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comments/comment1.xml" ContentType="application/vnd.openxmlformats-officedocument.presentationml.comments+xml"/>
  <Override PartName="/ppt/ink/ink2.xml" ContentType="application/inkml+xml"/>
  <Override PartName="/ppt/ink/ink3.xml" ContentType="application/inkml+xml"/>
  <Override PartName="/ppt/ink/ink4.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ink/inkAction1.xml" ContentType="application/vnd.ms-office.inkAction+xml"/>
  <Override PartName="/ppt/ink/inkAction2.xml" ContentType="application/vnd.ms-office.inkAction+xml"/>
  <Override PartName="/ppt/ink/inkAction3.xml" ContentType="application/vnd.ms-office.inkAction+xml"/>
  <Override PartName="/ppt/ink/inkAction4.xml" ContentType="application/vnd.ms-office.inkAction+xml"/>
  <Override PartName="/ppt/ink/inkAction5.xml" ContentType="application/vnd.ms-office.inkAction+xml"/>
  <Override PartName="/ppt/ink/inkAction6.xml" ContentType="application/vnd.ms-office.inkAction+xml"/>
  <Override PartName="/ppt/ink/inkAction7.xml" ContentType="application/vnd.ms-office.inkAction+xml"/>
  <Override PartName="/ppt/ink/inkAction8.xml" ContentType="application/vnd.ms-office.inkAction+xml"/>
  <Override PartName="/ppt/ink/inkAction9.xml" ContentType="application/vnd.ms-office.inkAction+xml"/>
  <Override PartName="/ppt/ink/inkAction10.xml" ContentType="application/vnd.ms-office.inkAction+xml"/>
  <Override PartName="/ppt/ink/inkAction11.xml" ContentType="application/vnd.ms-office.inkAction+xml"/>
  <Override PartName="/ppt/ink/inkAction12.xml" ContentType="application/vnd.ms-office.inkAction+xml"/>
  <Override PartName="/ppt/ink/inkAction13.xml" ContentType="application/vnd.ms-office.inkAction+xml"/>
  <Override PartName="/ppt/ink/inkAction14.xml" ContentType="application/vnd.ms-office.inkAction+xml"/>
  <Override PartName="/ppt/ink/inkAction15.xml" ContentType="application/vnd.ms-office.inkAction+xml"/>
  <Override PartName="/ppt/ink/inkAction16.xml" ContentType="application/vnd.ms-office.inkAction+xml"/>
  <Override PartName="/ppt/ink/inkAction17.xml" ContentType="application/vnd.ms-office.inkAction+xml"/>
  <Override PartName="/ppt/ink/inkAction18.xml" ContentType="application/vnd.ms-office.inkAction+xml"/>
  <Override PartName="/ppt/ink/inkAction19.xml" ContentType="application/vnd.ms-office.inkAction+xml"/>
  <Override PartName="/ppt/ink/inkAction20.xml" ContentType="application/vnd.ms-office.inkAction+xml"/>
  <Override PartName="/ppt/ink/inkAction21.xml" ContentType="application/vnd.ms-office.inkAction+xml"/>
  <Override PartName="/ppt/ink/inkAction22.xml" ContentType="application/vnd.ms-office.inkAction+xml"/>
  <Override PartName="/ppt/ink/inkAction23.xml" ContentType="application/vnd.ms-office.inkAction+xml"/>
  <Override PartName="/ppt/ink/inkAction24.xml" ContentType="application/vnd.ms-office.inkAction+xml"/>
  <Override PartName="/ppt/ink/inkAction25.xml" ContentType="application/vnd.ms-office.inkAction+xml"/>
  <Override PartName="/ppt/ink/inkAction26.xml" ContentType="application/vnd.ms-office.inkAction+xml"/>
  <Override PartName="/ppt/ink/inkAction27.xml" ContentType="application/vnd.ms-office.inkAction+xml"/>
  <Override PartName="/ppt/ink/inkAction28.xml" ContentType="application/vnd.ms-office.inkAction+xml"/>
  <Override PartName="/ppt/ink/inkAction29.xml" ContentType="application/vnd.ms-office.inkAction+xml"/>
  <Override PartName="/ppt/ink/inkAction30.xml" ContentType="application/vnd.ms-office.inkAction+xml"/>
  <Override PartName="/ppt/ink/inkAction31.xml" ContentType="application/vnd.ms-office.inkAction+xml"/>
  <Override PartName="/ppt/ink/inkAction32.xml" ContentType="application/vnd.ms-office.inkAction+xml"/>
  <Override PartName="/ppt/ink/inkAction33.xml" ContentType="application/vnd.ms-office.inkAction+xml"/>
  <Override PartName="/ppt/ink/inkAction34.xml" ContentType="application/vnd.ms-office.inkAction+xml"/>
  <Override PartName="/ppt/ink/inkAction35.xml" ContentType="application/vnd.ms-office.inkAction+xml"/>
  <Override PartName="/ppt/ink/inkAction36.xml" ContentType="application/vnd.ms-office.inkAction+xml"/>
  <Override PartName="/ppt/ink/inkAction37.xml" ContentType="application/vnd.ms-office.inkAction+xml"/>
  <Override PartName="/ppt/ink/inkAction38.xml" ContentType="application/vnd.ms-office.inkAction+xml"/>
  <Override PartName="/ppt/ink/inkAction39.xml" ContentType="application/vnd.ms-office.inkAction+xml"/>
  <Override PartName="/ppt/ink/inkAction40.xml" ContentType="application/vnd.ms-office.inkAction+xml"/>
  <Override PartName="/ppt/ink/inkAction41.xml" ContentType="application/vnd.ms-office.inkAction+xml"/>
  <Override PartName="/ppt/ink/inkAction42.xml" ContentType="application/vnd.ms-office.inkAction+xml"/>
  <Override PartName="/ppt/ink/inkAction43.xml" ContentType="application/vnd.ms-office.inkAction+xml"/>
  <Override PartName="/ppt/ink/inkAction44.xml" ContentType="application/vnd.ms-office.inkAction+xml"/>
  <Override PartName="/ppt/ink/inkAction45.xml" ContentType="application/vnd.ms-office.inkAction+xml"/>
  <Override PartName="/ppt/ink/inkAction46.xml" ContentType="application/vnd.ms-office.inkAction+xml"/>
  <Override PartName="/ppt/ink/inkAction47.xml" ContentType="application/vnd.ms-office.inkAction+xml"/>
  <Override PartName="/ppt/ink/inkAction48.xml" ContentType="application/vnd.ms-office.inkAction+xml"/>
  <Override PartName="/ppt/ink/inkAction49.xml" ContentType="application/vnd.ms-office.inkAction+xml"/>
  <Override PartName="/ppt/ink/inkAction50.xml" ContentType="application/vnd.ms-office.inkAction+xml"/>
  <Override PartName="/ppt/ink/inkAction51.xml" ContentType="application/vnd.ms-office.inkAction+xml"/>
  <Override PartName="/ppt/ink/inkAction52.xml" ContentType="application/vnd.ms-office.inkAction+xml"/>
  <Override PartName="/ppt/ink/inkAction53.xml" ContentType="application/vnd.ms-office.inkAction+xml"/>
  <Override PartName="/ppt/ink/inkAction54.xml" ContentType="application/vnd.ms-office.inkAction+xml"/>
  <Override PartName="/ppt/ink/inkAction55.xml" ContentType="application/vnd.ms-office.inkAction+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308" r:id="rId2"/>
    <p:sldId id="256" r:id="rId3"/>
    <p:sldId id="257" r:id="rId4"/>
    <p:sldId id="258" r:id="rId5"/>
    <p:sldId id="259" r:id="rId6"/>
    <p:sldId id="260" r:id="rId7"/>
    <p:sldId id="261" r:id="rId8"/>
    <p:sldId id="262" r:id="rId9"/>
    <p:sldId id="263" r:id="rId10"/>
    <p:sldId id="333" r:id="rId11"/>
    <p:sldId id="334" r:id="rId12"/>
    <p:sldId id="335" r:id="rId13"/>
    <p:sldId id="264" r:id="rId14"/>
    <p:sldId id="265" r:id="rId15"/>
    <p:sldId id="266" r:id="rId16"/>
    <p:sldId id="336" r:id="rId17"/>
    <p:sldId id="311" r:id="rId18"/>
    <p:sldId id="361" r:id="rId19"/>
    <p:sldId id="375" r:id="rId20"/>
    <p:sldId id="267" r:id="rId21"/>
    <p:sldId id="268" r:id="rId22"/>
    <p:sldId id="269" r:id="rId23"/>
    <p:sldId id="314" r:id="rId24"/>
    <p:sldId id="317" r:id="rId25"/>
    <p:sldId id="270" r:id="rId26"/>
    <p:sldId id="271" r:id="rId27"/>
    <p:sldId id="272" r:id="rId28"/>
    <p:sldId id="273" r:id="rId29"/>
    <p:sldId id="318" r:id="rId30"/>
    <p:sldId id="319" r:id="rId31"/>
    <p:sldId id="362" r:id="rId32"/>
    <p:sldId id="274" r:id="rId33"/>
    <p:sldId id="275" r:id="rId34"/>
    <p:sldId id="276" r:id="rId35"/>
    <p:sldId id="277" r:id="rId36"/>
    <p:sldId id="278" r:id="rId37"/>
    <p:sldId id="279" r:id="rId38"/>
    <p:sldId id="280" r:id="rId39"/>
    <p:sldId id="281" r:id="rId40"/>
    <p:sldId id="282" r:id="rId41"/>
    <p:sldId id="337" r:id="rId42"/>
    <p:sldId id="283" r:id="rId43"/>
    <p:sldId id="284" r:id="rId44"/>
    <p:sldId id="320" r:id="rId45"/>
    <p:sldId id="322" r:id="rId46"/>
    <p:sldId id="323" r:id="rId47"/>
    <p:sldId id="324" r:id="rId48"/>
    <p:sldId id="325" r:id="rId49"/>
    <p:sldId id="376" r:id="rId50"/>
    <p:sldId id="377" r:id="rId51"/>
    <p:sldId id="326" r:id="rId52"/>
    <p:sldId id="329" r:id="rId53"/>
    <p:sldId id="331" r:id="rId54"/>
    <p:sldId id="330" r:id="rId55"/>
    <p:sldId id="338" r:id="rId56"/>
    <p:sldId id="339" r:id="rId57"/>
    <p:sldId id="365" r:id="rId58"/>
    <p:sldId id="366" r:id="rId59"/>
    <p:sldId id="368" r:id="rId60"/>
    <p:sldId id="369" r:id="rId61"/>
    <p:sldId id="370" r:id="rId62"/>
    <p:sldId id="371" r:id="rId63"/>
    <p:sldId id="372" r:id="rId64"/>
    <p:sldId id="373" r:id="rId65"/>
    <p:sldId id="374" r:id="rId66"/>
    <p:sldId id="357" r:id="rId67"/>
    <p:sldId id="358" r:id="rId68"/>
    <p:sldId id="359"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ISH KUMAR" initials="MK" lastIdx="1" clrIdx="0">
    <p:extLst>
      <p:ext uri="{19B8F6BF-5375-455C-9EA6-DF929625EA0E}">
        <p15:presenceInfo xmlns:p15="http://schemas.microsoft.com/office/powerpoint/2012/main" userId="9b02a0165e74c0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54" y="5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02-16T23:11:09.522" idx="1">
    <p:pos x="10" y="10"/>
    <p:text/>
    <p:extLst>
      <p:ext uri="{C676402C-5697-4E1C-873F-D02D1690AC5C}">
        <p15:threadingInfo xmlns:p15="http://schemas.microsoft.com/office/powerpoint/2012/main" timeZoneBias="-330"/>
      </p:ext>
    </p:extLst>
  </p:cm>
</p: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8D5C1F-1925-476B-B1B5-F10DD2B2E54B}"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2DCC2725-D84E-49F0-A162-6DAC47F9590E}">
      <dgm:prSet phldrT="[Text]"/>
      <dgm:spPr/>
      <dgm:t>
        <a:bodyPr/>
        <a:lstStyle/>
        <a:p>
          <a:r>
            <a:rPr lang="en-IN" dirty="0" smtClean="0"/>
            <a:t>If Taxi owner charge Toll Tax in bill, </a:t>
          </a:r>
        </a:p>
        <a:p>
          <a:r>
            <a:rPr lang="en-IN" dirty="0" smtClean="0"/>
            <a:t>GST will be charge on the value including Toll Tax.</a:t>
          </a:r>
          <a:endParaRPr lang="en-US" dirty="0"/>
        </a:p>
      </dgm:t>
    </dgm:pt>
    <dgm:pt modelId="{71BB4C85-A556-43FB-A64B-AFB1C907F1FE}" type="parTrans" cxnId="{6381AA5C-1957-4A30-B857-FA284508A688}">
      <dgm:prSet/>
      <dgm:spPr/>
      <dgm:t>
        <a:bodyPr/>
        <a:lstStyle/>
        <a:p>
          <a:endParaRPr lang="en-US"/>
        </a:p>
      </dgm:t>
    </dgm:pt>
    <dgm:pt modelId="{0E48DFF9-0AC2-48AA-8068-47E2F323376E}" type="sibTrans" cxnId="{6381AA5C-1957-4A30-B857-FA284508A688}">
      <dgm:prSet/>
      <dgm:spPr/>
      <dgm:t>
        <a:bodyPr/>
        <a:lstStyle/>
        <a:p>
          <a:endParaRPr lang="en-US"/>
        </a:p>
      </dgm:t>
    </dgm:pt>
    <dgm:pt modelId="{52198BFC-7C2A-4673-BC3F-8A9D22EC1853}" type="pres">
      <dgm:prSet presAssocID="{5B8D5C1F-1925-476B-B1B5-F10DD2B2E54B}" presName="Name0" presStyleCnt="0">
        <dgm:presLayoutVars>
          <dgm:chMax val="7"/>
          <dgm:chPref val="7"/>
          <dgm:dir/>
        </dgm:presLayoutVars>
      </dgm:prSet>
      <dgm:spPr/>
      <dgm:t>
        <a:bodyPr/>
        <a:lstStyle/>
        <a:p>
          <a:endParaRPr lang="en-US"/>
        </a:p>
      </dgm:t>
    </dgm:pt>
    <dgm:pt modelId="{266E63C9-C956-448E-A478-EBE14F942310}" type="pres">
      <dgm:prSet presAssocID="{5B8D5C1F-1925-476B-B1B5-F10DD2B2E54B}" presName="Name1" presStyleCnt="0"/>
      <dgm:spPr/>
    </dgm:pt>
    <dgm:pt modelId="{247C99B8-B4B1-47CA-BBBD-81F1A7F51DAB}" type="pres">
      <dgm:prSet presAssocID="{5B8D5C1F-1925-476B-B1B5-F10DD2B2E54B}" presName="cycle" presStyleCnt="0"/>
      <dgm:spPr/>
    </dgm:pt>
    <dgm:pt modelId="{588D0643-B571-4337-906E-D1BB65845DEC}" type="pres">
      <dgm:prSet presAssocID="{5B8D5C1F-1925-476B-B1B5-F10DD2B2E54B}" presName="srcNode" presStyleLbl="node1" presStyleIdx="0" presStyleCnt="1"/>
      <dgm:spPr/>
    </dgm:pt>
    <dgm:pt modelId="{BAD48E32-ABD6-49ED-871D-C2F89445E83B}" type="pres">
      <dgm:prSet presAssocID="{5B8D5C1F-1925-476B-B1B5-F10DD2B2E54B}" presName="conn" presStyleLbl="parChTrans1D2" presStyleIdx="0" presStyleCnt="1"/>
      <dgm:spPr/>
      <dgm:t>
        <a:bodyPr/>
        <a:lstStyle/>
        <a:p>
          <a:endParaRPr lang="en-US"/>
        </a:p>
      </dgm:t>
    </dgm:pt>
    <dgm:pt modelId="{8DDDF8C3-4BD8-4618-B19E-DDE36BFE8045}" type="pres">
      <dgm:prSet presAssocID="{5B8D5C1F-1925-476B-B1B5-F10DD2B2E54B}" presName="extraNode" presStyleLbl="node1" presStyleIdx="0" presStyleCnt="1"/>
      <dgm:spPr/>
    </dgm:pt>
    <dgm:pt modelId="{BE208FAD-CCFE-4A08-B6D7-333637C6821F}" type="pres">
      <dgm:prSet presAssocID="{5B8D5C1F-1925-476B-B1B5-F10DD2B2E54B}" presName="dstNode" presStyleLbl="node1" presStyleIdx="0" presStyleCnt="1"/>
      <dgm:spPr/>
    </dgm:pt>
    <dgm:pt modelId="{1CA6FBE7-2BAF-4FDC-B7CE-319DCFE32D33}" type="pres">
      <dgm:prSet presAssocID="{2DCC2725-D84E-49F0-A162-6DAC47F9590E}" presName="text_1" presStyleLbl="node1" presStyleIdx="0" presStyleCnt="1">
        <dgm:presLayoutVars>
          <dgm:bulletEnabled val="1"/>
        </dgm:presLayoutVars>
      </dgm:prSet>
      <dgm:spPr/>
      <dgm:t>
        <a:bodyPr/>
        <a:lstStyle/>
        <a:p>
          <a:endParaRPr lang="en-US"/>
        </a:p>
      </dgm:t>
    </dgm:pt>
    <dgm:pt modelId="{1DFFD12D-D615-4164-87B2-5DB0F1CC61D6}" type="pres">
      <dgm:prSet presAssocID="{2DCC2725-D84E-49F0-A162-6DAC47F9590E}" presName="accent_1" presStyleCnt="0"/>
      <dgm:spPr/>
    </dgm:pt>
    <dgm:pt modelId="{52DB8AB5-3500-46F8-92FE-322ACB18E887}" type="pres">
      <dgm:prSet presAssocID="{2DCC2725-D84E-49F0-A162-6DAC47F9590E}" presName="accentRepeatNode" presStyleLbl="solidFgAcc1" presStyleIdx="0" presStyleCnt="1"/>
      <dgm:spPr/>
    </dgm:pt>
  </dgm:ptLst>
  <dgm:cxnLst>
    <dgm:cxn modelId="{320ABB23-A07A-437E-AD38-11A338A5B0BB}" type="presOf" srcId="{2DCC2725-D84E-49F0-A162-6DAC47F9590E}" destId="{1CA6FBE7-2BAF-4FDC-B7CE-319DCFE32D33}" srcOrd="0" destOrd="0" presId="urn:microsoft.com/office/officeart/2008/layout/VerticalCurvedList"/>
    <dgm:cxn modelId="{BE0D21DD-387B-44D0-8F48-DFB6A56FDD34}" type="presOf" srcId="{0E48DFF9-0AC2-48AA-8068-47E2F323376E}" destId="{BAD48E32-ABD6-49ED-871D-C2F89445E83B}" srcOrd="0" destOrd="0" presId="urn:microsoft.com/office/officeart/2008/layout/VerticalCurvedList"/>
    <dgm:cxn modelId="{6381AA5C-1957-4A30-B857-FA284508A688}" srcId="{5B8D5C1F-1925-476B-B1B5-F10DD2B2E54B}" destId="{2DCC2725-D84E-49F0-A162-6DAC47F9590E}" srcOrd="0" destOrd="0" parTransId="{71BB4C85-A556-43FB-A64B-AFB1C907F1FE}" sibTransId="{0E48DFF9-0AC2-48AA-8068-47E2F323376E}"/>
    <dgm:cxn modelId="{9EBAAFFE-8FBC-4645-B1DD-A944386FC55F}" type="presOf" srcId="{5B8D5C1F-1925-476B-B1B5-F10DD2B2E54B}" destId="{52198BFC-7C2A-4673-BC3F-8A9D22EC1853}" srcOrd="0" destOrd="0" presId="urn:microsoft.com/office/officeart/2008/layout/VerticalCurvedList"/>
    <dgm:cxn modelId="{D37EDD9A-44DC-4A2F-ADC5-33374844F8C7}" type="presParOf" srcId="{52198BFC-7C2A-4673-BC3F-8A9D22EC1853}" destId="{266E63C9-C956-448E-A478-EBE14F942310}" srcOrd="0" destOrd="0" presId="urn:microsoft.com/office/officeart/2008/layout/VerticalCurvedList"/>
    <dgm:cxn modelId="{95920D34-3E7F-46AB-8AA9-88AB877533B0}" type="presParOf" srcId="{266E63C9-C956-448E-A478-EBE14F942310}" destId="{247C99B8-B4B1-47CA-BBBD-81F1A7F51DAB}" srcOrd="0" destOrd="0" presId="urn:microsoft.com/office/officeart/2008/layout/VerticalCurvedList"/>
    <dgm:cxn modelId="{E138D581-FD34-48EE-8762-0417C93726E0}" type="presParOf" srcId="{247C99B8-B4B1-47CA-BBBD-81F1A7F51DAB}" destId="{588D0643-B571-4337-906E-D1BB65845DEC}" srcOrd="0" destOrd="0" presId="urn:microsoft.com/office/officeart/2008/layout/VerticalCurvedList"/>
    <dgm:cxn modelId="{BA279ED7-57B3-40F6-AA03-8BAB330B1C0F}" type="presParOf" srcId="{247C99B8-B4B1-47CA-BBBD-81F1A7F51DAB}" destId="{BAD48E32-ABD6-49ED-871D-C2F89445E83B}" srcOrd="1" destOrd="0" presId="urn:microsoft.com/office/officeart/2008/layout/VerticalCurvedList"/>
    <dgm:cxn modelId="{E80D918E-BF0A-4748-91CE-46D513E7B8C5}" type="presParOf" srcId="{247C99B8-B4B1-47CA-BBBD-81F1A7F51DAB}" destId="{8DDDF8C3-4BD8-4618-B19E-DDE36BFE8045}" srcOrd="2" destOrd="0" presId="urn:microsoft.com/office/officeart/2008/layout/VerticalCurvedList"/>
    <dgm:cxn modelId="{6232BB77-0935-4C3B-A2D3-9190177CFE33}" type="presParOf" srcId="{247C99B8-B4B1-47CA-BBBD-81F1A7F51DAB}" destId="{BE208FAD-CCFE-4A08-B6D7-333637C6821F}" srcOrd="3" destOrd="0" presId="urn:microsoft.com/office/officeart/2008/layout/VerticalCurvedList"/>
    <dgm:cxn modelId="{29047B6B-7356-491D-93D4-CEDCD3B32312}" type="presParOf" srcId="{266E63C9-C956-448E-A478-EBE14F942310}" destId="{1CA6FBE7-2BAF-4FDC-B7CE-319DCFE32D33}" srcOrd="1" destOrd="0" presId="urn:microsoft.com/office/officeart/2008/layout/VerticalCurvedList"/>
    <dgm:cxn modelId="{E39037B7-2248-4DA4-A950-E385883BC7D4}" type="presParOf" srcId="{266E63C9-C956-448E-A478-EBE14F942310}" destId="{1DFFD12D-D615-4164-87B2-5DB0F1CC61D6}" srcOrd="2" destOrd="0" presId="urn:microsoft.com/office/officeart/2008/layout/VerticalCurvedList"/>
    <dgm:cxn modelId="{D9E73F74-D512-4D8A-9C86-E5D84ABF40C2}" type="presParOf" srcId="{1DFFD12D-D615-4164-87B2-5DB0F1CC61D6}" destId="{52DB8AB5-3500-46F8-92FE-322ACB18E88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4E85D2-F77A-42F2-9C64-1E025B88BB3F}"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97276D8-46DC-4814-9DB1-EB28DFEB4DBB}">
      <dgm:prSet phldrT="[Text]"/>
      <dgm:spPr/>
      <dgm:t>
        <a:bodyPr/>
        <a:lstStyle/>
        <a:p>
          <a:r>
            <a:rPr lang="en-US" dirty="0" smtClean="0"/>
            <a:t>Example</a:t>
          </a:r>
          <a:endParaRPr lang="en-US" dirty="0"/>
        </a:p>
      </dgm:t>
    </dgm:pt>
    <dgm:pt modelId="{91033935-CB3F-4C57-9726-C7C9D9EF96A8}" type="parTrans" cxnId="{BF9F1C42-FB57-4B07-829C-CF1BFAA96B2E}">
      <dgm:prSet/>
      <dgm:spPr/>
      <dgm:t>
        <a:bodyPr/>
        <a:lstStyle/>
        <a:p>
          <a:endParaRPr lang="en-US"/>
        </a:p>
      </dgm:t>
    </dgm:pt>
    <dgm:pt modelId="{9350209E-0C06-4E45-AC89-4CAAF089BBC4}" type="sibTrans" cxnId="{BF9F1C42-FB57-4B07-829C-CF1BFAA96B2E}">
      <dgm:prSet/>
      <dgm:spPr/>
      <dgm:t>
        <a:bodyPr/>
        <a:lstStyle/>
        <a:p>
          <a:endParaRPr lang="en-US"/>
        </a:p>
      </dgm:t>
    </dgm:pt>
    <dgm:pt modelId="{ECCA172C-840F-4AC2-A1E9-7A7FCF28F4D8}">
      <dgm:prSet phldrT="[Text]"/>
      <dgm:spPr/>
      <dgm:t>
        <a:bodyPr/>
        <a:lstStyle/>
        <a:p>
          <a:pPr algn="just"/>
          <a:r>
            <a:rPr lang="en-IN" dirty="0" smtClean="0"/>
            <a:t>(1) Central excise duty is leviable on manufactured tobacco along with GST, hence Central excise duty will be included in transaction value for supply of tobacco for chargeability of GST.</a:t>
          </a:r>
          <a:endParaRPr lang="en-US" dirty="0"/>
        </a:p>
      </dgm:t>
    </dgm:pt>
    <dgm:pt modelId="{8D4A52C6-F451-4B00-9A7A-85222B6FA680}" type="parTrans" cxnId="{B0CE63FB-A490-4846-997B-103937AACB04}">
      <dgm:prSet/>
      <dgm:spPr/>
      <dgm:t>
        <a:bodyPr/>
        <a:lstStyle/>
        <a:p>
          <a:endParaRPr lang="en-US"/>
        </a:p>
      </dgm:t>
    </dgm:pt>
    <dgm:pt modelId="{8B0029BC-8A2C-4D34-8BCD-791553D2EBDA}" type="sibTrans" cxnId="{B0CE63FB-A490-4846-997B-103937AACB04}">
      <dgm:prSet/>
      <dgm:spPr/>
      <dgm:t>
        <a:bodyPr/>
        <a:lstStyle/>
        <a:p>
          <a:endParaRPr lang="en-US"/>
        </a:p>
      </dgm:t>
    </dgm:pt>
    <dgm:pt modelId="{E65EC7CD-3928-40F1-935F-299E5D41D78A}">
      <dgm:prSet phldrT="[Text]"/>
      <dgm:spPr/>
      <dgm:t>
        <a:bodyPr/>
        <a:lstStyle/>
        <a:p>
          <a:pPr algn="just"/>
          <a:r>
            <a:rPr lang="en-IN" b="1" dirty="0" smtClean="0"/>
            <a:t>(2)</a:t>
          </a:r>
          <a:r>
            <a:rPr lang="en-IN" dirty="0" smtClean="0"/>
            <a:t> In the rent contract, the tenant is required to pay municipal taxes either directly to the local body or to the owner of the premises. Such municipal taxes will form part of transaction value for the supply of renting service.</a:t>
          </a:r>
          <a:endParaRPr lang="en-US" dirty="0"/>
        </a:p>
      </dgm:t>
    </dgm:pt>
    <dgm:pt modelId="{31F4A75F-7B43-4DD8-8D06-53256B14A287}" type="parTrans" cxnId="{7C934DE2-7F45-4B43-8437-CEB3053EF806}">
      <dgm:prSet/>
      <dgm:spPr/>
      <dgm:t>
        <a:bodyPr/>
        <a:lstStyle/>
        <a:p>
          <a:endParaRPr lang="en-US"/>
        </a:p>
      </dgm:t>
    </dgm:pt>
    <dgm:pt modelId="{8EE2ACC9-D3A9-4526-AC06-C655B28791A5}" type="sibTrans" cxnId="{7C934DE2-7F45-4B43-8437-CEB3053EF806}">
      <dgm:prSet/>
      <dgm:spPr/>
      <dgm:t>
        <a:bodyPr/>
        <a:lstStyle/>
        <a:p>
          <a:endParaRPr lang="en-US"/>
        </a:p>
      </dgm:t>
    </dgm:pt>
    <dgm:pt modelId="{0E4BBC4B-5E35-44C9-A80B-05221D0F215C}">
      <dgm:prSet phldrT="[Text]"/>
      <dgm:spPr/>
      <dgm:t>
        <a:bodyPr/>
        <a:lstStyle/>
        <a:p>
          <a:pPr algn="just"/>
          <a:r>
            <a:rPr lang="en-IN" dirty="0" smtClean="0"/>
            <a:t>(3) Power to levy entertainment tax is still available with local bodies. The tickets purchased in any entertainment event will include the entertainment tax amount. However, as per the above provisions, entertainment tax included in the ticket will also form part of transaction value.</a:t>
          </a:r>
          <a:endParaRPr lang="en-US" dirty="0"/>
        </a:p>
      </dgm:t>
    </dgm:pt>
    <dgm:pt modelId="{BF869E24-70A1-4589-9C71-53B1B8CCD7AC}" type="parTrans" cxnId="{A24F1D4D-330E-4572-B614-DC5EF3153676}">
      <dgm:prSet/>
      <dgm:spPr/>
      <dgm:t>
        <a:bodyPr/>
        <a:lstStyle/>
        <a:p>
          <a:endParaRPr lang="en-US"/>
        </a:p>
      </dgm:t>
    </dgm:pt>
    <dgm:pt modelId="{3BDC3776-7BF9-47B7-A695-B2D0AA0F5171}" type="sibTrans" cxnId="{A24F1D4D-330E-4572-B614-DC5EF3153676}">
      <dgm:prSet/>
      <dgm:spPr/>
      <dgm:t>
        <a:bodyPr/>
        <a:lstStyle/>
        <a:p>
          <a:endParaRPr lang="en-US"/>
        </a:p>
      </dgm:t>
    </dgm:pt>
    <dgm:pt modelId="{4B9A2961-FA63-4C21-B0AF-5CFEBB9C5215}" type="pres">
      <dgm:prSet presAssocID="{004E85D2-F77A-42F2-9C64-1E025B88BB3F}" presName="vert0" presStyleCnt="0">
        <dgm:presLayoutVars>
          <dgm:dir/>
          <dgm:animOne val="branch"/>
          <dgm:animLvl val="lvl"/>
        </dgm:presLayoutVars>
      </dgm:prSet>
      <dgm:spPr/>
      <dgm:t>
        <a:bodyPr/>
        <a:lstStyle/>
        <a:p>
          <a:endParaRPr lang="en-US"/>
        </a:p>
      </dgm:t>
    </dgm:pt>
    <dgm:pt modelId="{5DA183C2-C7EC-4133-B142-969B422D8845}" type="pres">
      <dgm:prSet presAssocID="{597276D8-46DC-4814-9DB1-EB28DFEB4DBB}" presName="thickLine" presStyleLbl="alignNode1" presStyleIdx="0" presStyleCnt="1"/>
      <dgm:spPr/>
    </dgm:pt>
    <dgm:pt modelId="{DA965FDF-EA23-4862-8131-E13783CD7B37}" type="pres">
      <dgm:prSet presAssocID="{597276D8-46DC-4814-9DB1-EB28DFEB4DBB}" presName="horz1" presStyleCnt="0"/>
      <dgm:spPr/>
    </dgm:pt>
    <dgm:pt modelId="{28843BB0-0E86-4977-A1B0-3A7001DDA0A3}" type="pres">
      <dgm:prSet presAssocID="{597276D8-46DC-4814-9DB1-EB28DFEB4DBB}" presName="tx1" presStyleLbl="revTx" presStyleIdx="0" presStyleCnt="4"/>
      <dgm:spPr/>
      <dgm:t>
        <a:bodyPr/>
        <a:lstStyle/>
        <a:p>
          <a:endParaRPr lang="en-US"/>
        </a:p>
      </dgm:t>
    </dgm:pt>
    <dgm:pt modelId="{F1408451-2525-4B89-A014-7E9F9B2593A5}" type="pres">
      <dgm:prSet presAssocID="{597276D8-46DC-4814-9DB1-EB28DFEB4DBB}" presName="vert1" presStyleCnt="0"/>
      <dgm:spPr/>
    </dgm:pt>
    <dgm:pt modelId="{25CC4F9E-4555-49AD-877D-828C6F068324}" type="pres">
      <dgm:prSet presAssocID="{ECCA172C-840F-4AC2-A1E9-7A7FCF28F4D8}" presName="vertSpace2a" presStyleCnt="0"/>
      <dgm:spPr/>
    </dgm:pt>
    <dgm:pt modelId="{3BC74FE9-B6F9-454F-B7AF-0E4E7498D022}" type="pres">
      <dgm:prSet presAssocID="{ECCA172C-840F-4AC2-A1E9-7A7FCF28F4D8}" presName="horz2" presStyleCnt="0"/>
      <dgm:spPr/>
    </dgm:pt>
    <dgm:pt modelId="{04BF1050-35A2-4426-BD59-83405B37481F}" type="pres">
      <dgm:prSet presAssocID="{ECCA172C-840F-4AC2-A1E9-7A7FCF28F4D8}" presName="horzSpace2" presStyleCnt="0"/>
      <dgm:spPr/>
    </dgm:pt>
    <dgm:pt modelId="{045A2980-26BB-455D-85E9-257881F442C5}" type="pres">
      <dgm:prSet presAssocID="{ECCA172C-840F-4AC2-A1E9-7A7FCF28F4D8}" presName="tx2" presStyleLbl="revTx" presStyleIdx="1" presStyleCnt="4"/>
      <dgm:spPr/>
      <dgm:t>
        <a:bodyPr/>
        <a:lstStyle/>
        <a:p>
          <a:endParaRPr lang="en-US"/>
        </a:p>
      </dgm:t>
    </dgm:pt>
    <dgm:pt modelId="{38A26691-1220-4446-AD40-14132187DF46}" type="pres">
      <dgm:prSet presAssocID="{ECCA172C-840F-4AC2-A1E9-7A7FCF28F4D8}" presName="vert2" presStyleCnt="0"/>
      <dgm:spPr/>
    </dgm:pt>
    <dgm:pt modelId="{25BAFACC-2E6E-472D-9115-50CF48E59E8A}" type="pres">
      <dgm:prSet presAssocID="{ECCA172C-840F-4AC2-A1E9-7A7FCF28F4D8}" presName="thinLine2b" presStyleLbl="callout" presStyleIdx="0" presStyleCnt="3"/>
      <dgm:spPr/>
    </dgm:pt>
    <dgm:pt modelId="{C2A0BE09-00DB-4C65-BE84-EB2E6AA10B79}" type="pres">
      <dgm:prSet presAssocID="{ECCA172C-840F-4AC2-A1E9-7A7FCF28F4D8}" presName="vertSpace2b" presStyleCnt="0"/>
      <dgm:spPr/>
    </dgm:pt>
    <dgm:pt modelId="{56733ECD-EBA5-4532-AC0D-173B703CC8B8}" type="pres">
      <dgm:prSet presAssocID="{E65EC7CD-3928-40F1-935F-299E5D41D78A}" presName="horz2" presStyleCnt="0"/>
      <dgm:spPr/>
    </dgm:pt>
    <dgm:pt modelId="{B712DD19-4875-44B7-962A-7B244DABEEDF}" type="pres">
      <dgm:prSet presAssocID="{E65EC7CD-3928-40F1-935F-299E5D41D78A}" presName="horzSpace2" presStyleCnt="0"/>
      <dgm:spPr/>
    </dgm:pt>
    <dgm:pt modelId="{8F36B197-88E4-43E7-9FD0-896E601F5707}" type="pres">
      <dgm:prSet presAssocID="{E65EC7CD-3928-40F1-935F-299E5D41D78A}" presName="tx2" presStyleLbl="revTx" presStyleIdx="2" presStyleCnt="4"/>
      <dgm:spPr/>
      <dgm:t>
        <a:bodyPr/>
        <a:lstStyle/>
        <a:p>
          <a:endParaRPr lang="en-US"/>
        </a:p>
      </dgm:t>
    </dgm:pt>
    <dgm:pt modelId="{2AB159EB-197F-41D5-A6C4-C9FE52CC1F83}" type="pres">
      <dgm:prSet presAssocID="{E65EC7CD-3928-40F1-935F-299E5D41D78A}" presName="vert2" presStyleCnt="0"/>
      <dgm:spPr/>
    </dgm:pt>
    <dgm:pt modelId="{8D36C414-51DC-44AB-85E1-CEBA0B9A20B1}" type="pres">
      <dgm:prSet presAssocID="{E65EC7CD-3928-40F1-935F-299E5D41D78A}" presName="thinLine2b" presStyleLbl="callout" presStyleIdx="1" presStyleCnt="3"/>
      <dgm:spPr/>
    </dgm:pt>
    <dgm:pt modelId="{32EA440D-136E-4D02-8447-D073A24EAC73}" type="pres">
      <dgm:prSet presAssocID="{E65EC7CD-3928-40F1-935F-299E5D41D78A}" presName="vertSpace2b" presStyleCnt="0"/>
      <dgm:spPr/>
    </dgm:pt>
    <dgm:pt modelId="{AF8BD076-78BC-46A4-8F52-CFB99B676A63}" type="pres">
      <dgm:prSet presAssocID="{0E4BBC4B-5E35-44C9-A80B-05221D0F215C}" presName="horz2" presStyleCnt="0"/>
      <dgm:spPr/>
    </dgm:pt>
    <dgm:pt modelId="{04EEC877-91C9-4678-B5BC-7A03458F1D3E}" type="pres">
      <dgm:prSet presAssocID="{0E4BBC4B-5E35-44C9-A80B-05221D0F215C}" presName="horzSpace2" presStyleCnt="0"/>
      <dgm:spPr/>
    </dgm:pt>
    <dgm:pt modelId="{25F693DA-79F9-4011-A6FB-8FC8D3CA816A}" type="pres">
      <dgm:prSet presAssocID="{0E4BBC4B-5E35-44C9-A80B-05221D0F215C}" presName="tx2" presStyleLbl="revTx" presStyleIdx="3" presStyleCnt="4"/>
      <dgm:spPr/>
      <dgm:t>
        <a:bodyPr/>
        <a:lstStyle/>
        <a:p>
          <a:endParaRPr lang="en-US"/>
        </a:p>
      </dgm:t>
    </dgm:pt>
    <dgm:pt modelId="{D6A3FB2D-E716-48E9-AB2C-9EDDBF6E0BCE}" type="pres">
      <dgm:prSet presAssocID="{0E4BBC4B-5E35-44C9-A80B-05221D0F215C}" presName="vert2" presStyleCnt="0"/>
      <dgm:spPr/>
    </dgm:pt>
    <dgm:pt modelId="{BDB899B1-A2C3-4D59-902C-41557418B21C}" type="pres">
      <dgm:prSet presAssocID="{0E4BBC4B-5E35-44C9-A80B-05221D0F215C}" presName="thinLine2b" presStyleLbl="callout" presStyleIdx="2" presStyleCnt="3"/>
      <dgm:spPr/>
    </dgm:pt>
    <dgm:pt modelId="{5F484D06-50C7-4D61-8604-0120586210D3}" type="pres">
      <dgm:prSet presAssocID="{0E4BBC4B-5E35-44C9-A80B-05221D0F215C}" presName="vertSpace2b" presStyleCnt="0"/>
      <dgm:spPr/>
    </dgm:pt>
  </dgm:ptLst>
  <dgm:cxnLst>
    <dgm:cxn modelId="{7C934DE2-7F45-4B43-8437-CEB3053EF806}" srcId="{597276D8-46DC-4814-9DB1-EB28DFEB4DBB}" destId="{E65EC7CD-3928-40F1-935F-299E5D41D78A}" srcOrd="1" destOrd="0" parTransId="{31F4A75F-7B43-4DD8-8D06-53256B14A287}" sibTransId="{8EE2ACC9-D3A9-4526-AC06-C655B28791A5}"/>
    <dgm:cxn modelId="{2BD8C1E1-C0AD-4C47-8969-26D2FBB99A19}" type="presOf" srcId="{0E4BBC4B-5E35-44C9-A80B-05221D0F215C}" destId="{25F693DA-79F9-4011-A6FB-8FC8D3CA816A}" srcOrd="0" destOrd="0" presId="urn:microsoft.com/office/officeart/2008/layout/LinedList"/>
    <dgm:cxn modelId="{BF9F1C42-FB57-4B07-829C-CF1BFAA96B2E}" srcId="{004E85D2-F77A-42F2-9C64-1E025B88BB3F}" destId="{597276D8-46DC-4814-9DB1-EB28DFEB4DBB}" srcOrd="0" destOrd="0" parTransId="{91033935-CB3F-4C57-9726-C7C9D9EF96A8}" sibTransId="{9350209E-0C06-4E45-AC89-4CAAF089BBC4}"/>
    <dgm:cxn modelId="{A24F1D4D-330E-4572-B614-DC5EF3153676}" srcId="{597276D8-46DC-4814-9DB1-EB28DFEB4DBB}" destId="{0E4BBC4B-5E35-44C9-A80B-05221D0F215C}" srcOrd="2" destOrd="0" parTransId="{BF869E24-70A1-4589-9C71-53B1B8CCD7AC}" sibTransId="{3BDC3776-7BF9-47B7-A695-B2D0AA0F5171}"/>
    <dgm:cxn modelId="{B0CE63FB-A490-4846-997B-103937AACB04}" srcId="{597276D8-46DC-4814-9DB1-EB28DFEB4DBB}" destId="{ECCA172C-840F-4AC2-A1E9-7A7FCF28F4D8}" srcOrd="0" destOrd="0" parTransId="{8D4A52C6-F451-4B00-9A7A-85222B6FA680}" sibTransId="{8B0029BC-8A2C-4D34-8BCD-791553D2EBDA}"/>
    <dgm:cxn modelId="{E6C7AC2B-A168-4A0E-A53D-8EF1D33F4AA7}" type="presOf" srcId="{597276D8-46DC-4814-9DB1-EB28DFEB4DBB}" destId="{28843BB0-0E86-4977-A1B0-3A7001DDA0A3}" srcOrd="0" destOrd="0" presId="urn:microsoft.com/office/officeart/2008/layout/LinedList"/>
    <dgm:cxn modelId="{352E78AA-AE4E-40BF-A8A1-6CC221785007}" type="presOf" srcId="{ECCA172C-840F-4AC2-A1E9-7A7FCF28F4D8}" destId="{045A2980-26BB-455D-85E9-257881F442C5}" srcOrd="0" destOrd="0" presId="urn:microsoft.com/office/officeart/2008/layout/LinedList"/>
    <dgm:cxn modelId="{86802397-6077-481F-A42C-3343F65FF084}" type="presOf" srcId="{E65EC7CD-3928-40F1-935F-299E5D41D78A}" destId="{8F36B197-88E4-43E7-9FD0-896E601F5707}" srcOrd="0" destOrd="0" presId="urn:microsoft.com/office/officeart/2008/layout/LinedList"/>
    <dgm:cxn modelId="{D038E960-5EA6-4FEB-8D74-AFDB53801EF5}" type="presOf" srcId="{004E85D2-F77A-42F2-9C64-1E025B88BB3F}" destId="{4B9A2961-FA63-4C21-B0AF-5CFEBB9C5215}" srcOrd="0" destOrd="0" presId="urn:microsoft.com/office/officeart/2008/layout/LinedList"/>
    <dgm:cxn modelId="{6E6E8AAB-70A1-4853-8282-C4D981C3A8A5}" type="presParOf" srcId="{4B9A2961-FA63-4C21-B0AF-5CFEBB9C5215}" destId="{5DA183C2-C7EC-4133-B142-969B422D8845}" srcOrd="0" destOrd="0" presId="urn:microsoft.com/office/officeart/2008/layout/LinedList"/>
    <dgm:cxn modelId="{1DEB74B0-76C4-47D1-B0A3-B7E681AB9E28}" type="presParOf" srcId="{4B9A2961-FA63-4C21-B0AF-5CFEBB9C5215}" destId="{DA965FDF-EA23-4862-8131-E13783CD7B37}" srcOrd="1" destOrd="0" presId="urn:microsoft.com/office/officeart/2008/layout/LinedList"/>
    <dgm:cxn modelId="{E9F9730E-62E2-4935-AECE-26C5DE3998E5}" type="presParOf" srcId="{DA965FDF-EA23-4862-8131-E13783CD7B37}" destId="{28843BB0-0E86-4977-A1B0-3A7001DDA0A3}" srcOrd="0" destOrd="0" presId="urn:microsoft.com/office/officeart/2008/layout/LinedList"/>
    <dgm:cxn modelId="{7D1C1F13-B1E2-47AA-A5DE-ED627A752842}" type="presParOf" srcId="{DA965FDF-EA23-4862-8131-E13783CD7B37}" destId="{F1408451-2525-4B89-A014-7E9F9B2593A5}" srcOrd="1" destOrd="0" presId="urn:microsoft.com/office/officeart/2008/layout/LinedList"/>
    <dgm:cxn modelId="{21A58E6A-2C5C-4592-83A5-D3CEF5402119}" type="presParOf" srcId="{F1408451-2525-4B89-A014-7E9F9B2593A5}" destId="{25CC4F9E-4555-49AD-877D-828C6F068324}" srcOrd="0" destOrd="0" presId="urn:microsoft.com/office/officeart/2008/layout/LinedList"/>
    <dgm:cxn modelId="{8B564518-52ED-4939-934B-F10274AFB798}" type="presParOf" srcId="{F1408451-2525-4B89-A014-7E9F9B2593A5}" destId="{3BC74FE9-B6F9-454F-B7AF-0E4E7498D022}" srcOrd="1" destOrd="0" presId="urn:microsoft.com/office/officeart/2008/layout/LinedList"/>
    <dgm:cxn modelId="{E4676ADB-9CC3-4173-B8DF-808FE176BEBB}" type="presParOf" srcId="{3BC74FE9-B6F9-454F-B7AF-0E4E7498D022}" destId="{04BF1050-35A2-4426-BD59-83405B37481F}" srcOrd="0" destOrd="0" presId="urn:microsoft.com/office/officeart/2008/layout/LinedList"/>
    <dgm:cxn modelId="{18C32F58-9675-4578-839E-D305E843F97F}" type="presParOf" srcId="{3BC74FE9-B6F9-454F-B7AF-0E4E7498D022}" destId="{045A2980-26BB-455D-85E9-257881F442C5}" srcOrd="1" destOrd="0" presId="urn:microsoft.com/office/officeart/2008/layout/LinedList"/>
    <dgm:cxn modelId="{6C33D4AA-C73E-4479-BE98-C138D5CFC017}" type="presParOf" srcId="{3BC74FE9-B6F9-454F-B7AF-0E4E7498D022}" destId="{38A26691-1220-4446-AD40-14132187DF46}" srcOrd="2" destOrd="0" presId="urn:microsoft.com/office/officeart/2008/layout/LinedList"/>
    <dgm:cxn modelId="{8952A1A4-F8D3-4AF9-93F8-084D4FEB5D64}" type="presParOf" srcId="{F1408451-2525-4B89-A014-7E9F9B2593A5}" destId="{25BAFACC-2E6E-472D-9115-50CF48E59E8A}" srcOrd="2" destOrd="0" presId="urn:microsoft.com/office/officeart/2008/layout/LinedList"/>
    <dgm:cxn modelId="{FE90A02A-A4E2-4FE1-B4ED-EEBB0989B3FA}" type="presParOf" srcId="{F1408451-2525-4B89-A014-7E9F9B2593A5}" destId="{C2A0BE09-00DB-4C65-BE84-EB2E6AA10B79}" srcOrd="3" destOrd="0" presId="urn:microsoft.com/office/officeart/2008/layout/LinedList"/>
    <dgm:cxn modelId="{69ED3F0C-451C-4311-B284-FA7DEDF80E71}" type="presParOf" srcId="{F1408451-2525-4B89-A014-7E9F9B2593A5}" destId="{56733ECD-EBA5-4532-AC0D-173B703CC8B8}" srcOrd="4" destOrd="0" presId="urn:microsoft.com/office/officeart/2008/layout/LinedList"/>
    <dgm:cxn modelId="{03337060-B759-49B3-A08C-994AFA225FC2}" type="presParOf" srcId="{56733ECD-EBA5-4532-AC0D-173B703CC8B8}" destId="{B712DD19-4875-44B7-962A-7B244DABEEDF}" srcOrd="0" destOrd="0" presId="urn:microsoft.com/office/officeart/2008/layout/LinedList"/>
    <dgm:cxn modelId="{E1FB6C5F-BC0C-4667-98D7-781DF02A0230}" type="presParOf" srcId="{56733ECD-EBA5-4532-AC0D-173B703CC8B8}" destId="{8F36B197-88E4-43E7-9FD0-896E601F5707}" srcOrd="1" destOrd="0" presId="urn:microsoft.com/office/officeart/2008/layout/LinedList"/>
    <dgm:cxn modelId="{9F9E70F7-F24B-42B1-A9D3-3AD3EE9D64BB}" type="presParOf" srcId="{56733ECD-EBA5-4532-AC0D-173B703CC8B8}" destId="{2AB159EB-197F-41D5-A6C4-C9FE52CC1F83}" srcOrd="2" destOrd="0" presId="urn:microsoft.com/office/officeart/2008/layout/LinedList"/>
    <dgm:cxn modelId="{A11B5DF1-D196-4238-A4E8-40C36A8C31F8}" type="presParOf" srcId="{F1408451-2525-4B89-A014-7E9F9B2593A5}" destId="{8D36C414-51DC-44AB-85E1-CEBA0B9A20B1}" srcOrd="5" destOrd="0" presId="urn:microsoft.com/office/officeart/2008/layout/LinedList"/>
    <dgm:cxn modelId="{5188D68F-EAB7-49AF-86FD-0CA89F9A4B9E}" type="presParOf" srcId="{F1408451-2525-4B89-A014-7E9F9B2593A5}" destId="{32EA440D-136E-4D02-8447-D073A24EAC73}" srcOrd="6" destOrd="0" presId="urn:microsoft.com/office/officeart/2008/layout/LinedList"/>
    <dgm:cxn modelId="{CEE3FBBE-8887-4C02-BF0A-267A2A706E12}" type="presParOf" srcId="{F1408451-2525-4B89-A014-7E9F9B2593A5}" destId="{AF8BD076-78BC-46A4-8F52-CFB99B676A63}" srcOrd="7" destOrd="0" presId="urn:microsoft.com/office/officeart/2008/layout/LinedList"/>
    <dgm:cxn modelId="{015EA00E-9C8E-4902-BCA1-202F1F04C713}" type="presParOf" srcId="{AF8BD076-78BC-46A4-8F52-CFB99B676A63}" destId="{04EEC877-91C9-4678-B5BC-7A03458F1D3E}" srcOrd="0" destOrd="0" presId="urn:microsoft.com/office/officeart/2008/layout/LinedList"/>
    <dgm:cxn modelId="{E7DF70D7-CACC-44DC-9179-5BBC3A44A809}" type="presParOf" srcId="{AF8BD076-78BC-46A4-8F52-CFB99B676A63}" destId="{25F693DA-79F9-4011-A6FB-8FC8D3CA816A}" srcOrd="1" destOrd="0" presId="urn:microsoft.com/office/officeart/2008/layout/LinedList"/>
    <dgm:cxn modelId="{D338FDFE-88B0-4639-9A0B-F3E7C94BD503}" type="presParOf" srcId="{AF8BD076-78BC-46A4-8F52-CFB99B676A63}" destId="{D6A3FB2D-E716-48E9-AB2C-9EDDBF6E0BCE}" srcOrd="2" destOrd="0" presId="urn:microsoft.com/office/officeart/2008/layout/LinedList"/>
    <dgm:cxn modelId="{F3677B37-014C-4440-9199-772E0ABB4E22}" type="presParOf" srcId="{F1408451-2525-4B89-A014-7E9F9B2593A5}" destId="{BDB899B1-A2C3-4D59-902C-41557418B21C}" srcOrd="8" destOrd="0" presId="urn:microsoft.com/office/officeart/2008/layout/LinedList"/>
    <dgm:cxn modelId="{1B89C695-2123-430E-A122-44F979A89A1D}" type="presParOf" srcId="{F1408451-2525-4B89-A014-7E9F9B2593A5}" destId="{5F484D06-50C7-4D61-8604-0120586210D3}"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D48E32-ABD6-49ED-871D-C2F89445E83B}">
      <dsp:nvSpPr>
        <dsp:cNvPr id="0" name=""/>
        <dsp:cNvSpPr/>
      </dsp:nvSpPr>
      <dsp:spPr>
        <a:xfrm>
          <a:off x="-7133656" y="-1184975"/>
          <a:ext cx="9227952" cy="9227952"/>
        </a:xfrm>
        <a:prstGeom prst="blockArc">
          <a:avLst>
            <a:gd name="adj1" fmla="val 18900000"/>
            <a:gd name="adj2" fmla="val 2700000"/>
            <a:gd name="adj3" fmla="val 234"/>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A6FBE7-2BAF-4FDC-B7CE-319DCFE32D33}">
      <dsp:nvSpPr>
        <dsp:cNvPr id="0" name=""/>
        <dsp:cNvSpPr/>
      </dsp:nvSpPr>
      <dsp:spPr>
        <a:xfrm>
          <a:off x="2034393" y="1801484"/>
          <a:ext cx="9154717" cy="325503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21769" tIns="121920" rIns="121920" bIns="121920" numCol="1" spcCol="1270" anchor="ctr" anchorCtr="0">
          <a:noAutofit/>
        </a:bodyPr>
        <a:lstStyle/>
        <a:p>
          <a:pPr lvl="0" algn="l" defTabSz="2133600">
            <a:lnSpc>
              <a:spcPct val="90000"/>
            </a:lnSpc>
            <a:spcBef>
              <a:spcPct val="0"/>
            </a:spcBef>
            <a:spcAft>
              <a:spcPct val="35000"/>
            </a:spcAft>
          </a:pPr>
          <a:r>
            <a:rPr lang="en-IN" sz="4800" kern="1200" dirty="0" smtClean="0"/>
            <a:t>If Taxi owner charge Toll Tax in bill, </a:t>
          </a:r>
        </a:p>
        <a:p>
          <a:pPr lvl="0" algn="l" defTabSz="2133600">
            <a:lnSpc>
              <a:spcPct val="90000"/>
            </a:lnSpc>
            <a:spcBef>
              <a:spcPct val="0"/>
            </a:spcBef>
            <a:spcAft>
              <a:spcPct val="35000"/>
            </a:spcAft>
          </a:pPr>
          <a:r>
            <a:rPr lang="en-IN" sz="4800" kern="1200" dirty="0" smtClean="0"/>
            <a:t>GST will be charge on the value including Toll Tax.</a:t>
          </a:r>
          <a:endParaRPr lang="en-US" sz="4800" kern="1200" dirty="0"/>
        </a:p>
      </dsp:txBody>
      <dsp:txXfrm>
        <a:off x="2034393" y="1801484"/>
        <a:ext cx="9154717" cy="3255030"/>
      </dsp:txXfrm>
    </dsp:sp>
    <dsp:sp modelId="{52DB8AB5-3500-46F8-92FE-322ACB18E887}">
      <dsp:nvSpPr>
        <dsp:cNvPr id="0" name=""/>
        <dsp:cNvSpPr/>
      </dsp:nvSpPr>
      <dsp:spPr>
        <a:xfrm>
          <a:off x="0" y="1394606"/>
          <a:ext cx="4068787" cy="4068787"/>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183C2-C7EC-4133-B142-969B422D8845}">
      <dsp:nvSpPr>
        <dsp:cNvPr id="0" name=""/>
        <dsp:cNvSpPr/>
      </dsp:nvSpPr>
      <dsp:spPr>
        <a:xfrm>
          <a:off x="0" y="0"/>
          <a:ext cx="1148899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843BB0-0E86-4977-A1B0-3A7001DDA0A3}">
      <dsp:nvSpPr>
        <dsp:cNvPr id="0" name=""/>
        <dsp:cNvSpPr/>
      </dsp:nvSpPr>
      <dsp:spPr>
        <a:xfrm>
          <a:off x="0" y="0"/>
          <a:ext cx="2297798" cy="63565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en-US" sz="4400" kern="1200" dirty="0" smtClean="0"/>
            <a:t>Example</a:t>
          </a:r>
          <a:endParaRPr lang="en-US" sz="4400" kern="1200" dirty="0"/>
        </a:p>
      </dsp:txBody>
      <dsp:txXfrm>
        <a:off x="0" y="0"/>
        <a:ext cx="2297798" cy="6356555"/>
      </dsp:txXfrm>
    </dsp:sp>
    <dsp:sp modelId="{045A2980-26BB-455D-85E9-257881F442C5}">
      <dsp:nvSpPr>
        <dsp:cNvPr id="0" name=""/>
        <dsp:cNvSpPr/>
      </dsp:nvSpPr>
      <dsp:spPr>
        <a:xfrm>
          <a:off x="2470133" y="99321"/>
          <a:ext cx="9018858" cy="1986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just" defTabSz="1111250">
            <a:lnSpc>
              <a:spcPct val="90000"/>
            </a:lnSpc>
            <a:spcBef>
              <a:spcPct val="0"/>
            </a:spcBef>
            <a:spcAft>
              <a:spcPct val="35000"/>
            </a:spcAft>
          </a:pPr>
          <a:r>
            <a:rPr lang="en-IN" sz="2500" kern="1200" dirty="0" smtClean="0"/>
            <a:t>(1) Central excise duty is leviable on manufactured tobacco along with GST, hence Central excise duty will be included in transaction value for supply of tobacco for chargeability of GST.</a:t>
          </a:r>
          <a:endParaRPr lang="en-US" sz="2500" kern="1200" dirty="0"/>
        </a:p>
      </dsp:txBody>
      <dsp:txXfrm>
        <a:off x="2470133" y="99321"/>
        <a:ext cx="9018858" cy="1986423"/>
      </dsp:txXfrm>
    </dsp:sp>
    <dsp:sp modelId="{25BAFACC-2E6E-472D-9115-50CF48E59E8A}">
      <dsp:nvSpPr>
        <dsp:cNvPr id="0" name=""/>
        <dsp:cNvSpPr/>
      </dsp:nvSpPr>
      <dsp:spPr>
        <a:xfrm>
          <a:off x="2297798" y="2085744"/>
          <a:ext cx="9191193"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36B197-88E4-43E7-9FD0-896E601F5707}">
      <dsp:nvSpPr>
        <dsp:cNvPr id="0" name=""/>
        <dsp:cNvSpPr/>
      </dsp:nvSpPr>
      <dsp:spPr>
        <a:xfrm>
          <a:off x="2470133" y="2185065"/>
          <a:ext cx="9018858" cy="1986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just" defTabSz="1111250">
            <a:lnSpc>
              <a:spcPct val="90000"/>
            </a:lnSpc>
            <a:spcBef>
              <a:spcPct val="0"/>
            </a:spcBef>
            <a:spcAft>
              <a:spcPct val="35000"/>
            </a:spcAft>
          </a:pPr>
          <a:r>
            <a:rPr lang="en-IN" sz="2500" b="1" kern="1200" dirty="0" smtClean="0"/>
            <a:t>(2)</a:t>
          </a:r>
          <a:r>
            <a:rPr lang="en-IN" sz="2500" kern="1200" dirty="0" smtClean="0"/>
            <a:t> In the rent contract, the tenant is required to pay municipal taxes either directly to the local body or to the owner of the premises. Such municipal taxes will form part of transaction value for the supply of renting service.</a:t>
          </a:r>
          <a:endParaRPr lang="en-US" sz="2500" kern="1200" dirty="0"/>
        </a:p>
      </dsp:txBody>
      <dsp:txXfrm>
        <a:off x="2470133" y="2185065"/>
        <a:ext cx="9018858" cy="1986423"/>
      </dsp:txXfrm>
    </dsp:sp>
    <dsp:sp modelId="{8D36C414-51DC-44AB-85E1-CEBA0B9A20B1}">
      <dsp:nvSpPr>
        <dsp:cNvPr id="0" name=""/>
        <dsp:cNvSpPr/>
      </dsp:nvSpPr>
      <dsp:spPr>
        <a:xfrm>
          <a:off x="2297798" y="4171489"/>
          <a:ext cx="9191193"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F693DA-79F9-4011-A6FB-8FC8D3CA816A}">
      <dsp:nvSpPr>
        <dsp:cNvPr id="0" name=""/>
        <dsp:cNvSpPr/>
      </dsp:nvSpPr>
      <dsp:spPr>
        <a:xfrm>
          <a:off x="2470133" y="4270810"/>
          <a:ext cx="9018858" cy="1986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just" defTabSz="1111250">
            <a:lnSpc>
              <a:spcPct val="90000"/>
            </a:lnSpc>
            <a:spcBef>
              <a:spcPct val="0"/>
            </a:spcBef>
            <a:spcAft>
              <a:spcPct val="35000"/>
            </a:spcAft>
          </a:pPr>
          <a:r>
            <a:rPr lang="en-IN" sz="2500" kern="1200" dirty="0" smtClean="0"/>
            <a:t>(3) Power to levy entertainment tax is still available with local bodies. The tickets purchased in any entertainment event will include the entertainment tax amount. However, as per the above provisions, entertainment tax included in the ticket will also form part of transaction value.</a:t>
          </a:r>
          <a:endParaRPr lang="en-US" sz="2500" kern="1200" dirty="0"/>
        </a:p>
      </dsp:txBody>
      <dsp:txXfrm>
        <a:off x="2470133" y="4270810"/>
        <a:ext cx="9018858" cy="1986423"/>
      </dsp:txXfrm>
    </dsp:sp>
    <dsp:sp modelId="{BDB899B1-A2C3-4D59-902C-41557418B21C}">
      <dsp:nvSpPr>
        <dsp:cNvPr id="0" name=""/>
        <dsp:cNvSpPr/>
      </dsp:nvSpPr>
      <dsp:spPr>
        <a:xfrm>
          <a:off x="2297798" y="6257233"/>
          <a:ext cx="9191193"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5.emf"/></Relationships>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0.17647" units="1/cm"/>
          <inkml:channelProperty channel="Y" name="resolution" value="40.42105" units="1/cm"/>
          <inkml:channelProperty channel="T" name="resolution" value="1" units="1/dev"/>
        </inkml:channelProperties>
      </inkml:inkSource>
      <inkml:timestamp xml:id="ts0" timeString="2018-02-16T17:26:19.162"/>
    </inkml:context>
    <inkml:brush xml:id="br0">
      <inkml:brushProperty name="width" value="0.05292" units="cm"/>
      <inkml:brushProperty name="height" value="0.05292" units="cm"/>
      <inkml:brushProperty name="color" value="#FF0000"/>
    </inkml:brush>
  </inkml:definitions>
  <inkml:trace contextRef="#ctx0" brushRef="#br0">21927 4738 0,'25'0'562,"0"0"-546,0 24-16,49-24 15,-24 25 1,74-25 0,-75 25-1,51-25 17,-76 0-17,1 0 1,25 25-1,74-25 1,-75 0 0,51 0-1,-26 0 1,1 0 0,-1 0-1,0 0 1,50 25-1,-49-25 1,24 0 0,0 0-1,-24 25 17,-26-25-32,26 0 15,-51 0-15,26 0 16,24 0-1,1 0 1,49 24 0,-25-24-1,0 0 1,1 0 0,-1 0-1,0 0 1,0 0-1,-24 0 1,-51 0-16,51 0 16,-26 0-1,-24 0-15,50 0 16,-1 0 15,50 0-15,-49 0-1,24 0 1,0 0 0,-25 0-1,1 0 1,24 0 0,-25 0-1,50 0 1,-49 0-1,-1 0 1,1 0 0,-1-24-1,25 24 1,-24 0 15,24-25-15,-25 25-1,26 0 1,-1 0 0,50 0-1,-75 0-15,50 0 16,-74 0 0,-1 0-16,75 0 15,0 0 1,-24 0-1,-26 0 1,25 0 0,0 0-1,1 0 1,-1 0 15,-25 0-15,1-25-1,-26 25-15,1 0 16,0 0-16,-26 0 16,26 0-1,-25 0 1,24 0 0,1 0-1,0 0 1,-1 0-1,26 0 1,-1 0 0,25 0-1,-49-25 1,24 25 15,-49 0-15,25 0-1,-26 0 1,1 0 31,0 0-31,0 0-16</inkml:trace>
  <inkml:trace contextRef="#ctx0" brushRef="#br0" timeOffset="19406.5613">25028 6573 0,'25'0'140,"0"0"-124,49 25-1,50 0 1,50-25 0,-1 25-1,1-1 1,0 1 0,24 0-1,-24-25 1,-26 0-1,1 0 1,0 0 0,-75 0-16,26 0 15,-51 0 1,26 0-16,24 0 16,0 0-1,0 0 16,25 0-15,-24 0 0,-26 0-1,50 0 1,-25 0 0,0 0-1,50 0 1,-99 0-16,124 0 15,-125 0 1,1 0-16,49 0 16,25 0-1,-50 0 1,1 0 0,24 0-1,0 0 16,-24 0-15,-1 0 0,25-25-1,-24 25 1,-50 0-16,24-25 16,-24 25-16,0 0 15,24 0 1,-24 0-1,-50 0 95</inkml:trace>
  <inkml:trace contextRef="#ctx0" brushRef="#br0" timeOffset="21312.8364">9674 7218 0,'49'25'125,"1"-25"-109,0 0-16,98 0 15,26 0 16,-25 0-15,-25 25 0,-74-25-1,24 0 1,-24 0 0,-26 0-1,1 0 1,50 0-1,-26 25 1,26-1 0,-26-24-1,1 0 1,-25 0 0,-1 0-1,1 0 16,0 0-15,0 0 15</inkml:trace>
  <inkml:trace contextRef="#ctx0" brushRef="#br0" timeOffset="42719.3842">23217 8384 0,'25'0'188,"0"0"-173,0 0-15,49 25 16,0-25-1,26 0 1,-1 0 15,0 0-15,50 0 0,-50 0-1,-24 0 1,24 0-1,0 0 1,-49 0 0,24 0-1,-24 0 1,24 0 0,0 0-1,26 0 1,-26 0-1,25 0 1,1 0 15,24 0-15,-50 0 0,75 0-1,-100 0 1,1 0-1,-25-25 1,0 25 0,-1 0-1</inkml:trace>
  <inkml:trace contextRef="#ctx0" brushRef="#br0" timeOffset="476787.6794">21258 9773 0,'24'0'125,"1043"25"0,-1042-25-110,74 0 16,-74 0-15,24 0 0,-24 0-1,50 0 17,-1 0-17,-24 0 1,-1 0-1,26 0 1,-1 0 0,-49 0-1,0 0 1,24 0 0,-24 0-1,50 0 1,-51 0-1,51 0 1,-26 0 0,26 0-1,-26 0 17,1 0-17,0 0 1,-26 0-16,1 0 15,25 0 1,24 0-16,-49 0 16,74 0-1,50 0 1,25 0 0,-50 0-1,0 0 1,-75 25-1,26-25 1,-50 0 0,24 0-1,-24 0 17,0 0-1,0 0-31</inkml:trace>
  <inkml:trace contextRef="#ctx0" brushRef="#br0" timeOffset="487740.9707">9624 10840 0,'25'0'157,"0"0"-157,-25 24 15,49 1-15,1 0 16,74 0-1,75 0 1,-51 24 0,-73-49-16,74 25 15,-100-25 1,1 0-16,24 0 31,1 0-15,-26 0-1,-24 0 1,25 0 0,-26 0-1,1 0 1,25 0 0,-1 0-1,26 0 1,-50 0-16,49 0 15,-24 0 1,-25 0-16,49 0 16,0 0-1,-24 0 1,24 25 15,1-25-15,-26 0-1,26 0 1,-26 0 0,1 0-1,0 0 1,-26 0-16,51 0 16,-50 0-16,-1 0 15,51 0 1,24 0-1,0 0 1,-49 0 0,24 0-1,-24 0 1,24 0 15,-24 0-15,24 0-1,26 0 1,-51 0-16,1 0 16,-1 0-16,-24 0 15,25 25 1,24-25 0,-24 0-1,-1 0 1,51 0-1,-51 0 1,1 0 0,-25 0-1,0 24 1,-1-24 15,1 0-15</inkml:trace>
  <inkml:trace contextRef="#ctx0" brushRef="#br0" timeOffset="493287.9031">19248 12923 0,'25'0'125,"0"0"-125,25 0 16,-26 0-16,1 0 15,74 0 1,50 0 0,25 0-1,0 0 1,-100 0 0,25 0 15,-24 0-31,24 0 15,-50 0-15,1 0 16,-25 0 0,24 0-1,26 0 1,-1 25 0,50-25-1,0 0 1,0 0-1,-24 25 1,-1-25 0,25 0-1,-99 0-15,24 0 16,-24 0 0,0 0-16,74 0 31,25 25-16,0-25 1,-25 0 0,-24 49-1,24-49 1,-25 0 0,26 0-1,-1 0 1,25 0-1,-75 0-15,26 0 16,-26 0 0,1 0-16,0 0 15,-1 0 1,-24 0 0</inkml:trace>
  <inkml:trace contextRef="#ctx0" brushRef="#br0" timeOffset="505131.8126">19149 14412 0,'25'0'234,"0"0"-218,0 0-1,24 0 1,-24 0-16,25 0 31,24 0-15,0 0-1,-24 0 1,0 0 0,-1 0-1,1 0 1,-25 0-1,0 0 1,24 0 0,-24 0-1,25 0 1,24 0 0,-49 0-1,24 0 1,-24 24 15,25-24-15,-25 0-1,24 0 1,-24 0-16,0 0 16,0 0-16,-1 0 15,1 0 1,25 0-1,-1 0 1,1 0 0,-25 0-1,0 0 1,24 0 0,1 0-1,49 0 1,-49 0 15,49 0-15,-49 0-1,24 0 1,25 0 0,-49 0-1,-1 0 1,26 0-1,49 0 1,-50 0 0,25 0-1,1 0 1,-1 0 0,-74 0-16,49 0 15,-49 0 1,0 0-16,49 0 31,-49 0-15,0 0-1,0 0 1,-1 0 15,1 0-15</inkml:trace>
  <inkml:trace contextRef="#ctx0" brushRef="#br0" timeOffset="513881.9315">11708 15726 0,'25'0'156,"-1"0"-156,1 0 16,25 0-1,-25 0-15,49 0 32,25 0-17,-49 25 1,-1-25 0,51 0-1,-1 0 1,-25 0-1,50 0 1,-74 0 0,0 0-1,-1 0 1,1 0-16,24 0 16,-49 0-1,0 0-15,49 0 16,-24 0-1,-1 0 17,51 0-17,-51 25 1,51-25 0,-26 0-1,25 0 1,25 0-1,-74 0 1,24 0-16,-24 0 16,-1 0-1,1 25-15,49-1 16,-49-24 0,49 0-1,-49 0 1,-1 0-1,75 0 17,-49 0-17,49 0 1,25 0 0,-25 0-1,-50 0-15,50 0 16,-50 0-16,-24 0 15,99 0 1,0 0 0,-25 0-1,0 0 1,-50 0 0,1 0-1,-26 0 1,-24 0-1,0 0 17,0 0-17,-1 0-15,1 0 16</inkml:trace>
  <inkml:trace contextRef="#ctx0" brushRef="#br0" timeOffset="523522.6849">14362 17487 0,'25'0'172,"24"0"-172,-24 0 16,25 0-1,123 0 1,-49 0-1,0 0 1,-24 0 0,98 0-1,-74 25 1,-25-25 0,25 0-1,0 0 1,0 0-1,-24 0 1,24 0 15,-50 0-15,25 0 0,-24 0-1,-26 0 1,26 0-1,-26 0-15,26 0 16,-26 25-16,1-25 16,24 25-1,50-25 1,0 0 0,-24 0-1,-1 0 1,0 0-1,50 0 1,-25 0 15,25 0-15,0 0 0,-100 0-16,26 0 15,-51 0-15,26 0 16,0 0-1,24 25 1,0-25 0,26 0-1,-26 0 1,25 0 0,1 0-1,-26 0 1,50 0-1,-50 0 1,-49 0-16,74 0 31,-49 0-31,-25 0 16,74 0 0,-25 0-1,1 0 1,-50 0-1,74 0 1,-50 0 0,26 0-1,-25 0 1,49 0 0,-74 0-1,-1 0-15,76 24 16,-76-24-1,1 0-15,25 0 16,24 0 15,-49 0-15,25 0 0,-1 25-1,-24-25 1,49 0-1,-49 0 17,0 0-17,0 0 1</inkml:trace>
</inkml:ink>
</file>

<file path=ppt/ink/ink10.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0.17647" units="1/cm"/>
          <inkml:channelProperty channel="Y" name="resolution" value="40.42105" units="1/cm"/>
          <inkml:channelProperty channel="T" name="resolution" value="1" units="1/dev"/>
        </inkml:channelProperties>
      </inkml:inkSource>
      <inkml:timestamp xml:id="ts0" timeString="2018-02-16T18:32:43.843"/>
    </inkml:context>
    <inkml:brush xml:id="br0">
      <inkml:brushProperty name="width" value="0.05292" units="cm"/>
      <inkml:brushProperty name="height" value="0.05292" units="cm"/>
      <inkml:brushProperty name="color" value="#0070C0"/>
    </inkml:brush>
  </inkml:definitions>
  <inkml:trace contextRef="#ctx0" brushRef="#br0">13295 13047 0,'25'0'156,"0"0"-124,25 0-17,-26 0 1,1 0 0,0 25-1,0-25-15,0 0 31,24 0-15,-24 0 0,0 0-1,24 0 1,-24 0-16,25 0 16,-25 0-16,-1 0 15,1 0 1,0 0-1,0 0 1,0 0 0,-1 0 15,1 0-31,0 0 16,0 0 15,0 0-16,-1 0 1,1 0 0,0 0-1,0 0 1,24 0 0,-24 0-1,25 0 1,-25 0-1,74 0 1,-25 0 0,-24 0-1,0 0 1,-26 0 0,1 0-16,0 0 15,0 0 1,0 0-16,49 0 31,-24 0-15,24 0-1,25 0 1,-24 0 0,24 0-1,-25 0 1,25 0-1,-24 0 1,24 0 0,-74 0-16,25 0 15,-26 0 1,1 0-16,0 0 16,25 0 15,24 0-16,0 0 1,1 0 0,-1 0-1,1 0-15,-26 0 32,1 0-17,-1 0 1,51-25-1,-51 25 1,51-25 0,-51 25-1,26 0 1,-1 0 0,25 0-1,-49 0 16,24 0-15,1 0 0,-26 0-1,1 0 1,49 0 0,-49 0-1,74 0 1,-50 0-1,25 0 1,25 0 0,-49 0-1,24 0 1,25 0 0,-25 0-1,0 0 16,50-24-15,0-1 0,-75 25-1,-24 0 1,-25 0 0,0 0-1</inkml:trace>
  <inkml:trace contextRef="#ctx0" brushRef="#br0" timeOffset="19912.2089">12650 8930 0,'25'0'234,"0"0"-218,0 0-16,0 0 31,-1 0-15,26 0-1,0 0 1,-26 0 0,26 0-1,-25 0 1,0 0-1,24 0 1,-24 0-16,0 0 16,0 0-1,24 0 1,-24 0 15,0 0-31,0 0 16,0 0 15,-1 0 0,1 0-31,0 24 16,0-24 15,0 0-15,-1 0-1,1 0 1,0 0 0,0 25-1,0-25-15,-1 0 32,1 0-17,0 0 1,0 0-16,0 0 15,24 0 1,-24 0 15,25 0-15,-26 0 0,1 0-1,0 0 1,0 0-1,0 0-15,-1 0 16,1 0-16,0 0 16,0 0-1,24 0 1,-24 0 0,0 0-1,25 0 1,-26 0-1,1 0 1,25 0 15,49 0-15,-49 0 0,-25 0-16,49 0 15,-24 0-15,-1 0 16,26 0-1,-26 0 1,1 0 0,-1 0-1,-24 0 1,0 0 0,0 0-1,49 0 1,-24 0-1,-1 0 1,-24 0 0,25 0-1,-1 0-15,-24 0 16,25 0 0,-1 0-1,1 0 1,0-25-1,24 25 1,-24 0 0,-1 0-1,26 0 1,-1-24 0,1 24-1,-1 0-15,25 0 31,-24 0-31,-26 0 16,50 0 0,1-25-1,-76 25-15,26 0 16,0 0 15,-1 0-15,1 0-1,49 0 1,-24 0 0,-1 0-1,0 0 1,-24 0 0,-25 0 15,0 0-31,-1 0 15,1 0 1,25 0 0,24 0 15,1 0-15,-1 0-1,0 0 1,-24 0-1,0 0 1,-26 0 0,1 0-1,0 0 1,0 0 0,0 0-1,0 0 1,-1 0-1,1 0 1</inkml:trace>
</inkml:ink>
</file>

<file path=ppt/ink/ink11.xml><?xml version="1.0" encoding="utf-8"?>
<inkml:ink xmlns:inkml="http://www.w3.org/2003/InkML">
  <inkml:definitions>
    <inkml:context xml:id="ctx0">
      <inkml:inkSource xml:id="inkSrc0">
        <inkml:traceFormat>
          <inkml:channel name="X" type="integer" max="1280" units="cm"/>
          <inkml:channel name="Y" type="integer" max="1024" units="cm"/>
        </inkml:traceFormat>
        <inkml:channelProperties>
          <inkml:channelProperty channel="X" name="resolution" value="28.31858" units="1/cm"/>
          <inkml:channelProperty channel="Y" name="resolution" value="28.36565" units="1/cm"/>
        </inkml:channelProperties>
      </inkml:inkSource>
      <inkml:timestamp xml:id="ts0" timeString="2018-02-17T11:05:17.100"/>
    </inkml:context>
    <inkml:brush xml:id="br0">
      <inkml:brushProperty name="width" value="0.05292" units="cm"/>
      <inkml:brushProperty name="height" value="0.05292" units="cm"/>
      <inkml:brushProperty name="color" value="#FF0000"/>
    </inkml:brush>
  </inkml:definitions>
  <inkml:trace contextRef="#ctx0" brushRef="#br0">8123 17356</inkml:trace>
</inkml:ink>
</file>

<file path=ppt/ink/ink12.xml><?xml version="1.0" encoding="utf-8"?>
<inkml:ink xmlns:inkml="http://www.w3.org/2003/InkML">
  <inkml:definitions>
    <inkml:context xml:id="ctx0">
      <inkml:inkSource xml:id="inkSrc0">
        <inkml:traceFormat>
          <inkml:channel name="X" type="integer" max="1280" units="cm"/>
          <inkml:channel name="Y" type="integer" max="1024" units="cm"/>
        </inkml:traceFormat>
        <inkml:channelProperties>
          <inkml:channelProperty channel="X" name="resolution" value="28.31858" units="1/cm"/>
          <inkml:channelProperty channel="Y" name="resolution" value="28.36565" units="1/cm"/>
        </inkml:channelProperties>
      </inkml:inkSource>
      <inkml:timestamp xml:id="ts0" timeString="2018-02-19T07:37:03.908"/>
    </inkml:context>
    <inkml:brush xml:id="br0">
      <inkml:brushProperty name="width" value="0.08819" units="cm"/>
      <inkml:brushProperty name="height" value="0.35278" units="cm"/>
      <inkml:brushProperty name="tip" value="rectangle"/>
      <inkml:brushProperty name="rasterOp" value="maskPen"/>
    </inkml:brush>
  </inkml:definitions>
  <inkml:trace contextRef="#ctx0" brushRef="#br0">13838 13679,'0'26,"0"1,0-27,0 26,0-26,0 26,0-26,0 53,0-53,0 27,0-27,0 53,0-53,0 26,0-26,0 0,0 27,0-1,0-26,0 27,0-27,0 26,0-26,0 27,0-1,0-26,0 26,0-26,0 27,0-1,0-26,0 27,0-27,0 26,0-26,0 27,0-1,0-26,0 27,0-27,0 26,0 1,0-27,0 26,0-26,0 26,0-26,0 27,0-1,0-26,0 27,0-27,0 26,-27 1,27-27,0 26,0 1,0-1,0-26,0 27,0-27,0 26,0-26,0 27,0-1,0-26,0 26,0-26,0 27,0-1,0-26,0 27,0-27,0 26,0-26,0 27,0-1,0-52,0-1,0 1,0-1,0-26,0 53,0-26,0 0,0 26,0-27,0 27,0-26,0 26,0-27,0 1,0 26,0 0,0-27,0 27,0-26,0 26,0-27,0 1,0 26,0-27,0 27,0-53,0 53,0-26,27 26,-27-26,0-1,0 27,0-26,0 26,0-27,0 27,0-26,26 26,-26-27,0 27,0-26,0 26,0-27,0 1,0 26,27 0,-27-27,0 27,0-26,0 0,0 26,0-27,0 27,0-26,0 26,0-27,0 1,0 26,0-27,0 27,0-26,0-1,0 27,0-26,0-1,0 1,0 26,0-27,26 27,-26-26,0 26,0-26,0-1,0 27,0 0,0 106,0-53,0 53,0-27,0 27,0-53,0 0,0-27,0 27,0-53,0 27,0-1,0 0,0 1,0-1,0 1,0 26,0-53,0 53,0-53,0 26,0 1,0-1,0-26,0 27,0-27,0 52,0-52,0 27,0-27,0 26,0-26,0 27,0-1,0-26,0 27,0-27,0 26,0 1,0-27,0 26,0-26,0 27,0-27,0-27,0 1,0-27,0-27,0 54,0-27,0 0,0 27,0 26,0-53,0 26,0 1,0 26,0-27,0-26,0 53,0-26,0 26,0-53,0 53,0-26,0-1,0 1,0 26,0-27,0 27,0-26,0-1,0 1,0 26,0-53,0 53,0-27,0 1,0 0,0 26,0-27,0 27,0-26,0-1,0 27,0-26,0 26,0-27,0 27,0-26,0-1,0 27,0-26,0 26,0-27,0 1,0 26,0 26,0 27,0 0,0-26,0-1,0 54,0-1,0-53,0 1,0 52,0-52,0-27,-26 26,26 1,0-1,0 0,0 1,0-27,0 26,0-26,0 53,0-53,0 27,0-27,0 26,0 1,0-27,0 26,0-26,0 27,0-1,0-26,0 27,0-1,0 0,0-26,0 27,0-27,0 26,0-26,0 27,0-1,0-26,0 27,-27-27,27 0,0 0,0 0,0-53,27 0,-27-26,26-1,-26 27,0-26,0-27,27 53,-27 0,0 0,0 0,0 27,0-1,0 1,0 26,0-53,0 53,0-26,0 26,0-27,0 1,0-1,0 27,0-53,0 53,0-26,0 26,0-27,0 27</inkml:trace>
</inkml:ink>
</file>

<file path=ppt/ink/ink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0.17647" units="1/cm"/>
          <inkml:channelProperty channel="Y" name="resolution" value="40.42105" units="1/cm"/>
          <inkml:channelProperty channel="T" name="resolution" value="1" units="1/dev"/>
        </inkml:channelProperties>
      </inkml:inkSource>
      <inkml:timestamp xml:id="ts0" timeString="2018-02-16T17:45:32.705"/>
    </inkml:context>
    <inkml:brush xml:id="br0">
      <inkml:brushProperty name="width" value="0.05292" units="cm"/>
      <inkml:brushProperty name="height" value="0.05292" units="cm"/>
      <inkml:brushProperty name="color" value="#FF0000"/>
    </inkml:brush>
  </inkml:definitions>
  <inkml:trace contextRef="#ctx0" brushRef="#br0">10046 4713 0,'25'0'187,"0"0"-187,-1 0 16,51 0 0,-1 0-1,1 0 1,24 0-1,-74 0 1,24 0 0,-24 0-16,0 25 15,0-25-15,24 0 32,-24 0-17,0 0 1,0 0-16,24 0 31,-24 0-15,0 0-1,0 0 1,-1 0 0,1 0-1,0 0 1,49 0-1,-49 0 1,0 0 0,0 0-1,0 0 1,-1 0 15,1 0-15,0 0-16,0 0 15,0 0 17,0 0-32,-1 0 15,1 0 17,25 0-17,-25 0 1,-1 0-1,1 0 1,0 0 15,0 0-15,0 0 0,-1 0 15,1 0 0,25 0-15,-25 0-1,24 0 17,1 0-17,-25 24 1,-1-24-1,26 0 1,-25 0 0,24 0-1,26 0 1,-26 0 0,26 0-1,-50 25 1,24-25-1,1 0 1,49 25 0,0-25-1,50 0 17,-50 0-17,-24 0 1,24 0-1,-25 0 1,-49 0 0,50 0-1,-26 0 1,1 0 0,-1 0-1,26 0 1,-1 0-1,1 0 1,-1 0 0,-24 0-1,24 0 17,-24 0-17,49 0 1,50 0-1,-75 0 1,-24-25 0,49 25-1,-25 0 1,26 0 0,-1 0-1,25 0 1,-50 0-1,26 0 1,-51 0 0,1-25-1,-25 25 17,-1 0-1,1 0-16,0 0 1,0 0 0</inkml:trace>
  <inkml:trace contextRef="#ctx0" brushRef="#br0" timeOffset="3129.2657">14908 6499 0,'24'25'125,"1"-25"-109,0 0-1,0 0 1,74 0 0,0 0-1,25 0 1,0 0-1,-49 0 1,-1 0 0,-49 0-1,25 0 17,24 0-17,-49 0 1,24 0-1,1 0 1,49 0 0,-24 0-1,24 0 1,0 0 0,-25 24-1,26 1 1,-51-25-1,-24 0 1,0 0-16,49 0 16,-49 0 15,0 0 0,0 0 94</inkml:trace>
  <inkml:trace contextRef="#ctx0" brushRef="#br0" timeOffset="7273.371">10542 8235 0,'50'0'188,"-1"0"-188,26 0 15,49 0 1,0 0-1,-25 0 1,-25 0 0,26 0-1,-51 0 1,1 0 0,49 0-1,-25 0 1,1 0-1,-1 0 1,25 0 0,-49 0-16,24 0 15,-49 0 1,25 0-16,-1 0 31,-24 0-15,50 0-1,24 0 1,-25 0 0,-24 0-1,-25 0 1,24 0 0,-24 0-1,25 0 1,-1 0-16,26 0 15,-50 0 1,24 0-16,75 0 16,-74 0-1,-25 0 17,24 0-17,-24 0 1,99 0-1,-74 0 1,24 0 0,-24 0-1,-1 25 1,-24-25-16,25 0 16,-1 0-1,1 0-15,-25 0 16,24 0-1,-24 0 1,25 0 0,-25 0-1,24 0 17,-24 0-17,0 0 1,0 0-1,49 0 1,-49 0-16,49 0 16,-24 0-16,-1 0 15,51 0 1,-26 0 0,25 0-1,-49 0 1,-25 0-1,49 0 1,1 0 0,-1 0-1,0 0 17,1 0-17,-50 0-15,49 0 16,-49 0-16,0 0 15,24 0 1,1 0 0,-1 0-1,1 0 1,24 0 0,1 0-1,24 0 1,50 0-1,-75 0 1,1 25 0,-50-25-16,49 0 15,-49 0 1,0 0 15,-1 0-15,1 0-1,25 0 1,-25 0 0,-1 0-1</inkml:trace>
  <inkml:trace contextRef="#ctx0" brushRef="#br0" timeOffset="7425.718">15949 8285 0</inkml:trace>
  <inkml:trace contextRef="#ctx0" brushRef="#br0" timeOffset="51705.7209">20960 9847 0,'25'0'156,"570"25"-62,-570-25-79,99 0 1,-50 0-1,1 0 1,-1 0-16,50 25 16,-74-25-1,-1 0-15,51 0 16,-1 0 0,-25 0-1,25 0 1,-49 0-1,49 0 1,-49 0 15,49 0-15,0 0 0,-24 0-1,-26 0-15,26 0 16,-50 0-16,-1 0 15,76 0 1,-51 0 0,50-25-1,1 25 1,-1 0 0,0 0-1,-25 0 1,-24 0-1,49 0 1,-49 0 15,0 0-31,49 0 16,-50 0-16,1 0 16,-25 0-1,24 0 1,75 0-1,-49 0 1,24 0 0,-49 0-1,49 0 1,-74 0 0,49 0-1,-24 0 1,-25 0 15,-1 0-15,1 0 15,0 0-15,25 0-16,-1 0 15,75 0 1,-49 0-1,-26 0 1,-24 0 0,49 0-1,-49 0 1,25 0 0,-1 0-1,75 0 1,-74 0-1,24 0 1,-49 0 15,25 0-15</inkml:trace>
  <inkml:trace contextRef="#ctx0" brushRef="#br0" timeOffset="56840.9466">14660 11906 0,'24'0'125,"1"25"-125,0-25 15,25 25 1,-26-25-16,76 0 16,-51 0-16,-24 0 15,25 0 1,24 0-1,-24 0 1,-1 0 0,26 0-1,24 0 1,-49 0 0,49 0-1,-25 0 1,1 0-1,-51 0-15,26 0 16,-25 0 0,0 0-16,-1 0 47,26 0-32,-25 0 16,49 0 1,-24 0-17,-25 0-15,-1 0 16,26 0 0,-25 0-16,0 0 15,-1 0 1,1 0-1,0 0 17</inkml:trace>
  <inkml:trace contextRef="#ctx0" brushRef="#br0" timeOffset="67153.2459">20216 13692 0,'25'0'203,"-1"0"-187,1 25 15,0-25-15,0 0-1,0 0 1,-1 0-1,1 0 1,0 0-16,0 0 16,0 0-1,24 0 1,1 0 0,-25 0 15,-1 0-31,1-25 15,0 25 1,0 0 0,0 0-1,0 0 17,-1 0-17,1 0 1,0 0 15,-25-25-15,25 25-1,0 0 1,-1 0 15,1 0-15,0 0 15,0 0-15,0 0-16,-1 0 15,1 0 1,0 0 15,0 0-15,0 0-1,-1 0-15,1 25 16,25-25 0,-25 0-1,24 0 1,-24 0 0,25 0-1,-26 0 1,1 0-16,0 0 15,0 0 1,0 0 0,-1 0 15,1 25-15,0-25-1,0 0 1,0 0-1,-1 0 1,1 0 0,25 0-1,-25 0 1,0 25 0,24-25-1,26 0 1,-26 25-1,1-25 1,-1 0 0,-24 24 15,0-24-15,0 0 15,0 0 31,-1 0-46</inkml:trace>
  <inkml:trace contextRef="#ctx0" brushRef="#br0" timeOffset="70458.2141">15999 13692 0,'25'0'93,"0"0"-77,24 0 0,50 0-1,75 0 1,-50 0-1,25 0 1,25 0 0,-100 0-1,25 0 1,-49 0 0,-25 0-16,24 0 15,-24 0 1,25 0-1,-26 0-15,1 0 16,25 0 0,-1 0-1,1 0 17,-25 0-17,0 0 1,24 0-1,1 0 1,0 0 0,-1 0-1,-24 0 1,49 0 0,-24 0-1,24 0 1,1 0-1,-50 0 1,24 0 0,26 0-1,-1 0 17,0 0-17,-24 0 1,-25 0-16,24 0 15,1 0-15,-25 0 16,24 0 0,1 0-1,-25 0 1,25 0 0,-1 0-1,26 25 1,-26-25-1,26 0 1,-51 0 0,26 0-1,-25 0 17</inkml:trace>
  <inkml:trace contextRef="#ctx0" brushRef="#br0" timeOffset="100137.3722">15677 15528 0,'24'0'125,"1"0"-110,25 0-15,24 0 16,-24 0-1,99 0 1,49 0 0,-24 0-1,-1 0 1,-123 0-16,24 0 16,-24 0-16,0 0 15,-26 0 1,26 0-1,-25 0 1,24 0 0,-24 0-1,50 0 1,-26 0 0,1 0-1,24 0 1,-24 0 15,-25 0-31,24 0 16,1 0-16,-25 0 15,49 0 1,50 0 0,0 0-1,-25 0 1,25 0-1,0-25 1,0 25 0,-24 0-1,-26 0 1,-24 0 0,-26 0-16,26 0 15,0 0 1,-25 0-16,24 0 31,26 0-15,-26 0-1,26 0 1,-1 25 0,-49-25-1,24 0 1,1 25-1,0-25 1,-1 0 0,50 0-1,1 0 1,-1 0 0,-25 0-1,50 0 1,-49 0 15,-1 0-15,50 0-1,0 0 1,25 0 0,-50 0-1,50 0 1,-99 0-16,-26 0 15,26 0 1,-25 0 0,0 0 15</inkml:trace>
  <inkml:trace contextRef="#ctx0" brushRef="#br0" timeOffset="108368.2389">8582 17140 0,'25'0'109,"0"0"-93,25 0 0,-26 25-16,26-25 15,24 0 1,1 0 15,-26 0-15,1 25-1,0-25 1,-1 0 0,1 0-1,0 0 1,-1 0-1,-24 0 1,0 0-16,49 0 16,-49 0-1,0 0-15,0 0 16,24 0 0,-24 0-1,25 0 1,-26 0-1,26 0 17,0 0-17,-1 0 1,1 0 0,24 0-1,-49 0-15,25 0 16,-26 0-16,1 0 15,75 0 1,-51 0 0,1 0-1,24 24 1,1-24 0,49 25-1,-25-25 1,-50 0-1,51 0 17,24 25-17,-50-25 1,25 0 0,25 0-1,25 0 1,-74 25-1,49-25 1,0 25 0,0-25-1,0 0 1,0 0 0,49 0-1,1 0 1,-25 0-1,-50 0 17,25 0-17,-50 0 1,26 0 0,-51 0-1,26 0 1,24 0-1,0 0 1,25 0 0,-25 0-1,1 0 1,-51 0-16,50 0 16,-49 0-1,0 0-15,49 0 16,0 0-1,0 0 17,-24 0-17,49 0 1,-25 0 0,0 0-1,0 0 1,-24 0-1,-1 0 1,-24 0-16,-1 0 16,1 0-1,0 0-15,49 0 16,50 0 0,-50 0-1,25-50 1,25 50-1,-75 0 17,1 0-17,-51 0 1,26 0 0,-25 0-1</inkml:trace>
</inkml:ink>
</file>

<file path=ppt/ink/ink3.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0.17647" units="1/cm"/>
          <inkml:channelProperty channel="Y" name="resolution" value="40.42105" units="1/cm"/>
          <inkml:channelProperty channel="T" name="resolution" value="1" units="1/dev"/>
        </inkml:channelProperties>
      </inkml:inkSource>
      <inkml:timestamp xml:id="ts0" timeString="2018-02-16T17:47:33.894"/>
    </inkml:context>
    <inkml:brush xml:id="br0">
      <inkml:brushProperty name="width" value="0.05292" units="cm"/>
      <inkml:brushProperty name="height" value="0.05292" units="cm"/>
      <inkml:brushProperty name="color" value="#FF0000"/>
    </inkml:brush>
    <inkml:brush xml:id="br1">
      <inkml:brushProperty name="width" value="0.05292" units="cm"/>
      <inkml:brushProperty name="height" value="0.05292" units="cm"/>
      <inkml:brushProperty name="color" value="#00B050"/>
    </inkml:brush>
  </inkml:definitions>
  <inkml:trace contextRef="#ctx0" brushRef="#br0">16272 6598 0,'25'0'110,"-1"0"-110,51 0 15,24 0 1,25 50-1,0-26 1,0-24 0,0 0-1,-49 0 1,-1 0 0,-24 0-1,-1 0 1,26 0-1,24 0 1,-74 0-16,49 0 31,-24 0-31,-25 0 16,24 0 0,1 0-1,-1 0 1,-24 0-1,50 0 1,-75-24 0,99 24-1,25 0 1,-25 0 0,-25 0-1,-49 0-15,74 0 16,-24-25-1,-50 0 1,-1 25 0,1 0-1,25 0 1,-25 0 0,49 0-1,1 0 1,-1-25-1,0 25 1,26 0 0,-76 0-1,26-25-15,-25 25 16,0 0 0,-1 0-16,1 0 31,-25-24 16,25 24-32</inkml:trace>
  <inkml:trace contextRef="#ctx0" brushRef="#br1" timeOffset="17236.7118">28773 9227 0,'50'0'110,"-25"0"-79,49 0-31,-24 0 15,74 0 1,0 0 0,0 0-1,-25 0 1,-24 0 0,-26 0-1,1 0 1,-25 0-1,24-24 1,-24 24 0,49 0-1,-24 0 17,-25 0-17,24-25 1,-24 25-1,0 0 17,0 0-1</inkml:trace>
  <inkml:trace contextRef="#ctx0" brushRef="#br1" timeOffset="20861.2585">3349 10220 0,'24'0'125,"26"0"-109,-25 0 15,0 0-15,-1 0-1,1 0 1,25 0 0,-25 0-1,-1 0 16,1 0-15,0 0 15,0 0-31,25 0 32,-26 0-17,26 0 1,-25 0-1,0 0 1,-1 0-16,1 0 16,0 0-16,0 0 15,0 0 1,-1 0 0,1 0-1,0 0 1,25 0-1,-1 0 1,1 0 0,-25 0-1,24 0 17,-24 0-17,0 0-15,24 0 16,1 0-16,0 24 15,-1-24 1,26 0 0,-26 0-1,26 0 1,-1 0 0,-24 0-1,24 0 1,-24 0-1,-1 0 1,1 0 0,0 0-16,-1 0 15,-24 0 1,0 0-16,0 0 31,24 0-15,1 0-1,-25 0 1,24 0 0,-24 0-1,0 0 1,0 0 93,-1 0-77,1 0-17,0 0 1,0 0 187,0 0-187,24 0-1,26 0 1,49 0-1,25 0 1,-100 0-16,50 0 16,-24 0-16,-1 0 15,75 0 1,-75-24 0,50 24-1,-24 0 1,24 0-1,-50 0 1,75 0 0,25 0-1,-26 0 1,1 0 15,-74 0-31,73 0 16,-73 0-16,-1 0 15,50-25 1,0 25 0,25 0-1,-25 0 1,-49 0 0,-26-25-1,1 25 1,-25 0-1,-1 0 1,26 0 0,-25 0-16,0 0 15,-1 0 1,1 0-16</inkml:trace>
</inkml:ink>
</file>

<file path=ppt/ink/ink4.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0.17647" units="1/cm"/>
          <inkml:channelProperty channel="Y" name="resolution" value="40.42105" units="1/cm"/>
          <inkml:channelProperty channel="T" name="resolution" value="1" units="1/dev"/>
        </inkml:channelProperties>
      </inkml:inkSource>
      <inkml:timestamp xml:id="ts0" timeString="2018-02-16T18:05:53.667"/>
    </inkml:context>
    <inkml:brush xml:id="br0">
      <inkml:brushProperty name="width" value="0.05292" units="cm"/>
      <inkml:brushProperty name="height" value="0.05292" units="cm"/>
      <inkml:brushProperty name="color" value="#002060"/>
    </inkml:brush>
    <inkml:brush xml:id="br1">
      <inkml:brushProperty name="width" value="0.05292" units="cm"/>
      <inkml:brushProperty name="height" value="0.05292" units="cm"/>
      <inkml:brushProperty name="color" value="#00B050"/>
    </inkml:brush>
  </inkml:definitions>
  <inkml:trace contextRef="#ctx0" brushRef="#br0">23490 8285 0,'25'0'172,"0"0"-172,24 0 15,1 0 1,74 0 0,50 0-1,-26 0 1,26 0-1,-75 0 1,-24 0 0,49 0-1,-50 0 1,-24 0-16,24 0 16,-49 0-1,0 0-15,74-25 31,25 0-15,0 25 0,-25 0-1,-24-25 1,-1 25 0,-24 0-1,-1 0 1,50 0-1,50 0 1,-50 0-16,75 0 16,-99 0-1,-1 0-15,75-24 16,-50 24 0,25 0 15,25 0-16,-50 0 1,-25 0 0,26 0-1,-1-25-15,0 25 32,-24 0-17,-51 0 1,1 0-1,0 0 17,0 0-17,0 0 1,-1 0-16,26 25 16,24-25-1,-24 0 1,0 0-1,24 0 1,-49 0 0,49 0-1,-24 0 1,24 0 15,-24 0-15,-25 0-1,24 0 1,-24 0 0,25 0-1,-25 0 1,-1 0 0,1 0-1,0 0 1,0 24-16,49-24 15,-49 0 1,0 0 0,0 0-1,-1 0 1,-24 25-16</inkml:trace>
  <inkml:trace contextRef="#ctx0" brushRef="#br1" timeOffset="8931.5564">23540 8310 0,'24'0'78,"26"0"-62,-25 0-16,49 0 15,25 0 1,26 0 0,23 0-1,1 0 1,-25 0-1,-74 0-15,148 0 16,-123 0 0,-26 0-16,75 0 15,-49 0 17,24 0-17,-25-25 1,-24 25-1,49-25 1,-49 25 0,24 0-1,1 0 1,-1 0 0,-49 0-16,0 0 15,24 0 1,-24 0-16,49-50 15,50 50 1,-24 0 0,-1-24-1,-74 24 17,24 0-17,-24 0 1,0 0-1,25 0 1,49 0 0,-50 0-16,26 0 15,-26 0 1,-24 0-16,25 0 16,49 0-1,-25 0 16,26 0-15,-1 0 0,-25 0-1,26 0-15,-1 0 16,25 0 15,0 0-15,-99 0-16,49 0 15,0 0 1,-24 0-16,24 0 16,26 0-1,-1 0 1,-50 0 0,-24 0-1,25 0 1,-25 0 15,0 0-15,74 0-1,-25 0 1,25 0 0,-24 0-1,-50 0 1,-1 0-1,1 0 1,-50 0 218,-24 24-218,-1-24-16,1 0 16,-175 0-1,75 0 1,1 0 0,-26 0-1,50 25 1,25-25 15,-25 0-15,0 25-1,49-25 1,-49 25 0,0-25-1,-25 0 1,50 0-1,-25 0 1,25 0 0,-75 0-1,100 0 1,0 0 0,-1 0-1,-24 0 16,24 0-15,-49 0 0,0-25-1,-49 25-15,-50 0 32,49 0-17,50 0 1,-25 0-1,25 0 1,25 0 0,24 0-1,-24 0 1,25 0 0,-25 0-1,49 0 1,-24 0-1,49 0 17,-25 0-17,-24 0 1,49 0 0,0 0-16,-49 0 15,49 0 1,0 0-1,-25 0 1,26 0 0,-1 0-1,0 0 48,0 0 93</inkml:trace>
  <inkml:trace contextRef="#ctx0" brushRef="#br1" timeOffset="29993.5735">23465 10393 0,'0'25'171,"50"-25"-155,-25 0 0,24 0-1,1 25 1,-1-25 0,26 0-1,74 0 1,-75 0-1,-24 0 17,24 0-17,1-25-15,-51 25 16,26 0 15,24 0-15,-24 0-1,24 0 1,-24 0 0,49 0-1,0 0 1,-74 0 0,25 0-1,24-25 1,-24 25-1,24 0 1,1 0 0,-1-25 15,-24 25-15,-1 0-1,-24-24 1,25 24-1,24 0 1,-49 0 0,25 0-1,-26 0 1,26 0 0,-25 0-1,0 0 1,24 0-1,-24 0 1,25 0 0,-26 0 15,1 0-15</inkml:trace>
</inkml:ink>
</file>

<file path=ppt/ink/ink5.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0.17647" units="1/cm"/>
          <inkml:channelProperty channel="Y" name="resolution" value="40.42105" units="1/cm"/>
          <inkml:channelProperty channel="T" name="resolution" value="1" units="1/dev"/>
        </inkml:channelProperties>
      </inkml:inkSource>
      <inkml:timestamp xml:id="ts0" timeString="2018-02-16T18:19:48.239"/>
    </inkml:context>
    <inkml:brush xml:id="br0">
      <inkml:brushProperty name="width" value="0.05292" units="cm"/>
      <inkml:brushProperty name="height" value="0.05292" units="cm"/>
      <inkml:brushProperty name="color" value="#00B050"/>
    </inkml:brush>
  </inkml:definitions>
  <inkml:trace contextRef="#ctx0" brushRef="#br0">19348 13271 0,'49'0'234,"-24"0"-234,0 0 16,24 0-16,1 0 16,0 0 15,-1 0-15,1 0-1,-25 0-15,49 24 16,-49-24-16,0 0 15,49 0 1,-24 25 0,24-25-1,-24 0 1,24 0 0,1 0-1,-1 0 1,-24 0-1,-26 0 1,26 0 0,-25 0-16,24 25 31,1-25-31,0 0 16,49 0-1,50 0 1,0 0-1,24 0 1,1 0 0,-1 0-1,-24 25 1,25-25 0,-50 0-1,25 0 1,99 0-1,-75 0 17,26-25-17,-50 25 1,-25 0-16,0 0 31,0 0-15,-25 0-1,0 0 1,0 0 0,1 0-1,-1 0 1,-74 0 0</inkml:trace>
  <inkml:trace contextRef="#ctx0" brushRef="#br0" timeOffset="1531.2346">17190 13965 0,'49'0'63,"1"0"-63,24 0 16,25 0-1,150 0 1,-1 0-1,0 0 1,-149 0-16,149 0 16,-149 0-16,-24 0 15,73 0 1,-24 0 0,-24-25-1,-1 0 1,-25 1-1,1 24 1,-1 0 0,50 0-1,-25 0 17,-24 0-17,24 0 1,-49 0-1,-1 0 1,26 0 0,-26 0-1,-24 0 17,0 0-32,0 0 31,-1 0 0,1 24-15,0-24-16,25 50 15</inkml:trace>
</inkml:ink>
</file>

<file path=ppt/ink/ink6.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0.17647" units="1/cm"/>
          <inkml:channelProperty channel="Y" name="resolution" value="40.42105" units="1/cm"/>
          <inkml:channelProperty channel="T" name="resolution" value="1" units="1/dev"/>
        </inkml:channelProperties>
      </inkml:inkSource>
      <inkml:timestamp xml:id="ts0" timeString="2018-02-16T18:25:42.505"/>
    </inkml:context>
    <inkml:brush xml:id="br0">
      <inkml:brushProperty name="width" value="0.05292" units="cm"/>
      <inkml:brushProperty name="height" value="0.05292" units="cm"/>
      <inkml:brushProperty name="color" value="#00B050"/>
    </inkml:brush>
    <inkml:brush xml:id="br1">
      <inkml:brushProperty name="width" value="0.05292" units="cm"/>
      <inkml:brushProperty name="height" value="0.05292" units="cm"/>
      <inkml:brushProperty name="color" value="#FF0000"/>
    </inkml:brush>
  </inkml:definitions>
  <inkml:trace contextRef="#ctx0" brushRef="#br0">7193 1761 0,'50'0'172,"-25"0"-172,0 0 16,24 0-16,50 0 15,1 0 1,-1 0 0,50 0 15,-25 0-16,-50 0 1,50 0 0,-25 0-1,1 0 1,-26 0 0,25 0-1,-74 0-15,49 0 16,-24 0-1,-25-25-15,24 25 16,1 0 0,24 0-1,-24-24 1,0 24 0,24 0 15,-24 0-16,-1 0 1,26 0 0,-1 0-1,25 0 1,-74 0 0,25 0-1,24 0 1,75 0-1,0 0 1,-50-25 0,0 25-1,-24 0 1,24 0 15,25 0-15,-25 0-1,50 0 1,-99 0 0,-1 0-1,1 0 1,24 0 0,-24 0-1,-1 0 1,26 0-1,-26 0 1,51 0 0,49 0-1,-25 0 1,148 25 15,-24-25-15,-24 24-1,123-24 1,-49 0 0,-50 0-1,-25 0 1,-25 0 0,1 0-1,-50 0 1,24 0-1,-49 0 1,99 0 0,-74 0-1,50 0 1,-50 0 15,24 0-15,-24 0-1,-25 0 1,0 0 0,50 25-1,-25-25 1,-25 0 0,0-25-1,-75 25-15,1 0 16,-25 0-1,-1 0 1,1 0 0,0 0-16,49-24 15,1 24 1,24 0 15,-49 0-15,24 0-1,-24 0 1,-1 0 0,-24 0-1,25-25 1,-1 25 0,51 0-1,-1 0 1,-25 0-1,1 0 1,-1 0 0,-24 0-1,-26 0 79,26 0-78,-50-25-1,25 25 1</inkml:trace>
  <inkml:trace contextRef="#ctx0" brushRef="#br1" timeOffset="7061.9432">7466 1761 0,'25'0'125,"0"0"-109,74 0 0,50 0-1,0 0 1,24 0 0,1 0-1,-25 0 1,-25-25-1,-25 25 1,25 0 0,-99-24-1,24 24 1,1-25 0,24 25 15,-24 0-16,25-25 1,-26 25 0,1 0-1,49 0 1,-25 0 0,50 0-1,-24 0 1,-1 0-1,-25 0 1,-24 0 0,49 25-1,-49-25 1,-1 0 0,1 0 15,0 49-16,-1-49 1,1 0 0,-1 0-1,1 0 1,0 0 0,24 25-1,0-25 1,75 0-1,-50 0 1,-24 0 0,-1 0-1,1 0 1,24 0 0,-50 0 15,1 0-16,-25 0 1,49 0 0,-24 0-1,49 0 1,-24-25 0,-51 25-1,26 0 1,-25 0-1,0 0 1,49 0 0,0 0-1,26 0 1,-26 0 0,50 0 15,-50 0-16,1 0 1,-25 0-16,-1 0 16,-24 0-16,0 0 15,0 0 1,-1 0 0,26 0-1,24 0 1,26 0-1,24 0 1,-25 0 0,0 25-1,-49-25 1,49 0 0,-25 0 15,-24 0-31,24 25 15,-24-25-15,0 0 16,24 0 0,0 0-1,26 0 1,-51 0 0,1 0-1,49 0 1,-25 0-1,1 25 1,-1-25 0,1 0-1,-26 0-15,26 0 16,-51 0 0,26 0-16,25 0 31,-26 0-16,1 0 1,49 0 0,-49 0-1,24 0 1,25 0 0,-24-25-1,-26 25 1,50 0-1,-24 0 1,-1 0 0,1 0-1,24-25 1,50 0 0,-25 25 15,0 0-16,-25 0 1,-25 0 0,75 0-1,-50 0 1,-49 0 0,0 0-16,-26 0 15,26 0 1,-25 0-1,0 0-15,24-24 16,1 24 0,0 0-1,-1 0 1,1 0 0,-1 0 15,-24-25-16,0 25 1,25 0 0,-26 0-16,1-25 15,0 25-15,0 0 16,24 0 0,51 0-1,-51 0 1,-24 0-1,25 0 1,-26 0 15,1 0 141,0 0-156,25 0-16</inkml:trace>
  <inkml:trace contextRef="#ctx0" brushRef="#br1" timeOffset="10296.8995">19645 1811 0,'25'0'94,"50"0"-94,24 0 15,74 0-15,-73 0 16,197 0 0,75-25-1,-173 25-15,198-50 16,-174 26 0,-99 24-16,223-50 15,-24 25 16,-175 25-15,1-25 0,-25 25-1,-74-25 1,0 25 0,-26 0-1,51-49 1,24 49-1,0 0-15,0-25 16,-49 25 0,24 0-16,26 0 15,24 0 1,0-50 0,-75 50 15,51 0-16,-26 0 1,0-24 0,-24 24-1,0 0 1,74 0 0,-75 0-1,-24 0 1,49 0-1,-49 0 1,74 0 0,25 0-1,-49 0 1,74 0 0,-100 0-1,51 0 16,-51 0-15,-24 0 0,0 0-16,24 0 15,-24 0-15,-25 24 16,50 1 0,24-25-1,-49 0 1,25 25-1,-1 0 1,1-25 0,-1 25-1,26-25 1,-1 0 0,1 24-1,-51-24 1,51 0-1,-50 25-15,0-25 16,24 0 0,1 0-1,-1 0 1,26 0 0,-1 0-1,25 0 1,-24 0-1,24 0 1,-25 0 0,-24 0-1,0-25 1,-1 25 0,1 0-1,-1 0 16,26 0-15,-1 0 0,1 0-1,49 0 1,-50 0 0,25 0-1,1 0 1,-51 0-1,125-24 1,-75 24 0,0 0-1,-24-25 1,-26 25 0,-24 0 15,25 0-16,-25 0 1,-1 0 0,1 0-1,25-25-15,-25 25 32,-1 0-32,1 0 15,0 0 1,0 0 93,0 0-78,-1 0-15,-24-25 0,25 25-16,0 0 15,0 0-15,0 0 16,24 0 0,1 0-1,-25 0 1,24-25-1,1 25 1,-1 0 0,-24 0-1,0 0 1,0 0 0,0 0-1,24 0 16,1-24-15,-1 24 0,-24 0-1,0 0 1,0 0 0,0 0-1,24 0 1,-24 0-1,0 0 1,25 0 0,-26 0-1,1 0 1,0 0 0</inkml:trace>
  <inkml:trace contextRef="#ctx0" brushRef="#br1" timeOffset="39031.0896">21134 9575 0,'24'0'125,"1"0"-62,25 0-32,-50-25-15,25 25-1,24 0 1,-24 0 15,0 0-15,0 0-1,-1 0 1,26 0 0,-25 0-1,24 0-15,1-25 16,0 0 15,-1 25-15,26 0-1,-26 0 1,1 0 0,24 0-1,1 0 1,-26 0 0,1 0-1,0 0 1,24 0-1,-24 0 1,-26 25 15,1-25-15,25 0 0,-25 0-1,-1 0 1,51 0-1,-50 0 1,24 0 0,1 0-1,-25 0 1,24 0 0,26 0-1,-1 25 1,-24 0-1,-1-25 1,26 0 15,-50 0-15,-1 0 0,51 0-1,-26 0 1,-24 0-1,25 0 1,24 0 0,25 24-1,-24-24 1,-1 0 0,25 0-1,-49 0 1,0 0-1,24 0 17,1 0-17,24 0 1,25 0 0,-25 0-1,25 0 1,-50 0-1,-24 0 1,0 0 0,-26 0-1,1 0 1,25 0 0,49 0-1,-49 0-15,49 0 16,-49 0-1,-1 0-15,50 0 32,-49 0-17,0 0-15,-26 0 16,26 0 15,-25 0-15,24 0-1,26 0 1,49 0 0,0 0-1,-75 0-15,125 0 16,-99 0 0,-1 0-16,75 0 15,-25 0 1,-50 0-1,1 0 1,-51 0 15,1 0-15,0 0 0,25-24-1,49 24 1,0 0-1,-25 0 1,1 0 0,-26 0-1</inkml:trace>
</inkml:ink>
</file>

<file path=ppt/ink/ink7.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0.17647" units="1/cm"/>
          <inkml:channelProperty channel="Y" name="resolution" value="40.42105" units="1/cm"/>
          <inkml:channelProperty channel="T" name="resolution" value="1" units="1/dev"/>
        </inkml:channelProperties>
      </inkml:inkSource>
      <inkml:timestamp xml:id="ts0" timeString="2018-02-16T18:28:04.286"/>
    </inkml:context>
    <inkml:brush xml:id="br0">
      <inkml:brushProperty name="width" value="0.05292" units="cm"/>
      <inkml:brushProperty name="height" value="0.05292" units="cm"/>
      <inkml:brushProperty name="color" value="#FF0000"/>
    </inkml:brush>
  </inkml:definitions>
  <inkml:trace contextRef="#ctx0" brushRef="#br0">11584 11633 0,'25'0'204,"-1"0"-173,1 0-16,0 0-15,25 0 32,49 0-17,-25 0 1,1-24 0,-26 24-1,-24 0 1,0 0-1,0 0 1,-1 0 0,1 0-1,25 0 1,-25 0 0,0 0-1,-1 0 1,26 0-1,-25 0 17,24 0-17,-24 0 1,0 0 0,0 0-1,0 0 1,-1-25-1,26 25 1,-25 0 0,24 0-1,-24 0 1,50 0 0,-26 0 15,1 0-16,-25 0 1,-1 0 0,26 0-1,0 0-15,-26 0 16,1 0 0,25 0-1,-25 0 1,24 0-1,-24 0 1,0 0 0,49 0-1,-24 0 1,0 0 0,-26 0 15,26 0-16,24 25 1,-24-25 0,-25 0-16,0 0 15,-1 0-15,1 0 16,25 0 0,-25 0-1,24 0 1,-24 0-1,25 0 1,-1 0 0,26 0-1,-26 0 1,26 0 0,-26 0 15,1 0-31,24 24 15,-24-24-15,0 0 16,-1 0 0,26 0-1,-1 0 1,-24 0 0,-1 0-1,1 0 1,-1 0-1,26 0 1,-1 0 0,1 25-1,-26-25-15,75 0 16,-74 0 0,24 0-16,26 0 31,48-25-16,-98 25 1,49 0 0,0 0-1,-24 0 1,49-24 0,-25 24-1,0 0 1,0 0-1,-49 0-15,-25 0 16,25 0 0,-26 0-1,26 0-15,0 0 16,24 0 0,0 0 15,50 0-16,-49 0 1,-1 0 0,-49 0-1,0 0 1,24 0 0,-49-25 15,25 25-16</inkml:trace>
</inkml:ink>
</file>

<file path=ppt/ink/ink8.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0.17647" units="1/cm"/>
          <inkml:channelProperty channel="Y" name="resolution" value="40.42105" units="1/cm"/>
          <inkml:channelProperty channel="T" name="resolution" value="1" units="1/dev"/>
        </inkml:channelProperties>
      </inkml:inkSource>
      <inkml:timestamp xml:id="ts0" timeString="2018-02-16T18:28:55.817"/>
    </inkml:context>
    <inkml:brush xml:id="br0">
      <inkml:brushProperty name="width" value="0.05292" units="cm"/>
      <inkml:brushProperty name="height" value="0.05292" units="cm"/>
      <inkml:brushProperty name="color" value="#FF0000"/>
    </inkml:brush>
  </inkml:definitions>
  <inkml:trace contextRef="#ctx0" brushRef="#br0">12204 16049 0,'25'0'188,"0"0"-157,-1 0-16,26 0 1,-25 0-16,49 0 16,1 0-1,-1-50 1,-24 50 15,49 0-15,-50 0-1,1 0 1,-25 0 0,0 0-1,-1 0 1,1 0 0,0 0 15,0 0-16,24 0 17,1 0-32,49 0 15,1 0 1,-76 0 0,100 0-1,-99 0-15,25 0 16,49 0-1,-49 0 1,-1 0 0,1 0-1,-1 0 1,1 0 0,24 25-1,75-25 1,-25 0-1,50 0 1,49 0 15,-74 0-31,-50 0 16,0 0 15,-49 0-15,-25 0-1,24 0 17,-49 25-32,25-25 15,25 0 1,24 24 0,1-24-1,98 0 1,-98 0-1,-1 0 1,25 0 0,-49 0-1,-25 0 17,0 0-17,-1 0 1,1 0-1,25 0 1,49 0 0,0 0-1,25 0 1,-74 0-16,49 0 16,-24 0-1,24 0-15,25 0 16,0 0-1,25 0 1,-75 0 0,0 0-1,1 0 17,-50 0-17,-1 0 1,1 0-1,-25-24 1,25 24 0,0 0-1</inkml:trace>
  <inkml:trace contextRef="#ctx0" brushRef="#br0" timeOffset="2013.0821">18380 15925 0,'25'0'141,"49"0"-141,1 0 15,74 0 1,49 0 0,-24 0-1,-25 0 1,-25 0-1,-25 0 1,-74 0 0,24 0-1,1 0-15,0 0 16,-26 0-16,26 0 31,74 0-15,0 0-1,0 0 1,-25 0 0,0 0-1,-24 0 1,-1 0 0,-24 0-1,24 0 1,-49 0-16,124 0 15,-75 0 1,-24 0-16,49 0 16,25 0-1,-25 0 1,50 0 15,-50 0-15,1 0-1,-1 0 1,-25 0 0,26 0-1,-1 0 1,-50 0-16,51 0 16,-76 0-1,1 0-15,99 0 0,25 0 16,-25 0-1,74 0 17,-24 0-17,25 0 1,-1 0 0,25-25-1,-74 25 1,0 0-1,-124 0-15,24 0 16,-24 0 0,0 0 15,0 0-15,0 0-1,-1 0-15,51-25 16,-50 25-1,-1 0 17</inkml:trace>
</inkml:ink>
</file>

<file path=ppt/ink/ink9.xml><?xml version="1.0" encoding="utf-8"?>
<inkml:ink xmlns:inkml="http://www.w3.org/2003/InkML">
  <inkml:definitions>
    <inkml:context xml:id="ctx0">
      <inkml:inkSource xml:id="inkSrc0">
        <inkml:traceFormat>
          <inkml:channel name="X" type="integer" max="1280" units="cm"/>
          <inkml:channel name="Y" type="integer" max="1024" units="cm"/>
        </inkml:traceFormat>
        <inkml:channelProperties>
          <inkml:channelProperty channel="X" name="resolution" value="28.31858" units="1/cm"/>
          <inkml:channelProperty channel="Y" name="resolution" value="28.36565" units="1/cm"/>
        </inkml:channelProperties>
      </inkml:inkSource>
      <inkml:timestamp xml:id="ts0" timeString="2018-02-17T10:52:39.100"/>
    </inkml:context>
    <inkml:brush xml:id="br0">
      <inkml:brushProperty name="width" value="0.05292" units="cm"/>
      <inkml:brushProperty name="height" value="0.05292" units="cm"/>
      <inkml:brushProperty name="color" value="#FF0000"/>
    </inkml:brush>
  </inkml:definitions>
  <inkml:trace contextRef="#ctx0" brushRef="#br0">12012 5106,'0'0,"79"0,1 0,-1 0,1 0,-1 0,53 0,-26 0,-27 0,27 0,-26 0,-27 0,26 0,-53 0,1 0,-1 0,1 0,-1 0,-26 0,27 0,-27 0,26 0,1 0,-27 0,26 0,1 0,-1 0,0 0,-26 0,27 0,-1 0,-26 0,27 0,-27 0,26 0,1 0,-1 0,1 0,-1 0,1 0,-27 0,26 0,1 0,-27 0</inkml:trace>
  <inkml:trace contextRef="#ctx0" brushRef="#br0" timeOffset="92921.875">22490 11906,'0'0,"26"0,80 0,0 0,26 0,-26 0,0 0,26 0,-26 0,0 0,-1 0,-52 0,0 0,0 0,-26 0,26 0,-27 0,1 0,-1 0,0 0,1 0,26 0,-27 0,1 0,-1 0,27 0,-26 0,52 26,-53-26,54 0,-27 0,-27 0,54 0,-28 0,-25 0,-1 0,27 27,-26-27,-1 0,1 0,-1 0,27 0,0 0,0 0,26 0,-52 0,52 0,-52 0,-1 0,27 0,-27 0,27 0,-26 0,52 0,-52 0,-1 0,0 0,-26 0,27 0,-1 0,1 0,-27 0,26 0,1 0,-1 0,27 0,0 0,0 0,0 0,0 0,26 0,-52 0,52 0,-26 0,26 26,-26-26,0 0,27 0,-1 0,-26 0,0 0,26 0,-26 0,0 0,0 0,0 0,0 27,0-27,0 0,26 0,-26 0,26 0,27 0,0 0,-27 0,-26 0,27 0,-28 0,1 0,27 0,-1 0,-26 26,26-26,-26 0,27 0,-1 0,0 0,-26 0,0 0,0 0,-26 0,-1 0,53 0,-52 0,26 0,0 0,0 0,0 0,0 0,-1 0,1 0,0 0,0 0,0 0,0 0,0 0,0 0,0 0,0 0,0 0,26 0,-53 0,27 0,0 0,0 0,27-26,-28 26,-25 0,26 0,-27 0,-26 0,27 0,-1 0,-26 0,27 0,-27 0,26 0,-26-27,27 1,-27 26,26 0,-26 0,27 0,-27 0,26 0,0 0,-26 0,27 0,-27 0,53 0,-53 0,26 0,-26 0,27 0,-1 0</inkml:trace>
</inkml:ink>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6:55:00.877"/>
    </inkml:context>
    <inkml:brush xml:id="br0">
      <inkml:brushProperty name="width" value="0.05292" units="cm"/>
      <inkml:brushProperty name="height" value="0.05292" units="cm"/>
      <inkml:brushProperty name="color" value="#FF0000"/>
    </inkml:brush>
  </inkml:definitions>
  <iact:action type="add" startTime="7097">
    <iact:property name="dataType"/>
    <iact:actionData xml:id="d0">
      <inkml:trace xmlns:inkml="http://www.w3.org/2003/InkML" xml:id="stk0" contextRef="#ctx0" brushRef="#br0">11676 6116 20 0,'0'0'17'15,"0"0"8"-14,0 0-2 14,0 0-19-14,0 0 15 13,0 0 24-13,0 0-9 14,-2 0-4-14,2 0-21 14,0 0-9-14,0 0-1 13,0 0-20-13,0 0 16 0,0 0 3 13,0 0 4-13,0 2 11 14,0-2 16-14,0 0-11 13,0 2 0-13,0-2-18 14,0 0-5-14,0 0 0 13,0 0-8-13,0 2 8 14,0-2 5-14,0 0 2 14,0 0 10-14,0 0 3 13,0 0 0-13,0 0 18 14,0 0-17-14,0 0 3 13,0 0 3-13,0 0-3 14,0 0 7-14,0 0-10 0,0 0-9 13,0 0 3-13,0 0-10 13,2 0-10-13,13 0 10 14,12 0 7-14,13 0 16 14,7-2-21-14,22-19 11 13,5-3 12 2,8-1-25-15,3-5 10 14,2 0-9-14,-2-7 5 0,-10 4-6 12,4-1-1 3,-15 9-11-15,-6 6 0 0,-6 5-74 12,-48 14-62-12,-4-5-38 14</inkml:trace>
    </iact:actionData>
  </iact:action>
  <iact:action type="add" startTime="31749">
    <iact:property name="dataType"/>
    <iact:actionData xml:id="d1">
      <inkml:trace xmlns:inkml="http://www.w3.org/2003/InkML" xml:id="stk1" contextRef="#ctx0" brushRef="#br0">14438 7510 22 0,'0'1'25'1,"-2"-1"-23"13,-1 0-2-13,3 0 4 14,0 0 10-14,0 0 33 13,0 0-26-13,0 0 5 0,0 0-10 13,0 0 5-13,0 0-3 14,0 0-7-14,0 0-5 13,0 0 7-13,0 0-13 14,0 0 0-14,-2 0 3 13,2 0 1-13,0 0 9 14,0 0-2-14,0 0-8 14,0 0-3-14,0 0-2 13,0 0 0-13,0-1 2 14,2-7 8-14,14-4 6 14,9-4-7-14,6-3-4 13,13-4 17-13,12-10-12 0,6-5 16 13,10-8 3 1,6 1-14-14,2-3-9 14,5 4-4-14,-1 7 10 14,-1 4-4-14,-19 7-6 13,-10 10-57-13,-54 16-78 14</inkml:trace>
    </iact:actionData>
  </iact:action>
  <iact:action type="add" startTime="54523">
    <iact:property name="dataType"/>
    <iact:actionData xml:id="d2">
      <inkml:trace xmlns:inkml="http://www.w3.org/2003/InkML" xml:id="stk2" contextRef="#ctx0" brushRef="#br0">11934 8546 170 0,'-2'0'28'1,"2"0"-27"13,0 0 6-13,0 0 22 14,0 0 0-14,0 0 17 13,0 0-27-13,0 0-10 14,0 0-4-14,0 0-5 14,0 0-1-14,0 0 0 13,0 0 0-13,0 0 0 14,0 0 1-14,0 0 0 0,0 0 10 13,0 0-3-13,0 0 4 13,0 0-5-13,0 0-5 14,0 0 9-14,16-3-5 13,13-12 28-13,15-5-1 14,17-10-5-14,10-8-5 14,11-7-7-14,16-6-8 13,10-5 12 2,0-1-19-15,6 1 0 0,-6 5 4 13,-15 8-4 1,-8 11-2-14,-14 6-5 14,-13 11-56-14,-4 7-32 13,-52 8-34-13,-2 0-99 0</inkml:trace>
    </iact:actionData>
  </iact:action>
  <iact:action type="add" startTime="56211">
    <iact:property name="dataType"/>
    <iact:actionData xml:id="d3">
      <inkml:trace xmlns:inkml="http://www.w3.org/2003/InkML" xml:id="stk3" contextRef="#ctx0" brushRef="#br0">10757 9733 106 0,'0'0'22'1,"0"0"-19"13,0 0 4-13,0 0 18 14,0 0 9-14,0 0-16 13,0 0-11-13,0 0 6 14,0 0-10-14,0 0 14 14,0 0-6-14,0 0-7 13,0 0 11-13,0 0-13 0,0 0-1 13,0 0 11-13,0 0-10 14,0 0-2-14,0 0 2 13,0 0-1-13,0 0 22 14,0 0-11-14,0-2 8 13,2-3 17-13,8 0-22 14,-4 1-7-14,3-2 1 14,1 4-7-14,-2-4 12 13,5-3-14-13,3-3 0 14,9-2 25-14,1-5-23 14,8-3 10-14,10-4-7 13,8-4-5-13,10-9 22 14,5-3-19 0,4-2-2-14,3 4 23 14,-3 6-24-14,-9 6 0 14,1 8 0-14,-7 3-8 13,-5-2-1-13,-7 5-36 0,1 1-15 13,-9 1-8-13,-34 12-29 14,-2 0-57-14</inkml:trace>
    </iact:actionData>
  </iact:action>
  <iact:action type="add" startTime="83431">
    <iact:property name="dataType"/>
    <iact:actionData xml:id="d4">
      <inkml:trace xmlns:inkml="http://www.w3.org/2003/InkML" xml:id="stk4" contextRef="#ctx0" brushRef="#br0">5552 10892 88 0,'-10'2'63'15,"4"-2"-56"-14,6 0 4 14,-2 0 9-14,0 0 24 13,-2 0-28-13,-3 0-2 14,3 0 10-14,2 0-15 14,0 0 0-14,2 0-4 13,-6 0-4-13,6 0-1 14,0 0 0-14,0 0 0 14,0 0 3-14,-2 0-2 13,2 0 2-13,0 0-3 14,0 0 2-14,0 0-5 13,0 0 0-13,0 0 3 0,0 0-4 13,0 0 5 2,0 0-2-15,0 0 1 0,0 0 0 12,0 0-5-12,0 0-5 14,0 0 0-14,0 0 5 14,0 5 1-14,0 2 3 13,0 1-1-13,2 0-1 14,14 0-4-14,3 1 8 13,0-2-1-13,-1 2 21 14,11-4-11-14,0-1 9 14,7-4 9-14,4 0-2 13,7 0 3 2,-5 0-7-15,5-9-12 13,-1-3 22-13,8-5-21 14,6-3-4-14,9-1 18 14,10-6-18-14,-13-1 15 13,5 3-22-13,-3 0 0 14,-13 5 8-14,-1 4-8 0,-9 2 0 13,-3 4 0-13,-7 2-7 13,-6 4 0-13,-2 2-24 14,-2-1-25-14,-3 3-5 14,-17 0-34-14,-3 0-30 0</inkml:trace>
    </iact:actionData>
  </iact:action>
  <iact:action type="add" startTime="91209">
    <iact:property name="dataType"/>
    <iact:actionData xml:id="d5">
      <inkml:trace xmlns:inkml="http://www.w3.org/2003/InkML" xml:id="stk5" contextRef="#ctx0" brushRef="#br0">7540 12029 245 0,'-2'0'28'15,"2"0"-25"-14,0 0-3 14,0 0 4-14,0 0 30 13,0 0-14-13,0 0-20 14,0 0 0-14,0 0 21 0,0 0-10 13,0 0 7-13,0 0 1 13,0 0-3-13,0 0 3 14,0 0-19-14,0 0 1 14,0 0 4-14,0 0 4 13,12-2 6-13,5-10 2 14,12-4-6-14,10-7 10 13,7-3-10-13,21-9-7 14,11-1 11-14,5-3-15 14,1 1 0 0,-10 9-4-14,-5 4-10 0,-7 7-44 13,-48 18-76-13,-7 0-32 13</inkml:trace>
    </iact:actionData>
  </iact:action>
</iact:actions>
</file>

<file path=ppt/ink/inkAction10.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13:42.374"/>
    </inkml:context>
    <inkml:brush xml:id="br0">
      <inkml:brushProperty name="width" value="0.05292" units="cm"/>
      <inkml:brushProperty name="height" value="0.05292" units="cm"/>
      <inkml:brushProperty name="color" value="#FF0000"/>
    </inkml:brush>
  </inkml:definitions>
  <iact:action type="add" startTime="6282">
    <iact:property name="dataType"/>
    <iact:actionData xml:id="d0">
      <inkml:trace xmlns:inkml="http://www.w3.org/2003/InkML" xml:id="stk0" contextRef="#ctx0" brushRef="#br0">10127 3734 124 0,'0'0'23'15,"0"0"-21"-14,0 0 6 0,0 0 22 13,0-3-3 1,0 2 13-14,0 1-31 0,0-3 7 13,0 3 9-13,0 0 6 14,0-3 0-14,0 3-19 13,0-3-12-13,0 3 18 14,0 0-18-14,0 0 0 13,0 0 3-13,0 0-1 14,0 0-2-14,0 0-1 14,0 0 1-14,0-4 0 13,0 4 0-13,0 0 0 14,0 0-1-14,0 0 1 0,0 0-1 13,0 0-15 1,0 0-28-14,0 0 20 0,0 0-7 13,0 0 13-13,0 0 17 13,0 0 1-13,0 0-1 14,0 7 1-14,0 0 0 14,0 0-6-14,0 1 3 13,0-2 3-13,0-1 0 14,0 2 1-14,0-1-1 14,-5-1 0-14,5 0 2 13,0-3-8-13,-7-2 6 14,7 0-1-14,0 0 1 13,0 0 3-13,0 0 11 14,0 0 19-14,0 0-10 0,0 0 12 13,0 0-25-13,-2 3 0 13,2-3 9-13,0 0-7 14,0 7 1-14,0-7-13 14,0 0 4-14,0 0-12 13,0 0 8-13,0 0-4 14,0 0 4-14,18 0 4 13,20 0 23-13,9 0-10 14,10-3-12-14,1-4 5 14,10-1-7-14,1 0-3 13,6-2 7 2,-1 0-6-15,6 2-1 14,-4 0-19-14,-5 5-27 13,-4 3-8-13,-7 0-57 14,-48 0 5-14</inkml:trace>
    </iact:actionData>
  </iact:action>
  <iact:action type="add" startTime="8104">
    <iact:property name="dataType"/>
    <iact:actionData xml:id="d1">
      <inkml:trace xmlns:inkml="http://www.w3.org/2003/InkML" xml:id="stk1" contextRef="#ctx0" brushRef="#br0">18627 3948 274 0,'0'0'48'1,"0"0"6"13,0 0-16-13,0 0-17 14,0 0-5-14,0 0 40 13,0 0-29-13,-27-18 0 14,27 18-27-14,0-2-3 0,0 2 2 13,0 0-19-13,0 0 10 13,0 0 2-13,0 0 16 14,2 0-8-14,13 0 5 14,6 4-3-14,-1 5-2 13,9-6 0-13,9-1 0 14,6 7 10-14,12-6-10 13,2 1 0-13,4-4 7 14,12 0-4 1,8 0-5-1,16 0 2-14,5-7 0 0,15-6 11 13,7 3-11-13,2-1 0 14,0 8 1-14,-7 1 0 13,-6-2 5-13,-14 4-6 14,-13 0 0-14,-13-3 2 0,-11-2-2 12,-17 1 0-12,-11-1 1 14,-8-2 6-14,-6 5-5 14,-17 0-2-14,-2-2 0 13,0 2 13-13,-2 2-11 14,0 0-4-14,0 0 1 0,0 0-29 13,0 0-24-13,0 0-53 13,0 0-5-13,0 0-15 14,0 0-28-14</inkml:trace>
    </iact:actionData>
  </iact:action>
  <iact:action type="add" startTime="11497">
    <iact:property name="dataType"/>
    <iact:actionData xml:id="d2">
      <inkml:trace xmlns:inkml="http://www.w3.org/2003/InkML" xml:id="stk2" contextRef="#ctx0" brushRef="#br0">24045 4010 146 0,'0'0'21'1,"0"0"-10"13,0 0-8-13,0 0 33 14,0 0 30-14,0 0-25 13,0 0-3-13,0 4-9 0,0-4 3 13,0 0 16 2,0 0-30-15,0 0-5 13,0 0 19-13,0 0-23 0,0 0 2 13,0 0-7-13,0 0 0 14,0 0 3-14,0 0-7 13,0 0 0-13,0 0-8 14,0 0 2-14,0 0 0 13,0 0-6-13,21 0 12 14,6 0 14-14,8 0-14 14,9 0 0-14,8 0 5 13,6 0-4-13,0 4-1 14,9-4 0-14,6 0 2 13,12 0 3-13,6 0-5 14,7 0 0-14,7 0 2 14,2-4-2-14,-2-2 0 13,7 4 3 2,-6-4 0-15,0 2 18 14,-13 1-17-14,-9 0-1 13,-3 0 16-13,-8-2-19 14,1-1 0-14,-1 2 6 0,3 2-1 12,-7-1 4-12,-2 3-9 14,-5 0 0-14,-4-3 5 14,-6 3-5-14,-5-2 0 13,-5 2-3-13,-4 0 9 14,-9 0-13-14,-7 0-1 0,-7 0-58 13,-5 5-19-13,-10 0-97 13,0-1-6-13</inkml:trace>
    </iact:actionData>
  </iact:action>
  <iact:action type="add" startTime="12585">
    <iact:property name="dataType"/>
    <iact:actionData xml:id="d3">
      <inkml:trace xmlns:inkml="http://www.w3.org/2003/InkML" xml:id="stk3" contextRef="#ctx0" brushRef="#br0">30435 4000 269 0,'0'0'48'15,"0"0"12"-14,0 0-26 14,0 0 27-14,0 0-25 13,0 0 28-13,0 0-17 14,19 0-13-14,-3 0-22 14,13-1-12-14,20 1 0 13,15 0 10-13,15 0-8 14,1 0-2-14,7 0 3 0,5 0-1 13,-6 3 5-13,-1 3-7 13,-7 0 0 2,-5 3-14-15,-10-4 4 13,-12 1-22-13,-11 1-19 0,-15-3-37 13,-25-4-30-13,0 0-60 14</inkml:trace>
    </iact:actionData>
  </iact:action>
  <iact:action type="add" startTime="14550">
    <iact:property name="dataType"/>
    <iact:actionData xml:id="d4">
      <inkml:trace xmlns:inkml="http://www.w3.org/2003/InkML" xml:id="stk4" contextRef="#ctx0" brushRef="#br0">3422 4993 65 0,'0'0'86'15,"0"0"-78"-14,0 0-7 14,0 0 34-14,0 0-1 13,0 0 8-13,0 0-16 14,4 0-14-14,-4 0 18 0,0 0-27 13,0 0 1-13,0 0-7 13,0 0 7-13,0 0-3 14,2 0-1-14,-2 0 0 14,0 0 7-14,0 0-7 13,0 0-3-13,2 0 2 14,2 0-12-14,3 0 5 13,7 0 4-13,1 0 8 14,10 0 9-14,8 2-6 14,12-2 7-14,15 0 31 13,7 0-35-13,14-16 6 14,3-6 3-14,9-5-15 29,6-3 15-29,12 1-11 0,9 0-5 13,7 8 6-13,3 0-5 13,-5 8 0-13,-9 1-8 14,-12 7 0-14,-10 5-15 14,-16 0-30-14,-9 0-44 13,-65 0-18-13,-4 5-60 0</inkml:trace>
    </iact:actionData>
  </iact:action>
  <iact:action type="add" startTime="16704">
    <iact:property name="dataType"/>
    <iact:actionData xml:id="d5">
      <inkml:trace xmlns:inkml="http://www.w3.org/2003/InkML" xml:id="stk5" contextRef="#ctx0" brushRef="#br0">12719 5046 149 0,'0'0'51'1,"0"0"-25"13,0 0-26-13,0 0 0 14,0 0 7-14,0 0 17 13,0 0 4-13,-6 0-9 14,6 0-11-14,0 0 6 14,0 0 3-14,0 0-1 13,0 0 19-13,0 0-22 14,0-3 6-14,0 3 4 13,0 0-4-13,0-2-7 14,0 2-12-14,0 0 3 14,0 0 8-14,0 0-11 0,0 0 0 12,4 0 7 3,21-4-5-15,19-2 18 0,16-8 2 13,14-3-5 1,4 0 19-14,15-4-36 0,8 0 11 13,12 3 0 2,3-2 0-15,-2-1 2 13,0 4-13-13,-5-3 7 14,0-1 7-14,2 4-14 0,-10 2 0 12,-7 1 7-12,-17 4-5 14,-9 3 0-14,-18-2-2 14,-9 6 0-14,-12 3 2 0,-16 0-2 12,-4 0-2 3,-5 0 1-1,-4 0-21-14,0 0-18 0,0 0-29 0,-6 5-23 12,-28 9-31 3,-14 0 55-1,19-9 2-14,0-5-129 14</inkml:trace>
    </iact:actionData>
  </iact:action>
  <iact:action type="add" startTime="23814">
    <iact:property name="dataType"/>
    <iact:actionData xml:id="d6">
      <inkml:trace xmlns:inkml="http://www.w3.org/2003/InkML" xml:id="stk6" contextRef="#ctx0" brushRef="#br0">17759 3974 161 0,'0'-18'5'1,"-2"6"-4"13,-2 6 10-13,2-4 19 14,-3 3 16-14,5 4-16 13,0-1-9-13,0 2 4 14,0 2-8-14,0 0-17 14,0-3-2-14,0 3 0 13,0 0 2-13,0 0-1 14,0 0 1-14,0 0-5 14,0 0 4-14,0 0-8 13,0 0 9-13,0 0 6 0,0 0-4 13,0 0 0-13,0 0 15 13,0 0 5-13,0 0 6 14,0 0-4-14,0 0-3 14,0 0 15-14,0-3-30 13,0 3 0-13,0-2 1 14,0 0-5-14,0 2-4 14,0 0-6-14,0 0 7 13,5 0-5-13,14 0 6 14,22 0 0-14,7 0 0 13,17 0 5-13,7 0 2 14,3 0-7-14,1 0 0 14,7 0-10 0,-1 0 17-14,-4 2-7 14,7-2 5-14,-1 0-3 0,3 0-3 13,0 0 1-13,0 0 0 13,-2 0-7-13,2 0 12 14,7-6-5-14,-3-8 3 13,5-2 1-13,-5 2 2 14,-6 3-6-14,-12 5 1 14,-6-3 5-14,-13 3-6 0,-9 1 0 12,-1 0 3-12,-6 3-3 14,-3 2 2-14,6-5-2 14,-8 5 0-14,5 0 4 13,-9 0-4 2,0 0 0-15,-2 0-1 13,-7 0-5-13,4 0-3 14,-4 0-26-14,3 9-41 14,-4 2-25-14,-13-6-39 13</inkml:trace>
    </iact:actionData>
  </iact:action>
  <iact:action type="add" startTime="28981">
    <iact:property name="dataType"/>
    <iact:actionData xml:id="d7">
      <inkml:trace xmlns:inkml="http://www.w3.org/2003/InkML" xml:id="stk7" contextRef="#ctx0" brushRef="#br0">13936 5113 127 0,'0'0'33'15,"0"0"-26"-14,0 0 5 0,0 0-4 13,0 0 13-13,0 0 10 13,0 0-17-13,-11 0-2 14,11 2-6-14,0-2-2 14,0 0 28-14,0 0-17 13,0 0-1-13,0 0 5 14,0 2-5-14,0 0 10 14,0-2 5-14,0 0-13 13,0 0 3-13,0 0-19 14,0 0-5-14,0 0-2 0,5 0 7 12,19 0 0 3,16-6-1-15,18-6 5 0,11-4 1 13,5 6-5 1,8-6 0-14,-1-2-2 14,-3 6 2-14,-5-4-5 14,-4 14-13-14,-7 2-52 13,3 0 4-13,-53 0-42 14,-6 0-76-14</inkml:trace>
    </iact:actionData>
  </iact:action>
  <iact:action type="add" startTime="31072">
    <iact:property name="dataType"/>
    <iact:actionData xml:id="d8">
      <inkml:trace xmlns:inkml="http://www.w3.org/2003/InkML" xml:id="stk8" contextRef="#ctx0" brushRef="#br0">18887 5046 96 0,'0'0'50'1,"0"0"-24"13,0 0-20-13,0 0 26 14,0 0 2-14,0 0 19 13,-62-53-18-13,55 48 17 14,5 2-24-14,2 3 5 14,0 0-27-14,0-4-6 13,0 4-8-13,0 0-11 0,0 0 0 13,0 0-1-13,0 0-5 14,0 2 23-14,13 14 2 13,5 0 0-13,9 3 6 14,11 4-6-14,4-7 4 13,9 3-4-13,16-4 3 14,20-7 14-14,18 1-14 14,18-6-2-14,6-3 19 13,4 0-10-13,6 0 5 14,-6 0-13-14,-6-3 3 14,-9-4 13-14,-8 3-18 29,-10-2 0-29,1 0 2 0,-5 2-2 12,-9 2 0-12,-14-6-1 14,-11 2 1-14,-8-4 6 14,-10 2-6-14,-8-2 0 13,-14 0 0-13,-1 4 0 0,-11 3-8 13,4 3-24-13,-3 0-48 14,0 0 7-14,3 9-18 13,-14-3-5-13</inkml:trace>
    </iact:actionData>
  </iact:action>
  <iact:action type="add" startTime="32408">
    <iact:property name="dataType"/>
    <iact:actionData xml:id="d9">
      <inkml:trace xmlns:inkml="http://www.w3.org/2003/InkML" xml:id="stk9" contextRef="#ctx0" brushRef="#br0">28223 4816 213 0,'0'0'0'15,"0"0"1"-14,0 0-1 14,0 0 5-14,0 0 36 13,0 0-3-13,113 3-23 0,-82-3 10 13,8 0-22-13,5-3-3 14,10 3 11-14,8 0-7 13,9 0-4-13,8 0 8 14,-1 3-6-14,6 9 3 14,-1-1-5-14,-3 0 0 13,-2-6 6-13,0 4-6 14,0 1 0-14,-6-3 4 13,-6 4-1-13,-8-2-2 30,-6-2-1-30,-8-2 0 13,-8 11-1-13,-7-7 1 0,-9 5-7 13,-5 0-17-13,-5-4-31 13,-10 4 4-13,0 1-29 14,0-10-62-14</inkml:trace>
    </iact:actionData>
  </iact:action>
  <iact:action type="add" startTime="34408">
    <iact:property name="dataType"/>
    <iact:actionData xml:id="d10">
      <inkml:trace xmlns:inkml="http://www.w3.org/2003/InkML" xml:id="stk10" contextRef="#ctx0" brushRef="#br0">6381 6113 45 0,'0'0'55'15,"0"0"-13"-14,0 0-5 14,0 0-30-14,0 0 1 13,0 0-8-13,0 0-7 14,0 3-39-14,0-1-12 14,0 0 52-14,-2-2 0 0,2 0 6 12,0 0 0 3,0 0 7-15,0 0 14 0,0 0 8 13,0 0-15-13,0 0 1 13,0 0 9-13,0 0-16 14,0 0 6-14,0 2 15 13,0-2 3-13,0 3 16 14,0-3-17-14,0 0-13 14,0 0 10-14,0 0-25 13,0 0 2-13,0 0 0 14,0 0-2-14,0 0-6 14,0 0-2-14,0 0-8 13,0 0 11-13,2 0-14 14,19 0 16-14,10 0 8 0,15 0 6 12,18-12 15-12,13-2-27 14,19-1 14-14,9-5-7 14,6-1-2 0,-4 3 1-14,-7 7-6 14,-6 3 1-14,-16 1-3 0,-9 5-5 13,-11 0 5-13,-8 2-4 13,-13 0-9-13,-8 0-11 14,0 0 2-14,-9 0-38 13,0 7-25-13,-20-3-30 30</inkml:trace>
    </iact:actionData>
  </iact:action>
  <iact:action type="add" startTime="38133">
    <iact:property name="dataType"/>
    <iact:actionData xml:id="d11">
      <inkml:trace xmlns:inkml="http://www.w3.org/2003/InkML" xml:id="stk11" contextRef="#ctx0" brushRef="#br0">19649 4659 59 0,'0'0'31'1,"0"0"-31"13,0 0-8-13,0 0 8 14,0 0 17-14,0 0-1 13,0 0-11-13,0 0 20 0,0 0-17 13,0 0-3-13,0 0-5 14,0 0-1-14,0 0-19 13,0 0-1-13,0 0-5 14,0 0 26-14,0 0 0 14,0 0 8-14,0 0 15 13,0 0 0-13,0 0-2 14,0 0-5-14,0 0-8 13,0 0 3-13,0 0-11 14,0 0-6-14,0 0 1 14,0 0-2-14,0 7 6 13,-8 11 1-13,-5 6 9 14,-8 6 22-14,3 7-30 0,1 0 18 13,-6 7-2 1,10-1-9-14,4 0-7 14,-2 3-1 0,2-9 6-14,4 5-2 0,-4-5-4 13,7 0-12-13,0 1-15 14,2-30-27-14,0-1-80 13</inkml:trace>
    </iact:actionData>
  </iact:action>
  <iact:action type="add" startTime="51946">
    <iact:property name="dataType"/>
    <iact:actionData xml:id="d12">
      <inkml:trace xmlns:inkml="http://www.w3.org/2003/InkML" xml:id="stk12" contextRef="#ctx0" brushRef="#br0">5293 13980 269 0,'0'0'34'15,"0"0"-26"-14,0 0-8 14,0 0-13-14,0 0 13 13,0 0 5-13,0 0-3 14,-8 4 0-14,8-4-2 14,8 0 0-14,6 0 2 13,-7 0-2-13,1 0 0 14,4 0 2-14,-1 0 10 14,0 3 10-14,3 2-17 13,1 4 6-13,-1-2 24 14,3 0-28-14,1-1 22 13,3-1-8-13,2 2-9 14,4 1 5-14,10-1-17 14,5 2 0-14,9-2 9 13,12 2-8 2,5 2-2-15,17 4-5 14,22-1-75-14,-64-10-20 13,5-4-70-13</inkml:trace>
    </iact:actionData>
  </iact:action>
  <iact:action type="add" startTime="53613">
    <iact:property name="dataType"/>
    <iact:actionData xml:id="d13">
      <inkml:trace xmlns:inkml="http://www.w3.org/2003/InkML" xml:id="stk13" contextRef="#ctx0" brushRef="#br0">9326 13854 39 0,'0'0'3'1,"0"0"12"13,0 0 12-13,0 0 1 14,0 0 9-14,0 0-33 13,0 0-1-13,-6 0-6 14,6 0-1-14,0 0 4 14,0 0 8-14,0 0 0 13,0 0 17-13,0 0-18 14,0 0-4-14,0 0 12 14,0 0-1-14,0 0 10 13,0 0 1-13,0 0-11 14,0 0 15-14,0 0-21 13,0 0 4-13,0 0 16 14,0 0-15-14,0 0-7 0,0 0-6 13,0 0 3-13,0 0 6 13,0 0-8-13,0 0 0 14,0 0 17-14,0 0-13 14,0 0 3-14,0 0 2 13,0 0-9-13,0 0 20 14,0 0-21-14,0 0 0 13,0 0 5-13,0 0-5 14,0 0-1-14,0 0 0 14,0 0 2-14,0 0-1 13,0 0 0-13,0 0 0 14,0 0-1-14,0 0 1 14,0 0-4-14,0 0 4 0,0 0 0 12,0 0 0-12,0 0 0 14,0 0 0-14,0 0 3 13,0 0-1-13,0 0-2 14,0 0 0-14,0 0 3 14,0 0-6-14,0 0 3 13,0 0 0-13,0 0-1 14,0 0 1-14,0 0 0 14,0 0-1-14,0 0 1 13,0 0 3-13,0 0-3 14,0 0 0-14,0 0 2 13,0 0 4-13,0 0-7 0,0 0 1 13,0 0 0-13,0 0-5 14,0 0 5-14,0 0 0 13,2 0-2-13,12 0 7 14,1 0-5-14,3 0 0 14,9 0 1-14,-1 0 1 13,7 0-2-13,6 0 0 14,3-6 2-14,5 0-1 13,4-4-1-13,2 3 0 14,5-2 2 1,3 1-3-15,1 0 1 0,-4-1 0 12,0 2 1-12,-2-1 1 14,-2-1-2-14,1 4 0 14,-2-1 0-14,1 0-2 13,2 0 2-13,-3 0 0 0,5 0 11 28,2 0-10-28,2 1 9 14,6 2-4-14,-6 1-6 14,7 2 5-14,-4 0-5 13,-3 0 0-13,0 0-1 0,3 0 5 13,-5 0-6-13,0 0 3 14,3 0-1-14,-3-2 2 13,0-3-2-13,0 0 0 14,3 1-5-14,-3-2 5 0,2 1-8 12,-4 3 5-12,-2-3-11 14,-2 0 0-14,-8 0-32 14,-1-4-10-14,-3 5 27 13,1-1-37-13,-32 2-3 14,-7 3-65-14</inkml:trace>
    </iact:actionData>
  </iact:action>
  <iact:action type="add" startTime="56451">
    <iact:property name="dataType"/>
    <iact:actionData xml:id="d14">
      <inkml:trace xmlns:inkml="http://www.w3.org/2003/InkML" xml:id="stk14" contextRef="#ctx0" brushRef="#br0">24458 13989 237 0,'0'0'84'1,"0"0"-59"13,0 0 26-13,0 0 10 14,0 0-9-14,0 0-7 0,0 0-21 12,-14 5 13 3,14-5-23-15,0 0-10 0,0 0 28 13,0 0-30-13,0 0 6 13,10 0-1-13,1 0-3 14,4 0 6-14,3-5-7 13,9-2 0-13,4 1 13 14,9 1-16-14,3-4 0 14,7 2 7-14,6-2-6 13,7 2 1-13,-3 4-2 14,-2-1 1-14,4 2-2 29,3 1 1-29,-3-2 0 14,6 1 1-14,1 2-1 0,-3 0 0 12,3 0 0-12,-1 0 2 14,3 0-5-14,-2 0 3 14,-5 0 0-14,8 0 1 0,1 8 1 12,-4 1-4-12,7-4 2 14,-5 2 0-14,1-3-1 0,6-3 1 13,0-1 0 1,2 0 1-14,5 0 2 14,-7 0-2-14,-7 0-1 13,-4-3 1-13,-11-2 0 0,2 1-1 13,-9-1 0-13,2 3-1 14,-4-1 2-14,-1-1 0 13,4 1-1-13,1 0 0 0,0-1 1 13,5 3-1-13,-7-2 0 29,3-1-1-29,-8-1 5 14,5 5-2-14,4-5-2 13,3 3 2-13,6 0 13 14,1-2-15-14,-3-2 0 0,0 2 8 13,-2-2-5-13,-2 2 1 13,-2-1-4-13,2 2 5 14,-6-1-3-14,0 3-2 14,-6 1 0-14,-1-5-2 0,-8 3 3 12,-1-3-1-12,-12 2 0 14,-5-1-28-14,-5-3 15 13,-3-2-58-13,-9 3-62 14,0-6-95-14</inkml:trace>
    </iact:actionData>
  </iact:action>
  <iact:action type="add" startTime="64349">
    <iact:property name="dataType"/>
    <iact:actionData xml:id="d15">
      <inkml:trace xmlns:inkml="http://www.w3.org/2003/InkML" xml:id="stk15" contextRef="#ctx0" brushRef="#br0">11488 15291 94 0,'16'-17'3'1,"-16"5"20"13,0-3-23-13,11 0-12 14,1 1 8-14,1 0 1 13,-7 1 6-13,4 6 6 14,-6 0 3-14,-2 2 27 14,5 3 1-14,-7 2 5 13,0 0-2-13,0 0-19 14,2-7-8-14,2 6-16 14,6-6 4-14,-6 2-10 13,5 0 8-13,-3 4-2 14,6-6 4-14,-1 6-4 13,9-3 12-13,-5-1-12 0,12 2 4 13,11 1-8-13,-3-1 4 14,13 3 0 0,-1-2 10-14,1 2-8 0,8 0 1 13,2 0 0 2,5 0 0-15,-1 0 7 0,-2 0-10 12,5 0 0-12,-3 0 1 14,-2 0-1-14,3-4-1 13,-3 4-1-13,0 0 4 14,2 0 0-14,8 0-2 29,1 0 0-29,-4 0 5 0,2 0-5 13,-4 0-1-13,-8 0-2 14,6 0 3-14,0 0 4 13,-3 0-4-13,11 0 0 14,0 0-4-14,3 0 4 0,4 0-2 12,-2 4 1-12,-3-2 2 0,-2 1-2 13,1-1 1 2,-3-2-4-15,2 0 4 13,3 0 0-13,-3 0 2 14,-1 0-4-14,1 0 5 0,0 0-1 13,1 0-2-13,-1 0 7 13,2 0-6-13,1 0-1 14,-5 0 0-14,4 0-3 13,-5 0 8-13,-6 0-6 14,9 0 1-14,-4 0 0 0,7 0 3 28,-5 0-2-28,2 0-2 14,-9 0 0-14,-2 0 1 14,5 0 7-14,5 0-7 13,1 0 0-13,3 0 7 0,3 0-7 13,4 0 0-13,-6 0 0 13,-3 0 6-13,-1 0-5 14,-11 0 1-14,3-2-2 14,-5-3 2-14,0 3 8 0,-8-1-9 12,4 0 3-12,2-1-3 14,0-1 5-14,2-2-6 14,4 1-7-14,7 1 4 13,0 1 0-13,5-1-2 14,-1 1 4-14,1 1 1 0,-3-4-9 12,-2 3 9-12,3-4-11 14,-5 4 10-14,2-2 1 29,-1 0 0-29,2 0 0 14,-1 6 1-14,-2 0-1 0,-5 0-6 13,3 0 6-13,-3 0 9 13,12 0-7-13,-3 0 3 14,5 0-5-14,6 0 3 13,3 0 5-13,-4 0-8 0,-8 0 5 0,-3 0 0 12,-8-2-3 3,-4-4 7-15,9 4-9 13,-3-2 9-13,5 1-4 14,2 3-5-14,-1-3-3 14,-10 3 1-14,-2-2 4 0,-3 2-2 12,3 0 0-12,0 0 0 14,10 0 3-14,-4 0-3 13,5 0 0-13,2 0 7 14,-1 0-7-14,1 0 0 0,-9 0 2 28,3 0-1-28,-5 2 6 14,0 1-7-14,3-3 0 14,-3 0 4-14,0 0 0 13,-2 0-7-13,-2 0 4 0,0 3-1 13,-12-3 7-13,5 0-7 13,2 0-6-13,-4 0 1 14,3 0 6-14,0 0-1 14,4 0 2-14,0 0 2 13,-4 0-3-13,2 0-1 14,-3 0 0-14,5 0 3 0,-1 0-3 13,-4 0-1-13,1 0-2 13,-4 9 3-13,3-4-1 14,2 1-1-14,5 3-5 0,-7-3 4 12,5-1-3 3,1 3 6-15,1 2-3 0,-5-4 3 28,7 2 4-28,-2-4-4 14,7 0-2-14,-5 0-3 14,0 1 8-14,-8 0-3 13,4-1 3-13,-2 2-3 0,-6-2 0 13,1 1 0-13,-7-5 0 13,0 0-3-13,-9 0-3 0,3 0-9 13,2 0 0 2,-7 0-30-15,2 0 12 0,-6 0-34 12,-23 0-21-12,-2 0-73 14</inkml:trace>
    </iact:actionData>
  </iact:action>
  <iact:action type="add" startTime="70266">
    <iact:property name="dataType"/>
    <iact:actionData xml:id="d16">
      <inkml:trace xmlns:inkml="http://www.w3.org/2003/InkML" xml:id="stk16" contextRef="#ctx0" brushRef="#br0">6152 16369 183 0,'0'0'25'1,"0"0"-25"13,0 0-20-13,0 0-12 14,0 0 21-14,0 0 10 13,0 0-2-13,0 0 2 0,7 0 1 13,4 0-7-13,-5 0 5 14,-1 0-9-14,4 0 8 13,-7 0 3-13,5 0 0 14,1 0 6-14,2 0 5 14,3 0-8-14,1 0 4 13,-6 0-4-13,11 0-2 14,-4 0 3-14,3 0 0 13,-1 0 15-13,1 4-13 14,2 0-4-14,2 0 17 14,5 2-19-14,0 4 0 13,2-3 10 2,2-2-9-15,-2-1 0 13,11-2 1-13,1-1 5 14,-3 2 19-14,4-3 1 0,-2 0-13 13,7 0 11-13,4 2-22 13,9 0 5-13,5 2-8 14,6-4 7-14,1 0-3 14,1 0 5-14,2 0-6 13,4 0 11-13,4 0-14 0,-2 0 0 13,12 0-2-13,2-2 2 14,12-2-3-14,7-1-4 13,8 2-20-13,5-3-6 29,12 0-13-29,8-5-34 0,-98 8-35 13</inkml:trace>
    </iact:actionData>
  </iact:action>
  <iact:action type="add" startTime="71214">
    <iact:property name="dataType"/>
    <iact:actionData xml:id="d17">
      <inkml:trace xmlns:inkml="http://www.w3.org/2003/InkML" xml:id="stk17" contextRef="#ctx0" brushRef="#br0">13381 15663 95 0,'0'0'11'15,"0"0"-11"-14,0 0 0 14,0 0 19-14,0 0 38 0,0 0-35 12,18 2-15 3,-16-2 10-15,7 1-5 0,4 2 1 13,1-3-5-13,1 4 4 13,6-4 3-13,-4 4 1 14,1-1-4-14,9 3 4 13,-2-3-3-13,6 3-7 14,2-1-3-14,7-2-2 14,5 1 0-14,8-2-1 13,1 1 0-13,4 0 17 14,-2-3-17-14,2 0 8 14,0 0 0-14,-2 0 0 29,1 0 11-29,-1 0-19 0,-5 2 1 12,3 2 0-12,-6 0 3 14,8 0-2-14,7-2 3 14,1 0-1-14,6 3 6 13,-1 1-10-13,-5-3 0 14,3 3 1-14,0-3-1 0,-2-1 0 13,0 5 1-13,6-2 2 13,-5-2-5-13,4-1 2 14,1-2 0-14,-6 0-9 14,-3 0 12-14,0 0-3 0,1 0 0 12,-3 0 4-12,2 0-10 14,3 0 5-14,-1 0 1 13,6 0-5-13,-1 0-21 14,0 0-17-14,-7 0-9 14,6 0-22-14,-57-2-41 0</inkml:trace>
    </iact:actionData>
  </iact:action>
  <iact:action type="add" startTime="74954">
    <iact:property name="dataType"/>
    <iact:actionData xml:id="d18">
      <inkml:trace xmlns:inkml="http://www.w3.org/2003/InkML" xml:id="stk18" contextRef="#ctx0" brushRef="#br0">20285 16649 51 0,'80'31'0'1,"-59"-17"-26"13,-17 4 7-13,-2-4 19 0,-2 0 4 13,0-1 38-13,-16 4 6 13,-15 1 15-13,-9 0-63 14,20-13-23-14,-3-2-76 14</inkml:trace>
    </iact:actionData>
  </iact:action>
  <iact:action type="add" startTime="76827">
    <iact:property name="dataType"/>
    <iact:actionData xml:id="d19">
      <inkml:trace xmlns:inkml="http://www.w3.org/2003/InkML" xml:id="stk19" contextRef="#ctx0" brushRef="#br0">23194 17672 191 0,'0'0'66'15,"0"0"-60"-14,0 0 0 14,0 0 25-14,0 0 10 13,0 0 3-13,0-4 15 14,0 4-16-14,0 0 4 14,0 0 10-14,0 0-3 13,0 0 6-13,0 0-22 0,0 0-19 13,0 0 12 1,0 0-30-14,0 0-2 0,0-2 2 13,14-4 8-13,12 0 5 14,5 0-10-14,10-4-3 13,7 0 11-13,17-4-10 14,11-4-2 1,9-5 0-15,15 6 2 13,12-5-7-13,6 0 5 14,13 0 0-14,-2-1-2 14,0 1 1-14,-1 2-12 13,-3 4-7-13,-7-2-27 0,-3 8-6 13,-12 3-51-13,-88 7-41 13,-7 0-34-13</inkml:trace>
    </iact:actionData>
  </iact:action>
  <iact:action type="add" startTime="91183">
    <iact:property name="dataType"/>
    <iact:actionData xml:id="d20">
      <inkml:trace xmlns:inkml="http://www.w3.org/2003/InkML" xml:id="stk20" contextRef="#ctx0" brushRef="#br0">16680 12490 238 0,'7'4'62'1,"-7"-1"-50"13,5-3-4-13,-5 2-8 14,0-2 6-14,0 0 11 13,2 0 9-13,4 0-26 14,-4 0 2-14,8 0 4 14,-6 0-3-14,5 0 3 13,-5 0-6-13,3 0 0 14,-3 0 10-14,-4 0-10 13,3 0 0-13,-1 0 4 14,-2 0-3-14,5 0 4 0,-1 0-5 13,-4 0 0-13,0 0 11 13,0 0 0-13,0 0 20 14,0 0 1-14,0 0-14 14,0 0 4-14,0 0-22 13,0 0 0-13,0 0-3 14,0 0 3-14,0 0-4 14,0 0 2-14,0 0-6 13,0 0 6-13,0 0-8 14,0 0 0-14,0 0 9 13,0 0-34-13,0 0-17 14,0 0-29-14,0 0-51 14</inkml:trace>
    </iact:actionData>
  </iact:action>
  <iact:action type="add" startTime="92801">
    <iact:property name="dataType"/>
    <iact:actionData xml:id="d21">
      <inkml:trace xmlns:inkml="http://www.w3.org/2003/InkML" xml:id="stk21" contextRef="#ctx0" brushRef="#br0">16310 11857 14 0,'0'0'5'1,"0"0"1"13,0 0 18-13,0 0 21 0,0 0-19 13,0 0-22-13,0 0 0 13,-2 0-4-13,2 0-3 14,0 0 3-14,0 0 0 14,0 0 7-14,0 0 9 13,0 0-2-13,0 0 20 14,0 0-14-14,0 0-4 14,0 0 1-14,0 0-14 13,0 0 3-13,0 0 3 14,0 0-2-14,0 0 20 13,0 0-14-13,0 0 0 14,0 0 10-14,0 0-14 14,0 0 3-14,0 0-8 0,0 0 0 12,0 0 2 3,0 0-6-15,0 0 0 0,0 0 2 13,0 3-2-13,0-3 11 13,0 5 2-13,4-5-10 14,6 2 22-14,-2 0-14 13,5-2-4-13,8 0 17 14,-3 0-20-14,-1 0 7 14,10 0-10-14,-11 0 4 13,4 0 2-13,-2 0-7 14,-7-6 0-14,-2 3 2 14,2-2-2-14,-7-1 0 0,5-3-3 12,-7-2 7-12,6-4-1 14,-8 2-3-14,2-5-11 13,-2 6 9 2,0-3-20-15,0 2 5 14,-10 5-2 0,-7-1 19-14,-6 4 9 0,6 2-9 13,-8 3 0-13,3 0 0 14,-3 0 0-14,-4 3-1 13,2 15-1-13,6 11 2 14,-2 4-8-14,3 6 8 13,7 12 0-13,3 1 13 14,8 1-10-14,2-1-3 0,0 0 7 13,5-6-7-13,21-1 19 13,3-4-19-13,0-7 0 14,8-7-5-14,-2-10 2 14,1-7 2-14,-1-4 0 0,1-6 2 12,-1 0 2-12,2 0-3 14,-8-8 0-14,2-10 3 13,-10 2 0-13,4-1 0 30,-9-3-3-30,-1 1 2 13,-1-3 3-13,-3 0-5 0,-2-2 0 13,-5-3-1-13,0 4 6 14,-1 0-5-14,4 0 1 13,-5-2-1-13,0-3 5 14,0 0-5-14,5 2 0 0,-5-1 15 12,0 8-15-12,6 1 1 14,-6 4-1-14,2 2 3 14,-2 0-1-14,9 0-2 13,1 0 0-13,5-2-7 14,-1 2 8-14,9 1-1 0,-8 8 0 13,-8 3 0-13,5 0-5 13,-8 0-13-13,5 18 18 14,3 16 29-14,-6 12-26 13,4 6 1 2,-3 4 0-15,-7 2-2 14,-2-8-3-14,0-4 1 13,0-8-7-13,0-9-2 0,0-9 0 13,0-11 0-13,0-2 3 14,0-5 6-14,-2-2 15 0,0 0-15 12,-5-4 2-12,4-27 0 14,3-17 5-14,0-6-7 13,0-4 0 2,0-2 1-15,10 9 12 14,3 5-8-14,5 9 5 0,-3 7 11 12,1 5-19-12,3 6-4 14,6-1 1-14,-2 10 1 14,-1 3 0-14,-2 5-4 13,0 2-8-13,-4 0 8 14,-1 14 4-14,6 11 11 0,-13 7-5 12,3-4-4-12,-1-2-4 30,-6-4-4-30,-4-8 2 13,0-4-1-13,0-5-1 14,0-2 3-14,0-3 3 0,0 0 0 0,0 0 12 12,0 0-12-12,0 0 3 13,0 0 2-13,0 0 8 14,2-24-26-14,11-10 12 13,12-4-7 2,2-1 4-15,-3 8 4 14,3 4 0-14,0 9 6 0,-10 8-6 12,4 3-1-12,-6 7 1 14,-1 0-5-14,3 3 2 14,1 24 3-14,5 6 1 0,-4 10 8 12,4 1-9-12,-5 2 0 14,-1-4-3-14,-3-9-4 13,-1-8 7 2,1-7-16 0,-1-8 3-15,3-5 11 13,-3-5-15-13,12 0 13 0,-3 0 3 0,7-24 1 12,7-13 0 3,-7-6 3-15,-2-8-3 13,-6 6 12-13,2 9-3 14,-10 11 9-14,-8 10 14 0,-1 10-9 12,-4 5 3-12,0 0-19 0,0 0 6 13,0 3-10-13,0 30-3 14,-6 12 0-14,-21 19 5 13,-2 17-5 2,-4 15 0-15,-17 15-50 0,30-67-52 13,-11-2-111-13</inkml:trace>
    </iact:actionData>
  </iact:action>
  <iact:action type="add" startTime="114422">
    <iact:property name="dataType"/>
    <iact:actionData xml:id="d22">
      <inkml:trace xmlns:inkml="http://www.w3.org/2003/InkML" xml:id="stk22" contextRef="#ctx0" brushRef="#br0">9112 14197 16 0,'-2'-2'33'1,"-2"-2"-33"13,-1 0 0-13,3 2 21 14,2-6 42-14,-4 6-46 13,2-2 12-13,-6-1-19 14,6 4 3-14,0-1 2 14,-2 2-15-14,-1 0-2 13,3 0-24-13,-2 0-22 14,2 0-44-14</inkml:trace>
    </iact:actionData>
  </iact:action>
  <iact:action type="add" startTime="123886">
    <iact:property name="dataType"/>
    <iact:actionData xml:id="d23">
      <inkml:trace xmlns:inkml="http://www.w3.org/2003/InkML" xml:id="stk23" contextRef="#ctx0" brushRef="#br0">11190 6164 13 0,'0'0'19'15,"0"0"-17"-14,0 0 8 14,0 0-7-14,0 0 32 13,0 0 15-13,0 0-21 14,0 0-24-14,0 0 1 14,0 0-2-14,0 0 21 13,0 0-20-13,0 0-5 14,0 0 7-14,0 0-7 14,0 0 2-14,0 0-2 13,0 0 1-13,0 0-1 14,0 0 0-14,0 0 0 0,0 0 6 12,0 0-4-12,0-2 6 14,0-1-8-14,0 3 3 14,0-2 6-14,0 2-9 13,0 0 0-13,0 0 0 14,0 0 0-14,0 0 0 14,0-1-3-14,0 1 6 13,0 0-6-13,0 0 3 14,0 0 0-14,0 0-1 13,0 0 1-13,0 0-1 14,0 0-1-14,0 0 2 14,0-2 0-14,0 2 0 13,9-2 0-13,-5-2-1 14,3 1 2-14,0 3-2 0,2 0 0 13,-3 0 1-13,3 0-2 13,-5 0 2-13,4 0 0 14,-2 0 0-14,-4 0 0 13,9-3 0-13,-1 1 0 14,-2 0 2-14,-1 0-5 14,-1 2 3-14,4 0 0 13,-6 0 1-13,7 0-1 14,1 0 0-14,-4 0 0 14,5 0 1-14,1 0-7 13,-1 0-1-13,5 0-13 14,4 0 11-14,-4 0-10 13,3 0 16-13,-4 0 3 14,1 0 0-14,-3 0-6 14,-1 0 6-14,-1 0 0 13,3 0 0-13,-5 0 0 14,-5 0 0-14,2 0 0 0,-8 0 2 13,0 0 2-13,0 0-4 13,0 0 0-13,0 0 7 14,0 0-6-14,0 0 3 13,0 0-2-13,2 0 1 14,-2 0-3-14,2 0 0 14,5 0 0-14,-3 0 1 13,0 0-1-13,4 0 0 14,-2 0 0-14,1 0 0 14,-1 0 3-14,3 0-3 13,-6 0 0-13,-1 0-1 0,-2 0 3 13,0 0-2-13,0 0 0 13,2 0 2-13,0 0-1 14,9 0-1-14,-2 0 0 14,5 0 5-14,1 0-4 13,3 0-1 2,5-3 0-15,-2 0 0 0,8-2-2 13,2 2 2-13,4-1 0 13,0-3 1-13,7 0 0 14,0-1-1-14,3-2 0 13,-5-2 0-13,-1 2 1 14,-4-1-1 1,3 6 0-15,-5 0 0 13,3 1 1-13,-3 3-1 14,6 1 0-14,-2-2 0 14,3 2-3-14,5 0 3 0,4 0 0 12,-2-2-3-12,-1 2 3 14,-3 0 0-14,-1 0 2 13,0 0 2-13,1 0-8 14,1 0 3-14,1 2-1 0,-1 3-2 13,8 6-19-13,-5-6 3 13,4 5-9-13,-2-2-21 14,-36-5 6-14</inkml:trace>
    </iact:actionData>
  </iact:action>
  <iact:action type="add" startTime="127291">
    <iact:property name="dataType"/>
    <iact:actionData xml:id="d24">
      <inkml:trace xmlns:inkml="http://www.w3.org/2003/InkML" xml:id="stk24" contextRef="#ctx0" brushRef="#br0">23466 6017 13 0,'-2'0'28'15,"2"0"-3"-14,0 0 17 14,0 0-13-14,0 0-13 13,0 0-11-13,-5 0-2 14,3 0 5-14,2 0 1 14,-2 0-1-14,2 0 17 13,-2 0-19-13,2-1 0 14,-2-1 4-14,-1-1 2 13,3 1 4-13,0 0-16 0,0 1 0 13,0 1 0-13,0 0 3 14,0 0-3-14,0 0 5 13,0 0 2-13,0 0 14 14,0 0-9-14,0 0 2 14,0-2 13-14,0 2-19 13,0-2 5-13,0 2 3 14,0 0 0-14,0 0 3 14,0 0-19-14,0 0 4 13,0 0-3-13,0 0-1 14,0 0 0-14,0 0-1 13,-5 0 3-13,5 0-5 14,-2 0 2-14,2 0 1 0,0 0 13 13,0 0-10-13,0 0-3 13,0 0 1-13,0 0 1 14,0 0-2-14,0 0-4 14,0 0 3-14,0 0-11 13,0 0 12-13,0 0 0 14,12 0 9-14,7 0-2 13,8 0 5-13,9 4-10 14,-1-1 3-14,6 2 26 14,-1-2-26-14,3 0 3 13,-1-2 9-13,2 2-6 14,5-3 5-14,3 0-16 13,-6 0 0-13,1 0 17 14,-7 0-15-14,-2 0-2 0,3 0 6 28,-8 0-5-28,-2-3 0 14,-4 2-1-14,0 1 0 14,-10 0-1-14,8 0 1 13,-7 0 0-13,6 0 0 0,5 0 1 13,0 0-1-13,4 0 0 14,4 0 0-14,-6 0-2 13,-2 0 2-13,2 0 0 14,-3 0 2-14,-3 0-1 13,2 0-1-13,-9 0-2 0,-1 0 2 13,1 0-2-13,-5 0 2 14,1 0 0-14,-5 0 3 13,-3 0-1-13,0-3 1 0,-6 0-3 13,2 0 0-13,-2 3 3 14,0 0-3-14,0 0 0 13,0 0-1-13,0 0-21 14,0 0-32-14,0 0-94 13,-8 0-38-13,-2 0 24 14</inkml:trace>
    </iact:actionData>
  </iact:action>
  <iact:action type="add" startTime="131296">
    <iact:property name="dataType"/>
    <iact:actionData xml:id="d25">
      <inkml:trace xmlns:inkml="http://www.w3.org/2003/InkML" xml:id="stk25" contextRef="#ctx0" brushRef="#br0">24884 3805 89 0,'-4'0'72'1,"-2"0"-67"13,6-3 12-13,-2 3 13 14,0-4 9-14,2 4-2 13,0 0-22-13,0 0 14 0,0 0-27 13,0 0-1-13,0 0 21 14,0 0-16-14,0 0 2 13,0 0-8-13,0 0 4 14,0 0-1-14,0 0-3 13,0 0 0-13,0 0 17 14,0 0-14-14,0 0 8 14,0 0-4-14,0 0-5 13,0 0 18-13,2 0-20 14,16-2 0-14,11-2 7 14,11-4-5-14,12-1-2 13,8 1 0-13,9 5 4 0,7-4-5 13,4 4 1 1,-6-4 0-14,-3 2 12 0,-13 1-7 13,-2 1-5-13,-14 2 0 29,-5-3 6-29,0 1-2 14,-10 1-4-14,-8 1 0 14,-3-3 1-14,-5 4 0 0,-2-3-2 12,-7 3 1-12,-2 0-22 0,0 0-54 13,0 0-50-13,0 0-31 14</inkml:trace>
    </iact:actionData>
  </iact:action>
  <iact:action type="add" startTime="131858">
    <iact:property name="dataType"/>
    <iact:actionData xml:id="d26">
      <inkml:trace xmlns:inkml="http://www.w3.org/2003/InkML" xml:id="stk26" contextRef="#ctx0" brushRef="#br0">24903 3895 50 0,'0'0'115'1,"0"0"-103"13,0 0-11-13,0 0 13 0,0 0 25 13,0 0-35 1,79 0-3-14,-32-7 21 0,6 1-20 13,5 2 0-13,4 0 2 14,-2 4-3-14,3 0-1 13,-5 0-1-13,-9 0 1 14,-5 0 3-14,-3 0-3 14,-3 0-6-14,-16 0-19 13,0 0-30-13,-22 0-46 14</inkml:trace>
    </iact:actionData>
  </iact:action>
  <iact:action type="add" startTime="133922">
    <iact:property name="dataType"/>
    <iact:actionData xml:id="d27">
      <inkml:trace xmlns:inkml="http://www.w3.org/2003/InkML" xml:id="stk27" contextRef="#ctx0" brushRef="#br0">26277 5966 183 0,'0'0'65'1,"0"0"-42"13,0 0-15-13,0 0 33 14,0 0 36-14,0 0-36 0,0 0-33 12,-2 8-4-12,2-8-4 14,0 0-7-14,13 0-5 14,20 0 11-14,19 0-4 13,8 0 5-13,11 0 0 14,10 0 3-14,-2 0-2 14,6 1-1-14,-4 3 0 13,-6-2 2-13,-1 2-3 29,-9 3 1-29,-5-6 0 14,-6 5-4-14,-8 2 0 0,-5-4-26 13,-8 6-12-13,-9-2-13 13,-6 2-6-13,-18-3-21 14,0-7-59-14</inkml:trace>
    </iact:actionData>
  </iact:action>
  <iact:action type="add" startTime="136837">
    <iact:property name="dataType"/>
    <iact:actionData xml:id="d28">
      <inkml:trace xmlns:inkml="http://www.w3.org/2003/InkML" xml:id="stk28" contextRef="#ctx0" brushRef="#br0">11237 7328 210 0,'0'0'49'15,"0"0"-36"-14,0 0 6 14,0 0 11-14,0 0-6 0,0 0 2 12,0 0-17-12,-5 17 2 14,5-15 7-14,0-2-14 14,0 0-2-14,0 2 0 13,0 0-1-13,0 0-1 14,16 2 0-14,24 0 0 14,18-2 44-14,20-2-25 13,17 0-5-13,24 0-3 14,15-2-8-14,11-17-3 13,13 8-16-13,7-4-46 14,-114 12-6-14,-9 3-72 14</inkml:trace>
    </iact:actionData>
  </iact:action>
  <iact:action type="add" startTime="153887">
    <iact:property name="dataType"/>
    <iact:actionData xml:id="d29">
      <inkml:trace xmlns:inkml="http://www.w3.org/2003/InkML" xml:id="stk29" contextRef="#ctx0" brushRef="#br0">18985 3882 189 0,'-15'-7'25'1,"8"6"15"13,7-1-18-13,0 0 25 14,0 0 26-14,0 2-27 13,0 0-21-13,0 0-25 14,0 0 2-14,5 0-3 14,10 0 1-14,7 0 0 13,18 0 7-13,16 2-4 14,16 6-3-14,28 2 0 14,29-2-10 0,25 5-2-14,24-6-70 0,-107-5-22 13,-1-2-87-13</inkml:trace>
    </iact:actionData>
  </iact:action>
  <iact:action type="add" startTime="154405">
    <iact:property name="dataType"/>
    <iact:actionData xml:id="d30">
      <inkml:trace xmlns:inkml="http://www.w3.org/2003/InkML" xml:id="stk30" contextRef="#ctx0" brushRef="#br0">24386 3599 115 0,'0'0'0'15,"0"0"-3"-14,0 0 3 0,0 0 2 13,0 0 17 1,0 0 5-14,81 0 5 0,-52 0 14 13,15 0-36-13,12 0-3 14,4 0-2-14,7 0-2 13,-2-7 3-13,4-2-3 14,2-5 0-14,5 2 16 14,6 4-15-14,1 0-1 13,2 8 2-13,-14 0 0 14,-1 0-4-14,-18 0-23 13,-4 0-5-13,-15 0-12 14,-33 0-53-14</inkml:trace>
    </iact:actionData>
  </iact:action>
  <iact:action type="add" startTime="156280">
    <iact:property name="dataType"/>
    <iact:actionData xml:id="d31">
      <inkml:trace xmlns:inkml="http://www.w3.org/2003/InkML" xml:id="stk31" contextRef="#ctx0" brushRef="#br0">25426 11522 17 0,'0'0'82'15,"0"0"-65"-14,0 0 50 14,-121 1-14-14,103-1-49 0,5 0-4 12,-3 0-1-12,3 0-3 14,-3 0 3-14,1 0 2 14,-1 0 0-14,-1 0-1 13,-6 0-28-13,3 0-23 14,-3 0 17-14,8 0 23 14,3 0 11-14,6 3 36 13,-3 0-21-13,5-3-3 14,4 0 13-14,0 0 33 13,0 0-2-13,0 0-6 14,0 0 2-14,0 0-38 14,0 0 0-14,0 0-2 0,0 0-9 12,0 0 20 3,0 0-13-15,2 0-5 0,9 0 16 13,7 0-18-13,7 0 12 13,2 0 1-13,4 0-9 14,4 0 26-14,7 0-19 13,10 0-4-13,4 0 23 14,0 0-26-14,3 0 5 14,1-6-11-14,0 5 4 13,6-3 1-13,-4 4-6 30,3-4 0-30,-3 0 9 0,7 0-9 12,-5 0 0-12,1-1 8 14,7-4-8-14,-3 1 16 13,4-4-16-13,5 0 0 14,5 0 20-14,-1-2-19 14,-6 2 3-14,7-1-4 0,-10 6 5 12,5-3-4-12,2 1-1 14,3 2 0-14,-3 0 0 13,-2 2 1-13,-6 3-2 14,-3-1 1-14,-9-1 0 0,-4 4 4 13,2-1-4-13,-10-3 0 13,2 1-1-13,-8 2 1 14,3-4 0-14,1 0 0 14,8-4 4-14,4 1-8 13,-2-2 4-13,-6 5 0 0,4-2 3 29,-5 1-3-29,0 3 0 13,2-2 0-13,1 3 1 14,-4-2 7-14,2 4-8 13,-6 0 0-13,-1-4 5 0,-1 4 3 13,3-2-8-13,-1 0 7 14,8 0-7-14,4-1 10 13,-8 0-10-13,4-1 0 14,-8 2 23-14,-1 0-21 14,-6 0 13-14,-1 1-2 0,-7-2-6 12,-2 3 10-12,2 0-17 14,-9 0 0-14,2-3 12 13,-6 3-11-13,0 0-1 14,-3 0 1-14,-5 0 1 0,4 0-3 13,-3 0 1-13,-3 0 0 13,1 0-7-13,-3 0 1 30,-1 0-18-30,-1 0-17 0,-2 0-21 0,0 0-3 11,0 0-66-11,0-2-113 14</inkml:trace>
    </iact:actionData>
  </iact:action>
  <iact:action type="add" startTime="159468">
    <iact:property name="dataType"/>
    <iact:actionData xml:id="d32">
      <inkml:trace xmlns:inkml="http://www.w3.org/2003/InkML" xml:id="stk32" contextRef="#ctx0" brushRef="#br0">4012 12559 242 0,'0'0'27'15,"0"0"-27"-14,0 0 0 14,0 0-6-14,0 0 6 13,0 0-2-13,0 0 2 14,0 7-6-14,0-4 6 0,0-1 0 13,0 0 3-13,0 0 1 13,4-2 10-13,8 4 9 14,5-4-12-14,14 0 38 14,5 0 1-14,18 0-13 13,8-3 22-13,14-14-29 14,20-7 7-14,4-3-12 29,5 4-24-29,-3 0 17 14,-10 4-18-14,-9 2 0 0,-17 3 0 12,-10 4 0-12,-14 0-6 14,-13 4-22-14,-11 5-32 14,-9-4 8-14,-7 5-38 13,-2 0-3-13,0-2 7 0</inkml:trace>
    </iact:actionData>
  </iact:action>
  <iact:action type="add" startTime="171435">
    <iact:property name="dataType"/>
    <iact:actionData xml:id="d33">
      <inkml:trace xmlns:inkml="http://www.w3.org/2003/InkML" xml:id="stk33" contextRef="#ctx0" brushRef="#br0">13595 11725 286 0,'0'0'88'1,"0"0"-88"13,0 0-25-13,0 0 25 14,0 0 6-14,0 0 32 13,0 0-35-13,0 0 5 14,0 0 37-14,0 0-26 14,9 0 3-14,0 0-5 13,7 1-4-13,15 6 44 14,9 3-38-14,13 0 1 14,16 2 19-14,3-1-38 13,10-2 12-13,-6-1 4 14,7 1-12-14,-10 0 10 13,-2 3-15-13,-1-2 0 14,-10-3 4-14,-5 0-2 0,-3-3-2 13,-9-2 0-13,-8 0 2 13,3 0-2-13,-16-2 0 30,0 0 0-30,-10 0 5 13,-8 0-5-13,-4 0 0 0,0 0-2 0,0 0 5 12,0 0-6-12,0 0 0 13,0 0 3-13,0 0-8 14,0 0 8-14,0 0-3 14,0 0 2-14,0 3 1 13,0 4-11-13,-11 11 10 0,-22 15 1 13,-21 11 0-13,-6 7 0 14,-12 4 0 0,3-1-2-14,0-4 5 14,3-1-6-14,-11-3-4 0,0 5 1 12,-8 2-6-12,2-6-19 14,10-7-3-14,5-6 5 14,20-4-24-14,8-2-44 13,40-26-48-13,0-2-117 30</inkml:trace>
    </iact:actionData>
  </iact:action>
</iact:actions>
</file>

<file path=ppt/ink/inkAction1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16:47.324"/>
    </inkml:context>
    <inkml:brush xml:id="br0">
      <inkml:brushProperty name="width" value="0.05292" units="cm"/>
      <inkml:brushProperty name="height" value="0.05292" units="cm"/>
      <inkml:brushProperty name="color" value="#FF0000"/>
    </inkml:brush>
  </inkml:definitions>
  <iact:action type="add" startTime="6272">
    <iact:property name="dataType"/>
    <iact:actionData xml:id="d0">
      <inkml:trace xmlns:inkml="http://www.w3.org/2003/InkML" xml:id="stk0" contextRef="#ctx0" brushRef="#br0">18223 7090 203 0,'0'0'32'15,"0"0"-29"-14,0 0 3 14,0 0-2-14,0 0 57 13,0 0-31-13,-7 30-2 14,7-30-3-14,0 2-10 14,0 3 3-14,0-5-18 0,0 1 0 12,0-1-6-12,0 0 6 14,0 0 0-14,0 0-1 14,0 0 2-14,0 0-1 13,0 0 0-13,0 3 0 14,0-2 20-14,0-1-17 13,0 0 13-13,0 2 2 14,0-2-13-14,0 0 10 14,0 2-15-14,0-2 0 13,0 0-13-13,0 3 1 14,0-1 0-14,0 2 12 14,18 1 5-14,6-1 24 13,8 3-12-13,6-7 16 0,6 0 21 13,10 0-28 1,6-4 2-14,11-11-1 14,1-3-19 1,10-2 24-15,3-4-32 13,-5 1 0-13,0 0 15 14,-8 0-15-14,-12 4 0 0,-6-1-8 13,-8 1 20-13,-6 7-17 13,-9-1 5-13,-6 3-1 14,-7 4-11-14,-7 1-53 13,-7 5-39-13,-4 0-94 14,0 0-55-14</inkml:trace>
    </iact:actionData>
  </iact:action>
  <iact:action type="add" startTime="8997">
    <iact:property name="dataType"/>
    <iact:actionData xml:id="d1">
      <inkml:trace xmlns:inkml="http://www.w3.org/2003/InkML" xml:id="stk1" contextRef="#ctx0" brushRef="#br0">13149 7016 215 0,'0'0'42'1,"0"0"-42"0,0 0-6 12,0 0 6-12,0 0 20 14,0 0 24-14,0 0-12 13,14 16-25-13,-5-16 4 14,6 0-22-14,5 0 2 14,22 0 9-14,16 0 10 13,21 0-10-13,21 0-93 14,-53-7-10-14</inkml:trace>
    </iact:actionData>
  </iact:action>
  <iact:action type="add" startTime="9373">
    <iact:property name="dataType"/>
    <iact:actionData xml:id="d2">
      <inkml:trace xmlns:inkml="http://www.w3.org/2003/InkML" xml:id="stk2" contextRef="#ctx0" brushRef="#br0">17289 6941 471 0,'0'0'0'1,"0"0"-27"0,0 0 26 12,0 0-3-12,121-32 4 14,-79 18 24-14,16-1-24 13,13 0 5-13,7-1-5 14,9 3-16-14,5 1-17 14,-69 8-117-14,2-1 10 13</inkml:trace>
    </iact:actionData>
  </iact:action>
  <iact:action type="add" startTime="11123">
    <iact:property name="dataType"/>
    <iact:actionData xml:id="d3">
      <inkml:trace xmlns:inkml="http://www.w3.org/2003/InkML" xml:id="stk3" contextRef="#ctx0" brushRef="#br0">20704 6214 158 0,'0'0'43'1,"0"0"-42"13,0 0-1-13,0 0 35 14,-46 110-22-14,46-101 17 13,0 0 22-13,0-1-20 0,0 2 6 13,4 4-1-13,9-2-18 14,1 2 25-14,-1-1-44 13,0-5 0-13,1 1-7 14,-6 0 8-14,1-3-1 14,-2 2 0-14,0-7 10 13,-5-1-8-13,2 3-2 14,5-1 0-14,5-2-9 13,1 0 18-13,14 0-11 14,0 0 2-14,0 0-8 14,-2-2-2-14,-7-6 10 13,2 0-18 2,0-3 16-15,10-3-44 13,-23 9-52-13,2-3-92 14</inkml:trace>
    </iact:actionData>
  </iact:action>
  <iact:action type="add" startTime="11543">
    <iact:property name="dataType"/>
    <iact:actionData xml:id="d4">
      <inkml:trace xmlns:inkml="http://www.w3.org/2003/InkML" xml:id="stk4" contextRef="#ctx0" brushRef="#br0">21165 6099 278 0,'0'0'58'15,"0"0"-58"-14,0 0-1 14,0 0-9-14,0 0 15 13,0 0-5-13,-2-2 7 14,-2 15 5-14,-5 10 2 14,5 6 38-14,-6 0-48 13,10 2 6-13,0-4-10 14,0-4 0-14,0-7-12 14,8-4 18-14,9-2-6 13,1-4 0-13,4 2 3 14,0-6 10-14,3-2-13 13,2 0 0-13,-5 0 30 14,2 0-29-14,-6-12 9 14,-3-7 1-14,-3-8-8 0,-5-1-6 12,-7 2 1 3,0 3-8-15,-5-2 5 0,-15 7 6 13,3 2-1-13,-8 6 4 13,9 4 4-13,-1 1-16 14,-2 5 7-14,9 0-59 29,-2 0-26-29,5 0-52 14,7 0-47-14</inkml:trace>
    </iact:actionData>
  </iact:action>
  <iact:action type="add" startTime="11986">
    <iact:property name="dataType"/>
    <iact:actionData xml:id="d5">
      <inkml:trace xmlns:inkml="http://www.w3.org/2003/InkML" xml:id="stk5" contextRef="#ctx0" brushRef="#br0">21647 6168 355 0,'0'0'134'1,"0"0"-124"13,0 0 0-13,0 0 38 14,0 0-39-14,0 0 9 13,16-18-18-13,-16 18 7 14,0 0-14-14,0 0-93 14,0 0-92-14,0 0-8 13</inkml:trace>
    </iact:actionData>
  </iact:action>
  <iact:action type="add" startTime="13597">
    <iact:property name="dataType"/>
    <iact:actionData xml:id="d6">
      <inkml:trace xmlns:inkml="http://www.w3.org/2003/InkML" xml:id="stk6" contextRef="#ctx0" brushRef="#br0">22046 6328 72 0,'0'0'22'1,"0"0"-22"13,0 0 5-13,0 0 31 14,0 0 2-14,0 0-14 13,0 0 6-13,-9-16 8 14,9 14-8-14,0 2 5 14,0-1 2-14,0 1-16 13,0 0 24-13,0 0-43 14,0 0 0-14,-2 0 1 14,0 0-3-14,-7 19 0 13,-5 13 19-13,3 4-10 14,2 3 31-14,-2 0-40 13,7 7 0-13,4 0 2 14,0 3-2-14,0-1-18 14,0-38-101-14,0-8-114 0</inkml:trace>
    </iact:actionData>
  </iact:action>
  <iact:action type="add" startTime="14678">
    <iact:property name="dataType"/>
    <iact:actionData xml:id="d7">
      <inkml:trace xmlns:inkml="http://www.w3.org/2003/InkML" xml:id="stk7" contextRef="#ctx0" brushRef="#br0">22635 6145 310 0,'0'0'36'15,"0"0"-36"-14,0 0 0 14,0 0 0-14,0 0 10 0,0 0-10 12,0 0 0-12,0 0-11 14,0 9 11-14,0 8-2 14,0 6 2-14,-10 12 7 13,6 0 32-13,-5 3-39 14,5-6 0-14,4 2 10 14,0-7-10-14,0-8-1 13,0 2 0-13,0-7 2 14,0-2 8-14,0-6-9 13,0-4 0-13,0 0 3 14,0-2 4-14,0 0-4 14,0 0 12-14,0 0-11 13,-2-4 24-13,2-26-28 14,-2-12-13-14,2-7 2 14,0-6 11-14,0-7-3 0,0 4-6 12,0 0 9-12,0 7 2 14,0 9-2-14,10 7 0 13,3 8-7 2,10 6 7-15,-3 5 0 14,9 8-2-14,5 4 7 0,-1 4-9 12,-2 0 4-12,-2 0 0 14,-4 18-14-14,-6 8 10 14,-3 4-5-14,-5 1 4 13,-3-2 1-13,-8 2-3 29,0 1-9-29,0-2 16 0,-25 0 20 13,-2-10-17-13,0 0-1 14,7-9 0-14,5 1 3 13,3-7-1-13,3-3-4 14,5-2 0-14,0 0 9 0,-1 2-7 0,3 2-2 12,2-4 0 2,0 2 5-14,0-2-10 0,0 2-7 13,0 2-3-13,0 2 11 13,0 4 8-13,11 4 33 14,2 4-16-14,7-2-19 14,3 3 15-14,-4-3-17 13,8 2 0-13,-2-1 11 14,4 2-10-14,0-4-2 14,2-1-14-14,0-1-54 0,-22-13-12 12,-4 0-116-12</inkml:trace>
    </iact:actionData>
  </iact:action>
  <iact:action type="add" startTime="15632">
    <iact:property name="dataType"/>
    <iact:actionData xml:id="d8">
      <inkml:trace xmlns:inkml="http://www.w3.org/2003/InkML" xml:id="stk8" contextRef="#ctx0" brushRef="#br0">23152 6164 110 0,'0'0'110'1,"0"0"-110"13,0 0 0 2,0 0 12-15,0 0 17 13,0 0-29-13,-16-5-7 0,16 5 7 13,0 0 20-13,0 12-19 14,0 5 22-14,12-2-4 13,-2 2-4-13,11-3 11 14,-6 2-26-14,3-5 3 13,4-4 21-13,-4 0-20 14,0-7-3-14,6 0 33 14,1 0-10-14,-1 0 13 13,1 0-35-13,0 0 4 14,-10-7 13-14,1-5-14 14,-10-4-5-14,1-7 0 13,-5 0-13 2,-2-3-9-15,0 0-22 13,0 0-2-13,-20 4 45 14,-4 3-42-14,-5 8 34 14,0 4 9-14,0 7 3 0,2 0 16 12,-4 0-15-12,2 7-4 14,2 16 29-14,2 8-21 14,10 3-8-14,11 2 0 13,4-2 4-13,0-4-8 14,0-4-9-14,21-6 13 0,16-4 3 12,7-4 9-12,10-4-5 14,4-4 14-14,2-4-11 14,-2 0 2-14,-3 0-12 13,-8 0 0-13,-7-10 3 0,-7-2-3 13,-6-2-32-13,-27 10-59 14,0-3-78-14</inkml:trace>
    </iact:actionData>
  </iact:action>
  <iact:action type="add" startTime="16389">
    <iact:property name="dataType"/>
    <iact:actionData xml:id="d9">
      <inkml:trace xmlns:inkml="http://www.w3.org/2003/InkML" xml:id="stk9" contextRef="#ctx0" brushRef="#br0">24124 6104 123 0,'0'0'29'1,"0"0"-29"0,0 0 0 12,0 0 15-12,0 0-9 14,0 0 30-14,0 0 4 13,-8-22-12-13,6 19-16 14,-2 2-10-14,-3-5-1 14,-1 0 28-14,-6 2-27 13,1-1 3-13,-3 1 7 14,1 3-3-14,-6 1 11 14,-3 0-20-14,-3 0 3 13,-4 0 13-13,-5 14-15 14,7 7 9-14,2 8 2 13,10 0-12-13,3 0-6 14,10 0 1-14,4-3-6 29,0-9 3-29,2-2-8 0,25-1-1 13,4-7 16-13,2-5-10 14,4-2 3-14,-6 0 3 13,-5-2 5-13,-6-19 27 0,1 0-8 13,-11-7 21-13,-3 0 8 13,-5 1-41-13,-2 8 16 14,0 9 26-14,0 6-21 14,0 2 28-14,0 2-56 0,0 0-8 12,2 0-2-12,6 8-21 14,0 28 29-14,8 10 1 14,6 8 2-14,3 4 21 13,-3 2-22-13,3 3 0 14,-8-2 1-14,-1-3-1 0,-7-3 0 12,-7-13-3-12,-2-11-3 14,0-8-14-14,0-12 20 29,-15-4 0-29,-12-7 5 14,0 0-4-14,-2 0 14 14,9 0-12-14,-3-11 9 0,12-8 21 12,5-1-33-12,6-12-8 14,0-8 3-14,13-7-17 13,20-4 4-13,12 5 2 14,2 4-50-14,-29 28-3 0,-2 8-131 13</inkml:trace>
    </iact:actionData>
  </iact:action>
  <iact:action type="add" startTime="17087">
    <iact:property name="dataType"/>
    <iact:actionData xml:id="d10">
      <inkml:trace xmlns:inkml="http://www.w3.org/2003/InkML" xml:id="stk10" contextRef="#ctx0" brushRef="#br0">24523 6194 578 0,'0'0'36'15,"0"0"-24"-14,0 0-12 14,0 0-49-14,0 0-16 13,0 0-32-13,22-18-114 0</inkml:trace>
    </iact:actionData>
  </iact:action>
  <iact:action type="add" startTime="17276">
    <iact:property name="dataType"/>
    <iact:actionData xml:id="d11">
      <inkml:trace xmlns:inkml="http://www.w3.org/2003/InkML" xml:id="stk11" contextRef="#ctx0" brushRef="#br0">24995 6132 390 0,'0'0'82'15,"0"0"-82"-14,0 0-78 14,0 0 74-14,0 0-7 13,36 126 11-13,-29-86 0 14,-5-2 5-14,2-2 1 14,5-1 1 0,-7-7-6-14,3-6-1 14,-3-7-25-14,3-6 5 13,-5-7-38-13,0-2 33 14,0 0 9-14,0-9 14 0,0-20 2 0,-5-9 0 12,-2-11 10 2,-2-7 26-14,5-2 0 14,2-8-32-14,2-4 13 14,0 0-12-14,0 2-4 13,6 5 4-13,15 15 1 14,-2 10 9-14,8 16-13 0,2 10-2 12,4 9 1-12,1 3 1 14,-5 0-4-14,-7 9-2 14,-8 14-16-14,-5 8 17 0,-9 3-18 12,0 5 16-12,0 2 2 14,-29 2 6-14,-7 3 3 29,-1 0-6-29,-4 0-9 14,3-4-16-14,34-35-85 14,2 0-26-14</inkml:trace>
    </iact:actionData>
  </iact:action>
  <iact:action type="add" startTime="17726">
    <iact:property name="dataType"/>
    <iact:actionData xml:id="d12">
      <inkml:trace xmlns:inkml="http://www.w3.org/2003/InkML" xml:id="stk12" contextRef="#ctx0" brushRef="#br0">25490 6194 97 0,'0'0'60'1,"0"0"29"13,0 0-33-13,0 0 34 14,0 0 15-14,0 0-73 13,82-81-14-13,-95 81 0 14,-7 0-15-14,-16 0 15 14,-6 25-18-14,-1 5 0 13,8 5-3-13,4 0 3 14,8 2-4-14,12-2 1 14,9 0 3-14,2-6-10 13,0-7-33-13,0-4 5 14,13-7 33-14,10-8-6 13,-1-3-4-13,9 0 5 14,3 0 10 1,-3-17 12-15,-2-10-12 13,-2 1 0-13,-10 2 24 0,-5 2-19 13,-8 8 16-13,-4 4 42 14,0 9-32-14,0 1-25 13,0 0-6-13,0 0-5 0,0 0-10 13,0 0 6-13,0 0 5 13,2 11 0-13,9 3 8 14,3 0-15-14,3-4-19 14,6-1 30-14,-3-8 0 13,7-1 0-13,0 0 0 14,-1 0 0-14,3-12 0 29,-7-13 5-29,-1-6-5 0,-6-5 0 13,-13-3-14-13,-2 4 14 13,0 0-21-13,0 13 13 14,-9 7 8-14,-1 11-1 0,-2 4-21 13,-1 0 22-13,9 0-9 13,-1 0 5-13,3 12-19 0,2-3 5 13,0 6-3-13,9 2 9 14,18-5-4 0,2 5 16-14,6-7-5 14,3-6 7-14,-5 4-2 0,-4-4 4 12,-13-1-2-12,-7 4-1 14,-9 3-1-14,0 4-6 14,0 6-1-14,0 4 14 0,0 5 3 12,-11 5 13-12,4-5-10 14,0 0 10-14,5-5-23 29,2-8 0-29,0-8-9 14,0-1 24-14,12-7-15 0,3 0 28 0,12 0-6 11,2 0 20 4,2-7-42-15,0-17 0 14,0-4 35-14,-4-9-26 13,0-7-5-13,-2-6 3 14,-4-8 5-14,4-8-12 0,0-4-4 13,-8-1 4-13,-1 4-8 13,-5 10 8-13,-9 13 0 14,0 14 0-14,-2 13 2 13,0 10 48-13,0 7-33 14,0 0-16-14,0 0-2 0,0 10-3 13,0 20-7-13,-13 18 8 13,5 10 6-13,-6 9 1 14,5 3-4-14,7 0 0 29,-5-2 7-29,7-5-4 0,0-8-6 13,0-6-2-13,0-10-64 13,0-4 11-13,0-35-89 14,0 0-73-14</inkml:trace>
    </iact:actionData>
  </iact:action>
  <iact:action type="add" startTime="18738">
    <iact:property name="dataType"/>
    <iact:actionData xml:id="d13">
      <inkml:trace xmlns:inkml="http://www.w3.org/2003/InkML" xml:id="stk13" contextRef="#ctx0" brushRef="#br0">26074 6188 102 0,'0'0'393'1,"0"0"-305"13,0 0-79-13,0 0-9 14,0 0 0-14,0 0 7 13,0 0-7-13,112-68-1 14,-66 68-52-14,1 0-56 14,-27 0-53-14,-6 0-104 13</inkml:trace>
    </iact:actionData>
  </iact:action>
  <iact:action type="add" startTime="18918">
    <iact:property name="dataType"/>
    <iact:actionData xml:id="d14">
      <inkml:trace xmlns:inkml="http://www.w3.org/2003/InkML" xml:id="stk14" contextRef="#ctx0" brushRef="#br0">26612 6094 543 0,'0'0'0'15,"0"0"-68"-14,0 0 38 14,0 0-113-14,0 0 27 13,0 0 49-13</inkml:trace>
    </iact:actionData>
  </iact:action>
  <iact:action type="add" startTime="19465">
    <iact:property name="dataType"/>
    <iact:actionData xml:id="d15">
      <inkml:trace xmlns:inkml="http://www.w3.org/2003/InkML" xml:id="stk15" contextRef="#ctx0" brushRef="#br0">18972 7037 81 0,'0'0'3'15,"0"0"-3"-14,0 0-1 14,0 0 1-14,0 0 12 13,0 0 14-13,-67 8 0 14,67-5-9-14,0-3-12 14,0 2-5-14,0-2 0 13,0 0 0-13,5 2 27 14,15-2 29-14,6 0-4 0,21 0 11 12,28 0 9 3,37-2-20 0,44-14-25-15,47-7-15 0,34-4 45 12,21-4-49 3,7-2 9-15,7 1-5 14,5 4-10-14,-1 0-2 0,-8 8-11 12,-21 4-60-12,-191 13-33 14,-21-1-203-14</inkml:trace>
    </iact:actionData>
  </iact:action>
  <iact:action type="add" startTime="24676">
    <iact:property name="dataType"/>
    <iact:actionData xml:id="d16">
      <inkml:trace xmlns:inkml="http://www.w3.org/2003/InkML" xml:id="stk16" contextRef="#ctx0" brushRef="#br0">8827 10700 119 0,'7'12'88'1,"-7"-10"-88"13,0-2-8-13,2 0 8 14,-2 0 15-14,2 1 40 13,0-1-14-13,-2 0-22 14,2 3 2-14,-2-3-21 14,0 0 0-14,0 2 5 13,0-2-2-13,8 0 4 14,-4 0 6-14,3 0-7 0,3 0 19 13,4 0 17-13,11 0-32 13,3 0 31-13,11 0-26 14,5 0 3-14,5 0-4 13,7 0-3-13,4-17 14 14,11-2-22 1,0-5-2-1,12-5 15-14,0-5-15 14,4 2-1-14,-10 2 7 14,0 6-4-14,-17 8-3 0,-12 6-13 12,-9 4-44-12,-6 3 20 14,-11 0-53-14,-4 1-16 13,-18 2-10-13,0 0-21 0</inkml:trace>
    </iact:actionData>
  </iact:action>
  <iact:action type="add" startTime="27437">
    <iact:property name="dataType"/>
    <iact:actionData xml:id="d17">
      <inkml:trace xmlns:inkml="http://www.w3.org/2003/InkML" xml:id="stk17" contextRef="#ctx0" brushRef="#br0">11457 14834 317 0,'0'0'52'15,"0"0"-34"-14,0 0 20 14,0 0 31-14,0 0-36 13,0 0-12-13,0 0 12 14,-9-13-24-14,9 11 6 14,0 2-6-14,0 0-9 13,0 0 27-13,0 0-27 14,0 0 0-14,0 0 26 14,0-3-26-14,0 3 10 13,0-1 5-13,0 1-10 0,0 0 22 13,0 0-27 1,0 0 0-14,0 0 3 0,0 0-1 13,0 0-4-13,0 0-3 14,0 0-1-14,0 0-3 13,0 0 9-13,0-6 0 14,7-1 10-14,13 0-9 14,9-12-1-14,9 0 0 13,9-9 7-13,2-5-5 14,4 1-2-14,14-6 0 13,-5-1 5 2,15-2-5-15,-4 1 0 14,-1 4 0-14,-3 2 2 0,-11 7-8 12,-10 8-1-12,-3 6-90 14,-9 1-24-14,-34 12-77 14,-2 0-33-14</inkml:trace>
    </iact:actionData>
  </iact:action>
  <iact:action type="add" startTime="29223">
    <iact:property name="dataType"/>
    <iact:actionData xml:id="d18">
      <inkml:trace xmlns:inkml="http://www.w3.org/2003/InkML" xml:id="stk18" contextRef="#ctx0" brushRef="#br0">16745 13957 175 0,'0'0'38'1,"0"0"-38"13,0 0 0-13,0 0 27 14,0 0 25-14,0 0 14 13,0 0-35-13,90 0 3 14,-75 0 14-14,14 0-31 0,6-2-3 13,17-5 6-13,8 0-7 13,0 0 1-13,9-1-13 14,-2 0-1-14,0-1 32 14,9-2-32-14,2-1 13 13,8-2 3 2,9 0-11-1,-4 2 13-14,7 0-18 14,0 3 0-14,2 0 5 0,3 3-3 13,8 1-3-13,-2 0 1 13,10 1 0-13,-3-1 4 14,0 0-4-14,-1-2 0 13,-10 0 1-13,0-3 0 14,-2 2-1-14,-10 0 0 0,5-5 1 13,0 4-4-13,-9 1 3 13,3-3 0-13,-12 4-10 14,0 0 4-14,-6 2-13 14,-3 1-22-14,1-1-7 0,-5 1-48 12,-59 4-48-12,1-1-102 14</inkml:trace>
    </iact:actionData>
  </iact:action>
  <iact:action type="add" startTime="32013">
    <iact:property name="dataType"/>
    <iact:actionData xml:id="d19">
      <inkml:trace xmlns:inkml="http://www.w3.org/2003/InkML" xml:id="stk19" contextRef="#ctx0" brushRef="#br0">20075 13288 263 0,'0'0'19'15,"0"0"-17"-14,0 0 28 14,0 0 44-14,0 0 9 13,0 0-53-13,0 0-20 14,-9 5 25-14,9-5-27 0,0 0-2 13,0 0-6 1,0 4 0-14,0-3-12 0,0 1 12 13,0-2 0-13,0 0 16 13,0 2-15-13,0 1 8 14,0 1-5-14,5 6 1 14,3 12 46-14,13 6-31 13,-3 10-5-13,7 2 3 14,-4 2-17-14,4 0-1 14,4-2 0-14,-2-4 4 13,-5-3-8 2,2-10 4-15,-8-2-13 14,-5-9 13-14,3-7-17 0,-12-2 2 12,7-3 10-12,-7 0 5 14,-2 0 5-14,0 0-5 13,0 0 0-13,0 0-8 0,0 0 2 13,0 0-16-13,-17 0 16 14,-10 0 6-14,-12 0 31 13,-1 0-15-13,-2 0-7 14,-7 10 16-14,-3 6-25 29,-5 8-9-29,-5 1-20 14,-8 8-61-14,45-23-48 0,6-4-211 12</inkml:trace>
    </iact:actionData>
  </iact:action>
  <iact:action type="add" startTime="33610">
    <iact:property name="dataType"/>
    <iact:actionData xml:id="d20">
      <inkml:trace xmlns:inkml="http://www.w3.org/2003/InkML" xml:id="stk20" contextRef="#ctx0" brushRef="#br0">19946 13387 153 0,'0'0'82'15,"0"0"-82"-14,0 0-65 14,0 0 65-14,0 0 26 13,0 0 30-13,0 0-35 14,0 10-2-14,14-8-11 14,1-2 6-14,-2 5 5 13,3-5-18-13,-5 3 12 14,-4-1 15-14,4 2 4 14,-2 8 15-14,-3 2-37 13,6 9-7-13,-6 0 28 14,5 5-13-14,3 5 10 13,-1-1-17-13,5 2-10 14,3-5 9-14,-6 2-10 14,3-9 0-14,-5-2 0 13,3-4 0-13,-3-6 0 14,-2 0 0-14,-2-6 2 0,0-2-8 13,-7-2 4-13,-2 0 2 13,2 0 16-13,-2 0-13 14,0 0-3-14,0 0 0 13,0 0 3-13,0 0 3 14,0 0-1-14,0 0 7 14,0 0 35-14,0 0-40 13,0 0 9-13,0 0-10 14,0 0-5-14,0 0-2 14,0 0-6-14,0 0 7 13,0 0-2-13,0 0 2 0,0 0-10 13,0 0-22-13,0 0-8 13,0 0 38-13,0 0-7 14,0 0 9-14,0 0 11 14,0 0-11-14,-4 0-2 13,-14 0 2-13,-11 14 21 14,-11 4-12-14,-12 4-9 14,0 5 0-14,-9 2-6 13,1 1-27-13,40-20-68 29,-1-2-128-29</inkml:trace>
    </iact:actionData>
  </iact:action>
  <iact:action type="add" startTime="35394">
    <iact:property name="dataType"/>
    <iact:actionData xml:id="d21">
      <inkml:trace xmlns:inkml="http://www.w3.org/2003/InkML" xml:id="stk21" contextRef="#ctx0" brushRef="#br0">20243 12216 425 0,'0'0'14'15,"0"0"-14"-14,0 0-32 0,0 0 32 0,0 0 30 12,-9 144 25-12,6-100-42 13,3-2 27-13,0-1-40 14,0-10 0-14,0-6 3 14,3-9-1-14,-1-9-4 13,-2-4-16-13,0-3 18 14,0 0 22-14,0-19 1 14,0-27-23-14,-7-17 3 13,-13-20-3-13,2-9 31 14,5-12-20-14,1-7 4 13,10-1 11-13,2 4-26 14,8 16 0-14,20 20 15 14,8 20-15-14,13 21-11 0,0 9 11 12,7 12 0-12,2 6 12 30,-3 4-12-30,-10 0 0 13,-3 28-1-13,-13 11-14 14,-13 19 2-14,-14 8-33 13,-2 7-10-13,-33 0 22 0,-23-8-35 13,-6-10-22-13,-7-12 15 14,-1-8 2-14,10-13 73 13,2-8-9-13,7-5 10 14,16-6-14-14,6-1 6 0,13-2 8 13,9 0 26-13,7 0 44 13,0 3-34-13,13 2-30 0,18 4 12 13,14 4 56-13,11 4-64 13,11-1 3 2,8 2 1-15,8-2-9 0,-5-2-5 13,0-6-6-13,-16-4 6 13,1-4 0-13,-14 0-23 30,-3 0 11-30,-7-2 9 13,-6-8 3-13,1-4-3 0,-5-4 2 13,0-3 1-13,-5-4 18 13,5-3-17-13,-3-5 9 14,-1-4 13-14,-7-8-23 14,-5 3 0-14,-11 2-5 13,-2 6 5-13,0 10 30 0,-4 8-29 13,-13 4 7-13,-6 10 31 14,1 2-3-14,-3 0-25 13,-6 7-11-13,-3 22 4 14,3 9 0-14,4 8-4 0,12 6-8 12,7 5 7-12,2-1-3 14,6-7-6-14,0-4 5 14,23-13-39-14,6-10 32 13,13-12-37-13,3-8 39 30,4-2 3-30,4-14 6 0,1-18 1 12,-7-11-5-12,-3-3 10 14,-6-2 1-14,-13 8-6 13,-9 11 0-13,-14 12 35 14,-2 11 18-14,0 5 6 0,0 1-34 13,0 0-20-13,0 0 7 0,0 0-12 12,0 0 0-12,0 15 11 14,0 7-8-14,0 4-3 14,11-1-7 0,3-6-29-14,3 2 34 0,1-5-32 13,7-6 3-13,-4 0 4 13,4-9 20-13,2-1-17 14,2 0 19-14,0-5 5 14,0-22 13-14,-2-5-10 0,4-9 8 12,-2-7 6-12,-2-7-8 30,-14 1-1-30,0 6 6 13,-8 10 23-13,2 16 23 14,-3 7-35-14,2 7-10 13,8 1-2-13,6 3-13 0,2 1 0 13,7 3-3-13,-4 0-15 14,2 22 13-14,0 16-17 13,-10 13 22-13,-1 5 3 14,-5 0-3-14,0-2 5 0,-9-7-5 13,-2-13-32-13,0-12 25 13,0-12-31-13,0-7 2 14,0-3 36-14,0-1 5 0,0-31 14 12,0-15-19-12,0-12 0 14,0-2 31-14,0-1-11 14,2 6-4-14,12 12 3 13,6 12-4-13,4 9 17 30,3 11-32-30,2 11 0 13,0 1 12-13,6 0-12 0,4 22 0 13,3 14-7-13,2 9 12 13,-1 0-5-13,-3 1 0 14,1-7 3-14,-10-4 1 14,-3-11-4-14,1-5-14 13,-4-12 4-13,-5-4-11 0,5-3-1 13,2 0 2-13,2-29 14 14,-6-15-8-14,6-14 4 13,-6-12-1-13,-17 1 7 14,-6 10 1-14,0 13 3 0,-19 19 57 12,-12 13-51-12,-12 10 19 14,1 4-19-14,-3 8-3 14,-4 24 9-14,11 6-10 13,12 7-4-13,10-5-3 30,14 2-41-30,2-8 28 0,0-4-34 12,18-8-11-12,11-13 13 14,6-9 41-14,12 0 9 13,0-3 3-13,7-25 4 14,-4-4 11-14,2-2-14 0,-12 6 18 13,-11 7 57-13,-13 12-3 13,-14 3-8-13,-2 3-13 14,0 3-44-14,0 0 0 0,0 0-11 13,0 0-22-13,0 22 22 13,0 22 5-13,15 8-5 14,3 9-51-14,9 5-71 13,-16-44-23-13,1-8-157 14</inkml:trace>
    </iact:actionData>
  </iact:action>
  <iact:action type="add" startTime="38461">
    <iact:property name="dataType"/>
    <iact:actionData xml:id="d22">
      <inkml:trace xmlns:inkml="http://www.w3.org/2003/InkML" xml:id="stk22" contextRef="#ctx0" brushRef="#br0">11743 14342 273 0,'0'0'79'1,"0"0"-50"13,0 0-21-13,0 0-3 14,0 0 44-14,0 0-3 13,0 0 8-13,0 9-33 14,0-9-12-14,0 0 1 14,0 0-10-14,0 0 0 13,2 0 3-13,7 0 4 0,9-8 26 13,15-12-33 1,21-14 0-14,19-14 16 0,27-13-16 13,23-11 0-13,11 1-1 29,11-2-10-29,-1 5-45 0,-94 48-141 0,-13 2-155 28</inkml:trace>
    </iact:actionData>
  </iact:action>
  <iact:action type="add" startTime="45349">
    <iact:property name="dataType"/>
    <iact:actionData xml:id="d23">
      <inkml:trace xmlns:inkml="http://www.w3.org/2003/InkML" xml:id="stk23" contextRef="#ctx0" brushRef="#br0">18887 12196 425 0,'-15'-10'68'1,"1"4"-43"0,10 6-7 12,4 0 41-12,-5 0-23 14,5 0-14-14,0 0 12 13,0 0-26-13,0 0-2 14,0 0-6-14,0 0 3 14,0 0-6-14,0 0 3 13,0 0-10-13,0 0-3 14,11 0 10-14,14 0 3 14,6-3 15-14,16-2-14 13,11-5 26-13,13-2-27 14,14-7 0-14,11 2 7 13,14-5-7 2,-2 1 0-15,4 5-8 0,-8 2-35 13,-8 8-13-13,-11 2-57 13,-69 4-84-13,-7 0-85 14</inkml:trace>
    </iact:actionData>
  </iact:action>
  <iact:action type="add" startTime="55161">
    <iact:property name="dataType"/>
    <iact:actionData xml:id="d24">
      <inkml:trace xmlns:inkml="http://www.w3.org/2003/InkML" xml:id="stk24" contextRef="#ctx0" brushRef="#br0">26687 10106 411 0,'-15'-17'0'15,"5"10"12"-14,8 5-12 14,0 0 14-14,0 0 39 13,2 0 18-13,0-3-62 14,0 5 9-14,0 0 3 14,0 0-9-14,0 0 14 13,0 0-26-13,0 0 0 14,0 0 5-14,16 0 9 13,3 0-9-13,17 0 0 14,9 0 14-14,11 0 16 0,17 0-34 13,12 0-1-13,19 0 45 13,12-7-38 2,14 2 7-15,6 3-8 14,-3-5-1-14,6 5 7 0,-12-4-12 12,-7 0 0-12,-6 0-9 14,-2-2 10-14,-8 2-1 13,-8 0 3-13,-16 4 6 14,-11-2-9-14,-17-1 0 29,-15 5 0-29,-14-5-9 0,-12 5 9 13,-11 0-32-13,0 0-25 14,0 0-50-14,-13 0-95 0,-14 0-16 12</inkml:trace>
    </iact:actionData>
  </iact:action>
  <iact:action type="add" startTime="56606">
    <iact:property name="dataType"/>
    <iact:actionData xml:id="d25">
      <inkml:trace xmlns:inkml="http://www.w3.org/2003/InkML" xml:id="stk25" contextRef="#ctx0" brushRef="#br0">4882 11027 264 0,'0'0'78'1,"0"0"-77"13,0 0-1-13,0 0 6 14,0 0 4-14,0 0 63 13,0-48-35-13,0 48 12 14,0-3-34-14,0 3 6 14,0 0 25-14,0 0-40 13,0 0 11-13,0 0-4 0,0 0-11 13,0 0 8-13,0 0-11 14,0 0 0-14,0 0 10 13,0 0-9-13,0 0-1 14,15 0 8-14,23 0 22 13,25 0 33-13,26 0-58 14,24-1 23 1,23-16 7-15,22-2-14 0,10-3-5 12,-3 2-12-12,-3 0 5 14,-8 1-1-14,-9-3-8 14,-11 2 0-14,-13 0-9 13,-15 2 9-13,-17 7-35 14,-13 0 13-14,-18 7-45 13,-22 4 17-13,-14 0-88 14,-13 0-1-14,-9 0-38 0,-14 0-63 28</inkml:trace>
    </iact:actionData>
  </iact:action>
  <iact:action type="add" startTime="60126">
    <iact:property name="dataType"/>
    <iact:actionData xml:id="d26">
      <inkml:trace xmlns:inkml="http://www.w3.org/2003/InkML" xml:id="stk26" contextRef="#ctx0" brushRef="#br0">19560 12789 138 0,'0'0'214'15,"0"0"-193"-14,0 0-21 14,0 0 6-14,0 0 18 0,0 0 28 12,0 0-20-12,-6 8 1 14,6-8-24-14,0 0 3 14,0 0 33-14,0 0-29 13,0 0 11-13,0 0-12 14,0 0-14-14,0 0 8 14,8 0-5-14,23 0 11 13,19-1 60-13,10-11-50 14,23 3-7-14,6-3 13 13,9-2-19-13,2-2 20 14,-7 2-32-14,6-5 4 14,-3 4 13-14,2-2-17 13,-11 4 0-13,-10-1 1 14,-11 4-1-14,-22 0 0 13,-6 2-2-13,-18 4 2 14,-7 0-11-14,-11 4-2 0,-2 0-24 13,0 0-13-13,0 0-40 13,0 0-58-13,-11 0-149 14</inkml:trace>
    </iact:actionData>
  </iact:action>
  <iact:action type="add" startTime="61814">
    <iact:property name="dataType"/>
    <iact:actionData xml:id="d27">
      <inkml:trace xmlns:inkml="http://www.w3.org/2003/InkML" xml:id="stk27" contextRef="#ctx0" brushRef="#br0">10724 15158 288 0,'0'0'45'15,"0"0"-19"-14,0 0-26 0,0 0 69 13,0 0-3-13,0 0-16 13,0 0-26-13,-7-4-6 14,7 4-2-14,0-3 28 14,0 2-39-14,0 1 5 13,0 0 6-13,0 0-5 14,0 0 6-14,0 0-10 13,0 0-5-13,5-9 12 14,11 1-11-14,5-6-3 14,8 0 9-14,12-4-7 13,5-6 4-13,24-5-6 14,10-8 0-14,13-10 17 14,21-4-15 0,13-2-2-14,2 5 8 14,1 2-7-14,-7 8-2 0,-21 6-4 13,-13 4 5-13,-18 7-11 13,-13 2 7-13,-6 5-27 14,-21 1-5-14,-6 4-18 13,-10 3-34-13,-15 6-54 14,0 0-81-14</inkml:trace>
    </iact:actionData>
  </iact:action>
  <iact:action type="add" startTime="66135">
    <iact:property name="dataType"/>
    <iact:actionData xml:id="d28">
      <inkml:trace xmlns:inkml="http://www.w3.org/2003/InkML" xml:id="stk28" contextRef="#ctx0" brushRef="#br0">26540 13430 21 0,'-13'-5'68'15,"13"5"-68"-14,0 0-33 14</inkml:trace>
    </iact:actionData>
  </iact:action>
  <iact:action type="add" startTime="66883">
    <iact:property name="dataType"/>
    <iact:actionData xml:id="d29">
      <inkml:trace xmlns:inkml="http://www.w3.org/2003/InkML" xml:id="stk29" contextRef="#ctx0" brushRef="#br0">25283 12874 181 0,'0'0'61'15,"0"0"-18"-14,0 0-38 14,0 0 54-14,0 0 41 13,0 0-51-13,-9 2-27 14,9-2 3-14,0 0-21 14,0 0-2-14,0 0 8 13,0 0-5-13,9 0 41 14,6-4-46-14,12-9 0 0,2-3 14 13,12-2-9-13,5-8-2 13,14 0 5-13,11-6-7 14,12-6 43-14,8 0-40 13,12-2 4 2,4-1 22-15,7 0-25 0,2-1-4 13,-3-1-1-13,1-3 7 13,0 5 2-13,-10 2-9 14,-1 3 0-14,-7 4 19 29,-7 6-17-29,-7 2 1 14,-8 1-3-14,-5 4 9 0,-5 1-8 12,-8 0-1-12,-4 1 0 14,-8 3 2-14,-9 2-2 14,-2 2 0-14,-14 5 0 13,-3 5 2-13,-7 0-16 0,-5 0 10 13,-4 0-36-13,0 0 6 0,0 0-75 13,-4 2-79-13,-9 3-31 13</inkml:trace>
    </iact:actionData>
  </iact:action>
  <iact:action type="add" startTime="67530">
    <iact:property name="dataType"/>
    <iact:actionData xml:id="d30">
      <inkml:trace xmlns:inkml="http://www.w3.org/2003/InkML" xml:id="stk30" contextRef="#ctx0" brushRef="#br0">27158 11855 216 0,'0'0'97'1,"0"0"-68"13,0 0-20-13,0 0-9 14,0 0 14-14,0 0 11 0,19-2 15 12,8 2 2-12,4 0-5 14,5 14 20-14,9 2-38 14,1 2 0-14,8 2-8 13,2-2-9-13,-5 2 12 14,0-3-14-14,-6 0 0 14,-5-2 0-14,-11-8 0 13,-9 1-1 2,-7 0-2-15,-3-4-10 13,-10 7 8-13,0 2-19 14,-10 11 24-14,-23 10 18 0,-25 17-9 13,-11 11-2 1,-4 4-7-14,-6 1 0 0,15-4 10 13,6 3-10-13,6 1-46 13,12 5-5-13,34-52-82 14,4 0-68-14</inkml:trace>
    </iact:actionData>
  </iact:action>
  <iact:action type="add" startTime="68346">
    <iact:property name="dataType"/>
    <iact:actionData xml:id="d31">
      <inkml:trace xmlns:inkml="http://www.w3.org/2003/InkML" xml:id="stk31" contextRef="#ctx0" brushRef="#br0">25140 12974 232 0,'0'0'29'1,"0"0"-29"13,0 0 4-13,0 0 0 14,0 0 65-14,118-54-26 13,-89 54-12-13,9 0 2 14,5 0-8-14,1 0 24 14,14 3-21-14,0 13-9 13,13 4 31-13,16 5-40 14,13 0 11-14,14 2 1 13,6-3-3-13,7-4 14 14,3-6-33 1,4-7 0-15,-3-7 20 0,-1 0-15 12,-12 0-5-12,-7 0 0 14,-4 0 6-14,-7 0 3 14,-6-5-9-14,-9-1 0 13,-10 0 11-13,-7 4-9 0,-10 0-3 13,-8 2 1-13,-9 0-15 14,-5 0 4-14,-7 0-71 13,-12 0-34-13,-17 0-34 29,0 0-168-29</inkml:trace>
    </iact:actionData>
  </iact:action>
  <iact:action type="add" startTime="68767">
    <iact:property name="dataType"/>
    <iact:actionData xml:id="d32">
      <inkml:trace xmlns:inkml="http://www.w3.org/2003/InkML" xml:id="stk32" contextRef="#ctx0" brushRef="#br0">27422 12878 301 0,'0'0'31'1,"0"0"-31"13,0 0 2-13,0 0 26 14,0 0 67-14,0 0-62 13,-35-27-33-13,35 27-8 14,6 14 8-14,17 11 43 14,-1 5-7-14,14 6-26 13,6 5 30-13,9 5-36 14,5-2 1-14,-2-1 5 0,-3 1-9 13,-13 0 10 1,-9-4-11-14,-9 0 0 14,-18-7-9 0,-2 1 2-14,-29 5-10 14,-44 2 17-14,-23 10 7 0,-18 0-7 13,-13 7-72-13,76-41-69 13,-3-3-93-13</inkml:trace>
    </iact:actionData>
  </iact:action>
  <iact:action type="add" startTime="69414">
    <iact:property name="dataType"/>
    <iact:actionData xml:id="d33">
      <inkml:trace xmlns:inkml="http://www.w3.org/2003/InkML" xml:id="stk33" contextRef="#ctx0" brushRef="#br0">25096 12901 304 0,'0'0'38'15,"0"0"-38"-14,0 0-19 14,0 0 19-14,0 0 61 13,0 0-5-13,131 63 22 0,-75-21-47 13,4 0-1-13,7 6-2 14,-3 3 4-14,8 0 0 13,1 5-16-13,10 2-15 14,11-1 35-14,-1-5-32 14,9-2-4 0,-1-6 3-14,6-5-2 0,-2-4 8 13,4-2-9-13,-2-4 0 13,-7 6 4-13,-6 0-4 14,-14 2 0-14,-4-4 2 14,-12 1 1-14,-4-5-5 29,1-3 2-29,-10-4 0 0,1-3 2 12,-8-6-2-12,-1-1-3 14,-10-1 1-14,-7-6-13 14,-1 1-1-14,-7-2-28 13,-1 0-10-13,-3-4-19 0,-14 0-104 13,0 0-127-13</inkml:trace>
    </iact:actionData>
  </iact:action>
  <iact:action type="add" startTime="69833">
    <iact:property name="dataType"/>
    <iact:actionData xml:id="d34">
      <inkml:trace xmlns:inkml="http://www.w3.org/2003/InkML" xml:id="stk34" contextRef="#ctx0" brushRef="#br0">27358 13640 365 0,'0'0'47'1,"0"0"-17"13,0 0-8-13,0 0 30 14,0 0-26-14,0 0 10 13,-71-83 21-13,71 83-37 14,0 0-20-14,0 0-6 14,0 21-6-14,0 13 12 13,0 5 7-13,0 8-2 14,8-1 11-14,13 3-9 13,6 0-6-13,2-1 14 14,0-2-10 1,2-2 1-15,-2-6-6 0,-5-4 0 12,-8-7 16-12,-12-1-16 14,-4-4-3-14,0-2-6 14,-27 6 6-14,-33 8 1 13,-25 4 2-13,-19 1-2 14,-25 5-23-14,-14-8-67 14,87-31-42-14,0-2-76 0</inkml:trace>
    </iact:actionData>
  </iact:action>
  <iact:action type="add" startTime="70522">
    <iact:property name="dataType"/>
    <iact:actionData xml:id="d35">
      <inkml:trace xmlns:inkml="http://www.w3.org/2003/InkML" xml:id="stk35" contextRef="#ctx0" brushRef="#br0">25073 12982 223 0,'0'0'10'15,"0"0"19"-14,94 119 42 14,-52-61-26-14,1 1 7 13,3 10-1-13,-3 1 2 0,3 3-4 13,1 0-21-13,0-1-20 14,-2 0 20-14,3 2-23 13,6 1 1-13,6 0 17 14,7-2-12-14,3-4 2 13,1-3-13 2,3-4 9-15,-3-8 3 0,2-4-12 13,-1-4 0 1,-1-2 8-14,0-3-2 14,-7-4 2-14,2 4-8 14,-9 0 8-14,-1 2 0 0,0 1-8 12,0 0 0 3,2 1 12-15,-5-2-12 0,2-3 6 12,-3-1-6-12,-5-7 1 14,-5-2-17-14,1-2-21 14,-1-7-27-14,2-4-24 13,-34-17-65-13,-2 0-110 14</inkml:trace>
    </iact:actionData>
  </iact:action>
  <iact:action type="add" startTime="70966">
    <iact:property name="dataType"/>
    <iact:actionData xml:id="d36">
      <inkml:trace xmlns:inkml="http://www.w3.org/2003/InkML" xml:id="stk36" contextRef="#ctx0" brushRef="#br0">27216 14284 249 0,'0'0'44'1,"0"0"-30"0,0 0 35 12,0 0-4-12,0 0-5 14,0 0-6-14,-23-17-31 13,23 27 34-13,2 14 6 14,7 3-19-14,3 2 12 14,1 4-25-14,-7 2 27 13,6 4-17-13,-1 5-18 14,-7-2 39-14,5 6-42 14,-2-4 0-14,2 0 16 13,-3-1-15-13,1-6-1 14,-7 4 0 0,0-5 2-14,0 4-3 14,-27 2 5-14,-24 4-4 14,-23 3 21-14,-17 2-16 13,-9-7-2-13,-12-5-6 14,10-9 10-14,10-10-15 0,24 0 2 13,14-8-32-13,23-4-40 0,31-8-123 12,0 0-179-12</inkml:trace>
    </iact:actionData>
  </iact:action>
  <iact:action type="add" startTime="73519">
    <iact:property name="dataType"/>
    <iact:actionData xml:id="d37">
      <inkml:trace xmlns:inkml="http://www.w3.org/2003/InkML" xml:id="stk37" contextRef="#ctx0" brushRef="#br0">27974 11907 44 0,'0'0'45'1,"0"0"-36"13,0 0 17-13,0 0 1 14,0 0-11-14,0 0 9 13,0 0 5-13,0 0 0 14,0 0 29-14,0 0-29 14,0 0 15-14,0-2-12 13,0 1 1-13,0 1-2 14,0-3 6-14,0 3-13 13,0 0 23-13,0-3-39 0,0 3 18 13,0 0 18-13,0 0-16 14,0 0 2-14,0 0-31 13,0 0 9-13,0 15-20 14,0 23 22-14,0 19-10 14,0 8 32-14,0 12-29 13,6-5 8-13,5-4-12 14,0-4-24 1,5-6-1-15,-1-6-95 13,-12-44-55-13,4-8-110 0</inkml:trace>
    </iact:actionData>
  </iact:action>
  <iact:action type="add" startTime="74193">
    <iact:property name="dataType"/>
    <iact:actionData xml:id="d38">
      <inkml:trace xmlns:inkml="http://www.w3.org/2003/InkML" xml:id="stk38" contextRef="#ctx0" brushRef="#br0">28303 13321 550 0,'0'0'71'15,"0"0"-50"-14,0 0-15 14,0 0 28-14,0 0 14 0,0 0-34 12,0 0 9-12,76-96-23 14,-36 78 0-14,1 7 10 14,-13 1-8-14,-1 8-4 13,-11 2-2-13,-3 0-17 14,-6 10 19-14,-5 21-19 13,-2 16-1-13,0 12 14 14,-22 5 5-14,-14 6-12 14,-5-6 12-14,6-4 3 13,4-6 8-13,2-8-8 14,14-11 0-14,3-9 10 14,12-9-10 0,0-5-10-14,2-1-10 14,31-8 20-14,17-3 21 13,14 0-7-13,10 0-12 14,2-5 5-14,-4-9-7 14,-8 4-38-14,-6 2-47 0,-49 6-101 12,-7 2-46-12</inkml:trace>
    </iact:actionData>
  </iact:action>
  <iact:action type="add" startTime="74757">
    <iact:property name="dataType"/>
    <iact:actionData xml:id="d39">
      <inkml:trace xmlns:inkml="http://www.w3.org/2003/InkML" xml:id="stk39" contextRef="#ctx0" brushRef="#br0">28116 14316 501 0,'0'0'100'15,"0"0"-92"-14,0 0-3 14,0 0 54-14,0 0-12 0,0 0-12 12,16-46 1-12,3 37-36 14,4 3 4-14,6-2-4 14,2 0 4-14,2 2-6 13,1 2 2-13,-10 1-3 14,-3 3-8-14,-8 0 6 14,-7 0-7-14,-4 0 3 13,-2 0-23-13,0 0 24 14,0 5-41-14,0 19 5 13,-8 8 38-13,-7 2 11 14,-4 0-8-14,4-6 3 14,8-3 0-14,0-1 12 13,7-5-12-13,0 6 0 14,0 1-8-14,14-2-4 13,24 2 12-13,16 2 8 14,4-1-7-14,-3-1 31 14,-10-5-30-14,-14-3 1 13,-14-4 14-13,-9 0-17 14,-8 6-14-14,0 14-10 0,-39 12 5 13,-7 9 6-13,-10 1-149 13,27-40-86-13</inkml:trace>
    </iact:actionData>
  </iact:action>
  <iact:action type="add" startTime="75261">
    <iact:property name="dataType"/>
    <iact:actionData xml:id="d40">
      <inkml:trace xmlns:inkml="http://www.w3.org/2003/InkML" xml:id="stk40" contextRef="#ctx0" brushRef="#br0">28016 15187 367 0,'0'0'161'15,"0"0"-161"-14,0 0 8 14,0 0 26-14,0 0-11 13,0 0-2-13,6 14 0 14,-6 27-7-14,0 7 21 14,0 4-35-14,9-8 4 0,11-4 0 12,7-5 1-12,2-9-5 14,9-9 0-14,5-5 2 13,1-9-16-13,5-3 10 14,2 0-11 1,5-31 7-15,-7-11-1 13,-3-9 4 2,-7-7-7-15,-13 12 7 14,-12 14 5-14,-10 17 46 0,-4 11-6 12,0 4 23-12,0 0-23 14,0 0-22-14,0 0-18 0,0 27 3 13,0 20 9-13,0 13-12 13,0 2 0-13,0 1-8 14,21-1 6-14,-2-10-38 13,6-6-27-13,-1-10-19 14,-15-33-31-14,3-3-128 14</inkml:trace>
    </iact:actionData>
  </iact:action>
  <iact:action type="add" startTime="76670">
    <iact:property name="dataType"/>
    <iact:actionData xml:id="d41">
      <inkml:trace xmlns:inkml="http://www.w3.org/2003/InkML" xml:id="stk41" contextRef="#ctx0" brushRef="#br0">28936 11840 398 0,'0'0'67'15,"0"0"-62"-14,0 0-5 14,0 0-2-14,0 0-3 13,0 0 10-13,0 0 16 14,2 157 15-14,0-86-34 14,4 1 0-14,-4-11 5 13,4-8-5-13,1-14 4 14,-5-7-6-14,4-13 0 14,-6-5-11-14,5-8 7 13,-5-4 2-13,0-2 2 14,0 0 19-14,0 0 19 13,0-26-38-13,0-18 0 0,0-10 0 13,7-11 1 2,2-2 6-15,4-2-7 13,3 9-5-13,-3 14-6 0,1 15 12 29,-10 12-1-29,0 13 39 13,-4 4-38-13,0 2-1 0,0 0-4 0,5 8-23 12,-3 25 18 2,5 14-4-14,0 7 13 14,-1-2 18-14,3-6-18 14,-2-16-6-14,0-11-14 13,-5-12 8-13,2-4-2 14,-4-3-2-14,2 0 16 0,5-3 32 12,2-27 3-12,4-9-25 14,6-11 5-14,-4 4 23 14,1 5-10-14,-1 11-9 13,-1 11-4-13,-3 8 39 14,-5 8-51-14,3-3-1 0,0 6-2 13,6 0-7-13,6 7 6 13,1 25-23-13,5 10 24 29,1 13-3-29,1 0 5 14,0 7-2-14,-2-4 12 0,-4 3-8 13,-10-3-4-13,-4 2-55 13,-4 0-39-13,-5-2 11 14,0 0-45-14,0-46 1 0,-14-5-48 0</inkml:trace>
    </iact:actionData>
  </iact:action>
  <iact:action type="add" startTime="78304">
    <iact:property name="dataType"/>
    <iact:actionData xml:id="d42">
      <inkml:trace xmlns:inkml="http://www.w3.org/2003/InkML" xml:id="stk42" contextRef="#ctx0" brushRef="#br0">30234 11748 133 0,'0'0'44'15,"0"0"-32"-14,0 0-10 14,0 0 31-14,0 0 26 0,0 0 35 12,0 0-64-12,-13-15-8 14,-1 15-12-14,-1 0-4 14,-10 0 14-14,0 15 0 13,-6 12-14-13,2 7 12 14,-2 6-18-14,8 2-2 14,8 2 1-14,8 0-2 13,7-4 2-13,0-2-8 14,7-6 9-14,24-4-5 13,7-2 15 2,9-3-9-15,6-2 14 14,-1 0 5-14,-5 1 5 13,-5 0-10-13,-9 2-10 0,-6 0 31 13,-4 2-34-13,-15 2 13 13,-3-4-12-13,-5 2-3 14,-5 0 3-14,-26 2-1 14,-9 4-1-14,-9-4 26 13,-5-1-27-13,6-6-35 0,-4 0-40 13,9-7-55-13,37-14-71 14</inkml:trace>
    </iact:actionData>
  </iact:action>
  <iact:action type="add" startTime="78724">
    <iact:property name="dataType"/>
    <iact:actionData xml:id="d43">
      <inkml:trace xmlns:inkml="http://www.w3.org/2003/InkML" xml:id="stk43" contextRef="#ctx0" brushRef="#br0">30292 11904 571 0,'0'0'63'1,"0"0"-29"13,0 0-25-13,0 0-9 14,0 0-21-14,0 0 21 13,-27-7 2-13,-23 89 33 14,-8 22-14-14,6 11-21 14,0-1-1-14,12-8-54 13,9-9-29-13,27-74-3 14,4-6-139-14</inkml:trace>
    </iact:actionData>
  </iact:action>
  <iact:action type="add" startTime="79812">
    <iact:property name="dataType"/>
    <iact:actionData xml:id="d44">
      <inkml:trace xmlns:inkml="http://www.w3.org/2003/InkML" xml:id="stk44" contextRef="#ctx0" brushRef="#br0">30851 11865 530 0,'0'0'40'1,"0"0"-36"13,0 0-4-13,0 0 25 0,0 0 34 13,0 0-35-13,170-53-15 13,-110 35 12-13,9 0-21 14,-5 5 3-14,-8 1-3 14,-11 5-15-14,-9 6-4 13,-21 1-84-13,-15 0-82 14,0 0-31-14</inkml:trace>
    </iact:actionData>
  </iact:action>
  <iact:action type="add" startTime="80016">
    <iact:property name="dataType"/>
    <iact:actionData xml:id="d45">
      <inkml:trace xmlns:inkml="http://www.w3.org/2003/InkML" xml:id="stk45" contextRef="#ctx0" brushRef="#br0">31108 11843 452 0,'0'0'37'1,"0"0"-37"13,0 0 2-13,0 0-2 0,0 0 46 13,0 0 15-13,-36 126-8 13,20-64-16-13,1 12-30 14,-10 10 22-14,1 6-29 14,-3 2 0-14,-2-1-10 13,2-3 6-13,0-1-57 14,3-5-41-14,17-63-60 14,-2-8-95 0</inkml:trace>
    </iact:actionData>
  </iact:action>
  <iact:action type="add" startTime="81119">
    <iact:property name="dataType"/>
    <iact:actionData xml:id="d46">
      <inkml:trace xmlns:inkml="http://www.w3.org/2003/InkML" xml:id="stk46" contextRef="#ctx0" brushRef="#br0">29790 13298 385 0,'0'0'66'15,"0"0"11"-14,0 0-42 14,0 0 32-14,0 0 5 0,0 0-32 12,-9-15 6-12,9 15-46 14,0 0 0-14,0 1-11 14,-6 24 11-14,-8 12 0 13,-4 12 0-13,10 1-18 14,5-2-37-14,3-2-85 14,0-36-96-14</inkml:trace>
    </iact:actionData>
  </iact:action>
  <iact:action type="add" startTime="81359">
    <iact:property name="dataType"/>
    <iact:actionData xml:id="d47">
      <inkml:trace xmlns:inkml="http://www.w3.org/2003/InkML" xml:id="stk47" contextRef="#ctx0" brushRef="#br0">30176 13467 504 0,'0'0'81'1,"0"0"-47"0,0 0-20 12,0 0 20-12,0 0-34 14,0 0-2-14,20 6 2 13,-22 29 3-13,-6 12-3 14,4 5-1 1,2 3-62-1,2-3-29-14,0-36-42 0,0-6-66 13</inkml:trace>
    </iact:actionData>
  </iact:action>
  <iact:action type="add" startTime="81914">
    <iact:property name="dataType"/>
    <iact:actionData xml:id="d48">
      <inkml:trace xmlns:inkml="http://www.w3.org/2003/InkML" xml:id="stk48" contextRef="#ctx0" brushRef="#br0">29999 14021 426 0,'0'0'160'1,"0"0"-129"13,0 0-31-13,0 0 12 14,0 0-18-14,0 0 6 13,0 0 0-13,-2 133-10 14,-11-64-6-14,-1 1-72 14,6-44-92-14,3-3-103 13</inkml:trace>
    </iact:actionData>
  </iact:action>
  <iact:action type="add" startTime="82147">
    <iact:property name="dataType"/>
    <iact:actionData xml:id="d49">
      <inkml:trace xmlns:inkml="http://www.w3.org/2003/InkML" xml:id="stk49" contextRef="#ctx0" brushRef="#br0">30040 14664 436 0,'0'0'79'15,"0"0"-70"-14,0 0 10 0,0 0 41 13,0 0-39-13,0 0-21 13,9 43 1-13,-9-8-1 14,-7 16 0 1,5 2-105-15,2-30-51 0,0-5-51 12</inkml:trace>
    </iact:actionData>
  </iact:action>
  <iact:action type="add" startTime="82335">
    <iact:property name="dataType"/>
    <iact:actionData xml:id="d50">
      <inkml:trace xmlns:inkml="http://www.w3.org/2003/InkML" xml:id="stk50" contextRef="#ctx0" brushRef="#br0">30078 15119 391 0,'0'0'11'1,"0"0"-11"13,0 0-13-13,0 0 13 14,0 0-2-14,-29 105-3 13,20-77-74-13,4-18 9 14,3-2-90-14</inkml:trace>
    </iact:actionData>
  </iact:action>
  <iact:action type="add" startTime="82566">
    <iact:property name="dataType"/>
    <iact:actionData xml:id="d51">
      <inkml:trace xmlns:inkml="http://www.w3.org/2003/InkML" xml:id="stk51" contextRef="#ctx0" brushRef="#br0">29621 15781 541 0,'0'0'19'1,"0"0"-19"13,0 0-6-13,0 0 6 14,0 0 0-14,0 0 0 13,-74 93-49-13,67-73-16 14,1-1-20-14,6-19-47 14,0 5-85-14</inkml:trace>
    </iact:actionData>
  </iact:action>
  <iact:action type="add" startTime="82807">
    <iact:property name="dataType"/>
    <iact:actionData xml:id="d52">
      <inkml:trace xmlns:inkml="http://www.w3.org/2003/InkML" xml:id="stk52" contextRef="#ctx0" brushRef="#br0">30242 15272 618 0,'0'0'21'15,"0"0"-21"-14,0 0-5 14,0 0 5-14,0 0 6 0,0 0 15 12,36-6-14 3,-51 42-1-15,-6 13 7 0,0 9-13 13,-8 3-66-13,17-37-78 13,1-6-104-13</inkml:trace>
    </iact:actionData>
  </iact:action>
  <iact:action type="add" startTime="84395">
    <iact:property name="dataType"/>
    <iact:actionData xml:id="d53">
      <inkml:trace xmlns:inkml="http://www.w3.org/2003/InkML" xml:id="stk53" contextRef="#ctx0" brushRef="#br0">23468 11680 222 0,'0'0'20'1,"0"0"-20"13,0 0-10-13,0 0 10 14,0 0 23-14,0 0-11 13,0 0 10-13,11 0 6 14,-6 0-2-14,2 0 2 14,-3 0-1-14,9 0 11 13,7 0 41-13,7 0-61 14,11 0 19-14,5 0-6 0,3 0-14 12,10 0 4 3,13 0-21-15,5 0 4 0,10 0 12 13,5 0-8 1,10 0-8-14,1 0 11 14,12 0-4-14,6 0 17 14,11-9-24-14,-2-6 5 0,-5 6 23 12,-14 0-27-12,-10 4-1 14,-19 2 1-14,-2 1 3 13,-13 2-5-13,-4 0 1 30,-4 0 0-30,-4 0-1 0,-8 0 1 12,-2 2 0-12,-6 4-3 14,-2 0 8-14,-11 0-10 14,2 0-13-14,0-1-21 0,-7-2 31 12,-3 2-47 3,-1-4 21-15,-1-1 7 0,1 3-8 12,-1-3-1-12,2 0-23 14,3 0-65-14,-16 0 5 14,5 0-56-14</inkml:trace>
    </iact:actionData>
  </iact:action>
  <iact:action type="add" startTime="85013">
    <iact:property name="dataType"/>
    <iact:actionData xml:id="d54">
      <inkml:trace xmlns:inkml="http://www.w3.org/2003/InkML" xml:id="stk54" contextRef="#ctx0" brushRef="#br0">26029 11436 234 0,'0'0'63'15,"0"0"-60"-14,0 0 15 14,0 0 12-14,0 0-23 13,0 0-4-13,18-4 23 14,7 23 17-14,8 8-33 0,9 3 3 13,10 0 34-13,8 0-43 13,9 0 14-13,7-4 9 14,4-2-3-14,-2 0-10 13,-5-2-14-13,-3 1 0 14,-12-3 11-14,-7-1-11 29,-8-4 0-29,-10-1 3 14,-6-5-2-14,-10 2 1 14,-5-4-2-14,-1 2 0 0,-7-4-2 12,5 3 2-12,-6 1-6 0,1-3 3 13,-2 0 0-13,3-1-1 14,-5-5 0-14,2 3 4 13,-2 3-1-13,0-3 1 14,2 8-2-14,-2-1-9 0,0 1-21 12,0 3 8-12,0-2-32 14,0-1-11-14,0-1 24 14,0 3-16-14,0-4 9 13,0-6-12-13,0-3-71 14</inkml:trace>
    </iact:actionData>
  </iact:action>
  <iact:action type="add" startTime="85859">
    <iact:property name="dataType"/>
    <iact:actionData xml:id="d55">
      <inkml:trace xmlns:inkml="http://www.w3.org/2003/InkML" xml:id="stk55" contextRef="#ctx0" brushRef="#br0">26915 11662 120 0,'0'0'36'15,"0"0"-14"-14,0 0-18 14,0 0-4-14,0 0 9 13,0 0 12-13,0 0 4 14,-10-32 3-14,10 30-13 14,0 0 9-14,0 0-24 13,0 0 0-13,0 1-5 14,0-2 5-14,0 0 0 14,0 2 0-14,0 0 0 13,0 1-1-13,0 0 1 14,2-3-7-14,6 3 7 0,-6-2 6 12,2-2 10 3,7 1 0-15,3-2-11 0,3 3 1 13,6 2-6-13,-3 0-1 13,2 0-1-13,-6 0-5 14,-5 0 7-14,-5 0-5 14,-1 0 5-14,2 0-3 13,-5 2 3-13,2 3 0 14,1-2 4-14,-3-1-2 13,0 0 2-13,-2 0-4 14,2 3 4-14,0 6-13 14,1 5-2 0,2 6 11-14,-3 7 1 14,2 7 4-14,5 8-5 14,5 12-32-14,-1 12-48 0,-5 16-16 12,0-48-14 3</inkml:trace>
    </iact:actionData>
  </iact:action>
</iact:actions>
</file>

<file path=ppt/ink/inkAction1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18:46.015"/>
    </inkml:context>
    <inkml:brush xml:id="br0">
      <inkml:brushProperty name="width" value="0.05292" units="cm"/>
      <inkml:brushProperty name="height" value="0.05292" units="cm"/>
      <inkml:brushProperty name="color" value="#FF0000"/>
    </inkml:brush>
  </inkml:definitions>
  <iact:action type="add" startTime="4588">
    <iact:property name="dataType"/>
    <iact:actionData xml:id="d0">
      <inkml:trace xmlns:inkml="http://www.w3.org/2003/InkML" xml:id="stk0" contextRef="#ctx0" brushRef="#br0">11128 2715 106 0,'4'0'69'1,"-4"0"-44"13,0 0-23-13,2 0 2 14,-2 0 4-14,0 0 0 13,5 0 3-13,-3 0-11 14,2 0-2-14,-2 0-6 14,8 0 8-14,-6 0 0 13,3 0 1-13,-1 0 2 14,3 0 3-14,3 0 0 14,-4-2 3-14,13-5 32 13,-2 0-26-13,10-3-6 14,16-2 5-14,9-2-7 0,17-6 1 12,18-4 11-12,13-7-6 14,14-6 17-14,18-1-6 29,2 1-14-29,5-4 10 14,-8 6-17-14,-6 3 1 14,-13 2-4-14,-14 4 0 13,-8 3 7-13,-18 4-7 0,-12 5-2 13,-9 0 0-13,-4 3-14 13,-4 7-33-13,-3 1-25 14,-35 3-24-14,-5 0-47 14</inkml:trace>
    </iact:actionData>
  </iact:action>
  <iact:action type="add" startTime="5173">
    <iact:property name="dataType"/>
    <iact:actionData xml:id="d1">
      <inkml:trace xmlns:inkml="http://www.w3.org/2003/InkML" xml:id="stk1" contextRef="#ctx0" brushRef="#br0">16243 2501 229 0,'0'0'82'15,"0"0"-59"-14,0 0-7 14,0 0 41-14,0 0-33 13,0 0-16-13,0 0-8 14,11-13 7-14,43 1-4 14,20-6 7-14,13-5-8 13,24-3 17-13,7-6-19 14,19-1 0-14,-2-1 5 13,6-3-2-13,-10 8 0 0,-2 2-3 13,1-2 0 2,-3 5-13-1,-2-1 3-14,-7 5-52 14,-9 8 36-14,-16-3-52 14,-77 15-36-14</inkml:trace>
    </iact:actionData>
  </iact:action>
  <iact:action type="add" startTime="5775">
    <iact:property name="dataType"/>
    <iact:actionData xml:id="d2">
      <inkml:trace xmlns:inkml="http://www.w3.org/2003/InkML" xml:id="stk2" contextRef="#ctx0" brushRef="#br0">19888 2282 235 0,'0'0'54'1,"0"0"-47"13,0 0 0-13,0 0 7 14,0 0 1-14,0 0 30 13,-13 3-6-13,44-3-37 14,25-7 13-14,24-10-4 14,15-2-6-14,19-6 10 0,21 2-15 12,0-4 0-12,8-1 14 14,1 7-12 0,-5 0-4-14,-10 5 1 0,-9 2 1 13,-10 4 8 2,-19 6-8-15,-10 2 0 13,-12 2-7-13,-13 0-12 14,-23 0-63-14,-33 4-36 14,0-2-55-14</inkml:trace>
    </iact:actionData>
  </iact:action>
  <iact:action type="add" startTime="6697">
    <iact:property name="dataType"/>
    <iact:actionData xml:id="d3">
      <inkml:trace xmlns:inkml="http://www.w3.org/2003/InkML" xml:id="stk3" contextRef="#ctx0" brushRef="#br0">23883 2278 47 0,'0'0'93'1,"0"0"-93"13,0 0 4-13,0 0 58 14,0 0-1-14,0 0-25 13,0 0-17-13,13-22-3 14,-13 22 39-14,0-2-42 14,0 2-3-14,0 0 13 13,0 0-22-13,0-2-1 0,0 2 0 13,0 0 0-13,0 0-7 14,16 0 15-14,13-6-8 13,17-5 27-13,21 2-26 14,14-5 6 0,8 1-7-14,11 2 7 0,14-6 0 13,8 5-7 2,15 3 0-15,-2-3 5 13,2 5-4-13,-18 3-1 14,-7 3 0-14,-16 1 5 13,-22 0-8-13,-18 0 3 0,-21 4-37 13,-20 9-21-13,-15-6-78 14,-15-2-31-14</inkml:trace>
    </iact:actionData>
  </iact:action>
  <iact:action type="add" startTime="13778">
    <iact:property name="dataType"/>
    <iact:actionData xml:id="d4">
      <inkml:trace xmlns:inkml="http://www.w3.org/2003/InkML" xml:id="stk4" contextRef="#ctx0" brushRef="#br0">9253 2328 89 0,'0'0'44'1,"0"0"-28"13,0 0-3-13,0 0 20 14,0 0-20-14,0 0 10 13,0 0 12-13,2-36-23 14,-2 32 10-14,2 1-10 14,3-2-10-14,-3 3 17 13,2 0-15-13,-2-3 13 14,6 4-17-14,-2-8 7 0,7 4-7 13,10-7 0-13,1-6 0 13,16 2 3-13,10-10-1 14,10-1 11-14,17 0-13 13,10-11 7 2,7 3 1-15,9 5-8 14,-12 2 0-14,1 8 8 13,-5 8-8-13,-12 4 0 0,-2 8-8 13,-1 0-47-13,-3 0-9 14,-58 0-45-14,-6 4 6 13</inkml:trace>
    </iact:actionData>
  </iact:action>
  <iact:action type="add" startTime="14281">
    <iact:property name="dataType"/>
    <iact:actionData xml:id="d5">
      <inkml:trace xmlns:inkml="http://www.w3.org/2003/InkML" xml:id="stk5" contextRef="#ctx0" brushRef="#br0">11747 2184 226 0,'0'0'70'15,"0"0"-61"-14,0 0-9 0,0 0-10 13,0 0 10-13,0 0 10 13,185-71-10-13,-96 47 0 14,16 2-5-14,4 1 9 14,14-2-8-14,-5 9-16 13,9-2-38-13,-89 11-45 14</inkml:trace>
    </iact:actionData>
  </iact:action>
  <iact:action type="add" startTime="14663">
    <iact:property name="dataType"/>
    <iact:actionData xml:id="d6">
      <inkml:trace xmlns:inkml="http://www.w3.org/2003/InkML" xml:id="stk6" contextRef="#ctx0" brushRef="#br0">15060 2363 270 0,'0'0'68'1,"0"0"-57"13,0 0 3-13,0 0-14 0,0 0 0 13,116-65 4-13,-56 38 0 13,17 3-3-13,18-1 1 14,11 1 0-14,19 6-3 14,4 2 1-14,10 9-51 13,-95 7-18-13,-5 0-82 14</inkml:trace>
    </iact:actionData>
  </iact:action>
  <iact:action type="add" startTime="16058">
    <iact:property name="dataType"/>
    <iact:actionData xml:id="d7">
      <inkml:trace xmlns:inkml="http://www.w3.org/2003/InkML" xml:id="stk7" contextRef="#ctx0" brushRef="#br0">22019 2034 170 0,'0'0'54'1,"0"0"-54"13,0 0 0-13,0 0 30 14,0 0 1-14,0 0 6 13,-13 5-26-13,19-5-4 14,21 0 8-14,15 0-14 14,26 0 1-14,14 0 25 0,19 0-24 12,9-5 6 3,23-4-6-15,6-2 16 14,27-1 3-14,3 3-12 13,7-3-9-13,-4 4 19 14,-10 0-17-14,-12-4-3 13,-15 1 3-13,-11 4-2 14,-18 2 0-14,-10 5-1 14,-13 0 0-14,-21 0-4 0,-10 0-11 12,-19 0-52-12,-33 2-31 14,-2 3-81-14</inkml:trace>
    </iact:actionData>
  </iact:action>
  <iact:action type="add" startTime="19899">
    <iact:property name="dataType"/>
    <iact:actionData xml:id="d8">
      <inkml:trace xmlns:inkml="http://www.w3.org/2003/InkML" xml:id="stk8" contextRef="#ctx0" brushRef="#br0">7641 5390 154 0,'0'8'35'1,"0"-8"-35"13,0 0 6-13,0 0-6 14,0 0 11-14,0 0 14 13,0 0-4-13,0 0-19 0,0 0 2 13,0 0-4-13,0 0 3 14,0 0-1-14,7 0-2 13,-1 0 0-13,8 0-1 14,1 0 1-14,6 0 0 14,-2 0 0-14,4 0 0 13,6 0 0-13,2 0 0 14,2 0 0-14,6 0 1 13,3 0-1-13,2 0 0 30,1 0 0-30,1 0 3 0,4 0-3 12,-1 0 0-12,4 0 0 0,1 0-2 13,8-3 5 1,5 3-4-14,0-5 1 14,4 1 0-14,0 4 1 0,-4 0-1 13,-4 0 0-13,0 0 3 13,-13 0-2-13,8 2-1 14,-6 8 0-14,2-2 0 14,2-2-2-14,-4 0 2 13,6 0 0-13,7-2 2 0,-7-2-2 13,-2-2 0-13,-7 0-6 14,-7 0 16-14,3 0 1 13,-3 0-8-13,0 0-1 14,3 0 7-14,-3 0-7 13,6 0-3 2,-2 0 1-15,1 0 0 14,9 0 6-14,2 0-6 13,7 0 0-13,1 0-3 14,7-6 9-14,12-6-6 14,9-5 4-14,4-3-2 0,-5 5 22 12,4-3-17-12,-10 5-2 14,-5 6 9-14,-12 1-14 13,-6 2 1-13,-6 4-7 14,-7 0 17-14,7 0-16 0,-2 0 5 13,4-2 0-13,2-1 0 13,3-2 5-13,4 5-3 14,-2 0-2-14,2 0 2 13,-11 0-2-13,0 0 0 14,-7 0-2-14,-2 0-1 0,7 0 3 13,2 0 0-13,7 0-2 13,1 0 7-13,13 0-4 30,0-11-1-30,6 2 0 13,7-2 1-13,-1 4 9 0,-4 0-4 0,0 6-5 12,-2-6 9 3,-14 3 4-15,0 2-14 13,-3 1 0-13,-8 1 6 14,0-4-3-14,-3 1-3 13,-1-1 0-13,2-2 9 0,-6 2 8 13,-4 0-17-13,2-2 0 14,-1 1 10-14,2 5-8 13,0-8-2-13,-1 4 1 14,-6-1 8-14,-9 0 1 0,6 0-10 13,-8-3 0-13,3 3-5 13,-5-4 8-13,0 2-3 14,-4 2 0-14,2 1 2 13,-2-4-3-13,-10 6 1 30,-1 0-14-30,-5 2-6 0,-2 0-53 12,-9 0 8-12,0 9-37 0,0-4-63 0</inkml:trace>
    </iact:actionData>
  </iact:action>
  <iact:action type="add" startTime="22788">
    <iact:property name="dataType"/>
    <iact:actionData xml:id="d9">
      <inkml:trace xmlns:inkml="http://www.w3.org/2003/InkML" xml:id="stk9" contextRef="#ctx0" brushRef="#br0">6734 6534 107 0,'0'0'32'15,"0"0"-10"-14,0 0 33 14,0 0-10-14,0 0-27 13,0 0 5-13,0 0-23 14,-9-14-13-14,9 14-2 14,0 0 1-14,7 0 14 13,10 0 1-13,8 0 1 14,10 11 11-14,13 3-10 14,10-6 10-14,6 2 8 13,7-7 15-13,3-3-11 14,-3 3-3-14,-2-3-20 13,-4 0 25-13,-7 0-23 14,-7 0-4-14,-1 0 3 14,-6 0 8-14,-9 0-10 13,-6 0-1-13,-2 0-6 14,-4 0 6-14,-6 0-35 14,-5 2-25-14,1 5 12 0,-4-4-32 12,-9-3-24-12</inkml:trace>
    </iact:actionData>
  </iact:action>
  <iact:action type="add" startTime="23494">
    <iact:property name="dataType"/>
    <iact:actionData xml:id="d10">
      <inkml:trace xmlns:inkml="http://www.w3.org/2003/InkML" xml:id="stk10" contextRef="#ctx0" brushRef="#br0">8881 6403 174 0,'0'0'38'1,"0"0"-30"0,0 0 21 12,0 0 0-12,0 0 6 14,0 0-13-14,0 0-20 13,-12-4 19-13,12 4-20 14,0 0-1-14,0-3 7 14,0 3-7-14,0 0 0 13,0 0-1-13,0-1 1 14,0-2 15-14,12 0-15 14,7 0 0-14,8 1 14 13,13 0-12-13,5-1-2 14,7-2 4-14,5 3-1 13,6-2 17 2,2 1-20-15,-1 1-41 14,-6-1 19-14,-7 3-25 0,-10 0-42 12,-39 0-9-12</inkml:trace>
    </iact:actionData>
  </iact:action>
  <iact:action type="add" startTime="24222">
    <iact:property name="dataType"/>
    <iact:actionData xml:id="d11">
      <inkml:trace xmlns:inkml="http://www.w3.org/2003/InkML" xml:id="stk11" contextRef="#ctx0" brushRef="#br0">11375 6531 165 0,'0'0'92'15,"0"0"-66"-14,0 0-26 0,0 0 0 13,0 0 18-13,0 0-7 13,38-24 13-13,11 5-17 14,18 2 5-14,8 0 34 14,4 4-44-14,-2 0 9 13,-7 3-11-13,-8 5 3 14,-4-4-23-14,3 5 20 13,-9 3-46-13,0-2-5 14,-46 3-61 1,-1 0-76-15</inkml:trace>
    </iact:actionData>
  </iact:action>
  <iact:action type="add" startTime="25300">
    <iact:property name="dataType"/>
    <iact:actionData xml:id="d12">
      <inkml:trace xmlns:inkml="http://www.w3.org/2003/InkML" xml:id="stk12" contextRef="#ctx0" brushRef="#br0">14424 6527 126 0,'0'0'7'15,"0"0"-7"-14,0 0 4 14,0 0-4-14,0 0 8 13,0 0 22-13,0 0 4 14,-17 0-15-14,17-2 0 14,0 2 25-14,0 0-27 0,0 0-9 12,0 0-4-12,0 0-3 14,0-2-2-14,0-1-3 13,0 3 0-13,0 0 2 14,0 0 4-14,0 0 1 14,0 0 2-14,0 0-3 13,0 0 4-13,0 0-6 14,0 0 0-14,0 0-1 14,0 0 1-14,0 0-3 13,0 0 1-13,0 0 2 14,0 0-6-14,0 0 5 13,0 0 1-13,0 0 11 14,0 0-10-14,0 0-1 0,0 0 0 13,0 0 0-13,0 0-1 13,0 0-13-13,2 0 6 14,-2 0 3-14,2 0 4 14,-2 0 0-14,0 0 0 13,5 0 1-13,-5 0-1 14,2 0-1-14,0 0-1 13,0 0 3-13,7 0 1 14,-2 0 1-14,0 0 7 14,-1 0-9-14,-4 0 0 13,3 0 0-13,-1 0 0 14,-2 0-4-14,3 0 4 0,6 0-3 13,0 0 3-13,3 0 2 13,-1 0-2-13,1 0 0 14,-1 0 0-14,3 0-6 14,-1 0 2-14,1 0 2 13,1 0 2-13,-1 0 0 14,4 0-8-14,-2 0 7 29,2 0 1-29,5 0-1 14,1 0 1-14,3 0 0 13,-2 0 0-13,4 0-1 0,0 0-8 13,8 0-22-13,-4 0-36 13,-24 0-5-13</inkml:trace>
    </iact:actionData>
  </iact:action>
  <iact:action type="add" startTime="33423">
    <iact:property name="dataType"/>
    <iact:actionData xml:id="d13">
      <inkml:trace xmlns:inkml="http://www.w3.org/2003/InkML" xml:id="stk13" contextRef="#ctx0" brushRef="#br0">8145 7285 216 0,'2'-18'0'1,"-2"12"9"13,0 1 5-13,0 2-8 14,0 0-5-14,0 2 5 13,0 1-5-13,0 0-2 14,2 0-10-14,-2 0 11 14,0 0 6-14,0 0-4 13,0 0 1-13,0 0 7 14,0 0 1-14,0 0 28 14,0 0-25-14,0 0-8 0,0 0 28 12,0 0-11-12,0 0 15 14,0 0-4-14,0 0-20 13,0 0 5-13,0 0-19 14,0 0 0-14,0 0 0 14,0 0 3-14,0 0 1 13,0 0 1-13,0-2 1 14,0 0 10-14,5-3-16 14,2-2 0-14,8-5 6 13,7-5 2-13,18-5-3 14,16-3 14-14,6-5-15 13,8-5 8 2,1 5-12-15,-2 0 0 0,-7 6 2 13,-8 4-2-13,-7 6 0 13,-9 5-6-13,-5 4 6 14,1 1-7-14,-3 4-53 14,-2 0-31-14,-9 0 8 13,-20 6-78-13</inkml:trace>
    </iact:actionData>
  </iact:action>
  <iact:action type="add" startTime="46005">
    <iact:property name="dataType"/>
    <iact:actionData xml:id="d14">
      <inkml:trace xmlns:inkml="http://www.w3.org/2003/InkML" xml:id="stk14" contextRef="#ctx0" brushRef="#br0">26678 8395 358 0,'5'-9'67'15,"-5"4"-65"-14,0 0 12 0,0-2 43 13,0 3-35-13,0 0 21 13,0 4-10-13,0-1 3 14,0 1 0-14,0-2-36 14,0 2 0-14,0-4 8 13,2 1-8-13,-2 3-2 14,0 0-2-14,0-2 4 14,2 2-11-14,-2 0 11 13,2 0 0-13,8 0-13 14,3 0 10-14,7 0 3 0,11 0 6 12,7 0-2-12,-3 0-4 14,7 0-5-14,3 0 5 14,5 0-10 0,-2 0 9 1,4 0-7-15,4 0 8 0,2 0-1 12,-8 0-4-12,4 0-5 14,0 0 6-14,-8 0-4 14,10 0 2-14,-4 0 4 13,-8 0 2-13,-1 0-16 0,-6 0-6 13,-1 0-15-13,-5 0 13 14,-4-2-2-14,-11 2-50 13,-1 0-8-13,-15 0-41 14,0 0-9-14</inkml:trace>
    </iact:actionData>
  </iact:action>
  <iact:action type="add" startTime="47539">
    <iact:property name="dataType"/>
    <iact:actionData xml:id="d15">
      <inkml:trace xmlns:inkml="http://www.w3.org/2003/InkML" xml:id="stk15" contextRef="#ctx0" brushRef="#br0">7066 9249 312 0,'0'0'25'15,"0"0"27"-14,0 0-41 14,0 0-7-14,0 0 22 13,0 0-17-13,15-11 1 0,-7 8-10 13,0 3 0-13,5-5-1 14,10-3 2-14,6-4 0 13,4-2 12-13,5-2-6 14,5-2-13-14,5-4 6 13,15 0 0-13,4-4 8 14,15-1-8-14,14 1 0 14,13-2-2 0,16 9-1 1,6 5-45-15,-88 14-62 0,1 0-75 13</inkml:trace>
    </iact:actionData>
  </iact:action>
  <iact:action type="add" startTime="58516">
    <iact:property name="dataType"/>
    <iact:actionData xml:id="d16">
      <inkml:trace xmlns:inkml="http://www.w3.org/2003/InkML" xml:id="stk16" contextRef="#ctx0" brushRef="#br0">8174 12129 77 0,'2'2'34'15,"-2"-2"-34"-14,0 0-40 14,0 2 36-14,4-2-2 13,1 0 6-13,2 0 4 14,4 0 6-14,-2 0 4 14,6 0-12-14,-2 0 3 13,8 0 12-13,-1 0-16 14,-3 0 2-14,6 0 3 14,-5 0-1-14,7 0 7 13,-4 0-2-13,11 0 1 14,3 0 14-14,6 3-16 13,5 2 6-13,6 1 13 14,10 2-3 1,5-1 3-15,9-1-7 13,6-4 5-13,9 0 21 14,6-2-32-14,5 0 13 13,2 0-13-13,8 0-9 0,4-9 17 13,7-4-23-13,-5-6 0 14,0 2 7-14,-7-8-4 13,1 2-3-13,-5-6 6 14,4 2-5-14,-10-2 5 14,-15 3-6-14,-7 4 0 13,-19 2 3-13,-13 4-3 0,-9 4 0 13,-16 4-1-13,0 3 5 13,-10 0-6-13,-6 1 2 14,5 1 0-14,-7-2-5 0,10 1 5 13,-3-1-6-13,7-1 1 29,-3 0 5-29,8 1-3 14,-7 2-2-14,-3 0 5 13,3-1-12-13,-5-1 4 14,2 3 4-14,1-1 2 14,-6 3 1-14,5-4-4 0,-1 0-10 12,-3 1 15-12,-1 2-3 14,-5-2 3-14,4 2 0 13,-1-3-1-13,-1 2 1 0,1 2-2 13,-2 0-11-13,4 0-21 14,-4 0 15-14,9 0-12 13,-3 0 7-13,-2 0 19 14,5 0 2-14,-1 0-1 0,1 0 4 13,1 0 0 1,-1 0-5-14,0 0 5 0,1 0-22 13,1 0-4-13,-10 0-35 29,2 0-25-29</inkml:trace>
    </iact:actionData>
  </iact:action>
  <iact:action type="add" startTime="60077">
    <iact:property name="dataType"/>
    <iact:actionData xml:id="d17">
      <inkml:trace xmlns:inkml="http://www.w3.org/2003/InkML" xml:id="stk17" contextRef="#ctx0" brushRef="#br0">13722 12035 237 0,'0'0'0'15,"0"0"-4"-14,0 0 4 14,0 0 21-14,0 0 33 13,0 0-19-13,0 0 42 14,-42 0-26-14,42 0-10 14,0 0-38-14,0 0 4 13,0 0-10-13,0 0 3 14,0 0-9-14,13-1 8 14,16-10 1-14,25-2 24 13,6-1-23-13,9-3 12 14,4 5 13-14,-3 0-26 13,-3 8-12 2,-3 3-37-15,-4 1-78 0,-46 0 16 13,-1 0-85-13</inkml:trace>
    </iact:actionData>
  </iact:action>
  <iact:action type="add" startTime="60912">
    <iact:property name="dataType"/>
    <iact:actionData xml:id="d18">
      <inkml:trace xmlns:inkml="http://www.w3.org/2003/InkML" xml:id="stk18" contextRef="#ctx0" brushRef="#br0">14997 11989 206 0,'0'0'51'1,"0"0"-32"13,0 0 1-13,0 0 49 14,0 0 14-14,0 0-47 0,-22 7 3 12,22-7 12 3,0 0-29-15,0 0-17 0,0 0-5 13,0 0 1-13,4 0 1 13,12 0 4-13,13-7-6 14,13-9 16-14,23-4-11 14,0-3-2 0,6 0-3-14,-2-1 4 14,-2 1-3-14,-2 3-1 13,-8 1 0-13,-1 3-5 14,-9 2-9-14,-7 3-28 0,-2 6-41 13,-9-2-40-13,-29 7 14 13,0 0-77-13</inkml:trace>
    </iact:actionData>
  </iact:action>
  <iact:action type="add" startTime="62026">
    <iact:property name="dataType"/>
    <iact:actionData xml:id="d19">
      <inkml:trace xmlns:inkml="http://www.w3.org/2003/InkML" xml:id="stk19" contextRef="#ctx0" brushRef="#br0">17053 12025 361 0,'0'0'72'15,"0"0"-36"-14,0 0-17 14,0 0-12-14,0 0 12 13,0 0 3-13,0 0-15 14,-36 6 9-14,36-6-16 0,0 0-14 13,9 0 10-13,16 0 8 13,12 0-1-13,17-16 3 14,19-6-2-14,21-7 12 14,7-5-15-14,3-1 2 13,-6 3 9-13,-11 3-11 29,-14 6 4-29,-7 3-5 14,-16 5-30-14,-7 2 18 0,-5 6-52 13,-11-1-24-13,-10 4 9 13,1 3-20-13,-18 1-19 14</inkml:trace>
    </iact:actionData>
  </iact:action>
  <iact:action type="add" startTime="63543">
    <iact:property name="dataType"/>
    <iact:actionData xml:id="d20">
      <inkml:trace xmlns:inkml="http://www.w3.org/2003/InkML" xml:id="stk20" contextRef="#ctx0" brushRef="#br0">20891 11872 64 0,'0'0'83'15,"0"0"-67"-14,0 0-15 14,0 0 12-14,0 0 20 0,0 0 27 12,0 0-19-12,0 0 2 14,0 0 13-14,0 0-50 14,0 0 0-14,0 0-5 13,0 0 1-13,0 0 19 14,0 0-16-14,0 0 1 13,0 0 26-13,0 0-31 14,0 0 6-14,0 0-7 14,0 0 1-14,0 0-9 13,0 0 1-13,0-3 7 14,0-1 31-14,12-1-25 14,1 2 12-14,3-3-10 13,1 2-7-13,10-4 9 0,2 2-10 13,9-1 0-13,2 2 9 13,11-2-9-13,7 0 0 14,11-2 6 1,5 2-6-15,9-1 3 13,3 0-3-13,5 0 0 14,8-5 6-14,3 3-5 0,0-4-1 13,10 2 3-13,2 1 1 13,0-2-8-13,1 3 3 14,-3-2 1-14,0 2 4 13,-8 0-4-13,6 0 0 30,-8 3-4-30,-2-2 13 13,-9 4-15-13,-4-2 6 0,-6 6 0 13,-10-4-4-13,-9 3 4 14,-8 0-11-14,-9 2-15 13,-5 0-8-13,-9 0 5 0,-2 0-54 13,-29 0-9-13,0 0-60 13</inkml:trace>
    </iact:actionData>
  </iact:action>
  <iact:action type="add" startTime="66219">
    <iact:property name="dataType"/>
    <iact:actionData xml:id="d21">
      <inkml:trace xmlns:inkml="http://www.w3.org/2003/InkML" xml:id="stk21" contextRef="#ctx0" brushRef="#br0">28038 11933 269 0,'0'0'86'15,"0"0"-48"-14,0 0-28 14,0 0 71-14,0 0-30 13,0 0-4-13,0 0-4 14,-5 6-17-14,5-6-11 14,18 0-15-14,9-2 9 13,15-5-3-13,10-2-6 14,6 1 0-14,4 0 1 14,7 1 2-14,1 0-3 13,-6-1 0-13,1 4 1 14,-7 0-14-14,-10 1-6 13,-3 3-34-13,-9 0-19 14,-16 0-14-14,-20 0-48 14,0 0-59-14</inkml:trace>
    </iact:actionData>
  </iact:action>
  <iact:action type="add" startTime="67712">
    <iact:property name="dataType"/>
    <iact:actionData xml:id="d22">
      <inkml:trace xmlns:inkml="http://www.w3.org/2003/InkML" xml:id="stk22" contextRef="#ctx0" brushRef="#br0">8967 13191 198 0,'0'0'72'1,"0"0"-53"13,0 0-19-13,0 0 0 14,0 0 46-14,0 0 9 13,0 0-25-13,16 0 14 14,-9-5-23-14,3-7-10 14,11-8-1-14,6-4 8 13,6-8 10-13,14-2-22 14,11-1-3-14,13-2 11 13,14 1-12-13,13-2-2 14,20 1 0-14,5 2-3 14,2 7 3-14,-1 7-76 13,-5 8-48-13,-90 13-12 14,-5 0-102-14</inkml:trace>
    </iact:actionData>
  </iact:action>
  <iact:action type="add" startTime="70278">
    <iact:property name="dataType"/>
    <iact:actionData xml:id="d23">
      <inkml:trace xmlns:inkml="http://www.w3.org/2003/InkML" xml:id="stk23" contextRef="#ctx0" brushRef="#br0">18729 12962 241 0,'0'0'30'1,"0"0"-2"13,0 0-16 2,0 0 23-15,0 0 31 0,0 0-29 12,0 0 3-12,-13 0-7 14,13 0-33-14,0 0 20 14,0 0-20-14,0 0 0 13,0 0 18-13,0 0-17 14,0 0-1-14,0 0 0 14,0 0 2-14,0-3 22 13,0 3-23-13,0 0-1 14,0 0 13-14,0 0-13 13,0 0 1-13,0 0-1 14,0 0 5-14,0 0-8 14,0-1 3-14,0-1 0 13,13-3 1-13,-2 4 0 0,7-1-2 13,2 0 1-13,2 2 0 14,3-2 0-14,-3-1 0 13,7 1 0-13,0 0 0 14,9-3 2-14,-3-2 0 13,3 2-2 2,5-3 2-15,-3 0 1 14,1 0-3-14,-6-2 0 13,5 2 6-13,-7-5-5 0,3 6 3 13,-5-4-4-13,-2 3 4 13,-2 1 4-13,-9 0-6 14,-1 1-2-14,-3 3 22 29,-3-2-18-29,-2 1 1 0,-4 4-5 13,-5-2 2-13,2 2-4 0,-2 0 2 0,0 0 0 12,2 0-11-12,5 0 9 13,-1 0-15-13,6 0 2 14,-3 0-19-14,-1 0 25 14,3 0-29 0,-6 0-7-14,4 0 10 0,-7 0-42 13,0 0 4-13,0 2 12 13,-2 2-8-13,0-4-26 14</inkml:trace>
    </iact:actionData>
  </iact:action>
  <iact:action type="add" startTime="73733">
    <iact:property name="dataType"/>
    <iact:actionData xml:id="d24">
      <inkml:trace xmlns:inkml="http://www.w3.org/2003/InkML" xml:id="stk24" contextRef="#ctx0" brushRef="#br0">22079 13022 221 0,'0'0'48'1,"0"0"-44"13,0 0 18-13,0 0 37 14,0 0-31-14,0 0 22 13,0 0-39-13,-19 0-9 14,19 0-2-14,0 0 4 14,0 0-2-14,0 0 27 13,0 0-10-13,0 0 31 14,0 0-36-14,0 0-5 14,0 0 3-14,0 0-12 13,0 0-2-13,0 0-4 0,0 0 5 13,0 0-5 1,0 0 6-14,0 0 0 14,4 0 2-14,2-2-2 0,17 2 0 13,-4-4-8-13,16 0 17 13,-2 1-2-13,5 2-7 14,-3 1 0-14,5 0-6 13,1-4 12 2,1 2-9 0,-5 0 3-15,6-2 0 0,-1 2 7 12,-2-4-7-12,1 2 0 14,1 2-2-14,-1-2 6 14,-4 2-4-14,3-3 0 13,0 2 1-13,-4 1-3 14,0 0 2-14,-5 0 0 0,2 2-1 13,3 0 3-13,-3 0-2 13,5 0 0-13,-4-3 0 14,6 2 1-14,0-1-1 0,-5 2 0 12,2 0 1-12,-2 0 0 14,3 0-1-14,-5 0 0 14,5 0 3-14,1 0-6 13,-6 0 3-13,2 0 0 30,5 0 0-30,0 0 0 13,1 0 0-13,1 0-2 0,-1 0 9 13,-2 0-7-13,3 0 0 13,1 0 0-13,1 0 0 14,-2 0 0-14,1 0-2 14,-1 0-11-14,1 0 13 0,-1 0 19 12,3 0-19-12,-3 0 0 14,0 0-2-14,1 0 2 14,-3-2 0-14,2-2-3 13,1 2 10-13,-3-2-10 14,-3 1 3-14,11-1 0 0,-4 1-1 12,1-4 3-12,1 3-2 14,1-1 0-14,3-1 4 14,-4 3 6-14,6-1-10 29,-6 3-4-29,3-2 4 0,1 2 3 12,-4 1-2-12,-1-3-2 14,-3 3 7-14,0 0-10 14,-3 0 4-14,-4 0 0 13,3 0-1-13,2 0 4 14,-7-1-3-14,6-2 0 0,-6 0 5 13,5 1-6-13,-7-3 1 13,2 3 0-13,3 0 3 14,-5-1 1-14,-2 1-1 14,4-3-3-14,6 1 10 0,3 4-14 12,0-1 4-12,5-1 0 14,0-1 3-14,2 2-1 13,-4-2-4-13,-3 2 2 14,-2 1 0-14,-7 0 1 14,1-4-1-14,0 0 0 0,-3 0-1 12,2-1 1-12,5 3 0 30,2-3-2-30,-2-4 5 13,0 4-9-13,-3-2 6 14,-1-1 0-14,-5 4 3 0,2-2-3 12,-4-1 0-12,2 0-1 14,-2 3 5-14,-3 1-8 14,8-2 4-14,-9 5-1 13,6-2-9-13,-2-2 7 14,4 4 2-14,-2-1-3 0,5 1 4 13,-5 0-10-13,0 0 10 13,0 0-23-13,0-3 14 14,0 3 4-14,-7 0-15 13,3 0 1-13,-8 0-16 0,4 0 13 13,-6 0-18-13,-1 0-8 14,-1 0 42-14,3 0-48 13,-3 3-20-13,-13-3-40 30,0 0 20-30</inkml:trace>
    </iact:actionData>
  </iact:action>
  <iact:action type="add" startTime="75997">
    <iact:property name="dataType"/>
    <iact:actionData xml:id="d25">
      <inkml:trace xmlns:inkml="http://www.w3.org/2003/InkML" xml:id="stk25" contextRef="#ctx0" brushRef="#br0">22733 12823 47 0,'0'0'87'1,"0"0"-27"13,0 0-30-13,0 0-7 14,0 0 6-14,0 0 0 13,0 0 6-13,-54-30 16 14,52 30-10-14,0-2-21 14,-3 2-1-14,5 0-16 13,0 0-5-13,0 0 2 14,0 0-4-14,0 0 0 14,0 0-8-14,0 0-8 0,0 0 17 12,0 0-12 3,9 0 15-15,11 0 8 0,9 0-1 12,9 0 16-12,4 0-23 14,5 0 2-14,11 0 6 14,7 0-8-14,-1 0 1 29,13 0 15-29,-4 0-10 0,0 0-6 13,1 0-5 1,1 0 5-14,-3 0 3 0,-5 0 3 13,-5-4-6-13,-4 1 1 13,-4-4 1-13,-3 3 3 14,-6 1-1-14,-5 0-4 14,-3 3 4-14,2 0-1 13,3 0-3-13,2 0 0 0,3-2 2 13,7 2-5-13,2-2 3 13,-3 0 0-13,0 0 7 14,-1 1-7-14,4-6-7 14,2 3 7-14,-1-2 2 0,11-2 1 12,-8 1-3-12,9 2 0 14,-7 1 4-14,0 4-4 14,1 0-10-14,-3 0 8 29,-4 0-8-29,2 0-7 13,0 0 1-13,-4 0 32 0,-6 0-22 13,6 0 6-13,-12 0-12 14,3 0-4-14,-3 0 16 13,1 0 0-13,-3 0-11 14,-3 0-22-14,1 0 7 0,-5 0-60 13,4 4 18-13,-33-2-30 13</inkml:trace>
    </iact:actionData>
  </iact:action>
  <iact:action type="add" startTime="88892">
    <iact:property name="dataType"/>
    <iact:actionData xml:id="d26">
      <inkml:trace xmlns:inkml="http://www.w3.org/2003/InkML" xml:id="stk26" contextRef="#ctx0" brushRef="#br0">9297 16170 20 0,'0'0'25'15,"0"0"-14"-14,0 0-7 14,0 0 36-14,0 0 13 13,0 0-16-13,-13 2-6 14,13-2 0-14,0 0-18 0,0 0 18 13,0 0-20 1,0 0-5-14,0 0 14 0,0 0-6 13,0 0 12-13,0 0 8 14,0 0-9-14,0 0 25 13,0 0-27-13,0 0-10 14,0 0-1-14,0 0-10 13,0 0-2-13,0 0 0 14,0 0 1-14,0 0 12 14,0 0-11-14,0 0-1 13,0 0 19-13,0 0-15 14,0 0 3-14,0 0 2 13,0 0-6-13,0 0 6 0,0 0-10 13,0 0 0-13,0 0-6 14,0 0 7-14,0 0-1 13,0 0 0-13,0 0 3 14,0 0-4-14,0 0 1 14,0 0 0-14,0 0 2 13,9 0 2-13,5 0-4 14,1 0 0-14,1 0 6 14,3 0-7-14,4-2 1 13,-3 0 0-13,4 2 2 14,3-2-2-14,-5 1 0 13,5-2 0-13,0 1 1 14,-2 2-1-14,-6 0 0 14,8 0 0-14,-4-2 0 13,-1 0 1-13,5-4-1 14,-1 6 0-14,1 0 2 13,2-2-6-13,0 2 4 14,2-3-1-14,0 3-10 14,5 0 12-14,-2 0-1 13,-3 0 0-13,7 0 0 0,-5 0-2 13,1 0 2-13,1 0 0 14,-4 0 0-14,5 0 0 13,-7 0-3-13,2 0 3 14,-2 0 0 0,4 0-2-14,2 3 2 14,-2-1 0-14,0-2-9 14,1 6 11-14,3-6-2 13,-1 4 0-13,-3 1 1 14,4-4-2-14,-4 1 1 14,5 2 0-14,-1-4-7 0,6 5 7 12,1-3-3-12,-2-2-3 14,1 0 6-14,-3 0 3 14,0 0-3-14,1 0 0 0,-4 0-1 12,3 0 1-12,3 0 0 14,-5 0-1-14,-3 0 2 13,8 0-2-13,-3 0 1 14,4-2 0-14,1-3-5 14,-1 5 5-14,6 0 0 13,-1 0 0-13,0 0 4 0,-2-2-7 29,-7 0 3-29,2 2 0 13,-4 0-10-13,4-2 10 14,-6 2-5-14,-1 0 3 13,2-1 2-13,-2 1-11 0,7 0 11 13,-2 0-1-13,3 0-11 14,-1 0 11-14,3 0-4 13,-1 0 0-13,3 0-8 14,2 0 5-14,-2 0 1 13,-3 0 5-13,-1 0-7 0,-1 0 9 13,1 0 0-13,1 0-2 14,-2 0-1-14,1 0-1 13,-1 0-13-13,3 0 10 0,-3 0-2 13,0 0 9-13,1 0-4 14,-3-3 0-14,3 1 8 13,-3 2-7-13,-1-2 3 30,4 0 0-30,-1 0 4 13,6-2-4-13,-4 2 0 14,3-4 2-14,-1 0-1 0,4 1-2 12,0 0-2-12,-5 1 3 14,4 2 6-14,-4 1-4 14,-3-5-2-14,-7 6 0 13,4-3 0-13,-6 3 1 0,5-4-1 13,0 0 0-13,5 0-3 14,3-2 3-14,1 4 0 0,5-1 0 12,-4-2 2 3,-5 1-1-15,1 1-1 13,0 3 0-13,-3-2-1 0,1-3 2 13,-4-1-1-13,-4 2 0 14,-6 2 0-14,1-4 2 13,-4 2 7-13,2-4-9 29,2-1 25-29,2 4-18 0,0-3 1 13,0 0 2-13,5 0-10 14,-3 0 5-14,-2 2-5 13,6 1 0-13,-8 0 5 14,0 0-5-14,-8 5 0 14,4-1-1-14,4-1 3 0,-6 2 0 12,1-2-2-12,0-1 0 14,1 3-4-14,-3-1 6 14,5-2-2-14,0 1 0 0,0-1 1 12,-8 3-1-12,4-2 0 14,-3 2 0-14,7 0-2 13,-1 0 3-13,3 0-1 14,2 0 0-14,-2 0 1 14,5 0-3-14,2 0 2 13,-9 0 0-13,1-2 1 0,-12 2 0 28,-1 0-1-28,1 0 0 14,0 0 1-14,4 0-3 14,-2 0 2-14,-3 0 0 0,3 0 0 12,7 0 1-12,-1 0-1 14,3-2 2-14,-3 2 2 14,1 0-5-14,2 0 1 13,-7 0-1-13,4 0-6 14,1 0 9-14,-5 0-2 13,7 0 0-13,-10 0 1 0,4 4-3 13,-1-2 2-13,-5-2 0 0,10 8 2 13,-5-2-2 1,6-3 0-14,-1 6-1 14,-5-1 0-14,7-2-8 0,-4-2 9 13,-4 1 0-13,8 0 1 13,0-1-1-13,0 1 0 29,4 2-1-29,0-2 3 14,-2 0-3-14,0-1 1 14,0-1 0-14,0 2-3 0,-2-1 4 12,-1-2-2-12,1 2-2 14,0 2 0-14,2-2 1 14,-5 0 0-14,5-1 2 13,-2-1-5-13,2-2 4 0,-2 3-2 13,4-1 1-13,-2 0 1 13,-2-2 0-13,1 0-4 14,-1 0 5-14,2 0-4 14,-2 0 9-14,2 0-5 13,0 0 1-13,0 0 0 0,-4 0-2 13,6 0-1-13,0 0 2 14,7 5 0-14,-3-5 0 13,6 0-6-13,-3 0-7 29,-3 0 13-29,3 0-2 0,-7 0 1 13,-2 0 1-13,0 0-8 14,-4 0-5-14,-3 0-8 13,3 0-6-13,-1 0-10 14,5 0 6-14,-7 0 1 14,3 0-5-14,2 0 10 0,-2 0-39 12,-21 0 21-12,5 0-42 14</inkml:trace>
    </iact:actionData>
  </iact:action>
  <iact:action type="add" startTime="92711">
    <iact:property name="dataType"/>
    <iact:actionData xml:id="d27">
      <inkml:trace xmlns:inkml="http://www.w3.org/2003/InkML" xml:id="stk27" contextRef="#ctx0" brushRef="#br0">20386 16041 35 0,'0'0'49'15,"0"0"-35"-14,0 0-9 14,0 0-1-14,0 0 6 13,-130 34 15-13,110-25-25 14,2-1-8-14,5 4 0 14,8-10-10-14,3 0-55 13</inkml:trace>
    </iact:actionData>
  </iact:action>
  <iact:action type="add" startTime="93227">
    <iact:property name="dataType"/>
    <iact:actionData xml:id="d28">
      <inkml:trace xmlns:inkml="http://www.w3.org/2003/InkML" xml:id="stk28" contextRef="#ctx0" brushRef="#br0">20222 16156 255 0,'0'0'104'1,"0"0"-104"0,0 0 2 12,0 0 31-12,0 0 15 14,0 0-9-14,-4 0-39 13,4 0 0-13,0 0 12 14,0 0-9-14,0 0-3 14,0 0 5-14,4 0-2 13,5 0 9-13,5 0-12 14,1 0 0-14,5 0-1 14,5 0 3-14,0 0-2 13,2 0 0-13,2 0 2 0,2 0-3 13,0 0 1 1,7 0 0-14,-5 0 4 14,-2 0-2-14,5 0-2 0,-3-6 0 13,-2 4 5 1,5-1 5-14,0 3-10 0,2-3 0 13,-7 3 3-13,2 0-3 14,1 0-3-14,-3 0 3 29,-2 0 0-29,0 0 4 13,0 0-4-13,2 0 0 14,5 0-1-14,-3 0 6 0,6 0-5 13,-6 0 0-13,0 0 2 13,1 0-2-13,-3 0 0 14,-2 0 0-14,0 0 3 14,-2 0-1-14,2 0-2 0,-2 0 0 12,-4 0 0-12,11 0 1 14,0 3-1-14,8-3 0 0,0 3 2 12,3-3-2 3,-3 2-1-15,1-2 1 14,-10 0 0-14,1 0 0 0,-10 4 0 12,-2-2 0-12,3-2 1 14,-5 0 0-14,7 0-2 14,2 0-6-14,0 0 7 29,0 0 6-29,4 0-6 0,1 0 0 12,-1 0-1-12,0 0 1 14,1 0 0-14,-3 0-1 14,0 0 5-14,2-2-3 13,5-2-1-13,1 2 0 14,-2-1 0-14,-1 3 0 0,-1-3-2 13,1 1 2-13,-5 0 0 13,3 2 1-13,4 0-1 14,-3 0 0-14,1 0-2 13,-3 0 3-13,6 0-1 0,-6 0 0 13,5 0 0-13,-5 0-3 14,5 0 3-14,-5 0 0 13,8 0 5-13,1 0-5 14,0 0-2-14,1 0 2 14,1 0 0-14,-1 0 1 0,-1 0-1 28,-7 0 0-28,4 0-1 13,-1 0 1-13,-7 0 0 14,-2 0 0-14,0 0 0 14,-2 0 1-14,-6 0-1 0,4 0 0 12,2 0-3-12,2 0 6 14,2 0-3-14,2 0 0 14,3 0 1-14,-5 0-2 13,6 0 1-13,-9 0 0 0,3 0-2 13,1 0 2-13,-4 0 0 13,1 0 0-13,-2 0 0 14,0 0 1-14,0 0-1 14,2 0 0-14,0 0 1 13,2 0-1-13,4 0 0 0,1 0-1 13,5 0 1-13,-6 0 0 14,1 0 0-14,-3 0 0 13,0-2-3-13,3-1 7 29,-3 3-4-29,-1 0 0 14,-4 0 2-14,-1 0-2 0,2-2 0 13,2 2 0-13,3 0-3 13,0 0 8-13,4 0-8 14,-3 0 5-14,3 0-2 14,-3 0 2-14,2 0-2 0,-4 0 0 12,3 0-3-12,-5 0 9 14,2-3-6-14,-2 1 0 13,-2 0 2-13,5 0-2 14,-5 0 0-14,0 1 0 14,0-5 6-14,-2 3-5 0,2 1-1 12,-5 0 2-12,8 0 2 14,-3 2-6-14,0 0 2 14,-6-2 0-14,6 0 3 13,5 0 4 2,-3 0-7-15,5 2 7 13,2-4-6-13,2 2 1 14,-9 2-2-14,2-3 0 14,1 3 6-14,-5-3-1 13,-5 1-5-13,3 0 1 14,2-3 2-14,0 3 12 0,7-3-15 13,-5 3 0-13,9 0 1 13,-6 0 2-13,4 1-3 14,4-2 0-14,-5-3 4 0,6 6-10 12,-3-2 6-12,-2 0 0 14,3-2 4-14,-8 1 0 14,5 2-5-14,-5-1 1 13,8-2 0-13,-8 2 6 14,7-1-6-14,-5 3 0 14,5-3 7-14,3 1-7 0,-1 2 0 12,10 0 3-12,-6 0-1 29,10 0-2-29,-7-2 0 14,3 2 0-14,-4 0 4 14,2 0-3-14,-6 0-1 0,-1-2 6 12,-1-1-6-12,0 2 2 14,-6 1-2-14,2 0 0 14,-7-4-1-14,-2 4 1 13,0-2 0-13,-4 2 0 14,2 0 3-14,-10 0-2 0,3 0-1 12,0 0 0-12,-4-2-2 14,4 2 2-14,2-2 0 14,-4-2-1-14,2 4 2 13,0-2-2-13,-4 2-7 0,-3 0-22 13,1 0 13-13,1 0-48 14,-9 0-19-14,-6 0-84 13,0-6-68-13</inkml:trace>
    </iact:actionData>
  </iact:action>
</iact:actions>
</file>

<file path=ppt/ink/inkAction13.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20:42.428"/>
    </inkml:context>
    <inkml:brush xml:id="br0">
      <inkml:brushProperty name="width" value="0.05292" units="cm"/>
      <inkml:brushProperty name="height" value="0.05292" units="cm"/>
      <inkml:brushProperty name="color" value="#FF0000"/>
    </inkml:brush>
  </inkml:definitions>
  <iact:action type="add" startTime="4254">
    <iact:property name="dataType"/>
    <iact:actionData xml:id="d0">
      <inkml:trace xmlns:inkml="http://www.w3.org/2003/InkML" xml:id="stk0" contextRef="#ctx0" brushRef="#br0">18334 7437 161 0,'0'0'143'1,"0"0"-105"0,0 0-38 12,0 0-1-12,0 0 1 14,0 0 12-14,0 0 4 13,9 24-9-13,-9-24 9 14,0 0 21-14,0 3-27 14,2-3 1-14,8 1 3 13,-4 1 3-13,5-2 14 14,12 3-9-14,-1-2-10 14,14 3 32-14,1-1-44 13,13 0 13-13,-2-1 9 14,17 0-14-14,7 3 13 13,5-3-19-13,17-1 4 14,7-1 21-14,17 0-23 14,11 0 1-14,14 0 7 13,1 0-8-13,3-5 2 14,1-2-6-14,-14 4 0 0,-7-4 1 13,-11 1 6-13,-18-4-7 13,-9 0 0-13,-2-2 4 29,-12 2-3-29,-6 2-1 14,-11 0 0-14,-15 0-2 0,-5 2 3 13,-16 2-1-13,-2-2 3 13,-14 4-3-13,2 0 0 14,-6 0-6-14,-2 2-30 14,2 0 18-14,0 0-78 0,9 0-31 0,-11 0-50 11,0 0-64-11</inkml:trace>
    </iact:actionData>
  </iact:action>
  <iact:action type="add" startTime="5485">
    <iact:property name="dataType"/>
    <iact:actionData xml:id="d1">
      <inkml:trace xmlns:inkml="http://www.w3.org/2003/InkML" xml:id="stk1" contextRef="#ctx0" brushRef="#br0">27285 7608 267 0,'0'0'0'15,"0"0"-40"-14,0 0 35 14,0 0 5-14,0 0 17 13,0 0 5-13,0 0-17 14,10 20 1-14,-5-17 19 14,-5-2-2-14,2 0-3 13,12 4-6-13,-1-3 16 14,5 0 19-14,9 1-32 14,13-3 14-14,5 0-9 0,17 0 0 12,9 0 10-12,10 0-18 14,5 0-6-14,1 0 16 13,4 0-16 2,8 0-7-15,10 0 7 14,5 0-1-14,8 0 6 13,3 5-13-13,2-1 0 14,-7 2 6-14,-6-2-6 0,-7 3 0 13,-18-1 1-13,-4-3-1 13,-9-1 5-13,-7-2-5 14,0 0 0-14,-9 0-3 13,0 1 3-13,-4-1 0 0,-4 0 0 29,-6 0 5-29,-3 0-8 13,-8 3 3-13,-1 0-8 14,-14-1 3-14,-5 1-33 14,-8 1-29-14,-7 1-39 13,0 0-94-13,-5-3 39 0</inkml:trace>
    </iact:actionData>
  </iact:action>
  <iact:action type="add" startTime="6767">
    <iact:property name="dataType"/>
    <iact:actionData xml:id="d2">
      <inkml:trace xmlns:inkml="http://www.w3.org/2003/InkML" xml:id="stk2" contextRef="#ctx0" brushRef="#br0">18990 9189 222 0,'0'0'47'15,"0"0"-37"-14,0 0 0 14,0 0-10-14,0 0 0 13,0 0 8-13,0 0-7 14,-43 7 9-14,43-7 3 14,0 0-10-14,-2 0 21 13,2 0-23-13,0 0 28 14,0 0 20-14,0 0-1 14,0 0 6-14,0 0-7 0,0 0-17 12,0 0 19 3,2 0-46-15,23 0 13 0,24-7 12 12,20-16-10-12,25-5 11 14,12-6-14-14,20-2-14 14,3 2 24 0,-4 3-25-14,-16 7 0 0,-13 12-1 13,-14 9-31-13,-20 3-34 13,-6 0-21-13,-11 0-23 14,-45 1-16-14,0 7-70 29</inkml:trace>
    </iact:actionData>
  </iact:action>
  <iact:action type="add" startTime="11607">
    <iact:property name="dataType"/>
    <iact:actionData xml:id="d3">
      <inkml:trace xmlns:inkml="http://www.w3.org/2003/InkML" xml:id="stk3" contextRef="#ctx0" brushRef="#br0">10131 8340 240 0,'0'0'45'15,"0"0"-39"-14,0 0 8 0,0 0 39 13,0 0-26-13,0 0 52 13,0 0-41-13,-9-42-31 14,9 40 23-14,0 2-18 14,-7 0-4-14,7 0-8 13,0 0 2-13,0-3-6 14,0 3 4-14,0 0-1 14,0 0-11-14,0 0 10 13,0 3-12-13,0 24 3 14,0 19 11-14,16 12 20 13,-5 17-14-13,3 5 7 14,-3 9 29-14,2-2-28 0,1-2-10 28,1-9 0-28,5-5 2 14,-5-11 1-14,6-9-7 14,-3-4 0-14,-1-9 5 13,-1-4-5-13,-1-5-25 14,4-6-43-14,-1-5-28 0,-1-8-26 12,-13-10-52-12</inkml:trace>
    </iact:actionData>
  </iact:action>
  <iact:action type="add" startTime="12043">
    <iact:property name="dataType"/>
    <iact:actionData xml:id="d4">
      <inkml:trace xmlns:inkml="http://www.w3.org/2003/InkML" xml:id="stk4" contextRef="#ctx0" brushRef="#br0">10771 8557 278 0,'0'0'2'1,"0"0"-2"13,0 0 0-13,0 0 8 14,0 0-6-14,0 0 26 13,11 56 41-13,-11-8-47 14,0 3 0-14,0-5-13 14,0-3-5-14,0-7 6 13,6-6-10-13,8-4 0 14,1-10 15-14,6-2-13 14,1-5 6-14,0-9-5 13,0 0 5-13,5 0 33 0,2-14-21 13,0-13-7 1,0-4 22-14,-8-6-31 0,-13-4 5 13,3-2-9 2,-11-1 4-15,0-4-4 0,0 4 3 12,-17 3-3-12,-10 7 7 14,-6 14-7-14,-1 9 0 29,1 4 2-29,4 3 1 14,4 3-3-14,7 1-2 13,7 0-20-13,5 17-35 0,6 19-41 13,0-19-61-13,0-6-90 14</inkml:trace>
    </iact:actionData>
  </iact:action>
  <iact:action type="add" startTime="12463">
    <iact:property name="dataType"/>
    <iact:actionData xml:id="d5">
      <inkml:trace xmlns:inkml="http://www.w3.org/2003/InkML" xml:id="stk5" contextRef="#ctx0" brushRef="#br0">11290 8432 509 0,'0'0'16'1,"0"0"-9"13,0 0-7-13,0 0 28 14,0 0-6-14,0 0-12 13,21-30-3-13,-21 30-7 14,0 12-18-14,0 15 10 14,0 18 8-14,0 5 10 0,6 0-10 12,17-4 0-12,-2-5 9 14,6-9-5-14,2-4-7 14,11-10 3-14,-9-6-5 13,0-5 1-13,4-7-22 29,-16 0 26-29,-1 0-4 0,-5 0 10 13,-8-17 8-13,-5-10 1 0,0-9-3 13,0-4 13 1,-18 0-25-14,-6 8 0 14,-10 11 16-14,5 7-12 0,2 7-2 13,10 3-2-13,3 4-9 13,8 0 8-13,-1 0-87 14,7 0-58-14,0 16 25 13,0-6 10-13</inkml:trace>
    </iact:actionData>
  </iact:action>
  <iact:action type="add" startTime="12869">
    <iact:property name="dataType"/>
    <iact:actionData xml:id="d6">
      <inkml:trace xmlns:inkml="http://www.w3.org/2003/InkML" xml:id="stk6" contextRef="#ctx0" brushRef="#br0">11943 8383 365 0,'0'0'42'1,"0"0"-37"13,0 0-5-13,0 0 8 14,0 0 13-14,0 0 31 0,56-55-47 12,-56 55-5 3,0 0-6-15,4 16-17 0,6 12 23 13,-4 6 5-13,9 4-3 13,6 0 13-13,6-4-14 14,2-5 0-14,6-5 20 14,8-7-20-14,-1-5 6 13,2-9-1-13,1-3 0 14,-3 0 12-14,-1-3-15 13,-8-13 16-13,5-9 30 30,0-10-34-30,-5-1 3 13,6-11-2-13,-11-2-12 0,-6 1 15 13,1 2-19-13,-17 6 7 14,1 3 15-14,-7 7-16 13,0 4-4-13,-26 6-2 14,-17 10-17-14,-15 10 17 0,-15 0-2 12,-14 23-8-12,-5 18 2 14,12 5-12-14,2 17-40 14,18 0-28-14,8 8 0 13,50-46-64-13,0-10-107 14</inkml:trace>
    </iact:actionData>
  </iact:action>
  <iact:action type="add" startTime="15606">
    <iact:property name="dataType"/>
    <iact:actionData xml:id="d7">
      <inkml:trace xmlns:inkml="http://www.w3.org/2003/InkML" xml:id="stk7" contextRef="#ctx0" brushRef="#br0">8998 10004 217 0,'0'0'33'1,"0"0"-21"13,0 0-7-13,0 0 32 14,0 0-16-14,0 0-7 13,0 0-13-13,-13-7-1 14,13 7 0-14,11 14 5 14,7 13 5-14,-3 17 20 13,8 9-19-13,-3 8 3 14,3 8 22-14,-4 1-25 14,2 4-4-14,-1-7-7 13,-5-1 3-13,1-11 5 14,-3-9-8-14,3-7-20 0,-5-9-9 12,-4-2-48 3,-7-28-13-15,0 0-53 0</inkml:trace>
    </iact:actionData>
  </iact:action>
  <iact:action type="add" startTime="15922">
    <iact:property name="dataType"/>
    <iact:actionData xml:id="d8">
      <inkml:trace xmlns:inkml="http://www.w3.org/2003/InkML" xml:id="stk8" contextRef="#ctx0" brushRef="#br0">8941 10539 325 0,'0'0'37'15,"0"0"-30"-14,0 0-7 0,0 0 0 13,0 0 13-13,0 0 11 13,9-42 2-13,31 21 5 14,11-11-15-14,7 3 12 14,5-1-28-14,-5 5-1 13,-10 10-9-13,-1-2-50 14,5 3-39-14,-46 14-38 14,7-7-54-14</inkml:trace>
    </iact:actionData>
  </iact:action>
  <iact:action type="add" startTime="16888">
    <iact:property name="dataType"/>
    <iact:actionData xml:id="d9">
      <inkml:trace xmlns:inkml="http://www.w3.org/2003/InkML" xml:id="stk9" contextRef="#ctx0" brushRef="#br0">11326 9439 261 0,'0'0'42'1,"0"0"-42"13,0 0 0-13,0 0 48 14,0 0-2-14,0 0-12 13,-7 0-8-13,7 0-6 14,0 0 23-14,0 0-26 14,0 0-4-14,0 0 14 13,0 0-25-13,0 0 4 14,0 0-6-14,0 0 3 14,0 0-5-14,0 0 2 13,0 0 0-13,0 0 2 14,0 0-2-14,0 0 0 0,0 0 0 12,0 0 5-12,0 0-6 14,0 0 1-14,0 0 0 14,0 0 7-14,0 0-2 13,0 0-4-13,0 0-1 14,0 0 4-14,0 0-6 14,0 0 2-14,0 0 0 13,0 0 2-13,0 0 0 14,0 0-4-14,0 0 0 13,0 1-8-13,0 7 0 14,0 9-2-14,7 12 12 14,7 14 12-14,-1 5-4 13,5 3 1-13,-3 2-4 14,-1-4 3-14,3-6 1 13,-3-6-9-13,-1-8 0 0,5-2 2 13,-9-1 1 2,2-7-3-15,-5 3 0 0,-3-3 1 12,6 1-15-12,-5-3-21 30,1 2-37-30,-5-9-11 13,0-8-57-13,0-2-12 0</inkml:trace>
    </iact:actionData>
  </iact:action>
  <iact:action type="add" startTime="17482">
    <iact:property name="dataType"/>
    <iact:actionData xml:id="d10">
      <inkml:trace xmlns:inkml="http://www.w3.org/2003/InkML" xml:id="stk10" contextRef="#ctx0" brushRef="#br0">11654 9448 196 0,'0'0'63'1,"0"0"-49"13,0 0-13-13,0 0 4 14,0 0 30-14,0 0-34 13,6 23 25-13,-6 17 44 14,0 1-51-14,0 2 3 14,0-5-22-14,0-6 0 13,0-6 5-13,16-6-1 14,4-5-2-14,2-3-2 13,14-8 4-13,-1-3 8 14,15-1-12-14,-6 0 0 14,1-8-3 0,-3-12 3-14,-9-1 0 0,-6-10 9 13,-11-5-6-13,-12-2 11 14,-4 1-14-14,0 5 0 13,-6 11 36-13,-23 5-23 14,-9 5-13-14,-5 8 17 14,1 3-13-14,5 0 5 13,0 0-9-13,8 0-9 0,10 14 3 13,3 2-63-13,9 2-46 13,7-12-16-13,0-4-67 14</inkml:trace>
    </iact:actionData>
  </iact:action>
  <iact:action type="add" startTime="17902">
    <iact:property name="dataType"/>
    <iact:actionData xml:id="d11">
      <inkml:trace xmlns:inkml="http://www.w3.org/2003/InkML" xml:id="stk11" contextRef="#ctx0" brushRef="#br0">12391 9284 476 0,'0'0'73'1,"0"0"-43"13,0 0-17-13,0 0 2 14,0 0-4-14,0 0-11 13,27-20-17-13,-27 42 3 14,0 11 14-14,11 4 17 14,7 4-17-14,9-3 0 13,6-6 21-13,15-9-19 14,2-7-1-14,8-5-1 0,-2-10 7 12,2-1-14 3,-6 0 7-15,-8-17 0 0,-11-8 23 13,-10-3-22-13,-15-4 23 29,-8-6 5-29,0-1-27 14,0 0 39-14,-24 7-40 0,-12 8-1 12,-10 10 0-12,-8 10 4 14,-4 4-8-14,-11 2-1 14,3 31-39-14,-11 11-16 13,4 11-56-13,46-29-46 14,5-1-41-14</inkml:trace>
    </iact:actionData>
  </iact:action>
  <iact:action type="add" startTime="18360">
    <iact:property name="dataType"/>
    <iact:actionData xml:id="d12">
      <inkml:trace xmlns:inkml="http://www.w3.org/2003/InkML" xml:id="stk12" contextRef="#ctx0" brushRef="#br0">10831 10633 377 0,'0'0'21'15,"0"0"-21"-14,0 0-10 0,0 0 10 13,0 0 0-13,0 0 4 13,-35 85 11-13,70-79 31 14,23-4-14-14,11-2 16 14,16 0-7-14,13-23-18 13,14-16 39-13,19-15-46 14,14-10-5-14,4-6 35 14,16-3-40-14,-5-5 15 13,-1 0-15-13,-3-3 1 14,-14 5 6-14,-18 6-13 13,-18 10 0-13,-19 7 7 14,-16 14-5-14,-11 4-2 14,-6 8 0 0,-7 0 4-14,0 9-12 14,-5 2-19-14,-6 4-39 14,-9 8 20-14,-10 4-84 13,-17 0-75-13,-2 4-60 0</inkml:trace>
    </iact:actionData>
  </iact:action>
  <iact:action type="add" startTime="19663">
    <iact:property name="dataType"/>
    <iact:actionData xml:id="d13">
      <inkml:trace xmlns:inkml="http://www.w3.org/2003/InkML" xml:id="stk13" contextRef="#ctx0" brushRef="#br0">11132 11175 175 0,'0'0'47'1,"0"0"-44"13,0 0 4-13,0 0 8 0,0 0 49 13,0 0-14-13,0 0-18 13,0-14-22-13,0 14-3 14,0 0 14-14,0 0-20 14,0 0 10-14,0 0 10 13,0 0-9-13,0 0 5 14,0 0-17-14,0 0 0 14,0 0-5-14,0 0 10 13,7 19-5-13,6 18 24 14,5 7 8-14,0 10 11 13,4 4-42-13,0-1 2 14,3-7 7-14,-8-4-7 14,-1-8-3 0,-3-8 0-14,1-2 2 14,-3-3-7-14,-7-4-38 0,10 0-19 13,-5-5-14-13,-9-16-62 13,0 0-58-13</inkml:trace>
    </iact:actionData>
  </iact:action>
  <iact:action type="add" startTime="20345">
    <iact:property name="dataType"/>
    <iact:actionData xml:id="d14">
      <inkml:trace xmlns:inkml="http://www.w3.org/2003/InkML" xml:id="stk14" contextRef="#ctx0" brushRef="#br0">11633 10858 53 0,'0'0'85'15,"0"0"-17"-14,0 0-21 14,0 0 7-14,0 0-7 13,0 0 0-13,0 0 15 14,0 0-32-14,0 0-4 14,0 0-7-14,0 0-8 13,0 0-11-13,0 0-1 0,0 14-2 13,0 11 3-13,10 8 20 14,3 9 3-14,2 4-1 13,1 3-8-13,0-3-5 14,-1-2-9-14,8-4 0 13,-6 1 9-13,1-12-9 14,-3-4 0-14,4-7 0 14,-9-7-3-14,2 0-25 13,-3-4-46-13,-5-3-21 29,-4-4-43-29,0 0-51 0</inkml:trace>
    </iact:actionData>
  </iact:action>
  <iact:action type="add" startTime="20759">
    <iact:property name="dataType"/>
    <iact:actionData xml:id="d15">
      <inkml:trace xmlns:inkml="http://www.w3.org/2003/InkML" xml:id="stk15" contextRef="#ctx0" brushRef="#br0">12048 10730 156 0,'0'0'196'1,"0"0"-187"13,0 0-5-13,0 0-4 14,-6 102 28-14,6-62-6 0,0 0-10 12,0-4 33 3,6-1-43-15,21-5 4 0,0-4 5 13,4-6-3-13,-2-4 1 13,2-6-9-13,5-8 0 14,-3-2 1-14,7 0-1 14,1 0 0-14,-1-18 12 13,-5-7-9 2,-6-4 8-15,-4-10-10 13,-12-5 2-13,-6-2 4 14,-5 0 1-14,-2 2-8 14,0 8 6-14,-16 4 20 0,-6 10 14 12,-9 5-23-12,-3 8-5 14,1 5 8-14,4 2-20 13,2 2-3-13,0 0 3 14,8 0-19-14,-2 20-25 0,6 6-68 13,15-11-56-13,0-8-46 13</inkml:trace>
    </iact:actionData>
  </iact:action>
  <iact:action type="add" startTime="21164">
    <iact:property name="dataType"/>
    <iact:actionData xml:id="d16">
      <inkml:trace xmlns:inkml="http://www.w3.org/2003/InkML" xml:id="stk16" contextRef="#ctx0" brushRef="#br0">12708 10565 480 0,'0'0'21'1,"0"0"10"13,0 0-21-13,0 0-9 0,0 0 62 13,0 0-12-13,40-62-38 13,-40 62-13-13,0 0 3 14,0 0-14-14,0 16-9 14,7 15 20-14,11 4 9 13,7 6-9-13,6-1 7 14,4-8-7-14,3-6 0 14,4-8 8-14,-1-8-8 13,-4-4-6-13,3-6 5 14,1 0 2 0,3-9-2-14,1-18 1 14,1-6 0-14,4-6 21 14,-19-5-13-14,-6-5 10 13,-19 5 6-13,-6 7-14 14,0 2 3-14,-20 12-13 14,-16 8 4-14,1 9-10 0,-17 6-60 12,-4 4 8-12,-4 34-39 14,-4 12-36-14,39-24-38 13</inkml:trace>
    </iact:actionData>
  </iact:action>
  <iact:action type="add" startTime="22093">
    <iact:property name="dataType"/>
    <iact:actionData xml:id="d17">
      <inkml:trace xmlns:inkml="http://www.w3.org/2003/InkML" xml:id="stk17" contextRef="#ctx0" brushRef="#br0">10490 12388 56 0,'0'0'8'15,"0"0"-6"-14,0 0-2 0,0 0 31 13,0 0 9-13,0 0-10 13,0 0-30-13,0 4-14 14,5-4-27-14,-1 0 16 14,-2 5 1-14,-2-5-32 13</inkml:trace>
    </iact:actionData>
  </iact:action>
  <iact:action type="add" startTime="24990">
    <iact:property name="dataType"/>
    <iact:actionData xml:id="d18">
      <inkml:trace xmlns:inkml="http://www.w3.org/2003/InkML" xml:id="stk18" contextRef="#ctx0" brushRef="#br0">10880 12464 195 0,'0'0'16'15,"0"0"-16"-14,0 0 0 14,0 0 28-14,0 0-17 13,0 0 3-13,0 0 22 14,-13 8-4-14,13-8-3 14,0 0-2-14,0 0-10 13,0 0 32-13,0 0-26 14,0 0 1-14,0 0 5 13,0 0-27-13,6 0 3 0,10-5 6 13,13-12-10-13,7-7 27 14,8 0-28-14,10-7 4 13,12-8 20 2,13-5-6-15,8-9 1 14,17 0-5-14,12-3-4 13,0-2 25-13,11 0-35 14,2-1 0-14,-2-1 26 13,3-2-23-13,-7-2 1 0,-17 6 3 13,-8 3 1-13,-13 9-2 14,-11 8-6-14,-14 4 0 13,-2 6 3-13,-7 2 0 14,-12 6-3-14,-8 4 0 14,-12 2 2-14,2 2 0 13,-13 4-2-13,-1 3 0 0,-5 1 6 29,-2 3-4-29,0-1-2 0,0 2 0 0,5 0 3 11,2-2-14-11,1-4 11 14,8-3 0 0,4 0-6-14,7-5 8 14,-3-1-2-14,10 0 0 14,-1-3 3-14,-2 0-5 13,0-1 2-13,3 1 0 14,2-4 3-14,2 0-3 13,-3-2 0-13,5-8-1 0,1 4 3 13,-1-3-4-13,-5-4 2 14,3 3 0-14,-7-3 2 13,-2-2 2-13,0-2-4 0,-6-1 0 13,-1-4 2-13,-7-2-3 14,6-2 1-14,-1-3 0 13,4 2-6-13,-2 3 6 29,5 5 0-29,-4 10-2 14,-6 4 4-14,-1 1 5 0,-7 4-7 13,-3-2 0-13,4 0-1 13,-8 2 1-13,-2-2-3 14,0-4-4-14,0-3 6 14,0 0-17-14,-4-3 21 0,-17 1-3 12,1 3 6-12,-5 2-6 14,-4 0-1-14,-2 0 0 13,-9 6 1-13,-2-2-19 14,-5 8 17-14,-7 4-17 14,-3 1 16-14,-6 8-15 0,-2 3 15 12,1 0 2-12,-1 0 1 14,5 0-1-14,0 12 1 14,4 6 0-14,0-4-3 29,3 4 6-29,-3 2-4 0,5 2 1 12,-9 7 0-12,-3 3-2 14,-1-1 2-14,-1 3 0 14,5 5-7-14,-2-5 7 13,-1 2 0-13,5-2-1 14,0 0 3-14,0 2-7 0,-2 3 5 13,4-5-2-13,0-2-7 13,6-3 9-13,-2-1 0 14,-2 2-4-14,6 3 4 14,-8-1 1-14,0 2-1 0,-2-2 0 12,0 1-2-12,2 0 2 14,-4 4 0-14,4 0-2 13,1 2 2-13,-1-2-9 14,11 0 9-14,-1-1 0 14,5-4-2-14,1-3 2 13,-2 3 0-13,9-3 0 0,-8 1 1 28,1-2-1-28,5 3 0 14,-1-4 0-14,3 1-3 14,4-4 5-14,2-2-2 0,0 5 0 12,0-5 1-12,7 5-3 14,-5 1 2-14,4 4 0 14,-2 0-2-14,-4 1 3 13,5-1-1-13,2 0 0 14,0 4 1-14,3-4-5 14,3 0 4-14,5 3-5 0,3-3-4 12,0-2 11-12,6 0-4 14,0 0-1-14,0-4 3 0,0 2-4 12,0-1 4-12,6 0 0 14,2 1 2-14,7 4-2 14,1-1 0-14,2-5-4 13,2-1 8-13,-2-3-3 30,2-1-1-30,2-3 0 13,1-4-2-13,6 0 2 0,4-1 0 13,9-1 0-13,1 1-3 13,1-7-7-13,6-2 10 14,-4-2 0-14,-3-2 5 14,-3 0-5-14,-5 0 0 0,3-2 4 12,3-10-4-12,-4-4 22 14,7 0-22-14,4-2 0 14,-6-3 6-14,5 4-4 13,0 1-2-13,-3-5 0 14,0 3 4-14,-1 3-6 13,-3-3 2-13,-2 0 0 0,-2-5-1 13,4 4 1-13,-2-2 0 14,-1-4 0-14,11 4 1 13,-2-7 2-13,8-2-3 14,-3-2 0 0,7 1 1-14,-9 4 4 14,-4 0-5-14,-12 8 0 14,-6 2 0-14,-10 3 2 13,-3 5-2-13,-1-4 0 14,-3 5 3-14,-2 1-3 14,3-2-14-14,-9 7-17 0,-2-1-35 12,0 3-12-12,0 0-110 0,0 0-92 13</inkml:trace>
    </iact:actionData>
  </iact:action>
  <iact:action type="add" startTime="30115">
    <iact:property name="dataType"/>
    <iact:actionData xml:id="d19">
      <inkml:trace xmlns:inkml="http://www.w3.org/2003/InkML" xml:id="stk19" contextRef="#ctx0" brushRef="#br0">23713 13900 22 0,'-4'9'441'15,"4"-9"-441"-14,2 0-102 14,25 0 102-14,4-5 32 13,9-3 13-13,3 0-27 14,13 0-13-14,6 0 16 14,13 0-21-14,10 2 0 13,9-1 22-13,-1-4-17 0,7 1-10 13,8 0 4-13,-6 2 1 14,1 1 9 0,-5 4-9-14,-7 1 0 14,1 0 4-14,-7 0-1 0,-6 2-3 12,2 0 0-12,-6 0 3 14,4 0-9-14,-6 0 5 14,5-3 1-14,7 0 9 13,2-1-9-13,5 0 0 30,-3 1 5-30,-5 3 2 0,3-7 19 12,-2-1-26-12,4-2 0 14,7 0 26-14,5-2-22 13,-1 1-3-13,-7-2-1 14,3 3 2-14,0 1 2 14,-1 6-4-14,13-6 0 13,-6 4-1-13,3-4 2 0,-5 0-2 13,0 1 0-13,8-2 1 14,0-2 4-14,11 0-2 13,-1-4-2-13,2 2 21 0,1 0-21 13,-7 1 0-13,-6 1 1 13,-2 3 3-13,-13 0-7 14,1-1 3-14,-9 0 0 14,-5 1 2-14,-2-2 7 13,-2-1-5-13,-3 1-4 0,-2-1 8 13,-3 3 2-13,-4 1-10 29,-1-2 0-29,-5 2 3 14,-10 0-3-14,-3 0 0 13,-7-2-1-13,-9 2-8 0,-9-1-2 13,-9-3-61-13,-11 7-16 14,0-4-144-14</inkml:trace>
    </iact:actionData>
  </iact:action>
  <iact:action type="add" startTime="31952">
    <iact:property name="dataType"/>
    <iact:actionData xml:id="d20">
      <inkml:trace xmlns:inkml="http://www.w3.org/2003/InkML" xml:id="stk20" contextRef="#ctx0" brushRef="#br0">11166 10660 198 0,'0'0'25'1,"0"0"-25"13,0 0-1-13,0 0-4 14,0 0 10-14,133 2 0 13,-100-7 37-13,6-2-14 14,3-1 1-14,12-3 7 14,4-2-20-14,8-1 17 13,17-8-24-13,11-5 34 14,8-3 6-14,12-6-43 14,2 4 9-14,-5 5 2 13,-4 0-16-13,-7 5 9 0,-4-2-3 28,-3 0-7-28,1 0 20 14,-3 0-19-14,-10 2 11 14,-8 2-12-14,-15 8 4 0,-13 0-2 12,-9 1-2-12,-14 6 0 14,-11 0-14-14,-7 5 5 14,-4 0-45-14,0 0-60 0,-4 0-92 12,-23 9 108-12</inkml:trace>
    </iact:actionData>
  </iact:action>
  <iact:action type="add" startTime="32479">
    <iact:property name="dataType"/>
    <iact:actionData xml:id="d21">
      <inkml:trace xmlns:inkml="http://www.w3.org/2003/InkML" xml:id="stk21" contextRef="#ctx0" brushRef="#br0">10481 11057 338 0,'0'0'0'1,"0"0"-35"0,0 0-41 12,0 0 76-12,0 0 2 14,0 0 52-14,-22 10-34 13,24-10 19-13,22 0-7 14,3-3-29-14,6-10-1 14,17-3 8-14,6-6 7 13,10-1 5-13,5-5-20 14,14-4-2-14,2-4 33 29,13-4-24-29,8 0 23 0,0-2-2 0,6 0-20 12,7 1-4 2,-5 2-6-14,-9-1 0 14,2-1-2-14,-9 3 2 14,-3 2-26-14,-8 2-13 13,-14 5-1-13,-8 10 8 0,-16 3-26 13,-51 16-45-13,0 0-25 14</inkml:trace>
    </iact:actionData>
  </iact:action>
  <iact:action type="add" startTime="35252">
    <iact:property name="dataType"/>
    <iact:actionData xml:id="d22">
      <inkml:trace xmlns:inkml="http://www.w3.org/2003/InkML" xml:id="stk22" contextRef="#ctx0" brushRef="#br0">11517 10958 187 0,'0'0'46'15,"0"0"-28"-14,0 0 6 0,0 0 35 13,0 0-6-13,0 0-22 13,0 0 8-13,-31 0-28 14,31 0 24-14,0 0-1 14,0 0-14-14,0 0 1 13,0 0-21-13,0 0 6 14,0 0-21-14,0 0 10 14,0 0-5-14,0 0 10 13,0 0-11-13,0 0 4 14,0 4-6-14,0 13 13 13,0 7 8-13,5 5-8 14,8 8 0-14,14 4 1 14,-4 0 0-14,-2 2-1 0,8 2-3 12,-2-3 3 3,2-2 2-15,-4-1 3 14,0-7-5-14,-1-1 0 13,-2-4 6-13,-2-1-7 14,1 2 1-14,-6-6 0 13,3 7 4-13,-3-8-4 0,-1 4 0 13,-3 0 4-13,-5-7-3 14,6 2 4-14,-8-11-5 13,3 2 0-13,-3-1-2 14,-2-4 2 1,3 1 0-15,-1 0 3 13,1 1-3-13,-5 3 0 14,7-1 0-14,-5-2 0 0,2 2-1 12,-4 0 1-12,2-1-20 14,-2 2-4-14,0-4-19 0,0 2-2 13,0 1-38-13,0-4-4 13,0-6 2-13</inkml:trace>
    </iact:actionData>
  </iact:action>
  <iact:action type="add" startTime="36341">
    <iact:property name="dataType"/>
    <iact:actionData xml:id="d23">
      <inkml:trace xmlns:inkml="http://www.w3.org/2003/InkML" xml:id="stk23" contextRef="#ctx0" brushRef="#br0">11074 11285 11 0,'0'0'27'1,"0"0"32"13,0 0 16-13,0 0-23 14,0 0-10-14,0 0 8 0,0-25-50 12,0 22-2-12,0 1 0 14,0 2-3-14,0 0-11 14,0 0 12-14,0 0 4 13,0 0-5-13,0 0 3 14,0 0-7-14,0 0 1 13,0 2 8-13,0 13 9 14,7 5 6-14,1 6-1 14,8 7 26-14,-3 6-28 13,1 5 17-13,-1 7-13 14,-1-2-5-14,-3 1 0 14,1-1 7-14,4-9-16 13,-1 1 12-13,-2-7-14 14,1-2 0-14,-6 0 4 13,7-5-1-13,-3-3-6 0,-4-4-9 29,1 1-25-29,-5-2 19 13,0 8-64-13,-2-22-31 14,0-1-19-14</inkml:trace>
    </iact:actionData>
  </iact:action>
  <iact:action type="add" startTime="37406">
    <iact:property name="dataType"/>
    <iact:actionData xml:id="d24">
      <inkml:trace xmlns:inkml="http://www.w3.org/2003/InkML" xml:id="stk24" contextRef="#ctx0" brushRef="#br0">10350 13036 233 0,'0'0'16'1,"0"0"-10"13,0 0 2-13,0 0 19 14,0 0 55-14,0 0-24 13,0 0-33-13,-40 0 31 14,40 0-25-14,0 0-7 14,0-2 3-14,0 0-24 13,0-1 2-13,0-2 1 14,0-5 0-14,13-7-12 0,7 0 4 13,7-5 2-13,4-6 1 13,9-6 2-13,6-7-5 14,6 0 2 0,4-8 0-14,6-4 12 0,-2-2-12 13,5-1 0-13,-5 5-5 14,-6 7 11 0,-10 10-6 1,-11 8 0-15,-4 10-20 14,-13 7-34-14,-7 6-64 0,-9 3-35 12,0 0-40-12</inkml:trace>
    </iact:actionData>
  </iact:action>
</iact:actions>
</file>

<file path=ppt/ink/inkAction14.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21:24.761"/>
    </inkml:context>
    <inkml:brush xml:id="br0">
      <inkml:brushProperty name="width" value="0.05292" units="cm"/>
      <inkml:brushProperty name="height" value="0.05292" units="cm"/>
      <inkml:brushProperty name="color" value="#FF0000"/>
    </inkml:brush>
  </inkml:definitions>
  <iact:action type="add" startTime="4407">
    <iact:property name="dataType"/>
    <iact:actionData xml:id="d0">
      <inkml:trace xmlns:inkml="http://www.w3.org/2003/InkML" xml:id="stk0" contextRef="#ctx0" brushRef="#br0">13357 2556 113 0,'0'0'1'15,"0"0"-1"-14,0 0 11 14,0 0 12-14,0 0 16 13,0 0-25-13,-7 0-14 14,7 0 3-14,0 0-1 14,0 0 3-14,0 0-5 13,0 0 0-13,0 0 12 0,0 0-11 13,0 0 9-13,0 0 10 13,0 0-3-13,0 0-5 14,0 0-12-14,0 0-7 14,0 0 7-14,13 0 1 13,3 0 0-13,4 0 6 14,2 0-5-14,5-1-1 14,2-8-1-14,9 2 7 13,-1 0-1-13,6 1-6 14,6-2 0-14,0 3 3 13,9-4 0-13,13 1-2 14,3 2-1-14,8-2 1 14,1-2 0-14,0 0-1 13,-6 0 0-13,-3 0 2 0,-1-2-2 29,4-6-1-29,-6 2 0 13,3-3 1-13,-3 5 3 14,-9 2-2-14,-2-5-1 14,3 5 3-14,-1 4 0 0,0-4-3 12,5 6 0-12,-7-2 0 14,5-2 3-14,-7 0-3 13,0-1 0-13,0 3 0 14,0-2 1-14,2 5-2 0,5-2 1 13,-3 2-12-13,-4 3 9 13,7-1-26-13,-7 1-2 14,0 2 15-14,0 0-29 13,-42 0-45-13,-1 0-7 14</inkml:trace>
    </iact:actionData>
  </iact:action>
  <iact:action type="add" startTime="7498">
    <iact:property name="dataType"/>
    <iact:actionData xml:id="d1">
      <inkml:trace xmlns:inkml="http://www.w3.org/2003/InkML" xml:id="stk1" contextRef="#ctx0" brushRef="#br0">27815 2506 181 0,'0'0'23'1,"0"0"-16"13,0 0-6-13,0 0 29 14,0 0 3-14,0 0 0 13,0 0 11-13,-7 0-25 14,7 0-1-14,0 0-2 14,0 0-15-14,2 0 10 13,19-10-11-13,-2 0 0 14,18-2 3-14,13-4 2 14,24 2 2-14,26-4 11 13,32-2-3-13,21 0 4 14,17 0-1-14,0 5-10 13,-16 0 15-13,-27 5-20 14,-27 1-2-14,-26 4 3 0,-14 0 0 13,-14 3-3-13,-8 2-1 29,-9 0-1-29,-9 0-12 14,-7 0 0-14,-5 0-32 0,-8 0-39 12,2 0-24-12,-2 9 15 14,0-6-23-14</inkml:trace>
    </iact:actionData>
  </iact:action>
  <iact:action type="add" startTime="9746">
    <iact:property name="dataType"/>
    <iact:actionData xml:id="d2">
      <inkml:trace xmlns:inkml="http://www.w3.org/2003/InkML" xml:id="stk2" contextRef="#ctx0" brushRef="#br0">10940 3363 224 0,'0'0'14'1,"0"0"-7"13,0 0 3-13,0 0-10 14,0 0 31-14,0 0 21 13,0 0-10-13,2 0-31 14,-2 0-11-14,3 0-11 14,-3 0 7-14,0 0 4 13,0 0-2-13,0 0-4 14,2 0 4-14,9 0 2 13,4 0 6-13,14-3 22 14,14-5 35-14,11-7-38 0,8-6-18 13,1-1 19-13,-3 3-20 13,0 4 1-13,-2 5-7 14,2 4 3-14,-3 0-13 14,1 5 0-14,3 1-48 29,-10 0-35-29,-42 0-35 14,-4 0-72-14</inkml:trace>
    </iact:actionData>
  </iact:action>
  <iact:action type="add" startTime="16980">
    <iact:property name="dataType"/>
    <iact:actionData xml:id="d3">
      <inkml:trace xmlns:inkml="http://www.w3.org/2003/InkML" xml:id="stk3" contextRef="#ctx0" brushRef="#br0">28437 2374 23 0,'0'0'16'1,"0"0"6"13,0 0-4-13,0 0 4 14,0 0 16-14,0 0-23 13,0 0-5-13,-2 0-10 0,2 0-3 13,0 0 2 2,0 0-13-15,0 0 9 0,0 2 1 12,0-2 8-12,0 0-1 14,0 0 1-14,0 0-2 14,0 0 13-14,0 0-10 13,4 0 6-13,11 0 22 14,10 0 3-14,13 0-7 13,9 0 0-13,15 0-8 14,7 0 16-14,5-4-34 14,4-2 5-14,-2 0 14 13,-5 4-21-13,-4 0 2 14,-9 0-3-14,-11 2 4 13,-7-3 3-13,-7 3-7 14,-8 0 0 1,-9 0 2-15,-7 0-2 13,-5 0-1-13,-4 0 1 14,0 0-10-14,0 0 9 0,0 0-28 0,0 0-16 12,0 0-11-12,0 0-49 13,0 0 36-13,-2 3-6 14</inkml:trace>
    </iact:actionData>
  </iact:action>
  <iact:action type="add" startTime="19954">
    <iact:property name="dataType"/>
    <iact:actionData xml:id="d4">
      <inkml:trace xmlns:inkml="http://www.w3.org/2003/InkML" xml:id="stk4" contextRef="#ctx0" brushRef="#br0">13573 2551 90 0,'0'0'52'1,"0"0"-38"13,0 0 7 2,0 0 18-15,0 0-11 0,0 0 6 12,0 0-11-12,-9 4 10 14,9-4-7-14,0 0-2 14,0 0 3-14,0-3-25 13,0 2 0-13,0 1 25 14,0-5-21-14,0 5 0 14,0 0 3-14,0 0-4 13,0 0 9-13,0-2-12 14,0 2-1-14,0 0-1 13,0-2-1-13,0 1-5 14,11 1 4-14,7 0 2 14,18-4 4-14,-1 1-4 0,19-1 0 12,10-3 3 3,17 0-1-15,6-1-2 0,13-2 2 13,0 2 0-13,0-6-2 13,-5 5 0-13,-14 0 0 14,-11-1-4-14,-13 4 8 29,-12-1-4-29,-7 0 1 14,-9 0-1-14,-2 2 0 13,-9 3-27-13,-3 0-17 0,-4 2 0 13,-1 0-19-13,-4 0 8 0,3 0-33 12,-9 0 11-12</inkml:trace>
    </iact:actionData>
  </iact:action>
  <iact:action type="add" startTime="26412">
    <iact:property name="dataType"/>
    <iact:actionData xml:id="d5">
      <inkml:trace xmlns:inkml="http://www.w3.org/2003/InkML" xml:id="stk5" contextRef="#ctx0" brushRef="#br0">15980 3319 2 0,'0'-6'15'15,"0"-1"16"-14,0-1-10 14,0 4-12-14,0-6 11 13,0 6 19-13,0-1-1 0,0 3-18 13,0-1 0 2,0-3 11-15,0 5-15 0,0-2-7 12,0 1 6-12,0 2 0 14,0 0 4-14,0-6-5 14,0 4 7-14,0 2 11 13,0-2-14-13,0 2-4 14,0-4 19-14,0 2-14 13,0-2 6-13,0 3-7 14,0-2-15-14,0-1 18 14,0 3-14-14,0-2-3 13,0 1 15-13,0 2-9 14,0-2 5-14,0 2 1 13,0-2-16-13,0 2 21 0,0 0-21 13,0 0 1-13,0 0 12 14,0 0-13-14,0-3 0 13,0 3-1-13,0 0-2 14,0 0-5-14,0 0 8 14,0 0-13-14,0 0 13 13,0 0-12-13,0 0 7 14,0 0 5-14,0 0 0 14,12 0 3-14,5-5-3 13,8 1 0-13,4-2 7 14,4 2-6-14,-4 2-1 13,0-3 0-13,0-1 2 14,-2 3 0-14,-7-1-2 14,7 4 0-14,-3-2-1 13,-4 0 1-13,3-1 0 14,-4 3-2-14,6-3 5 14,4 3-4-14,9 0 1 13,0 0 0-13,4-2 1 0,0-2-1 13,1 1 0-13,-1 3-2 13,1 0 5-13,-3 0-6 14,-2 0 3-14,-3 0 0 14,8 0 0-14,-1 0 0 13,3 0 0-13,6 0-2 14,-4 0 2 1,9 0-4-15,0 0 4 13,1 0 0-13,1 0 2 14,-2 0-2-14,4 0 0 13,2 0 0-13,15-5 0 14,0 3 2-14,8 0-2 0,0 0 0 13,-2-2 2-13,-6-1-2 13,-3 4 0-13,-5-3-1 14,-9 2 4-14,3 0-2 14,-5-1-1-14,-10 3-12 13,-1-2 10-13,-9 2-36 0,-7 0-4 13,-2 0-24-13,-2 0-16 13,0 0 10-13,-7 0-28 14,-20 0-27-14</inkml:trace>
    </iact:actionData>
  </iact:action>
  <iact:action type="add" startTime="27433">
    <iact:property name="dataType"/>
    <iact:actionData xml:id="d6">
      <inkml:trace xmlns:inkml="http://www.w3.org/2003/InkML" xml:id="stk6" contextRef="#ctx0" brushRef="#br0">18415 3309 136 0,'0'0'89'1,"0"0"-89"0,0 0-9 12,0 0 7-12,0 0 2 14,0 0 22-14,0 0-4 13,42 4 3-13,-2-4-7 14,5 0 1-14,3 0-9 14,10 0-6-14,10-3 27 13,3-1-15-13,0 0 2 14,14 0-4-14,-12 0-3 14,8-2 9 0,-1 0-16-14,2 2 0 14,5-4 10-14,-2 2-4 0,2-2-4 12,0 0 0 3,-2 4 2-15,-1-2 7 0,1 5-11 13,0-4 0-13,-12 3 1 13,1 1 3-13,-5-4-4 14,-7 3 2-14,3-3-1 14,-3 2 1-14,6 3-2 0,-4-2 0 12,3 2 1-12,-7 0 3 14,-2 0-4-14,-2 0 0 13,-3 0 2-13,-6 0-2 14,5 0 0-14,-8 0 0 29,1 0-3-29,-3 0 4 0,-2 0-2 13,-7 5-2-13,4 0-8 14,-4-5 10-14,0 0-7 13,3 0 8-13,-3 0-3 14,7 4 3-14,-4-4 0 0,0 4 0 12,-1-4 0-12,1 2-1 14,-7 3 0-14,2-4 1 14,0 3-7-14,-4-4 7 13,0 0 0-13,2 4-1 14,-2-4 2-14,0 2-2 0,2-2-10 13,-3 0-1-13,-2 4 8 13,-1 0-9-13,-5-2-16 14,-3 8-26-14,-15-8-31 13,0 1-78 2</inkml:trace>
    </iact:actionData>
  </iact:action>
  <iact:action type="add" startTime="34982">
    <iact:property name="dataType"/>
    <iact:actionData xml:id="d7">
      <inkml:trace xmlns:inkml="http://www.w3.org/2003/InkML" xml:id="stk7" contextRef="#ctx0" brushRef="#br0">23098 4606 6 0,'0'0'39'1,"0"-2"-15"13,0-1-7-13,0 3 5 0,0 0-6 13,0 0-11-13,0 0-5 13,0-1 2-13,0 1-2 14,0 0 13-14,0 0-9 14,0 0-3-14,0 0 8 13,0 0-8-13,0 0 0 14,0 0 0-14,-4 0 0 14,-6 13 32-14,4 10 3 13,-7 0-4-13,-1 9 6 14,5 1-24-14,3 6 30 13,-6 5-24-13,10-1-8 14,-2 10 14-14,-1 1-12 14,5 2 0-14,0 0 11 13,0-1-11-13,0-4-2 14,0-5-12-14,0-10 7 14,9-4 0-14,-4-9-7 0,4-3 0 12,-9-8 5-12,2-2-5 14,-2-1 0-14,2-9 0 29,0 3 4-29,-2-1-3 0,0-2-1 0,0 0-13 12,0 0 10-12,0 0-9 13,0 2-10-13,0-2-36 14,0 2-24-14,0-2 6 14,0 0-94-14</inkml:trace>
    </iact:actionData>
  </iact:action>
  <iact:action type="add" startTime="36258">
    <iact:property name="dataType"/>
    <iact:actionData xml:id="d8">
      <inkml:trace xmlns:inkml="http://www.w3.org/2003/InkML" xml:id="stk8" contextRef="#ctx0" brushRef="#br0">23165 4691 41 0,'0'0'43'15,"0"0"-28"-14,0 0 7 14,0 0 17-14,0 0 3 0,0 0-12 12,-27-27-18 3,27 27-4-15,0 0-8 0,0 0 0 13,0 0 14-13,0 0-14 13,-2-2-3-13,2 2-6 14,-9 0-3-14,-5 0 10 14,-3 9 1-14,-12 18 1 13,0 4 10-13,0 3 5 14,0 8 0-14,11 2-6 13,-2 7 7-13,6 6 14 14,8 3-8-14,-5 6 3 14,9 1 24-14,2-6-48 13,0 3 7-13,0-7 1 14,0-3-6-14,24 2-3 13,5-8-3-13,7-1 3 0,6-8 16 13,5-5-9-13,2-8-2 29,-2-3-1-29,4-11 3 14,-4-6 2-14,-3-6 0 14,1 0-6-14,-5 0 20 13,-9-2-23-13,-6-14 3 0,-12-7 9 13,-8-5-8-13,-5-4-2 14,0-6-2-14,0 0 0 13,-18 2-9-13,3 2 1 14,-10-1 4-14,7 8 0 0,5-1 4 12,-1 2-2-12,12 10 2 14,2-3 0-14,0 7-7 14,0 4 6-14,0 3-14 13,4-2 12-13,23 2 3 0,4-4 2 13,12 0-2-13,1 5 0 13,-2 0 0-13,-1 4 0 14,-10 0-2-14,-6 0 1 29,-8 9-2-29,-5 15-3 14,-6 6-12-14,1 11 18 0,-7 2 6 13,0 6-2-13,0 6 4 13,0-2 4-13,-2 5-7 14,-9-4 5-14,6-1-10 13,-2 0-8-13,7-9-4 14,0-3-86-14,0-36-22 0,2-5-85 13</inkml:trace>
    </iact:actionData>
  </iact:action>
  <iact:action type="add" startTime="37024">
    <iact:property name="dataType"/>
    <iact:actionData xml:id="d9">
      <inkml:trace xmlns:inkml="http://www.w3.org/2003/InkML" xml:id="stk9" contextRef="#ctx0" brushRef="#br0">24168 4916 269 0,'0'0'15'15,"0"0"-15"-14,0 0-40 0,0 0 40 13,0 0 0 1,0 0 7-14,-138-83-7 14,107 100 3-14,4 5-3 0,7 10 1 13,5 3 1-13,3 5-1 13,10 4 5-13,2-6-1 14,0 0-5-14,0-4 13 14,20-1-6-14,11-5 6 13,11-5-5-13,12-2-1 14,6-5 19-14,5-4-26 13,-7 0 5-13,-9-6 5 14,-5 1-3-14,-6 6 5 14,-9-3 8-14,-4 4-20 13,-12 0 5-13,-6 2-5 14,-7 4-4-14,0 2 4 0,-7 10 6 12,-31 8 14-12,-8 2-3 30,-10 3-2-30,-2-5 1 13,4-8-9-13,12-4-10 14,11-5 3-14,15-5-54 14,14 1-52-14,2-19-4 0,0 0-77 12</inkml:trace>
    </iact:actionData>
  </iact:action>
  <iact:action type="add" startTime="37465">
    <iact:property name="dataType"/>
    <iact:actionData xml:id="d10">
      <inkml:trace xmlns:inkml="http://www.w3.org/2003/InkML" xml:id="stk10" contextRef="#ctx0" brushRef="#br0">24536 5071 120 0,'0'0'285'15,"0"0"-266"-14,0 0-19 14,0 0 0-14,-18-104 12 13,38 87 7-13,16-1 0 14,19-1-18-14,24-5 4 14,12 3 4-14,11 2-9 13,6 1 0-13,-6 3 6 14,-11 4-6-14,-8 2-3 14,-12 9-34-14,-59 0-85 13,-10 0-76-13</inkml:trace>
    </iact:actionData>
  </iact:action>
  <iact:action type="add" startTime="37738">
    <iact:property name="dataType"/>
    <iact:actionData xml:id="d11">
      <inkml:trace xmlns:inkml="http://www.w3.org/2003/InkML" xml:id="stk11" contextRef="#ctx0" brushRef="#br0">24955 4881 48 0,'0'0'277'1,"0"0"-277"13,0 0-8-13,0 0-17 14,0 0 25-14,0 0 22 13,-17 144-2-13,17-77-1 0,0 0 18 13,0 5-24 2,0-1-4-15,0-1 1 0,0 0-8 12,0-6 11-12,0-4-13 14,2-6-5-14,11-6-5 14,5-7-56 0,8-9 11-14,-14-32-40 0</inkml:trace>
    </iact:actionData>
  </iact:action>
  <iact:action type="add" startTime="38096">
    <iact:property name="dataType"/>
    <iact:actionData xml:id="d12">
      <inkml:trace xmlns:inkml="http://www.w3.org/2003/InkML" xml:id="stk12" contextRef="#ctx0" brushRef="#br0">26270 4646 462 0,'0'0'0'1,"0"0"-43"13,0 0 36-13,0 0 7 14,0 124 5-14,-9-60 35 13,5 13-27-13,4 0-9 14,0 2 16-14,0-1-18 14,0-3 1-14,4-4 0 0,14-4-3 12,-5-9-21-12,-1-7-74 14,-3-12 9-14,-9-39-10 14,0 0-108-14</inkml:trace>
    </iact:actionData>
  </iact:action>
  <iact:action type="add" startTime="38322">
    <iact:property name="dataType"/>
    <iact:actionData xml:id="d13">
      <inkml:trace xmlns:inkml="http://www.w3.org/2003/InkML" xml:id="stk13" contextRef="#ctx0" brushRef="#br0">26041 5221 424 0,'0'0'69'15,"0"0"-66"-14,0 0 9 14,48-112-11-14,10 81 2 13,14 2 6-13,8 0-6 0,11-3-6 13,6 13 3 2,-64 15-105-15,-2 1-51 0</inkml:trace>
    </iact:actionData>
  </iact:action>
  <iact:action type="add" startTime="38570">
    <iact:property name="dataType"/>
    <iact:actionData xml:id="d14">
      <inkml:trace xmlns:inkml="http://www.w3.org/2003/InkML" xml:id="stk14" contextRef="#ctx0" brushRef="#br0">27472 4543 63 0,'0'0'317'1,"0"0"-268"13,0 0-49-13,0 0-12 14,0 0-12-14,0 0 24 13,-42 99 16-13,13-36-1 14,6 2-4-14,5 14 18 14,3-3-22-14,6-1 19 13,6-4-13-13,3-9-13 14,0-6 4-14,0-7 0 14,0-9-4-14,18-11 15 13,5-2-12-13,8-7 3 14,7-2 3-14,7-7-4 13,1-2-5-13,6-9-8 14,-2 0-44-14,-34 0-68 0,-1-20-104 28</inkml:trace>
    </iact:actionData>
  </iact:action>
  <iact:action type="add" startTime="38863">
    <iact:property name="dataType"/>
    <iact:actionData xml:id="d15">
      <inkml:trace xmlns:inkml="http://www.w3.org/2003/InkML" xml:id="stk15" contextRef="#ctx0" brushRef="#br0">27501 4983 387 0,'0'0'30'1,"0"0"-11"13,0 0 10-13,0 0 17 14,0 0-6-14,0 0 1 13,-58-58-41-13,87 49 9 14,20 0-9-14,11-6-1 14,-5 2-7-14,1 5-41 0,-9-10-65 12,-38 14-16-12,0-3-86 14</inkml:trace>
    </iact:actionData>
  </iact:action>
  <iact:action type="add" startTime="39057">
    <iact:property name="dataType"/>
    <iact:actionData xml:id="d16">
      <inkml:trace xmlns:inkml="http://www.w3.org/2003/InkML" xml:id="stk16" contextRef="#ctx0" brushRef="#br0">27588 4587 217 0,'0'0'56'15,"0"0"-13"-14,0 0 27 14,0 0-33-14,0 0-29 13,-2-106 5-13,48 88-6 14,14 1-3 1,14 3-4-15,-3 2-10 13,-2 8-36-13,-4 4-57 0,-49 0-12 13</inkml:trace>
    </iact:actionData>
  </iact:action>
  <iact:action type="add" startTime="39349">
    <iact:property name="dataType"/>
    <iact:actionData xml:id="d17">
      <inkml:trace xmlns:inkml="http://www.w3.org/2003/InkML" xml:id="stk17" contextRef="#ctx0" brushRef="#br0">28078 4724 405 0,'0'0'9'1,"0"0"18"13,0 0-10-13,0 0 29 14,0 0-46-14,0 0 0 13,-27-18-9-13,52 61 8 14,8 13 1-14,7 16 11 14,5 10-10-14,-1 0-1 13,1-4 9-13,-3-8-9 14,0-12 0-14,-1-9-19 14,-3-13-48-14,-5-5-4 13,-29-31-23-13,1 0-63 14</inkml:trace>
    </iact:actionData>
  </iact:action>
  <iact:action type="add" startTime="39574">
    <iact:property name="dataType"/>
    <iact:actionData xml:id="d18">
      <inkml:trace xmlns:inkml="http://www.w3.org/2003/InkML" xml:id="stk18" contextRef="#ctx0" brushRef="#br0">28510 4932 246 0,'0'0'27'15,"-19"-116"15"-14,16 100-14 14,-2 8 64-14,3 8-53 13,2 0-14-13,0 0-25 14,-6 0-16-14,-5 18-5 14,-9 30 18-14,-16 17 3 13,-11 11 12-13,-11 12-12 14,-9-5-3-14,-4-6-77 0,44-54-49 13,11-14-89-13</inkml:trace>
    </iact:actionData>
  </iact:action>
  <iact:action type="add" startTime="39891">
    <iact:property name="dataType"/>
    <iact:actionData xml:id="d19">
      <inkml:trace xmlns:inkml="http://www.w3.org/2003/InkML" xml:id="stk19" contextRef="#ctx0" brushRef="#br0">29048 4712 303 0,'0'0'18'1,"0"0"-18"0,0 0-8 12,0 0 0-12,0 0 8 14,0 0 21-14,-45 100 8 13,21-44-10-13,14 6-17 14,8-9 20-14,2-2-11 14,0-7 3-14,21-5 13 13,8-1-20-13,6-8 3 14,10-2-2-14,12-6-5 14,7-8-6-14,2-6 0 13,1-8-67-13,-47 0-8 14,-7-3-52 0</inkml:trace>
    </iact:actionData>
  </iact:action>
  <iact:action type="add" startTime="40115">
    <iact:property name="dataType"/>
    <iact:actionData xml:id="d20">
      <inkml:trace xmlns:inkml="http://www.w3.org/2003/InkML" xml:id="stk20" contextRef="#ctx0" brushRef="#br0">29565 4842 316 0,'0'0'40'1,"0"0"68"13,11-104-55-13,-11 98 13 14,0 4-34-14,0 2-17 13,0 0-15-13,0 0-15 14,0 16 0-14,0 25 14 14,0 14 2-14,7 12 6 13,0-3-7-13,-1 0 0 14,3-9-4-14,0-9-16 13,2-11-28-13,-2-7 0 14,0-12-74-14,-9-16 36 0,0 0-91 13</inkml:trace>
    </iact:actionData>
  </iact:action>
  <iact:action type="add" startTime="40354">
    <iact:property name="dataType"/>
    <iact:actionData xml:id="d21">
      <inkml:trace xmlns:inkml="http://www.w3.org/2003/InkML" xml:id="stk21" contextRef="#ctx0" brushRef="#br0">29625 4480 436 0,'0'0'69'15,"-2"-103"-40"-14,2 94-27 14,0 9-4-14,11 0-50 13,16 0-18-13,2 21-10 14,-13-3-25-14,-3 0-110 14</inkml:trace>
    </iact:actionData>
  </iact:action>
  <iact:action type="add" startTime="40521">
    <iact:property name="dataType"/>
    <iact:actionData xml:id="d22">
      <inkml:trace xmlns:inkml="http://www.w3.org/2003/InkML" xml:id="stk22" contextRef="#ctx0" brushRef="#br0">30129 4582 164 0,'0'0'169'1,"0"0"-167"13,0 0-1-13,0 0 34 14,0 0 6-14,0 0-31 13,-80-12-10-13,37 32 0 14,3 12 7 1,7 5-7-15,8 9-13 13,14-1 13-13,11 1 3 14,0 0 13-14,0-6-15 13,27-1-1-13,6-10 17 0,9-3-16 13,16 1 3-13,7-7 10 14,7 3-5-14,-3-10 6 13,-16-1-15-13,-11 2 0 14,-15-4 9-14,-12 2-7 0,-7 0-4 13,-8 0 2-13,0 4-4 13,-16 7 0-13,-33 5 8 14,-23 7 15-14,-13-1 25 13,4-1-40-13,9-5 6 30,19-8-10-30,22 2-14 0,15 3-42 12,16-6-100-12,0-15-1 14,8-4-38-14</inkml:trace>
    </iact:actionData>
  </iact:action>
  <iact:action type="add" startTime="40923">
    <iact:property name="dataType"/>
    <iact:actionData xml:id="d23">
      <inkml:trace xmlns:inkml="http://www.w3.org/2003/InkML" xml:id="stk23" contextRef="#ctx0" brushRef="#br0">30552 4872 393 0,'0'0'58'1,"0"0"-26"13,0 0-22-13,0 0-10 14,0 0 0-14,0 0-9 13,29-65-3-13,-29 82 9 14,0 8 3-14,0-2 0 14,14-3 13-14,6-1-11 0,8-5 8 12,11-4 7-12,3-4-5 14,5-6 3-14,2 0-15 13,-9-4-6 2,7-20 4-15,-4-12-24 14,-1-5-14 0,-3-7-17-14,-12 0-26 0,-6 4 0 13,-21 4 41-13,0 8 42 14,0 1 22-14,-36 12-12 13,-7 5 7-13,-7 6 14 14,-14 8-30-14,-2 0 41 0,-12 18 5 12,2 18-15-12,3 12 5 14,10 8-26-14,10 9 9 14,17 6-10-14,16-1-2 13,13 5 12-13,7-7-19 14,0-10-1-14,29-4 25 0,21-9-24 13,14-12 11-13,22-7 10 13,15-10 0-13,8-9 7 14,3-7-23-14,2 0-6 29,-6-2 13-29,-2-23-13 0,-11-4-19 13,-14-5-27-13,-19 1-68 13,-62 21-36-13,0 2-47 14</inkml:trace>
    </iact:actionData>
  </iact:action>
  <iact:action type="add" startTime="42064">
    <iact:property name="dataType"/>
    <iact:actionData xml:id="d24">
      <inkml:trace xmlns:inkml="http://www.w3.org/2003/InkML" xml:id="stk24" contextRef="#ctx0" brushRef="#br0">23183 6232 171 0,'0'0'58'1,"0"0"-37"13,0 0 3-13,0 0 13 14,0 0 27-14,0 0-8 13,0 0-45-13,-49 0-11 0,49 0-3 13,0 0 3-13,0 0-6 14,6 0-5-14,21 0 11 13,27 0 20-13,24 0 22 14,35 0-9-14,28-3 8 13,15-10 4-13,18-3 5 14,9 4-35-14,-3-2 1 14,3-3-4-14,-10 5-10 13,-9-3-1-13,-19 3-1 14,-27 4 2-14,-20 4 0 14,-23-1-2-14,-15 5-1 13,-17 0-4-13,-17 0-11 0,-12 0-2 28,-12 0-16-28,-2 0-16 14,0 0 21-14,0 0-44 0,-6 0-66 0,-10 0-127 12</inkml:trace>
    </iact:actionData>
  </iact:action>
  <iact:action type="add" startTime="42703">
    <iact:property name="dataType"/>
    <iact:actionData xml:id="d25">
      <inkml:trace xmlns:inkml="http://www.w3.org/2003/InkML" xml:id="stk25" contextRef="#ctx0" brushRef="#br0">27565 5897 190 0,'0'0'102'1,"0"0"-98"0,0 0 3 12,0 0 43-12,0 0 0 14,0 0 1-14,-64 0-46 13,53 0 0-13,1 0 13 14,4 0-17-14,6 0 1 14,0 0-2-14,0 0-15 13,0 0 8-13,0 0 0 14,29 0 7-14,27 0 37 14,29 0-12-14,23 0-5 13,31-11 1-13,23-4-6 14,35 1 17 0,26-4-22-14,13 2 18 14,3 0 14-14,-8 0-24 0,-19 4-5 13,-23 0 3-13,-17 3-14 13,-18 4 24-13,-22-1-26 0,-17 2 0 13,-21-1 9 2,-27 2-8-15,-23 3-1 13,-19 0 0-13,-16 0-24 0,-9 0-12 13,-20 0-105-13,-18 0-109 13,-20 3 74-13</inkml:trace>
    </iact:actionData>
  </iact:action>
  <iact:action type="add" startTime="51053">
    <iact:property name="dataType"/>
    <iact:actionData xml:id="d26">
      <inkml:trace xmlns:inkml="http://www.w3.org/2003/InkML" xml:id="stk26" contextRef="#ctx0" brushRef="#br0">28058 4489 0 0,'22'-11'26'1,"5"3"-20"13,-2-3-5-13,-8 1 1 14,-1 4-2-14,-3-2 0 13,-3 3 0-13,-4 0 0 14,3 1-2-14,-5 3 1 0,6-3 1 13,3 1 2-13,-7-1 6 13,3 0 51-13,-2-1-3 14,0-2-24-14,-5 3-8 14,0-4-9-14,0 2-2 13,-2-2 1-13,2 2 4 14,-2 0 22-14,0 0 5 13,0 2-40-13,5-2 24 14,-5 0-19-14,0 3-1 14,0-2-9-14,0 1-9 13,0 2 8-13,0-1-6 14,0-4 7-14,0 3 10 0,0-2-10 12,-5 3 0 3,-1 0 1-15,-3-3-1 0,0 3 0 13,-4-4-3-13,-10 1 2 13,-6-1-7-13,-4 0 8 14,-5-1-12-14,5 4 7 14,4-3 5-14,4 4 0 13,7 3 0 2,-6-4 0-15,4-2 0 14,-5-1 0-14,-2 0 0 0,-2 3 1 12,-2 0 0-12,0 4-1 14,-11-3-2-14,-16 3 2 13,-11 0-8-13,-5-1 6 14,-6-6-17-14,6-3 7 14,16 3 2-14,7 0 8 13,6 2-5-13,8 2 7 14,-3 2 1-14,1-1-1 0,4 2 0 12,-5 0-1-12,-3 0 1 30,5 0 2-30,-6 0-2 13,-3 0 0-13,-9 3-2 0,1 8 3 13,1-2-1-13,7 0 0 14,5-1 1-14,7-2-2 13,-4 0 1-13,6 2 0 14,-5-2 1-14,0 2-1 13,-5-1-2-13,1 4 1 14,5-1 2-14,-1 1 0 0,4-2-1 13,5-1-1-13,1 1-6 13,1 0 7-13,-2 5 0 14,-10 0 0-14,6 2 0 0,-11 0 1 13,4 0-1-13,1 1 0 13,4-2-8-13,6 6 6 14,-2 1 1-14,4-3 0 13,2 5-6-13,8-2 3 30,3 0-1-30,-3 5 5 13,-6-1-5-13,-2 3 10 0,4 5-5 13,-4 3 1-13,5-1 0 14,-3 2 4-14,8-1-5 13,1-3 0-13,1 2 15 0,2 1-11 13,4-4-4-13,-2-1 4 14,5 4-1-14,2-5 9 0,2 4-7 12,0 3-3 3,0-4 10-15,0 4-12 13,0 4 0-13,0 3 12 14,6 1-7-14,5 5-5 0,3-2 0 13,-1 1 5-13,5-2-4 13,-3 1 2-13,6-3-3 14,-3-4 7-14,-1-1-7 0,8 2 2 28,-7-5-2-28,-1-2 6 14,2-2 5-14,-9-6-11 13,4 0 0-13,1 0 1 14,4-2 1-14,-2 1 2 14,8-1 18-14,4-2-13 13,2 0 22-13,2-2-21 0,8 2-3 13,-3-4 13-13,-1 4-12 14,3-2 8-14,1 0-8 13,1 2-5-13,3-4 21 0,1 1-23 13,4-2 5-13,-4 3 3 13,-1-4-5-13,3 3 1 14,0-2-5-14,-2 0 3 14,10 2 13-14,-2-5-13 13,4 0 0-13,-5-1 14 14,8-3-12-14,-3-4 3 0,-6 4-4 12,11-5 2-12,-5 0 6 30,2 3-12-30,7-5 0 13,-2 7 7-13,6-5-6 0,2 0 6 13,6 2-7-13,1 3 2 14,4 2 5-14,-1-2-7 13,2-4 0-13,-8-2 17 14,2-2-13-14,6 1 6 13,0-5-8-13,4 3 3 0,2-3 11 13,1 0-16-13,-1 0 0 14,5 0 10-14,2 0-5 13,-3-3 1-13,5-6-4 14,-1-1 4-14,-5 0 10 0,6-2-16 13,-5 0 0-13,11-5 10 13,-6 3-9-13,0 1-1 14,-1-4 0-14,-4 6 5 13,10-6 4-13,4 0-9 30,7-3 0-30,4-1 6 0,-4 3-4 12,2-1-2-12,-2-2 0 14,-2 1 1-14,-7-2 4 14,-4 2-5-14,-10 0 0 13,-1 0 0-13,-7-2 1 0,-6 0-1 13,-5 2 0-13,-5-3 1 14,-9-2 0-14,1-3-1 13,-8-2 0-13,-6 2-3 14,2-4 6-14,-3-1-3 13,4 1 0-13,-1-1 7 14,0-4-3-14,-2 0-4 0,-3-6 0 13,-1-1-1-13,-1-8 1 13,0-5 0-13,-1 2 0 14,-6-8 0-14,1 7-6 0,-14 2 6 28,-2-1 0-28,-4 9 0 14,-3 0 0-14,-8 3-3 13,-5-6-1-13,0-1 4 14,0-1-15-14,-5-4 15 14,-17 1 0-14,-3 6 2 13,-6-5-2-13,-4 9-1 0,-13-2-2 13,-5-2-3-13,-18 0-10 14,0 2 8-14,-8 0 8 0,4 4 0 12,1 0 0-12,-7 2-2 14,-3 1 0-14,-11 5 0 13,-13 2-8-13,-6 4-5 14,-2 0-3-14,1 4 15 14,1 4-7-14,-6 4 5 13,-5 0 2-13,-2 2 3 14,11 2-14-14,6 0 8 0,10 1 4 12,11-1-6-12,2 1-1 30,12 0-1-30,-6 2 10 13,8 1 0-13,1 1 0 0,1 3 0 13,-5 0 0-13,-8 3-10 14,-8-6 4-14,-4 4-6 13,2-1 5-13,7 0-2 14,5 1 1-14,8 3 4 13,3 0 4-13,7 0-10 14,1 0 11-14,10 7-1 0,-8 7 0 13,3 0 1-13,-6 1-2 13,-5 3 1-13,-7-1 0 14,-4 3-9-14,4 1 9 0,5 2 0 13,6 3-1-13,14 3 1 13,-3 0-10-13,8-3 4 14,-4 2 6-14,1-2-1 13,5-1 3-13,-12-4-2 30,4-2 3-30,6-6-3 13,3-3-4-13,12-1-36 0,7-4 3 13,6-1 3-13,3 2-28 14,-6 2 3-14,19-5-34 13,-2-2-32-13</inkml:trace>
    </iact:actionData>
  </iact:action>
  <iact:action type="add" startTime="64768">
    <iact:property name="dataType"/>
    <iact:actionData xml:id="d27">
      <inkml:trace xmlns:inkml="http://www.w3.org/2003/InkML" xml:id="stk27" contextRef="#ctx0" brushRef="#br0">21290 8049 57 0,'0'0'53'15,"0"0"-28"-14,0 0 6 14,0 0 22-14,0 0-6 13,0 0-30-13,0 0 16 14,-29-36 0-14,29 34-10 14,0-1-3-14,0 3 0 13,0 0-2-13,0-1-18 14,0 0 0-14,0-2 3 14,0 3-3-14,0 0 0 13,0 0 0-13,0 0-2 14,0 0 2-14,16-3 0 0,13-3 0 12,0 2 1-12,4 0-1 14,5 3 0-14,5-1 0 14,-1 2 3 0,0-2-5-14,3 0 2 0,-1 0 0 13,3 2 0-13,2 0 0 13,-4 0-1-13,-1 0 0 14,1 0 0-14,-1 0 0 14,8 0-12-14,-3 0 13 29,6 0-10-29,11 0 10 0,-4 0 0 13,5 0-1-13,-3 0 1 13,-4 0 0-13,1 0-17 14,-3 4 4-14,-5-2 11 13,12-2-10-13,4 2-1 0,2-2 8 13,3 0 5-13,-3 0 0 14,3 0 0-14,-3 0 0 13,-2 0 3-13,-5 1-3 14,-1 2 0-14,-5 1-1 14,-9 2 3-14,3-2-4 0,-8 0 2 12,3 0 0-12,4-2-2 14,-4 0 4-14,9 3-2 14,-8-5 1-14,10 5-1 13,0-1 0-13,7-4-3 14,5 6 3-14,3 0 3 13,0-2-3 2,-3 2 0-15,-1-2 0 14,-11-2 1-14,-7-2 0 13,4 0-1-13,5 0 0 14,12 0 1-14,6 0-1 0,7-6 0 12,2-4 0-12,2 1 1 14,5 6-1-14,-5 3 0 14,-2 0 0-14,-2 0 0 13,-6 0 0-13,0 0 0 14,-8 2-2-14,-7 4 4 0,-1-4-5 13,-5 2 3-13,0-4 0 13,6 0 3-13,5 0-3 14,5 0-2-14,5 0 2 13,-2 0 3-13,4 0-3 0,-4 0-1 13,6 0 1-13,0 0 1 14,2 0-1-14,-8 0 0 29,4 0-6-29,-4 0 1 14,-56 0-88-14,-3 0-70 13</inkml:trace>
    </iact:actionData>
  </iact:action>
  <iact:action type="add" startTime="65909">
    <iact:property name="dataType"/>
    <iact:actionData xml:id="d28">
      <inkml:trace xmlns:inkml="http://www.w3.org/2003/InkML" xml:id="stk28" contextRef="#ctx0" brushRef="#br0">28863 8000 258 0,'0'0'31'15,"0"0"-8"-14,0 0-20 14,0 0 4-14,0 0 21 13,0 0 12-13,0 0 1 14,83 0-31-14,-62-1-6 14,10-4 12-14,5 4-12 13,9 1-1-13,4 0-3 14,6 0 1-14,11 0 11 13,7 0-12-13,10-4 0 14,1 1 21-14,3 2-12 14,-7 1-9-14,3 0 0 13,-1 0 8 2,7-2 3-15,-2 0-7 14,0 0-4-14,-4 0 10 13,-3-1-3-13,-11 3-7 0,0 0 0 13,-6 0 0-13,-5 0 4 0,-7 0-4 13,-2 0-17 1,-12 0 12-14,-8 0-51 14,-6 0-14-14,-23 3-37 13,0-1-85-13</inkml:trace>
    </iact:actionData>
  </iact:action>
  <iact:action type="add" startTime="72047">
    <iact:property name="dataType"/>
    <iact:actionData xml:id="d29">
      <inkml:trace xmlns:inkml="http://www.w3.org/2003/InkML" xml:id="stk29" contextRef="#ctx0" brushRef="#br0">12549 9148 140 0,'-8'8'31'15,"8"-8"-27"-14,0 1 4 14,0-1-4-14,0 3 11 13,0-3 11-13,0 0-21 14,0 0 0-14,0 0-5 0,0 0 3 13,0 0 3 1,0 2-3-14,0 0-3 0,0 0 8 13,0-2-3-13,0 0 3 14,0 0 1-14,6 2 2 13,10-1 18-13,7 2-15 14,3-1 1-14,8-2 8 13,6 2-8-13,9-2-2 14,14 0-4-14,5 0 10 14,24 0 23-14,6-10-30 13,16-6-1-13,4 2 6 14,-5-4-9-14,-6 6-6 13,-9 0-2-13,-11 1 4 14,-4 1-5-14,-14 1 1 0,-7 1-5 28,-4 2-6-28,-8 2-12 14,-11 1-25-14,1 1-12 14,-9 0-18-14,-31 2 13 13,0 0-61-13</inkml:trace>
    </iact:actionData>
  </iact:action>
  <iact:action type="add" startTime="74554">
    <iact:property name="dataType"/>
    <iact:actionData xml:id="d30">
      <inkml:trace xmlns:inkml="http://www.w3.org/2003/InkML" xml:id="stk30" contextRef="#ctx0" brushRef="#br0">17980 9220 112 0,'0'0'57'1,"0"0"-29"0,0 0-6 12,0 0-1-12,0 0 35 14,0 0-34-14,0 0-11 13,-67 0 5-13,67 0-16 14,0 0-2-14,0 0-2 14,0 0 5-14,0 0-1 13,0 0 0-13,0 0 6 14,0 0-3-14,0 0 0 14,0 0-2-14,0 0 25 13,0 0-8-13,0 0 7 14,0 0 6-14,0 0-14 13,0 0 5-13,0 0-22 14,0 0 0-14,0 0 0 0,0 0 2 13,0 0-2-13,0 0 0 13,0 0 0-13,14 0 0 14,12 0 0-14,10 0 0 14,13 0 17-14,13 0-4 13,12-6 12-13,13-5-4 14,13-3 4 0,14-1 18 1,13-5-29-15,15 4-5 0,13 0 7 13,9 0-16-13,17 4 0 13,4 1-3-13,2 3 6 14,-11 4-10-14,-13 1-37 14,-14 3-32-14,-124 0-49 0,-11-3-106 12</inkml:trace>
    </iact:actionData>
  </iact:action>
  <iact:action type="add" startTime="80895">
    <iact:property name="dataType"/>
    <iact:actionData xml:id="d31">
      <inkml:trace xmlns:inkml="http://www.w3.org/2003/InkML" xml:id="stk31" contextRef="#ctx0" brushRef="#br0">18569 9022 153 0,'-12'5'60'15,"12"-3"-38"-14,0-2-19 14,0 3 16-14,0-3 4 13,0 0-2-13,0 2-11 14,0 0-8-14,0 0 3 0,0-1-5 13,0-1 0 1,0 0-5-14,0 0 5 0,0 0-5 13,0 0 4-13,14 0 1 14,15 0 20-14,11 0-9 13,9-14 0-13,16-5 19 14,1-2-29-14,15 0 3 13,5 1 3-13,15-1-6 14,10 1-1-14,5 6-1 29,9 4-13-29,-3 5-29 0,-81 5-55 13,-3 0-99-13</inkml:trace>
    </iact:actionData>
  </iact:action>
  <iact:action type="add" startTime="81831">
    <iact:property name="dataType"/>
    <iact:actionData xml:id="d32">
      <inkml:trace xmlns:inkml="http://www.w3.org/2003/InkML" xml:id="stk32" contextRef="#ctx0" brushRef="#br0">25026 9038 71 0,'0'0'169'15,"0"0"-148"-14,0 0-17 14,0 0 4-14,0 0 33 13,0 0 12-13,0 0-1 14,0 12-29-14,0-12-4 14,0 0 5-14,7 0-24 13,11 0-6-13,11 0 6 0,16 0 1 13,15 0 24-13,11-11-22 13,12 4 1-13,-6-6 13 14,6 1-13-14,-8 2-4 14,-1 3 0 0,4 2 0-14,-8 3-8 14,-10 2 8-14,-2-2-47 0,-16 2-14 13,-11 0-15-13,-31 0-44 13,0 0-72-13</inkml:trace>
    </iact:actionData>
  </iact:action>
  <iact:action type="add" startTime="84576">
    <iact:property name="dataType"/>
    <iact:actionData xml:id="d33">
      <inkml:trace xmlns:inkml="http://www.w3.org/2003/InkML" xml:id="stk33" contextRef="#ctx0" brushRef="#br0">14115 10046 53 0,'0'0'35'1,"0"0"-26"13,0 0-7-13,0 0 3 14,0 0 5-14,0 0 10 13,0 0 19-13,0 0-9 14,0 0-2-14,0 0 2 14,0 0-18-14,0 0 0 13,0 0-5-13,0 0-6 0,0 0-1 13,0 0-3-13,0 0 3 13,0 0-4-13,0 0 4 14,0 0-1-14,6 0 1 14,6 0 0-14,3 0 3 13,3 0-3-13,6 0 0 14,5 0-1-14,2 0 5 14,0 0-4-14,10 0 1 13,1 0-1-13,3-3 4 14,8-2-4-14,3 1 0 13,-5 1 3-13,3-2-3 30,2 3 0-30,-10-2-2 0,6 4 10 12,-6-2-8-12,-1-2 0 14,4 4 0-14,-11-6 3 14,2 6-3-14,-11 0 0 13,0 0 0-13,-2 0 2 0,0 0-4 13,-3-4 1-13,-2 2 1 13,5-1 1-13,2 3-1 14,-4 0 0-14,4-2 0 14,-7 2 0-14,6-3 2 13,5 1-2-13,-10 0 0 0,4 0 0 13,2-1 3-13,0 3-3 14,7 0 0-14,-1 0 0 13,2 0 0-13,-2 0 0 14,5 0-1-14,0 0-4 0,1 0-11 12,-4 0-20-12,5 0-7 14,-30 0-31-14,-1 0-41 29</inkml:trace>
    </iact:actionData>
  </iact:action>
  <iact:action type="add" startTime="92654">
    <iact:property name="dataType"/>
    <iact:actionData xml:id="d34">
      <inkml:trace xmlns:inkml="http://www.w3.org/2003/InkML" xml:id="stk34" contextRef="#ctx0" brushRef="#br0">22784 10894 33 0,'-9'0'69'1,"0"0"-11"13,7 0-52-13,0 0 19 14,-5 0 8-14,5 0 12 13,2 0-32-13,0 0 6 0,0 0 8 13,0 0-17-13,0 0 7 14,0 0-5-14,0 0-8 13,0 0 17-13,0 0-14 14,0 0 6-14,0 0 18 14,0 0-17-14,0 0 1 13,0 0-10-13,0 0 0 14,0 0-3-14,0 0-2 13,0 0 0-13,0 0 0 14,0 0 3-14,0 0-5 14,0 0 2-14,0 0-1 13,0 0-7-13,0 0 0 14,15 0 8-14,23-8 1 13,11-6 4-13,11 0 10 14,5 0-12-14,2 0 0 14,-5 2-6-14,0 4 4 13,1 3-1-13,-7 2 0 14,-5 1-9-14,1 2-40 14,-8 0-21-14,-2 0 1 13,-39 0-43-13,-3 0-70 14</inkml:trace>
    </iact:actionData>
  </iact:action>
  <iact:action type="add" startTime="93458">
    <iact:property name="dataType"/>
    <iact:actionData xml:id="d35">
      <inkml:trace xmlns:inkml="http://www.w3.org/2003/InkML" xml:id="stk35" contextRef="#ctx0" brushRef="#br0">23330 10880 186 0,'0'0'74'1,"0"0"-23"13,0 0 0 2,0 0-22-15,0 0 23 0,0 0-6 12,-18 0-41-12,18 0-2 14,0 0 1-14,0 0-3 14,0 0 2-14,0 0-3 13,0 0 0-13,0 0-3 14,0 0 3-14,-2 8-6 14,-7 16 6-14,2 12 3 13,-8 10 23-13,1 4-21 14,3 5-2-14,9-1 6 13,0-2-9 2,2-2-3-15,0-8 3 0,0-4 0 13,0-5 3 1,2-8-3-14,2-2-11 14,5-3 11-14,3 0-41 13,-4-2-44-13,-1-18-9 0,-5 0-44 13</inkml:trace>
    </iact:actionData>
  </iact:action>
  <iact:action type="add" startTime="95430">
    <iact:property name="dataType"/>
    <iact:actionData xml:id="d36">
      <inkml:trace xmlns:inkml="http://www.w3.org/2003/InkML" xml:id="stk36" contextRef="#ctx0" brushRef="#br0">24790 10439 209 0,'0'0'81'15,"0"0"-59"-14,0 0-16 14,0 0 0-14,0 0 23 13,0 0-7-13,0 0 6 14,5-34-28-14,12 24-3 14,10-2 1-14,2 1 2 13,2-1 0-13,8-1 0 0,-6 5 2 13,5-3 1-13,-5 6-3 14,0 1 0 0,1 4-1-14,-5 0 5 0,-11 0-4 13,-1 0 0-13,-3 0-7 13,-3 4 4-13,-7 16-18 14,-2 9 21-14,-2 8 0 29,0 11 15-29,-6 10-4 0,-19 5 1 13,-2 2-7-13,-4 0 4 14,-2-5-7-14,-5-6-2 13,5-8 6-13,-3-4-4 14,5-6-2-14,4-6 0 13,9-7 2-13,9-9-1 14,5-9-1-14,4-2-1 0,0-3-6 13,0 0 4-13,0 0-2 0,0 0-9 12,0 0 14-12,25 0 12 14,10 0 5-14,16 0 36 14,14-13-10-14,4-6-15 13,4-2-4-13,4 1-20 14,-13 2 2-14,1 0-6 13,-7 0-8-13,0-4-54 14,-43 13-7-14,-1-3-117 29</inkml:trace>
    </iact:actionData>
  </iact:action>
  <iact:action type="add" startTime="96002">
    <iact:property name="dataType"/>
    <iact:actionData xml:id="d37">
      <inkml:trace xmlns:inkml="http://www.w3.org/2003/InkML" xml:id="stk37" contextRef="#ctx0" brushRef="#br0">25970 10381 298 0,'0'0'27'1,"0"0"11"13,0 0-32-13,0 0 9 14,0 0-15-14,0 0 36 13,-66 22-28-13,33 16 15 14,4 9-18-14,7 0 9 14,8 5-3-14,10-1-7 13,4-3 0-13,0-2 1 0,9-8-5 13,13-6-3 1,12-6-4-14,-1-10 14 0,10-6 7 13,1-8-10-13,3-2-1 14,4 0 16 0,-2-30-18-14,1-14 14 0,-6-14-2 13,-13-9-4 2,-4 0 4-15,-25-1-13 13,-2 10 1-13,-4 7 9 14,-32 10-7-14,-7 9 2 13,-5 11-5-13,-6 9 3 0,0 7-3 13,6 5 0-13,9 0-28 14,10 17-23-14,21 11-72 13,8-10-27-13,0-6-74 14</inkml:trace>
    </iact:actionData>
  </iact:action>
  <iact:action type="add" startTime="96414">
    <iact:property name="dataType"/>
    <iact:actionData xml:id="d38">
      <inkml:trace xmlns:inkml="http://www.w3.org/2003/InkML" xml:id="stk38" contextRef="#ctx0" brushRef="#br0">26805 10297 387 0,'0'0'51'15,"0"0"8"-14,0 0-24 14,0 0-5-14,0 0-6 13,0 0-14-13,60-41-10 0,-68 43 0 13,-8 29 0 2,-9 13 14-15,10 12-7 0,1 4-7 12,14 4-4-12,0-2 4 14,3-1 6-14,25-8-6 14,13-7-4-14,3-11 4 13,10-7 0-13,-3-7 16 14,5-10-13-14,1-11-2 13,7 0 23-13,-4-12-22 14,4-28 6-14,3-16 4 14,2-14-1-14,-9-7 1 29,-8 1-11-29,-23 9-1 0,-23 12 17 0,-6 9-8 11,-4 12-8 4,-37 7-1-15,-14 8-2 14,-9 8-7-14,-15 11-1 13,-4 0 9-13,-6 21-21 0,-2 19-100 13,55-20-80-13</inkml:trace>
    </iact:actionData>
  </iact:action>
  <iact:action type="add" startTime="97357">
    <iact:property name="dataType"/>
    <iact:actionData xml:id="d39">
      <inkml:trace xmlns:inkml="http://www.w3.org/2003/InkML" xml:id="stk39" contextRef="#ctx0" brushRef="#br0">28587 10265 222 0,'0'0'81'1,"0"0"-46"13,0 0 23-13,0 0 18 0,0 0-31 13,0 0-12 1,0 0-26-14,0-12-2 14,-12 12-3-14,-12 15-2 0,-5 16 0 13,2 9 13-13,0 6-12 13,5 4 8-13,7 3-9 14,5-6 4-14,6-2 0 13,4-7-4-13,0-8 0 14,0-2-4-14,14-6 4 14,5-6 0 0,12-4 5-14,8-3-3 0,5-9 38 13,8 0-25-13,-2-5-2 14,8-29 14-14,0-14-15 13,-2-13-3-13,-4-11-5 14,-23 4 2-14,-16 4-9 13,-13 12 3-13,-9 10-8 0,-36 11 2 29,-22 12-2-29,-22 15-51 0,41 4-47 12,-8 1-119 3</inkml:trace>
    </iact:actionData>
  </iact:action>
  <iact:action type="add" startTime="100644">
    <iact:property name="dataType"/>
    <iact:actionData xml:id="d40">
      <inkml:trace xmlns:inkml="http://www.w3.org/2003/InkML" xml:id="stk40" contextRef="#ctx0" brushRef="#br0">26384 11226 14 0,'0'0'171'1,"0"0"-161"13,0 0-9-13,0 0 17 14,0 0 40-14,0 0-14 13,136-73-17-13,-94 62 5 14,0-2 11-14,1 6-25 14,-5 0 16-14,-16 7-16 13,-9 0-12-13,-6 0-6 14,-7 7-24-14,0 19 24 14,0 8 10-14,-13 10 9 0,-16 5 21 12,-7 6-23-12,1-4-12 14,-4 2 4-14,6-9-9 13,2 0 0 2,-1-14-5-15,11-6 5 0,5-11-11 13,3-12-6-13,11-1 2 13,2 0 14-13,0 0-3 14,0 0-8-14,0 0 0 14,17-12 12-14,10-4 1 13,4-3 10 2,7 5 5-15,-5 3 20 13,6 3-30-13,-6 6 15 14,5 2 9-14,-7 0-30 14,-2 0-2-14,2 12 1 13,0 8-3-13,0 2-1 0,5 0-55 13,-5 4-12-13,2-6-45 14,-25-15-12-14,-6-5-74 13</inkml:trace>
    </iact:actionData>
  </iact:action>
  <iact:action type="add" startTime="101124">
    <iact:property name="dataType"/>
    <iact:actionData xml:id="d41">
      <inkml:trace xmlns:inkml="http://www.w3.org/2003/InkML" xml:id="stk41" contextRef="#ctx0" brushRef="#br0">27249 11279 424 0,'0'0'57'1,"0"0"-56"13,0 0 27-13,0 0 5 0,0 0-11 13,0 0-6-13,-60-7-16 13,42 27 0-13,5 3-7 14,5 1 1-14,8 1 2 14,0-3 0-14,0-7 4 13,21-2-2-13,3-5 2 14,8-8 0-14,-1 0-9 14,0 0 6-14,2-21 3 13,-4-12 0-13,-8-10 0 14,-8-1 0-14,-13-2-14 13,0 8 14-13,-21 9 5 14,-7 8 8-14,-4 7-3 14,4 8 0-14,3 4-10 13,5 2-2-13,5 0-45 14,12 22-57-14,3-8-16 13,0-4-33-13</inkml:trace>
    </iact:actionData>
  </iact:action>
  <iact:action type="add" startTime="101468">
    <iact:property name="dataType"/>
    <iact:actionData xml:id="d42">
      <inkml:trace xmlns:inkml="http://www.w3.org/2003/InkML" xml:id="stk42" contextRef="#ctx0" brushRef="#br0">27733 11153 442 0,'0'0'69'1,"0"0"-12"13,0 0-7-13,0 0-19 14,0 0-8-14,0 0 7 13,40-28-28-13,-40 25-2 0,0 3-15 13,2 0 13-13,2 9-3 14,10 15 8-14,3 1-3 13,10 2 0-13,9-8 3 14,7-2 2-14,1-5-5 14,5-6 3-14,4-4 3 13,1-2-1-13,-9 0-5 14,-3-17 11-14,-2-18-7 29,-9-8 10-29,-11-3-14 0,-11-1 1 13,-9 7 19-13,0 8-9 13,-29 8-7-13,-2 7-4 14,-11 8-10-14,-10 9-8 13,-6 0-10-13,-2 22-73 14,3 21-26-14,41-18-41 0,3-7-152 13</inkml:trace>
    </iact:actionData>
  </iact:action>
  <iact:action type="add" startTime="102339">
    <iact:property name="dataType"/>
    <iact:actionData xml:id="d43">
      <inkml:trace xmlns:inkml="http://www.w3.org/2003/InkML" xml:id="stk43" contextRef="#ctx0" brushRef="#br0">25167 12226 59 0,'0'0'15'15,"0"0"-10"-14,0 0 5 14,-114 12 47-14,103-12 17 13,2 0-30-13,2 0 6 14,0 0-3-14,3 2-30 14,4 0 17-14,0-2-18 13,0 0-3-13,0 2-13 14,0-2 0-14,0 0 2 14,0 0-2-14,0 0 0 0,0 0 0 12,0 0 12-12,0 0-4 14,16 0-2-14,6 0 0 13,5 0 15-13,8 0-6 14,8 0-5-14,11-9 15 14,-4-2-13-14,6-4 1 13,-4 2-12 2,4-1 3-15,-6 0 9 0,6 1-13 13,9-2 0-13,-5 1 9 13,9 2-8-13,-9-1 2 14,-2 4-3-14,-4-3 4 29,-5 1-5-29,2-1 1 0,-2 1 0 0,5-4 1 12,2-1 0 2,6 0 1-14,5 0 0 14,4-2 4-14,5 3 6 14,2-5-11-14,-4 8-1 13,-1-1 9-13,-1 1-9 0,-1 2 0 13,-7-1-4-13,-1-1 9 13,-1-1-5-13,-4 0 0 14,0 0 0-14,-2-3-1 14,2-2 10-14,2-4-9 0,5 0 0 12,-3 1 4-12,-2 2 5 14,7-4-9-14,-2-3 0 13,-5 2 8-13,0-2-3 14,-4 6-10-14,0 4 2 14,0-4 3-14,-6 4 6 13,8-2-6-13,0-2 0 0,5 4 1 29,-5 2-1-29,-7 0 0 13,-2 3-1-13,0 2 4 14,3-2-5-14,-6 2 2 0,8-3 0 13,2 4-3-13,2-6 7 13,6 3-5-13,3 1 1 14,2-2 0-14,-4 2 2 13,0-2-2-13,-10 1 0 14,-2 1 0-14,-3 2 0 0,-4-3 0 13,-5 2-1-13,-1 0 4 13,-5 1-2-13,1 2-1 14,-5 3 0-14,-4 0-6 14,-9 3-5-14,-7 0-38 0,-11 0-42 12,0 0-131-12,-9 0 20 14</inkml:trace>
    </iact:actionData>
  </iact:action>
  <iact:action type="add" startTime="103577">
    <iact:property name="dataType"/>
    <iact:actionData xml:id="d44">
      <inkml:trace xmlns:inkml="http://www.w3.org/2003/InkML" xml:id="stk44" contextRef="#ctx0" brushRef="#br0">26656 12286 210 0,'0'0'1'1,"0"0"2"13,0 0 8-13,0 0 28 0,0 0 12 13,0 0-37-13,122-58-6 13,-88 51 0-13,-3-2 14 14,2 1 25-14,6-2-24 14,1 2-2-14,-5-1 18 13,3 4-29-13,-9-1 1 14,-2 2 3-14,-11 2-10 14,-8 2-4-14,-3 0-3 13,-5 0-6-13,0 0 3 14,0 0-28-14,0 13 31 13,-21 15 3-13,0 9 12 14,-6 4 11-14,0-6-23 0,2-3 0 13,6-2 7 1,-4-2-5-14,1-2 0 14,1-3-2-14,6-8 0 14,9-3 4-14,4-2-4 0,2-6 0 12,0 1-9-12,0-1 8 14,0-3-14-14,4 1 15 13,21-2 11-13,-2 0 3 14,16 0 18 1,7-2 0-1,10-17 11-14,2-6-40 0,2 4 16 13,1-6-7-13,-13 0-8 14,6 0-4-14,-7-1-18 13,4 3-34-13,-13 0-40 14,-33 17-93-14,-5 3-28 0</inkml:trace>
    </iact:actionData>
  </iact:action>
  <iact:action type="add" startTime="104155">
    <iact:property name="dataType"/>
    <iact:actionData xml:id="d45">
      <inkml:trace xmlns:inkml="http://www.w3.org/2003/InkML" xml:id="stk45" contextRef="#ctx0" brushRef="#br0">27572 12043 325 0,'0'0'55'1,"0"0"-20"0,0 0 2 12,0 0 3-12,0 0 30 14,0 0-42-14,87-106-21 13,-65 92 2-13,5 2-4 14,2 2-5-14,-4 2 1 14,-1 6 0-14,-8 2-1 13,-3 0-6-13,-9 0-1 14,1 0 2-14,2 7-8 14,-7 13-15-14,0 6 28 13,0 11 0-13,-9 4 11 14,-9-4-2-14,0 0-8 13,-2-7 12-13,6-6-11 14,1-4-2-14,5-6 2 14,0-2-2-14,6-2 0 0,2-2-10 12,0-1 7-12,0-4-1 30,0 1-2-30,0 0-15 0,10-4 21 0,18 0 6 11,15 0 9 4,5-2-7-15,8-19-3 13,0-1 17-13,2-2-21 14,2-6-1-14,-2-2-16 14,-37 18-134-14,-13-2-143 13</inkml:trace>
    </iact:actionData>
  </iact:action>
  <iact:action type="add" startTime="104606">
    <iact:property name="dataType"/>
    <iact:actionData xml:id="d46">
      <inkml:trace xmlns:inkml="http://www.w3.org/2003/InkML" xml:id="stk46" contextRef="#ctx0" brushRef="#br0">28375 11867 318 0,'0'0'41'15,"0"0"-19"-14,0 0 1 14,0 0 56-14,0 0-48 13,0 0-10-13,0-12-21 14,0 12-2-14,0 8 2 14,0 12 0-14,-8 4 0 13,4-1 12-13,2 2-10 0,2-4-2 13,0-1 0-13,0-1 0 13,14-3 0-13,-1-1-1 14,5-4 5-14,-3-4-4 14,3-7 6-14,5 0-6 13,3 0 15-13,6-27 11 14,3-13 2-14,-1-6-27 14,-12-7 4-14,-11 4 8 13,-11 11-9-13,0 6 24 14,-14 7-13-14,-12 10-8 13,-3 1-7-13,-2 10 0 14,0 4-26-14,2 0 3 29,4 16-72-29,7 12-39 0,16-14-28 13,2-2-95-13</inkml:trace>
    </iact:actionData>
  </iact:action>
  <iact:action type="add" startTime="105010">
    <iact:property name="dataType"/>
    <iact:actionData xml:id="d47">
      <inkml:trace xmlns:inkml="http://www.w3.org/2003/InkML" xml:id="stk47" contextRef="#ctx0" brushRef="#br0">28832 11793 368 0,'0'0'56'15,"0"0"-3"-14,0 0-1 14,0 0 34-14,0 0-52 13,0 0-16-13,29-20-18 14,-29 20-8-14,0 0 4 14,0 20 4-14,-5 4 8 13,5 8-8-13,0-2 0 0,0-4-3 13,5-1 0-13,22-8 2 13,-4-2 1-13,6-8 1 14,5-5 3-14,-2-2-4 14,1 0 2-14,3-20 15 13,6-18-15 2,-5-10 2-15,2-6 2 0,-12-1 1 13,-12 7-5 1,-9 8 13-14,-6 8-15 14,0 6 5-14,-4 12-5 13,-15-2-20-13,-10 11-5 14,-12 5-39-14,-3 0-37 0,-14 26 12 13,31-6-78-13,0 1-54 13</inkml:trace>
    </iact:actionData>
  </iact:action>
  <iact:action type="add" startTime="105737">
    <iact:property name="dataType"/>
    <iact:actionData xml:id="d48">
      <inkml:trace xmlns:inkml="http://www.w3.org/2003/InkML" xml:id="stk48" contextRef="#ctx0" brushRef="#br0">27636 12832 173 0,'0'0'98'1,"0"0"-39"13,0 0 18-13,0 0-25 14,0 0-6-14,0 0-12 13,8-16-10-13,-8 16 8 14,4-5-13-14,11-5-12 0,14-4-7 13,14-6 2 1,12-1-8-14,15-2 6 14,9 0 0-14,13-4 7 0,11-1 1 13,8-7 11-13,9 0-18 13,6-3 7-13,-1-2-1 29,-10 1-7-29,-8 3 0 14,-18 6-4-14,-13 6 3 14,-20 7-3-14,-11 5-2 0,-10-1-28 12,-6 7 7-12,-8 2-23 14,-17 4-27-14,-4 0-39 14,-10 0-122-14</inkml:trace>
    </iact:actionData>
  </iact:action>
  <iact:action type="add" startTime="106171">
    <iact:property name="dataType"/>
    <iact:actionData xml:id="d49">
      <inkml:trace xmlns:inkml="http://www.w3.org/2003/InkML" xml:id="stk49" contextRef="#ctx0" brushRef="#br0">28051 12854 188 0,'0'0'14'1,"0"0"-6"13,0 0-4-13,0 0 3 0,0 0 17 13,0 0-19-13,0 0-5 13,-77 27-14-13,77-20 14 14,0-4 0-14,0-1 13 14,0 1-13-14,0-3 13 13,4 0 35-13,13 0 2 14,12 0-1-14,12 0 9 14,14-6-30-14,17-10 14 13,13-8-19-13,15-5 4 14,11-8 6-14,5-4-15 13,11-7-15-13,-4-5-1 14,0 2-2-14,-10 5 9 14,-10 5-9-14,-12 8-14 13,-11 3-24 2,-18 3-42-15,-56 23-36 14,-6 0-27-14</inkml:trace>
    </iact:actionData>
  </iact:action>
  <iact:action type="add" startTime="107080">
    <iact:property name="dataType"/>
    <iact:actionData xml:id="d50">
      <inkml:trace xmlns:inkml="http://www.w3.org/2003/InkML" xml:id="stk50" contextRef="#ctx0" brushRef="#br0">24511 11514 10 0,'0'0'377'1,"0"0"-377"13,0 0-76-13,0 0 76 14,157-17 19-14,-75 2 11 13,7 4-4-13,10 0 27 14,5-3-2-14,8 0 4 14,1-4-31-14,1-3-5 0,0 1 17 12,4-2-23 3,4 1-8-1,1-2 8-14,2 0-10 14,-11-4 7-14,-6-1-10 0,0-1 0 13,-6-3 15-13,1-1-11 13,-7 1-5-13,2 2 1 14,-7 1 0-14,5 8 9 14,-7 1-9-14,-4 2 0 0,0 0 25 12,-8 1-25-12,4 2 11 14,4-2 1-14,2 5-12 13,4-4 13-13,9 0-13 14,-2-2 0-14,0-4-1 14,1 0 1-14,3-6 0 13,10-2 1-13,-4-4 1 0,4 0 2 13,-5 0-4-13,-11 1 0 29,-2 1-5-29,-8 0 8 14,-8 2-4-14,-9 2 2 0,-9-2 0 13,-8 0 1-13,2 2-2 13,-10-2 0-13,1 0-3 14,-1 0 3-14,-4 0 0 13,1-1 2-13,-4 4-1 14,-3-4-2-14,-3 6-4 0,-4-1 5 13,-7-3-7-13,-3 1 7 13,-7-7-17-13,-8-2 11 14,-2-5-12-14,0 0 0 13,0-1-19-13,-16 6 22 0,-9 6 11 13,-4 4-2-13,-8 3 5 14,-17-1-2-14,-4 5 3 13,-15 2-1-13,-8 6-5 14,-10 7 6-14,-14 5-6 14,-13 0 6 0,-17 0-8 1,-24 13-7-15,-24 9-18 0,0 1 2 12,-2-6-10-12,9 0 13 14,9-3 28-14,9 1 2 14,11 3 12-14,4 0-5 0,7 0 1 12,0 5-6-12,-4-1-4 14,-3 8 0-14,0 4 17 14,3 2-15-14,8 2 1 13,5-4 9-13,7 7 4 14,4 0 2-14,0 3-18 0,7 7 0 13,6 0 12-13,7 0-9 13,5 2-3-13,-1 2 4 14,11 6-2-14,-4 1 1 13,0-1-3-13,14 4 0 14,5-9 9 1,22-2-9-15,17-6-7 13,12 0-4-13,15 5 11 14,0 1 3-14,0 4-3 13,24-3 0-13,17-3-5 14,17-6 7-14,17-11-3 0,28-6 2 13,18-4-2-13,1-5-3 13,-73-20-46-13,-14 0-135 14</inkml:trace>
    </iact:actionData>
  </iact:action>
  <iact:action type="add" startTime="114617">
    <iact:property name="dataType"/>
    <iact:actionData xml:id="d51">
      <inkml:trace xmlns:inkml="http://www.w3.org/2003/InkML" xml:id="stk51" contextRef="#ctx0" brushRef="#br0">17857 13860 238 0,'0'0'121'1,"0"0"-121"13,0 0-5-13,0 0 5 14,0 0 17-14,0 0 54 13,0 0-46-13,-15 0-5 14,15 0 7-14,0 0-26 14,0 0 3-14,0 0-3 13,0 0 1-13,0 0 18 14,11 0-20-14,5 0 0 14,1 0 27-14,10 0-21 13,2 4 4-13,16 3 1 14,10 0-8-14,17-2 28 13,17-5-26-13,22 0 1 14,19 0 28-14,12 0-32 14,14-12 3-14,3-1-5 13,1 1-19-13,10 6-17 14,-126 3-90-14,-2 3-120 0</inkml:trace>
    </iact:actionData>
  </iact:action>
  <iact:action type="add" startTime="117115">
    <iact:property name="dataType"/>
    <iact:actionData xml:id="d52">
      <inkml:trace xmlns:inkml="http://www.w3.org/2003/InkML" xml:id="stk52" contextRef="#ctx0" brushRef="#br0">17472 13732 158 0,'0'0'38'1,"0"0"-36"13,0 0 1-13,0 0 49 14,0 0-18-14,0 0-1 13,0 0-8-13,-18 3-10 14,18-3-3-14,0 0 7 14,0 0 8-14,0 0 16 13,0 0-30-13,0 0-10 0,0 0 10 13,0 0-13-13,0 0 4 14,0 0-4-14,0 0 0 13,0 0-10-13,0 0 8 14,0 0-2-14,0 0 4 13,0 0 6-13,0 0-3 14,0 3-3-14,0 1 0 14,2 1-2-14,9 4 2 13,3-3 0-13,-6 2-3 14,6 1 3-14,-1-4 0 14,8 2 8-14,-4 2-6 13,3-4 26-13,5 4-26 14,4-3 9-14,4-1 6 13,9-5-8-13,10 0 6 14,6 0 1 1,0 0-10-15,13 0 15 13,5 0-21-13,6 0 0 14,7 0 13-14,12 0-10 13,8-5 8-13,5-7-11 0,4-3 8 13,-5 1-6-13,-10 1-2 14,-3-3 0-14,0-1 2 13,-1 5-2-13,3 0 0 14,-6 7-3-14,-7 1-46 14,-6 4 11-14,-8 0-40 0,-3 0-34 12,-59 0 1-12,-1 4-25 14</inkml:trace>
    </iact:actionData>
  </iact:action>
  <iact:action type="add" startTime="123800">
    <iact:property name="dataType"/>
    <iact:actionData xml:id="d53">
      <inkml:trace xmlns:inkml="http://www.w3.org/2003/InkML" xml:id="stk53" contextRef="#ctx0" brushRef="#br0">16750 13779 201 0,'-36'-15'58'1,"29"9"-19"0,-2 0-22 12,7 1 44-12,2 2-26 14,-4-1 3-14,-1 4 17 13,3 0-27-13,0 0 2 14,2 0-9-14,0 0-15 14,0 0 5-14,0 0-11 13,0 0 0-13,0 0 0 14,0 0 0-14,0 0-4 14,0 0 1-14,0 0 3 13,0 0-7-13,0-2 7 14,0 2-16-14,9-3 12 0,13 1 8 12,9 1 5-12,16-3 9 14,6 2-11-14,12 0 1 14,6 2-8 0,3 0 0-14,-1 0 5 0,12 0-5 13,9 0 0 2,1 0 1-15,11 0 8 13,0 0-12-13,2 0 3 14,-6 0-6-14,-2 0 6 0,-11 0 0 12,-2 0 1-12,-6-8-6 14,-8 1 14-14,-9-1-13 14,0-2 4-14,-2 1 0 13,-5-3 15-13,1 4-14 14,8 1-1-14,-14 2 2 14,0 1 1-14,-8-1-3 0,-13 2 0 28,-2-2 6-28,-4 3-4 13,2 2-2-13,-7-2-2 14,0 2 0-14,-4 0-12 0,-3-2 10 13,-6 2-35-13,2 0-12 0,-7 0 7 12,-2 0-81-12,0 0 11 14,0 0-54-14</inkml:trace>
    </iact:actionData>
  </iact:action>
  <iact:action type="add" startTime="140258">
    <iact:property name="dataType"/>
    <iact:actionData xml:id="d54">
      <inkml:trace xmlns:inkml="http://www.w3.org/2003/InkML" xml:id="stk54" contextRef="#ctx0" brushRef="#br0">17313 11480 16 0,'-2'0'3'1,"-2"0"-6"13,-5 0-7-13</inkml:trace>
    </iact:actionData>
  </iact:action>
  <iact:action type="add" startTime="140934">
    <iact:property name="dataType"/>
    <iact:actionData xml:id="d55">
      <inkml:trace xmlns:inkml="http://www.w3.org/2003/InkML" xml:id="stk55" contextRef="#ctx0" brushRef="#br0">17282 11368 262 0,'0'0'93'1,"0"0"-38"13,0 0-55-13,0 0 36 14,0 0 2-14,0 0 39 13,2-57-40-13,-2 57-23 14,0 0-1-14,0 0-13 14,0 0 2-14,0 0 19 13,0 0-18-13,0 0 0 14,0 0-3-14,0 0-3 14,0 17 3-14,10 9 12 0,-4 12-4 12,5 6 31 3,1 8-36-15,1 6 13 0,-3 6 6 12,0-1-10-12,5-3-7 14,-3-8-5 1,1-6 0-15,-7-12 8 13,6-4-8-13,-3-2-2 0,-5-7-1 13,5 4-17-13,-2-3-11 14,4 2-31-14,0-2-18 13,3 2-13-13,-6-5-60 14,-1-19 9-14</inkml:trace>
    </iact:actionData>
  </iact:action>
  <iact:action type="add" startTime="141370">
    <iact:property name="dataType"/>
    <iact:actionData xml:id="d56">
      <inkml:trace xmlns:inkml="http://www.w3.org/2003/InkML" xml:id="stk56" contextRef="#ctx0" brushRef="#br0">17900 11401 27 0,'0'0'298'1,"0"0"-209"13,0 0-71-13,0 0 53 14,0 0-4-14,0 0-7 13,0 0-27-13,4-32-31 14,-4 32 8-14,0 0-15 14,-4 24 18-14,-10 15-13 0,3 7 20 12,5 5-20-12,4 0 10 14,2-1-10-14,0-4 0 13,0-4 3 2,6-6-3-15,9-10 0 14,6-1 0 0,1-5 4-14,5-11-4 0,-1 0-1 13,1-9 1-13,4 0 0 14,0 0 0-14,8-20 0 13,3-14 10-13,-2-12-9 14,-4-7 5-14,-10 1-6 0,-10 4 2 12,-7 6 5-12,-9 8-2 14,0 5-5-14,-9-2 0 14,-29 3 2-14,-2 3 2 0,-9 7-4 12,0 3 0 3,-1 5-13-15,13 3 7 0,8 6-15 13,7 1-5-13,15 0-30 13,7 0-51-13,0 1-115 14,0 8 9-14</inkml:trace>
    </iact:actionData>
  </iact:action>
  <iact:action type="add" startTime="141866">
    <iact:property name="dataType"/>
    <iact:actionData xml:id="d57">
      <inkml:trace xmlns:inkml="http://www.w3.org/2003/InkML" xml:id="stk57" contextRef="#ctx0" brushRef="#br0">18644 11260 488 0,'0'0'47'1,"0"0"-19"0,0 0-7 12,0 0 34-12,0 0 1 14,0 0-26-14,25-31-20 13,-27 31-2-13,2 0-8 14,-7 9-9-14,3 14 9 14,-8 12 0-14,-1 8 0 13,11 1-3-13,2 3 6 14,0-1 3-14,24 0-6 0,5 1 0 28,2-3 1-28,3-5-1 0,4-9-3 13,-5-12-5 1,7-11 0-14,-2-6 3 14,-2-1 5-14,6 0 0 0,-2-14 8 13,1-16-6-13,-4-1 3 13,1-13-5-13,-5-2 6 14,-6 3 6-14,-2 7-12 14,-14 8 0-14,-9-1 23 13,-2 3-23-13,0 0 0 0,-11 3-2 13,-18 1 9-13,-13 4-17 13,-12 3 2-13,-8 13-40 14,-9 2 17-14,-14 6-34 0,2 27-43 13,52-17-66-13,2-3-96 29</inkml:trace>
    </iact:actionData>
  </iact:action>
  <iact:action type="add" startTime="145531">
    <iact:property name="dataType"/>
    <iact:actionData xml:id="d58">
      <inkml:trace xmlns:inkml="http://www.w3.org/2003/InkML" xml:id="stk58" contextRef="#ctx0" brushRef="#br0">18305 11863 238 0,'0'0'0'15,"0"0"-1"-14,0-3-17 0,0 3 18 13,0 0 16-13,0 0-7 13,0 0 2-13,0 0 6 14,0 0-7-14,0 12 35 14,0 14-6-14,0 11 22 13,0 9-23-13,-2 4-6 14,-4 2-17-14,-4-4-15 14,6-3 4-14,-7-5 0 13,7-6-2-13,-6-4-2 14,6-5 2-14,4-4-2 13,0-7-2-13,0-3-4 14,0-2 6-14,0-1 8 14,18-2-2-14,9-4 2 0,4-2 17 28,5 0-7-28,1 0-4 14,4-10-10-14,-3-8-2 13,-3 0 10-13,1 0-11 14,-5-1-1-14,-9-1 4 0,-3 3 1 12,-4-4-3-12,-7 8-2 14,2 0 3-14,-8 8 23 14,0 2-9-14,-2 3 19 0,0 0 3 12,0 0-8-12,0 0-15 14,0 0-16-14,0 0 5 14,0 3-26-14,0 14 16 0,0 12 5 12,0 11-1 3,0 4 3-15,0 2-4 0,9-2-6 12,5 3-18-12,5-3 7 14,6 3-92-14,-14-36-77 14,-7-8-171-14</inkml:trace>
    </iact:actionData>
  </iact:action>
  <iact:action type="add" startTime="146141">
    <iact:property name="dataType"/>
    <iact:actionData xml:id="d59">
      <inkml:trace xmlns:inkml="http://www.w3.org/2003/InkML" xml:id="stk59" contextRef="#ctx0" brushRef="#br0">19070 12080 515 0,'0'0'0'1,"0"0"-18"13,0 0 18-13,0 0 20 14,0 0-10-14,0 0-10 13,-2-37-6-13,2 51-5 14,0 18 8-14,0 7 3 14,0 5 0-14,0 0 0 13,4 0 1-13,12-4 2 14,1-8-3-14,4-6-2 14,-1-8-10-14,5-6 10 13,-6-10-4-13,10-2 4 14,2 0 4-14,7-4 3 13,5-22-1-13,-1-9 3 14,1-11 6 1,-5-7-13-15,-5-5 0 0,-8 2 12 12,-8 1-3-12,-13 9 2 14,-4 6 29-14,0 8-34 13,0 6 69-13,-19 6-47 14,-10 2-25-14,-9 6 9 0,2 6-11 13,-15 6-1-13,-3 0-3 13,-4 15-47-13,-2 20 22 14,2 9-58-14,-4 10-14 14,44-28-58-14,7 0-86 13</inkml:trace>
    </iact:actionData>
  </iact:action>
  <iact:action type="add" startTime="146689">
    <iact:property name="dataType"/>
    <iact:actionData xml:id="d60">
      <inkml:trace xmlns:inkml="http://www.w3.org/2003/InkML" xml:id="stk60" contextRef="#ctx0" brushRef="#br0">18133 13050 298 0,'0'0'6'1,"0"0"-2"13,0 0 4-13,0 0 24 14,0 0 21-14,0 0-41 13,-50 12 5-13,50-12-25 14,0 0 8-14,0 0 0 14,0 2-2-14,0 0 7 13,0-2-5-13,0 2 0 14,0-2 1-14,0 2 2 14,0-2-2-14,0 0 0 13,0 0 19-13,4 0-19 14,9 0 16-14,10 0 11 13,6 0-10-13,4 0 23 14,12 0-32-14,-3-15-9 14,4-4 26-14,8-3-24 13,4-2 6-13,9 2-8 0,3-2 6 13,5-2 17 2,-1 1-20-15,1-3-3 0,6-2 20 12,-8 2-16-12,3 0-3 14,2-2-1-14,-2 4 5 13,6-2-1-13,-6 1-4 30,2-4 0-30,-2-1 2 0,-7 2 1 12,-3-2-3-12,0 2 0 14,-9 2 0-14,-3 1 4 14,-9 3-4-14,-1 2 0 13,-4 0 2-13,-6 3-2 14,-1 2 0-14,-1 2-1 0,-3 1 5 12,-8 1-4-12,8 3 0 14,-2 1 0-14,-2 4-1 14,-7 1 1-14,-3 0-9 13,-1 4-24-13,-3 0-45 0,-11 0-43 13,0 0-118-13</inkml:trace>
    </iact:actionData>
  </iact:action>
  <iact:action type="add" startTime="147671">
    <iact:property name="dataType"/>
    <iact:actionData xml:id="d61">
      <inkml:trace xmlns:inkml="http://www.w3.org/2003/InkML" xml:id="stk61" contextRef="#ctx0" brushRef="#br0">20376 10999 582 0,'0'0'48'1,"0"0"-48"13,0 0-17-13,0 0 17 14,0 0-13-14,0 0 4 13,0 0 9-13,-4 108 50 14,-19-38-36-14,6 6-3 14,-1 3 9-14,-2-4-18 13,11-2 5-13,-9-1-7 14,2-3 0-14,3-8-8 13,-5-3 7 2,3-5-26-15,-10-3-28 0,1-8-43 13,15-36-44 1,-7-4-46-14</inkml:trace>
    </iact:actionData>
  </iact:action>
  <iact:action type="add" startTime="147933">
    <iact:property name="dataType"/>
    <iact:actionData xml:id="d62">
      <inkml:trace xmlns:inkml="http://www.w3.org/2003/InkML" xml:id="stk62" contextRef="#ctx0" brushRef="#br0">19794 11779 389 0,'0'0'197'1,"0"0"-143"13,0 0-41-13,0 0-3 14,0 0 2-14,0 0-12 13,27-108 0-13,-2 104-1 14,6 4-27-14,11 0-36 14,5 0-66-14,-27 0-64 0</inkml:trace>
    </iact:actionData>
  </iact:action>
  <iact:action type="add" startTime="148130">
    <iact:property name="dataType"/>
    <iact:actionData xml:id="d63">
      <inkml:trace xmlns:inkml="http://www.w3.org/2003/InkML" xml:id="stk63" contextRef="#ctx0" brushRef="#br0">20363 11718 462 0,'0'0'76'15,"0"0"-73"-14,0 0 17 14,0 0-17-14,0 0-1 13,0 0-2-13,44-13 0 14,-30 11-37-14,-7-1-130 0,-3 1-63 13</inkml:trace>
    </iact:actionData>
  </iact:action>
  <iact:action type="add" startTime="149328">
    <iact:property name="dataType"/>
    <iact:actionData xml:id="d64">
      <inkml:trace xmlns:inkml="http://www.w3.org/2003/InkML" xml:id="stk64" contextRef="#ctx0" brushRef="#br0">21092 11414 278 0,'0'0'97'1,"0"0"-91"13,0 0 11-13,0 0-12 14,0 0 11-14,0 0 0 13,0 0-13-13,0-9 5 14,0 9-8-14,0 0 4 14,0 0 14-14,0 0-12 13,0 0 14-13,0 0 0 14,0 0-9-14,0-1 6 14,0 1-5-14,0 0-6 13,0 0 33-13,0 0-38 14,0 0 5-14,0 0 1 0,0 0-7 12,0 14 0-12,0 18 12 14,0 18-7-14,0 12 32 14,0 11-34-14,0 0 1 13,0-2 17 2,0-3-14 0,0-6 4-15,0-4-11 0,4-2 0 12,3-6 7-12,-5-6-6 14,0-11-1-14,6-11 7 13,-6-8-7-13,-2-6 1 14,0-2-1-14,0 0 1 0,0-4-13 13,2 4 12-13,0 1-29 13,2 2-22-13,1 1-50 14,-3-10-93-14</inkml:trace>
    </iact:actionData>
  </iact:action>
  <iact:action type="add" startTime="149913">
    <iact:property name="dataType"/>
    <iact:actionData xml:id="d65">
      <inkml:trace xmlns:inkml="http://www.w3.org/2003/InkML" xml:id="stk65" contextRef="#ctx0" brushRef="#br0">21455 11325 367 0,'0'0'29'15,"0"0"-16"-14,0 0 13 14,0 0 13-14,0 0 32 13,0 0-23-13,0 0-24 14,13-56 4-14,-13 56-22 14,0 0 6-14,0 0 5 13,0 0-16-13,0 0 13 14,0 3-14-14,0 18-14 13,0 16 14-13,-6 12 7 14,-7 6 4-14,-1 1-11 14,5-6 4-14,7-1 3 13,0-10-7 2,2-7-1-15,0-3-5 0,0-10 4 13,0-1-1-13,0-4-7 13,9 2-9-13,7-4 10 14,-1-1 5-14,5-5-7 14,4-4 9-14,1 0-9 0,2-2-1 12,-3 0 11-12,1 0 2 14,2-13-3-14,-8 0 2 13,6 1 0-13,0-4 10 14,-7 2-8-14,-1 1 1 14,-3-1-3-14,-1 0 4 0,-4-4 3 28,-2 4-7-28,0 4 0 14,-5 5 17-14,0 0-16 13,-2-1 21-13,0 5-10 14,0-2-9-14,0 3 35 13,0 0-19-13,0 0-13 0,0 0 25 0,0 0-27 12,0 0-3-12,0 0-1 14,0 3-15-14,0 18 6 13,0 13 9-13,0 12 0 14,0 3 6-14,0-1-6 14,0-2 0-14,0-4-1 13,0 1 4-13,0-8-14 14,0 3 5-14,11-2-25 13,-2-2 12-13,2-1-42 14,2-4-25-14,3-7-26 0,-9-22-72 13</inkml:trace>
    </iact:actionData>
  </iact:action>
  <iact:action type="add" startTime="150619">
    <iact:property name="dataType"/>
    <iact:actionData xml:id="d66">
      <inkml:trace xmlns:inkml="http://www.w3.org/2003/InkML" xml:id="stk66" contextRef="#ctx0" brushRef="#br0">22104 11576 274 0,'0'0'189'1,"0"0"-182"0,0 0-1 12,0 0-6-12,0 0 23 14,0 0-14-14,2-24 21 13,-2 56-29-13,0 12 29 14,0 1 1-14,0 8-31 14,0-11 3-14,0-5-3 13,0-5 3-13,16-9-3 14,1-2 0-14,12-7-3 13,7-4-8-13,-5-8 11 14,5-2-3-14,2 0 3 14,0 0 0 0,-5-9-2-14,0-14 2 0,4-9 0 13,-6-9 15 2,-2-3-11-15,-5-4-1 13,-8 5-2-13,-12-2 4 0,-2 1 42 13,-2 2-41-13,0 0-5 14,-4 4 33-14,-16 4-25 13,-7 5-5-13,-2 8-4 14,-9 3 0-14,5 7 2 13,-5 10-2-13,-3 1 0 0,-1 0-15 13,-7 34-2-13,-6 16-40 14,35-20-58-14,-3-1-129 13</inkml:trace>
    </iact:actionData>
  </iact:action>
  <iact:action type="add" startTime="153963">
    <iact:property name="dataType"/>
    <iact:actionData xml:id="d67">
      <inkml:trace xmlns:inkml="http://www.w3.org/2003/InkML" xml:id="stk67" contextRef="#ctx0" brushRef="#br0">20510 12714 285 0,'-7'0'216'1,"7"0"-216"13,0 0-53-13,0 0 53 0,0 0 8 13,0 0-1-13,16 0 22 13,13 0-25-13,9 0 4 14,-1 1-5-14,13-1 2 14,-3 2 17-14,8-2-15 13,3 0-1-13,2 0 21 14,7 0-24-14,-4-2-2 14,-3-8 0-14,-5 0 5 13,-1-2 21 2,2 2-27-15,-2 0 0 13,-4-2 27-13,4 2-27 0,0-4 6 13,2 2 6-13,-10 2-11 14,8 1 19-14,-7-3-20 13,-3 7 0-13,-2-5 13 14,1 2-6-14,-1-1-6 14,3 2 11-14,-3-3-9 0,-2 0 14 12,3-2-17-12,-1 2 0 14,-5-1 7-14,6-1-3 29,-3 3-4-29,1-5 1 14,1 0 3-14,-2-3 2 0,-7 3-6 12,6-1 0-12,-8 1 5 14,2-5-3-14,-2-3-2 14,3 2 0-14,-5 0 2 13,-5 2 4-13,0 0-6 14,1-4 0-14,4-1 0 0,0-7 3 12,11-3-3-12,5-3 0 14,1-3 1-14,6 3-11 14,-7 6 10-14,-10 4 0 13,-6 2 4-13,-6 4-2 0,-6 0-2 13,-3-2 3-13,-1-4 0 14,-2-4-2-14,-4-5-1 13,0 0 0-13,-5-4-4 14,-2-3 7-14,0-2-3 29,0-4 1-29,0 0 5 0,0 1-11 13,-2 4 5-13,-5-2 0 13,2 5-4-13,-4 0 9 14,3 4-7-14,-8 1 2 14,1 1 0-14,-2 1-3 0,-1 3 3 12,0 2 0-12,-4 6-6 14,0 2 10-14,7 0-8 13,-5 4 4-13,-3 2 0 14,6 2-4-14,-5-4-3 0,-2 4 7 13,-5-2 1-13,5-2-1 13,-5 6-1-13,2-1-2 14,6 2 6-14,-6 0-6 13,0-2 3-13,1-2 0 14,-10 1-7-14,3 1 7 14,0 0 0 0,-7 3-2-14,3 0 5 14,-8 0-11-14,3 4 7 14,0-2 1-14,2 3 4 13,-4 3-4-13,2-3 0 14,1 3-5-14,6 0 10 0,-3 0-13 13,3 0 8-13,0 0 0 13,-5 0-1-13,-5 8 1 14,-1 1 0-14,-3 3-1 13,-7-1 1-13,-1-2 0 0,6 0 0 13,1 2 0-13,11-3 1 14,-3 2-1-14,7-2 0 13,-5 2 3-13,7-3-2 14,-6 5-1-14,6-3-2 14,0 3 2-14,0 1-3 0,4-1 4 12,-4 5-2-12,4-1 1 14,-4 0 0-14,2 0 0 29,1 2 0-29,-1 0 0 0,2-2-1 13,-2 4 3-13,-5-2-2 13,5 3 0-13,-2 2 1 14,2-1 0-14,0 0-1 13,4-2 0-13,5-4-4 14,5 1 6-14,1-3-2 14,-1 4 0-14,1 1 2 0,1 2-6 12,-3 7 1-12,-1 2 3 14,-6 4 0-14,8 6 1 0,-3 0-1 13,-3-2 1-13,11 6-1 13,-9-5 0-13,11 3-2 14,-3-2 2-14,9-4-5 14,0-2 5-14,-4-5-1 13,6-4-2-13,0 3 6 14,0-2-2-14,0 2-1 29,0-4 0-29,0 2 6 0,0 0-6 13,0 0 0-13,0 2 0 13,0 1 4-13,0-1-8 14,0 0 4-14,0-1 0 14,0-1 2-14,0-1-2 0,0 1 0 12,0-2 2-12,0 5-1 14,0-5-1-14,0-1 0 13,0-3 0-13,0-2 3 14,0 1-3-14,8-2 0 14,-6 2-1-14,2-4 4 0,5 4-4 12,-5 1 1-12,6-3 0 14,-8 2 1-14,7-1-1 14,-3-2 0-14,-2-4 2 0,6 0 1 12,-8-2-4 3,7-2 1-15,-5 1 0 0,0-2 1 12,6 0-1-12,-8 0 0 14,0-2 1-14,5 4 1 14,-5-3-1 0,0-1-1-14,7 2 0 0,-7 0-1 13,3-2 1 2,4 2 0-15,-3 0 1 13,3 1 1-13,-2-2-1 14,2 5-1-14,2-6 0 0,-5 2 0 12,6 2 0-12,1-4 0 14,1 2 1-14,-3-1 1 14,-3-4-2-14,2 0 0 13,3 1 0-13,-1-2 6 14,-2 3-4-14,8-4-2 14,0 2 7-14,-2-2-5 0,1 3-1 12,4-3-1-12,-2 0 0 14,4 0-5-14,-3 0 5 29,0 0-8-29,2 0 2 14,-4 0-19-14,5 0-11 0,-2 0-46 12,-11 0-71-12,-8-5-303 14</inkml:trace>
    </iact:actionData>
  </iact:action>
  <iact:action type="add" startTime="157640">
    <iact:property name="dataType"/>
    <iact:actionData xml:id="d68">
      <inkml:trace xmlns:inkml="http://www.w3.org/2003/InkML" xml:id="stk68" contextRef="#ctx0" brushRef="#br0">17153 12480 199 0,'16'-9'50'1,"-14"5"-38"13,-2 1-11-13,0 1 40 14,0 0 29-14,0-1-3 13,2-4-28-13,3 1 5 14,-3 1-36-14,0 0 12 14,-2 3 16-14,2 0 3 0,-2 1 0 12,2-2-24-12,0 1-13 14,5 0 12 0,-2-4-14-14,10-4 0 0,8-4-3 13,6-2 3-13,4-4 3 14,13 1-3-14,10-6 0 29,9 1 5-29,11-4 0 0,11-2-5 0,13-2 10 12,12-6-6 2,8 0 12-14,5-2-16 14,-7 4 0-14,-7 0 6 13,-8 2-6-13,-9 5 0 0,-17 5 3 13,-7 2 0-13,-14 4-6 14,-14 4 3-14,-11 5 0 13,-6 0-10-13,-10 9-1 14,-11 0-37-14,-4 0-53 14,0 12-157-14,-13 2-10 0</inkml:trace>
    </iact:actionData>
  </iact:action>
  <iact:action type="add" startTime="172231">
    <iact:property name="dataType"/>
    <iact:actionData xml:id="d69">
      <inkml:trace xmlns:inkml="http://www.w3.org/2003/InkML" xml:id="stk69" contextRef="#ctx0" brushRef="#br0">28488 16672 289 0,'0'0'105'15,"0"0"-87"-14,0 0-16 14,0 0 66-14,0 0 4 13,0 0 3-13,0 0-58 14,51-13 7-14,-35 10 15 14,4 3-5-14,-2-2-5 13,7-1-7-13,2 1-10 14,4-2 19-14,4 0-20 14,14 0 2-14,2 0 14 13,12-2-11-13,3 3 7 14,6 1-4-14,-3-1-13 13,0 1 31 2,3 0-25-15,3-1-7 0,4-4 18 13,-2 5-20-13,-3-2 12 13,-7 0-15-13,-11-4 4 14,-8 8-1-14,-5-4-3 14,-3 4-9-14,-2-2 9 13,-5-1-32-13,-6 0-18 0,-7 1-12 13,-11 2-29-13,-7-4 1 13,-2 1-88-13,-2 1-166 14</inkml:trace>
    </iact:actionData>
  </iact:action>
  <iact:action type="add" startTime="173715">
    <iact:property name="dataType"/>
    <iact:actionData xml:id="d70">
      <inkml:trace xmlns:inkml="http://www.w3.org/2003/InkML" xml:id="stk70" contextRef="#ctx0" brushRef="#br0">14561 17793 284 0,'0'0'342'15,"0"0"-280"-14,0 0-62 14,0 0-12-14,0 0-20 13,0 0 32-13,48-51 22 14,-7 33-5-14,5-3 18 14,23-10-23-14,28-3 9 13,23-14-11-13,34-13-6 14,31-6 4-14,22-8-8 13,22 4-8-13,12 4 4 14,4 13-40 1,3 13-45-15,-174 38-111 13,-12 3-228-13</inkml:trace>
    </iact:actionData>
  </iact:action>
  <iact:action type="add" startTime="176266">
    <iact:property name="dataType"/>
    <iact:actionData xml:id="d71">
      <inkml:trace xmlns:inkml="http://www.w3.org/2003/InkML" xml:id="stk71" contextRef="#ctx0" brushRef="#br0">17518 12777 171 0,'0'0'73'1,"0"0"-35"13,0 0-36-13,0 0 15 0,0 0 32 13,0 0-22 1,0 0-10-14,0 4-1 0,0-4-8 13,0 0 11-13,0 0-11 14,0 0 0-14,0 0 10 13,0 0-18-13,0 0 0 14,0 3-8-14,0-3 8 14,0 0 8-14,5 0-1 13,-5 0-3-13,2 0 28 14,0 0-32-14,-2 0 0 13,5 0 1-13,0 0 3 14,1 0 6-14,-4 0-6 14,7 0-4-14,-5 0 25 13,6 0-24-13,-6 0 5 14,9 0 10-14,1 0-8 0,1 0 0 12,3 0-8-12,7 0 0 14,2 0 6-14,1 0-4 14,1 0-2 0,0-3 1-14,0 1 4 14,0 0-7 1,-2 0 2-15,-2 0 0 0,-3-1 1 12,5-2-1-12,-3 1 0 14,-2-2 2-14,3 2-2 14,-7 2 1-14,4-4-1 13,-4 2 1-13,-3-4 0 0,1 3 2 13,-3-2-5-13,1 3 2 13,-1 1-11-13,-1-2-9 14,-1 3-16-14,-3 2-28 14,6 0-24-14,-12 0-40 13,-2 0-71-13</inkml:trace>
    </iact:actionData>
  </iact:action>
  <iact:action type="add" startTime="177196">
    <iact:property name="dataType"/>
    <iact:actionData xml:id="d72">
      <inkml:trace xmlns:inkml="http://www.w3.org/2003/InkML" xml:id="stk72" contextRef="#ctx0" brushRef="#br0">17975 12599 2 0,'0'0'52'15,"0"0"-12"-14,0 0-18 14,0 0 10-14,0 0 2 13,0 0 0-13,0 0 4 14,0 0-10-14,0 0 17 0,0 0-16 13,0 0 2-13,0 0 1 13,0 0-20-13,0 0-1 14,0 0-11-14,12 4 6 13,1 8 21-13,16 2-8 14,2 4-11-14,11 3 27 14,8-2-26-14,1 3 8 13,4 0-1 2,1-2-16-15,-2-1 21 0,-7-5-21 13,-7-2 0 1,-9-3 1-14,-2-3-1 14,-14-1 0-14,-10-2 0 13,2-3 2-13,-7 0 1 0,0 0-3 13,0 0 0-13,0 2 25 0,0-2-21 13,0 0 4-13,0 2-8 13,-2 0 0-13,-12 3 43 14,-8 2-43-14,-9 6 4 14,-8 4-1-14,4 6-3 13,-7 5-2-13,-1 5-14 14,3 4-42-14,5 9-11 29,-3 4-60-29,22-33-36 14</inkml:trace>
    </iact:actionData>
  </iact:action>
  <iact:action type="add" startTime="178623">
    <iact:property name="dataType"/>
    <iact:actionData xml:id="d73">
      <inkml:trace xmlns:inkml="http://www.w3.org/2003/InkML" xml:id="stk73" contextRef="#ctx0" brushRef="#br0">18042 12607 2 0,'0'0'94'15,"0"0"-63"-14,0 0-29 14,0 0 9-14,0 0 5 13,0 0 11-13,0 0-26 14,12 6 4-14,-8-6 14 14,-2 0 15-14,9 0-1 13,3 0-18-13,1 0 31 14,12 0-4-14,2 0-42 13,9 0 13-13,7 0 6 0,1 0 1 13,8-6 4 2,4-5-8-15,2 6-12 0,7-3 7 12,-5 1-11-12,-4 2-8 14,-4-2 5-14,-10 2-30 29,-8 1-5-29,-7-1-9 14,-9 2-26-14,-20 3 2 13,0-2-47-13</inkml:trace>
    </iact:actionData>
  </iact:action>
  <iact:action type="add" startTime="179104">
    <iact:property name="dataType"/>
    <iact:actionData xml:id="d74">
      <inkml:trace xmlns:inkml="http://www.w3.org/2003/InkML" xml:id="stk74" contextRef="#ctx0" brushRef="#br0">18232 12793 147 0,'0'0'32'1,"0"0"-19"13,0 0-4 2,0 0 50-15,0 0-39 13,0 0 2-13,40 0-22 0,-13-9 0 13,2 0 19-13,4-1-6 14,7 3 3-14,3-2 8 13,8-1-23-13,-2 0 11 14,-3 2-12-14,8 2 0 13,-13 3-7-13,-6-2-23 14,-1 3-27-14,-15 2-11 14,-19-2-50-14</inkml:trace>
    </iact:actionData>
  </iact:action>
  <iact:action type="add" startTime="179457">
    <iact:property name="dataType"/>
    <iact:actionData xml:id="d75">
      <inkml:trace xmlns:inkml="http://www.w3.org/2003/InkML" xml:id="stk75" contextRef="#ctx0" brushRef="#br0">18374 12819 182 0,'0'0'53'1,"0"0"-53"13,0 0 1-13,0 0-1 14,0 0 37-14,0 0-1 0,45 2 2 12,-11-12-34-12,1-2-4 14,7 2 24-14,1 0-22 14,1 1-2-14,6 2 0 13,-11 2-30-13,-27 2-50 14,-3 3-133-14</inkml:trace>
    </iact:actionData>
  </iact:action>
</iact:actions>
</file>

<file path=ppt/ink/inkAction15.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24:28.103"/>
    </inkml:context>
    <inkml:brush xml:id="br0">
      <inkml:brushProperty name="width" value="0.05292" units="cm"/>
      <inkml:brushProperty name="height" value="0.05292" units="cm"/>
      <inkml:brushProperty name="color" value="#FF0000"/>
    </inkml:brush>
  </inkml:definitions>
  <iact:action type="add" startTime="10436">
    <iact:property name="dataType"/>
    <iact:actionData xml:id="d0">
      <inkml:trace xmlns:inkml="http://www.w3.org/2003/InkML" xml:id="stk0" contextRef="#ctx0" brushRef="#br0">9239 4470 150 0,'0'0'40'1,"0"0"-22"13,0 0 3-13,0 0 15 14,0 0 52-14,0 0-80 13,0 0 32-13,2-24-11 0,-2 24-29 13,0 0 0-13,0 0-4 14,0 0 4-14,0 0-9 13,0 0 1-13,0 0 3 14,0 0 5-14,0 0 5 13,0 0 6-13,0 0-5 14,0 0-5-14,0 0 7 14,0 0-8-14,0 0-4 13,0 0-2-13,0 0-6 14,0 0 11-14,0 0-4 14,14 0 1-14,3 0 4 13,18 0 16-13,2-3-12 0,17-1 1 13,3-5-2 1,11-4-1 1,9 1-2-15,17-4 5 14,13 1-4-14,2-2 16 13,-2 2-11-13,-2 1-4 0,-14-5 1 13,-8 3-3-13,-11-2-12 14,-24-2 12-14,-8 8 22 13,-22 4-17-13,-5 2-5 14,-13 3 2-14,0 2-2 13,0-3 0-13,0 4-15 0,0 0-41 13,0 0-9-13,0 0-7 14,-2 0-16-14,-24 5 51 13,12 2-25-13</inkml:trace>
    </iact:actionData>
  </iact:action>
  <iact:action type="add" startTime="15447">
    <iact:property name="dataType"/>
    <iact:actionData xml:id="d1">
      <inkml:trace xmlns:inkml="http://www.w3.org/2003/InkML" xml:id="stk1" contextRef="#ctx0" brushRef="#br0">13399 4717 11 0,'0'0'51'15,"0"0"12"-14,0 0-30 14,2 0-8-14,1 0-4 13,-1 0-19-13,0 0 13 14,0 0-9-14,7 0-5 14,-7 0 5-14,0-3-6 13,5 3 1-13,-2 0-1 14,2-2 1-14,1-2 0 13,1 2-1-13,-2-1 0 0,6 0 4 13,3 1-3-13,6-2-1 14,-2-2 0-14,5 0 2 13,0 0 1-13,-4 1-3 14,8 0 0-14,10-2 2 14,-1 2-1-14,1-3-1 13,11 0 0-13,-2 0 2 30,10 3 0-30,5-2-2 13,1 2 0-13,2-2 1 0,-4 2-1 13,-5 2 0-13,3 3 0 13,-4 0 3-13,-4 0-4 14,-1 0 1-14,2 0 0 14,1-2 3-14,-3 2-1 13,-1-3-2-13,-4 3 3 0,-4-1-1 13,1-1 7-13,-5-1-9 13,-3 2 0-13,8-1 6 14,-5-2-3-14,4-1-3 14,1 2 0-14,1-2 0 0,1 4 2 12,1-1-2-12,4 2 0 14,-2 0 1-14,-1-2-1 14,5 2-1-14,-6-2 0 13,6-1 1-13,-4 3 1 29,6-2-1-29,4 2 0 0,2 0-1 13,5-5 3-13,-3 1-2 14,10-3 0-14,-5 4 1 13,-1 1 0-13,1 2-1 14,1 0 0-14,-6 0 1 0,3 0-1 13,-3 0 0-13,-2 0-2 13,-4 0 5-13,-10 0-3 14,8 0 0-14,-10 0 0 14,10 0 1-14,-5 0 2 0,7 0-3 12,1 0 0-12,9 0 1 14,3-5-3-14,-5 4 2 13,5-2 0-13,-7-1-6 14,1 0 6-14,-3 1 0 14,2-4-1-14,8 2 2 0,5-1-2 12,15 2 1-12,3 0-1 29,5-3-6-29,3 6 2 14,-3-1-4-14,-5 2-2 14,-3-3 1-14,-8-1 6 13,-4 0-1-13,-14-4 5 0,-1 0-2 13,-7 0 2-13,-7-1 0 14,7-2 0-14,-2 4 3 13,6 0-6-13,-1 7 2 14,-3 0-34-14,2 0-9 0,0 0-21 12,-2 0-1-12</inkml:trace>
    </iact:actionData>
  </iact:action>
  <iact:action type="add" startTime="16737">
    <iact:property name="dataType"/>
    <iact:actionData xml:id="d2">
      <inkml:trace xmlns:inkml="http://www.w3.org/2003/InkML" xml:id="stk2" contextRef="#ctx0" brushRef="#br0">20573 4475 95 0,'0'0'103'1,"0"0"-101"13,0 0-2-13,0 0-3 14,0 0 3-14,0 0 23 13,0 0-8-13,44 3-9 14,-26-3-5-14,7 0 1 14,-4 2-1-14,4-1-1 13,2-1 0-13,-7 0-6 14,2 0-8-14,-4 0-21 0,-3 0-7 13,-12 0-22-13</inkml:trace>
    </iact:actionData>
  </iact:action>
  <iact:action type="add" startTime="24325">
    <iact:property name="dataType"/>
    <iact:actionData xml:id="d3">
      <inkml:trace xmlns:inkml="http://www.w3.org/2003/InkML" xml:id="stk3" contextRef="#ctx0" brushRef="#br0">28245 4613 215 0,'-20'-31'36'15,"12"9"-3"-14,0 5-4 14,4 3-8-14,4 5 10 13,-2 3-25-13,2-1 45 14,0 7-25-14,0-1-26 14,0 1-11-14,0-2-1 13,0 2 11-13,0 0-20 0,0 0-2 13,0 0 23-13,6 0 0 14,6 0 11-14,-1 3-11 13,2 6 0-13,-6-4 3 14,2-1 0-14,-3 0-3 13,1-1 2-13,2-1-2 14,-4 0-1-14,8-2-4 14,1 2 5-14,5-2 11 13,10 0-9-13,12 0 4 14,7 0-2-14,8 1-3 14,11-1 2-14,7 4-3 13,8-4 0-13,-2 0 12 14,5 0-7-14,-4 0-1 13,-6 0 6-13,-2 0-8 14,-3 0 8-14,5 0-10 14,10 0 0-14,2 0 15 13,3 0-13-13,-8 0-2 0,-6 0 1 13,-5 0-1-13,-6 0 7 29,-5-1-7-29,-7-5 0 14,-8-1 3-14,-7 3-3 0,-7 0 0 12,-2 4-1-12,-2 0 0 14,-2 0-18-14,-8 0-22 14,-1 0-37-14,-5 0 4 13,-9 0-39-13,-2 0-2 14</inkml:trace>
    </iact:actionData>
  </iact:action>
  <iact:action type="add" startTime="28358">
    <iact:property name="dataType"/>
    <iact:actionData xml:id="d4">
      <inkml:trace xmlns:inkml="http://www.w3.org/2003/InkML" xml:id="stk4" contextRef="#ctx0" brushRef="#br0">19657 6140 134 0,'0'0'35'15,"0"0"-3"-14,0 0 15 14,0 0-35-14,0 0 3 13,0 0 1-13,0 0-2 14,-35-34-7-14,35 32-7 14,0 2 0-14,0 0 5 13,0-3-5-13,0 3 0 0,0 0 7 13,0-2-3 1,0 2 17-14,0-2 4 0,0 2-17 13,0 0 20-13,0 0-22 14,0-3 1-14,0-1 7 13,0 1-11-13,0 2 7 14,0-1 9-14,0 0-9 14,6-5 12-14,-4 4-18 13,0-2 7-13,2 0 20 14,5-4-21-14,3 2-9 14,3-3-1-14,7-2 0 13,14-5-1-13,6 2 1 14,7-7 0-14,18 1 0 13,7-1 1-13,12-5 4 14,15 1-5-14,15-3 5 14,13 1 17-14,11 0-22 13,17 2 0-13,-1-4 0 0,2 4 1 28,-4 1 1-28,-21 6-2 14,-19 9 0-14,-23 3 2 14,-19 7-2-14,-21 0-14 0,-20 0-42 12,-4 13-30-12,-13 5-50 14,-14-8 47-14,0-5-59 14</inkml:trace>
    </iact:actionData>
  </iact:action>
  <iact:action type="add" startTime="31278">
    <iact:property name="dataType"/>
    <iact:actionData xml:id="d5">
      <inkml:trace xmlns:inkml="http://www.w3.org/2003/InkML" xml:id="stk5" contextRef="#ctx0" brushRef="#br0">25833 6180 174 0,'0'0'26'15,"0"0"-26"-14,0 0 1 0,0 0 7 13,0 0 4 1,0 0 30-14,0 0-8 0,-33 0-9 13,33 0 16-13,0 0-33 14,0 0-3-14,0 0 9 13,0 0-4-13,0 0 9 14,0 0-8-14,0 0-11 14,0 0 23-14,0 0-20 13,0 0 11-13,0 0 7 14,0 0-9-14,0 0 4 13,0 0-16-13,0 0 9 14,2 0-16-14,23 0 7 14,15-4 0-14,13-10 8 13,18 2-8-13,10-2 1 14,10-2-3-14,9 2 5 14,8-2-4 0,5 1 1-14,-4 0 0 0,5 3 1 13,-7 3 0-13,-4 2-1 13,-12 3 0-13,-15 0 1 0,-18 4 1 13,-23 0-2 2,-12 0 0-15,-17 0 3 13,-4 0-2-13,-2 0-1 0,0 0 0 13,0 0-40-13,0 0-19 14,0 4-77-14,0 7-9 13,-8-4 88-13</inkml:trace>
    </iact:actionData>
  </iact:action>
  <iact:action type="add" startTime="50241">
    <iact:property name="dataType"/>
    <iact:actionData xml:id="d6">
      <inkml:trace xmlns:inkml="http://www.w3.org/2003/InkML" xml:id="stk6" contextRef="#ctx0" brushRef="#br0">14250 6212 94 0,'0'0'40'1,"0"0"-34"13,0 0 7-13,0 0 10 0,0 0-12 13,0 0 5-13,0 0 8 13,0 0-18-13,0 0 11 14,0 0 6-14,0 0-10 14,0 0-6-14,0 0-7 13,0 0 0-13,0 0 3 14,0 0-1-14,0 0-2 14,0 0 2-14,0 0 0 13,0 0-4-13,0 0 1 14,0 0 1-14,0 0-4 13,10 0 10-13,-4 0-6 14,7 0 17-14,3-2-1 0,5-2 12 13,-2 1-19-13,6 0 0 13,2-1 8-13,-3-1-16 14,5 5-1-14,0-3 1 14,5 3-1-14,-3 0 0 29,0 0 0-29,2 0 0 13,1 0-1-13,-3 0 2 0,0 0-2 13,5 0 2-13,-1 0-1 14,8-2 3-14,1 0-3 0,1-4 0 12,4 2 7 3,-2 1-5-15,-3 0-1 14,1 3-1-14,-3 0 1 0,3 0-5 12,-5 0 0-12,4 0 4 14,-1 6-1-14,11 4 1 13,-1 0 0-13,5-1-3 14,0 0 4-14,0-4-5 14,-2 2-5-14,-7 1-5 0,2-4 11 12,-2 2-3-12,-5-4 6 14,8 0 0-14,-3-2 1 29,7 0-1-29,-5 0 0 14,-2 0 0-14,-7-4-1 0,1-4 4 12,-5 0-3-12,-5-1 3 14,-2 2 0-14,0 0 11 14,-2 0-14-14,-2-1 0 13,2 2 11-13,-4 2-4 14,-6 0-7-14,4 1 0 0,-7 3-1 13,-1 0-1-13,-2 0-20 13,5 0-9-13,7 0-9 14,-2 0-30-14,-19 0-10 13,-2 0-52-13</inkml:trace>
    </iact:actionData>
  </iact:action>
  <iact:action type="add" startTime="51539">
    <iact:property name="dataType"/>
    <iact:actionData xml:id="d7">
      <inkml:trace xmlns:inkml="http://www.w3.org/2003/InkML" xml:id="stk7" contextRef="#ctx0" brushRef="#br0">16221 6055 87 0,'0'0'19'1,"0"0"-5"13,0 0 2-13,0 0 29 14,0 0-3-14,0 0-29 0,0 0-13 12,-11-5 0-12,11 5 1 14,0 0-5-14,0 0-4 14,0 0 2-14,4 0 3 13,8 0 3-13,1 0-3 14,2 3 3-14,-1 8 0 14,1 0-1-14,3 0 1 13,1 0 0-13,0 5 3 14,-1 1-1-14,9-2-2 13,0-1 0-13,-1 3 3 14,-1-5-1-14,-3 0-2 14,3-2 0-14,-8-4-1 13,1 0 5 2,-5-2-4-15,1 2 0 13,-3-4 0-13,-1 0 1 14,-4 2-1-14,-6-4 0 14,2 4-2-14,-2-4-1 0,0 2-2 0,0 2-13 11,0 2 18-11,-2 8 14 14,-16 8-5-14,-9 6 24 14,-11 8-4 0,1 7-27-14,-6-3-2 14,1 2 0-14,4 2 5 0,7 2-6 12,0 4 1-12,2 4-28 14,19-38-12-14,6-2-70 14</inkml:trace>
    </iact:actionData>
  </iact:action>
  <iact:action type="add" startTime="53916">
    <iact:property name="dataType"/>
    <iact:actionData xml:id="d8">
      <inkml:trace xmlns:inkml="http://www.w3.org/2003/InkML" xml:id="stk8" contextRef="#ctx0" brushRef="#br0">18883 6399 77 0,'0'0'39'1,"0"0"-15"13,0 0-3-13,0 0 2 14,0 0 9-14,0 0 3 13,0 0-25-13,-38 0-10 14,32 0 0-14,-15 0 0 14,3 4-2-14,-9 7 2 13,1 3 0-13,-8 7 1 0,-6 2 0 13,-4 2 4-13,-8 10-5 14,10 6 0-14,2 7 6 13,-2 4-1-13,4-1-5 14,7 3 3-14,4-7 24 13,4-2-16 2,15-1-11-15,-2-2 0 14,10 4-7-14,0 0 9 13,0 2-2-13,0 1 1 14,23 1 0-14,4-2 10 13,6-4-11-13,7-3 0 0,3-8 0 13,5-8 0-13,8-4 0 14,0-11 8-14,4-4-3 13,-4-6 11-13,-12 0-15 0,-1 0 7 13,-14 0 13-13,-12-8-20 14,-3-4 9-14,-3-2 17 29,3-10-1-29,-10-2-14 14,7-8-4-14,-7-1-6 13,3-2 16-13,-4 3-14 0,-3-1 7 13,0 7-7-13,0 0-3 13,0 8 0-13,0 4-1 14,2 3 0-14,5 4 9 14,-3 4-9-14,-2 0-9 0,11 2 7 12,3 0-1-12,11-3-1 14,13 3 0-14,5 2 4 13,-1 1-6-13,3 0 6 14,-9 0 0-14,-5 8-9 14,-6 8 2-14,-4 5 6 13,-15 5-14-13,1 7 0 0,-9 3 12 13,0 7-10-13,-9 0 13 14,-9 2 21-14,3 0-21 29,1 1-13-29,14-5-52 0,0-7-23 13,0-30-50-13</inkml:trace>
    </iact:actionData>
  </iact:action>
  <iact:action type="add" startTime="54675">
    <iact:property name="dataType"/>
    <iact:actionData xml:id="d9">
      <inkml:trace xmlns:inkml="http://www.w3.org/2003/InkML" xml:id="stk9" contextRef="#ctx0" brushRef="#br0">19984 6670 258 0,'0'0'1'15,"7"-105"1"-14,-10 86 3 14,-12 10 11-14,-1 3-8 13,-8 2 36-13,-3 4-44 14,-4 2 0-14,-10 30-4 14,1 16 4-14,3 8-2 0,-3 8-14 12,11 0 4-12,6-1 10 14,17-3-5-14,6-11-10 14,0-3 4-14,11-15 10 13,22-4 3 2,9-10 1-15,7-7-1 0,12-3 19 12,-1-7-13 3,0 0 12-15,0 0 15 14,-6 0-12-14,-6 0-16 13,-5 0 19-13,-5 3-23 14,-9 8 22-14,-4 3-23 13,-10 0-6-13,-8 0 6 0,-2 2-12 13,-5 1 3-13,0 8 9 14,-32 3 7-14,-4 8 76 13,-10 4-56-13,-8 2-17 0,0-2 2 13,4-2-10-13,0-1-2 14,8-4-42-14,11-5-34 29,4-2-6-29,27-26-29 14,0 0-56-14</inkml:trace>
    </iact:actionData>
  </iact:action>
  <iact:action type="add" startTime="55155">
    <iact:property name="dataType"/>
    <iact:actionData xml:id="d10">
      <inkml:trace xmlns:inkml="http://www.w3.org/2003/InkML" xml:id="stk10" contextRef="#ctx0" brushRef="#br0">20176 6754 373 0,'0'0'54'1,"0"0"-42"13,0 0 20-13,15-109-16 14,1 97-6-14,15-6 9 13,11 2-19-13,16-2 0 14,9 3 6-14,5 4-5 14,8 1-1-14,-4 2 0 13,-5-2-5-13,0 3 4 14,-9 4-60-14,-6 1-33 14,-46 2-51-14</inkml:trace>
    </iact:actionData>
  </iact:action>
  <iact:action type="add" startTime="55403">
    <iact:property name="dataType"/>
    <iact:actionData xml:id="d11">
      <inkml:trace xmlns:inkml="http://www.w3.org/2003/InkML" xml:id="stk11" contextRef="#ctx0" brushRef="#br0">20565 6655 84 0,'0'0'228'1,"0"0"-228"13,0 0-2-13,0 0-23 14,0 0 23-14,0 0-12 13,-15 101 14-13,15-47 21 14,0 10-8-14,0 2 8 0,0 8 17 13,-4 2-35 1,-10 7 28-14,-1-3-31 14,-1 0 0-14,-4-7 11 0,4-8-11 28,1-8-1-28,1-11-21 0,6-5-42 13,-3-6 8 1,9-35-67-14</inkml:trace>
    </iact:actionData>
  </iact:action>
  <iact:action type="add" startTime="55861">
    <iact:property name="dataType"/>
    <iact:actionData xml:id="d12">
      <inkml:trace xmlns:inkml="http://www.w3.org/2003/InkML" xml:id="stk12" contextRef="#ctx0" brushRef="#br0">18559 7979 171 0,'0'0'114'15,"0"0"-83"-14,0 0-18 0,0 0-8 13,0 0 28-13,0 0 15 13,-86 0-38-13,86 0-10 14,0 0-13-14,0 0-6 14,0 0 18-14,15 0 2 13,14 0 6-13,13 0 6 14,14 0 16-14,16 0 5 14,12 0-29-14,17-2 2 13,17-10 41-13,24-6-47 14,28-4 24 0,17-4-3-14,12-1-10 14,-10 4 17-14,-6 1-29 14,-7-1 2-14,-9 3 18 13,-9-3-20-13,-4 2 0 0,-20-4 0 13,-7-1 9 2,-13-6 7-15,-16 6-16 13,-20 1 0-13,-13 1 5 0,-19 3-4 13,-5 1 1-13,-15-1 3 13,-6-7-1-13,-2-7-8 14,-7-9-3-14,-2-6 5 0,-9-8-5 13,0-2-6-13,0-3 13 13,0-2-2-13,0-2 2 14,-15-5-8-14,-10 0 0 13,0-9 8-13,3 1 2 14,-4 2-2-14,-3 1-2 0,2 7-2 28,-4 7 4-28,2 1 0 14,-9 1-1-14,-3 2 1 14,-3 1-3-14,-3 7 5 13,-9 3-2-13,1 5 7 0,-5 9-3 13,-10 4-4-13,-12 12-3 13,-12 6-25-13,-17 9 15 14,-12 0-15-14,3 3-4 14,-3 0 8-14,3 0 3 13,-5 0 19-13,5 0-6 14,-7 0 8-14,3 0 1 0,5 0-1 13,1 0 0-13,-3 0 0 13,7-1 4-13,9 1 3 14,14 0-7-14,-3 16 0 0,10 5 3 12,4 2-3-12,1 5 0 14,8 2 0-14,11 8 2 29,0 8-7-29,-3 4 5 14,1 8 0-14,0 12-9 14,-5 6 10-14,-5 14-2 13,5 11-1-13,5 7 2 0,2 0-2 0,4-1 1 12,10-6 1 2,5-10-5-14,3-8 8 14,16-13-3-14,4-17 0 0,12-9-10 13,6-15 2-13,0-11-10 13,0-6 9-13,0-4-1 14,0 3 15-14,0-4-5 14,6 7 8-14,5-2-6 13,3 2 6-13,-3-1-8 0,0 1 2 13,-4-4 0-13,2 2-1 14,-5 2-1-14,5 2 6 13,-5 0-2-13,6 2 7 29,-4 3-11-29,-4 0 2 0,5 3 4 13,-3 1-6-13,-2 4 0 14,6-5 2-14,-6 1 1 13,2 2 2-13,5-3-5 14,-3 2 0-14,8 1 3 14,-3-3-3-14,3 2-1 0,-3-4 1 12,-1-2 0-12,4-2 3 14,-3 0-3-14,1 0 1 13,-6 0 2-13,3-1-2 14,-9-2-1-14,4-5 0 0,-4 0 3 13,0-6-4-13,5 3 1 13,-3-4 0-13,3 1-7 14,-5 1 7-14,2-2-2 0,0 1 2 12,5-2 0 3,-5 0 1-15,0 4-1 14,0-2 5 0,5 2-3-14,-2-1-2 14,6 2-2-14,0 1 2 14,5 0-2-14,-1 4 4 13,3-4-4-13,5 0 4 0,-2-1-1 0,6-5-1 12,6-2 0 3,6 0 1-15,3 0 2 13,7 0-3-13,2-2-1 14,5-9 1-14,0 1 20 13,-5 2-20-13,2-2 0 0,-8 2 10 13,-5 2-8-13,-7 1-2 14,-6-2 0-14,-4 7 1 13,-17-4 0-13,6 4-1 14,-12 0-7-14,0-1 6 0,0 1-11 12,0-3-4-12,2 3-29 14,9 0-61-14,4 0 63 14,-5 0-68 0,-6 0-66-14</inkml:trace>
    </iact:actionData>
  </iact:action>
  <iact:action type="add" startTime="76471">
    <iact:property name="dataType"/>
    <iact:actionData xml:id="d13">
      <inkml:trace xmlns:inkml="http://www.w3.org/2003/InkML" xml:id="stk13" contextRef="#ctx0" brushRef="#br0">21030 5851 127 0,'-29'-9'26'1,"6"0"-2"13,8-3-4-13,-1 4 24 14,1 0-3-14,1-1-8 13,1 0-14-13,-1-1 12 14,3 3-22-14,3 0 4 14,-2 2-12-14,8 5 5 13,0 0-4-13,-3 0-2 14,5 0 0-14,0 0-3 13,-2 0 6-13,2 0-5 14,0 0 2-14,0 0 0 0,0 0-8 13,0 0 8-13,0 0 0 13,0 0 30-13,0 0-10 14,0 0-2-14,0 0 4 14,0 0-11-14,0 0 17 13,23-3-28-13,10-5 0 14,25-4 35-14,13-4-22 14,14 0 3-14,4 0-6 13,5 2-10-13,-3 4 16 14,1 0-14-14,-10 2-2 13,-2 2 6-13,-8 3-6 14,-12 3-20-14,-7 0-29 14,-8 0-37-14,-12 0-21 0,-33 0-50 28</inkml:trace>
    </iact:actionData>
  </iact:action>
  <iact:action type="add" startTime="76976">
    <iact:property name="dataType"/>
    <iact:actionData xml:id="d14">
      <inkml:trace xmlns:inkml="http://www.w3.org/2003/InkML" xml:id="stk14" contextRef="#ctx0" brushRef="#br0">20571 6041 297 0,'0'0'66'1,"0"0"-63"13,0 0-3 2,0 0 0-15,0 0 2 0,182-66 40 12,-82 30-4-12,14 0-9 14,9-2-24-14,6 6 16 14,-2 4-21-14,-11 4 0 13,-4 8-1-13,-19 4 1 30,-13 4-31-30,-18 8-21 0,-17 0-30 12,-16 0 4-12,-20 0-20 14,-9 8-29-14</inkml:trace>
    </iact:actionData>
  </iact:action>
  <iact:action type="add" startTime="77230">
    <iact:property name="dataType"/>
    <iact:actionData xml:id="d15">
      <inkml:trace xmlns:inkml="http://www.w3.org/2003/InkML" xml:id="stk15" contextRef="#ctx0" brushRef="#br0">20918 6048 231 0,'0'0'56'15,"0"0"-16"-14,0 0-4 14,0 0-32-14,0 0 11 13,0 0 9-13,116-49-6 14,-16 24 15-14,14-3-33 14,15-1 0-14,5 3 27 13,2 0-26-13,-16 8-2 14,-18 2 0-14,-17 4-6 13,-18 4-5-13,-18 4-10 14,-7 4-36 1,-13 0 24-15,-4 0-40 0,-7 2-12 12,-18 5-44-12</inkml:trace>
    </iact:actionData>
  </iact:action>
  <iact:action type="add" startTime="86021">
    <iact:property name="dataType"/>
    <iact:actionData xml:id="d16">
      <inkml:trace xmlns:inkml="http://www.w3.org/2003/InkML" xml:id="stk16" contextRef="#ctx0" brushRef="#br0">28994 9518 22 0,'-4'-1'6'1,"-7"-1"-2"13,1 2-4-13,2 0 0 14,-3 0-5-14,1 0 5 13,4 0 0-13,-1 0-2 14,7 0-2-14</inkml:trace>
    </iact:actionData>
  </iact:action>
  <iact:action type="add" startTime="87319">
    <iact:property name="dataType"/>
    <iact:actionData xml:id="d17">
      <inkml:trace xmlns:inkml="http://www.w3.org/2003/InkML" xml:id="stk17" contextRef="#ctx0" brushRef="#br0">25196 7034 21 0,'58'11'17'1,"-58"-11"-17"13,0 0-34-13</inkml:trace>
    </iact:actionData>
  </iact:action>
  <iact:action type="add" startTime="88356">
    <iact:property name="dataType"/>
    <iact:actionData xml:id="d18">
      <inkml:trace xmlns:inkml="http://www.w3.org/2003/InkML" xml:id="stk18" contextRef="#ctx0" brushRef="#br0">28317 4524 161 0,'0'0'23'15,"0"0"-18"-14,0 0 10 14,0 0 8-14,0 0 15 13,0 0 2-13,-27 0-23 14,27 0-5-14,0 0-6 14,0 0-5-14,0 0 9 0,0 0-10 12,0 0-14-12,0 0 13 14,6 0-24-14,19 0 25 13,15 0 12-13,16 0 0 14,10 0 1-14,17 0-13 14,6-3 0-14,5-2 8 13,-5-2-8-13,-8 2-4 14,-17 5-22-14,-10 0-36 14,-52 0-12-14,-2 0-100 13</inkml:trace>
    </iact:actionData>
  </iact:action>
  <iact:action type="add" startTime="90998">
    <iact:property name="dataType"/>
    <iact:actionData xml:id="d19">
      <inkml:trace xmlns:inkml="http://www.w3.org/2003/InkML" xml:id="stk19" contextRef="#ctx0" brushRef="#br0">28834 9428 99 0,'0'0'34'15,"0"0"-32"-14,0 0 12 14,0 0 20-14,0 0-16 13,0 0 2-13,0 0-18 0,0-22-2 13,0 22 0-13,0 0-20 14,4 0-67-14,5 0 65 13,-5 5-64-13</inkml:trace>
    </iact:actionData>
  </iact:action>
  <iact:action type="add" startTime="91148">
    <iact:property name="dataType"/>
    <iact:actionData xml:id="d20">
      <inkml:trace xmlns:inkml="http://www.w3.org/2003/InkML" xml:id="stk20" contextRef="#ctx0" brushRef="#br0">28834 9428 6 0,'85'18'92'15,"-85"-18"-17"-14,0 0-33 0,0 0 8 13,0 0 28-13,0 0-28 13,0 0-11-13,0 0 10 14,0 0-18-14,0 0 11 0,0 0-30 13,0 0-4 1,0 0 25-14,0 0-33 14,0 0 6-14,0 0 4 0,0 0-9 13,0 0-2-13,0 0-1 13,0 0-3-13,0 0-4 14,0 0 6-14,2 0-1 13,11 0 4-13,12 0 4 14,4 0 5 1,4 0-9-1,9-2 0-14,3 1 8 14,7-2-8-14,0-1 0 0,6 0 16 13,3 0-16-13,-8 1 19 13,-3-1-19-13,-6-1 0 14,-11 3 3-14,-2 2-2 0,-2 0-2 12,-6 0 1-12,-3 0-21 14,-9 0-17-14,-2 0-46 14,-9 4-29-14,0 9-3 13,0-8-25-13</inkml:trace>
    </iact:actionData>
  </iact:action>
  <iact:action type="add" startTime="93035">
    <iact:property name="dataType"/>
    <iact:actionData xml:id="d21">
      <inkml:trace xmlns:inkml="http://www.w3.org/2003/InkML" xml:id="stk21" contextRef="#ctx0" brushRef="#br0">7933 10444 89 0,'0'0'147'1,"0"0"-144"0,0 0 5 12,0 0-8-12,0 0 0 14,0 0 29-14,0 13 12 13,0-13-32-13,4 0 1 14,1 2-1-14,6-2-2 14,2 0 28-14,5 0-7 13,11 0 1-13,13-8 9 14,14-16-21-14,13-4-4 14,20-2-13-14,17 1-3 13,16 0-8-13,16-1-58 14,-89 17-85 0,7-4-104-14</inkml:trace>
    </iact:actionData>
  </iact:action>
  <iact:action type="add" startTime="93941">
    <iact:property name="dataType"/>
    <iact:actionData xml:id="d22">
      <inkml:trace xmlns:inkml="http://www.w3.org/2003/InkML" xml:id="stk22" contextRef="#ctx0" brushRef="#br0">20394 5869 212 0,'0'0'155'1,"0"0"-119"13,0 0-28-13,0 0 8 0,0 0 25 13,0 0 37-13,0 0-54 13,0 24 2-13,0-22-10 14,0-2-16-14,5 2 0 14,17-2-13-14,27 0 13 13,18 0 5-13,19 0-5 14,8 0 0-14,-3 0-11 14,4 0-10-14,-6 0-5 29,-5-4-26-29,-6 2-14 13,0-3-16-13,-62 5-79 14</inkml:trace>
    </iact:actionData>
  </iact:action>
  <iact:action type="add" startTime="97808">
    <iact:property name="dataType"/>
    <iact:actionData xml:id="d23">
      <inkml:trace xmlns:inkml="http://www.w3.org/2003/InkML" xml:id="stk23" contextRef="#ctx0" brushRef="#br0">19933 9613 135 0,'0'0'52'1,"0"0"-41"13,0 0 52-13,0 0-21 14,0 0 20-14,0 0-20 13,0 0-22-13,-18-10 1 14,18 10-19-14,0 0 5 14,0 0-12-14,0 0 5 13,0 0 0-13,0 0 5 14,0 0-1-14,0 0 12 14,0 0 6-14,0 0-10 13,0 0 20-13,0 0-26 14,0 0-6-14,0 0 5 13,0-2-2-13,0 2-3 0,0 0 0 13,0 0 2-13,0 0-2 14,0 0 0-14,0 0-10 13,0 0 7-13,0 0-21 14,6 0 19-14,30-2 5 14,13-8 15-14,20-8 28 13,20-4-12-13,19-4-18 14,8 0 35-14,-1 3-41 29,-1 2 5-29,-11 4-12 14,-12 4 3-14,-1 3-1 0,-15 3-2 12,-6 5-15-12,-18 2-6 14,-11 0-31-14,-11 0 1 14,-6 0 3-14,-15 0-51 13,-3 5 37-13,-5 9-43 0,0-11-24 13</inkml:trace>
    </iact:actionData>
  </iact:action>
</iact:actions>
</file>

<file path=ppt/ink/inkAction16.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34:48.558"/>
    </inkml:context>
    <inkml:brush xml:id="br0">
      <inkml:brushProperty name="width" value="0.05292" units="cm"/>
      <inkml:brushProperty name="height" value="0.05292" units="cm"/>
      <inkml:brushProperty name="color" value="#FF0000"/>
    </inkml:brush>
  </inkml:definitions>
  <iact:action type="add" startTime="21258">
    <iact:property name="dataType"/>
    <iact:actionData xml:id="d0">
      <inkml:trace xmlns:inkml="http://www.w3.org/2003/InkML" xml:id="stk0" contextRef="#ctx0" brushRef="#br0">19748 12920 102 0,'-3'-11'89'1,"3"3"-89"13,0 4 9-13,0-2-1 14,0 3 19-14,0 1-7 13,0-3 12-13,0 3-20 14,0 1 16-14,0 1-26 14,0 0 1-14,-2 0 0 13,2-2-3-13,0 2-2 0,0 0 2 13,0 0 0-13,0 0 5 14,0 0-5-14,0 0 0 13,0 0 27-13,0 0-25 14,0 0-2-14,0 0 0 13,0 0 0-13,0 0-5 14,0 0 5-14,0 0 0 14,5 0 12-14,6 0-11 13,2 0 13-13,3 0-5 14,1 3-1-14,10 1 19 14,0 1-24-14,6 0-1 13,10-1 13-13,1-1-10 14,8 1-5 0,4-3 14-14,0 6-9 14,6-3 9-14,0-2-14 14,18 0 0-14,3-2 3 13,4 0-3-13,-2 0-1 0,-8 0-1 13,-3 0 4-13,-7 0-12 14,0 0 5-14,-5 0-33 13,3-4 26-13,-3-4-37 14,0 1-38-14,-48 3-1 13,-3 0-85-13</inkml:trace>
    </iact:actionData>
  </iact:action>
  <iact:action type="add" startTime="22376">
    <iact:property name="dataType"/>
    <iact:actionData xml:id="d1">
      <inkml:trace xmlns:inkml="http://www.w3.org/2003/InkML" xml:id="stk1" contextRef="#ctx0" brushRef="#br0">27327 12735 554 0,'0'0'23'15,"0"0"-21"-14,0 0 0 14,0 0 28-14,0 0 28 13,0 0-22-13,0 0 32 14,16-14-43-14,-14 14-1 14,9-2-24-14,5-3-6 13,13-4 1-13,6 4-15 0,14-4 8 13,9 5 0-13,2 0 0 13,4 1-5-13,0 3 12 14,-9 0-30-14,-6 0-6 29,-3 0-40-29,2 0-60 14,-44 0 11-14,0 0-81 14</inkml:trace>
    </iact:actionData>
  </iact:action>
  <iact:action type="add" startTime="25253">
    <iact:property name="dataType"/>
    <iact:actionData xml:id="d2">
      <inkml:trace xmlns:inkml="http://www.w3.org/2003/InkML" xml:id="stk2" contextRef="#ctx0" brushRef="#br0">9616 14684 135 0,'0'0'15'15,"0"0"-15"-14,0 0-6 14,0 0 6-14,0 0 39 13,0 0-3-13,0 0-17 14,11 2 6-14,-9-2 1 14,-2 0 2-14,0 0-20 13,0 0-4-13,0 0 2 14,12 0-1-14,-3 0-4 14,6 0 26-14,7 0-1 13,5 0 10-13,9 0-22 14,1 0-5-14,11-2 21 13,3-2-30-13,7 0 5 14,15-4-1-14,12-6-1 14,15 0-3-14,10-2-21 13,-70 8-63-13,-7 5-64 14</inkml:trace>
    </iact:actionData>
  </iact:action>
  <iact:action type="add" startTime="29214">
    <iact:property name="dataType"/>
    <iact:actionData xml:id="d3">
      <inkml:trace xmlns:inkml="http://www.w3.org/2003/InkML" xml:id="stk3" contextRef="#ctx0" brushRef="#br0">10998 11877 122 0,'-9'-12'19'1,"9"7"-13"13,0-2 14-13,-2 3-10 14,2-2 8-14,-2 2 27 13,2-1 4-13,0 5-31 14,0-1-5-14,0 1-3 14,0 0 6-14,0 0-14 13,0 0-2-13,0 0 7 14,0 0 3-14,0 0 10 0,0 0-20 13,0 0 0 1,0 0 24-14,0 0-22 0,0 0-2 13,0 0 4-13,11 0-3 13,9 7 23-13,7 2-13 14,6 2 0-14,9-2 29 14,14 1-35-14,15-6 20 13,16-4 9-13,27 0-12 14,11 0 15-14,7-11-37 14,4-10 3-14,-5-5 3 13,-9-2-2-13,-3 2-4 14,-16 2 0-14,-12 7-19 13,-11 9-30-13,-10 8-83 30,-64 0-71-30</inkml:trace>
    </iact:actionData>
  </iact:action>
  <iact:action type="add" startTime="31960">
    <iact:property name="dataType"/>
    <iact:actionData xml:id="d4">
      <inkml:trace xmlns:inkml="http://www.w3.org/2003/InkML" xml:id="stk4" contextRef="#ctx0" brushRef="#br0">14879 10265 7 0,'0'0'242'1,"0"0"-206"0,0 0-25 12,0 0 1-12,0 0 8 14,0 0 48-14,0 0-27 13,2-65 25-13,-2 65-49 14,0-2 13-14,0 2-4 14,0 0-15-14,0 0-11 13,0 0-15-13,0 0-10 14,0 2 17-14,0 20-2 14,0 14 10-14,0 8 10 13,0 9 1-13,2 5-4 14,10 5-7-14,-5 0-53 13,3-3-27 2,-3-45-86-15,-4-7-22 0</inkml:trace>
    </iact:actionData>
  </iact:action>
  <iact:action type="add" startTime="32263">
    <iact:property name="dataType"/>
    <iact:actionData xml:id="d5">
      <inkml:trace xmlns:inkml="http://www.w3.org/2003/InkML" xml:id="stk5" contextRef="#ctx0" brushRef="#br0">15178 10427 342 0,'0'0'48'1,"0"0"-32"13,0 0 9-13,0 0 5 14,0 0 7-14,0 0 1 13,18-55-36-13,-18 55 1 14,0 0-3-14,2 0-11 0,5 0 9 13,-3 19 2-13,12 5 1 13,-1-2-1-13,12 0 4 14,2-5-7-14,2-4 3 14,5-7-13-14,-5-6 2 13,0 0-6-13,-4-6 17 14,0-18-2 0,-10-6 4-14,-5-2 5 0,-12 1 3 13,0 2-9 2,0 2 24-15,-25 5-13 0,-6 5 8 12,-11 5-6-12,-7 5-6 14,-3 5 2-14,6 2-10 14,8 0-4-14,4 0-17 13,17 11-39-13,10 4-62 14,7-6-50-14,0-6 4 0</inkml:trace>
    </iact:actionData>
  </iact:action>
  <iact:action type="add" startTime="33633">
    <iact:property name="dataType"/>
    <iact:actionData xml:id="d6">
      <inkml:trace xmlns:inkml="http://www.w3.org/2003/InkML" xml:id="stk6" contextRef="#ctx0" brushRef="#br0">16511 10020 391 0,'0'0'37'1,"0"0"-37"13,0 0-9-13,0 0 7 0,0 0 4 13,0 0 29-13,0 0-10 13,123-104-11-13,-92 90-4 14,2 4-6-14,-4-1 0 14,-6 4 2-14,-8 2-1 13,-9 4-1-13,4-2 0 14,-10 3 2-14,0 0-4 14,0 0-4-14,0 0 1 13,-14 0-5-13,-15 0 10 14,-13 18-1-14,2 5 0 13,-3 3 2-13,14-5-1 14,8 6 0-14,7-1 0 14,5 0-12-14,7 2 9 13,2-4-9 2,0 2 6-15,4-1 6 14,23-8 9-14,13-1-9 0,7-6 0 12,11-6 11-12,11-4-7 14,-7 0-4-14,5 0 0 13,-13 0 3-13,-10 7-3 14,-11 4-1-14,-6 4 1 0,-11 6-13 13,-7 6 3-13,-9 4 10 13,0 8 17-13,-21 7 21 14,-18 5 15-14,-13 8-53 13,-3 0 0-13,8-8-9 14,7-8-38-14,11-13-29 0,17-13-36 13,12-17-25-13</inkml:trace>
    </iact:actionData>
  </iact:action>
  <iact:action type="add" startTime="34189">
    <iact:property name="dataType"/>
    <iact:actionData xml:id="d7">
      <inkml:trace xmlns:inkml="http://www.w3.org/2003/InkML" xml:id="stk7" contextRef="#ctx0" brushRef="#br0">17643 9765 499 0,'0'0'13'15,"0"0"-4"-14,0 0-9 14,0 0-14-14,0 0-9 0,0 0-2 12,0 0 25-12,18 45 77 14,-34 31-55-14,8 3 4 14,-3 4-26-14,3-7 0 13,2-11 0-13,-7-5-29 14,-3-10-35-14,-13-6-71 13,18-40-36-13,-5-4-10 14</inkml:trace>
    </iact:actionData>
  </iact:action>
  <iact:action type="add" startTime="34398">
    <iact:property name="dataType"/>
    <iact:actionData xml:id="d8">
      <inkml:trace xmlns:inkml="http://www.w3.org/2003/InkML" xml:id="stk8" contextRef="#ctx0" brushRef="#br0">17271 10069 402 0,'0'0'105'1,"0"0"-49"0,-6-101-35 12,6 83 12-12,15 4-24 14,5-3-1-14,7 5-8 13,6 5-8-13,9 2-21 14,12 5-58-14,6 0-14 14,-35 0-37-14,-8 9-73 13</inkml:trace>
    </iact:actionData>
  </iact:action>
  <iact:action type="add" startTime="34571">
    <iact:property name="dataType"/>
    <iact:actionData xml:id="d9">
      <inkml:trace xmlns:inkml="http://www.w3.org/2003/InkML" xml:id="stk9" contextRef="#ctx0" brushRef="#br0">18015 10060 206 0,'0'0'60'1,"0"0"-19"0,0 0 1 0,0 0 18 11,0 0-38-11,0 0-22 14,47 26-33-14,-47-26-66 13</inkml:trace>
    </iact:actionData>
  </iact:action>
  <iact:action type="add" startTime="63948">
    <iact:property name="dataType"/>
    <iact:actionData xml:id="d10">
      <inkml:trace xmlns:inkml="http://www.w3.org/2003/InkML" xml:id="stk10" contextRef="#ctx0" brushRef="#br0">19348 12901 196 0,'0'0'55'1,"0"0"-46"13,0 0-9-13,0 0 0 14,0 0 14-14,0 0 19 13,0 0-17-13,8-11 11 14,-8 11-10-14,0 0 9 14,0-2-3-14,0 2-8 13,2 0 9-13,0 0-15 14,-2 0 2-14,0 0 6 14,0 0-15-14,0 0-1 13,2 0-1-13,7 0 3 0,-3-2 0 13,10-5-3-13,7 4 0 13,6-1 17-13,2-4-12 14,9-1-4-14,4 0 8 14,-1-2-5-14,3 4 0 13,-1-2-4 2,-3 8 0-15,-4-3 0 14,-4 4 0-14,-6 0-4 13,-5 0-10-13,-3 0-11 14,1 0 4-14,-13 0-30 13,3 0-22-13,-2 0 12 0,-9 0-60 13,0 0-41-13</inkml:trace>
    </iact:actionData>
  </iact:action>
  <iact:action type="add" startTime="64990">
    <iact:property name="dataType"/>
    <iact:actionData xml:id="d11">
      <inkml:trace xmlns:inkml="http://www.w3.org/2003/InkML" xml:id="stk11" contextRef="#ctx0" brushRef="#br0">21219 17137 172 0,'0'0'68'1,"0"0"-46"13,0 0-9-13,0 0 24 0,0 0 29 13,0 0-14-13,0 0-7 13,-13 0-10-13,13 0-3 14,0 0-3-14,0 0-13 14,0 0-15-14,0 0 4 13,0 0-5-13,0 0-9 14,4 0 9-14,9-4 0 13,12-5 17-13,2-2 1 14,4-1-13-14,7-2 13 14,-1-3-18-14,8 2 0 13,7-4-1-13,-6 3-5 14,6-2-2 1,-8 6-32-15,-1 0-26 13,-8 2-12-13,-1 4-12 14,-32 6 7-14,-2 0-38 0</inkml:trace>
    </iact:actionData>
  </iact:action>
</iact:actions>
</file>

<file path=ppt/ink/inkAction17.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36:00.918"/>
    </inkml:context>
    <inkml:brush xml:id="br0">
      <inkml:brushProperty name="width" value="0.05292" units="cm"/>
      <inkml:brushProperty name="height" value="0.05292" units="cm"/>
      <inkml:brushProperty name="color" value="#FF0000"/>
    </inkml:brush>
  </inkml:definitions>
  <iact:action type="add" startTime="10810">
    <iact:property name="dataType"/>
    <iact:actionData xml:id="d0">
      <inkml:trace xmlns:inkml="http://www.w3.org/2003/InkML" xml:id="stk0" contextRef="#ctx0" brushRef="#br0">13247 6256 60 0,'0'0'90'1,"0"0"-78"13,0 0-8-13,0 0 6 0,0 0 8 13,0 0 14-13,0 0-9 13,-15-4-14-13,15 4 22 14,0-2-29-14,0 2 17 14,-2 0-1-14,2 0-5 13,0 0 5-13,0 0-18 14,0 0 0-14,0 0 32 14,0 0-29-14,0 0 14 13,0 0 3-13,0 0-10 14,0 0 13-14,0 0-23 13,0 0 5-13,0 0-11 14,0 0 4-14,0-4 2 14,15-4 20-14,18-6 0 0,23-7 16 12,4-4-23-12,12-3-13 30,-3 2 18-30,4-2-12 13,6 2-9-13,-8-3 5 0,-5-3-2 13,0 4 0-13,-9 0 0 13,-8 7 0-13,-1 2-14 14,-13 1-9-14,-6 9-11 14,-4 0-36-14,-10 6-28 0,-15 3-21 12,0 0-62-12</inkml:trace>
    </iact:actionData>
  </iact:action>
  <iact:action type="add" startTime="12166">
    <iact:property name="dataType"/>
    <iact:actionData xml:id="d1">
      <inkml:trace xmlns:inkml="http://www.w3.org/2003/InkML" xml:id="stk1" contextRef="#ctx0" brushRef="#br0">20882 6953 314 0,'0'0'48'15,"0"0"-14"-14,0 0-32 14,0 0-2-14,0 0 0 13,0 0 20-13,23 0 25 14,17-21-45-14,18-5 5 14,15-5 33-14,5-4-33 13,7 5 3-13,2-5-8 0,-3 7-8 13,-1 6 6-13,-2 5-56 14,-8 4-40-14,-59 12-15 13,-8 1-94-13</inkml:trace>
    </iact:actionData>
  </iact:action>
  <iact:action type="add" startTime="16027">
    <iact:property name="dataType"/>
    <iact:actionData xml:id="d2">
      <inkml:trace xmlns:inkml="http://www.w3.org/2003/InkML" xml:id="stk2" contextRef="#ctx0" brushRef="#br0">27222 9607 192 0,'0'0'0'15,"0"0"-14"-14,0 0-31 14,0 0 45-14,0 0 30 13,0 0-3-13,0 0-2 14,92 6-3-14,-73-6-9 14,12 0 24-14,12-6-22 13,11-4-2-13,15-4 36 14,11-5-22-14,9 2 18 0,5-3-7 13,2-1-19 1,-3 1 8-14,1 3-25 0,-5 3 6 13,-4 3 3 1,-5 3-11-14,-8 4-4 14,-12 3-29-14,-5-2-58 0,-50 3 0 13,-5 0-70-13</inkml:trace>
    </iact:actionData>
  </iact:action>
  <iact:action type="add" startTime="29332">
    <iact:property name="dataType"/>
    <iact:actionData xml:id="d3">
      <inkml:trace xmlns:inkml="http://www.w3.org/2003/InkML" xml:id="stk3" contextRef="#ctx0" brushRef="#br0">13386 7381 60 0,'0'5'2'1,"-5"0"7"13,3-5-7-13,2 4 35 14,0-4 13-14,0 2-6 13,0 0-26-13,0-2-2 0,0 1 0 13,0-1-8 2,0 0 14-15,0 0-18 0,0 0-3 12,0 0 20-12,0 0-15 14,0 0 2-14,0 0-7 14,0 0 3-14,20 0 20 13,4 0-4-13,17-11-2 14,12-11 8-14,9-5-18 13,12-6 8-13,11-4-4 14,1 3-12-14,6 1 21 14,-14 5-21 0,-7 3 0 1,-19 9-2-15,-12 4 2 0,-7 8-11 12,-13 3-10-12,3-1-33 14,-8 2-4-14,-15 0-41 14,0 0-42-14</inkml:trace>
    </iact:actionData>
  </iact:action>
  <iact:action type="add" startTime="33907">
    <iact:property name="dataType"/>
    <iact:actionData xml:id="d4">
      <inkml:trace xmlns:inkml="http://www.w3.org/2003/InkML" xml:id="stk4" contextRef="#ctx0" brushRef="#br0">13323 9036 156 0,'-4'0'17'15,"2"0"-7"-14,2 2-7 14,0-2 8-14,0 0 2 13,0 0 14-13,-2 0 10 14,2 0-16-14,-6 0 2 14,6 0-5-14,0 0-17 13,0 0 4-13,0 0-5 14,0 0 0-14,0 0 8 14,0 0-8-14,0 0 2 13,0 0 6-13,0 0-5 14,0 0 15-14,0 0-18 0,0 0 0 12,0 0 1 3,0 0-1-15,0 0 0 0,0 0 2 13,0 0-2-13,0 0 6 13,0 1-6-13,0-1 0 14,0 0 11-14,0 0-8 14,0 0-2-14,0 0-1 13,0 0-5-13,0 0 5 14,0 0-1-14,0 0 2 13,0 0 5-13,21 0-6 14,10-1 0-14,14-13-2 14,13-8 5-14,11-4-7 13,14-3 12-13,3 0-8 14,5-3 11-14,-6 6-11 14,-2 1-9-14,-12 9 9 13,-11 4 0-13,-13 4-6 0,-5 3-51 28,-8 5-23-28,-12 0 22 14,-22 0-55-14</inkml:trace>
    </iact:actionData>
  </iact:action>
  <iact:action type="add" startTime="37906">
    <iact:property name="dataType"/>
    <iact:actionData xml:id="d5">
      <inkml:trace xmlns:inkml="http://www.w3.org/2003/InkML" xml:id="stk5" contextRef="#ctx0" brushRef="#br0">12848 11037 69 0,'2'-10'133'15,"-2"6"-76"-14,0 4-57 14,0 0 2-14,0 0 2 13,0 0 0-13,0 0-4 14,0 0 0-14,0 0 0 14,0 0-4-14,0 0-6 0,0 7 1 12,-13 22 5 3,-16 8 8-15,-4 6-4 0,-10 7 4 13,1 0-2-13,0 0 22 13,-1 0 3-13,8 1-8 14,1 1 18 0,12 6-25 1,2 2-2-15,11 4 7 14,7-2-14-14,2-5 9 13,0-3-11-13,16-5 0 0,11-8 11 13,6-5-12-13,2-8 0 14,12-10 3-14,4-8-1 13,5-8 16-13,4-2-18 14,5-2 2-14,-5-26-6 0,0-12-14 12,5-14-31-12,-49 23-45 14,-3-4-105-14</inkml:trace>
    </iact:actionData>
  </iact:action>
  <iact:action type="add" startTime="38319">
    <iact:property name="dataType"/>
    <iact:actionData xml:id="d6">
      <inkml:trace xmlns:inkml="http://www.w3.org/2003/InkML" xml:id="stk6" contextRef="#ctx0" brushRef="#br0">13194 10868 286 0,'0'0'28'1,"0"0"-19"13,0 0-6-13,0 0-3 14,0 0 0-14,0 0-2 13,-16-29-14-13,16 68 16 0,0 18 21 13,0 14 18-13,0 16-7 14,0 0-19-14,11 2-6 13,5-8 9-13,2-12-16 14,2-6 0-14,0-11 1 14,-3-10-1 0,4-12 0-14,-7-12-2 0,-6-7-13 13,1-10 14-13,-7-1-2 13,-2 0 3-13,0-6 35 14,12-32 4-14,1-20-39 14,3-16-61-14,1-5 38 13,-1 5 15-13,-1 10 10 30,8 8-2-30,-3 11 5 0,6 4-4 12,11 9 0-12,-2 2-1 14,1 8-3-14,-5 8-2 13,0 8 5-13,0 6-5 14,0 7-9-14,7 30 7 0,-5 12 7 13,4 9 3-13,-6 3-2 13,-2-5 18-13,2-6-16 14,5-7 0-14,-3-13-3 14,-2-4-3-14,-2-10-11 13,0 0-28-13,0-8-23 0,-20-8-10 13,-5 0-128-13</inkml:trace>
    </iact:actionData>
  </iact:action>
  <iact:action type="add" startTime="38837">
    <iact:property name="dataType"/>
    <iact:actionData xml:id="d7">
      <inkml:trace xmlns:inkml="http://www.w3.org/2003/InkML" xml:id="stk7" contextRef="#ctx0" brushRef="#br0">14235 11061 31 0,'0'0'319'1,"0"0"-319"13,0 0-64-13,0 0 31 14,0 0 33-14,0 0 9 13,29 61 2-13,-18-20-9 14,1 1 16-14,-2-4-15 14,1 3-3-14,3-7-3 13,-3-1-38-13,-11-29-64 14</inkml:trace>
    </iact:actionData>
  </iact:action>
  <iact:action type="add" startTime="39086">
    <iact:property name="dataType"/>
    <iact:actionData xml:id="d8">
      <inkml:trace xmlns:inkml="http://www.w3.org/2003/InkML" xml:id="stk8" contextRef="#ctx0" brushRef="#br0">13907 10459 320 0,'0'0'34'1,"0"0"-34"13,0 0-19-13,0 0-75 14,0 0-39-14,0 0 109 0,0-41-25 12</inkml:trace>
    </iact:actionData>
  </iact:action>
  <iact:action type="add" startTime="39309">
    <iact:property name="dataType"/>
    <iact:actionData xml:id="d9">
      <inkml:trace xmlns:inkml="http://www.w3.org/2003/InkML" xml:id="stk9" contextRef="#ctx0" brushRef="#br0">14393 10703 199 0,'0'0'0'1,"0"0"-62"13,0 0 62-13,0 0 12 14,60 148 25-14,-37-97-11 13,-1 7-2-13,2 5 6 14,5-1-19-14,0 0 5 14,-2-4-16-14,2-8-2 13,-6-9 0-13,-3-18-10 14,-7-9-4-14,-9-8-14 14,-4-6 30-14,0 0 17 13,0-32-1-13,-4-18-3 14,-14-14-14-14,3-10 8 13,-4-6-11-13,11-1 4 14,-1 8 0-14,5 10 7 14,2 17 3-14,2 17 44 13,0 17-10-13,0 9-38 14,0 3-6-14,2 0-11 0,17 0 8 12,8 0-6 3,6 20 4 0,3 14-3-15,0 6 5 13,6 8-13-13,6-1-1 14,-4-4 10-14,5-6-28 0,-9-11 24 13,4-9-26-13,-13-10-4 13,4-6 30-13,-4-1-16 14,-12 0 22-14,10-11 0 13,-2-17 5-13,-2-6 18 14,-6-6-8-14,-5-5 1 0,-1-5 28 13,-13 2 0-13,0 4-7 13,0 4 16-13,0 8 3 14,-13 9 11-14,-1 8-29 0,-1 4-21 13,-3 11 3-13,-6 0-15 13,-10 5-2-13,-8 27-1 14,2 12-3-14,7 8-1 29,8 0 7-29,11 0-11 14,14-8 8-14,0-12-23 13,0-5 7-13,10-13-11 0,3-10-15 13,5-4 30-13,11 0 15 14,2-18 1-14,7-18-1 13,-5-9 11-13,7-5-11 14,-9 3 3-14,-4 6 4 0,-9 17 18 13,-7 10 9-13,-5 10-16 13,6 4-18-13,-3 0-8 14,7 2-9-14,1 21 3 13,6 6-10-13,-3 9 22 14,-3 8-3-14,2 6-18 0,-13 3-35 13,-6-38-20-13,0 0-71 13</inkml:trace>
    </iact:actionData>
  </iact:action>
  <iact:action type="add" startTime="40743">
    <iact:property name="dataType"/>
    <iact:actionData xml:id="d10">
      <inkml:trace xmlns:inkml="http://www.w3.org/2003/InkML" xml:id="stk10" contextRef="#ctx0" brushRef="#br0">11469 12092 226 0,'0'0'0'1,"0"0"-98"13,0 0 98-13,0 0 0 14,0 0 10-14,58 124 25 13,-39-84-9-13,8 9 8 14,0 6 20-14,4 6-36 0,-2 1 26 13,7 0-37 1,2-2-3-14,0-2 14 0,-5-6-17 13,5-4 1-13,-5 0-2 14,5-4 1-14,-4 1-2 13,-5-6-29 2,-3 4-29-15,-1-5-9 13,-25-32-42-13</inkml:trace>
    </iact:actionData>
  </iact:action>
  <iact:action type="add" startTime="41028">
    <iact:property name="dataType"/>
    <iact:actionData xml:id="d11">
      <inkml:trace xmlns:inkml="http://www.w3.org/2003/InkML" xml:id="stk11" contextRef="#ctx0" brushRef="#br0">11720 13070 301 0,'0'0'58'1,"0"0"-16"13,0 0-41-13,0 0 1 14,0 0-4-14,0 0-1 13,-42-30 1-13,42 30-4 14,0 0-6-14,0 0-2 14,20 0 14-14,0 20 7 13,9 2 21-13,0 4-28 14,7-1 0-14,-1-4 0 13,8-3 0-13,-5-6-14 14,2-2 14 1,3-8 6-15,7-2 12 0,4 0-8 12,2-28-2-12,0-7 19 14,-6-9-25-14,0-9 8 14,-8-5 1-14,-6-8-11 13,-9 0 0-13,-10 1-50 0,-3 10-1 13,-3 20 0-13,-7 12 17 14,-4 23-35-14,0 0-42 13</inkml:trace>
    </iact:actionData>
  </iact:action>
  <iact:action type="add" startTime="46488">
    <iact:property name="dataType"/>
    <iact:actionData xml:id="d12">
      <inkml:trace xmlns:inkml="http://www.w3.org/2003/InkML" xml:id="stk12" contextRef="#ctx0" brushRef="#br0">9119 9122 60 0,'0'0'51'15,"0"0"-28"-14,0 0-5 14,0 0-16-14,0 0 2 13,0 0 20-13,2 0-17 14,-2 0-1-14,0 0-6 14,0 2 1-14,0-2-5 13,0 2 4-13,5 0 0 14,-1 1-4-14,7-1 6 13,1 3-2-13,3 2 7 14,1 0-4-14,-1 1 11 0,1-2-14 13,2-3 0-13,2 2 13 13,-3-2-6-13,8 2 3 14,4-3-1-14,4 0-2 14,10-2 5-14,6 0-10 13,0 0-2 2,-5 0 8-15,1 0-8 14,2 0 0-14,-9 0-2 13,-2 0 6-13,-5 0-3 0,-4 3-1 13,2-3 0-13,2 2-2 13,2 1 3-13,7-3-1 14,0 0 0-14,5 0 2 14,7 0 0-14,-6 0-2 13,-1 0 0 2,-5 0-3-15,-5 0 4 14,-6-3-1-14,-4-4 1 13,-8 3-1-13,6 1 2 14,-3 0-2-14,7-2 0 13,2 2 0-13,2-1 0 0,3-1 0 13,1 2 0-13,5-3 1 14,3 0-2-14,-1 2-1 13,-7-3 2-13,1 7 2 14,-7-3-2-14,0 3 0 0,-2 0-1 13,0 0 3-13,2-2-3 13,0-2 1-13,-5 0 0 14,8-3-1-14,-8 6 1 13,3-3 0-13,-7-1-1 14,2 3 2-14,-4 0-2 0,8 1 1 13,9-1 0-13,-2-2 1 29,2-3-1-29,5 6 0 13,3-3 0-13,6-1 2 14,-4 3-3-14,1-1 1 0,1 0 0 13,-9 3 0-13,4-4 2 13,-7 0-2-13,2-2 0 14,-2 1 0-14,1-2-1 14,-3 4 1-14,3-4 0 13,-1 2-4-13,10-2 1 0,-3 1-7 13,10 1-1-13,-3-2-15 14,0 3 1-14,2 1-10 13,-7-1-18-13,-30 1-1 0</inkml:trace>
    </iact:actionData>
  </iact:action>
  <iact:action type="add" startTime="53457">
    <iact:property name="dataType"/>
    <iact:actionData xml:id="d13">
      <inkml:trace xmlns:inkml="http://www.w3.org/2003/InkML" xml:id="stk13" contextRef="#ctx0" brushRef="#br0">11083 9999 17 0,'0'0'24'15,"-7"0"-18"-14,7 0-1 14,0 0-5-14,0 0 0 13,0 0 13-13,0 0 26 14,0 0 2-14,0 0-3 14,0 0-21-14,0 0 10 13,0 0-20-13,0 0-1 0,0 0 5 13,0 0-11-13,0 0-1 13,0 0-1-13,0 0 2 14,7 0 15-14,7 0-2 14,3 0-2-14,8 0 9 13,2 0-7-13,10 0-6 14,5 0-1-14,14 0 0 14,12-2 14 0,3-10-18-14,6-3 5 14,4-4-3-14,-1-2 4 13,10 3-4-13,-1-4-4 14,-3 0 0-14,-1 3-2 14,-7 0 2-14,-7 3-34 0,-2 2 21 12,-11 1-1-12,-8 5-23 14,-6 4 4-14,-8 3-34 14,-36 1-19-14</inkml:trace>
    </iact:actionData>
  </iact:action>
  <iact:action type="add" startTime="56923">
    <iact:property name="dataType"/>
    <iact:actionData xml:id="d14">
      <inkml:trace xmlns:inkml="http://www.w3.org/2003/InkML" xml:id="stk14" contextRef="#ctx0" brushRef="#br0">8246 12105 64 0,'0'-13'26'15,"-6"8"-7"-14,0 0 10 0,-1-2-1 13,-6 3 3-13,8 1-6 13,-6 3-11-13,3-2 1 14,-4 2-15-14,-1 0 0 14,-3 0-3-14,-8 0-3 13,-7 19 3-13,-10 15 2 14,-3 2-3-14,-1 3-1 14,5 2 5-14,-4-9-5 13,5 6 5-13,2 1 0 14,1 3 0-14,7 2-1 13,7 1 3-13,7 1 9 14,7-1-11 1,8-1 0-15,0 0 10 13,0-7-10-13,16-2 0 14,9-8 0-14,6-7-12 14,5-4 12-14,1-12 1 13,2-4 2-13,3 0 4 0,-2-4-4 13,-3-20 4-13,4-3-5 13,-5-6 16-13,-5-1-3 14,-2-3-3-14,0-1 7 14,-7-3-7-14,0-6-11 0,-8-3 2 12,-8-2-3-12,1 2 0 14,-7 4 9-14,0 12-9 13,0 12 0-13,0 8 31 14,0 6-3-14,0 8-23 14,0 0-5-14,0 0-9 0,0 0 6 12,0 0-27-12,0 10 0 14,12 24 18 1,9 15 12-1,8 14 10-14,2 11 2 14,6 5-5-14,-2 2 5 0,-1-3-12 12,-5-8 0-12,-8-7 10 14,0-10-10-14,-5-7-1 14,-8-10-7-14,-3-10 6 13,-5-4-4-13,0-6-2 14,0-5 2-14,0-6 0 0,-5-5 6 13,5 0 0-13,-4 0 10 0,2 0 5 12,-8 0-9-12,4-22-6 14,-3-12-24 1,-2-12 22-15,6-12 4 0,3-7 0 12,2-7-2-12,0-2 7 14,0-2 8-14,0 1-15 13,12 6 5-13,5 4 19 30,3 10-12-30,-1 11 4 13,-2 13-11-13,1 9-5 0,-3 8 0 13,1 9-3-13,-3 5-11 14,3 0 5-14,-1 21-23 13,8 16 19-13,-3 6 13 14,0 7 4-14,-2 0 8 0,-3-4-12 12,-1-8 0-12,-5-11-2 14,-5-13 1-14,-2-6-2 14,-2-8 0-14,0 0 6 0,0 0 10 12,0 0-13-12,0 0 14 14,0-5 19-14,0-27-33 14,-6-10-32-14,-1-8 31 13,5-2 2-13,2 6 3 14,0 8-2-14,0 10 3 13,2 10-10-13,11 6 4 14,3 6 1 1,5 6 0-15,0 0-14 13,10 2 10-13,10 22-6 14,1 3 10-14,2 2-3 14,-3-3 3-14,-3-6-2 13,-5-3 1-13,-4-8 2 0,0-4-2 13,-2-4-9-13,-2-1-2 13,-4 0 12-13,-5-1-24 14,5-21 15-14,-8-4 9 14,-3-15 2-14,2-8 4 0,-10-7-4 12,-2-2-1-12,0 3 22 14,0 4-11-14,0 7 0 13,0 8-10-13,0 12 1 14,-8 8 17-14,-2 10-20 14,-3 6 0-14,-5 0-14 0,-4 0 15 12,-7 29-2-12,-5 10 0 30,1 11 1-30,-1 14 5 13,10 8-5-13,6 3 0 14,12-5 4-14,6-10-4 0,0-11 0 13,0-17-6-13,13-13-10 13,5-11-26-13,-1-8 36 14,8 0 6-14,4-4 20 13,-2-21-20-13,0-16 18 14,-5-11-3-14,-9-12-2 0,0-6-3 13,-1-9 2-13,-12-6 6 0,0-8-5 12,0-5-13 3,0-8 0-15,-14 5-4 14,-1 11 8-14,-5 18 7 0,-1 20-1 12,2 14 4-12,-2 13 6 14,11 12-6-14,3 4 0 13,0 5 2-13,2 3-6 30,5 1-10-30,0 0-5 0,0 0-26 0,14 15 25 11,13 28-5-11,4 9 10 14,5 15 0 0,-1 4 2-14,7-1 3 14,-6-1-4-14,0-17-6 14,6-14-1-14,-6-10-6 0,-1-12-10 12,-6-6 12-12,-2-10 6 14,-4 0-3-14,-3 0 3 14,-3 0 5-14,-1-17 16 13,-3-10-12-13,-6-8 2 14,-2-7 2-14,-5-4-3 0,0-5 0 13,0-2-4-13,0 7-1 13,-16 4 26-13,3 9-26 14,1 4-1-14,-1 7 1 13,9 10 1-13,-1 4 10 14,5 6-11 1,0 2-7-15,0 0 6 0,0 0-20 0,0 0 4 11,0 20 8-11,14 22 1 14,10 10 8 1,10 11 0-1,1 4 1-14,3-1 11 0,-3-9-12 13,0-13 0-13,-12-16 1 13,4-12-1-13,-13-8-6 14,-1-8 5-14,-6 0 1 14,-5 0 5-14,-2 0-2 0,0-15 21 12,0-24 7-12,0-21-31 14,-7-7-4-14,-8 6 3 13,-1 6 2-13,3 20 23 14,-1 18-24-14,10 9 13 14,2 8 8-14,2 0-21 0,0 0-3 12,0 0-2-12,0 0-25 14,0 0 6-14,4 20-9 14,21 10 7 0,2 10 12 1,6 6-18-15,0-2-5 0,3 2-18 13,-9 1-35-13,-21-40 7 13,-6 2-51-13</inkml:trace>
    </iact:actionData>
  </iact:action>
  <iact:action type="add" startTime="59316">
    <iact:property name="dataType"/>
    <iact:actionData xml:id="d15">
      <inkml:trace xmlns:inkml="http://www.w3.org/2003/InkML" xml:id="stk15" contextRef="#ctx0" brushRef="#br0">9453 11013 106 0,'0'0'84'15,"0"0"-49"-14,0 0-24 0,0 0 29 13,0 0-9 1,0 0-18-14,0 0-13 0,-4-7-13 13,4 7-23-13,0 0-33 14,4 0 42-14,12 7-6 13,-14-3-62-13</inkml:trace>
    </iact:actionData>
  </iact:action>
  <iact:action type="add" startTime="60065">
    <iact:property name="dataType"/>
    <iact:actionData xml:id="d16">
      <inkml:trace xmlns:inkml="http://www.w3.org/2003/InkML" xml:id="stk16" contextRef="#ctx0" brushRef="#br0">10271 11289 125 0,'0'0'33'15,"0"0"-6"-14,0 0-5 0,0 0-19 13,0 0-3 1,0 0 10-14,-42-34 5 0,40 30 10 13,-2 4-11-13,-3 0-12 14,0 0-2-14,-8 0 0 13,-6 0-11-13,-3 16 4 14,-3 4 7-14,1 3-1 14,1-1 1-14,3-3 0 13,1 9-4-13,4 3 4 14,3-4-1-14,3 1 0 13,11-5-4-13,0-7 5 14,0-3-21-14,0-7-7 14,15 0-13-14,1-3 41 13,11-1 2-13,0 0 4 14,9-2 1-14,6 0 0 13,5 0-7-13,1 0 0 14,4 2 5-14,-3 10-5 0,-7 2 0 13,-4 8 0-13,-9 7-1 29,-4 3 1-29,-9 5-15 14,-10 0 15-14,-6 0 17 13,0 6-14-13,-11-1 7 14,-23 2 5-14,-10-1 4 0,0-6-1 13,-1-3-16-13,9-13-1 13,16-8 4-13,7-7-5 14,3-1-6-14,10-5-24 13,0 0-29-13,0-5-46 0</inkml:trace>
    </iact:actionData>
  </iact:action>
  <iact:action type="add" startTime="60598">
    <iact:property name="dataType"/>
    <iact:actionData xml:id="d17">
      <inkml:trace xmlns:inkml="http://www.w3.org/2003/InkML" xml:id="stk17" contextRef="#ctx0" brushRef="#br0">10642 11233 325 0,'0'0'24'15,"0"0"-24"-14,0 0-28 14,0 0 15-14,0 0 13 13,0 0-5-13,0 0-1 14,2 28 6-14,13 3 7 0,1-2-4 13,6-3-3-13,-2-4 0 13,5-5-5-13,-5-3 1 14,2-9-1-14,3-3-5 14,-5-2 1-14,-3 0-4 13,4 0-4-13,-8-24 17 14,-6-8 1-14,-5-4 0 13,3-7-1-13,-5 6 1 14,0 7 4-14,0 10 25 14,-5 12 15-14,5 6-8 13,-4 2-17-13,4 0-15 14,0 0-5-14,0 0-2 0,0 28-14 12,0 18 10 3,0 16 6 0,0 8 11-15,4 9-8 13,7-1-3-13,3-1 2 14,-1-3 2-14,0-9-4 14,-6 2 0-14,2-5-11 13,-9-1-10-13,0 0-41 0,0-7-19 13,0-45-25-13</inkml:trace>
    </iact:actionData>
  </iact:action>
  <iact:action type="add" startTime="61491">
    <iact:property name="dataType"/>
    <iact:actionData xml:id="d18">
      <inkml:trace xmlns:inkml="http://www.w3.org/2003/InkML" xml:id="stk18" contextRef="#ctx0" brushRef="#br0">10250 11059 33 0,'0'0'119'15,"0"0"-81"-14,0 0-15 14,0 0-4-14,0 0 26 13,0 0-7-13,-25-27 3 14,25 27-26-14,0 0-15 14,0 0-26-14,0 19 6 13,13 19 20-13,7 9 0 0,5 14 0 13,2 3 0-13,0-4 5 13,1-2-3-13,3-5-1 14,-2-3-1-14,0-3 4 14,-2 0-3 0,-5-1-1 1,1-6 0-15,-8 1 3 14,-1-7-3-14,-8-8-5 0,5-2-15 12,-3-6-14-12,-4 2-19 14,-4-20-32-14,0 0-48 14</inkml:trace>
    </iact:actionData>
  </iact:action>
  <iact:action type="add" startTime="61904">
    <iact:property name="dataType"/>
    <iact:actionData xml:id="d19">
      <inkml:trace xmlns:inkml="http://www.w3.org/2003/InkML" xml:id="stk19" contextRef="#ctx0" brushRef="#br0">10267 11471 222 0,'0'0'77'1,"0"0"-49"13,0 0-8-13,0 0-4 14,0 0-8-14,0 0 2 13,27-70-10-13,4 47 0 14,2-1 4-14,10-2-4 0,1-1 1 13,1 1-1-13,-3 6-15 13,0 0-29-13,-8 6-28 14,-29 12-43-14</inkml:trace>
    </iact:actionData>
  </iact:action>
  <iact:action type="add" startTime="76664">
    <iact:property name="dataType"/>
    <iact:actionData xml:id="d20">
      <inkml:trace xmlns:inkml="http://www.w3.org/2003/InkML" xml:id="stk20" contextRef="#ctx0" brushRef="#br0">12146 10339 99 0,'0'0'47'15,"0"0"-28"-14,0 0 27 14,0-2-9-14,0 0-5 13,0-2-1-13,0 1 3 14,0 1 6-14,0 1-29 14,0-3 2-14,0 2 17 13,0 2-17-13,0 0-2 0,0 0 2 13,0-3-10 2,0 3 21-15,0-2-24 0,2 2 2 12,-2-3 13-12,0-1-15 14,5-4-1-14,-3 0 0 13,5-2 1-13,4-4-3 14,7-2 3-14,13-11 0 14,11 1-1-14,16-10 1 13,11 1 0-13,3-6 0 14,8-2 0 1,-4 4-3-1,4-1 3-14,-6 8 0 0,-12 0-1 13,-6 8 1-13,-10 6-18 13,-8 4-34-13,-7 3-9 14,-8 10-11-14,-7 1-29 14,-16 0-17-14</inkml:trace>
    </iact:actionData>
  </iact:action>
  <iact:action type="add" startTime="80625">
    <iact:property name="dataType"/>
    <iact:actionData xml:id="d21">
      <inkml:trace xmlns:inkml="http://www.w3.org/2003/InkML" xml:id="stk21" contextRef="#ctx0" brushRef="#br0">10817 10185 8 0,'0'0'32'1,"0"0"2"13,0 0 2-13,6 0 3 14,-6 0-2-14,2 0 5 13,-2 0-15-13,0 0-9 14,0 0 9-14,4-3-23 14,-2-3 7-14,11 1-2 0,3-4-4 12,4 1 11-12,2 1-15 14,7-5 0-14,9-1 6 13,5-5-5-13,3 3 1 14,10-5-3-14,2 3 4 14,9-1 1-14,-3 0-2 13,8 1-1 2,8-4 0-15,-2-1 2 0,7-4-4 13,9-2 2-13,-5-2 4 13,0 0-3-13,-2 3-3 14,-14 5 0-14,-8 8 0 13,-18-2 3-13,-9 5 0 14,-11 2-1-14,-10 4-2 0,-7 2 0 28,-4 3-1-28,-4 0-20 14,-2 0 0-14,0 0-27 0,0 0 5 0,2 0-18 12,-2 0-11-12,0 0-58 13</inkml:trace>
    </iact:actionData>
  </iact:action>
  <iact:action type="add" startTime="82840">
    <iact:property name="dataType"/>
    <iact:actionData xml:id="d22">
      <inkml:trace xmlns:inkml="http://www.w3.org/2003/InkML" xml:id="stk22" contextRef="#ctx0" brushRef="#br0">13301 8969 14 0,'0'0'30'15,"0"0"15"-14,0 0-19 14,0 0-7-14,0 0 10 13,0 0-16-13,0 0-4 14,6-10-2-14,-6 10-5 14,0 0 4-14,0 0-6 13,0 0 3-13,0 0 11 0,0 0-11 13,0 0 5 2,0 0-1-15,0 0-3 0,0 0 3 12,0 0-7-12,0 0 0 14,0 0 18-14,0 0-8 13,0 0 3-13,0 0 5 14,0 0-5-14,0 0 5 14,0 0-9-14,0 0-7 13,0 0 10-13,0 0-12 14,0 0 0-14,0 0-4 14,0 0 8-14,10 0-4 13,3 0 2-13,5 0-2 14,-1-8 15-14,10 1-15 13,0-5 1-13,6-1 4 14,7-3-2-14,10-1 4 0,3-4-1 13,3-4-6 1,9 0 17 1,-3-1-14-15,5 2-3 14,-7 2 2-14,-2 1 2 13,-6 6-4-13,-6-2 0 14,-5 3 0-14,-10 2 0 0,-2 2 0 12,-12 6-7-12,1 3-8 0,-5 1-21 13,-2 0-13-13,-1 0-2 14,-8 0-27-14,-2 1-9 13</inkml:trace>
    </iact:actionData>
  </iact:action>
  <iact:action type="add" startTime="85216">
    <iact:property name="dataType"/>
    <iact:actionData xml:id="d23">
      <inkml:trace xmlns:inkml="http://www.w3.org/2003/InkML" xml:id="stk23" contextRef="#ctx0" brushRef="#br0">12721 7590 73 0,'0'0'0'15,"0"0"-39"-14,0 0 31 14,0 0 7-14,0 0 1 13,0 0 3-13,0 0-2 14,11 24 2-14,-6-23-1 14,4 2-1-14,-5 1 8 13,5-2-7-13,-5-1 3 14,4-1 13-14,-2 0 1 13,1 0 5-13,7 0 11 14,1 0-13-14,7-1 8 14,7-13-16-14,7-4-2 13,8-7 5-13,3-1-4 14,9 0 2-14,2-1-5 0,7 0-8 13,1 3 9-13,1-2-11 29,-7 1 3-29,0 4-2 14,-4 1-1-14,0 0 0 13,-10 2 0-13,4 2-13 14,-5 2 11-14,-5 2-26 0,-7 5-9 12,-6 5-11-12,-27 2-44 14</inkml:trace>
    </iact:actionData>
  </iact:action>
  <iact:action type="add" startTime="92914">
    <iact:property name="dataType"/>
    <iact:actionData xml:id="d24">
      <inkml:trace xmlns:inkml="http://www.w3.org/2003/InkML" xml:id="stk24" contextRef="#ctx0" brushRef="#br0">11330 10800 49 0,'0'0'36'1,"0"2"-21"13,0-2 4-13,0 0-1 14,0 0 8-14,0 0-15 13,0 0 0-13,0 0 20 14,0 3-11-14,0-3 1 14,0 0-4-14,0 0-5 13,0 0 11-13,0 0-22 14,0 0-1-14,0 0 15 14,0 0-14-14,2 0 2 13,8 0 7-13,5 0-9 14,10 0 35-14,10-9-9 0,19-7-12 12,4-4 2 3,4-5-14-15,7 0-3 0,5-3 0 13,6-2 3 1,-4 4-6-14,4-1 1 0,-8 8-50 13,-10 3-7-13,-49 13-50 13,-11 2-44-13</inkml:trace>
    </iact:actionData>
  </iact:action>
  <iact:action type="add" startTime="106145">
    <iact:property name="dataType"/>
    <iact:actionData xml:id="d25">
      <inkml:trace xmlns:inkml="http://www.w3.org/2003/InkML" xml:id="stk25" contextRef="#ctx0" brushRef="#br0">8512 11151 1 0,'0'0'32'1,"0"0"-28"13,0 0-1-13,0 0-3 0,0 0 2 13,0 0 0-13,0 0 14 13,0 0-5-13,0 0 5 14,0 0-16-14,0 0-3 14,0 0 1-14,0 0 3 13,0 0-1-13,0 0 0 14,0 0 0-14,0 0-1 14,0 0-6-14,0 0 7 13,0 0 0-13,0 0 1 14,0 0 6-14,0 0-2 13,6 0 3-13,2 0 5 14,1 0-8-14,3 0-5 14,-2 0 11-14,3 0-10 0,6 0 0 12,-1 0 1 3,1 2 2-15,-3 2 2 0,8 4-6 13,-6-2 0-13,7 3 3 13,-5-4-3-13,0 1 0 14,-2 3 0-14,-1-2 2 13,-1 0-1-13,-3-2-1 30,1-1 0-30,1 2 0 13,-3-2 0-13,1 1 0 14,1-4 2-14,-1 3 3 0,0-1 7 13,3-2-10-13,-1 3-2 13,1-2 10-13,2 2-9 14,2 2 1-14,-2-2-2 13,-1 1 2-13,-1-2 3 0,5 1-5 13,-4 1 0-13,1-4 5 14,4 1-4-14,-2-2 7 13,3 5 0-13,-1-5-5 14,0 0-3-14,5 0 0 14,-5 0 0-14,5 0 8 0,-2 1-7 12,-1-1-2-12,-2 3 1 14,1-2 0-14,-1-1 1 13,2 0-1-13,-6 0 0 30,11 0 1-30,-2 0-1 0,2 0-2 12,7 0 2-12,-3 0 1 14,7 0 3-14,3-1-4 0,3-6 0 13,-3 2-2 1,-3-2 4-14,-5 3-4 14,-6-2 2-14,0 2 0 0,0 1 2 12,-2-2-2-12,-4 1 0 14,-2-1-2-14,6-2 1 14,-2 1 0-14,2-1 0 13,4-2-2-13,-2 1 2 0,2-1-5 13,0 0 5-13,-2-2 1 14,-2 4 0-14,4-3 2 13,1-2-1-13,-1 0-1 14,0-2 1-14,0-1-1 13,0 1 0-13,7-6 3 0,1 1-1 29,-2-1 0-29,5-2-1 13,3-4 8-13,-5 4 15 14,0-1-24-14,-7 4 0 14,8 0 6-14,-10 1-6 0,-2 2 0 12,0 7 2-12,-7-3-2 14,-2 3 0-14,3-3-1 13,-1-2 1-13,4-2 3 14,3 0 4-14,6-1-6 14,-4-3 0-14,0 3 3 0,2-1-4 12,3 2 0-12,-7 0 0 14,-2 5 7-14,-6-1-5 14,2 0-2-14,4 0 0 13,-5-3 3-13,7-4-3 0,0 0 0 13,0-8 0-13,5-2 9 13,3-2-4-13,1 2-5 30,-3 2 12-30,2 3-1 13,-13 2 3-13,-4 3-12 14,-2-2-2-14,-7 1 33 0,-2-6-18 0,-5-2-3 12,-4-5 15 2,0 6-20-14,0-4 0 14,-15 1 6-14,-8 2-12 13,8 1 8-13,-12 2 3 0,7 1-5 13,-11 4 6-13,-5 2-11 14,-1 1 2-14,-6 5-4 13,-4 1 3-13,-2 2 0 14,3 4-3-14,-4-2 0 14,3 4 0-14,-1 1 1 0,-4 2-1 12,-2 0-3-12,-1 0 3 14,2 0-1-14,-5 0 1 13,-3 10-3-13,1 2 2 30,-2 3 0-30,-3-6-1 0,1 3 0 12,-6-2 4-12,-1-2-5 14,-5 4 3-14,0-2 0 14,3-1 1-14,1 0 0 13,1-4-1-13,-3 4 0 14,-3 2 0-14,-8 1-2 0,-7 7 2 12,-1 1-6-12,-3 4-1 14,-2-2-17-14,7 0 4 14,2-1 9-14,-3-6 6 13,3-3 2-13,2-3 3 0,-4-1 0 13,-1 1-2-13,3 6 4 14,-7-1-2-14,3 0 0 13,-4 0 2-13,11-4-2 14,5-2 0-14,8 2 0 13,8-3 4-13,2 4-3 0,5 1-1 29,1 2 0-29,1 5 0 13,3 2-5-13,-1 4 5 14,14-2 0-14,5 0 1 0,1-6-1 13,12-1 0-13,-1 0-1 13,1 3 3-13,-2 5-4 14,-7 4 2-14,-6 6 0 13,-3 2 1-13,-4-1-1 14,1 0 0-14,-1-3-3 14,1-4 7-14,1-2-2 0,-1-6-2 12,12 1 0-12,3-8 1 14,1 0-1-14,11-4 0 14,3 2 0-14,-1-2 1 13,6 6-10-13,1-4 9 0,5 5 0 13,0 1-8-13,2 4 6 13,0 6-5-13,0 3 6 14,17 4-3 1,10-1-1-1,6 4-1-14,15-4-17 14,4-8 22-14,18-3-9 0,3-6 10 13,17-12 6-13,10-4-6 13,11 0 21-13,10 0-21 14,-5 0 1-14,-10-1 6 13,-12-6-7-13,-16 3-1 0,1-4-9 13,-10-2-19-13,-9-4 24 14,-2-1-17-14,-4 0 1 13,-4 3 9-13,2 8-50 14,-46 4-24-14,1 0-51 14</inkml:trace>
    </iact:actionData>
  </iact:action>
  <iact:action type="add" startTime="113109">
    <iact:property name="dataType"/>
    <iact:actionData xml:id="d26">
      <inkml:trace xmlns:inkml="http://www.w3.org/2003/InkML" xml:id="stk26" contextRef="#ctx0" brushRef="#br0">5116 12397 161 0,'0'1'0'15,"0"1"-1"-14,0-2-15 0,0 0 16 13,0 0 1 1,0 0 2-14,0 0-2 0,0 0 1 13,0 0-1-13,0 0 3 14,0 0 5-14,0 0 7 13,0 0 10-13,0 2-2 14,0-2-3-14,0 0 12 13,0 0-10-13,0 0-1 14,0 0-2-14,0 0-15 14,0 0 0-14,0 0-5 13,0 0-13-13,0 0 12 14,4 0-7-14,-2 0 8 14,3 0-5-14,3 0 5 13,4 0 8-13,3-4-4 14,8-11-1-14,4-4 21 0,6-3-15 13,2-4 8-13,3-2-11 13,3-4-1 2,1-3 5-15,2-2-9 13,-1 4-1-13,-5 5 6 14,-5 9-3-14,-8 2-3 14,-7 10 0-14,-12 0 0 0,1 5 3 12,-5 0-3-12,-2 2 0 14,0-1 6-14,0 1-6 13,0 0 0-13,0 0-6 14,0 0-16-14,0 0 12 14,0 0-4-14,-2 0 14 0,-9 0-6 12,-7 3-3 3,-7 15-11-15,-2 8-2 14,-4 9 7 0,-7 2 8-14,7 6-10 14,0-1 14-14,0 0 0 0,2-2 3 13,4 3 0-13,6-1 0 13,3-1 2-13,7 4 0 14,5-4-2-14,4-2 0 0,0-5 2 12,0-5-1-12,0-6-2 14,10-5 1-14,3-4-8 14,1-8-3-14,1-2-9 13,4-4 20-13,3 0 8 14,5-2-7-14,1-17 5 29,4-6 3-29,2-3 2 0,-1-4 7 13,2-2-10-13,1 0 4 0,-3 0-1 12,-4 1-5 3,0 8-1-15,0 2-2 0,-4 5-3 13,-2 4 3-13,-4 6-3 13,-1 6-6-13,-3 2 1 14,6 0-9-14,-1 16 1 14,0 12 7-14,0 5 6 13,-7 6 3-13,-1 5-3 14,-8 1 1-14,-4 5 15 0,0-7-15 12,0-2 3-12,-27-1 5 14,-8-3-2-14,-1-4 5 14,-5 4-11-14,8-7 0 0,0-4 7 12,4-4-8-12,2-4-4 14,7-8-3-14,11-4-8 29,0 0-10-29,9-6-19 0,0 0-26 0,0 0-64 12</inkml:trace>
    </iact:actionData>
  </iact:action>
  <iact:action type="add" startTime="114176">
    <iact:property name="dataType"/>
    <iact:actionData xml:id="d27">
      <inkml:trace xmlns:inkml="http://www.w3.org/2003/InkML" xml:id="stk27" contextRef="#ctx0" brushRef="#br0">6176 11729 240 0,'0'0'40'15,"0"0"-40"-14,0 0-6 14,0 0 6-14,0 0 3 13,0 138 12-13,0-72-2 14,5 9 7-14,13-5-12 14,6-1 0-14,3-10-8 13,0-13 0-13,0-12-3 0,0-8-9 13,-6-10 12-13,2-4 3 14,2-6 1-14,-8-6 4 13,1 0-6-13,0 0 0 14,0-9 19-14,0-23 11 13,7-13 0-13,-4-14-26 14,2-4-3-14,-10-4 11 14,-10 7-14 0,-3 6 0-14,0 4-1 0,-25 15 2 13,-2 2-4-13,-4 8-1 14,0 12 4-14,-5 3-4 13,3 10 0-13,-6 0-3 14,4 2-5-14,-1 22-13 13,7 2-3-13,7 3-9 0,7 4-23 29,3 1-1-29,12-23-37 13</inkml:trace>
    </iact:actionData>
  </iact:action>
  <iact:action type="add" startTime="114647">
    <iact:property name="dataType"/>
    <iact:actionData xml:id="d28">
      <inkml:trace xmlns:inkml="http://www.w3.org/2003/InkML" xml:id="stk28" contextRef="#ctx0" brushRef="#br0">6809 11383 285 0,'0'0'28'1,"0"0"-13"0,0 0-5 12,0 0 7-12,0 0 10 14,0 0 33-14,29-82-60 13,-29 82-1-13,0 22-41 14,10 31 37-14,-1 29 5 14,-5 29 10-14,2 20 3 13,4 2 13-13,1-2-24 14,-3-17 4 1,6-15-6-15,8-10 3 0,-2-18 4 12,1-16-7 3,-2-13-6-15,-1-14 4 13,-5-7-14-13,-3-12-3 14,-6-2 8-14,-4-3-15 0,0-1 11 13,0-3-13-13,0 0 28 0,0 0 14 12,0 0-2-12,-14-5-12 14,6-6 0-14,-3 0 10 14,1 3 22-14,4-1-13 13,-1 5-17-13,1 1 7 14,4 1-9-14,-3-1-6 13,0 3 1-13,3-2 5 14,0 0-5-14,0 2-6 14,2 0-20 0,-5 0-5-14,1 0-39 0,0-2-76 13</inkml:trace>
    </iact:actionData>
  </iact:action>
  <iact:action type="add" startTime="115188">
    <iact:property name="dataType"/>
    <iact:actionData xml:id="d29">
      <inkml:trace xmlns:inkml="http://www.w3.org/2003/InkML" xml:id="stk29" contextRef="#ctx0" brushRef="#br0">6524 11767 321 0,'0'0'46'15,"0"0"-34"-14,0 0-12 0,0 0-14 13,0 0-24 1,0 0 20-14,25-32-20 0,6 32 4 13,9 5-12-13,-22-1-31 14,4 0-37-14</inkml:trace>
    </iact:actionData>
  </iact:action>
  <iact:action type="add" startTime="115377">
    <iact:property name="dataType"/>
    <iact:actionData xml:id="d30">
      <inkml:trace xmlns:inkml="http://www.w3.org/2003/InkML" xml:id="stk30" contextRef="#ctx0" brushRef="#br0">7057 11797 196 0,'0'0'190'15,"0"0"-134"-14,0 0-56 14,0 0-20-14,0 0 15 0,0 0 5 12,9-17-1-12,-9 17-44 14,0 0-59-14,0 0-21 14,0 0 19-14</inkml:trace>
    </iact:actionData>
  </iact:action>
  <iact:action type="add" startTime="116949">
    <iact:property name="dataType"/>
    <iact:actionData xml:id="d31">
      <inkml:trace xmlns:inkml="http://www.w3.org/2003/InkML" xml:id="stk31" contextRef="#ctx0" brushRef="#br0">6749 13750 175 0,'0'0'24'1,"0"0"2"13,0 0-15-13,0 0-8 14,0 0 30-14,0 0 4 13,0 0-12-13,-27-38 4 14,27 35 11-14,0 3-15 14,0 0-9-14,0 0-16 13,0 0 0-13,0 0-6 0,0 0-15 13,0 15 2 1,0 17 19-14,3 12 8 14,10 10 15-14,2 6-12 14,6 2-6-14,1-4 14 13,1-1-15-13,1-9-3 14,-2-4 4-14,1-4-5 14,-3-8-6-14,-5-3-33 13,1 1-9-13,-9-9-22 0,-5-5-19 13,-2-16-37-13</inkml:trace>
    </iact:actionData>
  </iact:action>
  <iact:action type="add" startTime="117289">
    <iact:property name="dataType"/>
    <iact:actionData xml:id="d32">
      <inkml:trace xmlns:inkml="http://www.w3.org/2003/InkML" xml:id="stk32" contextRef="#ctx0" brushRef="#br0">6624 13962 158 0,'0'0'68'1,"0"0"-41"0,0 0-26 12,-42-108 12-12,42 84-5 14,0-1 0-14,5-4-8 13,17 3 0-13,3-3-4 14,3-1 4-14,4 5-9 14,-4 6 0-14,3 5 0 13,2 8-28-13,-27 6-54 14</inkml:trace>
    </iact:actionData>
  </iact:action>
  <iact:action type="add" startTime="117521">
    <iact:property name="dataType"/>
    <iact:actionData xml:id="d33">
      <inkml:trace xmlns:inkml="http://www.w3.org/2003/InkML" xml:id="stk33" contextRef="#ctx0" brushRef="#br0">6903 14379 110 0,'0'0'118'15,"0"0"-118"-14,0 0-2 14,0 0 2-14,0 0 5 13,0 0 24-13,22 48-19 14,-15-48-10-14,5 0 1 14,3 0 30-14,7 0 15 13,5-5-30-13,0-12 8 14,2 2-15-14,0-6 6 0,0-1-15 12,-3 4-9 3,3 0-32-15,-2-4-46 0,-23 14-32 13</inkml:trace>
    </iact:actionData>
  </iact:action>
  <iact:action type="add" startTime="121871">
    <iact:property name="dataType"/>
    <iact:actionData xml:id="d34">
      <inkml:trace xmlns:inkml="http://www.w3.org/2003/InkML" xml:id="stk34" contextRef="#ctx0" brushRef="#br0">5690 13353 82 0,'0'5'56'1,"0"-5"-48"13,0 0-8-13,0 0 0 14,0 0 14-14,0 0 3 13,0 0-12-13,0 0-5 14,3 0-3-14,-3 2 3 0,0 1 5 13,0-3 2-13,0 0-3 13,0 0 5-13,0 2 15 14,0-2-13-14,0 0 5 13,0 0-4-13,0 0-1 14,0 0 0-14,0 0-2 14,2 0-4-14,-2 0 8 13,7 0-13-13,-1 0 0 14,5 0 23-14,5-8-2 14,7-15 3-14,6-4-6 13,6-8-5-13,12-7 11 14,13-4-14-14,14-2-1 13,8-1 20-13,9-9-25 14,8 5-3-14,-8-3-1 14,5 1 3-14,-11 9-3 13,-8 6 0-13,-7 8-7 14,-17 8-17-14,-8 6-30 14,-12 4-18-14,-4 6-2 0,-29 8-23 12,0 0-56-12</inkml:trace>
    </iact:actionData>
  </iact:action>
  <iact:action type="add" startTime="129950">
    <iact:property name="dataType"/>
    <iact:actionData xml:id="d35">
      <inkml:trace xmlns:inkml="http://www.w3.org/2003/InkML" xml:id="stk35" contextRef="#ctx0" brushRef="#br0">9581 11135 84 0,'0'-4'37'1,"0"2"-34"13,0 0 9-13,0 2 13 0,0-2 11 13,0-1 0 1,0 3-20-14,0-3 0 0,0 3 18 13,0-2-20-13,0 0-1 14,0 2-3-14,0-2-3 13,0 2 10-13,0 0-15 14,0 0-1-14,0 0 14 14,0 0-14-14,0 0 5 13,0 0-2-13,0 0-2 14,0 0 6-14,0 0-8 13,0 0 0-13,0 0 7 14,0 0-3-14,0 0-5 14,0-3 1-14,0 3 0 13,0-5-2-13,6-3 2 14,12 0 0-14,6-8 8 0,5 0-6 13,11-2-4-13,5-3 4 13,5-3-2-13,0 1 2 14,6-5-2-14,2 2 0 13,0-3 3-13,5 4-3 30,1 2-5-30,-4 1 5 0,-4 2 1 12,0 2-1 3,-5 2-29-15,-6 1-11 0,-5 6 11 13,-7 1-17-13,-6 4-3 13,-9 2-26-13,-18 2-35 14</inkml:trace>
    </iact:actionData>
  </iact:action>
  <iact:action type="add" startTime="131067">
    <iact:property name="dataType"/>
    <iact:actionData xml:id="d36">
      <inkml:trace xmlns:inkml="http://www.w3.org/2003/InkML" xml:id="stk36" contextRef="#ctx0" brushRef="#br0">10314 10749 0 0,'0'0'14'15,"0"0"16"-14,0 0 1 14,0 0 3-14,0 0-7 13,0 0-11-13,0 0 3 0,-45-34-5 13,34 29 11-13,9 3-10 14,-2 0-6-14,-4-1 1 13,4 3-10-13,-5-2-5 14,9 2 3-14,-8 0-3 14,1 0-3-14,-7 0 0 13,1 0-4-13,2 0 7 14,0 5-18-14,0 1-5 13,4 0 6-13,2 0-2 14,-1-2 8-14,4 0 14 14,-3-4 2-14,5 0 1 13,0 3-1-13,-2-3 0 14,0 3-2-14,-3-1 1 0,0-2-4 13,5 0 4-13,0 0 2 13,0 0 4-13,0 0 3 14,0 0 6-14,0 0 9 13,0 0-6-13,0 0 5 14,0 0-1-14,0 0-11 14,0 0 10-14,0 0-18 13,0 0 0-13,0 0 2 14,0 0-4-14,0 0 0 14,-2 0-1-14,2 0 4 13,0 0 7-13,0 2-10 14,0-2 0-14,0 0 15 0,0 0-12 12,0 0 5 3,0 0-7-15,0 0 2 0,0 0 10 13,0 0-10-13,0 0 4 13,0 0 21-13,0 0-7 14,0 0-6-14,0 0-7 14,0 0-4-14,0 0-8 13,0 0-6-13,0 0 4 14,0 0 1-14,0 0 1 13,0 0-5-13,2 0-3 14,12-4 12-14,6-2 10 14,7-4-8-14,4 0-2 13,2 1 11-13,8 2-5 14,-3 0-5-14,6 7-1 13,5-5 4-13,-2 3 6 14,0 2-10-14,-10 0 0 14,2 0 1-14,-10 0 2 13,-5 0-1-13,-6 0-2 0,-7 0 0 13,-9 0-3-13,1 0-6 14,-3 0 9-14,0 0 5 13,0 0-3-13,2 0 1 14,-2 0-2-14,0 0 1 14,0 0-2-14,0 0 0 13,0 0 0-13,0 0 4 14,0 0-4-14,0 0-6 13,0 0 1-13,0 0 3 0,-2 14 0 13,-23 14 2 2,-6 16 28-15,-12 14 6 13,-3 8-34-13,1 0 2 14,5 1-2-14,7-5-11 14,6-2-16-14,0 0-52 13,25-48-27-13</inkml:trace>
    </iact:actionData>
  </iact:action>
  <iact:action type="add" startTime="142255">
    <iact:property name="dataType"/>
    <iact:actionData xml:id="d37">
      <inkml:trace xmlns:inkml="http://www.w3.org/2003/InkML" xml:id="stk37" contextRef="#ctx0" brushRef="#br0">7750 6779 46 0,'0'0'10'15,"0"0"-10"-14,0 0 7 0,0 0 22 13,0 0 15-13,0 0-22 13,-4 0-17-13,4 0-3 14,0 3-2-14,0 3-3 14,-7 6-1-14,-7 8 4 13,1 4 4-13,-2 12 0 14,1 5-4-14,1 8 16 14,-3 6-16-14,3 6 7 13,7 7 11-13,-8 7-6 14,5 4 0 0,0 4-10-14,-2 4 2 0,0-4 12 13,-3 1-14-13,1 0 8 14,7-6-5-14,-2-4 2 13,4-5 8-13,4-2-15 14,0 3 0-14,0 2 17 14,0 9-17-14,0 8 4 0,0 9 4 12,0 7-2-12,0-1 6 14,0 3-3-14,0-5-8 29,0-8 8-29,0-9-7 14,0-19-3-14,2-12 2 0,6-9-1 12,0-12 0-12,-1-6-4 14,-1 2 4-14,2 0 3 14,-2 8-3-14,-4 5 0 13,9 11 1-13,-2 7 2 14,-2 7-1-14,6 3-2 0,-4 1 0 12,5-6 7-12,1-5-7 14,1-9 0-14,-5-4 0 14,3-5 1-14,-8-10-5 13,3-2 3-13,-1-7 1 0,0 6 0 13,-4 0 0-13,-2 0 0 14,0 2 3-14,-2-1 0 13,0 1-5-13,7 1 2 14,-5-3 0-14,2-5-1 29,4-5 1-29,-4-2 0 0,-2-2-4 13,3-1 8-13,-1-1-8 13,-4 1 4-13,6-2 0 14,4 4-1-14,-6 2 1 14,5-1-1-14,-5-3-1 0,4 3-5 12,5-2 4-12,-5-2-2 14,2 2-3-14,-4-1 8 13,1-3-8-13,4-1-4 14,0 1 12-14,-2-3 0 14,4-2 0-14,-6-2-4 0,4-4 4 12,-4 1-5-12,-1 2 5 14,4-3 0-14,-4 0 0 14,3 0 3-14,5 0 1 13,-6 1-4-13,11-1 2 0,-2 0-1 13,3 3-1-13,9-3 0 29,0 0-3-29,9 0 3 14,-5 0-1-14,1 0 1 13,-5 0 0-13,-5 0-5 14,-3 0 5-14,-4 0 0 0,-1 0-3 13,1 0 4-13,-3 0-2 13,9 0 1-13,-4 0 0 14,6 0-5-14,8 0 5 13,5 0-4-13,9 0 4 0,9-8 3 13,2-7-1-13,9-1 2 14,-3 2-4-14,3 2 9 13,0 1-9-13,-5 2 0 14,-4 1 6-14,-2 3-1 14,-7 3-5-14,0 2 0 0,-6 0 0 12,-1 0 3-12,-7 0-3 14,2 0 0-14,-4 0-3 29,-2 0 6-29,-2 0-6 14,-3 0 2-14,-1 0 1 0,0 0-1 12,-3 0 1-12,1 0-2 14,-8 0 0-14,-1 0 1 14,-6 0 1-14,3 0 0 13,7 0 0-13,0 0-6 14,0 0 6-14,2 0-14 0,2 0-1 12,0-3-10-12,5-1 13 14,2 2-7-14,-4-1 0 14,2 3-6-14,-21 0-52 13,-1-3-33-13</inkml:trace>
    </iact:actionData>
  </iact:action>
  <iact:action type="add" startTime="148472">
    <iact:property name="dataType"/>
    <iact:actionData xml:id="d38">
      <inkml:trace xmlns:inkml="http://www.w3.org/2003/InkML" xml:id="stk38" contextRef="#ctx0" brushRef="#br0">20758 7279 34 0,'0'0'4'1,"0"0"-4"13,0 0 2-13,0 0 3 14,0 0 4-14,0 0-3 13,0 0-1-13,8-4-5 14,-8 4 0-14,5-5-3 14,-5 5 3-14,2 0 3 13,-2-7-1-13,0 2 26 0,0 4 2 13,0-6-18 1,0 6-1-14,2-3 0 0,-2 2 3 13,0-3 4-13,2 2-17 14,1-1-1-14,-3 0 16 13,2-1-9-13,-2 4 13 14,0-1-3-14,0 0-9 14,0-3 18-14,5 5-12 13,-5-3-4-13,2-2 17 14,2 1-25-14,7-6-2 14,9-2 0-14,18-7 0 13,16-6-2-13,17-6 4 14,20-6-2-14,21-4 16 13,8-2-15-13,5 2 9 14,-2 2-5-14,-16 2-3 14,-9 8 4 0,-15-2-6-14,-10 8 0 14,-11 0-7-14,3 6 4 14,-9 3-37-14,-5 3 0 13,-42 11-38-13,-7 0-27 14</inkml:trace>
    </iact:actionData>
  </iact:action>
  <iact:action type="add" startTime="150693">
    <iact:property name="dataType"/>
    <iact:actionData xml:id="d39">
      <inkml:trace xmlns:inkml="http://www.w3.org/2003/InkML" xml:id="stk39" contextRef="#ctx0" brushRef="#br0">23756 5213 170 0,'0'0'25'1,"0"0"11"13,0 0-35-13,0 0 5 14,0 0 30-14,0 0 19 13,0 0-8-13,-2 22-47 14,2-19 6-14,0-1-12 14,0 1 5-14,0 6-10 13,0 13 3-13,0 11 8 14,0 16 4-14,0 16 1 13,0 14 7-13,2 16 13 0,-2 7-5 29,9 2-6-29,-1-5-6 13,11-7-3-13,2-10 5 14,4-11-10-14,0-10 0 14,-3-11 6-14,3-10-4 0,-12-10-2 12,5-11 0-12,-7-10 1 14,-9-5-2-14,2-4 6 14,-4 0-5-14,10 0 76 0,5-30 3 12,16-23-62-12,19-24-16 14,-2-20 3-14,8-14-7 13,0-12 3-13,-9-6 0 14,-1 4 8-14,-4 0-8 14,-5 9 0-14,-6 11 1 13,-4 8 0-13,-3 8 1 14,-6 15-2-14,-3 16-7 0,-10 13 4 28,4 23-32-28,-5 8-26 14,5 13-28-14,-9 1-99 13,0 1-79-13</inkml:trace>
    </iact:actionData>
  </iact:action>
  <iact:action type="add" startTime="151264">
    <iact:property name="dataType"/>
    <iact:actionData xml:id="d40">
      <inkml:trace xmlns:inkml="http://www.w3.org/2003/InkML" xml:id="stk40" contextRef="#ctx0" brushRef="#br0">24973 4965 194 0,'0'0'65'15,"0"0"-3"-14,0 0-62 14,0 0-5-14,0 0-23 13,0 0 27-13,2 98 2 14,-11-18 27-14,-15 17-8 14,6 19 11-14,-7 7 6 13,8 2-30-13,-4-7-1 14,11-15 5-14,-2-16-11 14,12-20 0-14,0-18 2 13,0-13-1 2,0-13 5-15,0-9-6 13,0-7 0-13,0-5 5 0,0-2-4 13,0 0 10-13,0 0 38 0,0 0 24 13,0-16-14-13,0-16-59 13,0-13 0-13,0-5 3 14,0-12-3 1,0-6-1-15,0-11 1 0,27-8-6 12,6-10 4-12,8-7-10 14,3-6 12-14,1-3-12 13,-5 5 12-13,0 8 0 30,-7 10 4-30,6 15-3 0,-2 15-2 12,7 12-13-12,6 8 9 14,1 8-4-14,-4 12 9 13,-16 5-5-13,-2 12 4 14,-11 3-10-14,-1 0 10 14,4 36-14-14,-4 14 5 0,1 24 1 12,-5 24 9-12,-3 19 0 14,-6 15 9-14,-4 7-5 14,0-3 4-14,0-5-8 13,-4-13 1-13,-8-18-6 0,1-20-7 13,-2-15-21-13,-3-18-56 13,-6-12-24-13,9-35 12 14,-8 0-97-14</inkml:trace>
    </iact:actionData>
  </iact:action>
  <iact:action type="add" startTime="151871">
    <iact:property name="dataType"/>
    <iact:actionData xml:id="d41">
      <inkml:trace xmlns:inkml="http://www.w3.org/2003/InkML" xml:id="stk41" contextRef="#ctx0" brushRef="#br0">24779 5699 314 0,'0'0'46'15,"0"0"-21"-14,0 0-21 14,0 0 0-14,35-130 0 13,31 89-4-13,13-8 19 14,15 0 8-14,7-1-13 14,1-1 4-14,-6 6-18 13,-14-1 6-13,-6 4-15 0,-16-4 7 13,0 3-42-13,-2-7-37 13,-48 32-54-13</inkml:trace>
    </iact:actionData>
  </iact:action>
  <iact:action type="add" startTime="152134">
    <iact:property name="dataType"/>
    <iact:actionData xml:id="d42">
      <inkml:trace xmlns:inkml="http://www.w3.org/2003/InkML" xml:id="stk42" contextRef="#ctx0" brushRef="#br0">25798 4706 292 0,'0'0'26'1,"0"0"5"13,0 0-5 2,0 0-20-15,0 0-5 0,133-93 11 12,-66 64 4-12,7-3-12 14,3 1 1-14,8 2 4 14,7 3-9-14,-7 3-1 13,-5 7-8-13,-2 6-56 14,-62 10-43-14,-10 0-48 14</inkml:trace>
    </iact:actionData>
  </iact:action>
  <iact:action type="add" startTime="152374">
    <iact:property name="dataType"/>
    <iact:actionData xml:id="d43">
      <inkml:trace xmlns:inkml="http://www.w3.org/2003/InkML" xml:id="stk43" contextRef="#ctx0" brushRef="#br0">26375 4504 192 0,'0'0'31'1,"0"0"-2"0,0 0-29 12,0 0 0-12,0 0 2 14,0 0-2-14,-31 34-5 13,22 3 5-13,-11 26 25 14,-7 25 6-14,-6 32-4 14,-15 25-4-14,-2 21-6 13,-8 17-12-13,-7 5-1 14,1 5-3-14,6-5-1 14,4-15-32-14,21-17-44 13,33-124-8-13,0-14-45 14</inkml:trace>
    </iact:actionData>
  </iact:action>
  <iact:action type="add" startTime="156040">
    <iact:property name="dataType"/>
    <iact:actionData xml:id="d44">
      <inkml:trace xmlns:inkml="http://www.w3.org/2003/InkML" xml:id="stk44" contextRef="#ctx0" brushRef="#br0">21898 8642 169 0,'8'0'65'15,"-8"3"-39"-14,0-3-25 14,0 0 17-14,0 0 38 0,0 0-12 12,0 0 1-12,0 0-24 14,0 0 1-14,0 0-5 14,0 0-12-14,0 0-5 13,13 0-6-13,3-3 6 14,17-17-3-14,11-6 6 14,14-4-3-14,11-2 1 13,12 2 0-13,6 0-1 14,0 2-3 0,-3 4 3-14,-1 2-5 14,-7 5-33-14,-5 3-7 0,-2 6-11 13,-55 8-30-13,-10 0-50 13</inkml:trace>
    </iact:actionData>
  </iact:action>
  <iact:action type="add" startTime="156597">
    <iact:property name="dataType"/>
    <iact:actionData xml:id="d45">
      <inkml:trace xmlns:inkml="http://www.w3.org/2003/InkML" xml:id="stk45" contextRef="#ctx0" brushRef="#br0">21740 10057 231 0,'0'0'38'1,"0"0"-38"13,0 0 2-13,0 0 6 14,0 0 49-14,0 0-15 0,56-1-36 12,-18-19 10 3,7-5-9-15,13-1 6 0,9-8-4 13,6 7-6-13,10-2 5 13,6 2-8-13,-2 6-23 14,-2 2-7-14,-8 2-28 14,4 4-13-14,-68 8-42 13</inkml:trace>
    </iact:actionData>
  </iact:action>
  <iact:action type="add" startTime="157048">
    <iact:property name="dataType"/>
    <iact:actionData xml:id="d46">
      <inkml:trace xmlns:inkml="http://www.w3.org/2003/InkML" xml:id="stk46" contextRef="#ctx0" brushRef="#br0">21992 11217 86 0,'0'0'96'1,"0"0"-96"0,0 0 12 12,0 0 9-12,0 0 35 14,0 0 8-14,34 9-38 13,-5-26-21-13,13-7 8 14,12 0-13-14,17-1 0 14,2 2 3-14,10 0-3 13,2 4-28-13,0-1-22 14,0 1-17-14,-64 17-19 14</inkml:trace>
    </iact:actionData>
  </iact:action>
  <iact:action type="add" startTime="163014">
    <iact:property name="dataType"/>
    <iact:actionData xml:id="d47">
      <inkml:trace xmlns:inkml="http://www.w3.org/2003/InkML" xml:id="stk47" contextRef="#ctx0" brushRef="#br0">27015 4778 111 0,'0'0'55'15,"0"0"-52"-14,0 0 1 14,0 0 14-14,0 0 7 13,0 0 7-13,-9 0-9 14,9 0 1-14,0 0 18 14,0 0-20-14,0 0-9 0,0 0 11 12,0 0-22 3,0 0 18-15,0 0 0 0,0 0-7 12,0 0 10-12,0 0-23 14,0 0 2-14,0 0 16 14,0-3-18-14,7-4 0 13,8 0-1-13,7-5 3 14,14-5-5-14,7-3 3 14,15-4 0-14,4-2 11 13,18-4-8-13,9 2 7 14,21-4 7-14,-4 3-14 14,4 2 11-14,-8-1-14 13,-15 7 0-13,-4 2 5 14,-8 1-3-14,-5 5-2 13,-10-1 2-13,-4 2-1 14,-12 2-2-14,-6-3 0 14,-9 6 1-14,-13 1 10 0,-10 2-10 28,1 4 0-28,-7 0-5 13,0 0-26-13,0 0-19 0,0 0-60 0,0 4-49 12,-7 4 65 3,-9 4 29-15</inkml:trace>
    </iact:actionData>
  </iact:action>
  <iact:action type="add" startTime="166396">
    <iact:property name="dataType"/>
    <iact:actionData xml:id="d48">
      <inkml:trace xmlns:inkml="http://www.w3.org/2003/InkML" xml:id="stk48" contextRef="#ctx0" brushRef="#br0">27050 4796 0 0,'0'0'2'1,"0"0"-1"13,0-1 4-13,0 1 4 14,0 0-9-14,0 0 6 13,0 0 5-13,0 0-1 14,0 0 5-14,0-3 2 14,0 3-7-14,0 0 10 0,0 0-13 12,0 0-3-12,0 0 5 14,0-1 1-14,0-2 2 14,0-1 0-14,0 4-8 13,0 0 14-13,0 0-11 14,0 0-4-14,0 0 11 13,-2 0-6-13,2 0 1 14,-2 0 0-14,0 0-8 14,2 0 12-14,0 0-13 13,0 0 0-13,0 0 4 14,0 0-4-14,0 0 1 14,0 0-1-14,0 0 3 13,0 0 6-13,0 0-6 14,0 0 0-14,0 0 4 13,0 0-7-13,0 0 0 0,0 0-2 13,0 0 0-13,0 0-1 14,0 0 3-14,0 0 0 13,0 0 3-13,0 0-2 14,0 0-1-14,0-2 0 14,0 2-1-14,0 0-7 13,0 0-1-13,0 0-17 14,0 0 0-14,0 0-13 13,0 0 10-13,0 0 0 14,0 0-3-14,0 0 18 14,0 0-4-14,0 0-11 13</inkml:trace>
    </iact:actionData>
  </iact:action>
  <iact:action type="add" startTime="168025">
    <iact:property name="dataType"/>
    <iact:actionData xml:id="d49">
      <inkml:trace xmlns:inkml="http://www.w3.org/2003/InkML" xml:id="stk49" contextRef="#ctx0" brushRef="#br0">27015 4865 37 0,'0'0'50'1,"0"0"-13"13,0 0-3-13,0 0-13 14,0 0-6-14,0 0 10 13,0 0-23-13,0 0 1 14,0 0 0-14,0 0-2 14,0 0 2-14,0 0-3 13,0 0 0-13,0 0 4 14,0 0-3-14,0 0-1 14,0 0 4-14,0 0-3 13,2 0-1-13,0 0 0 0,-2 0 0 13,0 0 0 1,0 0 3-14,0 0-3 0,0 0 3 13,0 0-2-13,0 0-1 14,0 0-16-14,0 0-44 13,2 0-41-13,0 0 30 14</inkml:trace>
    </iact:actionData>
  </iact:action>
  <iact:action type="add" startTime="168769">
    <iact:property name="dataType"/>
    <iact:actionData xml:id="d50">
      <inkml:trace xmlns:inkml="http://www.w3.org/2003/InkML" xml:id="stk50" contextRef="#ctx0" brushRef="#br0">28217 4195 58 0,'0'0'3'15,"0"0"5"-14,0 0-7 14,0 0 6-14,0 0 24 13,0 0 10-13,-21-13-29 14,21 13-2-14,0 0-10 14,0 0-5-14,0 0 4 13,0 0-10-13,0 0 11 14,0 9 0-14,13 7 4 14,10 2 19-14,4 2 16 13,4 2-19-13,9 0-6 14,3-2 5-14,-6 1-4 13,5-6 7-13,-1 3-16 14,-3-4-2 1,-3-2-2-15,1-1 0 0,-5-4 21 12,-2-1-11-12,-4-3-11 14,-9 1 11-14,-8-3-8 14,-3 1-1-14,-5 2-3 13,0-4-7-13,0 8 6 0,-25 8-5 13,-17 14 6-13,-16 14 28 13,-11 11-24-13,-1 5-4 14,8-2-11-14,4 5-48 14,43-44-8-14,3-1-62 13</inkml:trace>
    </iact:actionData>
  </iact:action>
  <iact:action type="add" startTime="174686">
    <iact:property name="dataType"/>
    <iact:actionData xml:id="d51">
      <inkml:trace xmlns:inkml="http://www.w3.org/2003/InkML" xml:id="stk51" contextRef="#ctx0" brushRef="#br0">21462 8141 40 0,'0'-5'14'15,"0"5"-10"-14,0 0 2 14,0 0 6-14,0-3-3 13,0-1 15-13,0 2-1 0,0-1-6 13,0 3 5-13,0-2 6 14,0-1-8-14,0 3 21 13,0-4-27-13,0 2-6 14,0 0 10-14,0 1-5 13,0 1-3-13,0-3-3 14,0 0 11-14,0 3 1 14,0 0-19-14,0-1 0 13,0 1 2-13,0-2 0 14,0 2-2-14,0 0 0 14,0 0 0-14,0 0 0 13,0 0 0-13,0 0 0 14,0 0-3-14,0 0 3 13,0 0-1-13,0 0-2 0,0 0 0 13,0 0 3-13,0 0-7 14,0 0 5-14,0 0-3 13,0 0 1-13,0 0-2 14,0 0 3-14,0 0 1 14,2 0 0-14,12 0 2 13,5 0 0-13,6 0 8 14,6 0-6-14,7 0 4 13,7 0 3-13,6 0-6 14,-4 0 4-14,7 0-7 14,-6 0 0-14,8-4 9 13,0-3-8-13,0 2-1 30,4-2 1-30,0 0-1 0,7 0 0 12,4-6-2-12,1 1 2 14,1-2 6-14,1-3-4 13,1 6 0-13,4-5 8 0,-6 0-6 13,-2 0 0-13,-3-1-4 14,-6 3 0-14,-6 0 0 13,-10 5 0-13,-1 0-4 14,-7 5-34-14,-5 3 1 14,-2-2 1-14,-2 2-14 13,-29 1-21-13,5 0-43 0</inkml:trace>
    </iact:actionData>
  </iact:action>
  <iact:action type="add" startTime="177597">
    <iact:property name="dataType"/>
    <iact:actionData xml:id="d52">
      <inkml:trace xmlns:inkml="http://www.w3.org/2003/InkML" xml:id="stk52" contextRef="#ctx0" brushRef="#br0">19859 8959 190 0,'0'0'27'15,"0"0"-25"-14,0 0 5 14,0 0-4-14,0 0 17 13,0 0 8-13,0 0-21 14,0 14-2-14,0-14 2 14,0 0-1-14,0 0 3 13,0 0-9-13,0 0 2 14,0 0 9-14,0 0-9 13,0 0-2-13,0 0 0 14,0 0 0-14,0 0 0 0,0 3-3 13,4-3 3-13,8 2-3 13,-1-2 8-13,7 0-5 14,6 0 5-14,8 0 0 14,3 0 8-14,16-5-7 13,7-17 5-13,16-4 18 14,10-4-14-14,11 0-4 14,-4-4-2-14,-5 4-6 13,-1 2 5-13,-9-1-8 14,-7 6-1-14,0 2-9 13,-9 6-6 2,0 5-38-15,1 3-22 14,-55 7-31-14</inkml:trace>
    </iact:actionData>
  </iact:action>
  <iact:action type="add" startTime="179831">
    <iact:property name="dataType"/>
    <iact:actionData xml:id="d53">
      <inkml:trace xmlns:inkml="http://www.w3.org/2003/InkML" xml:id="stk53" contextRef="#ctx0" brushRef="#br0">20438 9918 235 0,'0'0'7'15,"0"0"-7"-14,0 0-5 14,0 0 5-14,0 0 25 13,0 0 2-13,0 0 8 14,92-78-22-14,-57 56 10 14,6-5-16-14,13-4 3 13,6-6 9-13,11-4 2 14,14-2-16-14,-1-3 34 14,-1 5-31-14,-9 9-6 13,-14 6-2-13,-12 8 9 14,-5 4-18 0,-5 2-18-14,-5 1 11 0,1 0 2 13,-5 8-40-13,0 3-20 14,-29 0-29-14,0 0-80 13</inkml:trace>
    </iact:actionData>
  </iact:action>
  <iact:action type="add" startTime="184122">
    <iact:property name="dataType"/>
    <iact:actionData xml:id="d54">
      <inkml:trace xmlns:inkml="http://www.w3.org/2003/InkML" xml:id="stk54" contextRef="#ctx0" brushRef="#br0">20510 10877 84 0,'-2'1'113'1,"2"-1"-113"13,0 0 2-13,0 4-2 14,0-4 9-14,0 0 15 13,0 0-16-13,0 0-4 14,0 0 14-14,0 0-14 14,0 0 8-14,0 0 1 13,0 3-1-13,0-2 13 14,0-1-10-14,0 2-2 14,0-2 13-14,0 0-11 13,0 0 5-13,0 0-2 14,0 0-15-14,0 0 12 13,0 0-15-13,0 0 0 0,0 0-7 13,0 0 7-13,0 0-4 14,0 0 2-14,11 0 2 13,14 0 19-13,6-14-4 14,9-6-11-14,9-4 15 14,20-10-11-14,9-8 12 13,16-4-7-13,6-7 8 29,0 2 11-29,1 2-31 14,-5 5 2-14,-17 9 2 0,-9 12-5 13,-15 7-8-13,-10 9-19 13,-14 2-33-13,-4 5-16 14,-10 0-20-14,-17 0-18 14,0 0-68-14</inkml:trace>
    </iact:actionData>
  </iact:action>
  <iact:action type="add" startTime="185331">
    <iact:property name="dataType"/>
    <iact:actionData xml:id="d55">
      <inkml:trace xmlns:inkml="http://www.w3.org/2003/InkML" xml:id="stk55" contextRef="#ctx0" brushRef="#br0">21219 10291 8 0,'0'0'119'15,"0"0"-93"-14,0 0-21 14,0 0-5-14,0 0 31 13,0 0-13-13,-9-28 9 14,9 26 9-14,-2-1-21 14,2 3 3-14,0 0-5 0,0 0-6 12,0-2 3-12,0 2-9 14,0-2-1-14,0 2 6 14,0 0-6-14,0 0-1 13,0 0 1-13,0 0-5 14,0 0 1-14,0 0-8 13,0 0 12-13,11 11-2 14,5 5 4-14,3-3-2 14,6 4 0-14,4-3 3 13,0-4-3-13,2 2-6 14,3-6 6-14,-3 1 3 14,-2 0 2-14,-2-2-6 13,-5-3 1-13,-2 3 0 14,-2-3-1-14,-9 3 1 0,-5-2-6 12,-4-1 3-12,0 2-4 14,0-4 7-14,0 4 0 14,0 0-6-14,0 2-1 13,0 10-14 2,-2 6 2-15,-13 7 18 14,-6 8 1 0,3 5 3-14,1 2 2 0,-6 0-5 13,8 2-8-13,3 3-16 13,10-35-39-13,2-5-84 14</inkml:trace>
    </iact:actionData>
  </iact:action>
  <iact:action type="add" startTime="194551">
    <iact:property name="dataType"/>
    <iact:actionData xml:id="d56">
      <inkml:trace xmlns:inkml="http://www.w3.org/2003/InkML" xml:id="stk56" contextRef="#ctx0" brushRef="#br0">21377 12104 98 0,'0'0'61'15,"0"0"-31"-14,0 0-23 14,0 0 5-14,0 0 5 0,0 0 9 12,0 0-4-12,0 0-17 14,0-3 12-14,0 2-17 14,0-3 0-14,0 1 7 13,0 3-4-13,0 0 10 14,0 0 1-14,0-1-13 13,0 1 17-13,0 0-10 14,0 0-1-14,0 0 8 14,0-3-6-14,0-1 1 13,2-3-4-13,10 0-3 14,3-3 19-14,-1 3-22 14,1-4 5-14,-1 2 5 13,5-3-8-13,4-5 0 0,6 0 17 13,0-6-16 1,0-1 19-14,2 1-22 14,7 0 1-14,-7 3 2 0,0 0 0 13,-4 4-2 1,0 0-1-14,-9 4 5 14,-1 2-5-14,4 2 0 0,-6 0 0 13,1-1 2-13,-1 4-2 13,3-1 0-13,5-1-2 14,-6 2 4-14,8-4 1 29,2 0-3-29,4-4 0 14,2 1-1-14,7-2 4 0,3 2-3 12,-3 0 0-12,-5 4 0 14,3 3-8-14,-9-4-6 14,-2 9-38-14,-7 0-16 13,5 0-30-13,-25 0-5 0</inkml:trace>
    </iact:actionData>
  </iact:action>
  <iact:action type="add" startTime="195607">
    <iact:property name="dataType"/>
    <iact:actionData xml:id="d57">
      <inkml:trace xmlns:inkml="http://www.w3.org/2003/InkML" xml:id="stk57" contextRef="#ctx0" brushRef="#br0">22048 11454 31 0,'0'0'9'1,"0"0"-9"13,0 0-8-13,0 0 8 14,0 0 37-14,0 0-12 13,0 0-3-13,0 0-13 14,0 0 4-14,0 0-10 14,0 0 3-14,0 2 21 0,7 7-9 12,6 8 0 3,8 3 8-15,-2 1-26 0,8-1 6 13,2 1 2-13,0-5 2 13,-2 0 0-13,2-2-7 14,0 0 1-14,0-3 6 13,2-2-6 2,-4-1-3-15,0-4 8 14,-6 4-7-14,0-5 4 13,-8-3-6-13,-4 4 0 14,0-4-1-14,-9 0 1 0,2 1-6 13,-2-1 2-13,0 7 4 13,0 7 3-13,0 10-1 14,-6 12 23-14,-23 16-3 13,-13 8-19-13,-12 14-3 0,-4 10-21 29,31-53-44-29,7-3-57 13</inkml:trace>
    </iact:actionData>
  </iact:action>
  <iact:action type="add" startTime="206363">
    <iact:property name="dataType"/>
    <iact:actionData xml:id="d58">
      <inkml:trace xmlns:inkml="http://www.w3.org/2003/InkML" xml:id="stk58" contextRef="#ctx0" brushRef="#br0">18314 3200 65 0,'0'-2'24'1,"0"2"-23"13,0-2 10-13,0 0 12 14,0 2 11-14,0 0-6 13,0 0-26-13,0 0 1 14,0-2 2-14,0 2-4 14,0 0 1-14,0 0-2 13,0 0 0-13,0 0 20 14,0 0-8-14,0 0 7 14,0 0 2-14,0 0-10 13,0-4 10-13,0 4-10 14,0 0-8-14,0 0 9 13,0 0-11-13,0-3-1 14,0 0 8-14,0 1-7 14,0 2 3-14,-2 0-4 0,-5 0 0 12,1 0-6-12,-8 0 6 14,-1 0-2-14,-12 0 2 14,-2 0 0-14,-4 0 0 13,-3 0-3-13,3 0 3 14,-8 8 1-14,8 0-1 13,-5 4-5-13,-2 0 4 14,4 2 1-14,0-2 2 14,5 0-2-14,0 3 0 29,0 0-3-29,-7 7 3 0,-4 6-1 12,-1 8 0-12,-1 8-3 14,1 0 1-14,3-6 0 14,9-4 2-14,11-5-5 13,7-7 3-13,4-2 1 0,9-7-3 0,0-2 1 12,0-1 4-12,0-4-10 14,0 2-3-14,0-2 7 13,0-3-10-13,13 1 16 14,10 0 9-14,6-3-6 14,6-1 4-14,17 0-2 13,3 0 7-13,12 0 9 14,11-8-11-14,-4-5 2 13,-5 1 2-13,-13 5-10 14,-10 5 5-14,-15 2-9 14,-2 0 0-14,-6 0 1 13,-3 0-1 2,-3 2-1-15,8 10 0 14,-5 7-3-14,4 0 2 13,-1 8-3-13,-5-1 0 14,-3 6 1-14,-3 0-5 0,-6 1 2 12,-4 4 7-12,3-1-2 14,-5 1 1-14,0-6 1 14,0 1 0-14,0-6 8 13,-11-6-8-13,-5-4 0 0,-1-6 12 13,-8 1-10-13,-6-6 13 13,-9 2-8-13,-12-1-3 14,-6-1 10-14,0 2-13 14,-4-2-1-14,4 2 1 13,4-2 3-13,8 6-6 0,5 1 2 13,17 2-25-13,6 4-32 14,18-15-59-14,0-3-65 29</inkml:trace>
    </iact:actionData>
  </iact:action>
  <iact:action type="add" startTime="208060">
    <iact:property name="dataType"/>
    <iact:actionData xml:id="d59">
      <inkml:trace xmlns:inkml="http://www.w3.org/2003/InkML" xml:id="stk59" contextRef="#ctx0" brushRef="#br0">14611 4025 139 0,'0'0'105'1,"0"0"-101"0,0 0 22 12,0 0-2-12,0 0-24 14,0 0-10-14,0 0 4 13,58-95-19-13,-48 107 8 14,3 13 15-14,0 14-8 14,5 10 8-14,5 5 4 13,-4 5 3-13,6 6 8 14,-3-2-8-14,3 4-2 14,2-9 2 0,2-4-1-14,0-9 4 14,2-13-8-14,-2-6 0 13,2-14 8-13,-7-6-7 14,-1-4 7-14,-5-2-7 14,-3 0 2-14,1-5 33 13,-1-22 4-13,14-15-32 0,-2-16-4 0,2-10 2 12,0-2-6 3,-6-5 0-15,-8 2 1 13,1 6-2-13,-3 4 1 14,1 9 0-14,-6 6 0 13,3 9 0-13,1 5-1 0,-1 10-26 13,2 10-20-13,5-3-16 14,-14 17-85-14</inkml:trace>
    </iact:actionData>
  </iact:action>
  <iact:action type="add" startTime="208563">
    <iact:property name="dataType"/>
    <iact:actionData xml:id="d60">
      <inkml:trace xmlns:inkml="http://www.w3.org/2003/InkML" xml:id="stk60" contextRef="#ctx0" brushRef="#br0">15913 3592 142 0,'0'0'62'1,"0"0"-62"13,0 0-23-13,0 0 21 14,5 132 2-14,-5-67 20 0,0 4 5 12,0 1-11-12,0-2 2 14,7-5-15-14,4-1 2 14,-7-10 3-14,5-2-4 13,-4-9 3-13,4 0-4 14,-3-9-1-14,5-4-3 13,-1-4-30-13,-8-24-26 14,2 0-71-14</inkml:trace>
    </iact:actionData>
  </iact:action>
  <iact:action type="add" startTime="208847">
    <iact:property name="dataType"/>
    <iact:actionData xml:id="d61">
      <inkml:trace xmlns:inkml="http://www.w3.org/2003/InkML" xml:id="stk61" contextRef="#ctx0" brushRef="#br0">16301 3601 175 0,'0'0'35'1,"0"0"-35"13,0 0-33-13,0 0 27 14,0 0 6-14,0 0 17 13,36 105-2-13,-30-41 2 14,4 9 4-14,-1 8-21 14,-1-1 20-14,4 0-20 13,-3-5 2-13,-3-11 8 14,3-6-8-14,-2-14-2 0,4-8 0 12,-9-9-35 3,-2-10 3-15,0-17-48 0,0 0-48 13</inkml:trace>
    </iact:actionData>
  </iact:action>
  <iact:action type="add" startTime="209553">
    <iact:property name="dataType"/>
    <iact:actionData xml:id="d62">
      <inkml:trace xmlns:inkml="http://www.w3.org/2003/InkML" xml:id="stk62" contextRef="#ctx0" brushRef="#br0">14079 4131 238 0,'0'0'31'1,"0"0"-14"13,0 0-17-13,0 0-11 14,0 0 6-14,0 0 8 13,100-86-3-13,-53 66 20 14,14-6-6-14,10-6-8 14,18-7 10-14,11-5-11 13,5-2 21-13,8-4-19 14,3-4-3-14,7 0 14 14,9 1-16-14,-1 3 5 13,5 12-7-13,-11 1 1 29,0 10-4-29,-2 14 3 0,-15 4-29 13,0 9-16-13,-10 0-23 14,-82 0-29-14,-10 0-35 13</inkml:trace>
    </iact:actionData>
  </iact:action>
  <iact:action type="add" startTime="210033">
    <iact:property name="dataType"/>
    <iact:actionData xml:id="d63">
      <inkml:trace xmlns:inkml="http://www.w3.org/2003/InkML" xml:id="stk63" contextRef="#ctx0" brushRef="#br0">15113 5599 179 0,'0'0'56'1,"0"0"-41"13,0 0-3-13,0 0-3 14,0 0 10-14,0 0-5 13,63-37 2-13,-26 9 6 14,17-6-15-14,25-8 4 0,23-12 2 13,27-14 8 1,18-9 14-14,15-7-14 0,2 1-10 13,-13 4 26 1,-11 5-24-14,-12 12-9 0,-13 8 1 13,-3 9-2-13,0 1 2 14,-8 6-5-14,-4 1-16 29,-13 0-1-29,-13 7-46 14,-11 2 2-14,-61 24-33 13,-2 1-54-13</inkml:trace>
    </iact:actionData>
  </iact:action>
  <iact:action type="add" startTime="212013">
    <iact:property name="dataType"/>
    <iact:actionData xml:id="d64">
      <inkml:trace xmlns:inkml="http://www.w3.org/2003/InkML" xml:id="stk64" contextRef="#ctx0" brushRef="#br0">18127 4467 46 0,'0'0'61'15,"0"0"-21"-14,0 0-26 14,0 0 3-14,0 0-6 13,0 0 3-13,0 0-11 14,0-21 15-14,0 21-13 14,0 0 0-14,0 0-3 13,0 0 2-13,0 0 2 14,0 0 5-14,0 0-2 14,0 0 20-14,0 0-23 13,0 0-6-13,0 0 6 14,0 0-6-14,0 0-2 0,0 0 0 12,-2 0-3-12,2 0 2 14,0 0-16-14,-2 0-7 14,2 0 1-14,0 0 1 13,-5 0 4-13,3 0 12 14,2 0-2-14,0 0 9 14,-2 0-7-14,2 0 8 13,0 0 4-13,0 0-4 14,0 0 0-14,0 0-14 13,0 0-47-13,0 0 7 14,-2 2 25-14</inkml:trace>
    </iact:actionData>
  </iact:action>
  <iact:action type="add" startTime="213273">
    <iact:property name="dataType"/>
    <iact:actionData xml:id="d65">
      <inkml:trace xmlns:inkml="http://www.w3.org/2003/InkML" xml:id="stk65" contextRef="#ctx0" brushRef="#br0">17982 4481 65 0,'0'0'34'1,"0"0"-30"13,0 0 16-13,0 0 20 14,0 0-3-14,0 0-15 13,0 0-22-13,7-1 0 14,-2 1-8-14,1 0 4 14,3 3 1-14,-5 13-4 13,10 6 5-13,-8 7 2 14,5 1 3-14,1 6 9 14,-6 4-2-14,1-2-10 13,-5 4 15-13,0-3-13 14,0 2 3-14,-2 1-5 13,0 7-5-13,0 5-14 30,0 12-19-30,-4-42-26 0,-9-4-44 12</inkml:trace>
    </iact:actionData>
  </iact:action>
  <iact:action type="add" startTime="213604">
    <iact:property name="dataType"/>
    <iact:actionData xml:id="d66">
      <inkml:trace xmlns:inkml="http://www.w3.org/2003/InkML" xml:id="stk66" contextRef="#ctx0" brushRef="#br0">17795 5143 116 0,'0'0'47'15,"0"0"-24"-14,0 0-19 14,0 0 29-14,0 0-25 13,0 0-5-13,8-82-3 14,6 82-24-14,7 17 18 0,-2 14 6 13,8 7 3-13,0 4 5 13,-5-2-8-13,3-13 0 14,1-5 16-14,3-9-15 13,0-6 2-13,2-7 11 14,10 0-6-14,3-16 13 14,3-17-15 0,0-15 2-14,0-6 17 0,-7-12 3 13,-5-12-21-13,8 7 1 14,-5 2-8 0,-7 13-5-14,-6 13 3 14,-12 17 4-14,-7 12-5 14,-6 7-14-14,0 7-59 0,0 0-108 12</inkml:trace>
    </iact:actionData>
  </iact:action>
  <iact:action type="add" startTime="215943">
    <iact:property name="dataType"/>
    <iact:actionData xml:id="d67">
      <inkml:trace xmlns:inkml="http://www.w3.org/2003/InkML" xml:id="stk67" contextRef="#ctx0" brushRef="#br0">16823 5909 115 0,'0'0'9'1,"0"0"1"13,0 0 7-13,0 0 6 14,0 0 5-14,0 0-14 13,0 0 1-13,0-18-14 14,0 18-1-14,0 0 9 14,0 0-8-14,0 0-2 13,0 0 1-13,0 0 0 14,0 0 14-14,0 0-6 14,0 0-7-14,0 0 12 13,0 0-7-13,0 0-1 14,0-5-5-14,0 5 0 0,0-3 2 12,0 3-2-12,0-2 1 14,0 2 4-14,0 0-3 14,0 0-1-14,0 0-1 13,0 0 0-13,0 0-7 14,0 0 7-14,0 0-8 14,0 0 7-14,0 0-12 13,0 0-7-13,0 0 1 14,0 0 17-14,0 0-3 13,-7 0 4-13,1 0 1 14,-8 2 1-14,-8 12 2 14,6 1-2-14,-2 2 0 0,1-5 5 12,3-2-12-12,3 0 6 14,5-1-1-14,-3 0-1 14,4 7 1-14,-4-2 1 13,5 1-1-13,-3-1 4 14,7-2-8-14,0-5 5 13,0 0-19-13,0-1 5 14,0-4-15-14,0 4 29 14,0-2 0-14,5-2 2 13,1-2 3-13,5 0-3 14,3 0-2-14,4 0 10 14,6 0 0-14,9 0 12 29,10 0-13-29,-1-9-8 0,3 6 11 12,-7-2-12-12,-9 4 0 14,-7-1 3-14,0 2-2 14,-8 0-1-14,-1 0 0 13,-9 0-5-13,6 0 4 14,-6 0-13-14,-4 0 5 0,0 0 7 13,0 0-6-13,0 10 8 0,0 3-2 12,0 6 2-12,0 5 1 14,0 2 1 0,0 4-2-14,-14 0 12 0,3-2-11 13,-2-6 1-13,6-4-1 14,-6-6 3-14,-1 2-3 13,-1-2 0-13,-12 0 0 14,-2 0 11-14,-2-5-6 13,0 0-5-13,4-2 7 0,2-2-5 13,6 1 23-13,-2-2-13 29,6-2-9-29,6 0 4 14,0 0-8-14,0 0-1 14,5 3 1-14,4-3-17 0,0 2 12 0,0-2-46 11,0 0-32-11,0 0-55 14</inkml:trace>
    </iact:actionData>
  </iact:action>
  <iact:action type="add" startTime="217166">
    <iact:property name="dataType"/>
    <iact:actionData xml:id="d68">
      <inkml:trace xmlns:inkml="http://www.w3.org/2003/InkML" xml:id="stk68" contextRef="#ctx0" brushRef="#br0">17209 5767 49 0,'0'0'15'15,"0"0"-15"-14,0 0-11 14,0 0 11-14,0 0 3 13,0 0 1-13,0 0 24 14,0 87-7-14,4-52-2 14,-2 8-6-14,5-1 8 0,-3 1 2 12,6 0-16-12,-4-6 8 14,3-4 4-14,-5-7-16 13,-4-2-1-13,0-8 1 14,0-4-2-14,0-3 4 14,3-2-5-14,-1-2-2 13,-2 0-3-13,0-3-26 14,0-2-19-14,0 0-31 14</inkml:trace>
    </iact:actionData>
  </iact:action>
  <iact:action type="add" startTime="217467">
    <iact:property name="dataType"/>
    <iact:actionData xml:id="d69">
      <inkml:trace xmlns:inkml="http://www.w3.org/2003/InkML" xml:id="stk69" contextRef="#ctx0" brushRef="#br0">17164 6067 197 0,'0'0'38'31,"0"0"-38"-30,0 0-3 0,0 0 3 0,0 0 5 11,0 0 5-11,151-112 15 14,-110 96-25-14,1 6-1 14,-2 2 1-14,-6 4-20 13,-8 4-30-13,-23 0-42 14</inkml:trace>
    </iact:actionData>
  </iact:action>
  <iact:action type="add" startTime="236278">
    <iact:property name="dataType"/>
    <iact:actionData xml:id="d70">
      <inkml:trace xmlns:inkml="http://www.w3.org/2003/InkML" xml:id="stk70" contextRef="#ctx0" brushRef="#br0">16698 6775 15 0,'-4'3'20'15,"4"-3"-18"-14,0 1 13 14,0-1 19-14,-2 0 6 13,2 0-9-13,0 0-12 14,0 0 15-14,0 0-15 0,0 0-2 13,0 0 4-13,0 0-17 13,0 0 2-13,0 0-4 14,0 0 7-14,4 0-1 14,7-1-8-14,5-10 0 13,1 1 4-13,8-4-4 14,4 0 0-14,4-4 0 13,8-4 3-13,-1 4 3 14,2 0-6-14,1 1 1 14,-1 0 5-14,7-5-1 13,-7-4 6-13,5 0-5 14,-3 1 8-14,-3 0 3 0,3 6-17 28,0-4 3-28,-1 0 14 14,6 0-15-14,-2-3-1 13,-3 1 13-13,1-1-11 14,5 0 6-14,-8 2-9 0,-7 0 0 13,3 4 24-13,-7-2-23 13,-2-1 7-13,-4 0 8 14,-7 0-16-14,1-4 18 14,2 1-16-14,-5-2 2 13,-1 0 2-13,-1-1-4 0,-8 0-2 13,3-3 0-13,-7-2 7 13,0 1-4-13,-2-1-3 14,0 2 0-14,0 1-3 14,-4 2 3-14,-11-2 0 0,-12 1 0 12,-6-1 2-12,-6 1 24 30,-3 2-26-30,-3-1 0 13,-1 5 7-13,-4 6-7 0,2 4 0 13,-6 4-3 1,-4 2 6-14,0 2-9 0,-9 2 3 13,3 4 3-13,-6 0-8 14,8 0 8-14,-3 0-7 13,7 10 4-13,-4 4-6 14,4 0 6-14,3-1-4 0,1 3 7 13,5-2-8-13,2 1 8 13,2 2-3-13,3 2 1 14,-3 1 0-14,1 4 1 13,-1 5-8-13,-6-2 2 14,4 4 1-14,1-2 3 0,5 2 0 13,3-5 3-13,7 4 0 13,2-4-2-13,7 6-5 14,0 2 7-14,6-5-9 29,1 1 7-29,5 0-3 0,8 2 4 13,0 4 1-13,2 5-3 13,0 3 3-13,0-3 0 14,0 6-8-14,0-5 8 14,12-5-2-14,5 2 0 13,1-6-9-13,9 1-2 0,2 3 5 13,7 1 8-13,-1 0 10 14,-4 4-9-14,7-2 2 13,-7-3 3-13,0-2-6 14,3-7-1-14,-3-1 0 0,-2-3 1 12,2-4 4-12,-4-4 0 14,-5 0-5-14,3-8 1 14,0 2 0-14,-4-4 6 13,2-2-6-13,-7 0 0 14,1-3 3-14,-3 4-3 0,-1-1 0 28,0-2 2-28,1 1 0 0,-3-3-1 13,1 3-1-13,-6 0 0 13,-2-3-1-13,5 1 1 0,-7 1 0 13,10 0 0-13,-8-2 0 14,7 2-1-14,3-2-1 13,-1 0 2 2,7 0-4-15,7 0 4 14,4 0-5-14,5 0 1 13,-3 0 3-13,-6-4-6 0,-2 1 6 13,-8-4 1-13,-1-1-9 13,-3 5 5-13,-4-2-33 14,-2 3-24-14,4 2-20 14,-11 0-28-14</inkml:trace>
    </iact:actionData>
  </iact:action>
  <iact:action type="add" startTime="239963">
    <iact:property name="dataType"/>
    <iact:actionData xml:id="d71">
      <inkml:trace xmlns:inkml="http://www.w3.org/2003/InkML" xml:id="stk71" contextRef="#ctx0" brushRef="#br0">14790 5500 40 0,'0'0'5'1,"0"0"-1"13,0 0 13-13,0 0 16 14,0 0 4-14,0 0-4 13,0 0-21-13,0 8-1 14,0-8-5-14,0 0-2 14,0 0-8-14,0 5-4 13,0 4-10-13,0 7 15 0,0 6-10 13,0 9 7 1,0 9 6-14,0 11 1 0,0 12-1 13,0 9 7-13,0 11-6 14,0 7 17 0,0 10-14-14,0 13 9 14,0 12 8-14,4 23 2 14,12 25-2-14,7 7-6 13,10 19-5-13,7-3 16 0,7-7-21 13,-3-6 12-13,10-5 6 14,-8 1-11-14,-5 9 15 13,-10 15-15-13,-2 19-9 14,-5 11 13-14,-4-5-14 13,3-6 2-13,-8-13-3 0,1-6 2 29,9-6 2-29,0-7-5 0,-2-7-8 12,2-23 4 3,-5-20-6-15,0-21 3 13,-4-22 0-13,-10-25-16 0,6-14 22 13,-10-18-36-13,9-17-2 14,-2-8-2-14,0-15-56 13,-2 0-46-13</inkml:trace>
    </iact:actionData>
  </iact:action>
  <iact:action type="add" startTime="241021">
    <iact:property name="dataType"/>
    <iact:actionData xml:id="d72">
      <inkml:trace xmlns:inkml="http://www.w3.org/2003/InkML" xml:id="stk72" contextRef="#ctx0" brushRef="#br0">22797 5266 25 0,'0'0'65'15,"0"0"-39"-14,0 0-4 0,0 0 23 0,0 0-15 12,0 0-2-12,0 0-15 13,16 0-1-13,-16 0 17 14,0 0-26-14,2 0-3 14,3 1-3-14,-3 7-12 13,9 6 13-13,7 9-10 14,-1 13 12-14,10 11 8 14,0 14-8-14,4 15 11 13,-2 14 2-13,2 17 7 14,3 9 0-14,-5 10 8 13,4 9 4-13,0 9 15 14,6 10-30-14,3 5 2 14,0 3 12-14,3-4-18 0,3-3 6 12,2-6-4-12,-1-1-5 14,0-5 14-14,-2-3-24 29,-5-4 0-29,-7 2 6 0,0 2-6 13,-6-4 6 1,-8-6-6-14,2-21-1 0,-10-17-8 13,-1-21-11-13,-6-19 1 14,3-13-14-14,-7-14-9 13,-2-8-34-13,0-12-1 14,0-5-34-14,0 0 92 0,-11-13-171 13</inkml:trace>
    </iact:actionData>
  </iact:action>
  <iact:action type="add" startTime="246414">
    <iact:property name="dataType"/>
    <iact:actionData xml:id="d73">
      <inkml:trace xmlns:inkml="http://www.w3.org/2003/InkML" xml:id="stk73" contextRef="#ctx0" brushRef="#br0">17614 6391 19 0,'0'0'35'1,"0"0"-31"13,0 0 5-13,0 0-2 0,0 0 0 13,0 0 8-13,0 0-10 13,0 0 6-13,0 0 0 14,0 0-2-14,0 0 11 14,0 0-18-14,0 0 4 13,0 0 4-13,0 0-2 14,0 0 2-14,0 0-8 13,0 0-2-13,0 0-1 14,0 1 1-14,0 18 2 14,2 2 10-14,14 8 7 13,2 5-5-13,2 5 7 14,0 8-4-14,5 8 7 14,1 8-21-14,-1-5 9 13,-3 2 13 2,5-5-20-15,-2-7 11 0,-4-1-16 13,4-3 4-13,-2-7 10 13,-5-7-11-13,-5-2-3 14,-2-7 6-14,-4-6-3 13,-3-3 2-13,3-3-5 0,-5-6 0 13,-2 4-4-13,0-5 4 14,0 0-21-14,0-1-11 13,0 3-28-13,0-1-58 14,0-1-18-14</inkml:trace>
    </iact:actionData>
  </iact:action>
  <iact:action type="add" startTime="247298">
    <iact:property name="dataType"/>
    <iact:actionData xml:id="d74">
      <inkml:trace xmlns:inkml="http://www.w3.org/2003/InkML" xml:id="stk74" contextRef="#ctx0" brushRef="#br0">17639 7134 9 0,'0'0'39'15,"0"0"-27"-14,0 0-6 14,0 0 25-14,0 0 20 13,0 0-13-13,0 0-17 14,4-3-7-14,-4 3-14 14,0 0 0-14,0 0 0 0,0 0-10 12,7 0 1-12,0 1-5 14,2 16 14-14,6 5 12 14,3 2-9-14,-2 3 5 13,6 0-8-13,-2-6 3 14,3 0 9-14,-4-5-12 13,-3-2 3-13,1 2 14 14,4-2-2-14,-3-2-7 14,-3 0 0-14,3-1-5 13,2-6 20-13,-2-3-11 14,0-2 14-14,9 0 11 29,-1 0-5-29,13-7 0 0,-4-14-2 13,7-4-23-13,1 0 17 13,-3-5-22-13,0-5-1 14,-5-3 10-14,4-1-10 14,-4-7-2-14,3-7 1 0,-7 7-18 12,7 0 6-12,-7 8-73 14,-13 10 8-14,-18 26 5 14,0 2-48-14</inkml:trace>
    </iact:actionData>
  </iact:action>
  <iact:action type="add" startTime="252384">
    <iact:property name="dataType"/>
    <iact:actionData xml:id="d75">
      <inkml:trace xmlns:inkml="http://www.w3.org/2003/InkML" xml:id="stk75" contextRef="#ctx0" brushRef="#br0">14619 5121 13 0,'0'4'45'1,"0"-4"-25"13,0 0 0-13,0 0-7 14,0 0 3-14,0 0 18 13,0 0-25-13,0 0 9 0,0 0-16 13,0-4 5-13,0 4-1 14,0 0-1-14,0 0-5 13,0 0 0-13,0 0 0 14,0 0-5-14,-2 0 4 14,-6 8-3-14,4 10 4 13,-7 10 0-13,-1 8 6 14,-1 10-1-14,-3 4-5 13,8 6 23-13,-3 2-22 14,-1 7 8 1,8 3 2-15,-5 5-4 13,-2-3 5-13,6-6-12 14,-6-2 0-14,5-8 17 13,-3-10-15-13,4-6 2 14,1-9 2-14,-1-8-5 0,5-6 0 13,-2-5-1-13,2-3 0 13,0 4 6-13,0-6-6 14,-2 4 0-14,-2-3 3 14,4 0-3-14,-7 3-7 13,7 3-13-13,-5 2-19 0,-4-2 4 13,7-7-52-13,-2-5-37 14</inkml:trace>
    </iact:actionData>
  </iact:action>
  <iact:action type="add" startTime="252933">
    <iact:property name="dataType"/>
    <iact:actionData xml:id="d76">
      <inkml:trace xmlns:inkml="http://www.w3.org/2003/InkML" xml:id="stk76" contextRef="#ctx0" brushRef="#br0">14135 6240 99 0,'0'0'36'1,"0"0"-1"13,0 0-32-13,0 0 1 14,0 0 1-14,0 0 19 13,-5-60 1-13,5 56-24 0,0 4 12 13,0 0-12 2,0 0-1-15,3 0-2 0,-1 0-4 12,0 0-13-12,5 0 16 14,1 4 0-14,6 7 3 13,1 6 7-13,6-1 17 14,-2 0-16-14,-1 5-1 14,7 0-7-14,-2 1 13 13,-2-2-11-13,4-3 0 14,-5-5 6 1,3-7-6-15,-6-3 10 13,-1-2-1-13,-3 0 12 14,3 0 18-14,-3 0-16 13,5-19 6-13,11-15-10 0,9-12-7 13,6-7-9-13,6-10-5 14,-6-3 5-14,3 1 0 13,-7 2-5-13,-7 7-10 14,-4 15-16-14,-13 10-31 0,-3 17-8 13,-13 14-15-13,0 0-121 13</inkml:trace>
    </iact:actionData>
  </iact:action>
  <iact:action type="add" startTime="258245">
    <iact:property name="dataType"/>
    <iact:actionData xml:id="d77">
      <inkml:trace xmlns:inkml="http://www.w3.org/2003/InkML" xml:id="stk77" contextRef="#ctx0" brushRef="#br0">20760 3863 91 0,'-9'0'31'1,"7"0"-29"13,-1 0 0-13,-1 0 23 14,-1 0 14-14,3-3-3 0,2 1-20 12,0-6-8-12,0 4 11 14,0 0-17-14,0 2 14 14,0 2 9-14,-2 0-11 13,2-2 11-13,-2 1-7 14,0-5-11-14,2 5 9 13,0 1-14-13,0-2-2 14,0-1 12-14,-5 2-8 14,1-3 3-14,4 4-7 13,0-3 0-13,0 2 7 14,0 1-5-14,-3-2-2 14,3 2 0-14,-2 0-3 0,-9 0 0 12,-2 0-6-12,-3 3 8 14,-9 11-10-14,-4 6 11 14,-2 9-2-14,-7 5 1 13,1 14-4-13,-6 0 4 14,3 4-1-14,9 0 2 13,2-6-6-13,6-3 6 30,10-8-3-30,7-6 1 13,-4 0-7-13,10-8 2 14,0 4-4-14,0-6-4 0,10-1 9 13,5 1-5-13,3-8 11 13,9 3 3-13,2-3 1 14,4-2 5-14,5 1-2 13,4-4-3-13,-1 1-8 14,3-6-2-14,1-1-62 0,-3 0 12 13,-31 0-39-13</inkml:trace>
    </iact:actionData>
  </iact:action>
  <iact:action type="add" startTime="258816">
    <iact:property name="dataType"/>
    <iact:actionData xml:id="d78">
      <inkml:trace xmlns:inkml="http://www.w3.org/2003/InkML" xml:id="stk78" contextRef="#ctx0" brushRef="#br0">21076 4146 234 0,'0'0'56'15,"0"0"-56"-14,0 0-2 14,0 0-1-14,0 0 2 0,0 0 1 12,12-24-9-12,-12 24 5 14,0 2 3-14,0 19 1 14,-5 2 3-14,0 1-1 13,5 1 7-13,0-4-9 14,0-9-8-14,0 1 6 14,0-5-6-14,0-4 5 13,2 0 2-13,8-2 1 14,-4-2 5-14,5 0-3 13,1 0 2-13,1 0 6 14,1 0-2-14,-1-8 3 14,-5-8 12-14,4-3-14 13,-8-1 13-13,-4 2-14 0,0 3 4 13,0 1 16-13,-2 2-23 14,-16-1 1-14,1 6-2 13,-8-1 3-13,-4-1-4 14,0 9-3-14,2 0-5 13,5 0 5-13,0 5-46 14,6 13-25-14,3 1 11 14,13-10-46-14,0-2-34 13</inkml:trace>
    </iact:actionData>
  </iact:action>
  <iact:action type="add" startTime="259267">
    <iact:property name="dataType"/>
    <iact:actionData xml:id="d79">
      <inkml:trace xmlns:inkml="http://www.w3.org/2003/InkML" xml:id="stk79" contextRef="#ctx0" brushRef="#br0">21076 4146 221 0</inkml:trace>
    </iact:actionData>
  </iact:action>
  <iact:action type="add" startTime="259299">
    <iact:property name="dataType"/>
    <iact:actionData xml:id="d80">
      <inkml:trace xmlns:inkml="http://www.w3.org/2003/InkML" xml:id="stk80" contextRef="#ctx0" brushRef="#br0">21076 4146 221 0,'159'21'80'1,"-159"-21"-71"-1,0 0 1 1,0 0 3 0,0 0-11 0,0 0 9 10,28-68 4-10,-25 61-15 14,6 6-1-14,-3-2-10 13,3 2 11-13,5 1-4 14,-10 0 4 1,7 0-16-15,-4 5 1 13,4 13-3-13,0 9 14 14,1 3-8-14,-4 6 12 13,1-4 7-13,1-4-7 0,-6-7-2 13,-2-9 2-13,0-3 0 14,0-5 2-14,-2-4-2 13,0 0 0-13,0 0 12 0,0 0 3 13,0 0 22-13,0-4-19 14,0-17-15-14,0-6-6 13,0-4 2-13,9 0 1 14,3 0-3-14,-4 6 5 13,5 4-4-13,1 8 1 14,1 0 1-14,6 5-13 14,-4 7 12 0,1 1 1-14,7 0-8 14,-8 0 5-14,6 1-7 14,-5 15 2-14,-3 6 7 13,1 1-6-13,-5-1 7 14,1-2-8-14,-10 0 3 0,2-4 4 13,-2-1-5-13,3-3 6 13,-3 1 0-13,-2-1-2 14,0-3-1-14,0 3-19 13,0-1 6-13,0 1-28 0,0 0 7 13,0-1-10-13,-9-6-11 14</inkml:trace>
    </iact:actionData>
  </iact:action>
  <iact:action type="add" startTime="261432">
    <iact:property name="dataType"/>
    <iact:actionData xml:id="d81">
      <inkml:trace xmlns:inkml="http://www.w3.org/2003/InkML" xml:id="stk81" contextRef="#ctx0" brushRef="#br0">13624 8502 128 0,'0'0'73'1,"0"0"-39"13,0 0-34-13,0 0-4 0,0 0-15 13,0 0 19-13,0 0 14 13,27-17 8-13,17-15 17 14,19-9-11-14,11-7 11 14,13-9-30-14,1-1-8 13,9-2 2-13,1 4-1 14,-5 4-2-14,3 3 0 14,-5 2-33-14,3 1 4 29,-3-1-16-29,-64 33-47 13,2 1-71-13</inkml:trace>
    </iact:actionData>
  </iact:action>
  <iact:action type="add" startTime="261936">
    <iact:property name="dataType"/>
    <iact:actionData xml:id="d82">
      <inkml:trace xmlns:inkml="http://www.w3.org/2003/InkML" xml:id="stk82" contextRef="#ctx0" brushRef="#br0">17080 7628 140 0,'0'0'0'1,"0"0"-6"13,0 0 6-13,0 0 3 14,0 0 9-14,0 0 13 13,146-56-13-13,-94 27 10 14,12-7-22-14,19-6 0 14,6-6 14-14,0 5 3 13,5 0-11-13,-11 8-6 0,-10 9-7 13,-57 23-42-13,-3-1-104 13</inkml:trace>
    </iact:actionData>
  </iact:action>
  <iact:action type="add" startTime="264457">
    <iact:property name="dataType"/>
    <iact:actionData xml:id="d83">
      <inkml:trace xmlns:inkml="http://www.w3.org/2003/InkML" xml:id="stk83" contextRef="#ctx0" brushRef="#br0">14302 6757 224 0,'0'0'17'1,"0"0"-17"13,0 0 0-13,0 0 0 14,0 0 14-14,0 0 26 13,0 0-27-13,122-114 1 14,-70 68 2-14,6-2-11 14,6-2 4-14,12 0 2 13,2 4-6-13,20 3-9 14,18 2 4-14,21-3-11 29,16 3-46-29,16 1-8 0,-113 32-2 0,0 0-68 12</inkml:trace>
    </iact:actionData>
  </iact:action>
  <iact:action type="add" startTime="265088">
    <iact:property name="dataType"/>
    <iact:actionData xml:id="d84">
      <inkml:trace xmlns:inkml="http://www.w3.org/2003/InkML" xml:id="stk84" contextRef="#ctx0" brushRef="#br0">19888 6747 87 0,'0'0'90'15,"0"0"-43"-14,0 0-36 14,0 0 17-14,0 0 34 13,0 0 3-13,-42 12-12 14,42-12-22-14,0 0-17 14,0-12-13-14,15-11-1 13,14-10-9-13,14-9 0 14,10-3 9-14,5-4-4 13,12 2-25-13,5 0-60 14,12-3 23-14,-54 34-55 0</inkml:trace>
    </iact:actionData>
  </iact:action>
  <iact:action type="add" startTime="266070">
    <iact:property name="dataType"/>
    <iact:actionData xml:id="d85">
      <inkml:trace xmlns:inkml="http://www.w3.org/2003/InkML" xml:id="stk85" contextRef="#ctx0" brushRef="#br0">20673 5099 167 0,'0'0'22'15,"0"0"-2"-14,0 0-15 14,0 0 21-14,0 0 26 13,0 0-1-13,0 0-10 14,-40 0-23-14,40 0-7 14,0 0 1-14,0 0-12 0,0 0 0 12,15-2 3-12,16-24-1 14,21-11 13-14,21-4-11 14,16-5-2 0,19-1 14-14,10 0-9 0,-2 3 2 13,1 5-4 1,-7 9 4-14,-10 7-1 14,-13 2-8-14,-15 7-4 14,-15 3 2-14,-14 2-13 0,-14 3-36 12,-4 6-15-12,-10 0-19 14,-15 0-32-14,0 3-26 13</inkml:trace>
    </iact:actionData>
  </iact:action>
  <iact:action type="add" startTime="266490">
    <iact:property name="dataType"/>
    <iact:actionData xml:id="d86">
      <inkml:trace xmlns:inkml="http://www.w3.org/2003/InkML" xml:id="stk86" contextRef="#ctx0" brushRef="#br0">20905 5402 49 0,'0'0'164'15,"0"0"-114"-14,0 0-50 14,0 0 12-14,0 0-11 13,0 0 0-13,44-39 31 0,3 12-13 13,18-5-17-13,4 2 20 14,7-4-22-14,6 2 3 13,-4 1-2-13,3 4 9 14,-12 4-15-14,-7 0 5 14,-6 6-35 0,-10-1 5-14,-3 4-60 14,-43 14-20-14</inkml:trace>
    </iact:actionData>
  </iact:action>
  <iact:action type="add" startTime="266782">
    <iact:property name="dataType"/>
    <iact:actionData xml:id="d87">
      <inkml:trace xmlns:inkml="http://www.w3.org/2003/InkML" xml:id="stk87" contextRef="#ctx0" brushRef="#br0">20987 5436 38 0,'0'0'24'1,"0"0"-20"13,0 0 15-13,0 0 17 14,0 0-16-14,0 0-4 13,36-8-3-13,6-8 14 14,14-6-17-14,13-8 0 14,14-6 7-14,6 0-7 13,2 0-1-13,1 4-9 14,-15 6 1-14,-9 3-6 0,-22 2-34 12,-46 21-39 3,0 0-54-15</inkml:trace>
    </iact:actionData>
  </iact:action>
  <iact:action type="add" startTime="268656">
    <iact:property name="dataType"/>
    <iact:actionData xml:id="d88">
      <inkml:trace xmlns:inkml="http://www.w3.org/2003/InkML" xml:id="stk88" contextRef="#ctx0" brushRef="#br0">20724 4950 124 0,'0'0'12'1,"0"0"-12"13,0 0 0-13,0 0 13 14,0 0 19-14,0 0-16 13,0 0 7-13,-24-13-5 14,24 6 8-14,0 4-17 14,0-8-2-14,0 9 2 0,0-1-6 12,0-5-6 3,0 0 3-15,8-5 0 0,13-4 10 13,-1 2-5-13,8-1 3 13,15-4 15-13,11 1-9 14,8-8-1-14,20-3 4 29,5 2-4-29,9 2 17 14,-5 4-30-14,-6 5 0 13,-13 2 5-13,-15 9-4 14,-12 2-1-14,-14 4 0 0,-6 0-13 13,-12 0 7-13,1 0-36 13,-8 0-8-13,3 0 24 0,-9 5-26 13,0 8-2 1,0 1-16-14,0-7-24 14,-13 0 73-14</inkml:trace>
    </iact:actionData>
  </iact:action>
  <iact:action type="add" startTime="269233">
    <iact:property name="dataType"/>
    <iact:actionData xml:id="d89">
      <inkml:trace xmlns:inkml="http://www.w3.org/2003/InkML" xml:id="stk89" contextRef="#ctx0" brushRef="#br0">20777 5406 16 0,'0'0'36'1,"0"0"7"13,0 0-10-13,0 0 2 14,155-90-13-14,-93 56-7 13,11-3 10-13,6 0-11 14,-6 0-2-14,0 9 4 14,-1-4-12-14,-3 2-4 0,-11 6-1 12,-11 1 1 3,-7 14-4-15,-15 9-10 0,-8-2-30 13,-3 2-20-13,-8 0-6 13,-6 0-4-13</inkml:trace>
    </iact:actionData>
  </iact:action>
  <iact:action type="add" startTime="269669">
    <iact:property name="dataType"/>
    <iact:actionData xml:id="d90">
      <inkml:trace xmlns:inkml="http://www.w3.org/2003/InkML" xml:id="stk90" contextRef="#ctx0" brushRef="#br0">21217 5610 47 0,'0'0'117'1,"0"0"-99"13,0 0-18-13,0 0 0 14,0 0 9-14,0 0-8 0,64-18 4 12,-30 0 0-12,1-2-1 14,8-2-4-14,8-2-2 14,-4-2 2-14,7 2 8 13,-8-2-8-13,1 3-1 14,-7 4-6-14,-2 1-14 14,-9 9-18-14,-29 9-13 13,0 0-40-13</inkml:trace>
    </iact:actionData>
  </iact:action>
  <iact:action type="add" startTime="270511">
    <iact:property name="dataType"/>
    <iact:actionData xml:id="d91">
      <inkml:trace xmlns:inkml="http://www.w3.org/2003/InkML" xml:id="stk91" contextRef="#ctx0" brushRef="#br0">16665 6986 181 0,'143'-80'14'15,"-52"39"-3"-14,-18 22-11 14,-59 19-40-14,-3 0-82 13</inkml:trace>
    </iact:actionData>
  </iact:action>
  <iact:action type="add" startTime="271073">
    <iact:property name="dataType"/>
    <iact:actionData xml:id="d92">
      <inkml:trace xmlns:inkml="http://www.w3.org/2003/InkML" xml:id="stk92" contextRef="#ctx0" brushRef="#br0">20058 6203 190 0,'0'0'5'15,"0"0"-5"-14,0 0-79 14,0 0 5-14,0 0 74 13,0 0 16-13,48-12 1 14,-5-5 0-14,13-9 10 14,15-2-27-14,10-5 4 13,-2 3-10-13,8 2 0 14,-62 20-42-14</inkml:trace>
    </iact:actionData>
  </iact:action>
  <iact:action type="add" startTime="273944">
    <iact:property name="dataType"/>
    <iact:actionData xml:id="d93">
      <inkml:trace xmlns:inkml="http://www.w3.org/2003/InkML" xml:id="stk93" contextRef="#ctx0" brushRef="#br0">10646 6571 76 0,'0'0'49'15,"0"0"-43"-14,0 0-6 14,0 0-6-14,0 0 6 13,0 0 4-13,0 0-4 0,27-51 0 13,-20 36 9-13,-3 0-7 14,0 8 11-14,-4-2-2 13,7 4 15-13,-3-2-19 14,1-1-7-14,6 1 0 13,0-1 7-13,5-1-7 14,-1 4 0-14,-3-2 2 14,1 0-2-14,1 5-3 13,-6 0 3-13,5 2-3 14,1 0-5-14,-1 0 7 14,3 0 1-14,6 0 8 13,-2 0-7-13,3 0 2 14,-3 0 2-14,8 0 2 13,1 0 12 2,0 0-15-15,6 0 11 0,0 0 5 13,-4-4-10-13,7-3-4 13,-5 6-6-13,-4 1 0 14,0 0 2-14,-2 0-2 14,2 0 0-14,0 0 1 13,7 0 2-13,-3 0 1 14,0 0-3-14,7 0 3 0,-1 1 5 12,5-1-9-12,3 4 0 14,2 0 4-14,9-4 0 29,6 0-2-29,8 0 4 0,15 0-2 13,-3 0 9-13,-1 0-13 14,-7 0 0-14,-13 0 1 13,-13 0 0-13,-5 0-1 14,-7 0 0-14,-5 5 1 14,-4-3 1-14,7-2-2 13,-3 0 0-13,10 0 7 0,-1 0 0 13,3 0 4-13,-1-4-10 13,-4-4 4-13,-9 1 6 14,-2 1-11-14,-6 2 0 0,-3 1 5 13,0-4-4-13,2 5-1 13,7-1 0-13,0-1 0 14,14-3 5-14,6 1-5 13,15-10 0-13,17 1 8 14,10-6-6-14,7 1-4 14,-7 3 3-14,-6-2-1 0,-4 1 9 28,-10 0-9-28,0 3 0 14,-13-2 5-14,2-1-5 13,-4 2 0-13,-4-2 0 0,-2 0 1 13,0 0 6-13,-1-2-7 14,-5-7 0-14,3 2 10 13,0-4-9-13,-2-1 4 14,-5 2 1-14,-5-2-4 13,-6 2 26-13,0 1-28 14,0 2 1-14,-6 1 12 0,-6 1-10 13,-3-2 7-13,-3-1-2 13,-5-1 2-13,-6-2 16 14,0-3-13-14,0-4-8 0,0 3 4 12,0-4-9-12,-13 4 0 14,-5-6 0-14,-6 0 3 14,-5-5 2-14,-12-1-5 29,2-1 0-29,-11 2-5 14,-8-2 5-14,3 7-3 13,-3-2 3-13,-6 3 0 0,-4 10-6 13,-1 0 6-13,-6 1 0 13,-6 6-4-13,3-4 4 14,-6 4-2-14,-3 7 0 0,0-2 4 13,-5 6-13-13,3 6 11 13,-4-1-6-13,1 5-1 14,5 0-1-14,11 0-2 14,-4 0 4-14,6 0 8 13,-3 0-4-13,-6 0 2 14,0 0-2-14,-4 9-6 0,-1-1 11 12,-1-2-3-12,-5 2 0 14,-5 3 5-14,1 0-10 29,3 5 5-29,-3 0 0 0,-1 3-4 13,1 4 5-13,-4 1-1 14,6-1 1-14,7 9 0 13,11-6 0-13,2 3-1 14,9 4 0-14,0-12 2 14,0 3-2-14,-4 0 0 13,-1 0 1-13,1 1 1 0,-4-5-4 13,-6 5 2-13,3 2 0 13,-2 0-2-13,2 2 2 14,-5-5 0-14,1 2-2 0,4-4 5 13,-5 2-6-13,8 2 2 13,-1 0 1-13,0 6 0 14,2 3 0-14,3-5-1 13,7 4 0-13,6-4 2 14,11-2-2-14,4 0 1 14,10 0 0-14,2 0-3 0,-5 2 3 28,5 0 0-28,-4 0 0 14,-4-2 1-14,8-4-2 13,0-2-1-13,7-3 2 0,6-6 2 13,4 1-2-13,1-4-4 14,4 3 2-14,3 0-2 13,3 4 1-13,3 3-8 14,0 2 5-14,0-1-5 13,11 2 3-13,16-2 4 14,0 0 4-14,4 1 0 0,5-4-4 13,-1 5 2-13,7-6 2 13,3 1-8-13,9 1 7 14,3-6 1-14,13 3 0 0,5-5 5 12,12-1 0-12,3-5-5 14,-8-1 0-14,0 0 4 14,-10-1-4-14,-7 1 0 29,-7-1 4-29,-7 1-4 14,-7 1 2-14,4-1-2 13,-6-1 0-13,-3 4-4 0,13-2 4 13,-3 2 0-13,6-3 3 13,3 2-2-13,5-3-1 14,-3 4-2-14,-11-4 2 0,3-1 4 13,-10 0-4-13,-7-2 0 13,8 0 0-13,-7 0 2 14,4 0-4-14,-1 0 2 14,9 0 0-14,3 0 9 13,12-4-6-13,12-3-4 14,14-8 1-14,14 4 0 0,8-3 1 12,-8 2-1-12,-3 6 0 14,-15-2 1-14,-16 4-1 14,-9 1 0 0,-8 2 2-14,-4-1-1 14,2-1-1-14,-4-1 0 14,1-1 0-14,-5 0-5 13,3 0 5-13,-11 1 0 14,-12 1 2-14,0 3-1 14,-13 0-1-14,0 0 0 13,-5 0 0-13,-4 0 0 0,5 0 0 13,-1 0 0-13,1 0-3 0,6 0-2 12,0 0-1-12,3 0-8 14,-1 0-18-14,5 0-3 14,1 0-47-14,4 10 26 13,-19-6-33-13,6 1-37 14</inkml:trace>
    </iact:actionData>
  </iact:action>
  <iact:action type="add" startTime="278551">
    <iact:property name="dataType"/>
    <iact:actionData xml:id="d94">
      <inkml:trace xmlns:inkml="http://www.w3.org/2003/InkML" xml:id="stk94" contextRef="#ctx0" brushRef="#br0">18515 6517 36 0,'0'3'27'1,"0"-3"-26"13,0 0 33-13,0 0 29 14,0 0-18-14,0 0-19 13,0 0-11-13,0 0-5 14,4 0 7-14,1 0-17 14,-5 0 0-14,6 0 9 13,4 0-6-13,9-5 4 14,22-10 14-14,5-9-6 13,24-3 17-13,12-9-9 14,7 0-21-14,11-3 21 14,5 1-14 0,5-1 5-14,5 2-9 0,-1 1 1 13,-12 5 8-13,-5 6-14 14,-22 6 0-14,-10 5 0 13,-16 2 5-13,-7 7-6 14,-3-3 1-14,-6 4 0 14,-6 0-5-14,-1 0 0 0,-8 4-27 12,-7 0 6-12,-7 0-43 14,-4 0 7-14,0 0-9 13,0 0-28-13,0 0 7 14</inkml:trace>
    </iact:actionData>
  </iact:action>
  <iact:action type="add" startTime="279721">
    <iact:property name="dataType"/>
    <iact:actionData xml:id="d95">
      <inkml:trace xmlns:inkml="http://www.w3.org/2003/InkML" xml:id="stk95" contextRef="#ctx0" brushRef="#br0">13064 6832 142 0,'0'0'7'1,"0"0"-7"13,0 0-4-13,0 0 3 14,0 0 1-14,0 0 37 13,0 0-20-13,27-10-6 14,-11-2-9-14,20-9-2 14,1-7 9-14,19-8 6 13,15-14 3-13,16-6-7 0,23-6-6 13,19-10 28 1,16 0-27-14,7-3 6 0,-5 7 0 29,-22 10 9-29,-25 14-13 13,-24 12-8-13,-16 9 0 14,-9 6-5-14,-4 3-6 0,-3-1-22 13,-1 1 4-13,1 2-23 13,-37 10-28-13</inkml:trace>
    </iact:actionData>
  </iact:action>
  <iact:action type="add" startTime="295347">
    <iact:property name="dataType"/>
    <iact:actionData xml:id="d96">
      <inkml:trace xmlns:inkml="http://www.w3.org/2003/InkML" xml:id="stk96" contextRef="#ctx0" brushRef="#br0">18604 8291 10 0,'9'7'1'1,"5"-2"11"13,3 6-6-13,-1-2-2 14,13 1 15-14,2-3 5 13,7 4-8-13,2 2 9 0,3-1-19 13,3 4 9-13,6-4-15 14,6 2 13-14,4 0-3 13,7-5-1-13,2 0-1 14,3-3-3-14,-3 2-2 14,3-2 2-14,1 0 0 13,4-4-5 2,-4 0 0-15,-1 0 3 13,-3-2-3-13,0 0 3 14,-1 0 3-14,1 0-5 14,0-14-1-14,-11-1 2 0,-2 3 1 12,-4 3-3-12,2-3 0 14,-8 4 0-14,8-2 1 14,2 0-2-14,-4 0-4 13,2-3 5-13,-8 0 7 0,2 3-7 13,-3-3 0-13,4 0-3 29,-2-4 7-29,5 2 0 14,-4-1-1-14,6 1-2 13,0 1 0-13,2-1-1 14,0 1 0-14,5 1-1 0,-5 1 1 13,2 2-10-13,-2 1-29 13,-43 7-40-13</inkml:trace>
    </iact:actionData>
  </iact:action>
  <iact:action type="add" startTime="304289">
    <iact:property name="dataType"/>
    <iact:actionData xml:id="d97">
      <inkml:trace xmlns:inkml="http://www.w3.org/2003/InkML" xml:id="stk97" contextRef="#ctx0" brushRef="#br0">18430 9064 97 0,'0'0'37'1,"0"0"-36"13,0 0 2-13,0 0-2 14,0 0 0-14,0 0 7 13,0 0 0-13,-11 1 0 14,11 3 29-14,0-4-13 14,0 0 10-14,0 0-1 13,0 0 1-13,0 0 3 14,0 0-15-14,0 0-15 14,0 0 29-14,0 0-28 0,0 0 8 12,0 0 6-12,0 2-7 14,0-2 11-14,0 2-7 13,0-2-15-13,0 0 32 14,0 0-34-14,0 0 5 14,0 0-7-14,0 0-5 13,0 0 3-13,0 0 1 14,9 0-1-14,16 0 2 14,10-5 26-14,21-12-1 13,15-2-5-13,1-3-12 14,10 0 2-14,-4-1-10 13,3 2 0-13,-4-2 7 14,6-1-7-14,-3-1-2 14,-6 0 2-14,-12 3 0 13,-8 4-1-13,-14 4-27 0,-7 6-11 13,-6 2 13-13,-2 2-44 13,-6 4-26-13,-19 0-11 30,0 0-70-30</inkml:trace>
    </iact:actionData>
  </iact:action>
  <iact:action type="add" startTime="310838">
    <iact:property name="dataType"/>
    <iact:actionData xml:id="d98">
      <inkml:trace xmlns:inkml="http://www.w3.org/2003/InkML" xml:id="stk98" contextRef="#ctx0" brushRef="#br0">18477 9152 171 0,'0'8'39'1,"0"-6"-39"13,0 0 0-13,5 0 29 14,-3-2-4-14,-2 0 8 13,0 0-10-13,0 0-1 14,0 0 4-14,0 0-7 14,0 0-4-14,2 0 25 13,-2 0-33-13,0 0 3 14,0 0 1-14,2 0-3 0,7 0 6 12,5 0-3 3,1-6-9-15,7-9 9 0,12-2-10 13,3-1-1-13,15-5 2 13,6 1-1-13,4-4 12 14,5-2-13 1,0 5 1-15,-5-1 23 13,-4-1-18-13,0 4-5 14,-2-2 11-14,0 2-6 14,-9 4 1-14,-5 3-7 13,-6-1 1-13,-14 6 8 0,-7 4-8 13,-3 0-1-13,-3 1 6 13,-5 1-6-13,-2 0 4 14,5 1-4-14,-2-1-18 0,-3 2 15 13,-2-1-30-13,0 2-2 13,2 0-25-13,-2 0-76 14,0 0-96-14</inkml:trace>
    </iact:actionData>
  </iact:action>
  <iact:action type="add" startTime="311469">
    <iact:property name="dataType"/>
    <iact:actionData xml:id="d99">
      <inkml:trace xmlns:inkml="http://www.w3.org/2003/InkML" xml:id="stk99" contextRef="#ctx0" brushRef="#br0">19433 8574 139 0,'0'0'0'15,"0"0"-20"-14,0 0-9 14,0 0 29-14,0 0 47 13,0 0 1-13,-2-10-27 0,2 10 7 13,0 0-24 2,0-2-2-15,0 2-4 0,0 0 0 12,0 0-2-12,0 0-1 14,0 0 1-14,0 0-3 14,0 0 7-14,0 0 0 13,0 0 6-13,0 0-6 14,0 0-5-14,0 0 0 13,0 0 5-13,0 0 7 14,2 0-7-14,7 0 0 14,-6 0 7-14,-1 0-6 13,0 0 6-13,3 0 4 14,-1 2-9-14,0 10 15 0,8 4-12 12,-1 5-1 3,-3 1 19-15,6 2-15 0,1 2-4 13,6 1 1-13,-4 5-1 13,1 1 7 2,3 1-11-15,-4-2 0 14,1-1 6-14,2-2-6 0,0-7-1 12,-6-3-3-12,1-10 4 14,1-1-5-14,-3-4 5 14,0-2 0 0,-1 2 10-14,-8-2-7 0,0 1 3 13,-4-1 11-13,0-2 12 13,0 0 23-13,0 1-35 14,0 1-4-14,0 9 25 0,-20 7-33 13,-11 8 6-13,-13 13-8 29,-8 5 6-29,6 9-18 14,1-3-81-14,34-37-60 13,0-8-121-13</inkml:trace>
    </iact:actionData>
  </iact:action>
  <iact:action type="add" startTime="314101">
    <iact:property name="dataType"/>
    <iact:actionData xml:id="d100">
      <inkml:trace xmlns:inkml="http://www.w3.org/2003/InkML" xml:id="stk100" contextRef="#ctx0" brushRef="#br0">22837 8807 65 0,'0'0'31'1,"0"0"-19"13,0 0 37-13,0 0 16 14,0 0-28-14,0 0-8 13,0 0 11-13,4-16-21 0,-4 16 1 13,6 0 1-13,-6 0-12 14,0 0 5-14,0 0-14 13,0 0 0-13,0 0 13 14,0 0-9-14,0 0 6 14,0 0 10-14,0 0-20 13,0 0-1-13,0 0-7 14,0 0-3-14,0 0 2 13,0 18 18-13,2 12-9 14,0 5 25-14,0 10-13 14,0-5 7-14,5 3-19 13,-5-6 2-13,-2-1 5 14,4 0-1-14,-2 3 0 14,-2 0 12-14,6 2-5 13,-4-3 0-13,2-6-13 14,0-2 0-14,3-2 4 13,-3-1-4-13,4-1 0 0,-6 2 3 13,0 2-1-13,2-2 7 14,3 2-9-14,-5-2 2 29,0-5 4-29,-2 4-6 14,2-3 0-14,0 4 6 0,3 0 3 12,0 6 2-12,-5 3-11 14,9-2 3-14,-5 2 8 13,0 0-11-13,6 0 0 14,-10 5 0-14,4 2 2 14,3 4 1-14,-3 2-3 0,-2-1 0 12,2-3 10-12,3-5-10 14,-4-5 0-14,6 0 5 14,-5 1-4-14,7-1 1 13,-4 4-2-13,2 4 5 0,-5 2 2 13,3 3-7-13,-3-1 0 13,-4-2 2-13,2-2 1 14,1-4-2-14,4-3-1 14,-5 0 1-14,0-7-5 29,2-7 4-29,3-3-18 0,-3-9-9 12,1-1-22-12,2-3-18 14,6-7-36-14,-11 0-26 14,2-9 1-14</inkml:trace>
    </iact:actionData>
  </iact:action>
  <iact:action type="add" startTime="315159">
    <iact:property name="dataType"/>
    <iact:actionData xml:id="d101">
      <inkml:trace xmlns:inkml="http://www.w3.org/2003/InkML" xml:id="stk101" contextRef="#ctx0" brushRef="#br0">23642 8448 44 0,'0'0'13'15,"0"0"7"-14,0 0 52 14,9 124-23-14,-7-72 14 13,2 5-25-13,4 2-1 14,-4 12 18-14,0 4-18 14,3 6 16-14,-3 8-39 13,3 0-8-13,-2 6 27 14,-5 4-23-14,4 1 2 0,5 2-3 28,-3-2-5-28,4-3 14 0,1-5-18 13,-7-6 0-13,5-5 12 0,-7-9-12 12,3-9 0 3,2-10 0-15,-5-12 1 14,-2-6 8-14,0-9-9 13,0-2 0-13,0-7 2 0,0 0-2 13,0-2-4-13,0-8-10 14,0-2-37-14,0 2 1 13,0-7-105-13,-11 0 58 14</inkml:trace>
    </iact:actionData>
  </iact:action>
  <iact:action type="add" startTime="315693">
    <iact:property name="dataType"/>
    <iact:actionData xml:id="d102">
      <inkml:trace xmlns:inkml="http://www.w3.org/2003/InkML" xml:id="stk102" contextRef="#ctx0" brushRef="#br0">22135 9428 265 0,'0'0'14'15,"0"0"-7"-14,0 0-6 14,136-3 2-14,-75-8-3 13,-9 3 26-13,4-4-8 14,2-1 10-14,7-3-10 14,-3-3 15-14,17-3-1 13,-2 5-20-13,8-6-10 14,0 0 20-14,-2 6-16 14,-8-3-6-14,-3 4 6 13,1-1-6-13,0 3 1 14,6 3-1-14,-8-1-23 13,1 0 10-13,-12 3-41 14,-2 4 0-14,-14 1 4 14,-44 4-23-14,0 0-75 13</inkml:trace>
    </iact:actionData>
  </iact:action>
  <iact:action type="add" startTime="316181">
    <iact:property name="dataType"/>
    <iact:actionData xml:id="d103">
      <inkml:trace xmlns:inkml="http://www.w3.org/2003/InkML" xml:id="stk103" contextRef="#ctx0" brushRef="#br0">22583 10171 33 0,'0'0'73'1,"0"0"-40"13,0 0-31-13,0 0 1 0,0 0 35 13,0 0 6-13,-14 14-3 13,14-14-10 2,0 0-6-15,0 0-3 0,0 0-3 13,0 0-18-13,14 0 36 13,9 0-22-13,6 0 8 14,6-10 1-14,9-3-11 14,10-2 0-14,15-4-6 13,7-1 3 2,7-4 24-15,5-3-30 0,7 6-2 12,-7-4 9-12,9-1-10 14,-6 1-1-14,5-1 0 14,-9-1 0-14,-3 1 2 13,-6-1-2-13,1 1 0 14,-6-1-6-14,-2 3 0 13,-6 4 1-13,-12 3 2 0,-8 3 3 29,-7-1-2-29,-7 3 2 13,-4 2 0-13,-7 1 7 14,-5 2-7-14,-6 2 0 14,-4 5 0-14,-5 0-19 0,0 0 4 12,0 0-54-12,0 0-41 0,0 0-40 13</inkml:trace>
    </iact:actionData>
  </iact:action>
  <iact:action type="add" startTime="316900">
    <iact:property name="dataType"/>
    <iact:actionData xml:id="d104">
      <inkml:trace xmlns:inkml="http://www.w3.org/2003/InkML" xml:id="stk104" contextRef="#ctx0" brushRef="#br0">23179 9196 114 0,'0'0'151'1,"0"0"-119"13,0 0-27-13,0 0-5 14,0 0 48-14,0 0-5 13,29 2-14-13,6-14 27 0,16 0-30 13,9 2-3 2,12-2-8-15,1 2-12 0,6-1 2 12,-13 2-5-12,-1-2 0 14,-7 4-5-14,-12 0 1 14,-3 4-21-14,-12 3-35 13,-8 0-40-13,-23 0-21 14,0 0-112-14</inkml:trace>
    </iact:actionData>
  </iact:action>
  <iact:action type="add" startTime="317524">
    <iact:property name="dataType"/>
    <iact:actionData xml:id="d105">
      <inkml:trace xmlns:inkml="http://www.w3.org/2003/InkML" xml:id="stk105" contextRef="#ctx0" brushRef="#br0">19442 8901 14 0,'0'0'114'1,"0"0"-30"0,0 0-38 12,0 0-1-12,0 0 29 14,0 0-16-14,-26-50 9 13,26 50-31-13,0-2-17 14,0 0-14-14,0-2-5 14,0 1-19-14,0 3 14 13,0-3-11-13,11-1-3 14,7-1 12-14,11-7-22 14,13 3-37-14,-25 3-34 13,8-1-112-13</inkml:trace>
    </iact:actionData>
  </iact:action>
  <iact:action type="add" startTime="321295">
    <iact:property name="dataType"/>
    <iact:actionData xml:id="d106">
      <inkml:trace xmlns:inkml="http://www.w3.org/2003/InkML" xml:id="stk106" contextRef="#ctx0" brushRef="#br0">26458 11027 103 0,'0'-4'57'1,"0"2"-36"13,0-2 18-13,0 2 20 14,0 0-5-14,0 0-26 13,0-1 17-13,0 1-24 14,0 2 7-14,0 0 0 14,0-2-7-14,0 2 22 13,0 0-41-13,0 0 4 14,0 0 1-14,0 0-1 13,0 0-6-13,0 0 4 14,0 0-3-14,0 0 11 0,0 0-12 13,0 0 0-13,0 0 2 13,0 0-2-13,0 0-1 14,0 0-1-14,0 0-6 14,0 0 4-14,0 0-12 13,0 0 11-13,0 0-8 14,0 0 10-14,0 0-2 13,0 7 2-13,0 11 3 14,0 5-2-14,0 10 2 14,0 7 0-14,4 8 5 13,3 5-1-13,-3 6-4 14,2 7 0-14,2 15 3 14,-4 13-2-14,5 6-1 13,-5 3 0-13,5-1 10 14,0 0-2-14,2 2-8 14,3 9 4-14,-1 1 1 13,0 5 15-13,1 2-20 0,-1 4 0 13,1 1 17-13,-1 0-9 29,1 1-7-29,1-5 6 14,1-3-6-14,-1-13 3 13,3-8-4-13,-3-8 0 0,6-7 5 13,-11-4-5-13,4-5 0 14,-3-7-1-14,0-7 5 13,3-9-8-13,-8-4 2 0,3-3-20 13,3 1 18 1,-4-5-48-14,3-2-4 0,5-6-49 13,-9-32-3-13,-5 0-66 14</inkml:trace>
    </iact:actionData>
  </iact:action>
  <iact:action type="add" startTime="322541">
    <iact:property name="dataType"/>
    <iact:actionData xml:id="d107">
      <inkml:trace xmlns:inkml="http://www.w3.org/2003/InkML" xml:id="stk107" contextRef="#ctx0" brushRef="#br0">27501 10774 76 0,'0'0'160'1,"0"0"-149"0,0 0-3 12,0 0 2 3,0 0 7-15,0 0 5 0,0 0-22 12,0 38-2-12,0-14 2 14,0 12 12-14,0 10 11 14,0 11 31-14,2 9-28 13,0 8 20-13,2 11-12 14,3 7-22-14,-2 9 41 13,4 12-37-13,-7 9-2 14,2 6 32-14,3 5-26 14,-3 9 2-14,6 4-5 29,-4 5-13-29,3-3 12 14,7-11-16-14,-1-11 0 0,5-14-4 12,3-13 11-12,-6-11-9 14,1-12 2-14,0-6 0 14,-7-7-7-14,2-3 7 13,-1-4 0-13,-1-6 8 0,-5-4-8 0,4-9-4 12,1-6-24 2,-7-3-21-14,5-8 3 14,-7 1-47-14,0-5-32 14,-2-16 10-14,0 0-116 13</inkml:trace>
    </iact:actionData>
  </iact:action>
  <iact:action type="add" startTime="323225">
    <iact:property name="dataType"/>
    <iact:actionData xml:id="d108">
      <inkml:trace xmlns:inkml="http://www.w3.org/2003/InkML" xml:id="stk108" contextRef="#ctx0" brushRef="#br0">25867 12337 291 0,'0'0'34'15,"0"0"-34"-14,0 0 0 14,0 0 0-14,0 0 15 13,0 0 23-13,58-49-29 14,-27 40 1-14,14-4 15 14,10-3-25-14,17-4 16 0,15-6-2 12,15-8 4 3,16-5 16-15,16 0-17 0,9-2 8 13,2 1 21-13,4 2-41 13,1 4 4 2,-15 2-4-15,-4 4-3 13,-3 2-2-13,-5-2-2 14,-15 4-5-14,-12-1-1 0,-20 10-19 13,-11 7-8-13,-16 2-21 13,-7 6-47-13,-42 0 18 14,0 0-89-14</inkml:trace>
    </iact:actionData>
  </iact:action>
  <iact:action type="add" startTime="323727">
    <iact:property name="dataType"/>
    <iact:actionData xml:id="d109">
      <inkml:trace xmlns:inkml="http://www.w3.org/2003/InkML" xml:id="stk109" contextRef="#ctx0" brushRef="#br0">26429 12954 246 0,'0'0'78'15,"0"0"-78"-14,0 0-37 14,0 0 7-14,0 0 30 13,0 0 46-13,-18 0-33 14,18 0-11-14,0 0 0 14,0 0-2-14,0 0-3 13,0 0-1-13,0 0 4 14,20-3 36-14,20-7-25 13,11-6 4-13,16-1 13 14,8-5-7-14,12-5 0 14,7 0 15-14,7-1-19 0,8-1 21 12,-4 0-27 3,6-3-4-15,5-2 10 14,-2-1-15-14,4 0 3 13,-6 0-5-13,-12 3-9 0,-13 0 8 13,-12 4-32-13,-8 0-31 29,-9 2-20-29,-54 21-19 14,-4 2-70-14</inkml:trace>
    </iact:actionData>
  </iact:action>
  <iact:action type="add" startTime="325723">
    <iact:property name="dataType"/>
    <iact:actionData xml:id="d110">
      <inkml:trace xmlns:inkml="http://www.w3.org/2003/InkML" xml:id="stk110" contextRef="#ctx0" brushRef="#br0">27100 12182 76 0,'0'0'72'15,"0"0"-21"-14,0 0-15 14,0 0 18-14,0 0-2 13,0 0 3-13,0 0 25 0,13-51-49 13,-13 48-1-13,0 1 21 14,0-1-42-14,0 2 9 13,0 1-7-13,0 0-7 14,0 0 8-14,0 0-12 14,0 0 0-14,0 0-8 13,0 0 7-13,0 0-9 14,0 6-6-14,0 20 15 13,2 11 1-13,2 16 8 14,-2 13-1-14,6 12 29 14,-4 10-33-14,0 2 18 13,3 5-13-13,-3-3-8 14,6-3 10-14,-4-9-10 13,3-12 0 2,-5-10 5-15,4-8-2 14,-6-8-3-14,2-8 0 13,-2-5 7-13,0-7-8 14,-2-8 1-14,5-4 0 14,-5-3-11-14,0-5-2 0,2 1-8 12,-2-3-16-12,0 0-12 0,0 0 29 13,0 0-34-13,0 0-34 14,0-10-47-14</inkml:trace>
    </iact:actionData>
  </iact:action>
  <iact:action type="add" startTime="326464">
    <iact:property name="dataType"/>
    <iact:actionData xml:id="d111">
      <inkml:trace xmlns:inkml="http://www.w3.org/2003/InkML" xml:id="stk111" contextRef="#ctx0" brushRef="#br0">27144 11682 65 0,'0'0'195'1,"0"0"-192"13,0 0-3-13,0 0-16 14,0 0 16-14,0 0 8 13,2-3 19-13,-2 3-27 0,2 0 0 13,-2 0 2-13,0 5 2 14,0 4 9-14,0 5-9 13,0 8 5-13,0 10 19 14,-2 8-22-14,-13 16 6 14,-3 10-11-14,-9 12 6 13,-2 14-6-13,0 2-1 14,2 3 4 0,-1-9 1-14,5-7-5 0,5-18 0 13,3-13 0-13,1-13 1 14,3-18-2-14,5-8-6 13,4-10-1-13,-4-1-1 0,6 0 7 13,-2 0 2 1,-2 0-2-14,2 0-13 0,-5-17-29 13,3-9 11-13,4-10-5 14,0-8 18 0,0-5-58 1,0-7-16-15,25 6 66 14,-6 8 28-14,1 8 22 0,1 14 104 12,-4 7-87-12,6 1-25 0,-1 3-13 13,9 1 32 2,5 2 11-15,6 3-13 13,3 3-8-13,1 0 0 0,4 9-16 13,-6 20 1-13,-1 4-8 13,-6 5 0-13,3 2 7 14,3-1-7-14,1-7-4 14,-4-3-24-14,1-8-19 13,-1-6 13-13,-36-15-54 0</inkml:trace>
    </iact:actionData>
  </iact:action>
  <iact:action type="add" startTime="332309">
    <iact:property name="dataType"/>
    <iact:actionData xml:id="d112">
      <inkml:trace xmlns:inkml="http://www.w3.org/2003/InkML" xml:id="stk112" contextRef="#ctx0" brushRef="#br0">20804 10391 448 0,'0'0'22'1,"0"0"-3"13,0 0-17-13,0 0-2 14,0 0 40-14,0 0-5 0,0 0-11 12,0 4 5-12,0-4-28 14,0 0-2-14,0 0 1 14,0 0-1-14,0 0-15 13,0 0 10-13,0 0 6 14,0 0-7-14,0 0 14 14,18-4-3-14,13-15-1 13,21-10 3-13,15-5 4 14,15-7-10-14,16-6 0 13,13-3 13 2,7-4-10 0,5-1 2-15,-5 1-5 0,-2 2 1 12,-8 0-17-12,-4 6 7 14,-4 7-71-14,-13 6-26 13,-64 31-59-13</inkml:trace>
    </iact:actionData>
  </iact:action>
  <iact:action type="add" startTime="334342">
    <iact:property name="dataType"/>
    <iact:actionData xml:id="d113">
      <inkml:trace xmlns:inkml="http://www.w3.org/2003/InkML" xml:id="stk113" contextRef="#ctx0" brushRef="#br0">20218 11194 35 0,'0'0'252'1,"0"0"-226"13,0 0-22-13,0 0 19 14,0 0 4-14,0 0 24 13,0 0-11-13,-9-1-15 14,9 1 17-14,0 0-29 14,0 0-1-14,0 0 15 0,0 0-25 12,0 0 6-12,0 0-8 14,0 0 4-14,0 0-13 14,0-2 9-14,0-4 0 13,11-4 38-13,12-4-34 14,10-5-1-14,19-6-3 13,10-2 2-13,11-2 2 14,12-3-4-14,9-3 0 14,-3 1-6 0,5 0-1-14,-3 5 3 14,1 0-15-14,-5 5-17 13,-6 6-30-13,-68 16-81 14,-3 0-44-14</inkml:trace>
    </iact:actionData>
  </iact:action>
  <iact:action type="add" startTime="335760">
    <iact:property name="dataType"/>
    <iact:actionData xml:id="d114">
      <inkml:trace xmlns:inkml="http://www.w3.org/2003/InkML" xml:id="stk114" contextRef="#ctx0" brushRef="#br0">20929 12506 389 0,'0'0'25'15,"0"0"-2"-14,0 0-23 14,0 0-4-14,0 0 4 13,0 0 4-13,3-34 29 14,-3 34-22-14,0 0 0 14,0 0 24-14,0-1-31 13,0-2 12-13,2 3-2 14,-2-4-11-14,2-2 7 14,7-2-10-14,-3 1 0 13,8-4 10-13,3 0-7 14,6-4 7-14,8-5-9 13,16-3 0-13,16-6 21 14,10-3-22-14,16-3 0 0,11 0 17 13,12-1-17-13,-8 6-5 13,6 0 3-13,-10 6-31 14,1 1-1-14,-10 3-82 29,-69 17-59-29</inkml:trace>
    </iact:actionData>
  </iact:action>
  <iact:action type="add" startTime="338895">
    <iact:property name="dataType"/>
    <iact:actionData xml:id="d115">
      <inkml:trace xmlns:inkml="http://www.w3.org/2003/InkML" xml:id="stk115" contextRef="#ctx0" brushRef="#br0">17144 12371 126 0,'0'0'33'15,"0"0"3"-14,0 0 33 14,0 0-28-14,0 0 12 0,0 0 9 12,0 0-29-12,0 0-2 14,0 0-6-14,0 0-4 14,0 0 8-14,0 0-20 13,0 0-5-13,0 0 21 14,0 0-22-14,0 0 6 13,0 0 1-13,0 0-4 14,0 0 4-14,0 0-10 14,0 0 0-14,0 0 3 13,0 0-2-13,0 0-1 14,0 0 1-14,7 0 1 14,-3 0-4-14,5-5 1 0,-2 3 1 12,6 1-1-12,-2-4 1 14,3 1 0-14,3-2 2 14,1 2 0-14,7 0-4 13,-8-2 2-13,8 2 0 14,2 2-1-14,0-4 1 13,6 2 0-13,5 0 0 14,-2 0 2-14,6-1-3 14,0 5 1-14,1 0 0 13,1 0-2-13,1 0 2 29,-1 0 0-29,-4 0 2 0,1 0 0 13,-3 0-3-13,-5 0 1 14,5 0 0-14,-2 0 2 13,4-3-2-13,-5-1 0 0,5-1 4 13,1 2-2 2,3-3 3-15,1 1-5 0,4-2 0 12,-11 1-1-12,4 2 1 14,0 2 0-14,-3 0 4 14,3 0-3-14,-7-2 2 13,5-1-3-13,3 5 0 0,-1 0 4 13,5 0-4-13,-3 0 0 13,4 0 0-13,-11 0 5 14,1 0-6-14,3 0 1 14,-6 0 0-14,5-5-1 13,0 3 1-13,-4-3 0 0,4 5 2 28,4 0 0-28,6 0-4 14,-3 0 1-14,6 0 1 14,-2-3-7-14,3 3 7 13,0 0-3-13,-8 0 2 0,-4 0 2 13,-11 0 0-13,6 0-1 14,-4 0 1-14,0 0 1 13,7 0-2-13,3 0 0 14,-1 0 5-14,-4 0-4 14,-3-2 0-14,2-2-2 0,-4 2 5 12,7-1-3-12,2-2-1 14,1 3 0-14,1 0 1 13,1 2-1-13,-1 0 0 14,10 0-2-14,-8 0 5 0,10 0-5 13,0 0 2-13,-2 0 0 13,4 0 4-13,-7 0-4 29,2 0 0-29,-6 0-2 14,-3-3 7-14,-3 0-8 14,-1 1 3-14,2-4 0 0,-3-3-1 12,-2 2 4-12,3-3-3 0,7 0 0 13,4-5 1 2,5 4 0-15,-5 1-1 13,3-1 0-13,-3 4-1 0,-4-1 4 13,-3 0-3-13,-1-2 0 13,1 1 2-13,-3-3 0 14,1 2-2-14,-9-2 0 14,3 0 2-14,-5-2 3 13,-6-3-5-13,-5-6 3 0,5 0 1 13,-8-6 11-13,1-1-15 14,2 2 0-14,-4 2 16 13,1 0-16-13,-3 2 0 29,1 2-3-29,-1 0 10 0,-3 1-4 13,-5-1-3-13,2 1 0 14,-8-8-12-14,0 1 22 13,0 0-10-13,-14-2 0 14,-11 2 5-14,-4-6 0 14,-2 0-5-14,-9 2 0 0,-4-4-5 12,-10 1 5-12,-4 0 0 14,-2-2-5-14,0 4 10 13,-7-1-6-13,0 8 1 14,5-1 0-14,4 9-10 0,0 2 10 13,0-1 0-13,0 5-5 13,2-2 11-13,0 1-5 14,0-1-1-14,3 4 0 14,0 0 1-14,1 2 4 13,-6-1-5-13,0 6 0 0,-4-1 0 28,-1 0 1-28,13 4-1 14,-4-4 0-14,2 4 3 14,6 0-2-14,-1 0-1 13,-5 0 1-13,6 4 0 0,-8 4 4 0,5 0-5 12,-2-1 0 3,4 0 0-15,1-3 0 13,-6 2 0-13,8 0 0 14,-8 0 4-14,3-1-5 14,3 2 1-14,-8-2 0 0,-2 2 1 12,-2-1 0-12,0 1-2 14,0 5 0-14,-2-7 1 13,2 3 5-13,3-4-5 14,1-1 0-14,9-2-2 0,-1-1 2 13,-4 2 0-13,4 0 0 13,-6-2 3-13,-1 0-6 29,-8 1 1-29,3 2 2 14,0 1 4-14,8 4-4 14,-4 0-2-14,2-2 1 0,6 2 2 12,-1 0 0-12,-7 2-1 14,6 1 0-14,-8-4 2 14,-2 3 1-14,0-2-3 13,-5 2 0-13,1-2 2 0,4 0-3 13,-2-1 1-13,6-4 0 14,-1 3 1-14,-1 0-1 13,7 0 0-13,-5-2 0 14,8 3 6-14,1-4-7 13,-2 1 1-13,0 3 0 0,1-2-1 13,-1 5 1-13,-5 4 0 14,4 0 0-14,-2 3 3 29,6 1-4-29,1-4 1 13,1-1 0-13,7 1-2 0,-3 0 2 13,-5 3 0-13,5 0 0 14,1 2 2-14,-2 3-3 13,8 0 1-13,0-2 0 0,-3 2-4 13,3 1 4-13,2 0 0 14,0 1 1-14,2-2 3 13,6 3-5-13,-6-2 1 14,2 0 0-14,3-1-4 13,0-8 4-13,8 2-3 14,1-2 3-14,6 0-1 0,-2 6 0 13,3-1-5-13,-1 4 6 13,3 3-4-13,-4 3 4 14,8 0-2-14,0 5-1 14,0 1 5-14,0 2-3 13,0 0 1-13,12-4 0 0,1-1-10 28,3-3 10-28,-3-5-3 14,1 0 0-14,1-2 6 14,1-3-2-14,-3 4-1 13,5-3 0-13,2 0-3 0,-2-2 3 13,7 0-5-13,-6 0 2 14,8 1 5-14,0-2-2 13,0 4 0-13,2-3 1 14,-2 0 0-14,6-4-1 13,-4-5-1-13,2 0-8 0,9-6 15 13,-9-3-6-13,10 2 0 14,-10-2 5-14,5 0 16 13,-3 0-21-13,-4 0 2 14,4 0 4-14,1 0-6 0,-1 0 0 13,0 0-4-13,8-4 8 13,1-1 0-13,0-1-4 29,3-2 0-29,7 0 4 14,3-5-3-14,5 2-1 14,-2 1 0-14,-4-2 7 0,-5 4 5 12,-7-1-12-12,5 1 0 0,0 2 4 13,-2 3-3 2,1-4-1-15,-1 3 0 13,6-4 1-13,-2 0-2 0,7-2 1 13,4 1 0-13,-4 0-1 14,-3 3 2-14,-6 0-1 13,-7 4 0-13,3 2-15 14,-1 0 13-14,2 0-49 13,3 0-22-13,3 0-3 0,-44 0-102 13,3 0-108-13</inkml:trace>
    </iact:actionData>
  </iact:action>
  <iact:action type="add" startTime="345796">
    <iact:property name="dataType"/>
    <iact:actionData xml:id="d116">
      <inkml:trace xmlns:inkml="http://www.w3.org/2003/InkML" xml:id="stk116" contextRef="#ctx0" brushRef="#br0">19111 15448 253 0,'0'5'177'1,"0"-5"-85"13,0 0-92-13,0 0 0 0,0 0 21 13,2 0-7 1,0 0-11-14,0 0 0 0,0 0 5 13,0 0 13-13,-2 0-21 14,0 0 0-14,5 0 27 13,-5 0-27-13,4 0 0 14,10 0-1-14,1 0 1 14,16 0 10-14,5-9-10 13,7 1 0-13,3-2 31 14,8-7-30-14,8 3 16 13,7-7-11-13,7 1 8 14,9 0-8-14,2 0-6 14,9 0 0-14,-5 0 0 29,5 0 0-29,0 6 0 0,-5 2-3 13,-2 4 3-13,3 0 2 13,-1 0-2-13,-6 2 0 14,-8-1-11-14,2 3 11 13,-8 3-18-13,-1-3-11 0,-8 2-23 13,7-3-6-13,-9 3-57 14,-47 1-26-14,-9-1-100 13</inkml:trace>
    </iact:actionData>
  </iact:action>
</iact:actions>
</file>

<file path=ppt/ink/inkAction18.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41:51.342"/>
    </inkml:context>
    <inkml:brush xml:id="br0">
      <inkml:brushProperty name="width" value="0.05292" units="cm"/>
      <inkml:brushProperty name="height" value="0.05292" units="cm"/>
      <inkml:brushProperty name="color" value="#FF0000"/>
    </inkml:brush>
  </inkml:definitions>
  <iact:action type="add" startTime="10602">
    <iact:property name="dataType"/>
    <iact:actionData xml:id="d0">
      <inkml:trace xmlns:inkml="http://www.w3.org/2003/InkML" xml:id="stk0" contextRef="#ctx0" brushRef="#br0">10084 6039 95 0,'0'0'103'1,"0"0"-72"0,0 0-14 12,0 0 23-12,0-1 27 14,0-1-31-14,0 0-22 13,0 2 11-13,0 0-17 14,0 0-8-14,0 0 7 14,0 0 2-14,0 0 10 13,0 0-19-13,0 0 4 14,0 0 3-14,0 0-7 14,0 0-6-14,0 0 4 13,2 0-10-13,6 0 8 14,9 0-6-14,10 0 10 13,17 0 7-13,18 0-4 0,15 0-4 13,10-6 2 2,13-5 5-15,3-2-6 13,-1 1 0-13,-4-1 0 14,-7 0 0-14,-6 0-8 14,-12 1-9-14,-10 3-36 13,-12-2 0-13,-8 2 12 0,-7 2-20 13,-36 5-26-13,0-1-57 13</inkml:trace>
    </iact:actionData>
  </iact:action>
  <iact:action type="add" startTime="13800">
    <iact:property name="dataType"/>
    <iact:actionData xml:id="d1">
      <inkml:trace xmlns:inkml="http://www.w3.org/2003/InkML" xml:id="stk1" contextRef="#ctx0" brushRef="#br0">17888 5109 160 0,'0'0'5'15,"0"0"9"-14,0 0-2 14,0 0 33-14,0 0-18 13,0 0 15-13,0 0 5 14,-4-60-32-14,2 57 11 14,2 3-5-14,0-5 0 13,0 3-10-13,0 0-9 0,0 2 12 13,0 0-14-13,0 0 0 14,0 0 16-14,0 0-12 13,0 0-3-13,0 0-1 14,0 0-5-14,0 0-2 13,0 0 7-13,0 0-4 14,0 0-2-14,0 0 6 14,0 0-5-14,0 0 0 13,0 0-18-13,0 0 22 14,0 0-20-14,0 0 15 13,0 0 2-13,0 0 4 14,4 9 0-14,6-4-2 0,-2 3 9 13,12-1-3-13,-2-4-4 13,7 3 0-13,-3-2 0 14,7 2 7-14,-5-2-5 14,5-1-2-14,0 0 1 13,-4-3 3-13,6 2 1 14,-2-2 0-14,4 0 1 13,5 0-6-13,1 0 0 30,-4-5 4-30,7-2-2 13,-9 1 11-13,8 0-13 14,-1 0 2-14,-7 2-2 0,5 2 1 13,-9-2-2-13,0 0 0 13,-2 2 1-13,0 2 7 14,-5 0-7-14,5 0 0 14,2 0 1-14,-3 0-1 0,3 0 0 12,-2 0 0-12,-2 0 0 0,4 0 0 13,-7 0 0 1,5 6 0-14,0 4-1 14,-1-4 1-14,-1-1 0 14,-1-5-5-14,5 0 10 0,0 0-8 12,7 0 3-12,-1 0 0 14,4 0 0-14,-1 0 0 13,-5 0-1-13,5 0-1 14,-5 0 4 1,0 0-4-15,6-11 2 13,-6 1 0-13,5-1-4 14,-5 2 7-14,3 1-3 14,-1 4 0-14,4-1 3 13,-6 5-2-13,5-3-1 14,-3 1 0-14,8 2-7 0,8-7 14 13,-2 4-7-13,7-5 0 13,2 2 3-13,0 3-10 14,-3-2 7-14,-1 1 0 13,-7 0-2-13,2 0 6 0,-6 2-3 13,-4 2-1-13,3 0 0 14,-1 0-2-14,10 0 2 13,-4 0 0-13,5 0 0 14,-2 0 2-14,4 0-4 13,0-8-8-13,-8 2 10 0,-1 1 6 29,-5 2-6-29,3-2 0 13,1 2 3-13,3-4-1 14,6 2-2-14,-4-1 0 14,3 1 0-14,6-2 0 0,-5 7-3 12,3-2 3-12,-3-1 8 14,1 3-8-14,2 0-8 13,-1 0 8-13,1 0 7 14,-5 0-7-14,3 0-8 0,1 0 8 13,-6-1 9-13,5 1-9 13,0-3 0-13,-6 3 1 14,8 0 0-14,0-4 6 14,0 3-7-14,0-3 0 13,-8 2-7-13,2 2 10 0,-4-5-3 13,3 2 5-13,1 3 1 13,-6-2-9-13,-2-3 3 30,3 3 0-30,-5-5 7 13,1 0-4-13,-4 4-3 0,1-3 4 13,2 2 2-13,-7 0 1 14,-1 1-7-14,-8 1 2 13,3-1-3-13,-5-2 3 14,1 0-2-14,-4 3 1 14,2-3 1-14,-8 5-1 0,-4-2-1 12,0-2 0-12,-5 1 6 0,3-2-6 13,-2 5 0-13,-1-2 0 13,5 2 1-13,-9 0-2 14,4 0-6-14,3 0-19 14,-5 0-2-14,3 0-65 13,-5 0-49-13,0 0-15 14</inkml:trace>
    </iact:actionData>
  </iact:action>
  <iact:action type="add" startTime="29666">
    <iact:property name="dataType"/>
    <iact:actionData xml:id="d2">
      <inkml:trace xmlns:inkml="http://www.w3.org/2003/InkML" xml:id="stk2" contextRef="#ctx0" brushRef="#br0">16796 5941 186 0,'-4'3'98'15,"-3"-3"-85"-14,7 0-11 14,-2 0 6-14,2 2 11 13,0-2 16-13,0 0 20 14,0 0-33-14,0 0-10 14,0 0-3-14,0 0 1 13,0 3 1-13,0-3-9 14,0 2 3-14,0-2 10 13,0 0-15-13,0 0 0 14,0 0 7-14,0 0-7 0,0 0 3 13,0 0-3-13,0 2-5 13,0-2-6-13,0 0 7 14,0 0-7-14,0 0 11 14,0 0-7-14,0 0 5 13,0 0 0-13,0 5 2 14,9-5 8-14,-1 3-8 14,4-1-6-14,3 1 6 13,1-2 4-13,9 2 0 14,-6-2-4-14,8 2 0 13,0-3 10-13,2 0-9 30,2 0-2-30,3 0 4 0,-1 0 9 0,-2 0-3 11,8 0-1 4,-4-3-5-15,5-1 17 14,0-2-20-14,3 3-3 13,3-4 3-13,10 3 7 0,-2-2-6 13,2-1-1-13,-8-2 10 13,6 1-21-13,-7 3 14 14,-3 0-3-14,-1 3 23 14,-3 0-22-14,-7-1-1 13,5-2 3-13,-7 3 6 14,7-2 1-14,-4 1-10 0,-3 3 0 13,5-3 5-13,-5 3 2 13,-2 0-11-13,0-2 4 14,4 2 0-14,3-2 4 13,-5 2-4-13,-2 0 0 0,2 0-3 29,-2 0 7-29,2-2-8 13,5 2-2-13,-7 0 6 14,-2-2 10-14,2 1-10 13,-2-4 0-13,-8 5-4 14,4-4 6-14,-5 2-4 0,-14 0 1 13,7 2 1-13,-9-2-3 0,8 2 3 12,-6 0 0-12,-2 0-7 14,5 0-13-14,-3 0-23 14,6 0-6-14,-4 0-56 13,3 0-4-13,-9 2 14 0</inkml:trace>
    </iact:actionData>
  </iact:action>
  <iact:action type="add" startTime="31496">
    <iact:property name="dataType"/>
    <iact:actionData xml:id="d3">
      <inkml:trace xmlns:inkml="http://www.w3.org/2003/InkML" xml:id="stk3" contextRef="#ctx0" brushRef="#br0">20864 5958 134 0,'0'0'129'15,"0"0"-126"-14,0 0 3 14,0 0 47-14,0 0-5 13,0 0 18-13,0 0-38 14,-11 3-6-14,11-3 4 14,0 0-26-14,0 0 0 13,0 0 0-13,0 0 0 14,0 0-9-14,0 0 9 14,0 0-16-14,0 0 13 13,0 0 5-13,0 0-3 14,9 0 1-14,5 0 0 13,15 0 11-13,9 0 0 0,13-10-11 13,20 0 31 2,14 1-17-15,11 0-9 0,-5 3-2 12,7 2-3-12,-2 0 19 14,-7 2-19-14,0-2 0 29,-8 4 1-29,-17 0 2 14,-6-3-2-14,-11 3-1 13,-14 0 5-13,-8 0-2 14,-11-3-3-14,-10 3 0 0,-2 0 8 13,-2-2-8-13,0 2-7 0,0 0-17 12,0 0-26-12,0 0-10 14,0 0-56-14,-2 0-84 14</inkml:trace>
    </iact:actionData>
  </iact:action>
  <iact:action type="add" startTime="34485">
    <iact:property name="dataType"/>
    <iact:actionData xml:id="d4">
      <inkml:trace xmlns:inkml="http://www.w3.org/2003/InkML" xml:id="stk4" contextRef="#ctx0" brushRef="#br0">24201 6039 225 0,'0'0'42'1,"0"0"-23"13,0 0-1-13,0 0 29 14,0 0-7-14,0 0 50 13,0 0-56-13,-17 2-6 14,17-2-7-14,0 0-11 0,0 0-10 13,0 0-2-13,0 0 1 13,0 0-14-13,0 0-5 14,0 0 0-14,22 0 3 14,12 0 17-14,23 0 26 13,19-7-26-13,22-10 0 14,20-3 26-14,9 2-22 13,0 2-4-13,-1 2 2 14,-13 4-2-14,-12 5-6 14,-10-2-3-14,-11 5-25 13,-10 2 22-13,-20 0-57 14,-5 0 13-14,-9 0-18 0,-36 0-61 28,0 0-27-28</inkml:trace>
    </iact:actionData>
  </iact:action>
  <iact:action type="add" startTime="38666">
    <iact:property name="dataType"/>
    <iact:actionData xml:id="d5">
      <inkml:trace xmlns:inkml="http://www.w3.org/2003/InkML" xml:id="stk5" contextRef="#ctx0" brushRef="#br0">18386 3217 48 0,'2'0'33'15,"-2"0"-22"-14,0-3-7 14,0 1 22-14,0-2-7 13,0 2 15-13,0 1-1 14,0 1-29-14,0-3 8 0,2 1 11 13,-2 2-5-13,0-2 17 13,0 0-13-13,0 2-22 14,0-2 36-14,5 0-25 14,-5 1-2-14,0-2 14 13,0 0 6-13,0 0-4 14,0-1-17-14,0-3-6 13,0 2 12-13,0 3-4 14,0-3-7-14,0 0-3 14,0 5-8-14,0-2 0 13,0 0 6-13,0 2 2 14,-5 0 14-14,5 0-14 14,-2 0 0-14,2 0 9 0,0 0-7 12,-2 0-2-12,2-2 0 14,0 2 6-14,0 0-13 13,0 0 7-13,0 0 0 14,-2 0-7-14,0 0 7 14,-6 0-3-14,4 0 3 13,-5 0 0-13,5 0-4 14,-8 0 4-14,-3 4 0 14,-1 3-3-14,-11 5 3 13,1 2 0-13,-1 3 0 14,3 3 1-14,-1 2-4 13,2 0 3-13,4 3 0 14,1 7-3-14,-3 1 3 14,4 2 0-14,1 4 0 13,5-10 1-13,5 3-8 14,-4-2 7-14,8-2-2 13,0-2-8-13,0-4 3 14,2-2-2-14,0-2 5 0,0 0-7 13,2-1 3-13,10-2 8 13,3-1 0-13,3 3 3 14,1-6-3-14,6-3-9 14,2-4 9-14,-2-1 0 29,6-3-4-29,0 0 9 0,2 0-5 12,5-3 1-12,1-15 1 14,-6 5-1-14,7-4 3 14,-9-7-8-14,-2-2 8 0,-2 0 2 12,-7-2-2-12,4 4 4 14,-8 0-4-14,1-4 1 14,-3 8-4-14,-3 4-1 13,-7 8 13-13,6 3-13 14,-8-6 0-14,5 5-9 14,-3-4 9-14,7 2-8 0,5 2 3 12,2 2 5-12,1-3-6 14,4 7 3-14,-5 0 3 13,4 0-5-13,-4 0 5 14,-5 4-5-14,1 19-2 0,-1-4-1 13,-1 10 6-13,-4 3-13 29,1-3 9-29,-7 6 0 13,-2 8-19-13,0-5 21 14,0 8 4-14,0 0 2 14,-11-8 2-14,-3 0-4 0,-1-8 0 12,4-6 14-12,4-4-11 14,5-8-3-14,0-7 0 14,2 0-4-14,0-5 4 0,0 0-2 12,0 0 2-12,0 0 14 14,0 0-10-14,0 0-3 14,0 0 4-14,0 0-5 13,0 0-1-13,0 0-20 0,0 0 1 13,0 0 18-13,0 0-47 13,0 0-11-13,0 0-19 14,0 0-40-14</inkml:trace>
    </iact:actionData>
  </iact:action>
  <iact:action type="add" startTime="41771">
    <iact:property name="dataType"/>
    <iact:actionData xml:id="d6">
      <inkml:trace xmlns:inkml="http://www.w3.org/2003/InkML" xml:id="stk6" contextRef="#ctx0" brushRef="#br0">11729 5242 114 0,'-2'1'23'1,"0"-1"-10"13,2 4-13-13,0-4 33 14,0 0 6-14,0 0-17 13,0 0 5-13,0 5-16 14,0-3 6-14,0-2 16 14,0 0-31-14,0 0 2 13,0 0 3-13,0 0-6 0,0 0 9 13,0 3-10 1,0-3 2-14,0 0 22 0,0 0-19 13,0 0 8-13,0 0-8 14,0 0-3-14,0 0 3 13,0 0-5-13,0 0 0 14,0 0 2-14,0 0-2 14,0 0-2-14,0 0 0 13,0 0-5-13,4 0 6 14,14 0 1-14,18 0 3 13,7-12 14-13,12-12-4 14,19-3 5-14,5-8 5 14,16-5-3 0,-4-1-19-14,3-3 12 14,-10 7 6-14,-8 7-10 14,-16 4 2-14,-4 3-13 13,-12 8 4-13,-13 1-2 0,1 2 14 13,-16 6-14-13,-10 3 0 13,-6 3-1-13,0 0 4 0,0 0-3 13,0 0 0-13,0 0-8 14,0 0 0-14,0 0-35 13,0 0-35-13,0 0-10 14,0 0-13-14,0 9-9 14,0-5 52-14</inkml:trace>
    </iact:actionData>
  </iact:action>
  <iact:action type="add" startTime="42835">
    <iact:property name="dataType"/>
    <iact:actionData xml:id="d7">
      <inkml:trace xmlns:inkml="http://www.w3.org/2003/InkML" xml:id="stk7" contextRef="#ctx0" brushRef="#br0">12220 6108 179 0,'0'0'37'1,"0"0"-37"13,0 0 4-13,0 0 8 14,0 0-6-14,0 0 9 13,0 0 4-13,0 0-14 14,0 0 13-14,0 0-4 14,0 0-10-14,0 0 7 13,0 0-9-13,0 0-1 14,0 0 23-14,0 0-17 13,0 0 14-13,0 0-7 14,0 0-11-14,13-7 5 14,2-4-6-14,14-4-2 13,10 0 9-13,-1-2-9 0,9-1-4 13,1-1 4 2,10-4 13-15,7 1-11 13,-7-2 0 2,-2 0-1-15,-7 4 13 14,-5 4-13-14,-2-2-2 0,-3 6 2 12,-12 2-1-12,-8 1 2 14,-3 6-2-14,-7-1-21 13,-5 2 12-13,-4 2-4 14,2 0 9-14,-2 0-7 0,0 0-40 13,0 0-12-13,0 0-49 13,0 0 20-13</inkml:trace>
    </iact:actionData>
  </iact:action>
  <iact:action type="add" startTime="58178">
    <iact:property name="dataType"/>
    <iact:actionData xml:id="d8">
      <inkml:trace xmlns:inkml="http://www.w3.org/2003/InkML" xml:id="stk8" contextRef="#ctx0" brushRef="#br0">9342 6118 12 0,'0'0'37'1,"0"0"-10"13,0 0-13-13,0 0 30 14,0 0-41-14,0 0 48 13,0 0-29-13,-20 0-8 14,20 0 4-14,0 0-12 14,-2 0 16-14,2 0-15 0,-5 0 0 12,5 0 13-12,0 0-15 14,0 0 3-14,0 0 0 13,0 0-3-13,0 0 3 14,0 0-8-14,0 0 0 14,0 0 17-14,0 0-12 13,0 0 8-13,0 0 1 14,0 0-2-14,0 0 3 14,0 0-15-14,0 0 0 13,0 0 2-13,0 0-2 14,0 0 0-14,0 0 0 14,0 0 1-14,0 0-3 13,0 0-3-13,0 0-1 0,0 0-2 13,0 0-2 1,0 0 1-14,0 0 5 0,0 0-5 13,0 0 7-13,0 0 2 14,0 0 0-14,0 0-2 13,0 0 2-13,0 0-5 14,0 0 3-14,5 0-3 13,3 0 5-13,13 0 0 14,-1-5 7-14,4 0 2 14,-2-2-9-14,7-2 0 13,7 1 1-13,-1-4 5 14,4 0 1-14,3 4-7 14,3-3 0 0,-3 4-14-14,10-2 16 14,-4 0-2-14,4-1 9 0,-1-1-9 12,-7-1-10-12,-1 3 8 14,-5-4 2-14,0 1-1 14,-5 0 1-14,-2 2 0 13,-2 0-1-13,-6 5 2 0,-6 0-2 13,-1-2-2-13,-5 2 3 14,-7 1 2-14,1 2-2 13,0 2-5-13,-5 0 5 29,2 0 0-29,-2 0 0 0,0-3-4 0,2 3-12 12,-2 0 15-12,0 0-26 14,0 0 6-14,0 0 9 0,0 0-17 12,0 0-39-12,2 3 24 14,-2-1-11-14,0 4-23 14</inkml:trace>
    </iact:actionData>
  </iact:action>
  <iact:action type="add" startTime="68897">
    <iact:property name="dataType"/>
    <iact:actionData xml:id="d9">
      <inkml:trace xmlns:inkml="http://www.w3.org/2003/InkML" xml:id="stk9" contextRef="#ctx0" brushRef="#br0">20762 5909 378 0,'-9'16'48'1,"7"-12"-38"13,0-1-3-13,2-1-2 0,0-2 48 13,0 1-23-13,0-1 8 13,0 4-37-13,0-2-1 14,0-2 19-14,0 3-19 14,0-3-4-14,0 0-8 13,0 0 12-13,17 0 0 14,19 0 9-14,15 0-2 14,28-5 36-14,9-13-23 13,26 0-16-13,4-2 1 14,7 2 14-14,-5 2-19 29,-10 2-2-29,-12 2 2 0,-15 2-3 13,-19 0-23-13,-10 0 9 13,-12 1-11-13,-13 4-18 14,-11 3-9-14,-7 0-30 14,-11 2-24-14,-7 0 29 0,-28 0-116 0</inkml:trace>
    </iact:actionData>
  </iact:action>
  <iact:action type="add" startTime="69678">
    <iact:property name="dataType"/>
    <iact:actionData xml:id="d10">
      <inkml:trace xmlns:inkml="http://www.w3.org/2003/InkML" xml:id="stk10" contextRef="#ctx0" brushRef="#br0">17782 6084 211 0,'0'0'4'1,"0"0"15"0,0 0 0 12,0 0 2-12,0 0 29 14,0 0-10-14,2-18-10 13,0 16-20-13,-2 2-4 14,2 0-5-14,-2 0-1 14,2 0-10-14,7 0 8 13,14-2 2-13,12-3 7 14,21-4 33-14,13-3-33 14,7-4 46-14,9-2-51 13,2 1 6 2,-3-1 4-15,3-2-12 13,2 2 1-13,9-2-5 14,10 0 16-14,-4 2 1 14,-1-2-11-14,-5 2 3 13,-13 1-3-13,-12 2 0 14,-15 1-2-14,-11 0 0 0,-9 4 2 13,-21 2 3-13,-5 3-5 13,-8 2-26-13,-4 1 12 14,0 2-38-14,0 0-45 0,0 0-35 12,-4 0-59-12</inkml:trace>
    </iact:actionData>
  </iact:action>
  <iact:action type="add" startTime="73761">
    <iact:property name="dataType"/>
    <iact:actionData xml:id="d11">
      <inkml:trace xmlns:inkml="http://www.w3.org/2003/InkML" xml:id="stk11" contextRef="#ctx0" brushRef="#br0">11074 9186 34 0,'0'0'77'1,"0"0"-53"13,0 0-8-13,0 0 3 14,0 0 1-14,0 0 1 13,0 0 8-13,-2-10 7 14,2 6-20-14,0 1-15 14,0 3-2-14,0 0 1 13,0 0-13-13,0 0 11 0,0 0 1 13,0 0 1 1,0 0 0-14,0 0 2 0,0 0 12 13,0 0-14-13,0 0 0 14,0 0 4-14,0 0 8 13,0 0 16-13,0 0 2 14,0 0 0-14,0 0 10 14,0 0-40-14,0 0 2 13,0 0 3-13,0 0 1 14,0 0 8-14,0 0 0 13,0 0-11-13,0 0 28 14,0 0-27-14,0 0 4 0,0 0 5 13,0 0-12-13,0 0 1 13,0 0-2-13,0 0 0 14,0 0 6-14,0 0-6 14,0 0 0-14,0 0 4 13,0 0-4-13,0 0-2 14,0 0-8-14,0 0 0 14,0 0 3-14,0 0 5 13,0 0-7-13,0 0 6 14,0 0 6-14,4 0-1 13,9 0-2-13,8 3 3 14,-1-1-8-14,4 1 5 14,7-3 0-14,1 0-5 13,12 0 7-13,12-1-2 14,9-18 0-14,6 0 9 0,-5-5-6 13,-2 6-3 1,-20 2 0-14,-11 5 7 0,-4 2-7 13,-4 0-17-13,-5 4 12 13,-7-2 5-13,-4 4-14 30,-5 1 8-30,8 0-19 0,-8 2-1 12,7-3-43-12,1 3-14 0,-10 0 0 13,0 0-41-13</inkml:trace>
    </iact:actionData>
  </iact:action>
  <iact:action type="add" startTime="77039">
    <iact:property name="dataType"/>
    <iact:actionData xml:id="d12">
      <inkml:trace xmlns:inkml="http://www.w3.org/2003/InkML" xml:id="stk12" contextRef="#ctx0" brushRef="#br0">13613 9723 189 0,'0'0'9'1,"0"0"1"0,0 0-10 12,0 0 4-12,0 0 8 14,0 0 21-14,0 0-16 13,-34-76-3-13,30 74-1 14,-5 0 26-14,3 0-26 14,-4-3-2-14,4 5-11 13,-3 0 0-13,-3 0 3 14,-3 0-3-14,-3 0-7 14,-6 20 7-14,-7 6 0 13,0 11 1-13,-10 7-1 14,10 11 0-14,2 5 11 13,0 6-3-13,7 1-6 14,6 0 8-14,8-3-9 14,8-6 0-14,0-4-1 13,0-3 7-13,4-7-11 14,21-4 4-14,-2-4-9 0,12-6 9 13,-2-6 1-13,-2-6 1 13,7-10 1-13,-3-6 9 14,8-2 19-14,-1 0-25 13,0-22 6 2,3-6 2 0,-5-6-6-15,3-6 3 0,-5-4-11 12,-5-2 4-12,-4 2 1 14,0 2-5-14,-2-1 0 14,-3 7 0-14,-4 9 2 13,-6 8-2-13,-5 9 0 0,-5 4 0 13,-2 2-3-13,-2 2 3 0,0 2-13 12,9 0 8-12,-4 4-28 14,6 26 12-14,0 12 3 14,-5 11 18 0,6 1 20-14,-6 5-20 0,1 4 0 13,-3-3 12-13,-4 0-9 14,0-3-3-14,0-7 0 13,0-9 1-13,0-6-5 14,0-7-18-14,0-9-52 13,0-2 7 2,8-17-57-15</inkml:trace>
    </iact:actionData>
  </iact:action>
  <iact:action type="add" startTime="77768">
    <iact:property name="dataType"/>
    <iact:actionData xml:id="d13">
      <inkml:trace xmlns:inkml="http://www.w3.org/2003/InkML" xml:id="stk13" contextRef="#ctx0" brushRef="#br0">14460 9869 228 0,'0'0'0'15,"0"0"-3"-14,0 0-9 0,0 0 9 13,0 0 6-13,0 0 10 13,-98 82-6-13,83-39-3 14,5 3 0-14,6-4-3 14,4-2-1-14,0-6 0 13,0-5 4-13,6-6-9 14,15-5 0-14,-1-4 5 14,7-1 3-14,2-3 0 13,2-3 15-13,0 4 15 14,5-5 11-14,-3 0-12 13,3 0-11-13,-7 0-15 14,-7 3 13 1,-2 3-19-15,-4 2 0 0,-10 6 0 12,8 5 5-12,-12 5-3 14,3 4-2-14,-5 2 5 14,0 3 31-14,-9-2-30 13,-18-1 8-13,5-2 10 14,-3-5-23-14,0-7 11 0,10-4-12 12,-1-3 0-12,3 0-11 14,11-3-61-14,2-12-56 29,0 0-35-29</inkml:trace>
    </iact:actionData>
  </iact:action>
  <iact:action type="add" startTime="78218">
    <iact:property name="dataType"/>
    <iact:actionData xml:id="d14">
      <inkml:trace xmlns:inkml="http://www.w3.org/2003/InkML" xml:id="stk14" contextRef="#ctx0" brushRef="#br0">14770 9997 506 0,'0'0'0'1,"0"0"-9"13,0 0 9-13,0 0 11 14,0 0 36-14,0 0-47 13,9-37-5-13,2 33-10 14,11-2 15-14,12-5 12 14,15-2 1-14,11-6-11 13,5 2 12-13,6-4-14 0,3 1-2 13,-7-1-6 2,4 0-35-1,-9 0-2-14,-8 4-36 0,-48 13-42 13,-4 4-20-13</inkml:trace>
    </iact:actionData>
  </iact:action>
  <iact:action type="add" startTime="78480">
    <iact:property name="dataType"/>
    <iact:actionData xml:id="d15">
      <inkml:trace xmlns:inkml="http://www.w3.org/2003/InkML" xml:id="stk15" contextRef="#ctx0" brushRef="#br0">15138 9934 231 0,'0'0'19'1,"0"0"-19"13,0 0-13-13,0 0 13 14,-4 135 41-14,17-89-28 13,-7 12 19-13,1 8 0 0,-5 9-32 13,-2 6 46-13,0 3-41 14,-7 1-4-14,-6-6 12 13,5-7-13-13,-8-7 0 14,3-9-40-14,3-48-37 13,4-4-15-13</inkml:trace>
    </iact:actionData>
  </iact:action>
  <iact:action type="add" startTime="79757">
    <iact:property name="dataType"/>
    <iact:actionData xml:id="d16">
      <inkml:trace xmlns:inkml="http://www.w3.org/2003/InkML" xml:id="stk16" contextRef="#ctx0" brushRef="#br0">12858 9494 116 0,'0'0'74'15,"0"0"-49"-14,0 0-15 14,0 0 7-14,0 0 17 13,0 0 10-13,-3 9-37 14,3-9 13-14,0 0-4 14,0 0 8-14,11 0 9 13,14-2-24-13,-3-2-5 0,2 0 28 13,8 1-32-13,-1 3 5 13,2 0-1-13,-2 0-4 14,6 0 2-14,-2 0-2 29,7 0 0-29,1 9 12 0,12-2-11 0,3-2-2 12,-2-5-3 3,4 0 4-15,-6 0 11 13,-6 0-11-13,2 0 0 14,-8 0 1-14,-6 0 1 13,0 0-2-13,-1 0 1 0,3 0 1 13,5-3-4-13,-1-2 2 14,7-1 0-14,0-2 2 13,0 2 1-13,3-3-3 14,-6 4 0-14,1-4 2 0,-7 4-2 13,0 3 0-13,1-3 0 29,-6 3 0-29,3 0 0 13,4 1 0-13,-4-2 0 14,9 3 0-14,-2 0 0 14,-3 0-7-14,1 0 7 0,-8 0-6 12,7 0 6-12,0 3 0 14,10 0-3-14,-3-1 3 14,7 0-2-14,-8 1 2 13,0-1 0-13,-4 1-1 0,-11 1 1 13,6-1 0-13,-4-3 0 13,5 2 2-13,5 0-2 14,-1 1-1-14,6-1 1 0,-8 3-1 13,-7 1 1 1,-4-2-5-14,-2 0 4 0,0 0-5 13,5 2 2-13,-1-1-16 14,0 4 4-14,6-1 6 13,3-1 2 2,-2 4 3-1,-4-5-2-14,2 2 0 0,-9-4 7 13,-10-1-6-13,2-3 6 14,-15 2-2-14,2 1 2 13,-4-1-11-13,-2 2 0 14,-2 2 3-14,13 2 8 0,1 2 0 13,1 1 3-13,14 3-5 13,-2 1 2-13,0-3-13 14,-7-2 4-14,0-3 6 13,-12 0 2-13,0 0 1 14,-4 2-18-14,-2-1 11 0,0 7 0 13,7 2 7-13,1 4 8 13,-4 2-8-13,3 0 4 14,-7 4-4-14,-2 6-2 14,0 9-4-14,0 6 4 29,0 6 2-29,-9 4 28 0,3 0-24 12,-4 0 2-12,8-5-6 14,-2-5 6-14,-1-2-3 14,3 0-3-14,-2 3 0 13,-8 6 7-13,6-3 1 0,-3-2-3 13,-5 1-5-13,8-8 7 14,-3-2 2-14,3-4-9 13,-1-6 0-13,4-4 1 14,1 0-1-14,0-8 0 13,2-5-2-13,0-2 6 0,-5-9-4 13,5 2 0-13,-2-5 0 14,2 0 1-14,-2 1-1 13,0 1-3-13,0 4-2 14,-7-1-2-14,2 0 5 0,-4 1-19 13,-5 2 21-13,-4 0 24 13,0-2-23 2,-7-2 9-1,-2 3-7-14,-4-2 3 14,-5 2 10-14,-4 0-15 14,-5 2 2-14,-11 3 3 0,-7-1-4 12,1 3-2-12,-3 3 3 14,5-3-3-14,-6 2 3 14,1-2-3-14,5-2 0 13,-7 0 0-13,9-2 9 0,4-3-1 13,0 0 0-13,6-2-1 13,-2 4 10-13,-6 2-17 14,-2-2 0-14,-5 3 16 14,3-4-14-14,-8 1 3 13,-1 4-4-13,0-1 0 0,-5 4-2 13,3-4 0-13,8-2 1 14,5-2 4-14,6-2-4 29,5-2 0-29,5-2 2 14,-1 0-1-14,3-2 3 0,4 0-4 12,-3 0 0-12,8 0 8 14,2 0-4-14,2 0-4 13,5 0 15-13,-3 0-7 14,-4-4-1-14,0 0-7 14,-4-2 0-14,4-2 11 0,0 0-8 12,-2-4 0-12,-3-2 4 14,1-1 7-14,1-2-2 14,1-1-10-14,4-5 5 13,4 0 23-13,5-5-10 0,3-6-14 13,3-4-2-13,-8-3-2 13,4-3-3-13,3 1 1 14,-6 0 0-14,13-3-7 14,-4-1 8-14,1-1-1 13,-5-1 7 2,3 3-4-15,-3 0 6 13,-1 1-9-13,-6 9 3 14,8 4 4-14,1 3-5 14,-1 2-2-14,1-1 1 13,-1 0 5-13,1 0-4 0,8-2-2 13,-3-4-15-13,5-4 10 14,1-8-8-14,-4-3 11 13,7-1 2-13,0-4 11 14,-2 4-5-14,-2 1-6 14,-3 7 7-14,7 7-2 0,0-4-5 12,0 5-14-12,0-2 12 14,0-3-7-14,0-4 2 13,15-3 1-13,4-3 6 14,-4 4 21-14,3 1-21 0,-5 5 1 13,-1 11 2-13,-4 7-3 29,1 5-1-29,3 1-9 13,1-2 10-13,-5 5-12 14,4-2 12-14,-8 3-1 14,5 1-18-14,-3-1 17 0,6 2-10 12,1 4-7-12,-1 2-23 14,3 1-7-14,3 2-90 14,-9 0 2-14,-3 0-40 13</inkml:trace>
    </iact:actionData>
  </iact:action>
  <iact:action type="add" startTime="84346">
    <iact:property name="dataType"/>
    <iact:actionData xml:id="d17">
      <inkml:trace xmlns:inkml="http://www.w3.org/2003/InkML" xml:id="stk17" contextRef="#ctx0" brushRef="#br0">14941 10011 166 0,'0'0'56'1,"0"-5"-19"13,0-7-27-13,0 3 34 14,0 0-5-14,0 1 18 13,0 2-35-13,0 4-1 14,0 0-3-14,0 0-11 14,0 2-4-14,0 0-3 13,0 0-24-13,0 0 11 14,0 0-18-14,0 0 7 14,0 0 4-14,0 0-47 13,-4 16 1-13,-7 4 50 14,2-1-41-14,0-2 11 13,3-5-18-13,-1-4 36 0,7-4 28 13,0-1 0-13,0-3 21 14,0 0 31-14,0 0 4 13,0 0 10-13,0 0-50 14,0 0 4-14,7 0 13 14,13-7-3-14,13-7 8 13,18-6-7-13,5-4-15 14,6-2 6-14,5 6-21 13,-5-5-1-13,6 6 4 14,-8 2-1-14,-9 2-6 14,-4 7-12 0,-12 4-51-14,-30 4-8 14,-5 0-91-14</inkml:trace>
    </iact:actionData>
  </iact:action>
  <iact:action type="add" startTime="85014">
    <iact:property name="dataType"/>
    <iact:actionData xml:id="d18">
      <inkml:trace xmlns:inkml="http://www.w3.org/2003/InkML" xml:id="stk18" contextRef="#ctx0" brushRef="#br0">14906 10026 211 0,'0'0'22'1,"0"0"-16"13,0 0-6-13,0 0-2 14,0 0 0-14,0 0 2 13,0 0 0-13,45-73 16 0,-45 73-4 13,0-2-1 2,0 2-10-15,0 0-1 0,2 0-2 12,-2 0-24-12,9 9-22 14,-3 7 25-14,1 5-25 14,0 2 32-14,6 0-4 13,-11 3 6-13,5 6 12 14,-3 5 2-14,-4 6 16 13,0 12 9 2,0 14-5-15,0 9-6 14,2 4-2-14,8 1-2 0,-6-5 2 12,7-12-7 3,-7-4 15-15,8-4 18 0,-3-6-29 12,-7-2 4-12,2-2 5 14,-4-4-5-14,2-6-9 14,4-7-4-14,-4-9 0 13,0-6 9-13,2-4-9 0,-2-2 0 13,3-2 0-13,-3 2-2 14,-2-2-37-14,0-8-32 13,0 0-66-13</inkml:trace>
    </iact:actionData>
  </iact:action>
  <iact:action type="add" startTime="86072">
    <iact:property name="dataType"/>
    <iact:actionData xml:id="d19">
      <inkml:trace xmlns:inkml="http://www.w3.org/2003/InkML" xml:id="stk19" contextRef="#ctx0" brushRef="#br0">9342 9388 120 0,'0'0'109'15,"0"0"-92"-14,0 0-12 14,0 0-4-14,0 0 14 13,0 0 45-13,-27 2-34 14,27-2-24-14,0 0-2 14,0 2-25-14,0 12 25 13,13 5 3-13,10 4-2 14,-1 3 21-14,5 3-19 14,2 0 10-14,-3-2 1 13,6-1-8-13,-4-1-6 0,7-6 0 13,-2-3 6 1,0-4 0-14,3-6-6 0,-3-4 0 13,3-2 6 2,-3 0-2-15,10-12 35 13,5-19-7-13,15-16-25 14,11-13 15-14,17-19-22 0,16-11 1 13,13-16 4-13,8-10-2 13,-5-5-4-13,-13 7 1 14,-12 18-17-14,-15 18 13 29,-23 17-36-29,-6 20-46 0,-16 8-1 13,-38 33-63-13</inkml:trace>
    </iact:actionData>
  </iact:action>
  <iact:action type="add" startTime="86732">
    <iact:property name="dataType"/>
    <iact:actionData xml:id="d20">
      <inkml:trace xmlns:inkml="http://www.w3.org/2003/InkML" xml:id="stk20" contextRef="#ctx0" brushRef="#br0">10497 9851 123 0,'0'0'67'1,"0"0"-67"13,0 0-4-13,0 0 4 14,0 0 0-14,0 0 18 13,0 7-11-13,0-7-1 0,0 0 5 13,0 0-11-13,0 0-2 14,0 0 0-14,0 0 4 13,0 0-4-13,0 2-5 14,0 3 7-14,4 4 17 13,5 0-10-13,5 3 7 14,1 3-3-14,3 1 11 14,-1-3-7-14,6-4-11 13,-3-1-3-13,9-4 16 14,0-4-16-14,11 0 35 14,7-10 11 0,14-26-24-14,14-9 10 14,10-13-22-14,6-15-8 0,20-12 12 12,9-16-15-12,17-11-3 14,-4-9-14-14,-90 76-115 14,-14 1-125-14</inkml:trace>
    </iact:actionData>
  </iact:action>
  <iact:action type="add" startTime="92894">
    <iact:property name="dataType"/>
    <iact:actionData xml:id="d21">
      <inkml:trace xmlns:inkml="http://www.w3.org/2003/InkML" xml:id="stk21" contextRef="#ctx0" brushRef="#br0">19476 7729 0 0,'2'0'22'1,"-2"0"-18"13,0 0 4-13,0 0-7 14,0 0 0-14,0 0 2 13,0 0 10-13,0 0 23 14,0 0-2-14,0 0 1 14,0 0 10-14,0 0-16 13,0 0-1-13,0 0-4 14,0 0-10-14,0 0 5 14,0 0-13-14,0 0-4 13,0 0 10-13,0 0-11 14,0 0-2-14,0 0 1 0,0 0 0 12,0 0-1-12,0 0 1 14,0 0 0-14,7 0 2 14,-3 0 1-14,7 0-3 13,5 0 3-13,1 0 0 14,12 0 5-14,12 0-2 14,1 0 11-14,14 0 23 13,4 0-30-13,7 0 9 14,-3-1-1 0,4-1-7-14,1-4 1 14,-7 0-12-14,5 0 3 14,-5 1 26-14,5-2-27 13,-7 1 7-13,-6-1-1 0,-9 4-7 13,-14 1-1-13,-7 1 0 13,-8-2 0-13,-10 3 8 14,-1-3-8-14,-5 3 0 14,0 0 8-14,0 0-6 0,0 0 0 12,0 0-2-12,0 0 0 14,0 0-16-14,0 0-7 14,0 0-41-14,2 0-38 13,7 0 32-13,-4 0-25 14,-5 6-94-14</inkml:trace>
    </iact:actionData>
  </iact:action>
  <iact:action type="add" startTime="94010">
    <iact:property name="dataType"/>
    <iact:actionData xml:id="d22">
      <inkml:trace xmlns:inkml="http://www.w3.org/2003/InkML" xml:id="stk22" contextRef="#ctx0" brushRef="#br0">23221 7610 41 0,'0'0'43'15,"0"0"-43"-14,0 0 1 14,0 0 4-14,0 0 11 13,0 0 2-13,0 0-11 14,37 4-2-14,-30-3 25 14,0-1-29-14,2 0 9 13,0 3-5-13,2-1-5 14,2 3 2-14,0 1-2 14,8-4 0-14,-5-2 4 13,1 3-3-13,1-3-1 14,5 2 7-14,-4 0 6 13,4-2 10-13,-1 0-14 14,2 0 3-14,5 0 23 0,0 0-23 13,10 2-7 1,-4-2-2-14,7 0-2 14,5 0 1-14,4 0-2 14,7 0 0-14,2 0 1 13,3 0-1-13,-3 0 0 14,2 0-1-14,4 0 4 0,-6 0-3 12,0 0 0-12,-3 0 0 14,1 0-1-14,2 0 1 14,5 0 0-14,5 0 1 13,1 0-1-13,0 0 0 14,3-6 0-14,-3 3 1 0,3 2 2 28,-1 1-3-28,3 0 0 14,2-1-2-14,-7 1 6 13,5 0-4-13,5 0 0 14,-8 0 1-14,10 0-4 0,-4 0 3 13,4 0 0-13,4 0 3 13,-2 0-3-13,-2 0 3 14,-12 0-3-14,-5 0 0 14,-3 1 2-14,1-1-2 13,1 0 0-13,-1 0 1 0,4 0-1 13,-1 0 0-13,-7 0-3 13,-4 0-17-13,0 0 11 14,-10 0-20-14,3 0 4 14,0 0 13-14,-6 0-2 13,-8 1 1-13,-6 2-36 0,-27-3-20 13</inkml:trace>
    </iact:actionData>
  </iact:action>
  <iact:action type="add" startTime="95512">
    <iact:property name="dataType"/>
    <iact:actionData xml:id="d23">
      <inkml:trace xmlns:inkml="http://www.w3.org/2003/InkML" xml:id="stk23" contextRef="#ctx0" brushRef="#br0">19157 8229 37 0,'0'0'53'1,"0"0"-14"0,0 0-18 12,0 0 13-12,0 0-9 14,0 0-13-14,0 0 21 13,-11-22-8-13,11 22 8 14,0 0-5-14,0 0-16 14,0 0-1-14,0 0-11 13,0 0 0-13,0 0-7 14,2 0 9-14,11-2-2 14,3-2 0-14,6 2 1 13,0 0-5-13,12 0 4 14,-5 2 0-14,0 0-7 13,2 0 7-13,-2 0 0 14,2 0-1-14,5 8 1 14,-2-3 1-14,6 4-1 13,0-3 0-13,-5 0 0 14,8 3 3-14,-10-2-3 14,5-3 1-14,0 0 0 13,-5-1 1-13,8-2-2 14,1 3 0-14,-5-2 4 0,4 0-4 12,-1 0-1-12,-2-2-1 14,-5 3 4-14,0-3-4 14,6 0 2-14,-8 0 0 13,9 0 4-13,0 0-3 0,3 0-2 29,3 0 1-29,6 0 0 13,-1 4 0-13,2-1-4 14,-4 2 4-14,-1-1 0 13,-11 1 0-13,1-3 0 0,-7 3 0 13,2-2 0-13,3 2 0 14,-2-5 0-14,6 1 0 13,2-1 2-13,1 0-1 14,3 0-1-14,8 0 1 14,2 0 0-14,0 0-1 0,2 0 0 12,-1 0 0-12,1 0-1 14,2 7 1-14,5-6 0 13,-2 7 2-13,4-3 0 14,-3-1-2-14,5 1 0 14,0 0 0-14,-9-1 3 0,0-1-3 12,-4-1 0-12,-2 1-1 30,4-1 2-30,-4-2-1 13,-2 2 0-13,4 1 0 14,-2 0-4-14,2-2 5 0,0 2-1 12,-6-3 1-12,4 0 0 14,2 0-2-14,0 0 1 14,0 0 0-14,-6 0 1 13,2 0-1-13,-3 0 0 14,2-4 1-14,5-4-1 0,4 3 1 13,0 0-1-13,3-4 0 13,-3 1 1-13,2 1-1 14,5-1 0-14,-2 1 4 13,4 1-4-13,-2-2 1 0,-3 3-1 13,1-4 4-13,-7 2-4 14,2 2 0-14,-2-1 0 13,-2 5-5-13,4 1 1 30,-6 0-14-30,2 0-32 13,-43 0-43-13,-7 0-29 0</inkml:trace>
    </iact:actionData>
  </iact:action>
  <iact:action type="add" startTime="101499">
    <iact:property name="dataType"/>
    <iact:actionData xml:id="d24">
      <inkml:trace xmlns:inkml="http://www.w3.org/2003/InkML" xml:id="stk24" contextRef="#ctx0" brushRef="#br0">9172 9786 126 0,'-17'0'14'1,"5"-2"0"0,-1-7-10 12,9-1 24-12,-3 2 20 14,2-2 25-14,3 1-73 13,2-3 10-13,0 1-10 14,0-3 0-14,0 0 8 14,0 7-8-14,0-2-1 13,0 6 1-13,0 3 10 14,0-3 4-14,0 3-10 14,0 0 6-14,2-2-4 13,-2 2-6-13,7-2-7 14,0 0 5-14,0 2-5 13,1-2 7-13,2 2-11 0,1 0 11 13,2 0-1-13,-4 0 1 14,4 0-6-14,3 4-1 13,-3 10-6-13,3-2 12 14,-3 4-1-14,8 0 2 14,-4 0 3-14,-1 2-3 13,-1-4 0-13,3 5 3 14,-5-5-2 0,3 0 1-14,4 0-2 14,-4-5 0-14,-3 5 2 0,3 0-1 13,1 2-1-13,1-2 0 13,7-5 2-13,2 1-4 14,4-2 2-14,5-8 0 0,6 0-1 13,9-3 8-13,7-24 7 29,13-9-3-29,21-13-3 13,17-9-2-13,16-9-2 14,8-5-2-14,6-1-4 14,-12-2-32-14,-94 53-38 0,-8 0-94 12</inkml:trace>
    </iact:actionData>
  </iact:action>
  <iact:action type="add" startTime="105471">
    <iact:property name="dataType"/>
    <iact:actionData xml:id="d25">
      <inkml:trace xmlns:inkml="http://www.w3.org/2003/InkML" xml:id="stk25" contextRef="#ctx0" brushRef="#br0">6248 4807 233 0,'0'-20'15'1,"0"13"-13"13,2 2 5-13,0 2-3 14,3 1 24-14,-5-2 8 13,0 4-11-13,0-3 16 14,0 1-27-14,0-1 0 0,0-1 5 13,2 4-12-13,-2 0 0 13,0 0-7-13,4 0 4 14,-4 0-12-14,0 0 8 14,2 0-4-14,-2 0 0 13,6 0 1-13,-4 0-6 14,2 0 7-14,0 0 2 13,9 0 2-13,6 0-2 14,5 9 0-14,5 6-1 14,9-5 2-14,4-2 1 13,5 3-2-13,11-4 0 14,9 5 23-14,18 0-22 13,8-1-1 2,19-4 7-15,11 0 26 14,8-5-30-14,10-2-3 0,-4 0 7 12,4-2 10-12,3-15-17 14,-3-1 1-14,6 0 15 14,3-1-11-14,-1 0 7 13,1 1-12-13,-5 0 2 14,-10 2-2-14,-8 2 6 0,-15 0-5 13,-14 4 0-13,-13 4 4 13,-10 1 0-13,-3 0-5 14,-5 3 1-14,-1 2 2 29,11 0-3-29,-11 0 0 0,5 0 2 13,1-2 6-13,-15-1-14 13,-3 0 6-13,-11-3 0 14,-5 4 4-14,-3-1-4 13,-4-2 0-13,11 1 3 14,-1-2-3-14,1 0-1 0,3-2 0 13,-3 2 2-13,-4-3-1 13,-7 1 0-13,-11 1 0 14,-1-1-1-14,-11 2 8 14,5 1-7-14,-5 5 19 0,0-3-8 12,-3 1-3-12,-3 2-8 14,0-5 0-14,-2 3 5 13,0-1-4-13,4-1-1 0,-4 2 0 13,2 2 0-13,3 0 3 14,-5 0-3-14,0 0 0 13,0 0-7-13,0 0 7 14,0 0-20-14,0 0-13 14,3 0-34-14,3 0 9 13,7 0-43-13,-6 0-16 14,-5 0-61-14</inkml:trace>
    </iact:actionData>
  </iact:action>
  <iact:action type="add" startTime="107427">
    <iact:property name="dataType"/>
    <iact:actionData xml:id="d26">
      <inkml:trace xmlns:inkml="http://www.w3.org/2003/InkML" xml:id="stk26" contextRef="#ctx0" brushRef="#br0">12960 4616 284 0,'0'0'57'1,"0"0"-57"13,0 0-9-13,0 0 9 14,0 0 24-14,0 0 4 13,0 0-3-13,4 0-25 14,-4 0 13-14,0 0-13 14,0 0-5-14,0 0 2 13,0 0-11-13,0 0 1 14,0 0 3-14,0 4-7 14,0 4 11-14,0 6 5 13,5 3 1-13,-1 2 12 0,1-1-11 13,-3-2-1 1,5-4 0-14,-3-2 2 0,3-1 6 13,-1 0-8-13,-4-3 0 14,6 2 16-14,-4-4-15 13,-2-2 0-13,-2-2 10 14,2 0-9-14,3 0 39 14,-1 0-21-14,2 0 3 13,27 0 22-13,17-29 17 14,39-23-11-14,38-23-28 13,27-20-20 2,22-21 23-15,21-10-26 14,5-12-18-14,14-4 12 13,-10 6-96-13,-153 97-99 14</inkml:trace>
    </iact:actionData>
  </iact:action>
  <iact:action type="add" startTime="116463">
    <iact:property name="dataType"/>
    <iact:actionData xml:id="d27">
      <inkml:trace xmlns:inkml="http://www.w3.org/2003/InkML" xml:id="stk27" contextRef="#ctx0" brushRef="#br0">8765 9029 50 0,'0'0'27'1,"0"0"-20"13,0 0 6-13,0 0-12 14,0 0 1-14,0 0-1 13,-39 14 5-13,39-11 43 14,0-1-35-14,0 3-14 14,0-5-80-14</inkml:trace>
    </iact:actionData>
  </iact:action>
  <iact:action type="add" startTime="122256">
    <iact:property name="dataType"/>
    <iact:actionData xml:id="d28">
      <inkml:trace xmlns:inkml="http://www.w3.org/2003/InkML" xml:id="stk28" contextRef="#ctx0" brushRef="#br0">14692 9830 28 0,'0'0'17'1,"0"0"1"13,0 0-11-13,0 0 12 14,0 0 6-14,0 0-1 13,0 0 10-13,27-20-5 14,-27 20-4-14,0 0 13 0,0 0-16 13,0 0 3-13,0 0-9 13,0 0-9 2,0 0-6-15,0 0-1 0,0 0-7 13,0 0 3-13,0 0-10 13,0 0-6-13,0 0-11 14,0 0-8-14,0 8 38 13,0 6-4-13,-2 1 2 14,-5 2-4-14,2-5-3 14,3-5 8-14,-3-2 4 13,3-3-2-13,2-2 6 14,0 0-6-14,0 2 0 14,0-1 3-14,0 1 0 0,0-2-3 12,0 0 6-12,0 0 7 14,0 0 15-14,0 0-9 13,0 0-4-13,0 0 7 14,0 0-19-14,0 0 1 14,0 0 7-14,0 0-5 13,0 0 1-13,0 0-6 14,2 0 20-14,19 0 27 14,6 0-36-14,6 0 2 13,7 0 1-13,5 0-9 14,1 0 2-14,10 0-8 13,4-7 0-13,5 0 5 14,-1-6-5-14,6-1 0 14,-1 0 5-14,-9-1-4 13,-6 4-1-13,-10 0 0 14,-15 6-17-14,-4 0 12 0,-10 3-39 13,-8 2-17-13,4 0-4 13,-9 0-15-13,-2 0-9 14,0 0-26-14</inkml:trace>
    </iact:actionData>
  </iact:action>
  <iact:action type="add" startTime="123028">
    <iact:property name="dataType"/>
    <iact:actionData xml:id="d29">
      <inkml:trace xmlns:inkml="http://www.w3.org/2003/InkML" xml:id="stk29" contextRef="#ctx0" brushRef="#br0">15332 9990 119 0,'0'0'30'15,"0"0"-21"-14,0 0 29 14,0 0-5-14,0 0-1 13,0 0 12-13,-7 0-20 14,7 0 7-14,0 0-19 0,0 0-7 13,0 0-10-13,0 0 0 13,0 0-4-13,0 2 6 14,0 17-12-14,-4 10 11 14,-6 13 4-14,8 8 6 13,-2 8 14 2,2 1-20-15,2 1 0 13,0 0 15-13,0-2-12 0,0-2 6 13,0-2-9-13,0-6 7 14,0-5-2-14,0-7-5 13,0-8 0-13,0-10-8 14,0-4 7-14,0-3-9 13,0-2-4-13,0 3-11 14,6 0-17-14,-6-10-35 0,0-2-66 28</inkml:trace>
    </iact:actionData>
  </iact:action>
  <iact:action type="add" startTime="125866">
    <iact:property name="dataType"/>
    <iact:actionData xml:id="d30">
      <inkml:trace xmlns:inkml="http://www.w3.org/2003/InkML" xml:id="stk30" contextRef="#ctx0" brushRef="#br0">18199 9443 6 0,'0'0'13'1,"0"0"-13"13,0 0-10-13,0 0 1 14,0 0 9-14,0 0 0 0,-29-107 0 12,19 99 8-12,8 4-1 14,-2-1 23-14,2 5-18 14,2 0-12-14,-5 0-3 13</inkml:trace>
    </iact:actionData>
  </iact:action>
  <iact:action type="add" startTime="127551">
    <iact:property name="dataType"/>
    <iact:actionData xml:id="d31">
      <inkml:trace xmlns:inkml="http://www.w3.org/2003/InkML" xml:id="stk31" contextRef="#ctx0" brushRef="#br0">22104 9286 25 0,'0'0'212'1,"0"0"-205"13,0 0-7-13,0 0 29 0,0 0 30 13,0 0-15-13,0 0 6 13,-21 7-37-13,21-7-3 14,0 0-10-14,0 0-6 14,0 0 4-14,0 0-9 13,0 0 6-13,0 0-5 14,8 0 11-14,5 3-1 14,5-1 19-14,11 2-15 13,11-4 15-13,4 0 2 14,12 0-21-14,2 0 27 13,4 0-27-13,12 0 0 14,10 0-2-14,22-2 13 14,10-12-3-14,8-2-8 13,1 4 0-13,0 1 2 14,-18 4 0-14,-7 2-2 0,-8 0 0 13,-17 1-7-13,-7 0 2 29,-10 0 1-29,-10 0-35 13,-5 2 37-13,-3 0-24 14,-5 2-33-14,-3 0-21 0,-3 0 19 13,-29 0-58-13</inkml:trace>
    </iact:actionData>
  </iact:action>
  <iact:action type="add" startTime="128919">
    <iact:property name="dataType"/>
    <iact:actionData xml:id="d32">
      <inkml:trace xmlns:inkml="http://www.w3.org/2003/InkML" xml:id="stk32" contextRef="#ctx0" brushRef="#br0">18486 10064 132 0,'0'0'55'1,"0"0"-46"13,0 0-2-13,0 0 37 14,0 0-12-14,0 0 0 13,-27 2-2-13,25-2-13 14,2 0 1-14,0 0-5 14,0 0-12-14,0 0 22 13,0 0-16-13,0 0 1 14,0 0 15-14,0 0-19 14,0 0 6-14,0 0 4 13,0 0-12-13,0 0 11 14,0 0-13-14,0 0-2 0,0 0-7 12,0 0 6-12,0 0-1 14,0 0-1-14,0 0 5 14,0 0 7-14,0 0-7 13,0 0 0-13,0 0 6 14,0 0-6-14,0 0-8 14,0 0 2-14,9 0 6 13,11 0 12-13,9 0-4 14,15-6-5-14,14-4 12 13,12-4-15 2,5-4 0-15,8-3-3 0,-10-2 7 13,8 0-3-13,-10 8-1 13,-9 3-1-13,-4 6-5 14,-6 6-57-14,-12 0-36 13,-38 0-4-13,-2 0-70 0</inkml:trace>
    </iact:actionData>
  </iact:action>
  <iact:action type="add" startTime="130417">
    <iact:property name="dataType"/>
    <iact:actionData xml:id="d33">
      <inkml:trace xmlns:inkml="http://www.w3.org/2003/InkML" xml:id="stk33" contextRef="#ctx0" brushRef="#br0">20176 9673 162 0,'0'0'58'1,"0"0"-3"13,0 0-6-13,0 0 14 14,0 0-22-14,0 0-7 13,0 0 13-13,0-26-13 14,0 24-26-14,0 2 1 14,0 0-9-14,0 0-4 13,0 0-4-13,0 0-6 14,0 0 11-14,0 0-20 14,0 0 2-14,0 0 16 0,-12 0-18 12,4 0 20 3,-3 4 2-15,-3 4 1 0,1-2-3 12,-5 6 2-12,-5 2 1 14,2 4-6-14,-6 1 12 14,0 0-6-14,2 1 0 13,8-1 0-13,-6 0-1 14,12-3-3 0,0 0 4-14,0 0 4 14,1-3-4-14,4 1 0 14,2-4-1-14,-3-5-2 13,5-3-10-13,2-2-13 0,0 0 24 13,0 0-3-13,0 3 7 14,0-3-2-14,0 0 4 13,0 0-4-13,0 0 0 14,0 0-6-14,0 0-8 0,0 0 5 12,0 0 8-12,0 0 0 14,0 0-1-14,0 0 0 14,0 0 2-14,0 0 0 13,0 0 0-13,9 0 18 14,-3 0-17 1,10 0-1-15,6-10 4 13,0-2-4-13,12-4 6 14,-1 2-6-14,6 0 5 13,3-3-7-13,7 0 2 14,7-6-19-14,3 1 13 14,9 2-12-14,-6 6-18 0,-47 12-35 12,-1 2-101-12</inkml:trace>
    </iact:actionData>
  </iact:action>
  <iact:action type="add" startTime="132030">
    <iact:property name="dataType"/>
    <iact:actionData xml:id="d34">
      <inkml:trace xmlns:inkml="http://www.w3.org/2003/InkML" xml:id="stk34" contextRef="#ctx0" brushRef="#br0">23854 9523 50 0,'0'0'205'15,"0"0"-180"-14,0 0-21 0,0 0 26 13,0 0 5 1,0 0 17-14,0 0-39 0,0 4-12 13,2-4 33-13,-2 0-28 14,2 0-5-14,3 0 2 13,-1 0 1-13,2 0 16 14,13 0-18-14,3 0-2 14,16 0 19-14,7 0-17 13,12-2-2-13,13-8 3 14,1 1 4-14,7 2-1 13,4-2-6 2,5 0 0-15,0-1-2 14,-2-3 2-14,-2 3 0 0,-10 2-3 12,-11 0-16-12,-6 7 10 14,-6-2-53-14,-17 3-25 13,-33 0-9-13,0 0-36 0</inkml:trace>
    </iact:actionData>
  </iact:action>
  <iact:action type="add" startTime="134266">
    <iact:property name="dataType"/>
    <iact:actionData xml:id="d35">
      <inkml:trace xmlns:inkml="http://www.w3.org/2003/InkML" xml:id="stk35" contextRef="#ctx0" brushRef="#br0">19460 9910 387 0,'0'0'54'15,"0"0"-27"-14,0 0-15 14,0 0 9-14,0 0 51 0,0 0-28 12,0 0-1 3,-2-75-10-15,2 75-29 0,0 0-4 13,0 0-13-13,0 0-12 13,0 0 23-13,0 2-23 14,0 17 18-14,0 6 2 14,4 10 5-14,8 2 24 13,1 4-24-13,-2 1 1 14,3-4 14 0,1-2-12-14,1 1-1 14,-3-8 0-14,3-2 1 0,-3-6-3 13,1-6-5 1,-6-1 3-14,1-6-9 0,3-4 1 13,-8-2 10-13,9-2 5 14,7 0 4-14,7-4 13 13,13-23-3-13,2-9-19 0,1-4 25 13,-1-5-19-13,-7-6-4 13,4-2-1-13,-12 4 2 30,-1 1-6-30,-8 12 2 13,-7 7 1-13,-7 8 2 14,-1 11-2-14,2 2-13 14,-5 4-10-14,2 4-1 0,0 0-15 12,-2 0-69-12,0 0-110 14,2 0 28-14</inkml:trace>
    </iact:actionData>
  </iact:action>
  <iact:action type="add" startTime="134770">
    <iact:property name="dataType"/>
    <iact:actionData xml:id="d36">
      <inkml:trace xmlns:inkml="http://www.w3.org/2003/InkML" xml:id="stk36" contextRef="#ctx0" brushRef="#br0">20231 9761 282 0,'0'0'15'15,"0"0"-11"-14,0 0-4 14,0 0-6-14,0 0 6 13,0 0 6-13,-59 131 30 14,43-61 4-14,7 2-30 14,7 2 6-14,2 0-16 13,0-7-1-13,0-9 1 0,13-8 0 13,3-6-5 1,-1-8-13-14,1-4-38 14,10-6 16-14,-21-26-93 0</inkml:trace>
    </iact:actionData>
  </iact:action>
  <iact:action type="add" startTime="135114">
    <iact:property name="dataType"/>
    <iact:actionData xml:id="d37">
      <inkml:trace xmlns:inkml="http://www.w3.org/2003/InkML" xml:id="stk37" contextRef="#ctx0" brushRef="#br0">20746 9842 96 0,'0'0'50'15,"0"0"-50"-14,0 0-36 14,0 0 34-14,0 0 1 13,0 0 1-13,-84-9 27 14,80 9 12-14,-2 0 0 14,4 0-15-14,0 0-22 13,2 0 13-13,0 0 3 14,-2 0 10-14,0-10 12 13,2 1-18-13,0-7-20 14,0-3 2-14,0 1 3 0,0-5 11 13,0-1-11-13,6 4 4 13,6 6 14-13,1-1-24 14,3 6 1-14,-1 2-1 14,3 7 0-14,2 0-1 13,-2 16-24-13,-5 26 14 14,1 16 10-14,-3 17 19 14,-5 15 30-14,4 4-3 13,-4-3-30 2,5-13-2-15,1-10-14 0,-4-10 0 12,3-10 14 3,-1-2-13-15,-8-10 0 14,0-6-1-14,-2-4-8 0,0-2 0 12,0-2-39-12,0 2 0 14,-4 0-25-14,-8-24-97 13</inkml:trace>
    </iact:actionData>
  </iact:action>
  <iact:action type="add" startTime="135640">
    <iact:property name="dataType"/>
    <iact:actionData xml:id="d38">
      <inkml:trace xmlns:inkml="http://www.w3.org/2003/InkML" xml:id="stk38" contextRef="#ctx0" brushRef="#br0">20176 9892 257 0,'0'0'3'1,"0"0"-6"13,0 0-15-13,80-131 18 14,-16 101 6-14,15-2 8 13,-1 4-14-13,6 0 0 14,-8 4 16-14,-7 8-16 14,-9 8-1-14,-6 6 0 13,-12 2-12-13,-3 0 5 14,-8 0-18-14,-14 2-17 14,-3 18-7-14,-14 6 19 13,0 6 0-13,0-18 11 14</inkml:trace>
    </iact:actionData>
  </iact:action>
  <iact:action type="add" startTime="136133">
    <iact:property name="dataType"/>
    <iact:actionData xml:id="d39">
      <inkml:trace xmlns:inkml="http://www.w3.org/2003/InkML" xml:id="stk39" contextRef="#ctx0" brushRef="#br0">20133 10217 354 0,'0'0'94'1,"0"0"-88"13,0 0-6-13,0 0 0 14,145-58-3-14,-85 34 8 13,11 2-5-13,10-5 0 0,4-3-5 13,2 2-3-13,-12 4-11 14,-1 10-73-14,-56 14-30 13,-14 0-73-13</inkml:trace>
    </iact:actionData>
  </iact:action>
  <iact:action type="add" startTime="140562">
    <iact:property name="dataType"/>
    <iact:actionData xml:id="d40">
      <inkml:trace xmlns:inkml="http://www.w3.org/2003/InkML" xml:id="stk40" contextRef="#ctx0" brushRef="#br0">12333 12501 92 0,'0'0'81'1,"0"0"-65"13,0 0-13-13,0 0 15 14,0 0 31-14,0 0-19 13,0 0-10-13,-4 0-2 14,4 0-17-14,0 0 7 14,0 0 1-14,0 0 1 13,0 0 29-13,0 0-30 14,0 0 11-14,0 0-1 14,0 0-10-14,0 0 2 13,0 0-10-13,0 0 1 14,0 0-3-14,0 0 1 0,0 0-16 12,0 0 11 3,0 0 5-15,4 0-4 0,17 0 4 13,3 0-4-13,12 0 4 13,10-12 1-13,6-6 11 14,6 0-3-14,2-3-5 14,-6 1-4-14,-3 5-10 13,-7 1 10-13,-2 2 0 29,1 1-12-29,-1 2-46 14,3 0 3-14,2 1-45 0,-39 4 3 13</inkml:trace>
    </iact:actionData>
  </iact:action>
  <iact:action type="add" startTime="145791">
    <iact:property name="dataType"/>
    <iact:actionData xml:id="d41">
      <inkml:trace xmlns:inkml="http://www.w3.org/2003/InkML" xml:id="stk41" contextRef="#ctx0" brushRef="#br0">9357 5147 301 0,'5'-4'25'1,"-3"-3"-22"13,3 0 9-13,-3 3 7 14,-2-2-4-14,0 2 28 13,0 4-38-13,2 0 7 0,-2 0-3 13,0 0-4-13,5-2 0 14,1-2-5-14,10-4 0 13,13-4 0-13,20-10 4 14,15 1-4-14,30-10 16 14,11-1-7 0,13-1-3-14,20-4-6 0,7 1 0 13,13 1 5-13,1 9-5 13,-5 6-3 2,-5 6-13-15,-11 7-44 14,-109 7-58-14,-6 0-77 0</inkml:trace>
    </iact:actionData>
  </iact:action>
  <iact:action type="add" startTime="146759">
    <iact:property name="dataType"/>
    <iact:actionData xml:id="d42">
      <inkml:trace xmlns:inkml="http://www.w3.org/2003/InkML" xml:id="stk42" contextRef="#ctx0" brushRef="#br0">16986 6082 78 0,'0'0'28'1,"0"0"-17"0,0 0 45 12,0 0 10-12,0 0-1 14,0 0-24-14,-5 0-7 13,5 0 10-13,0 0-35 14,0 0 5-14,0 0 4 14,0 0 7-14,0 0 9 13,0 0-18-13,0 0-3 14,0 0 26-14,0 0-35 14,0 0 12-14,0 0-11 13,7 0-1-13,6 0-8 14,8-3-9-14,3-4 13 13,14 1 14-13,4-3-14 14,10 0 0-14,6 0-1 14,6-2 3-14,17-6-3 13,10 1 1-13,5-4 0 14,2 0 17-14,-3 2-16 14,1 1 10-14,-2 2-2 13,-12 3-7-13,-5 2 6 14,-11 2-8-14,-3 0 10 0,-15 4-4 12,-1 0-6-12,-7 2 0 14,1-1 1-14,-10 3 9 14,0-3-10-14,-2 3-3 29,-5 0 3-29,-8-2 6 13,-5 2-6-13,1 0-11 0,-10 0-7 13,-2 0-8-13,2 0-12 0,-2 0-35 0,0 0-62 12,0 0 15-12,0 2-41 13</inkml:trace>
    </iact:actionData>
  </iact:action>
  <iact:action type="add" startTime="149948">
    <iact:property name="dataType"/>
    <iact:actionData xml:id="d43">
      <inkml:trace xmlns:inkml="http://www.w3.org/2003/InkML" xml:id="stk43" contextRef="#ctx0" brushRef="#br0">11845 12538 244 0,'0'0'7'1,"0"0"22"0,0 0-17 12,0 0 43 3,0 0 22-15,0 0-10 0,-29 0-30 12,29 0-30-12,0 0 1 14,0 0-16-14,0 0-10 14,0 0 3-14,0 0 14 13,0 0 1-13,10 0 3 14,11 0-3-14,18 0 8 14,7 0 5-14,23 0-13 13,7-5 4-13,11-12-8 14,18 0 8 0,0-6 12 1,-3 0-16-15,-6 2 1 0,-9 5 10 13,-16 6-8-13,-9 4-6 13,-17 4-15-13,-7 2-25 14,-11 0-44-14,-27 0-26 14,0 8-91-14</inkml:trace>
    </iact:actionData>
  </iact:action>
  <iact:action type="add" startTime="152594">
    <iact:property name="dataType"/>
    <iact:actionData xml:id="d44">
      <inkml:trace xmlns:inkml="http://www.w3.org/2003/InkML" xml:id="stk44" contextRef="#ctx0" brushRef="#br0">18789 12550 252 0,'0'0'39'1,"0"0"-39"13,0 0 0-13,0 0 35 14,0 0 29-14,0 0-16 13,-16 7-3-13,14-7-23 14,2 0-11-14,0 0 17 14,0 0-26-14,0 0 6 13,0 0-8-13,0 0-2 14,0 0-4-14,0 0-15 14,0 0 21-14,0 0-11 13,2 0 19-13,16 0-8 14,7 2 11-14,4-2-3 13,11 2 1-13,5-2-4 0,10 0-3 13,7 0 11 2,17 0-4-15,-3 0 8 13,4-4 3-13,-2-6-9 14,-5 1-8-14,1 1-1 0,-3-1-2 13,-2 1 31-13,3 1-31 13,-3 2 0-13,2 1 0 29,-4-3 2-29,0 4 9 14,0-1-11-14,0 0 0 0,-5 0-1 13,9-3 6-13,5 1-5 13,3 2 0-13,-2-1-10 14,4-2 10-14,-6 0 0 0,-1-3 3 13,6 2 9 1,-4-1-9-14,4 3-3 0,-4 0 0 13,-3 1 2-13,-3 0-1 13,-1 1-1-13,-7 3 0 14,3-1 6-14,-5-3-6 14,-4 5-6-14,2-2 3 0,-2-2 6 12,-1 0-4-12,-2-1 1 14,3 0 0-14,-2 3 6 14,0-3-4-14,-8 5-2 13,-1-3 0-13,-5-1 3 29,4 2-1-29,-3 0-2 0,-6-1 0 13,3 3-2-13,0 0 4 14,-2-3-2-14,2 3 0 13,-3 0 3-13,-4 0-4 14,-2-2 1-14,-4 0 0 0,-2 2-1 13,-6-2 3-13,-1 2-4 13,-1 0 2-13,-4 0-8 14,-6 0-13-14,2 0-11 0,-5-2-18 12,0 2 16-12,-2 0-56 14,0 0-40-14,0-1-57 14</inkml:trace>
    </iact:actionData>
  </iact:action>
  <iact:action type="add" startTime="154622">
    <iact:property name="dataType"/>
    <iact:actionData xml:id="d45">
      <inkml:trace xmlns:inkml="http://www.w3.org/2003/InkML" xml:id="stk45" contextRef="#ctx0" brushRef="#br0">15523 12609 122 0,'0'0'109'1,"0"0"-60"0,0 0-44 12,0 0 3 3,0 0 21-15,0 0 3 0,0 0 12 12,-29 4-44-12,29-4 4 14,0 0-5-14,0 0 1 14,0 0-2-14,0 0 1 13,2 0 1-13,12 2 7 14,1 0-1-14,12-2-2 14,0 0 12-14,4 0-3 13,8 0 14-13,-4 0-1 14,9-10-2-14,6-8 19 13,0-2-35-13,8-2 9 14,3-4 21-14,-3 2-30 14,0 2-4-14,-9 2-2 13,-3 1 6-13,-5 5 4 0,-1 2-12 13,-11 4 0-13,0 3-7 29,-14 0 7-29,-1 5-1 14,-1 0 0-14,-11 0 1 13,0 0 5-13,-2 0-5 0,0 0 0 0,0 0-4 12,0 0 4-12,0 0 0 14,0 0 0-14,0 0-2 13,0 0-9-13,0 0 6 14,0 0 5-14,0 0-2 13,0 0 2-13,0 0 0 14,0 0-10-14,0 0 6 0,0 0 1 13,8 0 3-13,-4 0 0 13,-4-2-2-13,2 0 5 14,-2 0-3-14,0 2 6 14,5 0-6-14,-5-1 0 13,2 1-3-13,2-7 3 14,-2 0 6-14,10-6-4 14,-3-3-2 0,-3 2 0 1,8 0 5-15,-10 2-5 0,3 0-5 12,-3 1 5-12,0-4-12 14,-4 1-1-14,0-1 11 14,0 1-4-14,0-3 1 13,0-1 2-13,0-2-2 14,0 0-3-14,0-4-2 0,0 3-2 13,0-2 5-13,0 0 6 13,-2 2-7-13,-4-8 7 14,-3 3-19-14,-5-3 4 13,6-6 9-13,-3 1-14 0,-3 0 19 13,1-1-3-13,-1 2 5 14,1-2-1-14,1 3-1 13,4 4 2-13,-3 0 14 14,-1 5-11-14,-1 3-4 29,0 1 1-29,6 1-6 0,-4 2 6 13,0-1 0-13,-3-3 0 13,1 5 0-13,2-5 1 14,-7 3-1-14,2-3 6 14,1 1-5-14,-1 3-1 0,3-4-1 0,-3 3 1 11,5 2 6 4,3 1-6-15,-6 1-2 14,1 1 2-14,-1 1-8 13,1-2 8-13,-1-1-3 14,1 4 13-14,2-4 1 0,-3 0-10 12,1 3-1-12,2-6 2 14,-7 3 1-14,7 0-2 14,-2 1-1-14,0 1 3 13,1 1 2-13,1-1-4 0,5 0-1 13,-8 1 0-13,3-1-3 29,-3 1 2-29,1-1 1 14,-1 0 0-14,1 1 0 13,0 2 0-13,-1-3-1 14,4 1-3-14,-4 2 4 0,-1-1-2 13,-4 0-1-13,2-3 3 13,1 4-5-13,-4-1 5 14,-2 3 0-14,2 0-7 14,-3 0 10-14,-4 3-3 0,6-2 0 12,-2 5 0-12,-2-2 5 14,3-1-5-14,0 2 0 13,4 0 5-13,-2 0-4 14,0 2-1-14,2 0 0 14,-9 0 3-14,2 0-7 0,2 0 4 12,-11 0 0-12,12 0 0 14,-3 0 0-14,5 2 0 29,5 0 0-29,-4 0 1 14,11 1 2-14,-13 1-3 0,6 0 0 12,-5 1-2-12,-5 2 2 14,1 2-4-14,0 2 3 14,8 0 1-14,-4-3-10 0,4-1 9 12,3-4 1 3,-3-1 0-15,3 0 2 0,1 3-2 13,2 0 0-13,-4 4 1 13,1 1-6-13,-8 4 2 14,4 4 3-14,1 3-11 13,-1 6 13-13,-4-2-2 0,3 1 0 13,7-1 1-13,-2 5-4 14,4 2 3-14,0 2 0 13,-2 2-7-13,9 3 7 14,0 1 0-14,2 4 0 29,0 5 0-29,0 2-3 0,0 2 3 13,0-6 0-13,0-5 2 13,0-6-2-13,0-1-3 14,4-2 2-14,7 2 2 14,2 3-4-14,-1 4 3 0,1-1 0 12,-7-2-5-12,8 1 7 14,-1-1-4-14,1-6 4 14,1 6-1-14,-1-6-1 13,-3 2-1-13,3-3 1 14,1 0-9-14,-1 1 12 0,3-1-3 12,-1-3 0-12,6 2 4 14,-2-2-8-14,7 0 4 14,-7-1 0-14,6-3 1 13,1 4 1-13,0-4-4 14,0 6 2-14,0-2 0 0,2 3 0 28,0-3-1-28,2-3 1 14,0 0-5-14,-2-6 5 13,0 0 0-13,2 1-1 14,3-6 5-14,-1 4-2 0,-4-6-2 13,-2-1 0-13,2 0-4 0,-2-1 4 12,2-3 0 3,0-1 8-15,-2 1-6 14,2 0-2-14,-3-1-2 0,-2-1 2 12,3-3 0-12,0-1 0 14,0-2-1-14,-8 3 1 13,2-1 9-13,-3 0-5 14,-5-2-4-14,-1 0 0 14,-6 0 5-14,1 0-5 0,-1 0 0 12,4 0 0-12,-2 0 6 14,3 0-6-14,3 3-6 14,1 1-28 0,-1 1-7 1,3 0-49-15,2 2 5 0,-15-6-29 12</inkml:trace>
    </iact:actionData>
  </iact:action>
  <iact:action type="add" startTime="159436">
    <iact:property name="dataType"/>
    <iact:actionData xml:id="d46">
      <inkml:trace xmlns:inkml="http://www.w3.org/2003/InkML" xml:id="stk46" contextRef="#ctx0" brushRef="#br0">15423 12772 178 0,'-25'0'0'1,"23"0"-3"13,-4 0 3-13,1 0 14 14,5 0 31-14,0 0-1 13,0 0-21-13,0 0-7 14,0 0-10-14,0 0-6 14,0 0 0-14,0 0 7 0,0 0-4 12,0 0-3-12,0 0 0 14,0 0 3-14,0 0-5 14,0 0 2-14,0 0-12 13,7 0 12-13,4 0 1 14,7 0 6-14,2 0-3 13,9 0-2-13,5 0 7 14,-1 0-9-14,0 0 0 14,5 0 10-14,0 0-1 13,-2 0-4 2,2 0 0-15,-5 0-1 14,5 1 6-14,-5 1-10 13,8 0 0-13,-1-2 9 14,2 0-5-14,1 0-4 13,1 0 0-13,3 0 1 0,-1 0 13 13,6 0-3-13,-5-7 1 14,-1 0 17-14,4 3-26 13,-10 0 1-13,-5 2-4 14,-6 0 1-14,0 2-1 14,0-2-4-14,-4 2 4 0,4 0 5 12,0 0-3-12,4 0-2 14,11 0 0-14,10 0 3 13,6 0-7-13,3 0 4 14,-1-3 0-14,-4-2-1 0,-6-1 1 28,-4 2 0-28,-1-1 6 14,-5 2-5-14,1 1-1 14,-3-4 0-14,2 0 0 13,1-3 0-13,1 0-2 0,1-2-3 13,-1-1 0-13,-1 5 10 13,-3 0-6-13,-9 0 1 14,-4 2 0-14,-4 4-1 14,-8-1 1-14,-7 2 0 13,2 0 0-13,-6-2-1 0,5 2 1 13,3 0-6-13,-4 0-4 13,5 0 0-13,3 0-16 14,2 0-3-14,-2 0-13 14,-1 0-34-14,-13 0-25 13</inkml:trace>
    </iact:actionData>
  </iact:action>
  <iact:action type="add" startTime="161754">
    <iact:property name="dataType"/>
    <iact:actionData xml:id="d47">
      <inkml:trace xmlns:inkml="http://www.w3.org/2003/InkML" xml:id="stk47" contextRef="#ctx0" brushRef="#br0">18887 12715 56 0,'0'0'60'15,"0"0"-38"-14,0 0-19 0,0 0 40 13,0 0 2-13,0 0 8 13,0 0-7-13,-42 0-21 14,42 0-14-14,0 0 13 14,0 0-24-14,0 0 0 13,0 0 6-13,0 0-4 14,0 0-2-14,0 0-4 14,0 0 1-14,0 0 1 13,0 0 2-13,0 0-7 14,0 0 7-14,0 0-6 13,4 0 6-13,15 0 0 14,-2 0 5-14,10 0 0 0,4-6-4 13,2 0 2-13,7-2 2 13,5 2-5 2,5 0-1-15,-6 0-9 14,3 0 10-14,6 0 2 0,-4 0-2 12,7 1 3 3,0-4-3-15,-1 1 0 13,3 2-1-13,-4 0-1 14,-3 0 4-14,0 2 16 0,-8-2-13 13,-6 2-2-13,1 0 16 13,-5-1-17-13,4 0 17 14,-2 1-6-14,5 0-4 29,3 0-3-29,-1-2-6 0,2-1 0 13,6 2-2-13,-1 1 14 13,4 2-10-13,-4-3-2 14,5 3 1-14,-6 1-3 14,0-1 2-14,-2 2 0 13,-1 0 2-13,7-4 1 0,-4 4-3 13,4-6 0-13,-3 1 1 14,6 1-3-14,3-1 5 13,-2 0-3-13,2 2 6 14,0-2-6-14,0 1 2 0,-2 1-9 12,0 1 17-12,-1 0-9 14,1-3-1-14,-5 3 0 14,3 1-3-14,-10 1 6 13,-1 0-3-13,-1 0 0 14,-2 0 0-14,-3 0-2 0,0 0 2 13,-4 0 0-13,-2 0-11 29,-2 0 9-29,-4 0-25 13,-1 0-4-13,-6 0 5 14,0 0-20-14,0 0-32 0,-18 0-21 13,0 0-63-13</inkml:trace>
    </iact:actionData>
  </iact:action>
  <iact:action type="add" startTime="162925">
    <iact:property name="dataType"/>
    <iact:actionData xml:id="d48">
      <inkml:trace xmlns:inkml="http://www.w3.org/2003/InkML" xml:id="stk48" contextRef="#ctx0" brushRef="#br0">19182 13140 138 0,'0'0'77'1,"0"0"-77"13,0 0-1-13,0 0 1 14,0 0 13-14,0 0 20 13,33-32-22-13,-13 22-8 14,4-1 8-14,5-4-8 14,2 3-1-14,0-2 15 13,8 2-11-13,-6 4 1 14,5-1-7-14,2 1 0 13,-4 1 7-13,6-1-7 0,0-1 0 13,8 2 1 2,-1-3 1-15,6 0 1 13,3 0 3-13,4-2-3 14,6-1 23-14,1-2-25 0,0-2 16 13,5 2-4-13,-1-3-12 29,10 2 11-29,-4 2-12 13,4-3 3-13,2 2 21 14,0-2-24-14,-12-1 0 0,3 0 14 13,0 1-13-13,-5 3-1 13,3-3 0-13,-10 2 0 14,5 3 1-14,-4 1-1 14,-7-1-2-14,-2 4-2 13,-9 0-1-13,-3 0 1 0,-6 2-11 13,-5 1-21-13,1 2 15 13,-8 1-14-13,-1-2-11 14,-9-1-1-14,-16 5-36 14,0 0-48-14</inkml:trace>
    </iact:actionData>
  </iact:action>
  <iact:action type="add" startTime="168798">
    <iact:property name="dataType"/>
    <iact:actionData xml:id="d49">
      <inkml:trace xmlns:inkml="http://www.w3.org/2003/InkML" xml:id="stk49" contextRef="#ctx0" brushRef="#br0">17938 12416 229 0,'0'0'10'1,"0"0"2"13,0 0-3-13,0 0 31 14,0 0 0-14,0 0 12 13,0 0-33-13,0 0-2 14,0 0-8-14,0 0-8 14,0 0-2-14,0 0 1 0,0 0-11 12,0 0 7-12,0 0-31 14,0 0 8-14,0 0 5 14,0 2-37-14,0 9-17 13,0 1 7-13,-5-7 35 14</inkml:trace>
    </iact:actionData>
  </iact:action>
  <iact:action type="add" startTime="169070">
    <iact:property name="dataType"/>
    <iact:actionData xml:id="d50">
      <inkml:trace xmlns:inkml="http://www.w3.org/2003/InkML" xml:id="stk50" contextRef="#ctx0" brushRef="#br0">17938 12416 53 0,'-135'87'72'15,"135"-87"-58"-14,0 0-14 0,0 0 0 13,0 0 11-13,0 0 5 13,-4 1-10-13,4-1-4 14,4 0 1-14,10 4 16 14,9 3-6-14,-4 0 2 13,8 4 11 2,2-1-2 0,9-1-1-15,-4 1-2 13,4 1-7-13,-5-3 5 0,3 0-17 13,-1 4 6-13,-4-4 8 13,8 0-14-13,-6 2-2 14,3-3 0-14,-5 0 3 14,-2-1-4-14,-2-2 1 0,-8 0 0 12,4-2 8-12,-7 0-8 14,-3 0-4-14,-7-2 0 14,4 0 4-14,-8 0 4 0,-2 0-4 12,0 4 0-12,0-1 0 14,0 6-30-14,-20 7 30 13,-18 8 13-13,-18 12-13 14,-11 7 10-14,-9 7-10 14,47-32-53-14,-6-1-86 29</inkml:trace>
    </iact:actionData>
  </iact:action>
  <iact:action type="add" startTime="171979">
    <iact:property name="dataType"/>
    <iact:actionData xml:id="d51">
      <inkml:trace xmlns:inkml="http://www.w3.org/2003/InkML" xml:id="stk51" contextRef="#ctx0" brushRef="#br0">17207 12850 116 0,'0'0'50'15,"0"0"-17"-14,0 0 4 14,0 0 55-14,0 0-17 13,0 0-37-13,0 0-8 14,-9 8-27-14,9-8-3 14,0 0 6-14,0 0 3 0,0 0-4 12,0 0-5 3,0 0-15-15,2 0 14 0,20 0 2 12,7 0 17-12,4 0-11 14,10-7-2-14,8-1 9 14,0-2-14-14,5 2 1 13,-2 1 20-13,-6 0-18 30,2 1 0-30,-3 0-2 13,-3-2 2-13,-2 1 5 14,1-2-1-14,-3-1-5 0,-3 0 28 13,2 1-29-13,-6 1 1 13,-6 1 12-13,-3-1-7 14,-8 4 7-14,-3 0-11 13,1 1 1-13,-1-2 3 0,-1 1-7 13,1 1 0-13,-3 3-2 14,0 0-2-14,3 0 0 13,-7 0-6-13,4 0-18 14,-1 0 6-14,-3 0-38 13,-6 0-8-13,0 0-65 0,0 5-23 13</inkml:trace>
    </iact:actionData>
  </iact:action>
  <iact:action type="add" startTime="176434">
    <iact:property name="dataType"/>
    <iact:actionData xml:id="d52">
      <inkml:trace xmlns:inkml="http://www.w3.org/2003/InkML" xml:id="stk52" contextRef="#ctx0" brushRef="#br0">9280 12492 189 0,'0'0'55'15,"0"0"-53"-14,0 0 13 14,0 0 21-14,0 0 5 13,0 0 26-13,0 0-26 14,4-13-9-14,-4 13 5 14,0 0-19-14,0 0 14 13,0 0-14-13,0 0-17 14,0 0 8-14,-12 0-7 14,2 0-2-14,-8 0 10 0,-4 0-9 12,-5 0-1-12,-2 4 0 14,-7 10 0-14,12 2-1 13,-1-3 1-13,0 2 0 14,8 1-1-14,1 0 1 14,3 7-6-14,3 0-6 13,4 0-9-13,4 6 20 14,2-5-32-14,0-2-5 29,6 0 29-29,17-3-19 14,4-2 0-14,8-5 0 0,3-2 28 12,5-3 6-12,3-7-6 14,-1 0 0-14,-1 0 1 14,1 0 6-14,-3 0-7 13,-1-7 0-13,-3 1 1 0,-7 4-5 13,-2 0-8-13,-12 2 12 14,6 0-10-14,-7 0 10 13,-5 0-2-13,-3 0 0 14,-8 0-15-14,0 0 8 0,5 6-17 12,0 8 26-12,-3 0 7 14,0 4-6-14,-2 2 6 14,0-1-6-14,0-1 1 13,0-5-1-13,0 3-1 14,0 0 0-14,-16 1 8 13,-11-1-8 2,6-2 0-15,-8-2 9 14,-5 0-7-14,10-2 12 0,-5-8-5 12,6 0-4 3,5-2 22-15,3 0-20 14,8 0 1-14,5 0-8 0,2 0-8 12,0 0-24-12,0-12-72 0,2 4-43 13</inkml:trace>
    </iact:actionData>
  </iact:action>
  <iact:action type="add" startTime="177201">
    <iact:property name="dataType"/>
    <iact:actionData xml:id="d53">
      <inkml:trace xmlns:inkml="http://www.w3.org/2003/InkML" xml:id="stk53" contextRef="#ctx0" brushRef="#br0">9913 12591 229 0,'0'0'60'15,"0"0"-54"-14,0 0-12 14,0 0-7-14,0 0 0 13,0 0 13-13,11 40 1 14,-5-12 11-14,8 4-8 14,6 0 1-14,-2 0 6 13,1-3-11-13,2 1 1 14,-5-5 4-14,1 1 0 0,-3-3-5 13,-3 1-52-13,-11-23-32 13,0-1-46-13</inkml:trace>
    </iact:actionData>
  </iact:action>
  <iact:action type="add" startTime="177471">
    <iact:property name="dataType"/>
    <iact:actionData xml:id="d54">
      <inkml:trace xmlns:inkml="http://www.w3.org/2003/InkML" xml:id="stk54" contextRef="#ctx0" brushRef="#br0">9797 12348 402 0,'0'0'20'1,"0"0"-3"13,0 0-17-13,0 0-38 14,0 0 11-14,0 0-57 0,-20-46 1 12,30 54 26 3</inkml:trace>
    </iact:actionData>
  </iact:action>
  <iact:action type="add" startTime="177688">
    <iact:property name="dataType"/>
    <iact:actionData xml:id="d55">
      <inkml:trace xmlns:inkml="http://www.w3.org/2003/InkML" xml:id="stk55" contextRef="#ctx0" brushRef="#br0">10227 12472 162 0,'0'0'112'1,"0"0"-82"0,0 0-27 12,0 0 24-12,0 0 7 14,0 0-34-14,17-17-6 13,-3 17-9-13,13 3 15 14,2 15-6-14,2 9 6 14,-2 3-1-14,0 3 1 13,-2 6 0-13,-1 1 6 14,1 0-6-14,-7-2 3 14,5-3 8-14,-8-9-11 13,-5-6 0-13,-1-8 1 14,-7-7-1-14,-2-3 0 13,-2-2 7-13,0 0 1 0,0 0 31 13,0-12 0-13,0-22-31 14,0-10 7-14,0-4-9 13,-13-3 2-13,5 1-8 30,0 3 0-30,6-1-2 13,2 2-9-13,0 5 8 0,2 7-1 13,19 8 4-13,-5 9-3 13,-3 8 0-13,-7 7 3 14,4 2 0-14,1 0-10 14,-3 0-10-14,15 14 20 13,-1 18-20-13,2 8 20 14,-1 8 14-14,-1 5-13 0,1-2 11 13,-4 0-12-13,-1 0 0 13,5-5 10-13,-8-3-9 14,3-2-2-14,-5 0-28 13,3-2-38-13,-9-3-9 0,-7-32-22 13,0 0-42-13</inkml:trace>
    </iact:actionData>
  </iact:action>
  <iact:action type="add" startTime="178341">
    <iact:property name="dataType"/>
    <iact:actionData xml:id="d56">
      <inkml:trace xmlns:inkml="http://www.w3.org/2003/InkML" xml:id="stk56" contextRef="#ctx0" brushRef="#br0">10136 13311 235 0,'0'0'54'15,"0"0"-54"-14,0 0-22 14,0 0-13-14,0 0 31 13,0 0-3-13,-21 18 14 14,33-18-7-14,5 0 27 14,4 0 0-14,1 0 2 13,7 0-2-13,5 0 19 14,5-10-11-14,13-12-11 0,8-9 1 12,11-5-1 3,10-5 1-15,10-6 8 14,7-1-10 0,6-3 1-14,10 0 17 0,0 3-37 13,2-3 2-13,-7 5-2 14,-4 6-2-14,-5 0-4 13,-19 6 2-13,-19 4 0 14,-11 7-7-14,-22 11 1 0,-13 3-31 13,-16 9-29-13,0 0-71 13,-9 6-77-13,-20 9 62 14</inkml:trace>
    </iact:actionData>
  </iact:action>
  <iact:action type="add" startTime="178762">
    <iact:property name="dataType"/>
    <iact:actionData xml:id="d57">
      <inkml:trace xmlns:inkml="http://www.w3.org/2003/InkML" xml:id="stk57" contextRef="#ctx0" brushRef="#br0">10450 13445 198 0,'0'0'161'15,"0"0"-132"-14,0 0-26 14,0 0 25-14,0 0 22 13,0 0 22-13,-34 20-71 0,50-28 5 13,11-16 5 2,17-5 11-15,14-12-11 0,20-10-2 12,13-3-8-12,12-6 31 14,16 0-25-14,5 0-2 13,12-1 2-13,11 2 7 14,7-2-12-14,2 3-4 14,5 0 1-14,-14 3-4 29,-5 9-56-29,-17 13-45 14,-109 28-29-14,-14 5-92 0</inkml:trace>
    </iact:actionData>
  </iact:action>
  <iact:action type="add" startTime="183081">
    <iact:property name="dataType"/>
    <iact:actionData xml:id="d58">
      <inkml:trace xmlns:inkml="http://www.w3.org/2003/InkML" xml:id="stk58" contextRef="#ctx0" brushRef="#br0">10539 13176 112 0,'0'0'27'1,"0"0"-19"13,0 0-5-13,0 0 7 14,2 0 15-14,-2 0-8 0,0 0 8 12,0 0-20-12,0 0-2 14,0 0 24-14,0 0-7 14,0 0 7-14,2 0 0 13,-2 0-5-13,0 0 22 14,2 0-17-14,-2 0-4 13,0 0 13-13,0 0-28 14,0 0 6-14,0 0-2 14,0 0-7-14,0 0 13 13,0 0-18-13,0 0 0 14,0 0 0-14,0 0 2 14,0 0-2-14,0 0 0 0,0 0-1 12,0 0-9-12,6 0 5 14,0 0-8-14,5 0 13 14,9 0 9-14,7-5-8 13,9-12 2-13,6-1 2 14,7-4 8-14,9-8-11 13,11-2 13-13,7-8 10 14,18-1-21-14,1-7-8 14,12 6 13-14,5 0-9 13,-3 8 3-13,-11 1-3 29,-4 2-5-29,-23 4 3 0,-13 4-16 0,-15 7 8 12,-14 4-4 3,-14 6-4-15,-9 3 14 13,-1 3-39-13,-5 0 25 0,0 0 1 0,0 0-99 12,-5 0-98-12</inkml:trace>
    </iact:actionData>
  </iact:action>
  <iact:action type="add" startTime="183929">
    <iact:property name="dataType"/>
    <iact:actionData xml:id="d59">
      <inkml:trace xmlns:inkml="http://www.w3.org/2003/InkML" xml:id="stk59" contextRef="#ctx0" brushRef="#br0">11012 13311 163 0,'0'0'20'1,"0"0"-20"13,0 0-58-13,0 0 58 14,0 0 41-14,0 0-5 13,0 0-12-13,82-58-10 14,-42 34 16-14,11-2-14 14,7-5 7-14,4-1 7 13,17-4-5-13,8-2 7 14,2-6-5-14,0 2-14 0,5-1 19 13,-9 2-16 1,-3 0-9-14,-6 5 8 0,-14 4-5 13,-6 4-1 1,-7 7-9-14,-11 2 0 14,-12 9 0-14,-10 4 0 14,-7 3-14-14,-7 3-14 0,-2 0-18 12,0 0-32-12,0 0-39 14,0 0-37-14,0 0 73 13</inkml:trace>
    </iact:actionData>
  </iact:action>
  <iact:action type="add" startTime="186142">
    <iact:property name="dataType"/>
    <iact:actionData xml:id="d60">
      <inkml:trace xmlns:inkml="http://www.w3.org/2003/InkML" xml:id="stk60" contextRef="#ctx0" brushRef="#br0">10788 13569 145 0,'0'0'38'15,"0"0"-38"-14,0 0 11 14,0 0-2-14,0 0 14 13,0 0-3-13,0 0-2 14,25-49-5-14,-23 49-10 14,-2-3-3-14,0 3 0 13,0-2 0-13,0 2 6 14,0 0-6-14,0 0 0 14,0 0-2-14,0-2 2 13,0 0 0-13,2-4 5 14,-2 0-5-14,8 4 0 0,-6-2 0 12,2 0-9-12,5-2 0 14,2 2-29-14,5 1-16 14,-10 0-8-14</inkml:trace>
    </iact:actionData>
  </iact:action>
  <iact:action type="add" startTime="187484">
    <iact:property name="dataType"/>
    <iact:actionData xml:id="d61">
      <inkml:trace xmlns:inkml="http://www.w3.org/2003/InkML" xml:id="stk61" contextRef="#ctx0" brushRef="#br0">16054 12468 340 0,'0'0'39'15,"0"0"7"-14,0 0-3 14,0 0-16-14,0 0-6 13,0 0 37-13,0 0-32 14,-16-24 13-14,16 24-39 14,0-3 0-14,10-2-2 0,13 1 2 12,20-2-18 3,11-2-16-15,13 2-1 0,10-4 6 13,22 0-42-13,12-4-30 13,-66 8-11-13,3-3-84 14</inkml:trace>
    </iact:actionData>
  </iact:action>
  <iact:action type="add" startTime="188480">
    <iact:property name="dataType"/>
    <iact:actionData xml:id="d62">
      <inkml:trace xmlns:inkml="http://www.w3.org/2003/InkML" xml:id="stk62" contextRef="#ctx0" brushRef="#br0">19502 12266 283 0,'0'0'47'1,"0"0"-38"13,0 0 30 2,0 0 16-15,0 0-12 0,0 0 15 12,0 1-58-12,0-1 0 14,0 0 0-14,0 0 1 14,12 0 8-14,5 0-9 13,17 0 2-13,15-9 8 14,11-7-10-14,11 0-4 14,10-4 3-14,1 3-33 13,-2 1 7-13,3 1-41 14,-9 4-40-14,-59 10-11 13</inkml:trace>
    </iact:actionData>
  </iact:action>
  <iact:action type="add" startTime="194400">
    <iact:property name="dataType"/>
    <iact:actionData xml:id="d63">
      <inkml:trace xmlns:inkml="http://www.w3.org/2003/InkML" xml:id="stk63" contextRef="#ctx0" brushRef="#br0">15896 13036 4 0,'-47'-10'7'1,"22"8"-7"13,8-2 2-13,-4 1 1 14,3 0 12-14,-1 1 5 13,-6-2-1-13,0 0-5 14,6 2-4-14,-8-3-3 14,2 5-7-14,-6 0-3 0,2 0-7 12,15 0-55 3</inkml:trace>
    </iact:actionData>
  </iact:action>
  <iact:action type="add" startTime="195516">
    <iact:property name="dataType"/>
    <iact:actionData xml:id="d64">
      <inkml:trace xmlns:inkml="http://www.w3.org/2003/InkML" xml:id="stk64" contextRef="#ctx0" brushRef="#br0">14467 12879 14 0,'0'0'21'15,"0"0"32"-14,0 0 1 14,0 0-14-14,0 0-18 13,0 0-22-13,0 0 2 14,0 0 5-14,0 0-4 14,0-1 0-14,0-1 18 0,0 0-11 12,0-3 24 3,0 3-9-15,0 0-8 0,0 1 44 13,0 1-33-13,0 0-24 13,0 0 5-13,0 0-8 14,0 0-2-14,0 0 0 13,0 0 1-13,0 0 0 14,0 0 0-14,0 0 0 14,0 0-1-14,0 0 3 13,0 0-4-13,0 0 2 14,0 0 0-14,0 0 1 14,0 0-1-14,0 0 0 0,0 0 2 12,0 0 2 3,0 0 2-15,0 0 5 0,0 0-8 12,0 0 12-12,0 0-15 14,0 0 0-14,0 0 12 14,0 0-4-14,0-2-6 13,0-1 6-13,0-1 1 14,2 3 11-14,7-2-20 14,0 2 0-14,-3-2 0 13,8 2 0-13,-1-3 0 14,5 4-2-14,3-3 6 13,-2 1-2-13,8 2-2 14,2-4 0-14,4-4 0 14,12-1 0-14,8-6 0 13,17-2 10 2,12-9-10-15,9-3 7 13,6-3-7-13,-6 0 0 14,-7 6 13-14,-8 4-12 14,-7 8-2-14,-11 4-24 13,-6 1-32-13,-8 6-33 0,-13 1 10 13,-31 2-27-13,0 0-12 14</inkml:trace>
    </iact:actionData>
  </iact:action>
  <iact:action type="add" startTime="198519">
    <iact:property name="dataType"/>
    <iact:actionData xml:id="d65">
      <inkml:trace xmlns:inkml="http://www.w3.org/2003/InkML" xml:id="stk65" contextRef="#ctx0" brushRef="#br0">24284 12318 176 0,'0'0'53'15,"0"0"-22"-14,0 0 33 14,0 0-7-14,0 0-19 13,0 0 8-13,0 0-37 14,-25 4 5-14,25-4-14 14,0 3 6-14,0-3-3 13,0 1-3-13,0-1 0 14,0 0 5-14,0 0-5 13,0 0-5-13,0 0-3 14,0 0 1-14,0 0-1 0,5 0 8 13,13 2 0 1,11-2 5-14,13 0-3 0,16 0 13 13,16-18 13-13,12-6-20 14,11-4 7-14,1 0-11 29,-3 2-6-29,-1 6 2 13,-7 4-52-13,-6 2-39 14,-73 14-80-14</inkml:trace>
    </iact:actionData>
  </iact:action>
  <iact:action type="add" startTime="202833">
    <iact:property name="dataType"/>
    <iact:actionData xml:id="d66">
      <inkml:trace xmlns:inkml="http://www.w3.org/2003/InkML" xml:id="stk66" contextRef="#ctx0" brushRef="#br0">15485 12743 84 0,'0'0'16'15,"0"0"-3"-14,0 0-1 14,0 0 34-14,0 0-13 13,0 0-1-13,0 0 4 14,-20-54-7-14,20 48-28 14,0 0 17-14,0 4-10 13,0 2 16-13,0 0 2 14,0 0-2-14,0 0-2 14,0 0-6-14,0 0-2 13,-2 0 24-13,0 0-26 14,-3 0 6-14,5 0-2 13,0 0-6-13,0 0 1 14,0 0-8-14,0 0-3 14,0 0 13-14,0 0-13 13,0 0-1-13,0 0-10 0,0 0 11 13,9-7 2-13,18-2 5 14,6-3-5-14,12-4 15 13,7 0-17-13,-6-3-2 14,10-2 2-14,-2 1 3 13,4 0 1 2,4 0-4-15,9 2-30 14,0 4 18-14,10 3-83 0,-61 10-62 12,-3-2-57-12</inkml:trace>
    </iact:actionData>
  </iact:action>
  <iact:action type="add" startTime="204290">
    <iact:property name="dataType"/>
    <iact:actionData xml:id="d67">
      <inkml:trace xmlns:inkml="http://www.w3.org/2003/InkML" xml:id="stk67" contextRef="#ctx0" brushRef="#br0">19360 12525 359 0,'0'0'30'1,"0"0"-23"13,0 0-14-13,0 0 2 14,0 0-3-14,0 0 8 0,2 0-7 12,23 1 7-12,6 3 2 14,11-4 15-14,5 3-14 14,8-3 7-14,5 0-9 13,8 0 6-13,3-7-4 14,0-6-3-14,3-3-12 14,-5-1-45-14,-7 1-1 13,-48 12-55-13</inkml:trace>
    </iact:actionData>
  </iact:action>
  <iact:action type="add" startTime="209301">
    <iact:property name="dataType"/>
    <iact:actionData xml:id="d68">
      <inkml:trace xmlns:inkml="http://www.w3.org/2003/InkML" xml:id="stk68" contextRef="#ctx0" brushRef="#br0">11575 14570 204 0,'-21'0'17'15,"9"0"26"-14,3 0-38 14,5 0-4-14,0 0 43 13,4-2-29-13,-6-2 10 14,6 4-3-14,0-2-22 14,0 2 0-14,0 0 3 13,0 0-2-13,0 0 12 0,0 0-9 13,0 0-4-13,0 0 12 14,0 0-10-14,0 0-2 13,0 0 12-13,0 0 4 14,0 0 20-14,0 0-23 13,0 0-8-13,0 0 8 14,0 0-13-14,0 0 0 14,0 0 1-14,8-7 8 13,7-2 0-13,10-5-3 14,12-2 2-14,4-6 2 14,12-4-3-14,9-5-7 13,8-5 0-13,5 2 1 14,8-1 14 0,0 0-15-14,-6 5 0 14,-5 6 3-14,-15 7-3 0,-3 8-33 13,-9 4-11-13,-7 5-61 13,-5 0 24-13,-33 0-44 14</inkml:trace>
    </iact:actionData>
  </iact:action>
  <iact:action type="add" startTime="211785">
    <iact:property name="dataType"/>
    <iact:actionData xml:id="d69">
      <inkml:trace xmlns:inkml="http://www.w3.org/2003/InkML" xml:id="stk69" contextRef="#ctx0" brushRef="#br0">18162 14858 316 0,'0'0'65'15,"0"0"-65"-14,0 0 35 14,0 0 26-14,0 0-26 13,0 0-9-13,0 0-17 14,-39-17-8-14,39 17-1 0,0-2-13 13,0 2 8 1,0 0-8-14,0 0 6 14,0 0-2-14,6 0 7 0,6 0 2 13,3 0 0-13,1 10 2 13,6-2 4-13,-2 2-6 14,5 0 0-14,4-4 2 13,4-2 5-13,7 4 1 14,7-8 0-14,9 0-5 14,15 0 31-14,4-8-20 13,12-12 15-13,3-4-1 30,-8 2-16-30,-1-2 2 13,-1 6-14-13,-12 5 0 0,0 4 4 13,-15 9-4-13,-10 0-4 13,-12 0-6-13,-6 0-13 14,-6 0 1-14,-5 0-24 0,-1 0 16 13,1 0 29-13,-8 0-32 13,5 4-18-13,3 0-12 14,-1-1-27-14,-13-3-20 13</inkml:trace>
    </iact:actionData>
  </iact:action>
  <iact:action type="add" startTime="214742">
    <iact:property name="dataType"/>
    <iact:actionData xml:id="d70">
      <inkml:trace xmlns:inkml="http://www.w3.org/2003/InkML" xml:id="stk70" contextRef="#ctx0" brushRef="#br0">26687 14843 8 0,'0'0'219'15,"0"0"-179"-14,0 0-29 14,0 0 11 0,0 0 42-14,0 0-4 0,0 0-31 13,0 8 1-13,0-8-10 14,0 0-7-14,0 0 12 13,0 0-17-13,0 0 5 14,0 0 7-14,0 0-17 14,0 0 2-14,2 0-4 13,-2 0 0-13,2 0-2 14,0 0-16-14,6 0 1 13,-4 2 14-13,9 2 4 14,5 0 3-14,7 2-5 0,6-4 3 13,5 1 6 1,8 0-7-14,7-3-1 0,14 0 24 13,8 0-17-13,12 0 13 13,2 0-15-13,9 0-4 14,9 0-2-14,4 0 0 29,11-6 0-29,5 4 11 14,3-8-11-14,3-2 0 0,-4 0 0 13,0 2 2-13,-11-1 3 13,-9-1-5-13,-11 7 0 14,-9-3 7-14,-12 4-7 14,-8-3 0-14,-7-1 0 13,-6 2 1-13,-9-2-2 14,-1 6-20-14,-6-1-7 0,-3-4 19 12,4 4-46-12,-6-6 7 14,1 8-24-14,-10-2-49 14,-24 2-16-14</inkml:trace>
    </iact:actionData>
  </iact:action>
  <iact:action type="add" startTime="219119">
    <iact:property name="dataType"/>
    <iact:actionData xml:id="d71">
      <inkml:trace xmlns:inkml="http://www.w3.org/2003/InkML" xml:id="stk71" contextRef="#ctx0" brushRef="#br0">10811 17628 265 0,'0'0'59'1,"0"0"-30"0,0 0-28 12,0 0 7-12,0 0 21 14,0 0-18-14,0 0-7 13,0-18-4-13,0 14 4 14,2 0-7-14,2-2 7 14,8 6-4-14,-1-4 22 13,5-2-9-13,1 0 20 14,6-4 0-14,8 1-22 14,9-4 13-14,7-6-22 13,9 2-1-13,4 3 0 14,11-1-1 0,14 3-2-14,17 7-55 14,14 1-49-14,-72 4-22 14,-1 0-121-14</inkml:trace>
    </iact:actionData>
  </iact:action>
  <iact:action type="add" startTime="220163">
    <iact:property name="dataType"/>
    <iact:actionData xml:id="d72">
      <inkml:trace xmlns:inkml="http://www.w3.org/2003/InkML" xml:id="stk72" contextRef="#ctx0" brushRef="#br0">15670 17776 48 0,'0'0'105'15,"0"0"-83"-14,0 0-21 14,0 0 27-14,0 0 17 13,0 0 2-13,0 0 6 14,-48-10 22-14,38 10-41 14,8 0 15-14,0 0-32 0,0 0 6 12,2 0-2-12,0 0-13 14,0 0 5-14,0-1-13 13,0 1 0-13,0 0 8 14,0 0-8-14,0 0-2 14,0 0-1-14,0 0 1 13,0 0 1-13,4-4-4 14,19-5 5-14,10-3 15 14,7-4-13-14,9-4 8 13,7-4-6-13,13-2 0 14,2 0 9-14,3-3-13 13,11 3 0-13,-5 5-3 14,-4-2 3-14,-3 14-20 14,-13-3-11-14,-2 2 1 13,-6-2 7-13,-10 2-8 14,-7 0 0-14,2 1-8 0,-11 4-52 13,-4 2 13-13,-22 3-36 13</inkml:trace>
    </iact:actionData>
  </iact:action>
  <iact:action type="add" startTime="222442">
    <iact:property name="dataType"/>
    <iact:actionData xml:id="d73">
      <inkml:trace xmlns:inkml="http://www.w3.org/2003/InkML" xml:id="stk73" contextRef="#ctx0" brushRef="#br0">21464 17034 107 0,'0'0'62'15,"0"0"-35"-14,0 0-27 14,-114 23 0-14,85-11 15 13,0-2-14-13,3 2 1 0,4-2 6 13,-3 8-8-13,0 0-7 14,19-8-55-14,-5-3-91 13</inkml:trace>
    </iact:actionData>
  </iact:action>
  <iact:action type="add" startTime="223890">
    <iact:property name="dataType"/>
    <iact:actionData xml:id="d74">
      <inkml:trace xmlns:inkml="http://www.w3.org/2003/InkML" xml:id="stk74" contextRef="#ctx0" brushRef="#br0">21150 17261 81 0,'0'0'65'1,"0"0"-65"13,0 0 0-13,0 0-2 14,0 0 0-14,0 0-5 13,0 0 3-13,-60 32-6 14,58-23-3-14,-3 5 12 0,0-1-15 13,5-9-23 1</inkml:trace>
    </iact:actionData>
  </iact:action>
  <iact:action type="add" startTime="224223">
    <iact:property name="dataType"/>
    <iact:actionData xml:id="d75">
      <inkml:trace xmlns:inkml="http://www.w3.org/2003/InkML" xml:id="stk75" contextRef="#ctx0" brushRef="#br0">20905 17423 152 0,'0'0'31'1,"0"0"-27"13,0 0 12-13,0 0 23 14,0 0 21-14,0 0 5 13,0 2-10-13,0-2 4 14,0 0-32-14,0 0-5 14,0 0 19-14,-2 0-21 13,2 0 1-13,0 0-4 14,0 0-6-14,0 0 4 14,0 0-14-14,0 0-1 13,0 0 5-13,0 0-5 14,0 0-5-14,0 0 5 0,19-2 0 12,12-10 9 3,8-4-8-15,3 4 1 14,4-4 17-14,8-2-17 13,4 0 8-13,4-6 0 14,7-4-1-14,1-2 11 14,3-2-20-14,1 4 4 0,-5 2 0 12,-2 0-4-12,-9 6 0 14,-9-1 1-14,-9 4 4 13,-9 3-9-13,-6 1 4 14,-10 4 0 1,-1 0-4-15,-3 8 2 13,-7-3-15-13,-2 4 6 14,-2 0-21-14,0 0-1 0,0 0-55 0,0 0-43 12,0 0 18-12,0 0 4 13,0 0-40-13</inkml:trace>
    </iact:actionData>
  </iact:action>
  <iact:action type="add" startTime="231363">
    <iact:property name="dataType"/>
    <iact:actionData xml:id="d76">
      <inkml:trace xmlns:inkml="http://www.w3.org/2003/InkML" xml:id="stk76" contextRef="#ctx0" brushRef="#br0">14378 17527 248 0,'0'0'222'1,"0"0"-210"13,0 0-3-13,0 0 3 14,0 0 15-14,0 0 19 13,17 14-20-13,-7-14-16 14,1 0 7-14,4 0-6 14,16-12 10-14,12-9 11 13,13-11-24-13,19-14 8 14,12-7-2-14,13-8-9 13,8-8 3-13,10-1-8 0,2 1-10 13,-4-1 10 2,4-2-44-15,-11-2-22 0,-84 51-95 12,-2-4-170-12</inkml:trace>
    </iact:actionData>
  </iact:action>
</iact:actions>
</file>

<file path=ppt/ink/inkAction19.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45:45.775"/>
    </inkml:context>
    <inkml:brush xml:id="br0">
      <inkml:brushProperty name="width" value="0.05292" units="cm"/>
      <inkml:brushProperty name="height" value="0.05292" units="cm"/>
      <inkml:brushProperty name="color" value="#FF0000"/>
    </inkml:brush>
  </inkml:definitions>
  <iact:action type="add" startTime="28812">
    <iact:property name="dataType"/>
    <iact:actionData xml:id="d0">
      <inkml:trace xmlns:inkml="http://www.w3.org/2003/InkML" xml:id="stk0" contextRef="#ctx0" brushRef="#br0">18067 9027 122 0,'29'-10'24'1,"-23"10"-24"0,8-4-68 12,-7 4 29-12</inkml:trace>
    </iact:actionData>
  </iact:action>
  <iact:action type="add" startTime="34932">
    <iact:property name="dataType"/>
    <iact:actionData xml:id="d1">
      <inkml:trace xmlns:inkml="http://www.w3.org/2003/InkML" xml:id="stk1" contextRef="#ctx0" brushRef="#br0">9197 9549 0 0,'-6'-5'33'15,"1"2"-9"-14,0-1-18 14,1 2 17-14,-1-1 5 13,1 3-28-13,-2 0 0 14,-1 0-3-14,0 0 2 14,-4 0 0-14,2 0 1 13,0 0 1-13,-2 0-1 0,2 0-1 13,5 0-6-13,-6 0-38 14,10 5 25-14,-2-3 11 13,0 0 9-13,0-2 1 14,2 0 2-14,0 0 1 13,-2 0 5-13,2 0 6 14,0 0 1-14,-5 0-9 14,5 0-6-14,0 0 4 13,0 0 2-13,0 0 11 14,0 0 6-14,0 0 1 13,0 0 0-13,0 0-10 14,0 2-11-14,0-2 1 0,0 1-5 13,0-1-4-13,0 3-5 13,0 2-4-13,0 7 13 14,0-1-2-14,7-1 5 14,4 2-2-14,5-2-1 13,-1-2 0-13,5 1 3 14,7 3 4-14,2-7 8 14,2 3-4-14,7-1-1 13,3-2 6-13,1-1-14 14,5-1 11 0,-1 6 1-14,12-1-10 14,0 1 0-14,9-2-4 14,-5 1 2-14,-4 0-2 0,7-2 6 12,-7 0-5-12,0-2-1 14,2-2 4-14,7-2-1 14,-3 0-3-14,6 0 0 13,-3 0 5-13,-5 0-5 14,-4 5 0-14,-2-3 2 0,-5-1-2 12,-2 5 1-12,-5-3-1 14,8-3 0-14,-3 0 6 29,0 0-2-29,-2 0-1 14,-3 0 6-14,-1 0-6 0,-5 0 7 13,-3 0-4-13,1 0-5 13,-1 0 17-13,4 0-18 14,-6 0 3-14,7 0 4 13,0 0-6-13,9-3 3 14,9-3-4-14,5-2 3 0,8-1 2 13,1 2-3-13,1-1 1 13,-1 0-3-13,-8-1 2 14,1 0 2-14,-3-1-4 14,-2-2 1-14,9-4 3 13,-2 0-4-13,3 0 0 0,-6 0 16 13,-6-2-13-13,-5 1 0 13,-8 5-3-13,-12 3 5 14,-1 3-5-14,-10 0 0 29,-9 4 0-29,-9-2 2 0,4 4-2 13,-8-2-1-13,0 2-6 0,0 0-25 0,0 0-28 12,-10 6-80-12,-3 2 5 13</inkml:trace>
    </iact:actionData>
  </iact:action>
  <iact:action type="add" startTime="38137">
    <iact:property name="dataType"/>
    <iact:actionData xml:id="d2">
      <inkml:trace xmlns:inkml="http://www.w3.org/2003/InkML" xml:id="stk2" contextRef="#ctx0" brushRef="#br0">10914 9849 60 0,'0'0'118'15,"0"0"-81"-14,0 0-30 14,0 0 41-14,0 0-11 13,0 0-17-13,0 0 3 14,0 0-23-14,0 0 0 0,0 0 0 13,0 0-3 1,0 0 2-14,0 0-8 0,0 0 7 13,0 0 0-13,0 0 2 14,0 0-1-14,0 0 1 13,0 0 0-13,0 0-6 14,4 0 6-14,9 0 0 13,-2 0-2-13,5 0 2 14,2 0 0-14,8 0 0 14,1 0 0-14,4 2 1 13,3-2-1-13,4 0 0 14,4 0 3-14,3 0-1 14,8 0-2-14,1-2 3 13,6-3-1-13,-4-2 1 14,-7 2-3-14,0 1 0 13,-14-1 1-13,-6 1-1 14,-6 4 0-14,-10-5 0 14,-4 5 1-14,2-3-3 13,-4 3-26-13,-3-1-19 0,1 1 22 13,6-3-32-13,-9 2-27 14,-2 1-13-14</inkml:trace>
    </iact:actionData>
  </iact:action>
  <iact:action type="add" startTime="39869">
    <iact:property name="dataType"/>
    <iact:actionData xml:id="d3">
      <inkml:trace xmlns:inkml="http://www.w3.org/2003/InkML" xml:id="stk3" contextRef="#ctx0" brushRef="#br0">15742 9682 202 0,'0'0'33'15,"0"0"-30"-14,0 0 16 0,0 0 3 13,0 0 3-13,0 0-15 13,0 0-9-13,5-2 5 14,-5 2-6-14,0 0-1 14,2 0-3-14,0 0 2 13,0 0-1-13,2 0 1 14,7 0 2-14,-1 0 1 14,3 0-1-14,5 0 0 13,-1 0-1-13,10 0 1 14,0 0 0-14,2 0-1 13,2 0 1-13,-2 0 1 14,7 0-1-14,-3 2 0 14,6 1 1 0,-4-1-1-14,5 2-1 14,2-1 0-14,1 0 1 13,-1-1 2-13,3 0-2 14,-7 0 0-14,-3-2 2 0,-6 2-1 13,0 0-1-13,-4-2 0 13,-5 2 0-13,0 0 2 14,0 1-2-14,5-3 0 0,4 0 12 13,11 0-4-13,6 0 3 13,3 0 1-13,7 0-11 14,0 0 15-14,-2 0-5 13,-4 0-5-13,-7 0 15 14,4 0-7-14,-8-3 2 29,2 3-7-29,8 0-6 0,0-4 18 13,7 2-21-13,2-4 0 14,2 1 9-14,7-2-9 13,-5 2 3-13,3 0-1 0,-9 3 0 13,-5 2 3-13,2 0-5 14,-8 0 0-14,-1 0-1 13,-3 0 2-13,-1 0-1 0,-7 0 0 13,5 0 4 1,-7 0-4-14,10 2 0 14,-6 1 0-14,9-1 6 0,8-2-5 13,4 0 0-13,-2 0-1 13,-6 0 5-13,-3 0-2 14,-1 0-3-14,6 0 0 0,-2 0 8 12,4 0-8-12,4 0 3 14,-7 0-6-14,8 0 7 29,-1 0-3-29,2 0-1 14,0 0 0-14,0 0-2 14,7 0 2-14,-7 0 0 13,2 0 0-13,-11 0 3 0,0 0-9 13,-11 0 1-13,-9 0-30 14,-7 0 0-14,-6 0-51 13,-3 0-4-13,-13 0-33 0</inkml:trace>
    </iact:actionData>
  </iact:action>
  <iact:action type="add" startTime="44428">
    <iact:property name="dataType"/>
    <iact:actionData xml:id="d4">
      <inkml:trace xmlns:inkml="http://www.w3.org/2003/InkML" xml:id="stk4" contextRef="#ctx0" brushRef="#br0">22708 10084 172 0,'0'0'73'1,"0"0"-44"13,0 0 32-13,0 0 9 14,0 0-10-14,0 0-10 13,0 0-23-13,0 0-11 14,0 0-4-14,0 0-12 14,0 0-5-14,0 0 5 13,0 0 9-13,0 0 0 14,0 0-8-14,0 0 4 0,0 0 1 13,4 0-2-13,17-8-4 13,8-6 4-13,6-5 0 14,17 2 1-14,4-3-5 13,4-1 0-13,2 0 6 14,5 1-6 1,2 2 0-15,-7 6 0 13,-4 4 2-13,-6 4-2 14,-15 4 0-14,-1 0-2 14,-14 0-4-14,-1 0-9 0,-6 0-26 12,-4 0-13-12,-9 5-57 14,-2 4 8-14,0-3-33 13</inkml:trace>
    </iact:actionData>
  </iact:action>
  <iact:action type="add" startTime="44850">
    <iact:property name="dataType"/>
    <iact:actionData xml:id="d5">
      <inkml:trace xmlns:inkml="http://www.w3.org/2003/InkML" xml:id="stk5" contextRef="#ctx0" brushRef="#br0">23038 10110 28 0,'0'0'126'1,"0"0"-126"13,0 0-25-13,0 0 25 14,0 0 43-14,0 0-2 0,-9 8-30 12,9 10-4 3,0 10 14-15,0 11 2 14,0 7 11-14,0 7 2 0,0 5-20 12,0 3-1-12,0 1-11 14,0-3 0-14,0-7 6 13,7-8-10-13,6-8 0 14,-4-9 3-14,4-4 0 14,-2-7-3-14,3-4-22 13,1-3-22-13,1-6-2 14,-7-3-26-14,-5 0-99 14</inkml:trace>
    </iact:actionData>
  </iact:action>
  <iact:action type="add" startTime="45216">
    <iact:property name="dataType"/>
    <iact:actionData xml:id="d6">
      <inkml:trace xmlns:inkml="http://www.w3.org/2003/InkML" xml:id="stk6" contextRef="#ctx0" brushRef="#br0">23383 10367 363 0,'0'0'22'15,"0"0"-22"-14,0 0-16 14,0 0 13-14,0 0-38 13,0 0-30-13,-2-4-20 14,2 4-25-14</inkml:trace>
    </iact:actionData>
  </iact:action>
  <iact:action type="add" startTime="45435">
    <iact:property name="dataType"/>
    <iact:actionData xml:id="d7">
      <inkml:trace xmlns:inkml="http://www.w3.org/2003/InkML" xml:id="stk7" contextRef="#ctx0" brushRef="#br0">23630 10277 327 0,'0'0'0'15,"0"0"-23"-14,0 0 19 14,0 0 0-14,0 0-7 13,0 0 11-13,21 48 16 14,-9-13 5-14,-4 6 12 0,1 5-30 13,7-4 13-13,-5-4-15 13,2-4-1-13,3-8 4 30,-1-5-2-30,1-3 2 13,-3-6-4-13,-6-5 0 14,2 0 4-14,-9-7-3 0,2 0-1 0,0 0 26 11,0 0 8 4,12-12 22-15,8-24-18 0,11-18-36 13,10-7 8 1,6-1-10-14,-4-5 0 0,-1 8 9 13,-1 1-3-13,-10 1-4 13,-2 13 3-13,-6 6 1 14,-1 8 11-14,-8 4-17 14,0 6-11-14,-3 3 4 13,0 8-30-13,3-1-12 0,-5 3-76 13,-11 7 33-13,0 0-53 14</inkml:trace>
    </iact:actionData>
  </iact:action>
  <iact:action type="add" startTime="47999">
    <iact:property name="dataType"/>
    <iact:actionData xml:id="d8">
      <inkml:trace xmlns:inkml="http://www.w3.org/2003/InkML" xml:id="stk8" contextRef="#ctx0" brushRef="#br0">27374 9837 17 0,'0'0'333'15,"0"0"-294"-14,0 0-27 14,0 0 27-14,0 0 32 13,0 0-19-13,0 0-11 14,-2 10 15-14,2-10-36 14,0 0-14-14,0 0-2 13,0 0-3-13,19-10-2 14,20-8-2-14,9 0 3 0,12 3 3 12,17-6-3 3,0 3 0-15,6 0 0 14,0-2 1-14,-12 8-1 13,-5 0 0-13,-1 2 1 14,-9 3-9-14,-9 2 2 14,-7 1-17-14,-11 1-14 0,-11 3-11 12,-7 0-30-12,-11 0-47 14,0 0 5-14,-13 0-71 14</inkml:trace>
    </iact:actionData>
  </iact:action>
  <iact:action type="add" startTime="49058">
    <iact:property name="dataType"/>
    <iact:actionData xml:id="d9">
      <inkml:trace xmlns:inkml="http://www.w3.org/2003/InkML" xml:id="stk9" contextRef="#ctx0" brushRef="#br0">19562 10628 274 0,'0'0'29'1,"0"0"-23"13,0 0-8-13,0 0 2 14,0 0 0-14,0 0 5 13,0 10-5-13,0-10 0 14,0 2-3-14,0-2 3 14,0 0-4-14,0 0 4 13,0 0 0-13,0 0 22 14,0 0-13-14,0 2-3 14,0-2-6-14,0 0 3 13,0 0-6-13,0 0 1 14,8 1 2-14,0 4 10 0,3 1-7 12,3-3 0-12,-1 4-1 14,1-3 1-14,1 0 4 14,1-2-6-14,1 0-1 13,8-2 32-13,4 0-9 14,9 0 11-14,7-4-1 29,5-14-16-29,11 0 6 14,1-4-7-14,10-2-1 0,1 2 13 12,3-4-25-12,0 3 1 14,-10 9-2-14,-8 2-2 14,-8 7 0-14,-17-2-2 0,-6 2 2 12,-7 5 0 3,-2 0 0-15,-12 0-4 0,2 0 2 13,-4 0-14-13,-4 0 0 0,0 0-20 12,0 0-16-12,0 0-38 14,0 0-6-14,0 5-28 13</inkml:trace>
    </iact:actionData>
  </iact:action>
  <iact:action type="add" startTime="54963">
    <iact:property name="dataType"/>
    <iact:actionData xml:id="d10">
      <inkml:trace xmlns:inkml="http://www.w3.org/2003/InkML" xml:id="stk10" contextRef="#ctx0" brushRef="#br0">11446 5711 0 0,'-2'1'86'1,"2"-1"-84"13,0 3-1-13,0-1-1 14,0 0 7-14,0 0 19 13,0-2 2-13,0 1 4 14,0-1-4-14,0 4-9 14,0-4 2-14,0 0-5 13,0 0-12-13,0 0 13 0,0 0-14 13,0 0-1-13,0 0 6 13,0 0-5-13,0 0 2 14,18 0-5-14,2 0 3 14,9 0 0-14,4 0-3 13,-2 0 0-13,10 0 4 14,-3-4-4-14,-3 1 4 14,3-4-4-14,-5 2 3 13,4 1 1 2,-2-2-3-15,3-2-1 14,4 1 5-14,1-2-4 0,3 0 0 12,3-1-1-12,3 2 1 14,-1 3 0-14,0-2-1 13,-7 4 0-13,10-4 1 14,-2 3 1-14,-1 2-1 0,4-3-1 13,1 0 0-13,4 0 3 29,-2-2-2-29,5 2-1 14,-5 2 8-14,-7-1-7 13,1 1 2-13,-6 3-3 14,-4-7 2-14,-1 4 4 0,1-4-6 12,-1 0 0-12,3 4 4 0,3-3-1 13,-1 4 0 2,4 1-3-15,8-3 2 13,-3 0 0-13,5-5-2 0,2 6 0 13,-8 0-1-13,0 1 2 13,-3 0-1-13,0-8 0 14,0 4 4-14,10-2 2 14,1-2-5-14,5-2 1 13,0 0 9-13,0 5-9 0,0 2 1 13,-5 3-2-13,-2 0 4 14,-4 0-2-14,2 2-3 29,-7 0 0-29,-2 0 1 14,-5 0 3-14,1 0-4 0,-3 0 1 12,-1 2 1-12,-5 2 17 14,-1-2-13-14,1 1-4 13,-1-3 19-13,8 0-16 14,1 0 2-14,-1 0 3 14,8 0-6-14,-2 0 14 0,5 0-18 12,-6 0 0-12,2 0 5 14,-6 0-5-14,3 0 0 13,-5 0 0-13,3 0 4 14,-3 0-1-14,-1 0-3 0,1 0 0 13,-2 3 2-13,5-3-2 13,-1 2 0-13,-3 0 0 14,1-2 1-14,0 2-2 14,1 0 1 0,1 1 0-14,1 6 0 14,-3-3 1-14,0 2-1 13,1 1 0-13,-1-6 0 14,1 6 2-14,-6-2-2 14,3 0 0-14,0 2 0 13,-4-2 0-13,2-2 0 0,2-1 2 0,-7 3-2 12,6-4 12 3,-8 1-7-15,-2-2-4 13,9 1 18-13,-5-3-9 14,-4 0 0-14,4 0-4 14,-4 0-5-14,3 0 4 0,-3 0-5 12,-5 0 0-12,5 0 2 14,-7 0-2-14,-6 0-2 13,-3 0 2-13,-9 0 0 14,6 0-4-14,-8 0-28 14,-2 4-29-14,2 1 3 0,-2 8-38 28,0 2 26-28,0-8-27 14,-6-3-58-14</inkml:trace>
    </iact:actionData>
  </iact:action>
  <iact:action type="add" startTime="58447">
    <iact:property name="dataType"/>
    <iact:actionData xml:id="d11">
      <inkml:trace xmlns:inkml="http://www.w3.org/2003/InkML" xml:id="stk11" contextRef="#ctx0" brushRef="#br0">21607 5781 198 0,'0'0'21'1,"0"0"-16"13,0 0 3-13,0 0 10 14,0 0 6-14,0 0 11 13,0 0-18-13,-14 1 6 14,14-1 2-14,0 0 0 14,0 0 0-14,0 0-10 13,0 0-11-13,0 0-1 0,0 0 3 13,0 0-6-13,0 0 3 13,0 0 1-13,0 0-5 14,0 0 2-14,14 0-1 14,13 0 20-14,15 0-19 13,16 0 1-13,4-3 7 14,11-3-6-14,8 0 12 14,4-3-1 0,0 0-14-14,-1-2 22 14,3 4-21-14,-7-3 8 13,1 4 4-13,-8-2-10 0,-6-2 2 13,-9 2-5-13,-11-1 6 14,-7 4-2-14,-11-2-4 13,-11 3 0-13,-9 1 2 14,-7-1-2-14,-2 0 2 0,0 1-2 13,0 2 2-13,0 1-8 13,0-3 4-13,0 2-19 14,0 1-7-14,0 0-22 13,0 0-20-13,0 0 0 14,-9 0 28-14,-2 4-3 14,2 0-56 0</inkml:trace>
    </iact:actionData>
  </iact:action>
  <iact:action type="add" startTime="60280">
    <iact:property name="dataType"/>
    <iact:actionData xml:id="d12">
      <inkml:trace xmlns:inkml="http://www.w3.org/2003/InkML" xml:id="stk12" contextRef="#ctx0" brushRef="#br0">26533 5615 0 0,'0'0'0'1,"143"0"2"13,-89 0-1-13,1 0 8 14,-6 0 20-14,3 0-17 13,-4 0-5-13,4 0 4 14,-3 0 0-14,2 2-11 14,-8 1 0-14,-41 1-30 13</inkml:trace>
    </iact:actionData>
  </iact:action>
  <iact:action type="add" startTime="62246">
    <iact:property name="dataType"/>
    <iact:actionData xml:id="d13">
      <inkml:trace xmlns:inkml="http://www.w3.org/2003/InkML" xml:id="stk13" contextRef="#ctx0" brushRef="#br0">8354 6341 144 0,'0'0'6'1,"0"0"-4"13,0 0-1-13,0 0 9 14,0 0-10-14,0 0-4 13,10 0-7-13,-6 0 11 14,-2 0 1-14,-2 0 2 14,5 0 5-14,-5 0 17 13,2 0-13-13,-2 0-6 14,0 0 3-14,6 0-5 14,3 1 2-14,7-1-3 13,9 0 24-13,10 0 12 0,9 0-6 13,14 0-11 1,12 0-1-14,10-4-7 14,9-4 4-14,2 0 2 14,3 2-14-14,-3-1 22 13,-4-2-18-13,-6 5-4 14,-19-1 2-14,-6-2-4 14,-12 1 2-14,-1 0-3 0,-5 0 0 12,-5 1 20-12,-8-4-12 14,-6-1 4-14,8 2-5 13,-11 3-4-13,-3-2-4 14,1 5-2-14,-7-1 1 29,1 3-8-29,4 0-28 0,3 0-32 13,8 0-12-13,6 0-9 14,-16 0-7-14</inkml:trace>
    </iact:actionData>
  </iact:action>
  <iact:action type="add" startTime="65413">
    <iact:property name="dataType"/>
    <iact:actionData xml:id="d14">
      <inkml:trace xmlns:inkml="http://www.w3.org/2003/InkML" xml:id="stk14" contextRef="#ctx0" brushRef="#br0">13689 6559 44 0,'0'0'85'15,"0"0"-81"-14,0 0-4 14,0 0 27-14,0 0 5 13,0 0 1-13,0 0-11 14,-16 0 0-14,14 0 2 14,-3 0-15-14,5 0 4 13,0 0 6-13,0 0-19 14,0 0 1-14,0 0-1 14,0 0 1-14,0 0-3 13,0 0 2-13,0 0 0 14,0 0-2-14,0 0 2 0,0 0-3 12,0 0 2-12,0 0 2 14,7 0 3 1,9 0-4-15,2 0 0 0,4 0 3 12,0 0-2-12,5 0-1 14,-2 0 0-14,2 0 2 14,-6 0 4-14,4-4-6 13,4 0 0 2,-2-1 8-15,4 5-7 13,0-1-1-13,-2-1 0 14,-2 0 2-14,2-2 1 14,0 4-3-14,0 0 0 0,0 0 2 12,2 0-1-12,-4 0-2 14,7 0 1-14,-5 0 0 13,-6 0 3-13,12 0-3 14,-6 0 0-14,2 0-2 14,2 0 5-14,5 4-4 0,-3-2 1 28,13 0 0-28,-4 4 1 14,3-2-1-14,-3-4 0 13,-4 4 1-13,1-4-1 14,-6 0 0-14,3 0-2 0,-5 0 4 0,-2 0-1 12,10 0-1 2,-3 0 0-14,4 0 0 14,5 0 0-14,-3 0 0 13,-1 0-1-13,-3 0 3 0,0 0-3 13,-7 0 1-13,8-2 0 14,-8 0 0-14,-4-2 0 13,11-4 0-13,-7-1-1 14,10-2 2-14,4-4 0 14,4 4-1-14,3-1 0 0,1-1 6 12,3 2-6-12,2 3 0 14,-2 2 0-14,2 0 2 29,7 2-2-29,1-1 0 14,-4 0 0-14,3 3 1 13,-5-2 0-13,-2 1-1 0,-4 1 0 13,-2-1 2-13,-3 1 4 13,-2 2-6-13,-3-4 0 14,6 4-1-14,-5-3 3 0,4 3-2 13,-4 0 0-13,5-1 2 13,-6-2-4-13,1 3 2 14,-1-1 0-14,4 1 0 14,-4 0 1-14,1-3-1 13,7-1 0-13,-10 1 1 14,10-4 0-14,-6-1-1 0,6 2 0 13,4-2-1-13,0 1 1 13,7-4 0-13,-3 5 4 14,8-4 0-14,-8 4 2 0,7 2-4 28,-4 0 3-28,-3 2 11 14,0 2-11-14,1 0 3 13,-7-1 2-13,-5-1-8 14,0 2 2-14,-4 0-4 0,-3 0 0 13,6 0 4-13,-3-3-4 13,-3 1 0-13,5 2 0 14,2-2 3-14,-4 2-4 13,-3 0 1-13,4 0 0 14,-2 0 0-14,-3 0 0 14,1 0 0-14,1 0-2 0,-3 0 4 12,1 0-2-12,-1 0 0 14,2 0 0-14,1 0 1 13,-3 0-1-13,3-4 0 14,-1-1 0-14,-1-2 0 14,6-2 1-14,-4 4-1 0,-1-1 0 28,3 3 1-28,-3 0-1 14,4 1 0-14,-6 2 0 13,-5-2 3-13,4 2-2 14,1 0-1-14,-11 0 0 0,7 0 4 13,-7 0-4-13,-2 0 0 13,4 0 4-13,2 0-4 14,-4 0 1-14,-2 0-1 13,-1 2 0-13,3 0 0 14,-2 1 0-14,2 0 0 0,-4-1 1 13,0 2 1-13,0-4-1 13,-2 0-1-13,-5 0 0 14,-5 0 0-14,8 0 0 14,-6 0 0-14,8 0 1 0,-7 0 0 12,1 0-1-12,4 0 0 14,-7 0 0-14,9 0-1 29,-10 0 1-29,-1 2-2 14,-6-2-7-14,1 3-31 13,-7 2-13-13,7 3 10 0,-6 2-9 13,-3 1 22-13,2 2-8 0,0-1-23 13,-2-5-27-13</inkml:trace>
    </iact:actionData>
  </iact:action>
  <iact:action type="add" startTime="73737">
    <iact:property name="dataType"/>
    <iact:actionData xml:id="d15">
      <inkml:trace xmlns:inkml="http://www.w3.org/2003/InkML" xml:id="stk15" contextRef="#ctx0" brushRef="#br0">9897 9985 45 0,'0'12'61'15,"0"-10"-61"-14,0 1-45 0,0-1 45 13,0-2 0 1,0 0 13-14,2 0 7 0,5 0-4 13,0 0-2-13,2 0 10 14,-3 0-11-14,1 0 5 13,2 0 3-13,2 0-6 14,-2-2 21-14,5-3-20 13,-4-2 1-13,9-3 22 14,-2 0-20-14,3 0 3 14,3-2-8-14,6 0-10 13,4 0 3-13,9 0-7 14,3 2 0-14,6 0 3 14,-2 1-3 0,-7 7 0-14,1-3-2 14,-7 1 4-14,-3 4-1 0,-2-4-1 13,0 0 0-13,3 4-4 13,-1-6 3-13,-2 2-33 14,-2-1-5-14,7-2-6 13,-1-2-13-13,-25 4-33 0,1-2-30 13</inkml:trace>
    </iact:actionData>
  </iact:action>
  <iact:action type="add" startTime="76483">
    <iact:property name="dataType"/>
    <iact:actionData xml:id="d16">
      <inkml:trace xmlns:inkml="http://www.w3.org/2003/InkML" xml:id="stk16" contextRef="#ctx0" brushRef="#br0">18446 8325 227 0,'0'0'62'1,"0"0"-55"13,0 0-3-13,0 0 5 14,0 0 4-14,0 0 5 13,0 0 2-13,0-22-15 14,0 22-4-14,0 0-1 14,0 0-5-14,0 0 0 13,0 0 0-13,0 12 5 0,0 10-8 13,0 5 8-13,0 1 0 13,0 7 5-13,-4 3-3 14,1 1 1-14,-2 2-3 14,1-6 0-14,2 3 2 13,0-2-1 2,-5-4-1-15,5-3 0 14,0-9 2-14,2-4-1 13,0-9-1-13,0 2 0 14,0-6-7-14,-2-3 8 14,2 3-1-14,-3-3 16 0,-4 0 18 12,5 0 11-12,-4-3-13 14,-5-27-31-14,-1-10 13 13,8-13-6-13,2-14 19 14,2-5-23-14,0-9-1 14,0 1 3-14,0 5-6 0,8 6 2 12,17 15-3-12,-5 8 3 14,5 9-2-14,4 10 11 29,-3 5-10-29,3 5 0 14,0 10-1-14,2-1 3 0,8 8-8 0,-8 0 5 11,0 0-7 4,0 0 5-15,-4 5-4 14,-1 12-3-14,-10 7-3 13,-5 0-18-13,-11 6 1 14,0 0-6-14,-17 0 11 0,-28 7 20 12,-8-2-1-12,-3 0 5 14,2-5 0-14,12-9 0 14,10-6 3-14,15-4-3 13,3-8 0-13,5 1 1 14,9-4 0-14,-2 0 1 0,2 1-2 13,0-1-3-13,0 0 3 13,0 3 0-13,0-3 0 14,16 0 3-14,10 2 1 14,6 0 4 0,8 1-1-14,2 8-3 14,3-1 3-14,-3 8-7 13,-6 3-1-13,-14 5-1 14,1 5-3-14,-10 2 1 14,-9-2 2-14,-4 1 2 13,0-2 13-13,0 0-8 0,-4-3-4 13,-23 2 12-13,-13-2-5 14,-7 1 3-14,-6-3-11 13,-1 0 6-13,7-5 9 14,5-6-15-14,9-1-7 0,-1-2 7 12,14-5-31-12,5 0-10 14,5-4-17-14,10-2-23 14,0 0-20-14</inkml:trace>
    </iact:actionData>
  </iact:action>
  <iact:action type="add" startTime="77422">
    <iact:property name="dataType"/>
    <iact:actionData xml:id="d17">
      <inkml:trace xmlns:inkml="http://www.w3.org/2003/InkML" xml:id="stk17" contextRef="#ctx0" brushRef="#br0">18878 8228 400 0,'0'0'45'1,"0"0"-6"13,0 0-39-13,0 0 5 14,0 0-2-14,0 0-3 13,0 0-20-13,36-67 7 14,-36 83 12-14,2 15 1 14,10 18 6-14,5 5-3 0,6-1 6 12,6-10-9-12,4-9 0 14,7-7 7-14,1-10-6 14,-2-8 11-14,8-9-12 13,-4 0-3-13,-8 0-5 14,1-8 2-14,-12-18 2 13,3-12-2-13,-4-15 4 30,-8-5 0-30,-1-1-7 13,-10 6 9-13,-2 15 31 14,0 16-17-14,-2 10 0 0,0 9 2 13,0 1-12-13,0 2-4 13,0 0-3-13,0 0-20 0,5 5 17 13,-1 25-8-13,5 14 14 13,7 11 5-13,2 0-5 14,10 2 7-14,1-7-7 14,0-6-6-14,4-4 2 13,2-10-24-13,-2-5-5 14,-4-8-21-14,-2-5-2 14,-1-8 11-14,-6-4-22 0,-18 0-22 12,3-16-30-12</inkml:trace>
    </iact:actionData>
  </iact:action>
  <iact:action type="add" startTime="77870">
    <iact:property name="dataType"/>
    <iact:actionData xml:id="d18">
      <inkml:trace xmlns:inkml="http://www.w3.org/2003/InkML" xml:id="stk18" contextRef="#ctx0" brushRef="#br0">19844 8282 23 0,'0'0'105'1,"15"-112"5"0,-15 85-24 0,0 15-6 11,0 5-31-11,0 7-5 0,0 0-12 13,0 0-32-13,0 0-5 13,0 5-3-13,0 22 1 14,0 4 4-14,12 10 3 14,5 1-1-14,3-5 1 13,5-2-4-13,-3-9 2 14,-2-6 2-14,-2-10 6 14,4-2-6-14,-4-7-7 13,0-1 6-13,6 0 1 14,5-19 7-14,2-23-6 13,10-8 1-13,-1-8 3 14,-5 3-1-14,3 5-4 14,-13 12 2-14,-7 12-2 13,-12 12 16-13,-6 12-5 14,0 2-11 1,0 0 0-15,0 0-25 0,0 8 4 0,0 20 21 11,-10 24 0 4,-11 24 37-1,-6 13-12-14,3 11-13 0,-5 5 12 13,-9 8-20-13,-4 6 0 14,-16 3-2-14,-12 1-2 13,-5-5 0-13,-21-6-39 14,-4-2-23-14,57-85-46 14,-1-8-73-14</inkml:trace>
    </iact:actionData>
  </iact:action>
  <iact:action type="add" startTime="98213">
    <iact:property name="dataType"/>
    <iact:actionData xml:id="d19">
      <inkml:trace xmlns:inkml="http://www.w3.org/2003/InkML" xml:id="stk19" contextRef="#ctx0" brushRef="#br0">19547 12925 116 0,'0'0'29'1,"0"0"-21"13,0 0 0-13,0 0 10 14,0 0 24-14,0 0-15 13,-2-2-16-13,2 1 7 14,0 1-16-14,0 0 5 14,0 0 0-14,0 0 5 13,0 0 10-13,0 0-14 0,0 0-6 13,0 0 14 1,0 0-10-14,0 0 8 0,0 0-1 13,0 0-2-13,0 0-3 14,0 0-8-14,0 0 0 13,0 0 11-13,0 0-11 14,0 0 6-14,0 0-1 14,0 0-5-14,0 0 0 13,0 0-4-13,0 0 0 14,0 0 1-14,0-2-6 14,0 2 4-14,0-4 5 13,17-3 16-13,14-2 1 14,10-3-16-14,17-7 4 13,13-3 7-13,14-2-8 14,13-6-8-14,14-2-8 14,6-3-54 0,-76 23-44-14,0-2-155 0</inkml:trace>
    </iact:actionData>
  </iact:action>
  <iact:action type="add" startTime="99354">
    <iact:property name="dataType"/>
    <iact:actionData xml:id="d20">
      <inkml:trace xmlns:inkml="http://www.w3.org/2003/InkML" xml:id="stk20" contextRef="#ctx0" brushRef="#br0">21172 13179 212 0,'0'0'85'1,"0"0"-66"13,0 0-19-13,0 0-3 14,0 0 3-14,0 0 45 13,0 0-24-13,3-13 14 14,-1 11-23-14,9-3-1 14,4-4-9-14,7-3 4 13,16-2-1-13,14-6-5 0,12-4 0 13,12-1-1 1,9-1 1-14,11-6-8 0,0 1-31 13,-3-3-17 2,-64 24-40-1,-4 1-116-14</inkml:trace>
    </iact:actionData>
  </iact:action>
  <iact:action type="add" startTime="101236">
    <iact:property name="dataType"/>
    <iact:actionData xml:id="d21">
      <inkml:trace xmlns:inkml="http://www.w3.org/2003/InkML" xml:id="stk21" contextRef="#ctx0" brushRef="#br0">11901 13268 4 0,'0'0'156'15,"0"0"-128"-14,0 0-26 14,0 0 8-14,0 0 40 13,0 0 8-13,0 0-10 14,25-31 5-14,-23 28-33 14,0-1 0-14,0 3 1 13,5-3-6-13,2-7-1 14,13 2-12-14,5-5 3 0,8-5 6 13,15 1-10-13,3-3 4 13,14 1-1-13,6-4-3 14,14-3-1-14,7-1-7 13,9 2-6-13,10 0-3 14,-77 20-112-14,2 1-97 14</inkml:trace>
    </iact:actionData>
  </iact:action>
  <iact:action type="add" startTime="110358">
    <iact:property name="dataType"/>
    <iact:actionData xml:id="d22">
      <inkml:trace xmlns:inkml="http://www.w3.org/2003/InkML" xml:id="stk22" contextRef="#ctx0" brushRef="#br0">11060 14962 123 0,'0'0'63'1,"0"0"-36"13,0 0-13-13,0 0 18 14,0 0-1-14,0 0-7 13,0 0-2-13,0 0-22 14,6-5 4-14,-6 5 3 14,0 0-4-14,2 0 1 13,0 0-4-13,-2 0-1 14,2 0-4-14,-2 0-2 13,0 0 5-13,0 0 2 14,0-2 0-14,2 2 0 14,-2 0-3-14,2-2-8 0,5-1 9 12,-7 3 2-12,2 0 4 14,0 0-2-14,0 0-1 14,-2 0 7-14,8 0-6 13,-2 0-1-13,3 0 5 14,-3 0-6-14,2 0 0 14,-2 0 1-14,3 0 0 13,-3 0 1-13,6 0-2 14,-5 0 0-14,1 0 7 13,3 3-5-13,3 1 4 14,1 4-3-14,3-2-1 14,-5 2-1-14,8 0-1 13,-1-2 0-13,-3 0 2 14,10 0-2-14,-2 0 0 0,-3 3 3 28,5 0-1-28,0 5-4 14,2-3 1-14,-3-2 1 13,5 1-4-13,-2-4 4 14,-2 6 0-14,2-3 2 0,-6 0-2 13,-1 1 0-13,2-5-1 13,-4 3 1-13,5-4-4 14,-2 1 3-14,-2-1-1 13,2 1 2-13,-1 0 1 0,5-1 3 13,0 0-4-13,4 5 0 14,5-4-2-14,-1 2 4 13,1-5-2-13,1 3 0 14,6-2 1-14,-5 1-2 14,2 2-1-14,-6-2-3 0,-1 0 0 12,1-3-1-12,-3-1 4 14,0 0 2-14,0 0 0 29,5 0 0-29,-1 0-3 14,1 0 3-14,0 0 2 0,-2 0-2 12,-3-4 0-12,0-1 1 14,2 1 0-14,3-1-1 14,-1 0 0-14,3-1 0 13,3-1 1-13,-6 0 1 14,7-1-2-14,-11-3 3 0,3 4-2 12,2-4 6-12,-7 2 2 14,7 4-9-14,-1-2 3 14,1 0-3-14,-1 6-4 13,1-2 3-13,-12-1-10 0,3 2 10 13,2-2-1-13,-6 0 2 14,6 0 2-14,2-1-2 13,0-2 0-13,7-3 0 14,-5 3 0-14,3 0 0 29,-3 0 0-29,-4 4 0 0,2-3 2 13,-4 0-2-13,-2 1 0 13,-3 0-2-13,5-2 5 14,-5 0-1-14,0 1-2 14,3-4 2-14,-2 0 26 0,-2 2-21 12,2-2 0-12,4 0 0 14,-3 0-6-14,5 0-1 14,5 4 0-14,-5 1 1 13,-5 0-2-13,3 3 3 14,-3 0-2-14,-4-1 0 0,3 3 0 12,-6-3 0-12,4 3 0 14,-1 0 2-14,-1-2-1 14,6 2-1-14,-2-2 0 13,-1-3-1-13,0 4 3 0,-2-3-1 13,3 4-1-13,-4 0 1 29,6 0-4-29,-7 0 3 14,7 0 0-14,-6 0-1 13,6 0 3-13,-5 0-2 14,2 0 0-14,-4 0 0 0,-5 0-2 13,-1 0 2-13,-1 0 0 13,-2 0-2-13,4 0 2 0,-2 0 0 13,-1 0 0-13,5 0 3 13,-9 0-9-13,6 0 6 14,-1 0 0-14,-7 0-2 14,6 0 3-14,-4 0-1 13,3 0 0-13,-3 0 1 0,6 0-3 13,-3 0 2-13,-1 0 0 14,-1 0-2-14,0 0 2 13,2 0-2-13,-3 0 1 14,3 0-13-14,-4 0 14 13,4 0-22-13,-5 0 17 14,0 0 2-14,6 0-11 14,-6 0 5-14,5 4-1 13,-5-3-9-13,7 6 10 14,1-2-19 1,-1-2 5-15,0 1 16 13,0-2-8-13,2 0 5 14,1-2-6-14,-5 0-19 0,7 1 4 13,-14-1-32-13</inkml:trace>
    </iact:actionData>
  </iact:action>
  <iact:action type="add" startTime="115181">
    <iact:property name="dataType"/>
    <iact:actionData xml:id="d23">
      <inkml:trace xmlns:inkml="http://www.w3.org/2003/InkML" xml:id="stk23" contextRef="#ctx0" brushRef="#br0">15951 15037 177 0,'12'0'0'1,"-8"-6"-6"13,0 6-33-13,5-2 39 0,3-2 21 13,1 2-9-13,3-1-5 13,1 3-2-13,-1 0 0 14,7-5 20-14,-4 1-21 14,-1 1 0-14,7-6 10 13,-1-2-6-13,3 2 14 14,4 1-5-14,2-1-7 14,4 4 6-14,-2-2-11 13,7-7 0-13,-1 1 10 14,1 1-3-14,0 2-1 13,3-4-1 2,-1 4-10-15,1-2 12 0,-3-4-11 13,3 0-1-13,-1 2 15 13,4-3-10-13,-9 3 12 14,-1 5-4-14,3-2-3 14,-10 1 16-14,2-1-21 0,3 3-1 12,-7-1 13-12,2-1-11 14,-2 2-1-14,2-1 5 29,3 0-6-29,1 4 6 14,-2-4-10-14,10 5 0 13,4-1 12-13,2-2-12 0,4 1 1 13,-2-2 0-13,10 3 0 14,-3 2 2-14,2-1-3 13,-2 2 0-13,2-1 1 14,-2 3 1-14,-2 0-4 0,2 0 2 12,-7 0 0-12,-4 0 2 14,-3-5-2-14,1 5 0 14,4 0-2-14,-2 0 2 13,-1 0 0-13,1 0 0 14,3 0 0-14,-4 0 2 0,1 0-2 13,2-2 0-13,-2 2 1 13,-3 0 0-13,6 0-1 14,-6 0 0-14,3 0 1 29,2 0 0-29,4 0-1 0,3 0 0 13,0 0-3-13,4 0 3 13,0 0 0-13,5 0 0 14,-5 0 2-14,7 0-4 14,-3 0 2-14,4 0 0 13,5 0-1-13,-2 0 3 0,3 0-2 13,6 0 0-13,-4 0 1 13,7 2-7-13,-6-2 4 14,-5 5 2-14,-3-5 3 14,0 3-3-14,-7 1 0 0,5-2 0 12,1 1 0-12,5 2 2 14,-2-1-2-14,3-2 0 14,1 1-4-14,-1-3 6 13,4 0-2-13,-4 0 0 14,-1 0 0-14,1 0-1 0,-3 0 1 28,-2 0 0-28,0 0 0 14,-7 0 3-14,6 0-3 13,1 0 0-13,-7 0 2 14,7 0-4-14,-9 0 2 0,0 0 0 13,3 0 4-13,-5 0-4 13,-2 0 0-13,-7 0-1 14,2 5 2-14,-2-1 0 13,5-4-1-13,2 0 0 14,-4 0 0-14,11 0 0 0,2 0 0 13,2 0-1-13,4 0 1 13,-9-6-4-13,1 2 4 14,-5-6 0-14,0 2 0 14,-2 4 0-14,2 1-9 0,0-2 4 12,-2 3-18-12,1 0 1 14,3 0-12-14,-2 0 6 29,2 0 22-29,-2-2-21 14,-4 3 14-14,2-4 8 0,-6 1-5 12,4 0-8-12,-2 2 4 14,-6-4 14-14,1 6-6 14,-3-5 6-14,-1 2 0 13,-3-1-10-13,1-1-37 14,-35 2-51-14,1 1-61 0</inkml:trace>
    </iact:actionData>
  </iact:action>
  <iact:action type="add" startTime="126163">
    <iact:property name="dataType"/>
    <iact:actionData xml:id="d24">
      <inkml:trace xmlns:inkml="http://www.w3.org/2003/InkML" xml:id="stk24" contextRef="#ctx0" brushRef="#br0">13263 15017 99 0,'-4'0'36'15,"2"0"-23"-14,-3 0-11 14,5 0 22-14,0 0 27 13,0 0-5-13,0 0-1 14,0 0-16-14,0 0 2 14,0 0 9-14,0 0-10 0,0 0 5 12,0 0-27 3,0 0-4-15,0 0 15 0,0 0-17 13,0 0 8-13,0 0 2 13,0 0-3-13,0 0 5 14,0 0-14-14,0 0 0 13,0 0 11-13,0 0-9 14,0 0-2-14,0 0 7 14,0 0-5-14,0 0 4 13,0 0-6-13,0 0 0 14,0 0-10-14,0 0 9 14,0 0-6-14,0 0-5 0,0 0 12 12,5 0 0 3,10 0 3-15,5 0 0 0,11-2 17 12,9-5-19-12,7-4 5 14,9-1 3-14,9-6-8 14,8-2 2-14,3 3-3 13,8-2 7-13,-3 3-3 30,-12 2-4-30,-9 0-7 13,-11 4-22-13,-5-1 1 14,4 6-26-14,-6-2-48 0,-2 2-13 12,-31 5-15-12</inkml:trace>
    </iact:actionData>
  </iact:action>
  <iact:action type="add" startTime="128998">
    <iact:property name="dataType"/>
    <iact:actionData xml:id="d25">
      <inkml:trace xmlns:inkml="http://www.w3.org/2003/InkML" xml:id="stk25" contextRef="#ctx0" brushRef="#br0">14846 15124 123 0,'0'0'36'1,"0"0"-36"13,0 0 3-13,0 0-2 14,0 0 14-14,0 0 9 13,0 0-12-13,-7 9 12 0,7-9-8 13,0 0 5-13,0 0 8 14,0 0-12-14,0 0 8 13,0 0-8-13,0 0-14 14,0 0 7-14,0 0-2 14,0 0-6-14,0 0 15 13,2 0-13-13,9 0 7 14,7 0 1-14,9 0-3 13,7-9 9-13,3 0-18 14,5-2 0-14,12-6 18 14,4-1-14-14,-2-4 2 13,2 0-3-13,-12 0 3 14,4 2-6-14,-13 2 0 13,-3 6 0-13,-10 2-5 0,1 4-7 29,-7 2-23-29,6-2 6 13,-8 6-15-13,2 0-1 14,-5 0-34-14,-13 0-45 14</inkml:trace>
    </iact:actionData>
  </iact:action>
  <iact:action type="add" startTime="130184">
    <iact:property name="dataType"/>
    <iact:actionData xml:id="d26">
      <inkml:trace xmlns:inkml="http://www.w3.org/2003/InkML" xml:id="stk26" contextRef="#ctx0" brushRef="#br0">15282 14761 111 0,'0'0'49'1,"0"0"-39"0,0 0-7 12,0 0 5-12,0 0 32 14,0 0-15-14,-2-9-4 13,2 8 1-13,0 1-4 14,0 0-8-14,0 0-10 14,0 0 1-14,0 0-5 13,0 0 11-13,12 0-7 14,5 7 18-14,1 7-5 14,9-2-1-14,0 4 13 13,2 0-21-13,0-3 7 0,0 4-11 13,-1-5 0 1,4 5 6-14,2-5-5 14,-13 0-1-14,2-2-1 14,-9-4 1-14,-1-5 1 13,-7 4-1-13,1-3-6 14,-2 2 6-14,-5-4-6 0,0 3 6 13,0 0-5-13,0 9 3 13,0 5 2-13,-10 8 2 14,-7 3 5-14,-3 3 7 13,-3-4 3-13,4 5-16 14,-4 0 5-14,9 1-6 29,1 6-2-29,9 4-43 0,4-33-50 13,0 4-74-13</inkml:trace>
    </iact:actionData>
  </iact:action>
  <iact:action type="add" startTime="132817">
    <iact:property name="dataType"/>
    <iact:actionData xml:id="d27">
      <inkml:trace xmlns:inkml="http://www.w3.org/2003/InkML" xml:id="stk27" contextRef="#ctx0" brushRef="#br0">13352 15020 229 0,'0'0'0'1,"0"0"-48"13,0 0 48-13,0 0 20 14,0 0 33-14,0 0-28 13,0 0-12-13,0-21-5 14,0 17 33-14,0 2-26 14,0 2 0-14,0 0 19 13,0 0-25-13,0 0-9 14,5 0 0-14,3 0 0 14,8-2 2-14,2 2 0 13,2-3-2-13,-2 2 17 14,6 1-16-14,7-4 4 0,0 0 10 12,12-2-1 3,7-2 7-15,7-2-16 0,5-6 1 13,8 0 22-13,3-3-14 29,10 2 1-29,2-1-3 14,-1 6-11-14,1-2 3 13,-3 0-4-13,3 4 0 0,0-2 5 13,-3 0-4-13,-8-3-2 13,-3 3-2-13,-13 2 3 14,-2 1 3-14,-4 0-3 14,-10-1-17-14,-7 5 14 13,-6 0-30-13,-4 3 4 0,-3 2-19 13,4 0-7-13,-1 0-14 13,-23 0-29-13,0 0-49 0</inkml:trace>
    </iact:actionData>
  </iact:action>
  <iact:action type="add" startTime="134361">
    <iact:property name="dataType"/>
    <iact:actionData xml:id="d28">
      <inkml:trace xmlns:inkml="http://www.w3.org/2003/InkML" xml:id="stk28" contextRef="#ctx0" brushRef="#br0">18145 13497 74 0,'0'0'20'1,"0"0"-11"13,0 0 2-13,0 0 36 14,0 0-5-14,0 0-4 13,0 0-35-13,-27-4-2 14,25 4 2-14,0 0-2 14,-2 0-1-14,-6 0 0 13,4 0 0-13,-5 0-1 14,-3 4 1-14,1 2 0 0,-3 6 21 12,-1 0-11-12,-4 4 8 14,1 2 1-14,-2-1-5 14,2 1 20-14,-5 0-22 13,6-1 6-13,-4 2 14 14,3 3-19-14,-1-3 2 14,4 2 5 0,-1 5-13-14,3 2-3 14,1 4 2-14,3 7-6 13,11 4 2-13,0-5-2 14,0-1-4-14,23-8 4 14,12-7 4-14,9-3-1 13,10-10-2-13,4-2 3 0,-2-5 6 13,2-2-10-13,0 0-15 14,0-6-23-14,2-13-46 0,-47 9-41 12,-2-1-97 3</inkml:trace>
    </iact:actionData>
  </iact:action>
</iact:actions>
</file>

<file path=ppt/ink/inkAction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6:56:52.380"/>
    </inkml:context>
    <inkml:brush xml:id="br0">
      <inkml:brushProperty name="width" value="0.05292" units="cm"/>
      <inkml:brushProperty name="height" value="0.05292" units="cm"/>
      <inkml:brushProperty name="color" value="#FF0000"/>
    </inkml:brush>
  </inkml:definitions>
  <iact:action type="add" startTime="3435">
    <iact:property name="dataType"/>
    <iact:actionData xml:id="d0">
      <inkml:trace xmlns:inkml="http://www.w3.org/2003/InkML" xml:id="stk0" contextRef="#ctx0" brushRef="#br0">8711 10822 95 0,'0'0'0'1,"0"0"4"13,0 0-4-13,0 0 22 14,0 0 9-14,0 0 13 13,-71-38-23-13,59 36-1 14,10 2 15-14,-2-2-28 14,0 0 2-14,4 2-9 13,0-2-1-13,0 2 1 0,0 0 0 13,0 0 13-13,0 0 13 13,0 0 16-13,0 0 28 14,0 0-32-14,0 0-11 14,0 0-1-14,0 0-1 13,0 0 8-13,0 0-6 14,0 0 0-14,0 0 10 14,0 0-31-14,0 0 11 13,0 0 10-13,0 0-6 14,0 0 7-14,0 0-13 14,0 0-11-14,0 0-4 13,0 0 0-13,4-6-13 14,25-12 13-14,13-8 2 0,18-16 8 12,12-13-10 3,8-1 0-15,0-4-4 0,7 8 4 13,-9 4-20 1,-2 7-62-14,-61 29-70 0,-1 3-112 28</inkml:trace>
    </iact:actionData>
  </iact:action>
  <iact:action type="add" startTime="5650">
    <iact:property name="dataType"/>
    <iact:actionData xml:id="d1">
      <inkml:trace xmlns:inkml="http://www.w3.org/2003/InkML" xml:id="stk1" contextRef="#ctx0" brushRef="#br0">18972 2619 373 0,'0'0'43'1,"0"0"-43"0,0 0 1 12,0 0-6-12,0 0 2 14,0 0 3-14,0 0 29 13,-18 5-29-13,18-5 2 14,0 0-2-14,0 3 1 14,0 1 12-14,0-4-10 13,0 1-2-13,0 1 18 14,0 0-16-14,7 3 10 14,31-5 24-14,22 0 9 0,31-2 1 12,34-24-28 3,29-2-8-15,8-5 16 13,8 1-27 2,-14 2 0-15,-22 4-3 14,-19 4 3-14,-21 6-6 13,-11 4-53-13,-21 10 13 14,-19 2-22-14,-43 2-134 0</inkml:trace>
    </iact:actionData>
  </iact:action>
  <iact:action type="add" startTime="7178">
    <iact:property name="dataType"/>
    <iact:actionData xml:id="d2">
      <inkml:trace xmlns:inkml="http://www.w3.org/2003/InkML" xml:id="stk2" contextRef="#ctx0" brushRef="#br0">13564 10657 209 0,'0'0'87'15,"0"0"-86"-14,0 0-1 14,0 0 14-14,0 0 12 13,0 0 2-13,0 0-12 14,-60-5 14-14,60 5 1 14,0 0-22-14,0 0 28 13,0 0-29-13,0 0 13 14,0 0 3-14,0 0-6 0,0 0 1 12,0 0-4-12,0 0-12 14,0 0 25-14,0-2-24 14,0 2 6-14,0 0 1 13,0 0-9-13,0 0-1 14,0 0-1-14,0 0 0 14,0 0-6-14,2 0 6 13,9-5 0-13,9 0 0 14,7 1 6-14,11-4-6 14,9-5 0-14,13-3 2 13,13 0 1-13,10-6-3 14,4 0 0-14,-1 5 5 13,-1-3-2-13,0 3-6 14,-6 1 3-14,-4 0 0 14,-6 2 3-14,-4 0-3 13,2 0 0-13,-9 0 0 14,0 0 4-14,-5 0-4 0,-2-2 0 12,3 2 0-12,0 0 3 30,-6 3-3-30,6 6-1 13,-8-3-3-13,6 0 7 0,-1 2-4 13,5-2 1-13,9-3 0 14,-3 4 2-14,-2-3-2 13,5 3 0-13,-1 2-2 14,3-1 2-14,5-1 0 13,-1-4 0-13,0 1 2 14,1 1 0-14,-5 2-2 0,-1 3 0 13,1-5-4-13,-9 4 7 13,7-2-3-13,-7 3 0 14,4 0 4-14,-2 0-6 0,-2 1 2 13,0-2 0-13,0 1 0 13,0 2 0-13,5-4 0 14,-1 2-1-14,7-2 5 13,1 1 6-13,-8 1-10 30,3-3 2-30,-12 2 0 13,8-4 2-13,-13 3-4 0,8-2 0 13,-7-1 0-13,2 2-2 14,-8 0 2-14,-8 2-8 13,-8 1 1-13,-2 4-52 0,-12 0-44 13,-13 0-77-13</inkml:trace>
    </iact:actionData>
  </iact:action>
  <iact:action type="add" startTime="15824">
    <iact:property name="dataType"/>
    <iact:actionData xml:id="d3">
      <inkml:trace xmlns:inkml="http://www.w3.org/2003/InkML" xml:id="stk3" contextRef="#ctx0" brushRef="#br0">6366 11003 156 0,'-14'0'25'1,"14"0"-25"0,0 0-2 12,0 0 1-12,0 0 2 14,0 0 5-14,0 0 41 13,0 0-42-13,0 0 22 14,0 0-12-14,0 0-3 14,0 0 1-14,0 0 4 13,0 0 15-13,0 0 5 14,-2 0-3-14,2 0 5 14,0 0-26-14,-2 0 4 13,2 0 0-13,0 0-7 14,0 0-1-14,0 0-7 0,0 0-2 12,0 0 20 3,0 0-19-15,0 0 8 0,0 0 7 13,0 0-10-13,0 0 3 13,0 0-9-13,0 0 0 14,0 0 1-14,0 0-1 14,0 0 0-14,0 0 0 13,0 0 2-13,0 0-5 14,0 0-1-14,2 0 4 13,19-10 10-13,8-2-7 14,8-7-1-14,13-3 9 14,12-6-6-14,20-7 13 13,17-12-12-13,9-5-3 14,8-6 34 1,-4 0-35-15,-10 2 8 0,-12 10 2 12,-14 5-12-12,-14 11 5 14,-11 8-5-14,-16 4 0 13,0 6-7-13,-12 2 7 0,0 6-29 13,-7-1-10-13,-5 5-30 14,-5 0-6-14,-1 0-73 13,-5 9 9-13,0 1-34 14</inkml:trace>
    </iact:actionData>
  </iact:action>
  <iact:action type="add" startTime="20653">
    <iact:property name="dataType"/>
    <iact:actionData xml:id="d4">
      <inkml:trace xmlns:inkml="http://www.w3.org/2003/InkML" xml:id="stk4" contextRef="#ctx0" brushRef="#br0">22708 12819 433 0,'0'0'55'15,"0"0"-29"-14,0 0-10 14,0 0-9-14,0 0 31 13,0 0 34-13,0 0-49 14,2 2 2-14,0-2 0 14,-2 0-11-14,7 0 7 13,-4 0-20-13,3 0 3 14,14 0 7-14,11 0-6 14,27 0 7-14,18-12 11 13,24-1-2-13,14-6 6 14,11 3-19-14,4 2-7 13,-2-2 19-13,-11 6-20 14,-4 1 0-14,-19-3 0 0,1 5 3 28,-9 1-7-28,-12-1-28 14,-13 4-38-14,-15 1-17 13,-45 2-89-13,0 0-91 14</inkml:trace>
    </iact:actionData>
  </iact:action>
  <iact:action type="add" startTime="25026">
    <iact:property name="dataType"/>
    <iact:actionData xml:id="d5">
      <inkml:trace xmlns:inkml="http://www.w3.org/2003/InkML" xml:id="stk5" contextRef="#ctx0" brushRef="#br0">15194 10363 136 0,'0'-10'33'15,"0"4"-32"-14,0-2 11 14,0 0-9-14,0 0 31 13,0-1 1-13,0 6-29 14,0-3 11-14,0 3-5 0,0 0-12 13,0 3 0 1,0 0-12-14,0 0 12 0,0 0-16 13,0 0 9-13,0 0-2 14,0 0 9-14,-3 0 22 13,1 0-1-13,2 0-5 14,0 0 13-14,0 0-29 13,0 0 0-13,0 0-1 14,0 0 3-14,0 0-1 14,0 0 0-14,0 0-1 13,0 0 26-13,0 0-23 14,0 0 4-14,0 0-7 14,0 0 0-14,0 0-1 13,0 0-1-13,0 0 2 14,0 0-5-14,0 10 13 0,0 12-8 12,0 7 20-12,0 8-2 14,0 10 10-14,0-1-18 14,0 7-9-14,0 3 18 29,0 0-17-29,0 1 9 14,0 3 6-14,0 0-12 0,7 2 4 12,0-6-2-12,-3-2-2 14,0-3 7-14,3-9-12 13,-3-3 0-13,-1-4 7 14,4-1-7-14,-5-4 9 14,2-2-4-14,-2-6-4 13,0-3 4-13,3-8-3 0,-1-3-2 13,-2-1 0-13,-2-4 3 14,3-1-3-14,2 2 0 0,-5-1 1 12,0-2 0-12,2-1-1 14,-2 0 0-14,0 0 4 13,0 0-4-13,0 0-2 14,0 0-5-14,0 0-11 14,0 0 14-14,0 0-15 13,0 4 4-13,0 3 9 14,0 0-17 1,0 1-7-15,0 4-46 0,0 0 27 12,0 2-23-12,0-9-54 14</inkml:trace>
    </iact:actionData>
  </iact:action>
  <iact:action type="add" startTime="26742">
    <iact:property name="dataType"/>
    <iact:actionData xml:id="d6">
      <inkml:trace xmlns:inkml="http://www.w3.org/2003/InkML" xml:id="stk6" contextRef="#ctx0" brushRef="#br0">15124 11189 129 0,'0'0'45'15,"0"0"-36"-14,0 0 14 14,0 0 7-14,0 0-20 13,0 0 21-13,0 0-20 14,-15-67-4-14,15 67 10 0,0 0 8 13,0 0 4-13,0 0-18 13,0 0 9-13,0 0-3 14,0 0-11-14,0 0 4 13,0 0-10-13,0 0 1 14,0 0-6-14,0 0-2 14,0 0-5-14,0 0-5 13,0 0-20-13,0 0-24 14,-4 5-39-14,-6 1-16 14</inkml:trace>
    </iact:actionData>
  </iact:action>
  <iact:action type="add" startTime="27290">
    <iact:property name="dataType"/>
    <iact:actionData xml:id="d7">
      <inkml:trace xmlns:inkml="http://www.w3.org/2003/InkML" xml:id="stk7" contextRef="#ctx0" brushRef="#br0">14810 11265 91 0,'0'0'61'15,"0"0"-15"-14,0 0-12 14,0 0 18-14,0 0-3 13,0 0-13-13,-6-2-16 14,6 2-10-14,0 0-8 14,0 0 24-14,0 0-24 0,0 0 4 12,0 0 9-12,0 0-10 14,0 0-1-14,0 0-4 14,0 0-7-14,0 0 4 13,2 0-4-13,11 0 1 14,3 4-2-14,1 13 8 13,10-1 5-13,2 3-5 14,0 4 4-14,2 3 7 14,5 2-9-14,-7-1 2 13,4 6-1-13,-8 1-2 14,2-2 6-14,-3-4-7 13,1-3 3-13,-10-8-3 14,-1-3 0-14,-3-7 0 14,-9-6 0-14,-2-1 1 0,2 0 0 12,-2 0 0-12,0 0 10 14,7 0 34-14,2-6-9 14,11-26-8-14,11-12 13 13,10-10-34 2,5-6 9-1,8-4-15-14,2 3 6 0,-6 6-8 13,-5 10 1-13,-7 11 0 14,-7 8-3-14,-6 6-43 13,-9 3-18-13,-3 6-31 14,-13 11-58-14,0 0-110 14</inkml:trace>
    </iact:actionData>
  </iact:action>
  <iact:action type="add" startTime="30381">
    <iact:property name="dataType"/>
    <iact:actionData xml:id="d8">
      <inkml:trace xmlns:inkml="http://www.w3.org/2003/InkML" xml:id="stk8" contextRef="#ctx0" brushRef="#br0">14019 12904 144 0,'0'0'0'1,"0"0"0"13,0 0 0-13,0 0 8 14,0 0 30-14,0 0-7 13,0 0-6-13,0 4-5 14,0-4 12-14,0 0-12 14,0 0 9-14,0 0 21 13,0 0-16-13,0 0-8 14,0 0-6-14,0 0-5 14,0 0 9-14,0 0-11 13,0 0-12-13,0 0 24 14,0 0-23-14,0-3 9 13,4-2-7-13,9-2 6 0,1 0 7 13,3-1-16-13,10-1 0 14,2-1 21-14,10 1-18 13,5-4 12-13,3 4-1 14,10-3-8-14,7 1 6 14,0 5-13 0,7-2 0 1,0 1 7-15,10 2-1 0,6-2-4 12,4-6 4-12,11 0-2 14,6-7 8-14,-19 1-12 14,-2 1 1-14,-16 0 1 13,-17 4-1-13,-8 2-2 14,-10 0 1-14,-5 4-3 0,-4 0-1 13,-7 4-31-13,-9 1-12 0,-4 2 0 12,-7 1-31-12,0 0-73 14,0 0-50-14</inkml:trace>
    </iact:actionData>
  </iact:action>
  <iact:action type="add" startTime="35976">
    <iact:property name="dataType"/>
    <iact:actionData xml:id="d9">
      <inkml:trace xmlns:inkml="http://www.w3.org/2003/InkML" xml:id="stk9" contextRef="#ctx0" brushRef="#br0">13718 12807 33 0,'-11'-3'59'1,"6"-2"-48"13,5 3-6-13,-2 1-2 14,2-2 21-14,-5 1 17 13,5 0-22-13,0 0 15 14,0 2-13-14,0-3-1 14,0 3 2-14,0 0-14 13,0 0-5-13,0 0 2 14,0 0-5-14,0 0 14 14,0 0-12-14,0 0 2 13,0 0 14-13,0 0-12 14,0 0 3-14,0 0-9 13,0 0 0-13,0 0-3 0,0 0-1 13,0 0-1-13,0 0 5 14,0 0 0 0,12 0 1-14,10 0 2 0,2 0-2 13,3 0 9-13,7 0-10 14,3-3 0-14,6-3 2 13,6-2-1-13,2-1 5 14,-1-3 1-14,0 1 4 13,0 2 10-13,-4-2-7 14,1 1 1-14,-5 0 18 14,-1 0-28-14,-3 0 7 13,-3 0-8-13,5 0 2 14,1 0 4-14,1 2-10 14,-7 2 0-14,4 0 0 13,-6 2 1-13,-4-2-1 0,2 1 2 28,-4 4-1-28,-1-3-1 14,-1 2 0-14,-5 2 0 14,3-2-1-14,-4 2 1 13,4 0 0-13,-3-2 1 0,9-1 1 13,0 3-4-13,0-3 2 13,7 1 0-13,-1 0-4 14,-4-3 8-14,3 2-4 14,-5-2 0-14,-5 2 2 13,3 1-8-13,0 2 6 0,2-2 0 13,-1 2-1-13,-1-3 1 14,2 1 0-14,0-1 0 13,2-3 5-13,-2-1-12 14,5 2 7-14,-1-1 0 0,-2-2-2 12,1 1 6-12,-6 1-5 14,1 1 1-14,-4 0 0 29,-7 3 1-29,-1 1-1 14,-4-1 0-14,-2 2-2 14,2-2-10-14,-7 2-10 0,3 0-32 12,-2 0-15-12,-5 0-17 0,0 0-58 13</inkml:trace>
    </iact:actionData>
  </iact:action>
  <iact:action type="add" startTime="42834">
    <iact:property name="dataType"/>
    <iact:actionData xml:id="d10">
      <inkml:trace xmlns:inkml="http://www.w3.org/2003/InkML" xml:id="stk10" contextRef="#ctx0" brushRef="#br0">14179 10495 211 0,'-13'0'3'1,"11"0"-3"13,2 0 0-13,-2 0 10 14,2 0 29-14,0 0-10 13,0 0 2-13,0 0-5 14,0 0-25-14,0 0 14 0,0 0-11 13,0 0 0-13,0 0 10 13,0 0-10-13,0 0-3 14,0 0-1-14,0 0 1 14,0 0 5-14,0 0-6 13,0 0 0-13,0 0 7 14,0 0-3-14,0 0-2 13,0 0-2-13,0 0 0 14,0 0 5-14,4 0-5 14,11 2 0-14,10 4 2 13,0 1-2-13,-3-2 0 14,4 2 0-14,3-2 0 14,-2 2 0-14,2-6 0 13,0-1 0-13,4 0 8 14,8 0-5-14,1 0 2 0,0 0 1 28,5 0-5-28,3 0 6 14,-4 0-7-14,1-1 0 13,6-4 6-13,1 0-5 14,8 0-1-14,10-7 12 14,8 0-12-14,5-4 30 0,0-2-25 12,-4 1-1-12,4-2 20 14,-2 1-24-14,-8 2 7 13,6 2-6-13,-7 4 3 0,-3-2 5 13,2 0-9-13,1 2 0 14,2-4 7-14,0 2-6 13,-3-1-1-13,-1 0 0 14,-5 2 2-14,-7 2 4 14,-12 2-6-14,4-3 0 13,-12 2 6-13,-7 3-5 0,-2-5 1 13,-2 4-2-13,6 1 4 13,0-2 0-13,5-3-4 30,4-2 0-30,3 2 10 13,-5-2-7-13,1 7-5 0,-9-5 2 13,-3 4 0-13,-4-1 5 13,-5-2-5-13,4 4 0 14,-3 1-1-14,-3-3 3 14,-3 2-2-14,6 2 0 13,-7-3 0-13,-3 3-1 0,-2-2 1 13,-4 3 0-13,2-2 1 14,-5 4-1-14,-4-4 0 13,4 2 1-13,1-1 0 0,0 3 0 13,-3 0-1-13,7 0 0 13,-3-3-6-13,6-1 6 14,-10 2-1-14,7-1-7 14,-5 3-21-14,-4 0-4 13,0 0-32-13,0 5-58 14,0 2 53-14,0 0-35 14</inkml:trace>
    </iact:actionData>
  </iact:action>
  <iact:action type="add" startTime="44606">
    <iact:property name="dataType"/>
    <iact:actionData xml:id="d11">
      <inkml:trace xmlns:inkml="http://www.w3.org/2003/InkML" xml:id="stk11" contextRef="#ctx0" brushRef="#br0">15828 10824 145 0,'0'0'49'1,"0"0"-47"13,0 0 12-13,0 0 49 14,0 0-16-14,0 0-19 13,0 0-4-13,-64 6-18 14,64-6 18-14,0 0-22 14,0 0-2-14,0 0 2 13,0 0 1-13,0 0-3 14,0 0-4-14,0 0 4 13,0 0 17-13,0 0-16 14,0 0 1-14,0 0 12 14,7 0-14-14,8 0 19 13,17 0 3-13,5-8-11 14,19-9 23-14,16-6-17 14,12-3 4-14,12-2 13 0,9-2-28 12,7 4 4 3,-1-1-10-15,0 6 11 14,3-4-10-14,-1 4-1 0,-1-2 0 12,-14 3 1-12,-15 2-1 14,-21 6 0-14,-10 2 0 29,-19 4 5-29,-18 2-9 14,-3 2 4-14,-10 2-3 0,-2 0-4 12,0 0-11-12,0 0-33 0,-14 0-21 13,-19 5-63-13,8 4 2 13</inkml:trace>
    </iact:actionData>
  </iact:action>
  <iact:action type="add" startTime="48977">
    <iact:property name="dataType"/>
    <iact:actionData xml:id="d12">
      <inkml:trace xmlns:inkml="http://www.w3.org/2003/InkML" xml:id="stk12" contextRef="#ctx0" brushRef="#br0">14752 13034 117 0,'-6'0'78'1,"-1"0"-63"13,4 0-11-13,3 0 20 14,-4 0 29-14,2 0-32 13,-5 0 3-13,7 0 14 14,0 0-24-14,0 0-11 14,0 0 31-14,0 0-15 13,0 0 14-13,0 0-8 0,0 0-6 13,0 0-3 1,0 0-16-14,0 0 0 0,0 0-1 13,2-5 1-13,25-8 0 14,15-7 8-14,14-2-7 13,16-2 6-13,3-4-7 14,8-1 0 1,2 0 9-1,-10 0-1-14,4 5-7 14,-15 0 11-14,-1 9-11 0,-15-2 0 13,-7 5-1-13,-8 2 0 13,-6 0 2-13,-10 6-2 14,-1-1 0-14,-5 3-16 0,-9 2-21 12,-2-3-4-12,0 3-41 14,0 0-16-14,0 0-60 0</inkml:trace>
    </iact:actionData>
  </iact:action>
  <iact:action type="add" startTime="61284">
    <iact:property name="dataType"/>
    <iact:actionData xml:id="d13">
      <inkml:trace xmlns:inkml="http://www.w3.org/2003/InkML" xml:id="stk13" contextRef="#ctx0" brushRef="#br0">13622 12946 78 0,'-14'0'31'15,"14"0"-20"-14,-2 0-6 14,2 0-5-14,0 0 26 13,0 0 0-13,0 0-5 14,0 0-11-14,0 0-2 14,0 0 13-14,0 0-21 0,0 0 4 12,0 0 1 3,0 0 3-15,0 0 4 0,0 0-6 13,0 0 7-13,0 0 16 13,0 0-22-13,0 0 2 14,0 0-2-14,0 0-1 13,0 0 17-13,0 0-14 14,0 0 4-14,0 0 8 14,0 0-17-14,0 0 6 13,0 0-7-13,0 0 8 14,0 0 4-14,0 0-11 14,0 0 1-14,0 0 29 13,0 0-24-13,0 0 0 14,0 0-2-14,0 0-3 0,0 0 4 12,0 0-9-12,0 0-2 14,0 0-3-14,0 0-13 14,0 0 13-14,0 0 5 13,0 0 5-13,0 0 6 14,0 0-5-14,0 0-3 14,0 0 16-14,0 0-16 13,0 0-3-13,0 0 6 14,0 0 0-14,0 0 2 13,0 0-8-13,0 0-1 14,0 0-7-14,0 0 7 14,0 0 1-14,0 0-1 13,0 0 7-13,0 0-7 0,0 0 1 13,0 0 0 1,0 0-6-14,0 0 4 0,0 0 2 13,16 0 9-13,-3 0-4 14,14 0 2-14,0-2-7 13,6-6 2-13,3-1 15 14,-5 4-11-14,2-5-6 14,4-1 0-14,-6 1-3 13,2 2-12-13,-2-1-25 14,3 0-36-14,-30 6-78 13,-4 0-129-13</inkml:trace>
    </iact:actionData>
  </iact:action>
  <iact:action type="add" startTime="67945">
    <iact:property name="dataType"/>
    <iact:actionData xml:id="d14">
      <inkml:trace xmlns:inkml="http://www.w3.org/2003/InkML" xml:id="stk14" contextRef="#ctx0" brushRef="#br0">13357 13052 201 0,'-9'3'48'1,"7"-3"-46"0,2 0-2 12,-2 0 8-12,2 0 8 14,0 0 9-14,0 0-15 13,0 0 0-13,0 0-3 14,0 0-5-14,0 0 23 14,0 0-8-14,0 0 4 13,0 0 1-13,0 0-17 14,0 0-2-14,0 0-3 14,0 0-3-14,0 0-3 13,0 0-4-13,0 0 6 14,0 0 3-14,0 0 2 0,6 0 6 12,3 0 6 3,5 0-9-15,1 0 14 0,5 3-10 13,7-3-1-13,9 0 13 13,-1 0-2-13,11-6-4 14,8-6-6-14,6-6 5 14,17 0 24 0,2-2-25 1,2-2-3-15,-6 1 9 13,-3 2-18-13,-1-2 7 0,-13 1-7 13,0 3 0-13,-8 0 5 0,-11 0-5 13,1 1 0 1,-4-1 11-14,-2 1-10 14,-6 2 13-14,-1 0-2 14,-2 2-11-14,-5 2 16 0,-3 5-17 12,6 0-32-12,-5 5-45 14,-18 0-96-14,0 0-107 0</inkml:trace>
    </iact:actionData>
  </iact:action>
  <iact:action type="add" startTime="70178">
    <iact:property name="dataType"/>
    <iact:actionData xml:id="d15">
      <inkml:trace xmlns:inkml="http://www.w3.org/2003/InkML" xml:id="stk15" contextRef="#ctx0" brushRef="#br0">10686 12758 122 0,'0'0'42'15,"0"0"-33"-14,0 0-4 14,0 0-4-14,0 0 21 13,0 0-3-13,0 5-1 14,0-5-8-14,0 0 2 14,0 0 11-14,0 0-21 13,0 0 4-13,0 0-6 0,0 0 1 13,0 0-2-13,0 0 1 13,0 0-7-13,2 0 2 14,-2 0-3-14,9 4 8 14,-4 1 15-14,10-2-5 13,-2 1 1-13,3-2-3 14,9-2 10-14,2 0 23 14,4 0-24-14,7 0 15 13,4 0-3-13,9-6 6 14,5-10-4-14,2 0-25 14,9-1 16-14,-5 0 10 13,5 8-29-13,-5 4 1 29,1 3-2-29,-3 0-1 0,-6 0 1 13,-7 0-2-13,-5-5 0 14,-7 2 1-14,8-2-1 13,-7-4 0-13,-5 3 2 14,-12 0 1-14,2 1 2 14,-15 6-5-14,2 1 0 0,-6 0 1 12,-2 0-1-12,0 0-1 0,0 0-1 13,0 0 2-13,0 0-4 13,0 0-42-13,2 0-47 14,2 0-30-14,-4 0-11 14,5 0-38-14</inkml:trace>
    </iact:actionData>
  </iact:action>
  <iact:action type="add" startTime="71400">
    <iact:property name="dataType"/>
    <iact:actionData xml:id="d16">
      <inkml:trace xmlns:inkml="http://www.w3.org/2003/InkML" xml:id="stk16" contextRef="#ctx0" brushRef="#br0">10639 13469 19 0,'0'0'40'1,"0"0"-9"0,0 0-21 12,0 0 21-12,0 0 15 14,0 0-6-14,0 0 31 13,0 0-20-13,0 0-14 14,0 0 15-14,0 0-23 14,0 0 1-14,0 0-5 13,0 0-14-13,0 0 18 14,0 0-24-14,0 0-3 14,0-2-4-14,7-3 7 13,6-4-5-13,12-1 4 14,4-6 2-14,11-7-3 13,9-6-3-13,9-9 0 14,11-4 9-14,2-2-5 14,1 0-4-14,-3 5 2 13,-5 4-2-13,1 8-11 14,-3 8-78-14,-48 16-102 0</inkml:trace>
    </iact:actionData>
  </iact:action>
  <iact:action type="add" startTime="85381">
    <iact:property name="dataType"/>
    <iact:actionData xml:id="d17">
      <inkml:trace xmlns:inkml="http://www.w3.org/2003/InkML" xml:id="stk17" contextRef="#ctx0" brushRef="#br0">14059 15216 2 0,'-9'0'318'15,"9"0"-276"-14,-2 0-35 14,2 0-7-14,0 2 10 13,0-2 11-13,-2 0 10 0,0 2-29 13,2-2 13-13,-6 0 6 14,4 0 6-14,2 0 7 13,0 0-22-13,0 0-2 14,0 0 28-14,0 0-29 13,0 0 5-13,0 0 3 14,0 0-5-14,0 0 9 14,0 0-21-14,0 0 3 13,0 0 8-13,0 0-4 14,0 0-7-14,0 0 11 14,0 0-1-14,0 0 3 13,0 0-13-13,0 0 0 14,0 0 2-14,0 0 4 0,0 0-6 12,0 0 1-12,0 0 1 14,0 0-4-14,0 0-4 14,0 0 6-14,0 0-1 13,0 0 1-13,0 0 0 14,0 0 0-14,0 0 0 14,0 0 7-14,0 0-6 13,0 0 1-13,0 0 20 14,0 0-19-14,0 0-3 13,0 0 0-13,0 0 1 14,0 0-1-14,0 0-1 14,0 0 1-14,0 0-15 13,0 1 21-13,0 2-6 14,0 1 2-14,0-4 1 0,0 2-6 13,0-2 3-13,0 0 0 13,0 0 3-13,0 0-1 14,0 0-3-14,0 0 1 14,0 0-5-14,0 0 2 13,0 0 3-13,0 0 0 14,0 0 4-14,0 0-4 13,0 0 0-13,0 0-1 14,0 0 4-14,0 0 6 14,8 0-9-14,-2 0 0 13,-2 0 4-13,7 0-4 14,1 0 0-14,3 0 2 13,3 0 3-13,9 0-5 0,0 0 0 13,4-2 0-13,5-5-5 14,6 2 7-14,5-7-2 13,9 2 0 2,1-4 3-15,3-3-2 14,6 5-1-14,-6-3 0 13,2 1 4-13,-4-3-4 14,7 3 0-14,-3 2 6 14,5-1-2-14,4 1-2 13,-7-5-2-13,8 3 1 0,-3-1-4 13,-4 0 3-13,-1 1-4 13,-6 0 1-13,0-1-15 14,0 1-7-14,0 1-32 14,7 3-36-14,-51 8-22 0,-8 0-129 12</inkml:trace>
    </iact:actionData>
  </iact:action>
  <iact:action type="add" startTime="90144">
    <iact:property name="dataType"/>
    <iact:actionData xml:id="d18">
      <inkml:trace xmlns:inkml="http://www.w3.org/2003/InkML" xml:id="stk18" contextRef="#ctx0" brushRef="#br0">13947 15170 223 0,'-9'0'92'1,"7"0"-43"13,2 0-42-13,0 0-7 14,0 0 26-14,0 0 9 13,0 0-18-13,0 0-2 14,0 0-12-14,0 0 28 14,0 0-24-14,0 0 8 13,0 0 11-13,0 0-6 14,0 0 1-14,0 0-12 14,0 0-6-14,0 0 37 13,0 0-32-13,0 0-2 14,0 0 7-14,0 0-9 13,0 0-4-13,0 0-1 0,0 0 1 13,2 0-3-13,12 0 5 14,6 0-2-14,4 0 3 13,12-7-3-13,7-1-4 14,3-3 0-14,12-4 8 14,9-2-4-14,9-4 7 13,-1 1-7-13,10-5 13 14,-2-1-13-14,-8-1 0 13,2 1-7-13,-13 9 7 14,3 0-4-14,-11 2-5 14,-7 10-51-14,-7-1-11 13,-40 6-79-13,3 0-12 30</inkml:trace>
    </iact:actionData>
  </iact:action>
  <iact:action type="add" startTime="103881">
    <iact:property name="dataType"/>
    <iact:actionData xml:id="d19">
      <inkml:trace xmlns:inkml="http://www.w3.org/2003/InkML" xml:id="stk19" contextRef="#ctx0" brushRef="#br0">12862 10553 207 0,'0'0'5'1,"0"0"-5"13,0 0-12-13,0 0 12 14,0 0 61-14,0 0-25 13,0 0-3-13,-2 22 9 14,2-22-35-14,0 3-6 14,0-1-1-14,0-2 0 13,0 0 14-13,0 0-14 14,0 0 0-14,0 0 8 13,0 3-1-13,11-1 11 14,11 3 4-14,5-1-18 0,2 1 22 13,9 2-26-13,2 2 0 13,5 0 9-13,5 3-8 14,8-3 4 1,7 1-5-1,-3-3 1-14,4-3-3 0,-4-1 2 13,-2 0 0-13,11-1 19 14,7-2-17-14,0 0 5 13,9 0 1-13,-2 0-2 14,-1-2 29-14,3-8-34 13,-6 0 4-13,-6 0 28 0,-1 1-32 13,-3 4 5-13,-1 3-4 14,-1 2 5-14,0 0-6 13,-3 0-1-13,13 0 0 14,-4 0 2-14,10 0-2 0,2 5 0 12,2 2-2-12,-4-2 7 14,0 0-7-14,-3-5 2 14,3 0 0 0,4 0 8 1,-2 0-8-15,2 0 0 14,-7-5 2-14,-10-2-1 0,-3-3-2 12,-11 2-1-12,-6 0 2 14,-13-1 5-14,-1 4 5 14,3 1-10-14,-8 4 2 13,9-2 0-13,10-1 5 0,4 1-7 13,8 0 0-13,3-1 4 13,-5 1-2-13,5-1-2 14,-7 1 3-14,-4-2-3 14,0-1 1-14,-5-2-1 13,0 1 0-13,3-2-1 0,-5-1 9 13,-7-1-8-13,3-1 3 14,-9 1-2-14,-3 2 4 13,-6-2-5-13,-10 4 0 29,1-2 0-29,-7 2 0 0,-1 5-27 13,-6 1-35-13,-4 0-73 0,0 0-109 13</inkml:trace>
    </iact:actionData>
  </iact:action>
  <iact:action type="add" startTime="113217">
    <iact:property name="dataType"/>
    <iact:actionData xml:id="d20">
      <inkml:trace xmlns:inkml="http://www.w3.org/2003/InkML" xml:id="stk20" contextRef="#ctx0" brushRef="#br0">19140 2334 59 0,'0'0'30'15,"0"0"-17"-14,0 0-11 14,0 0 5-14,0 0 8 13,0 0-9-13,-27-49-2 14,19 42-4-14,4 0 2 14,-5 4-1-14,5-1-1 13,-10 1-5-13,8 1 5 14,-3 0 2-14,-3 1-2 13,4-1 0-13,-5-5 0 0,-1 4 10 13,3-3-8-13,-3-1 6 14,10 6 27-14,-7-2-3 13,9-2-9-13,-7 3-2 14,4-5 12-14,5 4 15 14,0 1-18-14,0 0-2 13,0 2 8-13,-2-3-19 14,2 3-14-14,0 0-3 14,0 0-19-14,0 0 17 13,0 0-21-13,5 0 18 0,23 0 5 13,30 0 24 1,23-4 9-14,28-6-18 0,20 5-8 13,23-6 24-13,6 4-31 14,14-6 9-14,-3-2-6 29,-4-2 8-29,-2 0-11 14,-16 2 6-14,-18 3 1 13,-15 0 9-13,-23 4-16 14,-10 0 0-14,-19 0 3 0,-11 1 2 12,-15 0 0-12,-12 1 6 14,-12 4-9-14,-8-3 48 14,-4 5-42-14,0 0-4 0,0 0-8 12,0 0 3-12,0 0-22 14,-4 0-22-14,-35 0-66 0,18 0-71 13,-17 0-42 1</inkml:trace>
    </iact:actionData>
  </iact:action>
  <iact:action type="add" startTime="113955">
    <iact:property name="dataType"/>
    <iact:actionData xml:id="d21">
      <inkml:trace xmlns:inkml="http://www.w3.org/2003/InkML" xml:id="stk21" contextRef="#ctx0" brushRef="#br0">18347 2484 264 0,'0'0'25'15,"0"0"-22"-14,0 0 9 14,0 0-8-14,0 0-4 13,0 0 13-13,168-63-2 14,-68 40 17-14,14-3-9 14,15 0 0-14,16 6 11 13,9 1-23-13,6 8-1 14,8-1-6-14,1 1 2 13,-6 2 5 2,-9-6-7-15,-21 4 0 14,-19-3 2-14,-18 5 1 13,-20 0-3-13,-18-3 0 14,-20 3 0-14,-14 4 8 0,-15 1-8 13,-7 1 0-13,-2 1-7 0,0 2-22 12,-11 0-39-12,-11 0-45 14,-14 0-25-14</inkml:trace>
    </iact:actionData>
  </iact:action>
  <iact:action type="add" startTime="115244">
    <iact:property name="dataType"/>
    <iact:actionData xml:id="d22">
      <inkml:trace xmlns:inkml="http://www.w3.org/2003/InkML" xml:id="stk22" contextRef="#ctx0" brushRef="#br0">17996 3208 86 0,'0'0'93'1,"0"0"-93"13,0 0-68-13,0 0 2 14,0 0 60-14,0 0 6 13,0 0 25-13,-7-23-25 14,20 22 0-14,0-3 0 14,3-2 1-14,5 3 1 13,-2-4-2-13,8-1 0 14,4-4 4-14,12-5-4 14,1 3 0-14,8-5 12 0,-4-3-3 12,8 0 9 3,4-3-13-15,19-1 2 13,0 1 16-13,18-1-8 14,-1 1-2-14,-5 7 8 14,3 1-14-14,-7 2-2 13,-8 4-5-13,4-2 0 14,-12 6-2-14,-3 0 2 0,-18 3-3 13,-7 0 2-13,-7-2-23 13,-36 6-30-13,0-4-54 14</inkml:trace>
    </iact:actionData>
  </iact:action>
</iact:actions>
</file>

<file path=ppt/ink/inkAction20.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48:05.681"/>
    </inkml:context>
    <inkml:brush xml:id="br0">
      <inkml:brushProperty name="width" value="0.05292" units="cm"/>
      <inkml:brushProperty name="height" value="0.05292" units="cm"/>
      <inkml:brushProperty name="color" value="#FF0000"/>
    </inkml:brush>
  </inkml:definitions>
  <iact:action type="add" startTime="12068">
    <iact:property name="dataType"/>
    <iact:actionData xml:id="d0">
      <inkml:trace xmlns:inkml="http://www.w3.org/2003/InkML" xml:id="stk0" contextRef="#ctx0" brushRef="#br0">25171 4543 131 0,'2'0'76'15,"-2"0"-60"-14,0 0 0 14,0 0-6-14,0 0 6 13,0-1 10-13,0-3-3 14,0 0-10-14,0 2 5 14,0 2-1-14,0-3 1 13,0 3-18-13,0 0 0 14,0 0 4-14,0 0-3 13,0 0 2-13,2 0 1 14,-2 0-3-14,6 0 8 0,-4 0-9 13,13 0 0-13,5 0 8 13,16 0-7-13,15 0 2 14,4-1-3-14,13-3 0 14,3 1 21 0,4-2-20 1,8 0 8-15,6 3-8 14,7-5 14-14,-9 2-8 0,-2 4-1 12,-12-2-3-12,-5 3 4 14,-10 0-7-14,-14 0-20 13,-9 0 8-13,-8 6-73 14,-27-3-27-14,0 1-133 14</inkml:trace>
    </iact:actionData>
  </iact:action>
  <iact:action type="add" startTime="14169">
    <iact:property name="dataType"/>
    <iact:actionData xml:id="d1">
      <inkml:trace xmlns:inkml="http://www.w3.org/2003/InkML" xml:id="stk1" contextRef="#ctx0" brushRef="#br0">5372 4592 13 0,'0'0'11'1,"0"0"-9"13,0 0 30-13,0 0 14 14,0 0-27-14,0 0-6 13,6 0-13-13,-1 0 0 14,2 0 14-14,2 0 10 0,-1 0-1 13,8 0 2 1,2 0-11-14,4 0 14 0,3 0-20 13,8 0 5-13,5 0 11 14,9 0-12-14,9 0 3 13,3-10-1-13,5 0-12 14,2-2 19 0,5 2-21-14,14-2 0 14,13-1 5-14,2-3-2 14,1 0-3-14,-5 1 0 13,-13 0 0-13,-8 5-7 14,-15 0 7-14,-8 6-15 0,-10 4-7 13,-9 0-33-13,-4 0-15 13,-29 0-27-13</inkml:trace>
    </iact:actionData>
  </iact:action>
  <iact:action type="add" startTime="17345">
    <iact:property name="dataType"/>
    <iact:actionData xml:id="d2">
      <inkml:trace xmlns:inkml="http://www.w3.org/2003/InkML" xml:id="stk2" contextRef="#ctx0" brushRef="#br0">24919 4671 61 0,'-4'3'52'1,"4"-3"-52"13,0 0-3-13,0 0 3 14,0 0 35-14,2 0 1 13,7 0-3-13,3 0-21 14,1 0-5-14,2 0 4 14,7 0-6-14,9 0 3 13,7 0 5-13,9 0-4 14,11 0 14-14,9 0-8 14,4 0 3-14,5 0 19 13,3-6-11-13,-2-3 16 14,4 0-11-14,-4 1-17 29,4 0 15-29,2-2-24 0,-10 4-5 13,-2-2 19-13,-11 2-9 13,-4 2-10-13,-9 2 0 14,-5 0 1-14,-4 2-5 14,-2 0 4-14,-2 0 0 0,-13 0-7 12,2 0-16-12,-9 5-29 14,-12 4-53-14,-2-6-37 13,0 0-47-13</inkml:trace>
    </iact:actionData>
  </iact:action>
  <iact:action type="add" startTime="18342">
    <iact:property name="dataType"/>
    <iact:actionData xml:id="d3">
      <inkml:trace xmlns:inkml="http://www.w3.org/2003/InkML" xml:id="stk3" contextRef="#ctx0" brushRef="#br0">23840 4666 147 0,'0'0'49'1,"0"0"-36"13,0 0 2-13,0 0 22 14,0 0 23-14,0 0-17 13,0 0 2-13,10 2-14 14,-10-2-17-14,0 0-10 14,2 0-4-14,9 0-1 13,7 0-2-13,11 0 4 14,13 0-2-14,16 0 2 0,4 0 0 13,11 0 0 1,6 0-1-14,8 0 0 0,2 0 5 13,9 0-5-13,16 0 0 29,6 0 0-29,14 0 6 14,-3 0-3-14,-1 0-3 13,-3 0 0-13,-18 0-1 14,-13 0 6-14,-14 0-5 0,-12 0 7 12,-10 0-6-12,-18 0 0 14,-2 0-1-14,-20 0 4 14,-9 0-9-14,-4 0 5 13,-7 0-8-13,0 0-13 0,0 0-34 0,-9 0-66 12,-15 0-48 3</inkml:trace>
    </iact:actionData>
  </iact:action>
  <iact:action type="add" startTime="20504">
    <iact:property name="dataType"/>
    <iact:actionData xml:id="d4">
      <inkml:trace xmlns:inkml="http://www.w3.org/2003/InkML" xml:id="stk4" contextRef="#ctx0" brushRef="#br0">15519 4746 181 0,'0'0'27'15,"0"0"-27"-14,0 0-13 14,0 0 13-14,0 0 7 13,0 0 1-13,0 0-7 0,0-10 1 13,0 10-2-13,0 0 0 14,0 0 0 0,0 0 0-14,0 0-6 0,0 0 6 13,0 0-3-13,0 0 3 13,0 0 4-13,0 0 5 14,4 0-2-14,1 0 2 14,6-2 15-14,-2 2-20 13,7 0-3-13,5 0 3 14,16 0 1-14,5 0-5 14,5 0 0-14,4 0 6 13,0 0-7-13,12 0 1 14,-1 0 0-14,7 0 7 13,3 0-6-13,3 4 0 14,6 4-1-14,-6-2 3 0,6 5-2 28,-8-6 0-28,-1-1-1 14,1-1 3-14,-4-3-3 14,5 0 0-14,-1 0 0 13,-1 0 3-13,-1 0-1 0,-9 0-2 13,3 0 0-13,-7 0 0 14,0 0 5-14,0 0-8 13,4 0 3-13,5 0 0 14,4 0 18-14,3-7-11 0,-1-3-2 12,1 4 15-12,-3-3-20 14,0 6 4-14,-1 1-4 14,-1 0 5-14,2 0-4 13,-9 0-1-13,6 2 0 0,-6 0 1 13,1 0-1-13,-3 0 0 13,-2 0 0-13,-5 2 3 30,-2 2-6-30,1-4 3 13,-8 2 0-13,-1 0 4 14,1-1-4-14,-2 2 0 0,1-3-1 13,-3 0 3-13,-9 3-9 13,-4 0-3-13,-2-1-23 14,-7 5-9-14,-18-7-42 14,0 0-50-14</inkml:trace>
    </iact:actionData>
  </iact:action>
  <iact:action type="add" startTime="26501">
    <iact:property name="dataType"/>
    <iact:actionData xml:id="d5">
      <inkml:trace xmlns:inkml="http://www.w3.org/2003/InkML" xml:id="stk5" contextRef="#ctx0" brushRef="#br0">7679 5978 61 0,'0'0'29'1,"0"0"-25"13,0 0 30-13,0 0 26 14,0 0-24-14,0 0-14 13,0 0-1-13,0 0-8 14,0 0 10-14,0 0-23 14,0 0 1-14,0 0 17 13,0 0-16-13,0 0-2 14,0 1 0-14,0-1 0 14,0 2-3-14,0-2-2 13,0 0 5-13,0 0-7 0,0 2 7 13,0-2 0-13,0 2-2 13,0 1 2-13,0 1-5 14,2-3 5-14,7 3 0 14,5 1 5-14,1-1-5 13,1-3 0-13,9 3 0 14,-2 1 1-14,2-4 5 14,0 3-6-14,2-4 0 13,4 0 1-13,4 4 1 14,1-1-2-14,-3 1 1 29,-4-4 2-29,0 0 0 0,0 0-3 13,-2 0 0-13,4 0 3 13,-2 0 0-13,0 0-3 14,7 0 2-14,-3 0-2 14,-2 0 1-14,8-7 1 13,-8-2-2-13,0 0 17 0,-4 1-17 13,-5 2 2-13,-6-2 2 13,-3 2-4-13,1 1 6 14,-6-3-6-14,1 1 0 14,1 3 0-14,-6 2 0 0,2 0 0 12,1 0-12-12,-1 2-28 14,2 0-13-14,-2 0-43 14,-4 0-4-14</inkml:trace>
    </iact:actionData>
  </iact:action>
  <iact:action type="add" startTime="27501">
    <iact:property name="dataType"/>
    <iact:actionData xml:id="d6">
      <inkml:trace xmlns:inkml="http://www.w3.org/2003/InkML" xml:id="stk6" contextRef="#ctx0" brushRef="#br0">6915 5909 128 0,'0'0'29'1,"0"0"-29"13,0 0-6-13,0 0 6 14,0 0 7-14,0 0 0 13,-12 4 6-13,26-4-1 14,6 4 4-14,6 0-3 14,5-2-4-14,8 2 1 13,3-2-3-13,5 1-3 14,8-1 14-14,7-2-16 0,4 0 4 13,-2 0-3 1,3 0-1-14,-7 0 1 14,-2 3-3-14,-11 4-22 13,-7 0-2-13,0 3-39 14,-38-8-42-14</inkml:trace>
    </iact:actionData>
  </iact:action>
  <iact:action type="add" startTime="29044">
    <iact:property name="dataType"/>
    <iact:actionData xml:id="d7">
      <inkml:trace xmlns:inkml="http://www.w3.org/2003/InkML" xml:id="stk7" contextRef="#ctx0" brushRef="#br0">11890 6048 201 0,'0'0'20'1,"0"0"-20"0,0 0 0 12,0 0 3-12,0 0 12 14,0 0 5-14,-7 7-10 13,7-7-10-13,0 0 0 14,0 2 6-14,3-2 9 14,16 0 8-14,10 0-4 13,14 0-12-13,10 0 18 14,9-2-17-14,17-10 2 14,10 1-2-14,9-4 3 13,7 4-5-13,2-3-4 14,2 0-2-14,4-1 11 13,-5-1-11-13,-6 4 0 14,-6 0 4-14,-9 1-2 14,-11-1 0-14,-16 1-2 0,-16 3 1 12,-15 4 0-12,-8 2-1 14,-17 2-11-14,-2 0 11 29,-2 0-25-29,0 0-1 0,0 0-15 0,0 0-27 12,-2 0-72-12</inkml:trace>
    </iact:actionData>
  </iact:action>
  <iact:action type="add" startTime="30845">
    <iact:property name="dataType"/>
    <iact:actionData xml:id="d8">
      <inkml:trace xmlns:inkml="http://www.w3.org/2003/InkML" xml:id="stk8" contextRef="#ctx0" brushRef="#br0">24511 4439 35 0,'0'0'68'1,"0"0"-19"13,0 0-6-13,0 0 13 14,0 0 6-14,0 0-2 13,0 0-10-13,-53 2-11 0,53-2-24 13,0 0-9-13,0 0-6 14,0 0 0-14,0 0 7 13,2 0-5-13,27 0-2 14,22 0 25-14,19 0-24 14,5 0 12 0,8 0-13-14,-10 0 0 0,-3 0 1 13,-10 0-1-13,-14 0-48 13,-19 2-18-13,-25 4-49 14,-2-6-41-14</inkml:trace>
    </iact:actionData>
  </iact:action>
  <iact:action type="add" startTime="31774">
    <iact:property name="dataType"/>
    <iact:actionData xml:id="d9">
      <inkml:trace xmlns:inkml="http://www.w3.org/2003/InkML" xml:id="stk9" contextRef="#ctx0" brushRef="#br0">13107 6272 85 0,'0'0'123'15,"0"0"-123"-14,0 0 1 14,0 0 4-14,0 0 7 13,0 0 38-13,0-74-33 0,-2 70 0 13,2 4-16-13,-2 0-1 14,-10 0-26-14,-1 0 1 13,-14 23 25-13,-2 10 9 14,0 4-7-14,7 0-2 13,2-1 3-13,13-5-3 14,7-8-4-14,0-7-1 14,2-1 5-14,21-3 1 13,8-7 6 2,6-2-5-15,4-3 18 14,3 0-20-14,-1 0 7 0,-14 0-1 12,0 4-6-12,-16 3 0 14,-13 3-17-14,0 3-14 13,0 11 31-13,-29 4 9 14,-13 10 37-14,-3-2-27 0,-3 1-3 13,-2-5-2 1,13-5-13 1,1 1-1-15,9 1 0 14,11-7-48-14,16-20-53 13,0-2-99-13</inkml:trace>
    </iact:actionData>
  </iact:action>
  <iact:action type="add" startTime="32201">
    <iact:property name="dataType"/>
    <iact:actionData xml:id="d10">
      <inkml:trace xmlns:inkml="http://www.w3.org/2003/InkML" xml:id="stk10" contextRef="#ctx0" brushRef="#br0">13257 6338 371 0,'0'0'0'1,"0"0"1"0,0 0-10 12,0 0 9-12,0 0-23 14,0 0 12-14,17 27 11 13,-17 12 26-13,18-1-26 14,5-1 0-14,8-8 4 14,0-8 5-14,0-5 5 13,-4-8-9-13,2-6-4 14,-1-2 11-14,1-10-6 14,-2-24 5-14,-2-10-11 13,-5-7-6-13,0 3-13 14,-9-4-8-14,0 11-23 13,-9 6 6-13,3 9 32 14,-5 15 12 1,0 6 53-15,0 5-25 13,0 0-28-13,0 8-24 0,0 24 24 0,0 12 5 12,2 7-5 3,16-2 2-15,0-3 4 13,9-5-5-13,-10-7 3 0,10-5-3 13,0-6-1-13,2-9 13 13,2 0-11-13,3-8 2 14,-3 0 7-14,-4 3-11 14,-5-9-4-14,2 7-32 29,-22-7-38-29,-2 0-73 14</inkml:trace>
    </iact:actionData>
  </iact:action>
  <iact:action type="add" startTime="32697">
    <iact:property name="dataType"/>
    <iact:actionData xml:id="d11">
      <inkml:trace xmlns:inkml="http://www.w3.org/2003/InkML" xml:id="stk11" contextRef="#ctx0" brushRef="#br0">14075 6242 277 0,'0'0'0'15,"0"0"-4"-14,0 0 4 14,0 0-1-14,0 0 3 13,29 128 19-13,-16-82-16 14,7 0-4-14,0-9 10 14,0-4-9-14,-4-8 2 13,-5-9-4-13,-7-6 5 0,-2-8 2 13,-2-2-5-13,0-2 11 13,0-30 29-13,-2-20-42 14,-11-8-7-14,-3-9-14 14,5-1-11 0,5 2 16-14,3 7 2 0,3 14 3 13,0 10 9 2,9 14 3-15,18 7-1 13,2 7 0-13,0 8 0 14,-3 1 2-14,1 5-2 13,-9 24-2-13,-3 9-5 0,-3 8 7 13,-12 4-1-13,0 5 1 14,-4-2 3-14,-27 0 14 13,-6-6-17-13,2-4-22 14,17-38-66-14,11-5-99 0</inkml:trace>
    </iact:actionData>
  </iact:action>
  <iact:action type="add" startTime="33133">
    <iact:property name="dataType"/>
    <iact:actionData xml:id="d12">
      <inkml:trace xmlns:inkml="http://www.w3.org/2003/InkML" xml:id="stk12" contextRef="#ctx0" brushRef="#br0">14438 6057 42 0,'0'0'152'1,"0"0"-149"13,0 0-3-13,15 141 34 14,-8-78-18-14,0 0-3 13,6-6 12-13,0-6-20 14,3-9 0-14,-3-9-5 14,1-9 5-14,-5-10 7 13,-3-6-12-13,-6-8 0 14,0 0 18-14,0-16 19 14,0-26-37-14,0-12-5 13,-4-10-18-13,-9-9-12 14,-5 3-37-14,7 7 50 13,-1 8 22-13,12 17 12 14,0 12 1 1,0 12-6-15,0 5-3 13,0 9-8-13,3 0 4 0,17 3-5 0,2 22 3 12,5 10-6 3,-2 6 8-1,-6 2 5-14,-7 3-4 0,-10 2 6 13,-2-4-7-13,0 2 0 13,-29-2 9-13,-12-1-9 14,20-33-7-14,-6-5-97 14</inkml:trace>
    </iact:actionData>
  </iact:action>
  <iact:action type="add" startTime="33665">
    <iact:property name="dataType"/>
    <iact:actionData xml:id="d13">
      <inkml:trace xmlns:inkml="http://www.w3.org/2003/InkML" xml:id="stk13" contextRef="#ctx0" brushRef="#br0">14721 5828 63 0,'0'0'29'15,"20"118"35"-14,-11-60-29 14,0 0-15-14,-1 4 39 13,2 0-30-13,-6 1 1 0,5-2 3 13,-7-4-33-13,0-8 6 14,8-4 0-14,-4-6-4 13,3-7 7-13,5-1-9 14,-1-4-17-14,-11-27-37 14,2 0-121-14</inkml:trace>
    </iact:actionData>
  </iact:action>
  <iact:action type="add" startTime="34085">
    <iact:property name="dataType"/>
    <iact:actionData xml:id="d14">
      <inkml:trace xmlns:inkml="http://www.w3.org/2003/InkML" xml:id="stk14" contextRef="#ctx0" brushRef="#br0">14835 6046 76 0,'0'0'290'1,"0"0"-205"13,0 0-35-13,0 0-26 14,0 0-24-14,0 0-24 13,11 36 18-13,-5 6 2 14,8 8 4-14,1 0 0 14,1 1 2-14,-1-4 0 13,-1-4 2-13,-1-1-4 14,3-7 0-14,-1-3-6 14,4-1-4-14,-6-7-68 13,-13-24-49-13,4 0-68 14</inkml:trace>
    </iact:actionData>
  </iact:action>
  <iact:action type="add" startTime="34355">
    <iact:property name="dataType"/>
    <iact:actionData xml:id="d15">
      <inkml:trace xmlns:inkml="http://www.w3.org/2003/InkML" xml:id="stk15" contextRef="#ctx0" brushRef="#br0">14877 5835 453 0,'0'0'22'15,"0"0"-22"-14,0 0-6 14,0 0-1-14,0 0-6 13,0 0 2-13,25-70-64 14,-15 84-59-14</inkml:trace>
    </iact:actionData>
  </iact:action>
  <iact:action type="add" startTime="34528">
    <iact:property name="dataType"/>
    <iact:actionData xml:id="d16">
      <inkml:trace xmlns:inkml="http://www.w3.org/2003/InkML" xml:id="stk16" contextRef="#ctx0" brushRef="#br0">15209 6159 327 0,'0'0'165'15,"0"0"-137"-14,0 0-28 14,0 0-6-14,0 0 6 13,0 0 0-13,25 15-12 14,-6-15 12 1,13 0 0-15,15-6 12 13,-2-6-12-13,-8-4-3 14,1 1-2-14,-7-2 0 14,-4 1-11-14,-9-6-8 13,-7 2-2-13,-2 2-25 14,-9 2 9-14,0 4 17 0,0 3 25 12,-9 7 16-12,-7 2-6 14,-8 0-7-14,4 28-3 14,-7 13-3-14,7 10 2 0,2 7 2 12,14 0 1-12,4 4-1 14,0 0 0-14,4-4 24 14,30 0-21-14,8-2 9 13,16-15-11-13,18-3 0 14,8-15 29-14,15-17-16 29,-6-6 0-29,3-9 18 0,-7-37-29 13,-6-5 19-13,-8-14-6 13,-6-1-12-13,-13 3 18 14,-9 5-23-14,-9 12 0 14,-9 8 15-14,-11 13-13 0,2 7-2 12,-14 6 0-12,2 4 0 14,-8 5-1-14,0 3 1 13,0 0-7-13,4 0 5 0,2 0-76 13,5 0-11-13,3 13 18 14,-12-6-33-14,0-2-97 13</inkml:trace>
    </iact:actionData>
  </iact:action>
  <iact:action type="add" startTime="35959">
    <iact:property name="dataType"/>
    <iact:actionData xml:id="d17">
      <inkml:trace xmlns:inkml="http://www.w3.org/2003/InkML" xml:id="stk17" contextRef="#ctx0" brushRef="#br0">15882 5700 19 0,'0'0'46'1,"0"0"-39"13,0 0 0-13,0 0 11 14,0 0 19-14,0 0-11 13,0 0-21-13,0 0-1 14,0 0 21-14,0 0-20 14,0 0-3-14,0 0-1 13,16 0 0-13,9 0 0 14,6 0-1-14,7 0 0 14,4 3 7-14,5 1-7 13,1 1 0-13,6 4 0 14,2-1 3-14,2 1-5 13,2-4 2 2,5 7 0-15,-5-4 7 14,-4-1-7-14,-8 0-2 13,2-7-1-13,-8 2 4 0,-6-2-1 13,4 0 4-13,-9 0-3 14,5 0 7-14,-1 0-8 13,4 0 4-13,-6 0 5 14,7 0-5-14,4-2 8 0,-1-2-3 12,9-2-6-12,-6 2 14 14,1-1-17-14,8 4 0 14,1-3 2-14,2 4-1 13,2-3-1-13,5 0 0 30,-3 1 3-30,6-2 1 0,-6 1-4 12,5 3 0-12,-5 0 1 14,-4 0-1-14,2 0-1 13,1 0 1-13,-11 0 0 0,6 0 4 13,-9 0-4-13,2 0 0 14,-2 0 0-14,-5 0 0 13,5 0 0-13,-3 0 10 14,-1-3-8-14,6 1 19 14,-2 0-21-14,-1 0 0 13,10-1 15-13,2-1-13 0,7 3-1 13,-1-1 9-13,2 0-9 13,-4 0 8-13,5-2-9 14,-5 0 2-14,7-3 13 14,3 4-15-14,-5-2-1 0,4-2-5 12,0-1 12-12,1 4-2 30,-1-5-4-30,-3 4 0 13,2-1 1-13,-1-2 8 14,0 2 0-14,-5-1-2 13,2 4-5-13,1 1 24 0,-7-1-16 13,-10 1-7-13,2 0 6 14,-3-1-9-14,0-4 0 13,-4 7-2-13,-3 0 0 14,-9 0-7-14,3 0-42 0,-5 5-34 13,-31-2-8-13,3 1-128 13</inkml:trace>
    </iact:actionData>
  </iact:action>
  <iact:action type="add" startTime="37933">
    <iact:property name="dataType"/>
    <iact:actionData xml:id="d18">
      <inkml:trace xmlns:inkml="http://www.w3.org/2003/InkML" xml:id="stk18" contextRef="#ctx0" brushRef="#br0">29152 5765 255 0,'0'0'7'15,"0"0"-7"-14,0 0-3 14,0 0 3-14,0 0 31 13,0 0-21-13,0 0 4 14,116 12 2-14,-91-12 2 14,4 0-1-14,4 0-10 13,5 0-3-13,9 0 4 14,2 0-7-14,2 0-1 0,5 0 0 12,2 2 1-12,9 1-1 14,4 6 0 1,12-4 0-15,6 0 12 13,9-1-8 2,3 2-4-15,3-1 26 14,1-4-24-14,0 1 12 0,-5-2-8 12,-7 0 0-12,-6 0 22 14,-4 0-17-14,0 0-5 14,-4 0 3-14,11 0-7 13,1 0 7-13,5-2-9 0,-5 1 1 13,-2-2-2-13,3 3 2 13,-5-4-1-13,2 4 3 14,2 0-1-14,-1 0 5 14,-1 0-5-14,4 0 7 13,-1 0 4-13,-1 0-13 0,-4 0 0 13,-4 0 4-13,-3 0-3 13,-4 0 5-13,-7 0-6 30,-1 0 7-30,-4 0 0 13,-2 0-7-13,1 0 3 0,-5 0 9 13,-6 0-11-13,4 0 0 14,-6 0-1-14,-11 0 0 13,7 0-1-13,-9 0 1 14,-3 0 0-14,-5 0 0 13,-12 0 0-13,-5 0-12 0,-8 0-27 13,-4 0-47-13,0 0-35 0,0 0-109 13</inkml:trace>
    </iact:actionData>
  </iact:action>
  <iact:action type="add" startTime="40066">
    <iact:property name="dataType"/>
    <iact:actionData xml:id="d19">
      <inkml:trace xmlns:inkml="http://www.w3.org/2003/InkML" xml:id="stk19" contextRef="#ctx0" brushRef="#br0">3154 6921 112 0,'0'0'137'1,"0"0"-120"13,0 0-16-13,0 0 37 14,0 0-1-14,0 0 18 13,0 0-23-13,-23 0-22 14,35-5-1-14,12-9-9 0,14-6 0 13,15-2-9-13,21-6 19 13,22-4-10-13,18-4 0 14,11-4 2 1,2 3 11-15,-3 3-13 0,-10 6-13 12,-12 12 8 3,-79 14-102-15,-3-1-30 13</inkml:trace>
    </iact:actionData>
  </iact:action>
  <iact:action type="add" startTime="45728">
    <iact:property name="dataType"/>
    <iact:actionData xml:id="d20">
      <inkml:trace xmlns:inkml="http://www.w3.org/2003/InkML" xml:id="stk20" contextRef="#ctx0" brushRef="#br0">6433 5763 135 0,'-16'7'144'15,"16"-7"-123"-14,0 0-21 0,0 3-5 13,0-3 0 1,0 0 5-14,0 0 0 0,0 0-3 13,0 4-4-13,0 1 0 14,0 2 7-14,0 0-3 13,0-2 3-13,0 1 0 14,7-2 4-14,11 1 2 13,4-5 12-13,16 0 38 14,24 0-1-14,27-13-18 14,34-13-2-14,20-4-23 13,6 4-9 2,3 8-3-15,-9 10-7 14,-105 8-14-14,-14 0-139 13</inkml:trace>
    </iact:actionData>
  </iact:action>
  <iact:action type="add" startTime="49746">
    <iact:property name="dataType"/>
    <iact:actionData xml:id="d21">
      <inkml:trace xmlns:inkml="http://www.w3.org/2003/InkML" xml:id="stk21" contextRef="#ctx0" brushRef="#br0">4139 7795 53 0,'-7'0'48'15,"5"0"-46"-14,0 0 11 14,2 0 22-14,0 0-1 13,0 0 20-13,0 0-35 14,0 0-2-14,0 0-7 0,0 0-6 13,0 0 2-13,0 0-6 13,0 0 0-13,0 0 2 14,0 0 0-14,6 0-2 14,-3 0 0-14,8 0 2 13,-2 0 6-13,2 0-8 14,7 0 0-14,-7 0 4 13,7 0 3-13,7 0-7 14,6 0 2-14,11 0 0 14,9 0 7-14,5 3-8 13,13-1 1-13,2 2 21 14,-6 2-23-14,2 0 0 14,-4 0 5-14,-5 2-5 13,-1 1 3-13,-6-6-3 14,-1 4 0-14,-10-6-1 13,-3 2 1-13,-12-3 0 14,-5 0 3-14,-9 0-1 0,-7 0 0 13,-1 1-2-13,-3 1 0 13,0-2 14-13,0 0-14 14,2 0-5-14,7 0 5 14,9 0-3 0,6 2-26-14,-10 0-56 14,-1 1-61-14</inkml:trace>
    </iact:actionData>
  </iact:action>
  <iact:action type="add" startTime="50813">
    <iact:property name="dataType"/>
    <iact:actionData xml:id="d22">
      <inkml:trace xmlns:inkml="http://www.w3.org/2003/InkML" xml:id="stk22" contextRef="#ctx0" brushRef="#br0">9429 7700 335 0,'0'0'18'15,"0"0"-10"-14,0 0 2 14,0 0-7-14,0 0-3 13,0 0 25-13,0 0-24 14,0 0 5-14,0 3-6 14,11-3-6-14,4 3 4 13,17-1 4-13,10-2 4 14,23 2-3-14,13-2 0 0,18 0 10 12,8 0-8 3,10 0-5-15,9 0 14 14,4-7-14-14,2-5 0 13,5 1 0-13,-3 1 8 0,-2 2-16 13,8 2-29 2,-10 2-36-15,-98 2 8 13,-7 2-114-13</inkml:trace>
    </iact:actionData>
  </iact:action>
  <iact:action type="add" startTime="52041">
    <iact:property name="dataType"/>
    <iact:actionData xml:id="d23">
      <inkml:trace xmlns:inkml="http://www.w3.org/2003/InkML" xml:id="stk23" contextRef="#ctx0" brushRef="#br0">21032 7832 89 0,'0'0'201'15,"0"0"-201"-14,0 0 0 0,0 0 0 13,0 0 47-13,0 0 4 13,0 0 1-13,4 21-31 14,23-20 16-14,4 3-17 14,11-4-13-14,10 5 0 13,6-1-7-13,6-3 2 14,15 3 6-14,-4-4-8 14,8 2-4-14,-10-2 0 13,-1 0-15-13,-12 0-39 14,-49 0-60 0,-9 0-50-14</inkml:trace>
    </iact:actionData>
  </iact:action>
  <iact:action type="add" startTime="64192">
    <iact:property name="dataType"/>
    <iact:actionData xml:id="d24">
      <inkml:trace xmlns:inkml="http://www.w3.org/2003/InkML" xml:id="stk24" contextRef="#ctx0" brushRef="#br0">29313 8333 287 0,'0'0'33'15,"0"0"-28"-14,0 0 18 14,0 0 38-14,0 0-3 13,0 0-3-13,0 0-40 14,5 3-7-14,-5-3 7 14,4 0-15-14,9 0 1 13,12 0-1-13,8 0 2 14,21-4 7-14,8-3-9 14,19 0 0-14,19-1 14 13,16 1 4-13,4 2 9 14,9 0-25-14,-2 3-2 13,-4-1 26-13,-7 1-23 14,-2-2 1 1,-10-1 15-15,-7 0-16 13,-13 3-3-13,-18-1 0 14,-8 3 8-14,-6 0-13 14,-12 0 5-14,-11 0-15 13,-7 0-7-13,-8 0-49 14,-12 0-28-14,-2 0-69 0,-7 0-53 12</inkml:trace>
    </iact:actionData>
  </iact:action>
  <iact:action type="add" startTime="65664">
    <iact:property name="dataType"/>
    <iact:actionData xml:id="d25">
      <inkml:trace xmlns:inkml="http://www.w3.org/2003/InkML" xml:id="stk25" contextRef="#ctx0" brushRef="#br0">6028 8819 36 0,'0'0'185'1,"0"0"-166"13,0 0-19-13,0 0 0 14,0 0 8-14,0 0-2 13,4 4 13-13,-4-2-17 14,0-2 1-14,6 0 2 0,7 0-5 13,8 0 0-13,10 0 15 13,2 0-12-13,5 0 5 14,3 0 1-14,1 0 0 14,7 0 13-14,4 0-10 13,7 0-1-13,14 0 16 14,7 0-27-14,12 0 17 13,7 0-11-13,7-10 9 14,-2 0 4-14,-7 2-19 29,-11-2 0-29,-12 2 7 14,-3 2-5-14,-14 3-2 0,-2 3 0 13,-12-3 7-13,-6-3-7 13,-5 3 0-13,-4 1-17 14,-4 2-2-14,-7 0-35 13,0 0-10-13,-2 0-3 0,-14 0-43 13</inkml:trace>
    </iact:actionData>
  </iact:action>
  <iact:action type="add" startTime="67066">
    <iact:property name="dataType"/>
    <iact:actionData xml:id="d26">
      <inkml:trace xmlns:inkml="http://www.w3.org/2003/InkML" xml:id="stk26" contextRef="#ctx0" brushRef="#br0">10630 8932 136 0,'0'0'91'15,"0"0"-89"-14,0 0-2 14,0 0 0-14,0 0 5 13,0 0 7-13,0 0-11 14,-6 5-1-14,6-3 0 14,0-2-5-14,0 2 0 13,0 1 5-13,0-3-2 14,4 0 2-14,5 5 0 14,0-3 0-14,4 2 0 13,3 0 7-13,6-2-7 14,-2 2 0-14,7 2 5 13,0-1-4-13,2-2-1 0,-2 1 6 13,2-2 4 2,0 1 4-15,2-3-1 13,5 0 1-13,8 0 17 14,5 0-24-14,7 0 4 14,2 0-1-14,9 0-5 13,4-5 15-13,-2 0-19 0,7-2 0 13,-3 1 20-13,-3 2-20 13,1 0-1-13,-9 2 2 14,-2 0 1-14,7 0-1 29,-7-2-2-29,-4 1 0 0,4 0 3 13,3-3-2-13,-5 3-1 14,-2-2 0-14,-6 3 3 13,-5 0-3-13,5 2 0 14,-4 0 0-14,1 0 3 13,9 0-3-13,-1 0 0 0,3 0 0 0,0 0 1 12,-2 9-1 3,0-4-1-15,0 2 1 13,-10-4 3-13,6 1-3 14,-3 2 0-14,0 1 0 0,2-6 3 13,3 3-3-13,3-2 0 13,1-2 0-13,0 2 1 14,0-2-1-14,0 0 0 13,-6 0-2-13,-4 0 5 14,-5 0-9-14,1 3 6 0,8-3 0 28,2 0 1-28,4 0-1 14,4 0 0-14,0 0-1 14,5 0 1-14,-5-7 0 13,5 3 0-13,-7 0 0 0,7 0 1 13,-7 0 3-13,6 2-5 13,-4 0 2-13,-2 2 1 14,3 0-2-14,-1 0-1 14,-2 0 1-14,-2 0 0 13,-1 0 0-13,1-5 0 0,-2 5-7 13,-4-5 15-13,-1 3-9 14,-2 2 1-14,0-2 0 13,0-1-2-13,0 3 3 14,-4 0-1-14,-1-2 1 0,-2-1-1 12,1-1 0-12,-1-1-7 14,3 0 7-14,4-1 10 29,0 2-10-29,7 0 0 14,2-4 7-14,2 3-4 14,5-4-3-14,-5 1-9 0,-2 4 9 12,0-1 9-12,-1 0-8 14,-3 3-2-14,-5 2 1 13,5 0 0-13,-3-2 2 0,-2 2-2 13,7 0 0-13,-2 0 0 14,-4 0 0-14,6 0 0 13,0 0 1-13,-2 0-1 14,-6 0 0-14,4 0-1 14,-6 0 1-14,6 0-1 13,-1 0 1-13,3 0 0 0,-1 0 0 13,-4-2 3-13,-2-2-4 13,6-2 1-13,-1 4 0 14,6-2 1-14,2-1-1 29,11 2 0-29,1-1-3 0,-3-3 7 13,2-2-5-13,-7 3 1 14,4-2 0-14,-8 6 8 13,-1 0-8-13,-1 0 0 14,5 2 11-14,-3 0-10 13,0 0-1-13,8 0 0 0,1 0 0 13,-5 0-1-13,5 0 1 14,-1 0 0-14,-6 0 1 13,0 0 1-13,5-3-2 14,-2 2 0-14,-1-3 7 0,7 4-12 13,-3 0 5-13,-6 0 0 13,-2 0 3-13,-2 0 0 14,-1 0-3-14,11 0-3 13,-3 0 3-13,-3 0 2 14,7 0-2-14,-9-2 3 0,-2-3 7 28,2 5-10-28,-2 0 2 14,-2 0-2-14,-2 0 0 14,-8 0 0-14,-1 0 0 13,-5-3 0-13,0 1 5 0,-7 0-4 13,6 2-1-13,-10 0 0 13,-1 0 0-13,-8 0 3 0,-1 0-3 13,-9 0-9-13,-1 0 4 14,-4 0-38-14,-5 0-42 13,0 0-39-13,0 0-92 14</inkml:trace>
    </iact:actionData>
  </iact:action>
  <iact:action type="add" startTime="79113">
    <iact:property name="dataType"/>
    <iact:actionData xml:id="d27">
      <inkml:trace xmlns:inkml="http://www.w3.org/2003/InkML" xml:id="stk27" contextRef="#ctx0" brushRef="#br0">18677 8536 19 0,'0'2'117'15,"0"-2"-52"-14,0 0-32 14,0 0 24-14,0 0-2 13,0 0-16-13,0 0 8 14,5 0-36-14,-5 0 9 14,3 0-3-14,-1 0-13 13,-2 0-1-13,0 0-3 14,0 0 0-14,0 0-2 13,0 0 2-13,0 0 0 0,0 0-1 13,0 0 0-13,0 2-1 14,0-2-8-14,0 6 0 13,4 3 2-13,7 2 1 14,3 9 0-14,-3 11 7 14,6 6 0-14,-5 9 4 13,5 5-4-13,-3-3 5 14,-3-4 1-14,5-4-6 14,-3-5 0-14,-1-4 5 13,-6-9-3-13,3-3 0 14,-5-7-2-14,-4-4 0 13,0-5 8-13,0 1-7 0,0-2 1 29,0-2 19-29,0 0-15 0,0 0 29 0,0-17-35 11,0-12 11 4,-4-12-14 0,-5 0 3-15,-3-5 0 0,6 0 7 0,-3 5 2 11,9 4-9 4,-2 2 2-15,2 8 0 13,0-1-1-13,0 3-1 14,15 1-3-14,8 4-3 14,1 1 6-14,8 4-1 0,3 3-4 12,5 4 5-12,3-1-2 14,1 7 2-14,-1 2 0 13,-1 0-4-13,-11 0 4 14,-2 0-2-14,-4 11-6 0,-10 7-8 13,-8 4 15-13,-2 2-24 13,-5 2 7-13,0-2 9 30,-10-1-5-30,-14-4 4 13,0 2 1-13,-5-6 8 14,4 2-6-14,2-3 7 0,8-6 0 13,9-3-7-13,-2 0 7 13,6-5-13-13,2 2-9 14,0 3 4-14,0 0-17 0,10 1 24 0,17 0 11 11,6 0 11 4,0 0-7-15,7 0-5 14,-2 2 2-14,-5 4 0 13,-6 0 18-13,-2 2-19 14,-7 2 0-14,-7-2 12 14,-7 5-12-14,-4-4 0 0,0 3 0 12,0-2 9-12,-25 2 8 14,-6-2 1-14,-9 0 13 13,-7-2 1-13,-8 0-30 30,1-2-2-30,17 1 0 0,-2-1-24 12,15-2-45-12,24-10-64 14,0 0-115-14</inkml:trace>
    </iact:actionData>
  </iact:action>
  <iact:action type="add" startTime="80121">
    <iact:property name="dataType"/>
    <iact:actionData xml:id="d28">
      <inkml:trace xmlns:inkml="http://www.w3.org/2003/InkML" xml:id="stk28" contextRef="#ctx0" brushRef="#br0">19815 8678 316 0,'0'0'0'1,"0"0"-12"0,0 0 3 12,0 0 6 3,0 0 3-15,0 0 11 0,19 89 12 12,-19-54-8-12,12 2 2 14,3-4-17-14,8-6 5 14,-3-1 11-14,7-7-15 13,-1 1 4-13,1-8 6 14,-5-3-6-14,3-6 3 14,0-3-8-14,-8 0 0 13,1-10 21-13,-5-24-12 14,1-17-5-14,-5-9 9 13,-9 0-12-13,0 8 7 14,0 7 33-14,-7 16-39 14,-7 9-4-14,10 8 1 13,2 12-56-13,0 0-112 14</inkml:trace>
    </iact:actionData>
  </iact:action>
  <iact:action type="add" startTime="80479">
    <iact:property name="dataType"/>
    <iact:actionData xml:id="d29">
      <inkml:trace xmlns:inkml="http://www.w3.org/2003/InkML" xml:id="stk29" contextRef="#ctx0" brushRef="#br0">20417 8628 309 0,'0'0'66'1,"0"0"-66"13,0 0-12-13,0 0 8 14,0 0 8-14,0 0-4 0,40 82 26 12,-25-43-9-12,3 1 9 14,9-1 1-14,0-7-27 14,2-6 21-14,-2-3-21 13,-6-7 1-13,6-4 7 14,-2-5-6-14,-5-7 5 14,9 0-6-14,2-7 5 13,-2-24-12-13,5-12 4 14,-7-9-36-14,-6-1 2 13,2 5 11-13,-9 13 25 30,-8 12 8-30,-4 13 35 0,-2 6 5 12,0 4-48-12,0 0-15 0,0 0 0 13,0 11-20-13,0 21 35 13,0 18 4 2,-4 8 6-15,-6 4 19 14,6-2-26-14,4-6 0 0,0-6 9 12,0-8-9-12,0-3-3 14,0-8 0-14,0-3-5 14,0-7-7-14,4-9-49 13,19-7-3-13,-19-3 12 0,10-3-56 13</inkml:trace>
    </iact:actionData>
  </iact:action>
  <iact:action type="add" startTime="80923">
    <iact:property name="dataType"/>
    <iact:actionData xml:id="d30">
      <inkml:trace xmlns:inkml="http://www.w3.org/2003/InkML" xml:id="stk30" contextRef="#ctx0" brushRef="#br0">21105 8700 238 0,'0'0'231'1,"0"0"-222"13,0 0-8-13,0 0-2 14,0 0-19-14,0 0 20 13,10 10-2-13,-6 16-3 14,11 1 2-14,1-3-5 14,9-9 8-14,-6-2 17 13,8-3-17-13,4-7 1 14,3-3-1-14,-1 0-10 14,-2-9 0-14,0-19-26 13,-6-5 11-13,-7-6 0 14,-9-4 8-14,-7 3-9 13,-2 5-9-13,0 6-8 14,-13 14 43-14,-12 3 0 14,-4 7 1-14,-2 5 9 0,0 0-7 12,0 0 5-12,0 20 15 14,-3 14-1-14,7 12 12 29,7 7-7-29,9 1-20 14,11-4 14-14,0-4-19 13,9-10 7-13,20-6 7 0,4-7-1 13,12-4 11-13,6-6-12 14,9-13-2-14,5 0 27 13,-3 0-28-13,6-23 0 14,-8-12 2-14,-2-16-11 0,-5-10 3 12,-6 0-5-12,-9-4-32 14,-14 10 26-14,-11 6-13 14,-5 19 13-14,-8 10 3 13,0 12 0-13,0 8 3 14,-25 0 4-14,-4 0 2 0,-14 12-10 13,12 16 4-13,5 4-2 13,12 5 1-13,14 0-14 14,0 0 10-14,20-2 3 29,27 2 2-29,9-11 14 0,6 1-14 13,10-10 5-13,-5-1 6 13,-9 0-6-13,-12 0 1 14,-17 0-6-14,-13-2 0 0,-12 2-9 0,-4 0 9 12,-14 10-8-12,-34 10 8 13,-24 11 16 2,-14 9-16-15,-15 4 0 14,55-40-114-14,-6-6-122 13</inkml:trace>
    </iact:actionData>
  </iact:action>
  <iact:action type="add" startTime="83928">
    <iact:property name="dataType"/>
    <iact:actionData xml:id="d31">
      <inkml:trace xmlns:inkml="http://www.w3.org/2003/InkML" xml:id="stk31" contextRef="#ctx0" brushRef="#br0">7694 5958 113 0,'0'0'77'15,"0"0"-66"-14,0 0 5 14,0 0 36-14,0 0-16 13,0 0 2-13,0 0-19 14,-13 1-16-14,11-1 17 14,2 2-20-14,0 0-1 13,0-2-1-13,0 0-1 14,0 0 1-14,0 0 0 14,0 3-6-14,0-3 3 13,0 0 4-13,0 0-5 14,0 0 6-14,15 1 0 0,14-1 7 12,16 0-1-12,22 0 6 14,20-1 15-14,17-18-22 14,15-7 1-14,17-9 5 13,9 0-8-13,-1-5 15 14,-5 2-12-14,-21 6-6 29,-16 2 13-29,-19 8-12 14,-18 6-1-14,-14 2 1 13,-15 4 2-13,-9 7-6 0,-17-1 2 13,-5 4-28-13,-5 0-18 14,-7 0-50-14,-20 4-19 0,-2 9-7 12</inkml:trace>
    </iact:actionData>
  </iact:action>
  <iact:action type="add" startTime="84416">
    <iact:property name="dataType"/>
    <iact:actionData xml:id="d32">
      <inkml:trace xmlns:inkml="http://www.w3.org/2003/InkML" xml:id="stk32" contextRef="#ctx0" brushRef="#br0">7955 5999 228 0,'0'0'0'1,"0"0"0"13,0 0 13-13,0 0 0 0,0 0 18 13,0 0-8-13,172-48-20 13,-92 26 18-13,9-7-20 14,14 0 0-14,10-5 24 14,3 4-17-14,3 2-3 13,-12 6-4-13,-11 6 3 14,-17-1 3-14,-9 8-7 14,-14 1 0-14,-14 5-7 13,-13 3-2 2,-11 0-39-15,-18 0-46 0,0 0-90 12</inkml:trace>
    </iact:actionData>
  </iact:action>
  <iact:action type="add" startTime="85482">
    <iact:property name="dataType"/>
    <iact:actionData xml:id="d33">
      <inkml:trace xmlns:inkml="http://www.w3.org/2003/InkML" xml:id="stk33" contextRef="#ctx0" brushRef="#br0">11217 6070 101 0,'0'0'20'1,"0"0"-8"13,0 0 26-13,0 0 11 14,0 0 6-14,0 0-34 13,-34 5-14-13,34-5 0 14,0 0-6-14,0 0-1 14,0 0-2-14,0 0 2 13,0 0-2-13,0 0 2 0,0 0-4 13,0 0 4-13,5 0 4 14,17 0 0-14,13 0 21 13,23 0 2-13,14-8 8 14,28-9-27-14,14-4 5 13,9-1 6-13,12-4-7 30,10 0-6-30,3 0 0 13,-3 0 2-13,-12 2 4 0,-17 6-12 13,-14 4 0-13,-12 6 9 13,-18 4-9-13,-20 2 0 14,-11 2-3-14,-12 0-7 14,-14 0-30-14,-6 0-70 13,-9 2-32-13,-9 5-2 0</inkml:trace>
    </iact:actionData>
  </iact:action>
  <iact:action type="add" startTime="85984">
    <iact:property name="dataType"/>
    <iact:actionData xml:id="d34">
      <inkml:trace xmlns:inkml="http://www.w3.org/2003/InkML" xml:id="stk34" contextRef="#ctx0" brushRef="#br0">11667 6150 107 0,'0'0'66'1,"0"0"-47"13,0 0-10-13,138-22 10 14,-42-9 34-14,20 1-17 13,15-3-2-13,10 3-6 14,-3 0-14-14,-6 2 13 14,-12 5-26-14,-7 7-1 13,-7 2 15-13,-17 4-12 14,-14 4-6-14,-7 0 4 14,-20 4-1-14,-5 2 0 13,-7 0-19-13,-19 0-44 14,-5 0-13-14,-12 6-70 0</inkml:trace>
    </iact:actionData>
  </iact:action>
  <iact:action type="add" startTime="86465">
    <iact:property name="dataType"/>
    <iact:actionData xml:id="d35">
      <inkml:trace xmlns:inkml="http://www.w3.org/2003/InkML" xml:id="stk35" contextRef="#ctx0" brushRef="#br0">12260 6254 154 0,'0'0'0'1,"0"0"-16"13,0 0-47-13,0 0 39 14,0 0 23-14,0 0-11 0,2 4 9 12,7-4-22-12</inkml:trace>
    </iact:actionData>
  </iact:action>
  <iact:action type="add" startTime="87987">
    <iact:property name="dataType"/>
    <iact:actionData xml:id="d36">
      <inkml:trace xmlns:inkml="http://www.w3.org/2003/InkML" xml:id="stk36" contextRef="#ctx0" brushRef="#br0">12973 6014 224 0,'0'0'25'15,"0"0"-17"-14,0 0-8 0,0 0-17 13,0 0 15-13,0 0-42 13,0 0-3-13,47 6 25 14,-32-6-83-14</inkml:trace>
    </iact:actionData>
  </iact:action>
  <iact:action type="add" startTime="88980">
    <iact:property name="dataType"/>
    <iact:actionData xml:id="d37">
      <inkml:trace xmlns:inkml="http://www.w3.org/2003/InkML" xml:id="stk37" contextRef="#ctx0" brushRef="#br0">19774 6017 50 0,'0'0'172'1,"0"0"-135"0,0 0-24 12,0 0 31-12,0 0-4 14,0 0 6-14,-13-11-11 13,13 9-29-13,0 2 13 14,0 0-19-14,0 0-1 14,0 0-4-14,0 0 3 13,0 0-6-13,4 0 7 14,25 0 1-14,21-2 19 14,19-5-12-14,20 0 13 13,17-6 10-13,24-3-16 0,22 1 3 13,15-2-3 1,20-1-11-14,14 0 17 0,8 1-17 13,14 4-3-13,-9 3 10 29,-11 1-6-29,-14 4-8 14,-10 1 4-14,-23 2 0 14,-22 2 9-14,-17 0-9 13,-20 0 0-13,-24 0-1 14,-13 0 1-14,-18-3-9 0,-13 3-3 12,-13 0-35-12,-7 0 10 14,-7 0-57-14,-2 0-13 0,0-5-3 13,-15 1-69-13</inkml:trace>
    </iact:actionData>
  </iact:action>
  <iact:action type="add" startTime="90605">
    <iact:property name="dataType"/>
    <iact:actionData xml:id="d38">
      <inkml:trace xmlns:inkml="http://www.w3.org/2003/InkML" xml:id="stk38" contextRef="#ctx0" brushRef="#br0">31031 6108 184 0,'0'0'16'1,"0"0"-13"13,0 0 36-13,0 0-8 0,0 0 17 13,0 0 21 1,0 0-18-14,-44-24-14 0,42 19-5 13,2 1-23-13,0 3 17 14,0-1-19-14,0 2 3 13,0 0 33-13,0 0-32 14,0 0 5-14,2-2-9 14,34-1-1-14,20 0-4 13,17 3-2-13,14 0 0 14,9 0 1-14,-5 0 4 13,-2 0-5 2,3 0 3-15,-14 0 2 14,-5 0-5-14,-8 0-1 0,-14 8-66 12,-11 6 5-12,-40-8-94 14,0-2-54-14</inkml:trace>
    </iact:actionData>
  </iact:action>
  <iact:action type="add" startTime="96023">
    <iact:property name="dataType"/>
    <iact:actionData xml:id="d39">
      <inkml:trace xmlns:inkml="http://www.w3.org/2003/InkML" xml:id="stk39" contextRef="#ctx0" brushRef="#br0">11342 9815 41 0,'2'0'45'15,"-2"0"-4"-14,4 0-7 14,3 0 2-14,4 0 7 13,5 0-33-13,2 0 9 14,1 0-4-14,8 0-14 14,0-1 7-14,4-2-8 13,5 3 0-13,-3 0 6 0,3 0-6 13,0 0 0-13,-3 0 1 13,7 0 1-13,2 0 0 14,3-1-2-14,-3-3 0 14,10-1 17-14,-1 2-16 13,2-4 3-13,3 5 3 30,-9-1-6-30,4 3 1 13,-6 0-2-13,1 0 0 0,-3 0 5 13,7 0-5-13,-6-2 0 14,0-1 2-14,3 1 1 13,-5-3-1-13,3 3-2 14,-3-3 2-14,1 3-2 13,-3-2 2-13,0 0-2 14,-2 3 3-14,2-3-2 0,0-1 1 13,1 1-2-13,-1 1 0 13,-3-4 1-13,5 3-1 14,1-2 0-14,9-3 0 0,-4 0 7 12,10-2-1-12,0-1-6 14,5 5 7-14,-1 0-7 14,-6 4 0-14,0-6 0 13,-8 2 0-13,4 1 1 30,-3-1-1-30,7 2 0 13,1-2 0-13,1 0 1 0,7-3-1 0,-2 4-1 12,-6 0 1 3,3 0 1-15,-6 2 0 13,0-3-2-13,-5 2 5 14,0-2-4-14,-2 5 5 0,-1-5-5 12,4 1 9-12,1 2-8 14,-2-2-1-14,0 0-1 14,-5 0 1-14,8 0 14 13,-8 0-13-13,3 0-1 14,7 1 10-14,0 2-6 0,-2-1-2 13,4 2-2-13,2-1 3 13,-2-1-5-13,0 3 2 14,0-2 0-14,-10 3 0 0,8 0 0 12,-2 0 0-12,0 0-3 30,6-3 6-30,7 1 5 13,-3-5-8-13,8 5 0 14,-3-1 1-14,-3 1 15 14,1-3-9-14,-9 5 0 13,-3-2-3-13,-2 2 12 0,-6 0-16 13,1 0 0-13,2 0 3 13,-11 0 1-13,4 0-4 14,1 0 0-14,-4 5 0 0,7 1 4 13,1-1-4-13,1-2 0 13,6 1 1-13,-6-1-1 14,3 0 0-14,-4 2 0 14,1-2 3-14,2 1-3 13,0 1 0-13,7 0 0 14,-2-1-1-14,1-2 1 0,-4-2 0 12,3 1 0-12,2-1 1 30,-10 0-1-30,10 2 0 13,-2-2 0-13,-4 0 0 0,11 0 0 0,-3 0 0 12,0 0-3 3,2 0 6-15,0 0-3 13,-4 0 0-13,2 0 0 14,-2 0 3-14,-2 0-3 13,-6 0 0-13,-1 0 0 14,2 0 2-14,-4 5-3 0,-1 1 1 13,3 0 0-13,-3-2-1 13,8-1 4-13,-10 4-4 14,1-6 1-14,-8 4 0 0,3-3-2 12,-7 3 2-12,0-5 0 14,-4 5-5-14,-2-3-3 14,2 5-19-14,-10-2-26 13,8 2-24-13,-25-4-52 30</inkml:trace>
    </iact:actionData>
  </iact:action>
  <iact:action type="add" startTime="98783">
    <iact:property name="dataType"/>
    <iact:actionData xml:id="d40">
      <inkml:trace xmlns:inkml="http://www.w3.org/2003/InkML" xml:id="stk40" contextRef="#ctx0" brushRef="#br0">24982 9868 32 0,'0'0'16'1,"0"0"-12"13,0 0-4-13,0 0-20 14,0 0-12-14,0 0 32 13,0 0 0-13,0 0 7 14,0 0 1-14,0 0 11 14,0 0 18-14,0 0-12 13,4 0 3-13,0 0-8 0,3 0-20 13,-2 0-3 2,2 0 2-15,-5-3 2 0,-2 3-1 12,0-1 0-12,0 1 0 14,0 0 15-14,0 0-5 13,0 0 20-13,0 0 7 14,0 0-17-14,0 0 11 14,0 0-20-14,0 0-11 13,0 0 15-13,0 0-15 14,0 0-1-14,0 0 0 14,0 0 1-14,0 0 7 13,0 0-7-13,0 0 0 14,0 0 12-14,0 0 1 13,0 0 3-13,0 0-3 14,0 0-5-14,0 0-3 0,0 0-5 13,0 0-7-13,0 0 6 13,0 0-20-13,0 0 2 14,0 0 9-14,0 0-4 14,0 0 12-14,0 0-16 13,0 0 17-13,4 0-6 14,7 0 12-14,3 0-5 13,1 0 5-13,12-4-4 14,2 2 14-14,4-2-15 14,10-1 0-14,8 2 10 13,9-8-5-13,10 4 7 14,3-3 13 1,5-1-19-15,2 2 13 13,5-2-16-13,2 3-2 14,0-2 10-14,-4 6-11 0,-12-4-1 12,-13 3 1-12,-12-2 0 14,-5 0 1-14,-14 2-1 14,-12 1 0-14,-1 4-7 13,-14 0-33-13,0 0-29 0,0 0-37 13,0 0-70-13</inkml:trace>
    </iact:actionData>
  </iact:action>
  <iact:action type="add" startTime="100624">
    <iact:property name="dataType"/>
    <iact:actionData xml:id="d41">
      <inkml:trace xmlns:inkml="http://www.w3.org/2003/InkML" xml:id="stk41" contextRef="#ctx0" brushRef="#br0">7895 6191 102 0,'0'0'60'1,"0"0"-37"0,0 0 32 12,0 0-3 3,0 0-22-15,0 0-1 0,0 0-6 12,0 0-22-12,0 0 24 14,0 0-22-14,0 0 3 14,-2 0 12-14,2 0-3 13,-2 0 12-13,2 0-11 14,0 0-8-14,0 0 19 14,0 0-26-14,0-7 0 13,0-1-1-13,6-2 0 14,10-6 0-14,11-1-1 13,7 0 1-13,5-7 3 14,15-1-3-14,6-4 0 14,7-2 0-14,8-1 0 13,12-2 3-13,7 2-3 14,5 0 0-14,-6 2 2 14,-1 4-2-14,-13 1 0 13,-7 4 4-13,-7 4-4 0,-17 4 0 13,-11 6 0-13,-10-2 0 13,-6 2 1-13,-5 4-1 14,-1-1-10-14,1 4-7 14,7-3-22 0,-6 0-9 1,4 3-20-15,-4 0-17 0,-15 0-7 0,-2 0-36 11</inkml:trace>
    </iact:actionData>
  </iact:action>
  <iact:action type="add" startTime="102918">
    <iact:property name="dataType"/>
    <iact:actionData xml:id="d42">
      <inkml:trace xmlns:inkml="http://www.w3.org/2003/InkML" xml:id="stk42" contextRef="#ctx0" brushRef="#br0">9853 9819 170 0,'0'0'18'15,"0"0"4"-14,0 0-20 14,0 0 2-14,0 0 37 13,0 0-9-13,0 0-5 14,-54-33-3-14,54 33-11 14,0 0-2-14,0 0-11 13,0 0 0-13,0 0-5 14,0 0 5-14,0 0 0 13,0 0-1-13,0 0 1 14,0 0-4-14,0 0 4 14,0 0 0-14,0 0 1 13,0 0-1-13,9 0 0 0,13 0 33 13,14 0 1-13,8 0 2 14,5 0-23-14,9 0 3 13,7-2 11-13,-3-7-22 14,5 1-5-14,1 1 4 14,-4-1-3-14,-4-1-1 13,7 4 0-13,-9-2-12 14,0 5 6-14,-5-1-70 13,-4 3-15-13,-38 0-27 30,-6 0-55-30</inkml:trace>
    </iact:actionData>
  </iact:action>
  <iact:action type="add" startTime="109838">
    <iact:property name="dataType"/>
    <iact:actionData xml:id="d43">
      <inkml:trace xmlns:inkml="http://www.w3.org/2003/InkML" xml:id="stk43" contextRef="#ctx0" brushRef="#br0">10394 10824 107 0,'0'2'60'15,"0"-2"-46"-14,2 0-11 14,-2 0 13-14,3 0 3 13,-3 0 9-13,2 0-5 14,-2 0 2-14,2 0 9 14,-2 2-5-14,0-2-11 13,0 0 17-13,0 2-23 0,0-2 6 13,0 0 0-13,0 0-7 13,0 0 1-13,0 0-4 14,0 2-5-14,0-2 25 14,0 0-27-14,0 0 0 13,0 0-2-13,5 0-5 14,1 0 0-14,10 2-1 14,8-2 7-14,12 0 14 13,17 0-9-13,15 0-5 14,9 0 10-14,10 0-4 13,11 0 0 2,-4-6-6-15,-1-4 3 14,-6-1 0-14,-2 2-3 0,-12 1 0 12,-5 4 0-12,-8 0-1 14,-9 2-15-14,-6 2-23 14,-12 0-52-14,-4 0 10 0,-29 0-68 12</inkml:trace>
    </iact:actionData>
  </iact:action>
  <iact:action type="add" startTime="111804">
    <iact:property name="dataType"/>
    <iact:actionData xml:id="d44">
      <inkml:trace xmlns:inkml="http://www.w3.org/2003/InkML" xml:id="stk44" contextRef="#ctx0" brushRef="#br0">8132 5893 81 0,'0'0'67'1,"0"0"-42"13,0 0 11-13,0 0 16 14,0 0-17-14,0 0-13 13,0 0-2-13,-5 14-11 14,5-12 16-14,0-2-25 14,0 0 1-14,0 3 15 13,0-3-16-13,0 0-1 14,7 0-6-14,15 0 7 14,27-12 11-14,15-13-11 13,21-5 0-13,23-6 12 14,8-3-6-14,4 2-6 13,-7 3 0 2,-10 6 2-15,-9-1-1 0,-12 7-1 13,-6 5-8 1,-14 2 6-14,-4 10-42 14,-51 5-29-14,-7 0-57 13</inkml:trace>
    </iact:actionData>
  </iact:action>
  <iact:action type="add" startTime="127636">
    <iact:property name="dataType"/>
    <iact:actionData xml:id="d45">
      <inkml:trace xmlns:inkml="http://www.w3.org/2003/InkML" xml:id="stk45" contextRef="#ctx0" brushRef="#br0">26244 10682 35 0,'-16'0'174'1,"14"0"-147"13,-3 0-2-13,5 0 28 14,0 0 0-14,0 0 9 13,0 0-17-13,0 0-18 14,0 0 3-14,0 0-29 14,0 0-2-14,0 2 0 13,0 0 0-13,0-2-5 14,0 0 4-14,0 0 2 13,0 0-3-13,0 0 5 14,0 0-4-14,0 3 2 14,0-3-2-14,5 0 2 13,1 0-1-13,8 0 1 0,8 0 7 13,-2 0-6 2,9 0-1-15,2 0 5 0,7 0-4 12,7 0-2 3,8 0-3-15,7 0 4 14,10 0 7-14,1 3-4 13,7 1-3-13,2 1 0 14,-4 2 3-14,6 0-7 13,-4-2 2-13,3 3 2 0,1-4 5 13,-8-1 0-13,3 2-2 14,6-5 5-14,0 0-4 13,-4 0 11-13,-2 0-15 14,-13 0 1-14,-10 0 13 13,-6 0-14-13,-5 0 0 14,-3 0 1 1,-2 0 2-15,-2 0-2 13,0 0-1-13,1 0 2 14,-1 0-2-14,5 0 0 14,3 0 0-14,-4 0 3 0,3 0-1 12,-6 0-4-12,-1 0 1 14,-1 0 1-14,2-2 25 14,-9-1-25-14,4-2 0 13,-6 1 6-13,1 0-6 14,-3 2 1-14,1 0-1 0,0-1 0 12,-4 3-10-12,-2 0 8 14,-13-1-22-14,4 1 3 14,-6 0-14-14,0 0-37 13,1 0-45-13,-5 0-15 0,0 0-80 13</inkml:trace>
    </iact:actionData>
  </iact:action>
  <iact:action type="add" startTime="141095">
    <iact:property name="dataType"/>
    <iact:actionData xml:id="d46">
      <inkml:trace xmlns:inkml="http://www.w3.org/2003/InkML" xml:id="stk46" contextRef="#ctx0" brushRef="#br0">5885 11247 42 0,'-19'13'0'15,"9"-1"-1"-14,3 5-9 14,3-2-2-14,4-1-7 0</inkml:trace>
    </iact:actionData>
  </iact:action>
  <iact:action type="add" startTime="141559">
    <iact:property name="dataType"/>
    <iact:actionData xml:id="d47">
      <inkml:trace xmlns:inkml="http://www.w3.org/2003/InkML" xml:id="stk47" contextRef="#ctx0" brushRef="#br0">6203 11751 125 0,'0'0'17'1,"0"0"-14"13,0 0-1-13,0 0 16 14,0 0 13-14,0 0-2 13,-9-62 23-13,9 57-37 14,0 1 7-14,0 3-3 14,-4-2-1-14,4 0-4 13,-2 2-7-13,2 1-2 14,0 0 10-14,0 0-15 0,0 0-3 12,0 0 2 3,0-1-6-15,0-6-2 0,4 2 9 13,19-4 0-13,4 3 10 13,2 0-10-13,2-2 0 14,6 0 7-14,1-1-6 14,2-3 7-14,3 3-1 13,-1-3-6-13,7-2 9 14,3 3-10-14,-2-1 0 29,2 3 14-29,-4 4-12 0,0-2-2 13,-6 3 0-13,-4 0 0 13,0 1 3-13,0 2-3 14,1-1 1-14,2 0-2 14,3 2 2-14,-1-4-1 13,1 4 0-13,8-5 1 14,-6 0 3-14,-1 1-4 0,2 1 2 13,-7 0-7-13,-4 1 8 13,-5 2-6-13,2 0 2 14,1 0 1-14,-1 0 3 0,5 0-3 12,0 0 0-12,4 0 0 14,12 0 0-14,-8 0 0 14,8 0-2-14,-7 0 7 13,-7 0-7-13,0 0 2 14,1 0-2-14,5 0-8 13,-1 0 10 2,6 0 0-15,-2 0 0 14,5 0 3-14,2 0-4 13,2 0 1-13,-1 0 0 14,-1-6 2-14,-5 4-2 0,3 1 0 13,-8 1-1-13,6 0-20 13,-6 0 20-13,-1 0-18 14,3 0 17-14,-2 0-8 14,-4 0 3-14,1 0-10 13,1 0-1-13,3 0-35 14,-36 0-9-14,-1 0-57 0</inkml:trace>
    </iact:actionData>
  </iact:action>
  <iact:action type="add" startTime="146846">
    <iact:property name="dataType"/>
    <iact:actionData xml:id="d48">
      <inkml:trace xmlns:inkml="http://www.w3.org/2003/InkML" xml:id="stk48" contextRef="#ctx0" brushRef="#br0">26205 11586 25 0,'-6'-4'67'15,"4"4"-30"-14,2-2-37 14,0 0-6-14,0 0-9 13,0 1-10-13,8-2 1 0,15-3 14 13,-5-2-8-13,6 2 3 14,-6 2-1-14</inkml:trace>
    </iact:actionData>
  </iact:action>
  <iact:action type="add" startTime="147664">
    <iact:property name="dataType"/>
    <iact:actionData xml:id="d49">
      <inkml:trace xmlns:inkml="http://www.w3.org/2003/InkML" xml:id="stk49" contextRef="#ctx0" brushRef="#br0">29650 11833 92 0,'0'0'90'15,"0"0"-71"-14,0 0 8 14,0 0 8-14,0 0-22 13,0 0-4-13,-12-2-1 14,12 0 40-14,0 2-25 14,0-3 10-14,0 3 5 13,0 0-10-13,0 0 5 14,0 0-9-14,0-1-22 14,5-3 8-14,17-5-8 13,5 4-2-13,8-1 9 14,13 2 0-14,3 0 9 13,14 0-11-13,12 2 1 14,10-2 24 1,7 4-29-15,6 0 1 13,3 0 11-13,3 0-8 14,4 0 9-14,0 0-5 0,-15 0-3 12,-1 0 9-12,-11 0-8 14,-6 0-9-14,-8 0 5 14,-1 0 1-14,-18 0-3 13,-9 0-3-13,-8 0 0 14,-13 0 4-14,-2 0-4 0,-5 0 0 13,-6 0-1-13,-2 0-13 13,-5 0-16-13,0 0-23 0,0 0-25 13,-14 0-62 2,-1 0-8-15,-6 0-113 0</inkml:trace>
    </iact:actionData>
  </iact:action>
  <iact:action type="add" startTime="151913">
    <iact:property name="dataType"/>
    <iact:actionData xml:id="d50">
      <inkml:trace xmlns:inkml="http://www.w3.org/2003/InkML" xml:id="stk50" contextRef="#ctx0" brushRef="#br0">30325 10592 249 0,'0'0'66'15,"0"0"-23"-14,0 0 24 14,0 0 11-14,0 0-15 13,0 0-13-13,0 0-7 14,-13 0 2-14,13 0-29 14,0-2 5-14,0 2-5 13,0 0-10-13,0-3 9 14,0 3-14-14,0 0-1 13,0 0 21-13,0-2-17 14,13-1-4-14,12-1 0 0,2-1 2 13,6 3-1-13,7 0-1 13,5 2 0-13,8 0-8 14,-2 0 8 1,-1 0-1-1,0 0-7-14,0 0-5 14,-15 0 4-14,1 0-26 0,-7 0-2 12,-9 0 16-12,-5 0-36 14,-5 6-36-14,-10 2-55 14,0-4 15-14,-2-1-89 13</inkml:trace>
    </iact:actionData>
  </iact:action>
  <iact:action type="add" startTime="153145">
    <iact:property name="dataType"/>
    <iact:actionData xml:id="d51">
      <inkml:trace xmlns:inkml="http://www.w3.org/2003/InkML" xml:id="stk51" contextRef="#ctx0" brushRef="#br0">6560 10069 116 0,'0'0'0'15,"0"0"-30"-14,-73 141-11 14,52-78 37-14,8 3-9 13,-1 4 13-13,8 9-2 14,4 4 4-14,2-53-4 0</inkml:trace>
    </iact:actionData>
  </iact:action>
  <iact:action type="add" startTime="153570">
    <iact:property name="dataType"/>
    <iact:actionData xml:id="d52">
      <inkml:trace xmlns:inkml="http://www.w3.org/2003/InkML" xml:id="stk52" contextRef="#ctx0" brushRef="#br0">5837 11456 25 0,'0'0'158'1,"0"0"-119"13,0 0-16-13,0 0 2 0,0 0-6 13,0 0 4-13,-6 2-22 13,6-2-2-13,0 0-3 14,0 0-12-14,0 0 10 14,0 0 0-14,0 0 6 13,0 0 7-13,0 0-5 14,0 0-1-14,0 0 19 14,0 0 6-14,0 0-3 13,0 0-23-13,0 0 0 14,0 0 10-14,0 0-7 13,0 0-1-13,4 0 11 14,12 4-2-14,11-4 8 14,-3 0-9-14,7 0 0 0,6 0 23 12,13 0-26-12,18 0 15 14,9 0 9 1,17-2-14-15,4 2 4 13,16-2-21 2,15 2 1-15,9 0 17 13,14 0-15-13,-7 0 2 0,-7 0 5 13,-14 0-9-13,-10 0 3 14,-18 0-4-14,-11 0 0 13,-7 0 1-13,-2 0 3 14,-4 0-4-14,-1 0 8 0,-11 0-7 13,-12 0 0-13,-11 0-1 13,-18 0 0-13,-7 0-2 14,-8 0 2-14,1 0 0 0,-5 0-3 12,0 0 2-12,0 0-3 14,0 0-24-14,10 0-15 14,4 0 18-14,13 13-39 13,2 1 3 2,7 5-22 0,-23-13-33-15,3-5-42 13</inkml:trace>
    </iact:actionData>
  </iact:action>
  <iact:action type="add" startTime="156742">
    <iact:property name="dataType"/>
    <iact:actionData xml:id="d53">
      <inkml:trace xmlns:inkml="http://www.w3.org/2003/InkML" xml:id="stk53" contextRef="#ctx0" brushRef="#br0">28927 11558 273 0,'0'0'55'1,"0"0"10"0,0 0 34 12,0 0-9-12,0 0-5 14,0 0-56-14,-8-40-22 13,8 40 41-13,0-1-36 14,0-2-9-14,0 3 11 14,0-3-14-14,0 2-6 13,0 1 3-13,0 0 3 14,0 0-7-14,0 0 7 0,0 0 0 13,21 0-8-13,13 0 10 13,11 0-2-13,15 0 0 14,15 0 4-14,24 0 8 13,16 0-12-13,22 4 0 14,12 0 3 1,11 0 3-15,4 4-6 13,-8-2 1-13,-9 1 8 0,-20-2-5 13,-14-3-4-13,-24 3 0 14,-13-5 1-14,-13 0-1 13,-21 3-22-13,-13-1-35 14,-11 2-37-14,-18-2-30 29,-7-2-123-29</inkml:trace>
    </iact:actionData>
  </iact:action>
  <iact:action type="add" startTime="162849">
    <iact:property name="dataType"/>
    <iact:actionData xml:id="d54">
      <inkml:trace xmlns:inkml="http://www.w3.org/2003/InkML" xml:id="stk54" contextRef="#ctx0" brushRef="#br0">13923 12535 19 0,'67'-10'33'15,"-50"1"-16"-14,12 4-13 14,-6-2-4-14,-3 4-14 13,3 1 4-13,-8 0-6 0,1 2 8 13,-1 0 7 2,-13 0-6-15</inkml:trace>
    </iact:actionData>
  </iact:action>
  <iact:action type="add" startTime="164120">
    <iact:property name="dataType"/>
    <iact:actionData xml:id="d55">
      <inkml:trace xmlns:inkml="http://www.w3.org/2003/InkML" xml:id="stk55" contextRef="#ctx0" brushRef="#br0">23763 12583 241 0,'0'0'11'1,"0"0"30"0,0 0-27 12,0 0 13-12,0 0 5 14,0 0-24-14,-61 0 9 13,61 0-3-13,0 0-14 14,0 0 5-14,0 0-5 14,0 0 0-14,0 0 20 13,0 0-9-13,0 0 7 14,0 0-3-14,-2 0-10 14,2 0 13-14,0 0-12 13,0 0 0-13,0 0 24 0,0 0-19 13,0 0 4-13,-2 0-3 13,2 0-6-13,0 0 3 14,0 0-9-14,0 0 0 14,2 0 5-14,25 0 0 13,24 0-1-13,23 0 29 14,26 0-9-14,18-8 10 14,11-3-33-14,3-1 0 13,-3 3 20 2,-6-4-21-15,-9 1 4 13,-14 5-8-13,-11 0 12 14,-9 4-12-14,-17 1 4 14,-10 0 0-14,-12 2-4 0,-20 0-39 12,-11 0-50-12,-10 0-33 14,-14 0-65-14,-22 2 63 0</inkml:trace>
    </iact:actionData>
  </iact:action>
  <iact:action type="add" startTime="164862">
    <iact:property name="dataType"/>
    <iact:actionData xml:id="d56">
      <inkml:trace xmlns:inkml="http://www.w3.org/2003/InkML" xml:id="stk56" contextRef="#ctx0" brushRef="#br0">20122 12613 111 0,'0'0'73'1,"0"0"-11"13,0 0-22-13,0 0 16 14,0 0 22-14,-131-75-13 13,115 66 5-13,3 1-29 14,8 2-27-14,3 4 38 14,2 2-38-14,0 0-7 13,0 0-7-13,0 0-7 14,0 0 7-14,0 0 5 13,0 0-2-13,2 0-1 14,16 0 3-14,13 0-5 14,14 0 21-14,22 0-17 13,22 0 7-13,34 0-2 0,21 0-8 13,19 0 12-13,16 0-13 29,-3 0 0-29,-5-2 5 14,-15-3-5-14,-13 5-43 13,-23 0-34-13,-10 0-43 14,-99 0-44-14,-9 0-116 0</inkml:trace>
    </iact:actionData>
  </iact:action>
  <iact:action type="add" startTime="169661">
    <iact:property name="dataType"/>
    <iact:actionData xml:id="d57">
      <inkml:trace xmlns:inkml="http://www.w3.org/2003/InkML" xml:id="stk57" contextRef="#ctx0" brushRef="#br0">17657 6372 162 0,'-14'-9'1'15,"12"6"5"-14,2-1-11 14,0 1 8-14,0 3-3 13,0 0 10-13,0 0-10 0,0 0-7 13,0-3 7-13,0 3 6 14,0 0 28-14,0-1-13 13,0 1 15-13,0-3 5 14,0-1-10-14,0 4-3 14,0-1 5-14,0 1-8 13,0-3 11-13,0-1-34 14,2-2 5-14,12-3-3 13,13 0-4-13,4-3 0 14,15-2-3-14,15 2 3 14,5 1 3-14,13-1-3 13,0 3 2-13,4 3-7 14,4 1 5 1,-2 5-43-15,-58 0-53 13,-12 0-75-13</inkml:trace>
    </iact:actionData>
  </iact:action>
  <iact:action type="add" startTime="178055">
    <iact:property name="dataType"/>
    <iact:actionData xml:id="d58">
      <inkml:trace xmlns:inkml="http://www.w3.org/2003/InkML" xml:id="stk58" contextRef="#ctx0" brushRef="#br0">11299 5801 99 0,'0'0'0'15,"0"0"-1"-14,0 0 1 14,0 0 4-14,0 0 15 13,0 0 18-13,0 0-29 14,-9 18 9-14,9-18-6 14,0 4-6-14,0-2-5 13,0-2-1-13,0 3-1 14,0-3-5-14,0 0 7 13,0 3 0-13,0-3 1 0,0 2-1 13,0 0-5-13,0-2 1 14,0 0 4-14,0 0 17 13,27 0 21-13,13 0 41 14,14 0-21-14,12-4-33 14,19-10-3-14,11 0-13 13,6-5-5-13,6-2 18 14,1-1-20-14,4-2 3 13,1 4 4-13,-14 5-9 14,-11 1 1-14,-10 10-1 14,-19 3-17-14,-8 1-6 13,-17 0-42 2,-35 0-29-15,0 0-59 14</inkml:trace>
    </iact:actionData>
  </iact:action>
  <iact:action type="add" startTime="179663">
    <iact:property name="dataType"/>
    <iact:actionData xml:id="d59">
      <inkml:trace xmlns:inkml="http://www.w3.org/2003/InkML" xml:id="stk59" contextRef="#ctx0" brushRef="#br0">28361 6200 278 0,'0'0'70'15,"0"0"-56"-14,0 0-9 14,0 0 33-14,0 0 36 0,0 0 4 12,-11 3-23-12,11-3 15 14,0 0-53 1,0 0-12-15,0 0 10 0,0 0-15 12,0 0-3-12,11-5 1 14,24-2 2-14,17-4-3 13,15 2 3-13,9-3 0 14,11 7 2-14,9 3 2 14,-1 2-4-14,1 0 0 13,-7 0 0-13,-8 0-5 30,-12 0 5-30,-7 0-22 0,-10 2 12 12,-10 3-39-12,-13 4-17 14,-13 1-60-14,-16-8-51 13,0 0-85-13</inkml:trace>
    </iact:actionData>
  </iact:action>
  <iact:action type="add" startTime="180527">
    <iact:property name="dataType"/>
    <iact:actionData xml:id="d60">
      <inkml:trace xmlns:inkml="http://www.w3.org/2003/InkML" xml:id="stk60" contextRef="#ctx0" brushRef="#br0">25323 5934 318 0,'0'0'0'15,"0"0"0"-14,0 0 7 14,0 0 2-14,0 0 8 13,0 0 1-13,0 0-12 14,-23-34 30-14,12 34-21 14,-2 0-4-14,-3 0-11 13,-4 0-4-13,-16 0 2 14,-6 20-1-14,-7 7 3 0,-9 4 4 13,3 5 2 1,6 3-5-14,-1 0-1 14,17 5 3-14,4-4-8 0,16-2 5 12,4-3-1 3,9-9-8-15,0 1 7 14,28-3 2-14,24-4 14 13,17-6 12-13,16-4-1 14,8-8 0-14,6-2-22 0,-8 0 27 13,-7 0-30-13,-12 0-1 13,-5-4-2-13,0-8-52 14,-59 5-71-14,6-4-66 13</inkml:trace>
    </iact:actionData>
  </iact:action>
  <iact:action type="add" startTime="180931">
    <iact:property name="dataType"/>
    <iact:actionData xml:id="d61">
      <inkml:trace xmlns:inkml="http://www.w3.org/2003/InkML" xml:id="stk61" contextRef="#ctx0" brushRef="#br0">25970 5961 262 0,'0'0'23'15,"0"0"-16"-14,0 0-4 14,0 0 10-14,0 0 32 13,0 0 21-13,2-32-28 14,-2 32-26-14,0 0-9 14,0 0 0-14,0 0-3 13,0 0-4-13,0 0 1 0,0 0 3 13,0 0-1-13,0 0-2 13,0 0-5-13,0 0-2 14,0 0 5-14,0 0-1 14,0 0-12-14,0 0 2 13,2 0 15-13,-2 0-2 14,0 0 0-14,2 0-3 14,0 0 6-14,5 0 0 13,-7 0 8-13,4 0 0 14,-2 0 3-14,3 0 22 13,-3 0-5-13,-2 0 8 14,0 0-29-14,3 0-4 0,-3 0 17 13,2 0-19-13,-2 0-1 13,2 0-10-13,5 18-3 14,-3 13 9-14,5 5 4 14,-2 10 0-14,2 0 13 13,-7 0-11-13,2-2 0 14,-4-4-2-14,0-1 5 14,0-4-5-14,0 0 0 13,0-6-67-13,0-24-61 14,0-5-48-14</inkml:trace>
    </iact:actionData>
  </iact:action>
  <iact:action type="add" startTime="181435">
    <iact:property name="dataType"/>
    <iact:actionData xml:id="d62">
      <inkml:trace xmlns:inkml="http://www.w3.org/2003/InkML" xml:id="stk62" contextRef="#ctx0" brushRef="#br0">25871 5893 450 0,'0'0'4'1,"0"0"19"0,-15-106-20 12,15 92 10-12,2-1-1 14,17 2-7-14,10-1 15 13,8 0-20-13,9 4-8 14,6 6 1-14,-1 4-10 14,0 0-64-14,-6 4-26 13,-34 6-34-13</inkml:trace>
    </iact:actionData>
  </iact:action>
  <iact:action type="add" startTime="181652">
    <iact:property name="dataType"/>
    <iact:actionData xml:id="d63">
      <inkml:trace xmlns:inkml="http://www.w3.org/2003/InkML" xml:id="stk63" contextRef="#ctx0" brushRef="#br0">25991 6341 81 0,'0'0'136'15,"0"0"-136"-14,0 0-17 14,0 0 17-14,0 0 40 13,0 0 45-13,52 43 5 14,-8-43-14-14,12 0-46 14,2-2-18-14,0-3-12 13,0 0-21-13,-4 3-30 14,-41 0-88-14,3-1-97 13</inkml:trace>
    </iact:actionData>
  </iact:action>
  <iact:action type="add" startTime="181885">
    <iact:property name="dataType"/>
    <iact:actionData xml:id="d64">
      <inkml:trace xmlns:inkml="http://www.w3.org/2003/InkML" xml:id="stk64" contextRef="#ctx0" brushRef="#br0">26736 5947 510 0,'0'0'0'15,"0"0"-3"-14,0 0-21 14,0 0 11-14,0 0 13 13,0 0-1-13,25 117 4 14,-23-65-3-14,7 3 4 0,-5-6-4 13,5-8-61-13,-4-4-24 13,-3-33-33-13,-2-4-37 14</inkml:trace>
    </iact:actionData>
  </iact:action>
  <iact:action type="add" startTime="182071">
    <iact:property name="dataType"/>
    <iact:actionData xml:id="d65">
      <inkml:trace xmlns:inkml="http://www.w3.org/2003/InkML" xml:id="stk65" contextRef="#ctx0" brushRef="#br0">26743 6050 85 0,'0'0'143'15,"6"-137"-76"-14,23 93-34 14,9 3 10-14,7 9-20 13,9-1-21-13,-4 8 26 14,6 9-28-14,-2 5-11 0,0 9 2 13,-10 2-32-13,-32 0-42 13,-10 0-41-13</inkml:trace>
    </iact:actionData>
  </iact:action>
  <iact:action type="add" startTime="182268">
    <iact:property name="dataType"/>
    <iact:actionData xml:id="d66">
      <inkml:trace xmlns:inkml="http://www.w3.org/2003/InkML" xml:id="stk66" contextRef="#ctx0" brushRef="#br0">26878 6191 140 0,'0'0'236'1,"0"0"-209"13,0 0-8-13,0 0 15 14,0 0 25-14,0 0 15 0,39 12-56 12,19-35-16-12,11 2-2 14,-7 7-8-14,3 7 4 14,-9 2-70-14,-17 5-57 13,-34 0-24-13</inkml:trace>
    </iact:actionData>
  </iact:action>
  <iact:action type="add" startTime="191191">
    <iact:property name="dataType"/>
    <iact:actionData xml:id="d67">
      <inkml:trace xmlns:inkml="http://www.w3.org/2003/InkML" xml:id="stk67" contextRef="#ctx0" brushRef="#br0">9868 14608 91 0,'4'0'0'1,"-4"0"-2"13,0 0 2-13,0 0 20 14,0 0 19-14,5 0 3 13,-5 0 2-13,2 0 0 0,-2 0-18 13,3 0 13 2,-3 0-32-15,0 0 2 0,0 0 5 12,0 0 2-12,0 0 9 14,0 0 6-14,0 0-7 14,0 0 24-14,0 0-47 13,0 0 3-13,2 0 4 14,-2 0-4-14,0 0 8 13,0 0 0-13,2 0-10 14,5 0 13-14,1 0-15 14,6 0 0-14,1 2 7 13,12 1-5-13,9 0 5 14,13 1-1-14,11-2-3 14,18-2 20 0,11 0-23-14,14 0 1 14,8 0 17-14,7-2-15 13,7-8 7-13,-5-2-10 0,-1-2 2 13,-10 0 8-13,-13 2-10 0,-13 0 0 13,-19 2-1 1,-6 3 4-14,-7 0-3 0,-17 2 0 13,-6 4 2-13,-16-3-10 14,-3 4 8-14,-7 0-22 13,-2 0 20-13,0 0-21 14,0 0-6-14,0 0-24 13,0 0-44-13,0 0-35 14,0 0 6-14,0 5 11 14</inkml:trace>
    </iact:actionData>
  </iact:action>
  <iact:action type="add" startTime="197363">
    <iact:property name="dataType"/>
    <iact:actionData xml:id="d68">
      <inkml:trace xmlns:inkml="http://www.w3.org/2003/InkML" xml:id="stk68" contextRef="#ctx0" brushRef="#br0">9307 15550 244 0,'0'0'59'1,"0"0"-33"13,0 0-23-13,0 0 0 14,0 0 26-14,0 0 7 13,0 0 1-13,-23 0-37 14,23 0 7-14,0 0-6 14,0 0 6-14,0 0 6 0,0 0 2 12,0 0-10-12,0 0 14 14,0 0-18-14,0 0 1 14,0 0 32-14,0 0-19 13,0 0 10-13,0 0-1 14,0 0-9-14,0 0 8 13,0 0-23-13,0 0 0 14,0 0 13-14,0 0-11 14,0 0 3-14,0 0-5 13,0 0 8-13,0 0-5 14,15 0 8-14,19 0-6 14,11 0 29-14,19 0-14 13,28-5 2-13,26-11 9 0,23-9-12 28,10-3 16-28,12-2-35 14,-5 0 0-14,-11 2 9 14,-14 0-5-14,-19 10-8 13,-16 1 2-13,-17 3 2 0,-17 3-1 13,-6 5-40-13,-16 0-22 14,-3 2 20-14,-12 2-67 13,-10 2-9-13,-17 0-55 14,0 0 17-14</inkml:trace>
    </iact:actionData>
  </iact:action>
  <iact:action type="add" startTime="204068">
    <iact:property name="dataType"/>
    <iact:actionData xml:id="d69">
      <inkml:trace xmlns:inkml="http://www.w3.org/2003/InkML" xml:id="stk69" contextRef="#ctx0" brushRef="#br0">25300 16506 198 0,'0'0'65'1,"0"0"-33"0,0 0 59 12,0 0 7-12,0 0-20 14,0 0 1-14,0 0-53 13,0 0 3-13,0 0-14 14,0 0-13-14,0 0-2 14,0 0 0-14,0 0 3 13,0 0-13-13,0 0 10 14,0 0-1-14,5 0 0 14,4 0 2-14,2 0-2 13,9 0 1-13,5 0 0 14,2-5 0-14,2 3 0 13,0 0 0-13,4-1-2 14,5-2 2-14,4 1 0 14,7 0-3-14,18 0 6 13,4 4-3-13,7 0 0 14,3-3 0-14,-4 3-6 13,2 0 10-13,-6 0-4 14,1 0 0-14,-1 0 0 14,0 0-12-14,-3 0 8 0,-5 0-35 12,-12 0 0-12,-2 0-39 14,-47 0-49-14,2-1-67 29</inkml:trace>
    </iact:actionData>
  </iact:action>
  <iact:action type="add" startTime="205653">
    <iact:property name="dataType"/>
    <iact:actionData xml:id="d70">
      <inkml:trace xmlns:inkml="http://www.w3.org/2003/InkML" xml:id="stk70" contextRef="#ctx0" brushRef="#br0">9357 17590 226 0,'0'0'57'1,"0"0"-38"13,0 0-19-13,0 0-1 14,0 0 1-14,0 0 16 13,0-6-7-13,0 6 7 14,0 0 0-14,0 0-10 14,0 0 21-14,0 0-18 13,0 0 1-13,0 0 15 14,7 0 4-14,2 0-2 14,4-2-13-14,12-2 12 13,2-4 17-13,6 2-16 14,19-6-12-14,6 4 20 13,4-2-27-13,11 3-1 14,6 0-7-14,-2 2 3 14,6 5-5-14,4 0 2 13,2 0-25-13,7-3-1 0,8 3-33 13,8 0-22-13,-81 0-74 29,-4 0-87-29</inkml:trace>
    </iact:actionData>
  </iact:action>
  <iact:action type="add" startTime="207443">
    <iact:property name="dataType"/>
    <iact:actionData xml:id="d71">
      <inkml:trace xmlns:inkml="http://www.w3.org/2003/InkML" xml:id="stk71" contextRef="#ctx0" brushRef="#br0">18060 17391 241 0,'0'0'56'1,"0"0"-52"13,0 0-2-13,0 0 51 14,0 0 16-14,0 0-29 13,0 0 1-13,0-22-13 0,0 22-25 13,0 0 20 2,0 0-17-15,0 0-2 0,0 0 4 12,0 0-8-12,0 0 3 14,13 0 3-14,8 0-5 14,3 0 35-14,10-2-17 13,-1 2-16-13,12 0 17 14,10 0-16-14,5-2 3 13,23-8 4-13,17 3-7 14,18-8 24-14,23 1-26 14,13-3 1-14,18-10 4 29,8 3-3-29,16-6-4 0,14-2 0 12,-5 2 0-12,-5 6 1 14,3 4-1-14,-7 1-24 14,-8 5-3-14,-3-2-54 13,-23 0-17-13,-128 13-79 0,-10-6-78 13</inkml:trace>
    </iact:actionData>
  </iact:action>
  <iact:action type="add" startTime="217912">
    <iact:property name="dataType"/>
    <iact:actionData xml:id="d72">
      <inkml:trace xmlns:inkml="http://www.w3.org/2003/InkML" xml:id="stk72" contextRef="#ctx0" brushRef="#br0">16239 15025 0 0,'0'0'47'15,"0"0"-47"-14,0 0 1 14,0 0 8-14,0 0 29 13,0 0-7-13,0 0 3 14,0 4-13-14,0-4 5 14,0 0 2-14,0 0 3 13,0 0 18-13,0 0-9 14,0 0-17-14,0 0 12 14,0 0-20-14,0 0 18 13,0 0 9-13,0 0-11 14,0 0 4-14,9 0 1 13,13-6-9-13,14-9 29 0,7-6-40 13,5-1-1 2,4-6 3-15,-1 7-13 13,2-3 3-13,-4 4-8 14,7 3-15-14,7 1 12 0,-1 2-61 12,9 1-29-12,-53 13-65 14,-5-3-88-14</inkml:trace>
    </iact:actionData>
  </iact:action>
</iact:actions>
</file>

<file path=ppt/ink/inkAction2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54:20.740"/>
    </inkml:context>
    <inkml:brush xml:id="br0">
      <inkml:brushProperty name="width" value="0.05292" units="cm"/>
      <inkml:brushProperty name="height" value="0.05292" units="cm"/>
      <inkml:brushProperty name="color" value="#FF0000"/>
    </inkml:brush>
  </inkml:definitions>
  <iact:action type="add" startTime="10026">
    <iact:property name="dataType"/>
    <iact:actionData xml:id="d0">
      <inkml:trace xmlns:inkml="http://www.w3.org/2003/InkML" xml:id="stk0" contextRef="#ctx0" brushRef="#br0">4340 4953 179 0,'-11'0'34'1,"6"0"19"13,0-4-22-13,3 2-27 14,2 2 9-14,-2 0-13 13,0 0 7-13,2 0-16 14,0 0 11-14,11 0-2 14,13 0 1-14,5 0 1 13,0 0 3-13,7 0-5 14,7-8 0-14,13-6 13 0,10 0-12 12,14-5 14 3,11-1 13 0,15 3-14-15,-2 0-9 0,1 3-5 12,-5 0 4 3,-8 0-6-15,-3 2 2 14,-4 0-22-14,-8 6-21 0,6 6-20 12,-69 0-42-12</inkml:trace>
    </iact:actionData>
  </iact:action>
  <iact:action type="add" startTime="10748">
    <iact:property name="dataType"/>
    <iact:actionData xml:id="d1">
      <inkml:trace xmlns:inkml="http://www.w3.org/2003/InkML" xml:id="stk1" contextRef="#ctx0" brushRef="#br0">9552 4754 200 0,'0'0'37'1,"0"0"-29"13,0 0 5-13,0 0-12 14,0 0-1-14,0 0 25 13,-10 7 13-13,10-7-20 14,0 0-18-14,0 0 0 14,0 0 11-14,0 0-10 13,0 0 0-13,0 0 18 14,25 0 9-14,8 0 11 14,21 0-25-14,13-7-3 13,11-7 28-13,9-2-38 14,7-5 19-14,12 2-11 13,24-1-7 2,22-2 10-15,12 0-12 14,8 2 2-14,-9 0 1 13,-16 2-3-13,-29 6 0 14,-22 0 4-14,-21 6-2 0,-9-1-4 13,-18 6-7-13,-3 1-19 13,-16 0 14-13,-5 0-48 14,-6 0-10-14,-7 0-42 13,-11 0-12-13</inkml:trace>
    </iact:actionData>
  </iact:action>
  <iact:action type="add" startTime="13263">
    <iact:property name="dataType"/>
    <iact:actionData xml:id="d2">
      <inkml:trace xmlns:inkml="http://www.w3.org/2003/InkML" xml:id="stk2" contextRef="#ctx0" brushRef="#br0">15492 4749 19 0,'0'0'172'1,"0"0"-135"13,0 0 7-13,0 0 20 14,0 0-42-14,0 0 5 13,-22 1 32-13,22 1-47 14,0-2-12-14,0 2-4 14,0-2-2-14,7 0 2 13,6 2 4-13,7 0 0 14,7 1 2-14,11-3-2 14,7 0 0-14,12 0-1 0,5 0 7 12,12 0-15 3,9 0 9-15,1 3 0 0,3 3 3 28,-4 2 3-28,-7-2-6 14,-3 2 0-14,-2-2 4 13,-4-2-11-13,3-4 7 14,-6 0 0-14,7 0 4 0,10 0 10 13,-4 0-6-13,8-2-6 13,0-6 4-13,-4 3-5 14,-4-2-1-14,4-1 0 13,-6 0 8-13,-1-2-2 14,-1-1-6-14,-6 4 6 0,1 0-3 13,-16 2-6-13,-2 3 0 13,-6 2-46-13,-3 0 11 14,-4 0-65-14,-28 0-21 14,1 2-60-14</inkml:trace>
    </iact:actionData>
  </iact:action>
  <iact:action type="add" startTime="14335">
    <iact:property name="dataType"/>
    <iact:actionData xml:id="d3">
      <inkml:trace xmlns:inkml="http://www.w3.org/2003/InkML" xml:id="stk3" contextRef="#ctx0" brushRef="#br0">20443 4918 289 0,'0'0'1'1,"0"0"1"13,0 0 1-13,0 0-3 0,0 0-11 13,0 0 11-13,0 0 44 13,-13 0-6-13,13 0-38 14,0 0 0-14,2 0 1 14,25 0 5-14,6 0-5 13,19 0 18-13,10 0-16 14,18-7 21-14,9-1-24 14,12 0 5-14,-1-1 13 13,7 7-9 2,0 0-9-15,-7 2 0 13,-3 0 1-13,-11 0 4 14,-10 0-5-14,-7 0 0 14,-18 0-2-14,-11-1 7 0,-15 1-5 12,-14 0 1-12,-9 0-1 14,-2 0 0-14,0 0-45 0,0 0-12 13,0 0 5-13,0 0-27 13,0 0-12-13,0 0 30 14</inkml:trace>
    </iact:actionData>
  </iact:action>
  <iact:action type="add" startTime="15603">
    <iact:property name="dataType"/>
    <iact:actionData xml:id="d4">
      <inkml:trace xmlns:inkml="http://www.w3.org/2003/InkML" xml:id="stk4" contextRef="#ctx0" brushRef="#br0">23537 4738 8 0,'0'0'53'1,"0"0"-23"13,0 0-27-13,0 0 13 14,0 0 10-14,0 0-15 0,0 4 11 12,0-4-4 3,0 0-5-15,0 0 7 0,12 1-2 13,5-1-5-13,12 0 23 13,4 0-12-13,10 0-7 14,11 0 4-14,8 0 6 14,14 0-11-14,15 0-6 13,14-1-2 2,8-1 11-15,1 0-19 13,2 0 9-13,-2 2-9 14,7 0 2-14,-6 0-4 14,1 0 0-14,-4 0 2 13,-8 0 12-13,-5 0-12 0,-15-2 0 13,-8-2 0-13,-7-2 2 13,-11 6-4-13,-2-2 2 14,-12 2-3-14,-3 0-6 14,-10 0-10-14,-4 0-1 0,-10 0-45 12,1 0-8-12,-18 0-12 14,0 0-39-14</inkml:trace>
    </iact:actionData>
  </iact:action>
  <iact:action type="add" startTime="26296">
    <iact:property name="dataType"/>
    <iact:actionData xml:id="d5">
      <inkml:trace xmlns:inkml="http://www.w3.org/2003/InkML" xml:id="stk5" contextRef="#ctx0" brushRef="#br0">24618 5221 85 0,'-6'12'175'1,"6"-10"-175"13,0 5 0-13,0-4-7 14,0 4-27-14,0-3 34 13,0-3 21-13,0 3 4 14,4-1-10-14,3 0-15 14,-5 4 0-14,-2-6 13 13,0 3-10-13,4-1 5 0,6-1 8 13,-2 0 4 2,15-2 22-15,6 0-31 0,11 0-3 12,9 0 29-12,16 0-26 14,14 0 28-14,22-11-20 13,20-3-6 2,8-2 10 0,2 0-23-15,8 0 0 13,-15 6 11-13,-5 5-9 0,-19 1-2 13,-26 4 0-13,-12 0-48 14,-18 0-20-14,-13 0-33 13,-31 0 0-13,0 0-123 14</inkml:trace>
    </iact:actionData>
  </iact:action>
  <iact:action type="add" startTime="33745">
    <iact:property name="dataType"/>
    <iact:actionData xml:id="d6">
      <inkml:trace xmlns:inkml="http://www.w3.org/2003/InkML" xml:id="stk6" contextRef="#ctx0" brushRef="#br0">22289 6125 103 0,'-11'0'109'15,"9"0"-69"-14,2 0-16 14,0 0-1-14,-5 0 4 13,3 0 11-13,2-3 13 14,-2-1-11-14,2 2-30 14,0-1 14-14,0 3-24 13,0 0-1-13,0 0-4 14,0 0 5-14,0 0-1 14,0 0 0-14,0 0 0 13,0 0-1-13,0 0 2 14,24 0 0-14,21 0 19 0,24 0-18 12,20 0 4 3,25-3 1-15,35-1-3 0,36-5 19 13,36 2-17-13,11 1 3 13,13 1 20-13,-4 5-21 29,-12 0 3-29,-8 0-7 14,4 5 4-14,2 5 0 14,-6-7-7-14,-9-1 0 0,-27 0 16 12,-29-2-15-12,-29 0 6 14,-27 3-7-14,-26-3 2 14,-20 0 1-14,-23 0-3 13,-18 0 0-13,-11 0 1 0,-2 0-1 13,0 0-15-13,0 0-12 0,0 0-28 13,0 0 8-13,-25 0-93 13,6 0-49-13</inkml:trace>
    </iact:actionData>
  </iact:action>
  <iact:action type="add" startTime="35576">
    <iact:property name="dataType"/>
    <iact:actionData xml:id="d7">
      <inkml:trace xmlns:inkml="http://www.w3.org/2003/InkML" xml:id="stk7" contextRef="#ctx0" brushRef="#br0">20818 4598 159 0,'0'0'1'1,"0"0"20"0,0 0-8 12,0 0 9-12,0 0 1 14,0 0 22-14,0 0-7 13,-27-32-11-13,25 30-15 14,2 2-12-14,0 0 0 14,0 0 3-14,0 0-3 13,0 0 0-13,0 0 7 14,0 0 2-14,0 0 10 14,0 0-4-14,0 0-11 13,0 0 7-13,0 0-11 14,0 0-2-14,0 0-1 13,0 0-6-13,0 0 6 14,0 0-2-14,0 0 5 0,0 0-7 13,0 0 7-13,0 0-1 13,0 0 0-13,0 0 2 14,15 0 4-14,24 0 8 14,23 0-2-14,34 0 25 13,24-7-26-13,32 0 0 14,10-4 8 0,6 1-11-14,-8 2 6 14,-17 1-7-14,-28 0-2 0,-14 2 3 13,-21-1-7-13,-15 3 0 13,-8-1 5-13,-16 4-4 14,-14 0-1-14,-14 0-2 0,-9 0-27 28,0 0-2-28,2 0-83 0,-6 0-19 0,0 0 17 12</inkml:trace>
    </iact:actionData>
  </iact:action>
  <iact:action type="add" startTime="40674">
    <iact:property name="dataType"/>
    <iact:actionData xml:id="d8">
      <inkml:trace xmlns:inkml="http://www.w3.org/2003/InkML" xml:id="stk8" contextRef="#ctx0" brushRef="#br0">21790 6079 191 0,'-12'5'28'1,"12"-5"-19"13,0 0-2-13,0 0-7 14,0 0 3-14,0 0-3 13,0 0 11-13,0 0 5 14,0 0-16-14,0 0-3 14,0 0 1-14,0 0 2 13,0 2 0-13,0-2-8 14,0 0 8-14,0 1-2 13,0 4 9-13,16-1-5 0,13 1 13 13,11 0 3-13,5-1 4 14,15-3-2 0,13-1 1-14,21 0 18 14,13 0-5-14,16 0-5 14,2-5 4-14,6-4-15 13,10-1 1-13,6 7-5 14,9-2-11-14,4 1 17 14,8 3-15-14,-8-1-4 0,0 2 7 12,-4-2-4-12,-15 2 5 14,-12 0-9-14,-22 0 0 13,-15 0 1-13,-19 0-1 30,-11 0 0-30,-10 0 6 0,-12 0-6 12,-11 0 0-12,-9 0-1 14,-5 0-27-14,-1 0-3 14,-5 2-78-14,-9 0-27 13,0-1-62-13</inkml:trace>
    </iact:actionData>
  </iact:action>
  <iact:action type="add" startTime="41973">
    <iact:property name="dataType"/>
    <iact:actionData xml:id="d9">
      <inkml:trace xmlns:inkml="http://www.w3.org/2003/InkML" xml:id="stk9" contextRef="#ctx0" brushRef="#br0">21959 6168 169 0,'0'0'80'1,"0"0"-75"13,0 0-2-13,0 0-3 14,0 0-4-14,0 0 4 13,-11 6 13-13,11-6 12 14,0 0-18-14,0 4-5 14,0-4 1-14,0 2 10 13,0-2-11-13,11 2 12 14,25-2 3-14,19 0 15 13,28 0 9-13,19 0-14 14,14 0-1-14,18 0-14 14,16 0-11-14,8 0 19 13,6-6-11-13,8 1-3 14,-5 2 6-14,-8-6-5 14,-19 6-3-14,-20-3-4 0,-24 4 0 12,-11-1-4-12,-23-4 4 14,-8 2-21-14,-12 0 5 13,-15 2-24-13,-9 3-20 14,-18 0-20-14,-4 0-63 29</inkml:trace>
    </iact:actionData>
  </iact:action>
  <iact:action type="add" startTime="49623">
    <iact:property name="dataType"/>
    <iact:actionData xml:id="d10">
      <inkml:trace xmlns:inkml="http://www.w3.org/2003/InkML" xml:id="stk10" contextRef="#ctx0" brushRef="#br0">4018 8724 27 0,'0'0'76'15,"0"0"-60"-14,0 0 5 14,0 0 0-14,2 0 6 13,2 0 5-13,-4 0-12 14,0 0-6-14,0 0 32 14,0-2-11-14,0 1-2 13,0 1 3-13,0 0-11 14,0 0 5-14,0 0-7 14,0 0-8-14,0 0 22 13,0 0-27-13,0 0 0 14,0 0 0-14,0 0-3 13,0 0 1-13,0 0-3 14,0 0-3-14,0 0 18 0,0 0-20 13,0 0 0-13,0 0 0 13,0 0 1-13,0 0-2 14,0 0-2-14,2 0 0 14,6 0-5-14,15-4 11 13,15-5-3-13,13-3 7 14,29-11 3-14,13-1 5 13,15-7-12-13,12-3 2 14,3 2 4-14,6-6-8 14,-7 0-1-14,-1 6 8 13,-16 8-7-13,-17 8 0 14,-16 4-1-14,-16 3-11 14,-16 4 4-14,-9 5-58 13,-8 0-25-13,-6 0-31 0,-17 0-17 28</inkml:trace>
    </iact:actionData>
  </iact:action>
  <iact:action type="add" startTime="54372">
    <iact:property name="dataType"/>
    <iact:actionData xml:id="d11">
      <inkml:trace xmlns:inkml="http://www.w3.org/2003/InkML" xml:id="stk11" contextRef="#ctx0" brushRef="#br0">4275 4900 101 0,'-4'-1'18'15,"0"-6"-6"-14,4 1-4 14,-6 2 29-14,6-4 7 13,-2 8-2-13,-2-2-9 14,4 2-6-14,0 0 1 14,0 0-22-14,0 0 3 13,0-4 12-13,0 1-7 14,0-2 2-14,0 5-3 0,0 0-11 13,0 0 11-13,0 0-13 13,0 0-1-13,0 0-1 14,0 0 2-14,0 0-1 13,0 0 0-13,0 0 2 14,0 0-4-14,0 0 3 14,0 0-9-14,0 0 8 13,0 0-13-13,2 0 4 14,18-4 10-14,27-3 25 14,22-8 12-14,27-12-32 13,31-8 13-13,31-7 13 14,12-4-29 0,6 7 11-14,-13 2-8 0,-20 7-3 13,-19 7 5-13,-19 2-7 14,-18 8-16-14,-15 8-13 13,-20 5-41-13,-13 0-10 14,-11 1-36-14,-28 10-27 0</inkml:trace>
    </iact:actionData>
  </iact:action>
  <iact:action type="add" startTime="58835">
    <iact:property name="dataType"/>
    <iact:actionData xml:id="d12">
      <inkml:trace xmlns:inkml="http://www.w3.org/2003/InkML" xml:id="stk12" contextRef="#ctx0" brushRef="#br0">22670 6316 181 0,'-6'0'9'1,"6"0"18"13,0 0-8-13,0 0 18 14,0 0 4-14,0 0 6 13,0 0-7-13,0 0-27 14,0 0-10-14,0 0 15 14,0 0-2-14,0 0-3 13,0 0-13-13,2 0 4 14,17 0-1-14,20 0 5 13,16-2-5-13,19 2 6 14,24 0-1-14,9 0-5 0,14-2-3 13,6-3 3 1,2 0-3-14,-7-5 0 0,-8 2 0 13,-12-1-2-13,-21 6-7 29,-19 3-27-29,-13 0-18 14,-49 0-53-14,-2 0-62 13</inkml:trace>
    </iact:actionData>
  </iact:action>
  <iact:action type="add" startTime="61121">
    <iact:property name="dataType"/>
    <iact:actionData xml:id="d13">
      <inkml:trace xmlns:inkml="http://www.w3.org/2003/InkML" xml:id="stk13" contextRef="#ctx0" brushRef="#br0">7280 8610 106 0,'0'0'15'15,"0"0"-3"-14,0 0-4 14,0 0 24-14,0 0 9 13,0 0-16-13,0 0 0 0,-6-9-16 13,6 6-2-13,0 3 9 14,0 0-9-14,0 0-6 13,0 0-1-13,0 0 0 14,0 0 3-14,0 0-3 14,0 0-3-14,0 0 3 13,0 0 0-13,0 0-1 14,0 0-3-14,0 0 4 13,0 0-2-13,0 0 4 14,0 0-2-14,0 0 1 14,0 0 0-14,0 0 0 13,0 0-1-13,0 0 0 0,0 0-4 13,0 0 4 1,0 0 0-14,0 0 7 0,0 0 0 13,0 0 9-13,0 0-15 14,0 0 4-14,0 0 12 13,0 0-13-13,0 0 0 14,0 0-3-14,0 0-1 14,0 0-1-14,0 0 1 13,17 0 4-13,8 0 14 14,-1 0-14-14,12 0 7 14,-1 0-4-14,13 0-3 13,-6 0 7-13,5 0-6 14,-5 0-2-14,0 0 15 13,5 0-9 2,-3 0 0-15,12 0 3 14,2 0-9-14,2-4 7 13,-2-1-10-13,-8-2 0 0,-4 1-2 13,-8 2 4 2,-6 1-2-15,-6 0 0 0,-4 1 0 12,-6 2 0-12,2 0 0 14,0 0 0-14,-1 0-7 13,1 0-1-13,9 0-21 14,-4 5-21-14,-2 10-11 14,-13-10-22-14,-4 0-97 0</inkml:trace>
    </iact:actionData>
  </iact:action>
  <iact:action type="add" startTime="62502">
    <iact:property name="dataType"/>
    <iact:actionData xml:id="d14">
      <inkml:trace xmlns:inkml="http://www.w3.org/2003/InkML" xml:id="stk14" contextRef="#ctx0" brushRef="#br0">11676 8736 148 0,'0'0'38'15,"0"0"-38"-14,0 0 2 14,0 0-2-14,0 0 2 13,0 0 10-13,127 13 21 14,-102-13-14-14,4 0-2 14,4 0 17-14,7 0-28 13,12-2-1-13,0-5-5 14,14 0 2-14,7 0 3 14,2 2-5-14,10 1 0 13,2-1 5-13,13 1-4 14,1-1-1 0,10 0 0-14,5 3 1 0,-6 2 4 13,-6 0-5-13,-8 0 0 14,-11 0-2-14,-9 0 2 13,-9 0-7-13,-7 0-9 14,-14 0-7-14,-3 0-14 0,-43 0-62 13</inkml:trace>
    </iact:actionData>
  </iact:action>
  <iact:action type="add" startTime="63748">
    <iact:property name="dataType"/>
    <iact:actionData xml:id="d15">
      <inkml:trace xmlns:inkml="http://www.w3.org/2003/InkML" xml:id="stk15" contextRef="#ctx0" brushRef="#br0">19832 8872 223 0,'0'0'29'15,"0"0"20"-14,0 0-10 14,0 0 9-14,0 0 4 13,0 0-8-13,0 0-3 14,54-73-23-14,-48 67-1 0,6 2-14 13,1-3-1-13,7 4-4 13,9-1 1-13,9 2-6 14,4 2 2-14,3 0 5 14,9 0-2-14,-1 0-1 13,7 0 3 2,2 0-4-15,8 0 4 13,1 0-5-13,5 0 1 0,-3 2-5 13,8 2 9 2,-10-1-3-15,0 4-6 0,5 1 2 12,7 0-1-12,-1 1-1 14,3 0 7-14,-5-1-8 13,2 0-14-13,3-4 2 14,0-2-2-14,0-2 13 0,-8 0-7 13,4 0-5-13,-3 0 16 29,-2 0-22-29,0 0 22 14,-5 0-1-14,0 0 8 13,1 0-2-13,-3 0 2 0,-9 0 0 13,4 0 4-13,1 0-4 14,2 0 0-14,-3 0 0 13,6 2 3-13,-3 2 2 14,6 2-3-14,1-6-1 13,3 3 20-13,4 4-18 0,-8 0-1 13,1 5-2-13,-5-3-3 14,-2 2 2-14,-7-4-34 13,-54-5-30-13,2-2-102 14</inkml:trace>
    </iact:actionData>
  </iact:action>
  <iact:action type="add" startTime="70659">
    <iact:property name="dataType"/>
    <iact:actionData xml:id="d16">
      <inkml:trace xmlns:inkml="http://www.w3.org/2003/InkML" xml:id="stk16" contextRef="#ctx0" brushRef="#br0">4005 4855 11 0,'0'0'0'15,"0"0"-3"-14,0 0 3 14,0 0 3-14,0 0 8 13,0 0 9-13,0 1-2 14,0 1-18-14,0-2 0 14,0 0 9-14,0 0 22 13,0 0 27-13,0 0-20 14,0 0 3-14,0 0 17 13,0 0-17-13,0 0-10 14,0 0-1-14,0 0-17 14,0 0 3-14,7-2-16 13,1-4 0-13,2-2-1 14,1-3 1-14,11-4-3 14,7-1 1-14,13-4 2 13,8-2 7-13,0 2-1 0,16-8-6 13,-2 2 21 1,5 4-17-14,-2 2-1 14,-13 10-3-14,-5 0 8 14,-16 4-8-14,-1 3 0 13,-3 3-4-13,-8 0 0 14,4 0-20-14,-5 0-17 0,-5 0-19 13,4 3-41-13,-17 1-14 13</inkml:trace>
    </iact:actionData>
  </iact:action>
  <iact:action type="add" startTime="74848">
    <iact:property name="dataType"/>
    <iact:actionData xml:id="d17">
      <inkml:trace xmlns:inkml="http://www.w3.org/2003/InkML" xml:id="stk17" contextRef="#ctx0" brushRef="#br0">25619 6166 48 0,'0'0'34'15,"0"0"22"-14,0 0-30 14,0 0 12-14,0 0-27 13,0 0 18-13,0 0-8 14,23-26-12-14,-23 26 22 14,0-4-8-14,0 1 0 13,0 3-8-13,0-1-15 14,0-1 2-14,0 2 10 14,0-5-11-14,0 2 4 13,0 1 0-13,2-2-4 14,0-1 12-14,-2 4-13 13,0-1 4-13,0 2-6 0,0-2 2 13,0 2-5-13,0 0 4 14,0-2 1-14,0 2 0 13,0 0-11-13,0 0 0 14,-4-3 8-14,-14-1 6 14,-5 3-2-14,-1-3-1 13,-5 2 1-13,5-1-1 14,-12 2 0-14,0 1 1 13,-4 0 0-13,-2 0-1 14,-3 0-7-14,1 0 5 14,-6 0-5 0,2 10 6-14,3 0 0 14,3 4 1-14,6 2-4 0,14-4 4 12,1 2-10-12,13-5 2 14,-1 0-11-14,6 2 11 14,3-6-2-14,0 2 2 13,0 0 7-13,0-1-9 0,0 4 10 13,3-2 1-13,16 2 0 14,8 0 2-14,9-3-1 13,9-4 2-13,1-1 3 30,8 0-7-30,0-2 2 13,-8 2 0-13,-1-2-1 0,-5 0 3 13,-7 5-4-13,-4-5 3 13,-4 5 0-13,-5-1-3 14,2 0 2-14,-8 0-4 14,1 2 4-14,-1-2-2 13,-1 1 0-13,1 2 0 0,-8-2-3 13,3-4 3-13,-1 5 0 13,0-2-3-13,-4 0 3 14,-2 4-2-14,3-1-2 14,-3 0 1-14,-2 2-4 0,0-4 7 12,0 6-1-12,0-1-1 14,0-2 3-14,0 0-1 14,0-2 0-14,0-3 1 13,0 2-8-13,0-5 1 14,-7 0 6-14,1 0 3 13,4 0 10-13,-6 0-6 14,6 0 2-14,-2 0-3 0,4 0 20 13,0 0-9-13,0 0-2 13,0 0 14-13,0 0-19 14,-2 0-3-14,2 0-7 14,0 0 2-14,0 0-4 13,0 0 2-13,0 0 0 14,0 0 3-14,0 0-3 14,0 0 0-14,0 0 3 13,0 0-2-13,0 0 6 14,0 0-7-14,0 0 0 13,0 0 18-13,0 0-13 14,0 0 4-14,0 0-3 14,0 0-5-14,0 0-1 0,0 0 0 12,0 0-4-12,0 0-2 14,0 0-7-14,-11 0 8 14,-5 0 5-14,-7 0 12 13,-10 0 0 2,-5 0-12-1,5 4 0-14,4-4 3 0,12 0-1 13,-4 2-2-13,5-2 4 14,-1 0 1-14,3 0 8 13,3 0-4-13,7-6 2 14,-3 3 13-14,7 1-21 0,0 2-3 12,0 0-13-12,0 0-43 0,0 0-46 13,0 0-28-13,0 0 52 14,0 0-86-14</inkml:trace>
    </iact:actionData>
  </iact:action>
  <iact:action type="add" startTime="76094">
    <iact:property name="dataType"/>
    <iact:actionData xml:id="d18">
      <inkml:trace xmlns:inkml="http://www.w3.org/2003/InkML" xml:id="stk18" contextRef="#ctx0" brushRef="#br0">25383 6094 104 0,'0'0'162'15,"0"0"-76"-14,0 0-54 14,0 0 16-14,0 0-48 13,0 0-1-13,0 0-3 14,14-60-19-14,-12 81 17 0,-2 16 4 13,0 3 2-13,0 8 11 13,0 1-8-13,0-6-1 14,0-1 5-14,0-6-4 14,0-12 1-14,0-7-4 13,0-9 0-13,0-3 0 14,0 0 0-14,0-5 0 13,0 0 11-13,0-13 11 14,0-20-6-14,0-8-16 14,0-11 4-14,2-4-4 13,13-6 4-13,8 2-4 14,1 4 9 0,10 5-6-14,-1 12 6 0,7 6-3 13,7 6-1 2,3 6 3-15,-4 10-8 13,1-1 0-13,-5 12 1 14,-2 0-1-14,-9 0-1 0,-6 19-1 13,-7 6-9-13,-7 2 9 13,-9 4-18-13,-2 3 1 14,0 2 18-14,-31 3-8 14,-21 0 6-14,-5-9-5 13,-3-7-25-13,6-9 17 0,13-7 14 13,18-7 2-13,9 0 1 13,5 0 8-13,9 0 12 14,0 0 1-14,0 0-16 14,0 0 21-14,7-4-25 0,28-6 0 12,19 3 5-12,15 2-7 29,5 5 1-29,-10 0-1 0,-1 0 3 13,-19 16 4 2,-8 8-7-15,-14 2-3 13,-8 4-1-13,-8 4-1 0,-6 0-3 13,-4 3 5-13,-36-1 3 14,-20-4 6-14,-16-4 9 13,-16-8-2-13,-1-8 5 14,-3-10-14-14,11-2 10 0,12 0-14 12,11 0 2-12,8-9 16 14,11-4-18-14,14 6-3 14,14 2-1-14,15 0-25 13,0 1-28-13,20 1-72 14,11-6-75-14</inkml:trace>
    </iact:actionData>
  </iact:action>
  <iact:action type="add" startTime="76890">
    <iact:property name="dataType"/>
    <iact:actionData xml:id="d19">
      <inkml:trace xmlns:inkml="http://www.w3.org/2003/InkML" xml:id="stk19" contextRef="#ctx0" brushRef="#br0">26170 6171 249 0,'0'0'74'15,"0"0"33"-14,0 0-50 0,0 0-41 13,0 0-16-13,0 0-2 13,29-14-11-13,-29 25 0 14,0 5 6-14,2 6 1 14,0-2 6-14,8 6 0 13,-2-3 13-13,5 0-11 14,8-1 1-14,1-1 4 14,12-8-6-14,-1 1 5 13,11-5-6-13,10-4 0 14,-5-5 8-14,2 0-8 13,-4-12 0-13,-7-16 2 30,-11 2-2-30,-2-3 1 0,-7 3-1 0,-5 1 0 11,-3 9 10 4,-8 4 2-15,1 7-5 14,-5 5-7-14,0-3 0 0,0 3-3 0,0 0-19 11,0 6 3-11,0 17 16 14,-7 9 1 0,3 5-1-14,4 6 6 14,0-2-1-14,0 2 4 14,11 3-6-14,9-9-22 13,6 4-20-13,8-9-53 0,-19-30 16 13,4-2-176-13</inkml:trace>
    </iact:actionData>
  </iact:action>
  <iact:action type="add" startTime="77324">
    <iact:property name="dataType"/>
    <iact:actionData xml:id="d20">
      <inkml:trace xmlns:inkml="http://www.w3.org/2003/InkML" xml:id="stk20" contextRef="#ctx0" brushRef="#br0">27066 6159 302 0,'0'0'16'1,"0"0"68"13,18-111-38-13,-16 104-5 14,-2 5-22-14,0 2 7 13,0 0-26-13,0 0-6 14,0 0-21-14,0 16 27 14,4 8-6-14,-2 1 6 13,1 1 0-13,4-6 2 14,-3-2 0-14,3-4 2 0,-3-2-4 13,0 0 2 1,2-6-1-14,-4-1 0 0,0-2-1 13,2-1 5-13,3 0-3 13,-7 0 3-13,0-2-5 14,0 0 0-14,0 0 5 14,0 0-5-14,0 3-2 13,2-3 1-13,4 7 1 14,6 1 6-14,3 2-6 14,3 0 1-14,5 1-2 13,4-4 1-13,-10-2 0 14,-3-1 1-14,-3-4-1 13,-9 1 0 2,0-1-3-15,-2 0 6 14,0 0 1-14,0 0-4 0,0 0 0 0,0 0 0 11,0 0 1 4,9 0-2-15,7 0-3 14,-1 0 3-14,5 0-4 13,1-5 5-13,-6-7-2 14,3-2 1-14,-5 2 2 13,1-8-2-13,3 1 1 0,1 0 0 13,7-4 1-13,-1 0-1 14,-2 0 0-14,-1 2-1 13,-17 7 1-13,-2 9-3 30,-2 2-1-30,0 3 0 0,0 0 2 0,0 0-7 0,0 0-11 10,0 3 14 5,-27 21 4-15,-6 10 0 13,-9 8 0 2,-5 8 2-15,-2 9 19 14,-9 10-15-14,-6 8-2 0,-8 6 10 12,1 1-11-12,2-15 2 14,6-4-3-14,0-12 5 14,-3-4-10-14,-19 3-38 13,-15 0-70-13,60-43 32 14,-3-2-161-14</inkml:trace>
    </iact:actionData>
  </iact:action>
  <iact:action type="add" startTime="83650">
    <iact:property name="dataType"/>
    <iact:actionData xml:id="d21">
      <inkml:trace xmlns:inkml="http://www.w3.org/2003/InkML" xml:id="stk21" contextRef="#ctx0" brushRef="#br0">25397 9922 237 0,'2'0'58'1,"-2"0"-12"13,0 0 30-13,2 0-28 14,2 0 7-14,1-3-2 13,-3-4 27-13,0-3-37 14,-2 6-18-14,2-1-25 14,0 2 0-14,4 3 0 0,-6 0 0 12,0 0-1-12,2 0 0 14,-2 0-3-14,2 0 3 14,9 0-12-14,5 0 13 13,10 0-8-13,5 0 8 14,12 0 0-14,5 0 0 13,8 0 3-13,11 3-6 14,9 4 2 1,13-3 1-1,7-1-1-14,14 2 1 0,8 5 0 13,11 2-1-13,11-2 3 13,5 2-4-13,-4 0 2 14,-12-2 0-14,-13 4 2 14,-12-4-2-14,-10 4 0 13,-7 1-1-13,-2-3 5 0,-3 7-3 13,10-1-1-13,6 3 2 14,-5 0-2-14,1-3 0 13,-3-2 0-13,-4-6-1 14,0-3 3-14,0-5-2 0,-4-2 0 13,-3 0 1-13,-4 0-1 13,-1 0 0-13,4 0 0 14,10 0 0-14,9 0 0 13,4 0 0-13,8 0 0 30,-6 0 2-30,-1 0 1 0,-5 0-3 0,0 0 0 11,-7 0-1 4,-6 0 1-15,-4-4 0 14,-10-1 0-14,-9 5 3 13,5 0-4-13,-1 0 1 0,2 0-1 13,1 0 1-13,2 0 0 13,3 0 0-13,-1-2-2 14,1-2 6-14,4 0-7 14,-2 2 3-14,-1 0 0 13,6 2 0-13,-8 0 1 0,-4 0-1 13,1 0 0-13,-6 0 2 13,1 0-2-13,-9 0 0 14,-8 0 0-14,-1 0-1 14,-9 0 1-14,-5 0 0 0,-6 0-1 12,-13 0 3-12,-7 0 1 30,-5 0-3-30,-2 0-3 0,0-3-1 0,0-10-38 11,-21-6-81-11,-2 8-13 14,-18-5-34 1</inkml:trace>
    </iact:actionData>
  </iact:action>
  <iact:action type="add" startTime="87507">
    <iact:property name="dataType"/>
    <iact:actionData xml:id="d22">
      <inkml:trace xmlns:inkml="http://www.w3.org/2003/InkML" xml:id="stk22" contextRef="#ctx0" brushRef="#br0">11669 11215 131 0,'0'0'128'15,"0"0"-126"-14,0 0 11 14,0 0-1-14,0 0 14 13,0 0 0-13,0 0-17 14,-9 2-9-14,9-2-1 14,0 0 1-14,0 0 3 13,0 0 0-13,0 0 1 14,0 0 16-14,0 0-4 14,0 0 4-14,0 0-4 13,0 0-14-13,0 0 5 14,0 0-7-14,0 0 0 13,14 0 3-13,12 4 1 0,8-2 0 13,8-2-4-13,8 0 1 14,5 0 6 0,12 0-7-14,6 0 0 0,12 0 11 13,9-4-11 2,-3-4 5-15,1 0-5 13,-5 2 6-13,-8 3 4 0,-2 2-10 13,-11 1 0-13,-3 0 13 13,-5 0-13-13,-7 0 0 14,-2 0 0-14,-11 0 2 14,0 0 0-14,-7 0-2 13,0 0 0-13,-2 0 0 0,-2 0 0 28,-2 0 0-28,-8 0-1 14,-3 0 1-14,3 0 2 14,4 0-2-14,-6 0 0 13,5 0 2-13,-4 0-2 0,6 0-1 13,-4 0-2-13,5 0-37 14,-6 0-15-14,3 0-28 13,-13 0-34-13</inkml:trace>
    </iact:actionData>
  </iact:action>
  <iact:action type="add" startTime="89389">
    <iact:property name="dataType"/>
    <iact:actionData xml:id="d23">
      <inkml:trace xmlns:inkml="http://www.w3.org/2003/InkML" xml:id="stk23" contextRef="#ctx0" brushRef="#br0">15068 11355 151 0,'0'0'15'1,"0"0"-6"13,0 0 25-13,0 0 5 14,0 0-4-14,0 0 9 13,0 0-6-13,-21 3-9 14,21-3-4-14,0 0 1 14,0 0-2-14,0 0-13 13,0 0-7-13,0 0 14 14,0 0-17-14,0 0 4 14,0 0 3-14,0 0-5 13,0 0-1-13,0 0 1 14,0 0-3-14,0 0 17 0,0 0-12 12,0-3 3-12,19-1-6 14,20 3 3-14,7-6 3 14,8-1-8-14,4 3 0 13,2-2 0 2,0 2 1 0,3-2-1-15,-1 3 1 13,-4 1-1-13,-4-1 2 0,-10 0-2 13,-11 1-12-13,-6-1 1 13,-2 4-37-13,-12 0-34 14,-13 0-42-14,0 0-18 0</inkml:trace>
    </iact:actionData>
  </iact:action>
  <iact:action type="add" startTime="93068">
    <iact:property name="dataType"/>
    <iact:actionData xml:id="d24">
      <inkml:trace xmlns:inkml="http://www.w3.org/2003/InkML" xml:id="stk24" contextRef="#ctx0" brushRef="#br0">14781 11246 165 0,'0'0'25'15,"0"0"-11"-14,0 0-5 14,0 0 13-14,0 0 18 13,0 0 0-13,73 1-16 14,-61-1-20-14,-1-1 1 14,7-7 3-14,-3 3 0 13,12-2-3-13,6 2 3 0,17-1 0 13,12 0 4-13,9-2 8 14,12 1-6 0,0 0 17-14,-4-3-22 14,4 1 0-14,6-2-5 13,-2-1-1-13,5 2-3 14,-7 2 2-14,-14 0-2 14,-13 2 0-14,-16 3-8 13,-18 0-48-13,-11 1-21 0,-13 0-25 13,-6-2-120-13</inkml:trace>
    </iact:actionData>
  </iact:action>
  <iact:action type="add" startTime="97335">
    <iact:property name="dataType"/>
    <iact:actionData xml:id="d25">
      <inkml:trace xmlns:inkml="http://www.w3.org/2003/InkML" xml:id="stk25" contextRef="#ctx0" brushRef="#br0">3187 4833 74 0,'0'-12'10'15,"0"7"-7"-14,0 3 6 14,0-5 8-14,0 0 54 13,0-1-21-13,0 3-34 14,0 0 18-14,0 1-16 14,0 4 4-14,0-3-11 13,0 0-8-13,0 1 23 14,0 2-26-14,0 0 21 0,0 0 16 12,0 0-14 3,0 0-3-15,0 0-4 0,0 0-12 13,0 0 22-13,0 0-26 13,0 0 4-13,0 0 5 14,0 0-8-14,2-4 3 14,25-4-4-14,17-7 1 13,22 2 1-13,20-3-2 14,15 0 0-14,10 0-2 14,9-7 4-14,3 4-4 13,-5-3 2-13,-15 0 0 14,-7 0 3-14,-17 3-3 13,-7 2 0 2,-7 4 1-15,-16 5-1 14,-7 5 0-14,-13 3-16 13,-4 0-69-13,-8 0-3 14,-17 0-31-14,0 2-45 13</inkml:trace>
    </iact:actionData>
  </iact:action>
  <iact:action type="add" startTime="99330">
    <iact:property name="dataType"/>
    <iact:actionData xml:id="d26">
      <inkml:trace xmlns:inkml="http://www.w3.org/2003/InkML" xml:id="stk26" contextRef="#ctx0" brushRef="#br0">20260 4446 145 0,'0'0'55'1,"0"0"-3"13,0 0-25-13,0 0 20 14,0 0-6-14,0 0 11 13,0 0 7-13,-42-46-27 14,42 44 4-14,0-1-36 14,0 3 2-14,0 0 7 13,0 0-5-13,0 0-4 14,0 0 9-14,0 0-9 0,4-2 11 13,34-2-11 1,22-6 0-14,25-1 7 0,27 0-7 13,15-1 0 1,11 2 0-14,12 3 5 14,-10 2-5-14,-11 5 0 0,-20-2 0 13,-17 0 4 1,-19 2-3-14,-17-3 2 0,-13-2-3 13,-20 5 1-13,-4-2-5 14,-15 2-12-14,-4 0-30 13,0 0 12-13,0 0-92 14,-17 0 3-14,-8 7 86 13,-4-4-93 2</inkml:trace>
    </iact:actionData>
  </iact:action>
  <iact:action type="add" startTime="104317">
    <iact:property name="dataType"/>
    <iact:actionData xml:id="d27">
      <inkml:trace xmlns:inkml="http://www.w3.org/2003/InkML" xml:id="stk27" contextRef="#ctx0" brushRef="#br0">15180 11110 263 0,'-11'0'30'15,"4"0"0"-14,-2 0-11 0,3 0 24 13,-3 0-23-13,5 0 23 13,4 0 10-13,0 0-32 14,0 0-11-14,0 0-6 14,0 0-3-14,0 0 3 13,0 0-4-13,0 0 0 14,0 0-3-14,0 0 7 14,0 0-4-14,0 0 1 13,0 0 1-13,0 0 12 14,0 0-14-14,4-5 3 13,23 1-5-13,6-4 4 14,16-2-2-14,0 0 0 14,7 1 0-14,2 0 1 13,0-2-1-13,-1 8-7 0,-1 1 0 13,2 0-51 2,0 2-55-15,-44 0 0 13,-1 0-67-13</inkml:trace>
    </iact:actionData>
  </iact:action>
  <iact:action type="add" startTime="106071">
    <iact:property name="dataType"/>
    <iact:actionData xml:id="d28">
      <inkml:trace xmlns:inkml="http://www.w3.org/2003/InkML" xml:id="stk28" contextRef="#ctx0" brushRef="#br0">22837 11096 219 0,'0'0'21'15,"0"0"11"-14,0 0 5 14,0 0-25-14,0 0 23 13,0 0 25-13,0 0-20 14,2 0-16-14,0 0-24 14,-2 0 0-14,6 0-1 13,-2 0 5-13,9 0-4 0,5 0 0 13,5 0 0-13,-2 0 2 14,8 0-2-14,-2 0 0 13,2-3 5-13,7 3-5 14,-3-3 0-14,10 2 2 13,3 1-1 2,8 0 3-15,2 0-4 14,4 0 0-14,9 0 5 13,0 0 1-13,3 0-6 0,-1 0 7 13,3 4-4-13,-1 2 6 14,2-2-9-14,6 3 2 13,6-2 2-13,-4 2-3 14,-4-2-1-14,2 1 0 13,-10-4 3-13,1 2-4 14,3-4 1-14,8 0 0 0,-8 0 5 28,8 0-5-28,-5 0-2 14,0 3 2-14,-6-3 2 14,-8 3-2-14,1-3-3 0,-3 0 3 12,-2 2 4-12,5-2-1 14,2 4-3-14,-3-2 2 13,1 0-1-13,-5-2-2 14,-2 2 0-14,0 0 1 14,0-2 2-14,2 2-2 13,5 0 0-13,-7 0-2 0,2 1 5 13,-4 0-2-13,0-3-1 14,2 2 0-14,-2 0 5 13,2 3-5-13,4-3 0 0,5 3 0 13,2-3 1-13,-1 0-2 13,-3 0 1-13,3 2 0 14,-8-1-1-14,-2-2 1 29,-1 1 0-29,3 0 5 14,0-2-4-14,6 2 0 14,-2-2-1-14,3 2 0 0,-5-2 11 12,1 0-11-12,-5 0 0 14,-2 0 4-14,-4 0 1 13,12 0-5-13,-7 0 0 0,3 0 6 13,2 2-6-13,2-2 1 14,-7 0-1-14,-1 0 3 13,2 0 4-13,-2 3-7 14,-5-2 0-14,5 1 0 14,-3 2 4-14,3-4-4 13,-5 0-1-13,1 0 1 0,1 0 1 13,-6 0 7-13,1 0 1 13,2 0-4-13,-3 0 11 14,4 0-16 1,-6 0 0-15,-1 0 1 13,3 0 1-13,-1 0-2 14,4 0 0-14,-6 0 2 13,3 0 0-13,-3 0-2 14,4 0 0-14,-11 0-2 14,1 0 5-14,-7 0-3 0,-4 0 0 12,0 0 1-12,-5 0-4 14,3 0 3-14,2 0 0 14,-2 0 6-14,3-2-4 13,1-2 1-13,0 0 2 0,2-2 0 13,0 2 0-13,2 3-5 14,2-5 0-14,-6 3 4 13,2-1-2-13,0-1-2 14,-4 3 0-14,1 2 3 0,-3-5-4 12,4 5 1 3,-2-2 0-15,-3 0-2 0,1 2 5 28,0 0-3-28,-10-3 0 14,5 3 0-14,0 0-3 14,-2 0 3-14,7-3 0 0,4 3 2 12,0-2-2-12,-8 0 0 14,6 0 0-14,-4 0 3 13,-1 2-8-13,3-2 5 14,-1 2 0-14,-4 0 2 14,5 0-2-14,2 0 0 13,2 0 0-13,0 0 0 0,0 0 4 13,4 0-4-13,0 0 0 14,1 0-1-14,1 0 1 13,1 0-1-13,-1 0-1 0,6 0 4 13,-1 0 1-13,2 0-3 13,1 0 0-13,-6 0-5 14,3 0 5-14,-1 0 0 29,1 0 0-29,-3 0 5 14,-1 0-9-14,-2 0 4 14,-3 2 0-14,5 2-1 0,-3-2 2 12,3 3-1-12,-3-5 0 14,0 3 1-14,-4-3-1 13,5 0 0-13,-5 0 0 14,-9 2 0-14,3-2 1 0,-4 0-1 13,1 2 0-13,1-2 0 13,-8 0 1-13,-7 0-1 14,1 0 0-14,-7 0-8 14,0 0-2-14,0 0-42 0,0 5-43 12,0 4-52-12,-7-5 35 14,-8-4-61-14</inkml:trace>
    </iact:actionData>
  </iact:action>
  <iact:action type="add" startTime="108814">
    <iact:property name="dataType"/>
    <iact:actionData xml:id="d29">
      <inkml:trace xmlns:inkml="http://www.w3.org/2003/InkML" xml:id="stk29" contextRef="#ctx0" brushRef="#br0">5876 12168 100 0,'0'0'57'1,"0"0"-35"13,0 0 13-13,0 0-5 14,0 0 1-14,0 0 5 13,2 0-18-13,-2 0 6 14,0 0-8-14,0 0-9 0,0 0-7 13,0 0 0 1,0 0 0-14,2 0-9 0,5 0 9 13,-1 0 0-13,1 0 6 14,0 0-4-14,2 0 2 13,-3 0-4-13,8 0 0 14,1 0 6-14,4 0-3 13,2 0 7-13,4 0 7 14,-5 0-10-14,-5 0 0 14,6 0-7-14,-3 0 1 13,8 0 4-13,15-2 0 14,3-6-5-14,14-3 12 13,6 0-11-13,8-2 7 14,20-2-4-14,16-1-2 14,15-7 12-14,20 1-4 0,6 2 1 12,9 3-3-12,3-2 0 14,-8 1-8-14,4 0 1 29,-5 0 0-29,-17 2 6 14,-6 6-7-14,-10 4-3 13,-10 6 3-13,3 0-65 14,-90 0-41-14,2 0-39 0</inkml:trace>
    </iact:actionData>
  </iact:action>
  <iact:action type="add" startTime="116069">
    <iact:property name="dataType"/>
    <iact:actionData xml:id="d30">
      <inkml:trace xmlns:inkml="http://www.w3.org/2003/InkML" xml:id="stk30" contextRef="#ctx0" brushRef="#br0">16663 11311 301 0,'2'-15'23'15,"-2"8"12"-14,0 5 10 0,0-1-25 13,0 0 37-13,0 1-3 13,0 0-23-13,0 2 4 14,0 0-25-14,6-2-8 14,15-1 14-14,10-6-16 13,25-3 3-13,15-1 12 14,20-6-13-14,19 0 6 29,3-1-6-29,3-3 4 0,-7 2-5 13,-2 0-1-13,-18 3 0 0,-6 4-4 12,-21 6 4 3,-8 8-38-15,-23 0-53 14,-31 0-104-14,0 6-76 0</inkml:trace>
    </iact:actionData>
  </iact:action>
  <iact:action type="add" startTime="116431">
    <iact:property name="dataType"/>
    <iact:actionData xml:id="d31">
      <inkml:trace xmlns:inkml="http://www.w3.org/2003/InkML" xml:id="stk31" contextRef="#ctx0" brushRef="#br0">17046 11346 335 0,'0'0'38'15,"0"0"-7"-14,0 0 18 0,0 0-1 13,0 0-15 1,0 0 18-14,-3-28-48 0,3 28-3 13,0 0-9-13,0 1 1 14,0 22 3-14,0 11 3 13,0 13 2-13,0 8 2 14,0 3-2-14,12-2-22 14,3-1-14-14,1-12-32 13,5-4-4-13,-15-33-23 14,-4-4-43-14</inkml:trace>
    </iact:actionData>
  </iact:action>
  <iact:action type="add" startTime="116739">
    <iact:property name="dataType"/>
    <iact:actionData xml:id="d32">
      <inkml:trace xmlns:inkml="http://www.w3.org/2003/InkML" xml:id="stk32" contextRef="#ctx0" brushRef="#br0">17429 11458 550 0,'0'0'22'1,"0"0"8"13,0 0-30-13,0 0 5 14,0 0-1-14,0 0-4 13,27-100-7-13,-16 100-68 14,-6 0-146-14,2 3 90 0</inkml:trace>
    </iact:actionData>
  </iact:action>
  <iact:action type="add" startTime="116934">
    <iact:property name="dataType"/>
    <iact:actionData xml:id="d33">
      <inkml:trace xmlns:inkml="http://www.w3.org/2003/InkML" xml:id="stk33" contextRef="#ctx0" brushRef="#br0">17786 11404 248 0,'0'0'156'15,"0"0"-102"-14,0 0-15 14,0 0-39-14,0 0-5 13,0 0 1-13,13-16-6 14,-13 38 9-14,4 5 1 14,8 8 0 0,1 3 1-14,5-10-1 0,5 0 0 13,-2-4-6-13,2-6 4 14,6-5-3-14,0-1-9 13,2-12 7-13,0 0 7 14,5 0 0-14,-3-25 1 13,6-15 28-13,-4-14-5 0,3-4-13 13,-7-5 15-13,-4 9-24 14,-4 11 52-14,-15 7-35 13,-1 14-10-13,-5 5 0 29,0 10-9-29,-2 4-7 0,0 3-32 13,0 0-72-13,0 0-95 0,0 0-25 13</inkml:trace>
    </iact:actionData>
  </iact:action>
  <iact:action type="add" startTime="124571">
    <iact:property name="dataType"/>
    <iact:actionData xml:id="d34">
      <inkml:trace xmlns:inkml="http://www.w3.org/2003/InkML" xml:id="stk34" contextRef="#ctx0" brushRef="#br0">8691 13680 162 0,'-7'-10'1'15,"7"3"0"-14,0-1 1 0,0 3 7 13,0 1 5-13,0 1 25 13,-2 3-23-13,2 0-1 14,0 0-14-14,0-2 0 14,0 2-1-14,0 0-1 13,0 0-5-13,0 0 0 14,0 0 6-14,0 0 0 13,0 0 0-13,0 0 0 14,0-1 6-14,0 1 2 14,0-2 6-14,0 0 7 13,0-3-10-13,2 1 6 14,14 3-17-14,4 1 1 14,0-2 6-14,5 2-7 0,-6 0 4 12,10 0 4-12,-2 0-7 14,4 0 12-14,10 0-13 14,3 0 1-14,6 0 8 13,0 0-9 2,8 0 3-15,9 0 4 13,-4 0-5-13,8 0 9 0,-2 0-11 13,5-2 0-13,6-5 8 14,-2 6-7-14,2-1-1 13,-6 2 0-13,-3 0 0 14,-11 0-2-14,-2 0 2 14,-2 0 0 0,2 0 3-14,5 0-3 14,-1 0 0-14,5-3-2 13,-3-2 5-13,1 1-2 14,0-4-1-14,-10 1 0 14,-1 2-1-14,-9 3 5 0,-3-3-4 12,-4 3 0-12,-3 2 0 14,-1-2 2-14,4 2-2 14,0 0 0-14,-1 0-3 13,6 0 3-13,8-1 0 0,-2 1-1 13,-1 0 3-13,-4 0 0 13,-7-2-2-13,6 2 0 14,4-2 2-14,-2 2 0 14,3 0-2-14,-1 0 0 13,4 0 4-13,3 0-8 0,-5 0 4 13,-5 0 0 2,1 4-1-1,-3-3 3-14,8 1-2 14,-4-2 0-14,1 0 5 13,-3 0-2-13,8 0-3 14,2-3 0-14,-6-8 1 0,10 3 6 13,-8 2-6-13,-1 0 19 13,-5 0-13-13,0 4-1 14,6-2-6-14,-1 2 0 14,5 1 6-14,-1-4-4 0,7 1-2 12,2-1 5-12,-2-2-2 14,10-1 2-14,-10 3-3 13,-7 2-2-13,-1-1 9 14,-17 2-7-14,3 2-2 14,-4 0 0-14,2 0 3 0,-3 0-6 12,0-3 3-12,9 3 0 30,1-5-3-30,-1 3 6 13,0-2-3-13,-3-2 1 14,-6 4 1-14,-4 0-4 0,2 0-9 12,-4-1-48-12,0 3 1 14,-5 0-24-14,-20 0-23 14,-2 0-79-14</inkml:trace>
    </iact:actionData>
  </iact:action>
  <iact:action type="add" startTime="127548">
    <iact:property name="dataType"/>
    <iact:actionData xml:id="d35">
      <inkml:trace xmlns:inkml="http://www.w3.org/2003/InkML" xml:id="stk35" contextRef="#ctx0" brushRef="#br0">19632 13537 176 0,'0'0'70'15,"0"0"-15"-14,0 0-20 14,0 0 22-14,0 0 0 13,0 0-13-13,-33-24 21 14,33 22-39-14,0 2-12 14,0 0-2-14,0 0-12 13,0 0-1-13,0 0-3 0,0 0-5 13,0 0 5 1,19 0 4-14,17 0 0 0,11 0 8 13,13 0-5-13,13 0-1 14,14-3 16 0,11-4-16-14,14 3 20 14,15-4-22 1,16 4 0-15,17-2 13 13,23 0-5-13,9 2-7 0,6-3-1 13,5 2 4-13,-7-2 5 14,-20 7-9-14,-10-9 0 13,-20 1 6-13,-5 0-6 14,-12-4 0-14,-13 3-2 0,-11-3 4 12,-7-1-1-12,-4 1-1 14,-5-2 0-14,-6 2 1 14,-8 0 1-14,-4 2-2 13,-13 0 0-13,-2 1 2 14,-11 2-1-14,-5-2-1 0,-9 1 0 12,0 4 2-12,-6 3-2 14,-6-2 0-14,2 3-1 29,-13 0 4-29,2 0-3 14,-6 0 0-14,3 0 0 0,-3 0-3 0,6 0 3 12,-8 0 0-12,0 0 0 13,0 0 0-13,-2 0-7 14,2-2-6-14,0 2-13 0,3 0-2 12,-3 0-66 3,-2 0-84-15,0 2-23 0</inkml:trace>
    </iact:actionData>
  </iact:action>
  <iact:action type="add" startTime="132333">
    <iact:property name="dataType"/>
    <iact:actionData xml:id="d36">
      <inkml:trace xmlns:inkml="http://www.w3.org/2003/InkML" xml:id="stk36" contextRef="#ctx0" brushRef="#br0">4393 14512 53 0,'0'2'66'1,"0"-2"-56"13,0 0-10-13,3 0 10 14,-3 0 32-14,4 0-2 13,-4 0-14-13,6 0-20 0,-1 0-5 13,-5 0 17-13,2 0-4 14,-2 0 9-14,0 0-5 13,0 0 0-13,0 0-5 14,7 0-5-14,4-5-6 13,4 2 15-13,8-6-16 14,6 2 4-14,8-1 4 14,11 2 4-14,8 0-2 13,12 0-4-13,9 1-7 14,-2 0 11 1,1 5-10-15,-9 0-1 13,-7 0 2-13,-2 0-1 14,-7 0-1-14,0 5 0 0,1 0 2 12,-1 1 4-12,0-2-6 14,1-4 0-14,-8 0 4 0,-9 0-1 13,0 0-1 1,-14 0-2-14,0 0 2 14,-8 0 0-14,-2 0-2 14,2 0 0-14,-4 0 5 0,3-3-5 12,1-2-1-12,3-3 1 14,3 0-15 0,-1-5-5 1,11 8-56-15,-22 0-17 14,-1 3-70-14</inkml:trace>
    </iact:actionData>
  </iact:action>
  <iact:action type="add" startTime="144842">
    <iact:property name="dataType"/>
    <iact:actionData xml:id="d37">
      <inkml:trace xmlns:inkml="http://www.w3.org/2003/InkML" xml:id="stk37" contextRef="#ctx0" brushRef="#br0">18602 14552 72 0,'0'-11'30'15,"0"8"-30"-14,0-1 0 14,0-1 18-14,0 2 28 0,0-1-6 12,0-1-17-12,0 4-16 14,-2-1-2-14,2 2 6 14,0 0 3-14,0 0 6 13,0 0-8-13,0 0-1 14,0 0 18-14,0 0-12 13,0 0 3-13,0 0 5 14,0 0-7-14,0 0 5 14,0 0-5-14,0-2-10 13,0 2 15-13,0 0-18 14,0 0 8-14,0 0-13 14,2 0 3-14,15 8-3 0,8 13 7 12,13 10 3-12,-4 1 10 14,4 9-19-14,-3-4 1 14,5 3 1-14,1-1-1 13,-1-5 1-13,-3 0-3 14,3-2-17 0,-8 2-29-14,4-6-81 14,-32-24 0-14,-4-4-34 0</inkml:trace>
    </iact:actionData>
  </iact:action>
  <iact:action type="add" startTime="145271">
    <iact:property name="dataType"/>
    <iact:actionData xml:id="d38">
      <inkml:trace xmlns:inkml="http://www.w3.org/2003/InkML" xml:id="stk38" contextRef="#ctx0" brushRef="#br0">19001 14512 432 0,'0'0'19'1,"0"0"-11"0,0 0 3 12,0 0-2-12,0 0-5 14,0 0 2-14,-76 34 2 13,47 40 20-13,-5 6-7 14,5 4-21-14,8-1 1 14,-4-11-1-14,0 4-5 13,7-5-23-13,14-56-92 14,2-7-52-14</inkml:trace>
    </iact:actionData>
  </iact:action>
  <iact:action type="add" startTime="146426">
    <iact:property name="dataType"/>
    <iact:actionData xml:id="d39">
      <inkml:trace xmlns:inkml="http://www.w3.org/2003/InkML" xml:id="stk39" contextRef="#ctx0" brushRef="#br0">17960 14664 200 0,'0'0'13'15,"0"0"0"-14,0 0 2 14,0 0-1-14,0 0 0 13,0 0 8-13,2-19 4 14,-2 19-26-14,0 0 3 14,0 0-7-14,0 0 1 13,0 0-1-13,0 0-3 14,0 0-7-14,0 13 9 13,0 18 5-13,0 10 13 0,0 17 51 13,0 7-30 2,-2-3-8-15,0-2-2 13,2-4 0-13,0-4-1 14,0-6-17-14,0-3-5 0,0-7 7 13,0-8-7 1,0-6-1-14,0-4 0 14,0-10 0-14,0 4 1 0,2-6-1 13,-2-3-13-13,0 3-29 13,0-6-42-13,0 0 3 14,0 0-23-14</inkml:trace>
    </iact:actionData>
  </iact:action>
  <iact:action type="add" startTime="147070">
    <iact:property name="dataType"/>
    <iact:actionData xml:id="d40">
      <inkml:trace xmlns:inkml="http://www.w3.org/2003/InkML" xml:id="stk40" contextRef="#ctx0" brushRef="#br0">17826 14538 0 0,'0'0'22'1,"0"0"-3"13,0 0 2-13,0 0-4 14,0 0 11-14,0 0-6 13,-31 107 9-13,22-73-12 0,3 5 27 13,-4 8 0-13,-1 3 8 14,3 0-5-14,-2 0-26 13,-1-3-2-13,7-6-1 14,-5-4-12-14,2-11 5 13,0-1-3-13,5-4-9 14,0-11 7-14,2-3-8 14,-2-4 0-14,2-3 0 13,0 0-1-13,0 0-4 14,0 0-24-14,0 0-12 14,0-13 19-14,0-13-53 13,4-6-29-13,7 0 77 0,-1 2 27 13,-4 2 4-13,-2-2-4 13,8 4 0-13,-1-2 20 14,2-2 5-14,5-2 26 14,9-6-30-14,6-7 10 13,7-1 7 2,3 0 9-15,-1 6 4 14,0 10-8-14,-9 5-19 0,-6 11-9 12,-4 7-10-12,-9 2-5 14,-6 2 0-14,3-1-3 13,-7 4 1-13,6 0-3 14,-6 0-9-14,7 2 13 14,1 24 1-14,-6 11 11 0,7 12-2 28,-1 11-2-28,-3 1-7 14,-1 1 9-14,4-12-8 13,1-8-2-13,0-8-1 14,-1-3-27-14,1-2-51 14,-9-26-34-14,-4-3-65 0</inkml:trace>
    </iact:actionData>
  </iact:action>
  <iact:action type="add" startTime="154538">
    <iact:property name="dataType"/>
    <iact:actionData xml:id="d41">
      <inkml:trace xmlns:inkml="http://www.w3.org/2003/InkML" xml:id="stk41" contextRef="#ctx0" brushRef="#br0">23227 11346 353 0,'0'0'29'15,"0"0"-12"-14,0 0-17 14,0 0 1-14,0 0 13 13,0 0 26-13,0 0 8 14,0 0-29-14,0 0-19 14,0 0 3-14,0 0-3 13,0 0 0-13,0 0-4 14,0 1 4-14,0 10-9 13,0 4 9-13,0 8 0 14,-2 4 6-14,-2 12-1 0,-5 5 0 13,5 5 18 1,-6 2-22-14,6-3 3 0,4 1 2 13,0-4-4-13,0 0 1 14,0 1-3-14,0-2-43 29,0-32-38-29,0-3-103 13</inkml:trace>
    </iact:actionData>
  </iact:action>
  <iact:action type="add" startTime="154892">
    <iact:property name="dataType"/>
    <iact:actionData xml:id="d42">
      <inkml:trace xmlns:inkml="http://www.w3.org/2003/InkML" xml:id="stk42" contextRef="#ctx0" brushRef="#br0">23495 11596 337 0,'0'0'10'1,"0"0"6"13,0 0 9-13,0 0 36 14,0 0-7-14,0 0 36 13,13-48-57-13,-13 48-33 14,0 0 0-14,0 0-20 14,0 28 20-14,7 9-2 13,2 12 4-13,4 1 1 14,3 1-3-14,4-3 0 13,4-8-2-13,3-2 4 14,0-6-2 1,6-6 0-15,3-8 0 0,-2-7-9 12,-1-11 9 3,3 0-1-15,-5-5 1 14,0-23 6-14,-6-6-6 0,-10-6 13 12,-11-6-6-12,-4 2 7 0,-2 0-12 13,-27 5 3 1,-2 10 11-14,-13 4-16 14,-8 13-2-14,3 6-3 14,-6 6 5-14,1 0-3 0,7 4-45 12,7 16-32-12,11 4-15 14,29-14-81-14</inkml:trace>
    </iact:actionData>
  </iact:action>
  <iact:action type="add" startTime="155334">
    <iact:property name="dataType"/>
    <iact:actionData xml:id="d43">
      <inkml:trace xmlns:inkml="http://www.w3.org/2003/InkML" xml:id="stk43" contextRef="#ctx0" brushRef="#br0">24166 11555 231 0,'0'0'81'15,"0"0"-80"-14,0 0 1 14,0 0-2-14,0 0-18 13,0 0 18-13,35 29 15 14,-35 8 11-14,0 6-8 14,14 3-10-14,1 2 10 13,8-5-16-13,10-7 0 14,5-8 26-14,11-8-24 13,9-8 8-13,11-8 1 0,5-4-2 13,4 0 11 2,-14-14-6-15,-1-16-2 0,-16-10 14 28,-5-10-10-28,-15-9-12 14,-13-1 1-14,-14 6 0 13,0 6 60-13,-39 6-50 0,-19 9-11 13,-15 6 3-13,-10 9-9 14,-6 15-11-14,5 3 9 13,12 0-29-13,5 14-28 14,59 0-44-14,-2 0-76 0</inkml:trace>
    </iact:actionData>
  </iact:action>
  <iact:action type="add" startTime="157613">
    <iact:property name="dataType"/>
    <iact:actionData xml:id="d44">
      <inkml:trace xmlns:inkml="http://www.w3.org/2003/InkML" xml:id="stk44" contextRef="#ctx0" brushRef="#br0">26551 11368 77 0,'0'0'392'15,"0"0"-376"-14,0 0-7 14,0 0 6-14,0 0-8 13,0 0-7-13,0 0 0 14,-103-50 4-14,99 50-2 14,2 0-2-14,2 0 0 13,0 0-7-13,0 0-4 0,0 0-69 13,0 0 31-13,4 0-10 14,8 1 10-14,-8 1 19 13,-2 2 24-13,-2-1 6 14,0-3 15-14,0 4 36 13,0 3-30-13,0 9-16 14,0 7-2-14,-4 3-3 14,2-3 0-14,2 1 7 13,0-7-7-13,0-7-3 14,0-3 2-14,6-7 2 13,28 0 42-13,10-3-7 14,3-21-31-14,5-11 0 14,-10-2-4-14,-13-7-2 0,-14-1 0 12,-12 1 1 3,-3 2 6-15,0 6 10 14,-23 6 15-14,-12 12 27 13,-19 6-52-13,-6 10 2 0,-14 2-8 13,3 0 3-13,0 18-2 13,15 8-1-13,14 6 0 14,17 8 3-14,19 6-3 29,6 7-2-29,0 0 0 14,35 3 4-14,16-5 9 0,11-7-11 13,17-8-12-13,3-6 10 13,10-6-87-13,-59-24-17 14,-6 0-106-14</inkml:trace>
    </iact:actionData>
  </iact:action>
  <iact:action type="add" startTime="158193">
    <iact:property name="dataType"/>
    <iact:actionData xml:id="d45">
      <inkml:trace xmlns:inkml="http://www.w3.org/2003/InkML" xml:id="stk45" contextRef="#ctx0" brushRef="#br0">27302 11325 456 0,'0'0'43'15,"0"0"-43"-14,0 0-8 14,0 0 2-14,0 0 0 13,0 0 6-13,49 56 22 0,-42-11-21 13,-5 7 5 2,2 4 0-15,4 0-6 0,-2 1-11 12,7-8-85-12,-3-37-53 14,-6-8-109-14</inkml:trace>
    </iact:actionData>
  </iact:action>
  <iact:action type="add" startTime="158411">
    <iact:property name="dataType"/>
    <iact:actionData xml:id="d46">
      <inkml:trace xmlns:inkml="http://www.w3.org/2003/InkML" xml:id="stk46" contextRef="#ctx0" brushRef="#br0">27848 11451 527 0,'0'0'70'15,"0"0"-6"-14,0 0-63 14,0 0-1-14,0 0-3 13,0 0-7-13,12-32 10 0,-12 73-11 13,0 9 11-13,0 6 5 14,0 0-5-14,0-10-4 13,0-4-60-13,13-5-30 14,16-9-42-14,-13-28-2 14</inkml:trace>
    </iact:actionData>
  </iact:action>
  <iact:action type="add" startTime="158603">
    <iact:property name="dataType"/>
    <iact:actionData xml:id="d47">
      <inkml:trace xmlns:inkml="http://www.w3.org/2003/InkML" xml:id="stk47" contextRef="#ctx0" brushRef="#br0">28259 11564 42 0,'0'0'419'1,"0"0"-390"13,0 0 22-13,0 0-51 0,0 0 0 13,0 0-16-13,24-34 16 13,-24 54-6-13,0 8 6 14,0 8-3-14,0-3 3 14,5-7 3-14,22-5 6 13,4-7-9-13,6-10 0 14,11-4 21-14,-4 0-12 14,-2-33 2-14,-4-11 15 13,-14-9-22-13,-10-6 52 14,-14 0-54 0,0 5-1 1,-25 4 27-15,-12 11-28 0,-17 18-5 13,-6 13 1-13,-21 8-33 13,-10 1-15-13,49 21-51 14,2 0-132-14</inkml:trace>
    </iact:actionData>
  </iact:action>
  <iact:action type="add" startTime="159497">
    <iact:property name="dataType"/>
    <iact:actionData xml:id="d48">
      <inkml:trace xmlns:inkml="http://www.w3.org/2003/InkML" xml:id="stk48" contextRef="#ctx0" brushRef="#br0">24654 11996 396 0,'0'0'1'1,"0"0"-2"13,0 0 5-13,0 0 5 14,0 0-8-14,0 0 42 13,0-41 19-13,0 41-35 14,0 0-27-14,0 12-10 0,0 17 10 13,0 12 0-13,0 14 1 13,0 0-2-13,0 6 1 14,0-9-49-14,0-10-46 14,0-36-67-14,2-6-64 13</inkml:trace>
    </iact:actionData>
  </iact:action>
  <iact:action type="add" startTime="159714">
    <iact:property name="dataType"/>
    <iact:actionData xml:id="d49">
      <inkml:trace xmlns:inkml="http://www.w3.org/2003/InkML" xml:id="stk49" contextRef="#ctx0" brushRef="#br0">24940 12104 298 0,'0'0'185'1,"0"0"-113"13,0 0-59-13,0 0 8 0,0 0-21 13,0 0-7 1,21-49-2-14,-13 67-7 14,-2 10 16 1,7 9 0-15,10-2 5 13,-1-4-5-13,7-9-7 14,7-13-29-14,-1-9 32 14,1 0 4-14,4 0-9 0,-11-17 7 12,-11-12 2-12,-12 3 6 14,-6 1-6-14,0 4-15 13,-19 9 2-13,-22 12-11 14,-15 0-82-14,23 0 14 0,0 12-83 13</inkml:trace>
    </iact:actionData>
  </iact:action>
  <iact:action type="add" startTime="160023">
    <iact:property name="dataType"/>
    <iact:actionData xml:id="d50">
      <inkml:trace xmlns:inkml="http://www.w3.org/2003/InkML" xml:id="stk50" contextRef="#ctx0" brushRef="#br0">23934 12743 287 0,'0'0'0'15,"0"0"-4"-14,0 0 4 14,0 0 0-14,0 0 17 13,0 0 30-13,-11 24-2 14,51-24 21-14,22 0-2 14,29 0-11-14,33-24-2 13,24-12-33-13,31-10-6 14,15-2 30-14,16-3-36 13,-10 2 14-13,-17 4-2 0,-25 7-14 13,-28 8-4 2,-26 13-1-15,-19 8-30 13,-18 9-9-13,-32 0-84 14,-19 6-30-14,-20 9-3 0,-39-1-82 13</inkml:trace>
    </iact:actionData>
  </iact:action>
  <iact:action type="add" startTime="162138">
    <iact:property name="dataType"/>
    <iact:actionData xml:id="d51">
      <inkml:trace xmlns:inkml="http://www.w3.org/2003/InkML" xml:id="stk51" contextRef="#ctx0" brushRef="#br0">21865 12216 63 0,'0'0'108'1,"0"0"-83"13,0 0-14-13,0 0-1 14,0 0 5-14,0 0 3 0,0 0 28 12,0 0-22 3,0 0-17-15,0 0 16 0,0 0-2 13,0 0 11-13,0 0-9 13,0 0-19-13,0 0 19 14,0 0-18-14,0 0-4 13,0 0 19-13,0 0-20 14,0 0 6-14,0 0 2 14,0 0-4-14,0 0 3 13,0 0-7-13,0 0 0 14,0 0-5-14,0 0 8 14,0 0-6-14,0 0 6 13,23 0 1-13,19 0 40 14,27-10 8-14,27-16-21 13,27-14 23-13,14-7-35 14,15-3 3-14,3 0-3 14,-13 8-18-14,-18 9 10 13,-16 16-11-13,-25 9-27 14,-21 8-6-14,-14 0-65 14,-12 4-28-14,-36 10-60 0</inkml:trace>
    </iact:actionData>
  </iact:action>
  <iact:action type="add" startTime="163712">
    <iact:property name="dataType"/>
    <iact:actionData xml:id="d52">
      <inkml:trace xmlns:inkml="http://www.w3.org/2003/InkML" xml:id="stk52" contextRef="#ctx0" brushRef="#br0">20085 14747 263 0,'0'0'10'15,"0"0"20"-14,0 0 5 14,0 0-4-14,0 0 67 13,0 0-27-13,0 0-37 14,0-29 1-14,0 29-35 14,0 0-12-14,0 0 1 13,0 7 8-13,0 20-5 14,0 14 8-14,0 5 1 14,0 2 9-14,0-5-10 13,0-2-3-13,4-4-1 14,0-4-30-14,7-1-55 13,-9-27-69-13,8-5-99 14</inkml:trace>
    </iact:actionData>
  </iact:action>
  <iact:action type="add" startTime="163991">
    <iact:property name="dataType"/>
    <iact:actionData xml:id="d53">
      <inkml:trace xmlns:inkml="http://www.w3.org/2003/InkML" xml:id="stk53" contextRef="#ctx0" brushRef="#br0">20322 14858 332 0,'0'0'160'15,"0"0"-157"-14,0 0-3 14,0 0-12-14,0 0 6 13,0 0-1-13,8-17-2 14,-8 34 3-14,2 12 6 14,13-1 0-14,-1-2 0 0,5-5 0 12,4-10 0 3,6-1-2-15,2-5 2 0,9-5-39 13,3 0 26-13,-1 0-11 13,-7-13 11-13,0-15-15 14,-14-6 9-14,-9-10 16 13,-12 4 2 2,0 6 1-15,-20 5 33 0,-18 12 44 13,-5 5-41-13,-1 5-25 13,-1 7-3-13,5 0 3 14,11 0-11-14,6 10-1 14,17 11-67-14,6 2-37 13,0-10-34-13</inkml:trace>
    </iact:actionData>
  </iact:action>
  <iact:action type="add" startTime="164352">
    <iact:property name="dataType"/>
    <iact:actionData xml:id="d54">
      <inkml:trace xmlns:inkml="http://www.w3.org/2003/InkML" xml:id="stk54" contextRef="#ctx0" brushRef="#br0">20791 14805 378 0,'0'0'18'15,"0"0"-18"-14,0 0-3 14,0 0-4-14,0 0 7 13,0 0 21-13,27 0-15 14,-23 14-6-14,7 0 10 0,3 2-8 13,15-7 4 1,4 2 2-14,11-11-7 14,17 0 18-14,3 0-19 0,4-11 4 13,-8-18 2-13,-12-2-5 13,-12-2 9-13,-18-6-1 14,-11 4 0-14,-7 3 17 13,-7 6-18-13,-26 7 43 30,-12 5-41-30,-8 6-10 13,-5 8-14-13,6 0-14 14,5 6-26-14,36 4-40 0,7 0-98 13</inkml:trace>
    </iact:actionData>
  </iact:action>
  <iact:action type="add" startTime="165490">
    <iact:property name="dataType"/>
    <iact:actionData xml:id="d55">
      <inkml:trace xmlns:inkml="http://www.w3.org/2003/InkML" xml:id="stk55" contextRef="#ctx0" brushRef="#br0">20744 14714 23 0,'0'0'31'15,"0"0"-27"-14,0 0-4 14,0 0-7-14,0 0 4 13,0 0 3-13,0 0 0 14,-9 43 0-14,9-42 5 0,0-1 5 13,0 0 36-13,0 0 4 13,0 0-9-13,0 0 1 14,0 0-1-14,0 0 6 14,0 0 30-14,0 0-21 13,0 0-2-13,0 0-1 14,9-6-34-14,13-12-5 13,16-9-14-13,16-4 0 14,17-7 8-14,7 1-8 14,7 2-4-14,-2 9 4 13,-12 3-1-13,-15 12-22 14,-10 7-44-14,-17 4-42 14,-29 0-20-14,0 0-110 13</inkml:trace>
    </iact:actionData>
  </iact:action>
  <iact:action type="add" startTime="168707">
    <iact:property name="dataType"/>
    <iact:actionData xml:id="d56">
      <inkml:trace xmlns:inkml="http://www.w3.org/2003/InkML" xml:id="stk56" contextRef="#ctx0" brushRef="#br0">20704 15061 234 0,'-9'-6'17'15,"7"6"25"-14,2 0-22 14,-2-1 2-14,2 1 7 0,0 0 18 12,0 0-5-12,0 0-30 14,0 0-7-14,0 0 7 14,0 0-12-14,0 0 10 13,0 0 1-13,0 0-11 14,0 0 0-14,0 0 0 13,0 0 0-13,0 0-6 14,0 12 15-14,0 8-8 14,0 6 22-14,0 2-8 13,0 2-5-13,0-2-6 14,4-5-3-14,5 0 10 14,-3-1-11-14,4-4 0 13,1 0 5-13,-5-2-5 14,3 0 2-14,3-4-2 13,-4 2-26-13,3-2-1 14,5-1-66-14,-9-11-52 0,-3 0-60 13</inkml:trace>
    </iact:actionData>
  </iact:action>
  <iact:action type="add" startTime="169105">
    <iact:property name="dataType"/>
    <iact:actionData xml:id="d57">
      <inkml:trace xmlns:inkml="http://www.w3.org/2003/InkML" xml:id="stk57" contextRef="#ctx0" brushRef="#br0">21074 15144 261 0,'0'0'137'1,"0"0"-126"13,0 0 15-13,0 0 10 0,0 0 40 13,0 0-22-13,16-22-14 13,-16 22-12-13,0 0-28 14,0 0-6-14,0 0 4 14,0 0 2-14,0 7-8 13,0 9 8-13,2 2 0 14,13 9-2-14,10-5 2 14,2-2-3-14,4-5-12 13,4-3 5-13,6-5-6 14,-1-7 10-14,2 0-8 13,1 0 13-13,-8-22 2 14,-1 2 8 1,-12-6 7-15,-7 0-2 13,-6-2 19-13,-9 1-18 14,0 3-11-14,0-3 18 14,-2 2-22-14,-20 1 3 13,2 6-3-13,-9 7-6 0,-7 10 2 13,-1 1-18-13,-6 0-22 13,1 21 21-13,-1 12-39 14,3 9-48-14,29-20-29 0,7-3-47 13</inkml:trace>
    </iact:actionData>
  </iact:action>
  <iact:action type="add" startTime="169624">
    <iact:property name="dataType"/>
    <iact:actionData xml:id="d58">
      <inkml:trace xmlns:inkml="http://www.w3.org/2003/InkML" xml:id="stk58" contextRef="#ctx0" brushRef="#br0">20289 15837 213 0,'0'0'38'1,"0"0"-34"13,0 0 7-13,0 0 27 14,0 0 27-14,0 0-7 0,-40 13-31 12,40-12-17-12,0-1-4 14,0 0 1-14,0 0 34 14,0 0-16-14,0 0 4 13,16 0-2-13,22-14-16 14,29-10 17-14,24-14 3 14,19-2-9-14,10-2 20 13,5-2-29-13,4 0 4 14,-2 0 8 0,-3 3-18 1,-3 9 9-15,-16-2-16 14,-9 6 1-14,-21 6 0 0,-10 4 0 12,-16 6-2-12,-16 1-3 14,-8 8-26-14,-9 1-14 13,-5 2-23-13,-11 0-29 0,0 0-43 13,0 2-29-13,-23 12 52 0</inkml:trace>
    </iact:actionData>
  </iact:action>
  <iact:action type="add" startTime="170127">
    <iact:property name="dataType"/>
    <iact:actionData xml:id="d59">
      <inkml:trace xmlns:inkml="http://www.w3.org/2003/InkML" xml:id="stk59" contextRef="#ctx0" brushRef="#br0">20822 15828 315 0,'0'0'169'1,"0"0"-163"13,0 0 13-13,0 0 14 14,0 0 9-14,0 0-31 13,-11 0-5-13,11 0-6 14,0 0-1-14,0 5-10 14,5 13 11-14,3 5 0 13,11 2 2-13,-9 3-2 14,11 2-2-14,-4-1-2 0,10-3-43 12,2 0-16-12,-13-24-88 14,-5-2-108-14</inkml:trace>
    </iact:actionData>
  </iact:action>
  <iact:action type="add" startTime="170414">
    <iact:property name="dataType"/>
    <iact:actionData xml:id="d60">
      <inkml:trace xmlns:inkml="http://www.w3.org/2003/InkML" xml:id="stk60" contextRef="#ctx0" brushRef="#br0">21215 15761 310 0,'0'0'32'15,"0"0"7"-14,0 0-2 14,0 0 19-14,0 0 9 0,0 0-16 12,-34-30-26-12,34 30-23 14,0 0-16-14,0 0 14 14,0 0-5-14,0 25 7 13,9 2 1-13,2 6 2 14,-2 2-6-14,4-3-8 13,3-3-34-13,-3-1-14 30,-6-23-72-30,-3-5-16 13</inkml:trace>
    </iact:actionData>
  </iact:action>
  <iact:action type="add" startTime="170683">
    <iact:property name="dataType"/>
    <iact:actionData xml:id="d61">
      <inkml:trace xmlns:inkml="http://www.w3.org/2003/InkML" xml:id="stk61" contextRef="#ctx0" brushRef="#br0">21491 15723 354 0,'0'0'43'15,"0"0"-8"-14,0 0 15 14,0 0-28-14,0 0-15 13,0 0 2-13,6-18-9 14,1 18-9-14,0 12 7 14,8 6 2-14,8-2 0 13,4 0-1-13,4-4 2 14,9-7 9-14,7-5-9 13,11 0-1-13,9 0 23 0,-5-14-22 13,-2-5 5 2,-9-5-4-15,-8 0 1 13,-12-2 14 2,-14 6-11-15,-7-4 15 14,-10-1 22-14,0 4-28 0,-29-5 16 12,-11 10-31-12,-16 8-6 14,-8 8 4-14,-15 0-57 13,-6 18-26-13,52-3-42 14,4-1-94-14</inkml:trace>
    </iact:actionData>
  </iact:action>
  <iact:action type="add" startTime="173194">
    <iact:property name="dataType"/>
    <iact:actionData xml:id="d62">
      <inkml:trace xmlns:inkml="http://www.w3.org/2003/InkML" xml:id="stk62" contextRef="#ctx0" brushRef="#br0">9150 17061 172 0,'0'0'92'15,"0"0"-70"-14,0 0-16 14,0 0 0-14,0 0 34 13,0 0-19-13,0 0 2 0,0 0-6 13,0 0-13-13,0 0 15 14,0 0-10-14,0 0-3 13,0 0 6-13,12 0-11 14,3 0-1-14,5 4 1 14,5 1 1-14,4 2 6 13,4 0-2-13,3 2 1 14,1-1 16-14,6-3-11 13,-1 4-2 2,10-5 1-15,-2 5-9 14,6-2 4-14,9 3 0 13,0-6 0-13,6-1 21 14,7-1-8-14,-6-2-3 0,-6 0 0 12,1 0-13-12,-9 0 4 14,-2 0-7-14,-10 0 2 14,6 0 2-14,-3 0-4 13,0 0 0-13,2 0 4 14,5 0-3-14,2 0 2 0,-2 0-3 13,4 0 1-13,-2 0 4 13,5 0-5-13,-3 0 0 30,-2 0 5-30,-1 0-3 13,1 0-2-13,-2 0 0 0,0 0 1 13,-7 5 2-13,4-5-3 13,1 4 0-13,4-4 1 0,0 0 0 13,2 0-1 2,-2 0 0-15,-2 0-12 13,0 0-5-13,-10 0-30 0,-1-4-13 13,-3-1-4-13,-8 3-48 14,-30 2-13-14,-2-1-109 13</inkml:trace>
    </iact:actionData>
  </iact:action>
  <iact:action type="add" startTime="174366">
    <iact:property name="dataType"/>
    <iact:actionData xml:id="d63">
      <inkml:trace xmlns:inkml="http://www.w3.org/2003/InkML" xml:id="stk63" contextRef="#ctx0" brushRef="#br0">16981 16953 169 0,'0'0'273'15,"0"0"-269"-14,0 0-2 14,0 0-1-14,0 0 18 13,0 0 11-13,-17 17 0 0,17-17 0 13,0 0 1-13,2 0-28 14,18 0 10-14,18 0 9 13,8 0-3-13,12 0 0 14,9-4-11-14,9-4-3 14,9-2 23-14,2 1-27 13,13-3 5-13,0 0 5 14,-2 1-6-14,3 2 6 13,-1-3-11-13,-4 3 0 30,-5-1 6-30,-6 4-6 13,-2 2 0-13,-10-2 2 0,-13 0-1 13,-4 1-2-13,-7 5-13 13,-9 0-10-13,-2 0 3 0,-11 0-52 13,-9 0-2 2,-1 0-41-15,-17 0-21 13,0 0-47-13</inkml:trace>
    </iact:actionData>
  </iact:action>
  <iact:action type="add" startTime="175447">
    <iact:property name="dataType"/>
    <iact:actionData xml:id="d64">
      <inkml:trace xmlns:inkml="http://www.w3.org/2003/InkML" xml:id="stk64" contextRef="#ctx0" brushRef="#br0">22222 17006 167 0,'0'0'40'15,"0"0"-35"-14,0 0 22 14,0 0 35-14,0 0-24 13,0 0 0-13,0 0-1 14,-56-18-2-14,56 18-3 14,0 0-32-14,0 0 2 0,0 0 10 12,0 0-12 3,0 0 1-15,0 0 9 13,0 0-8-13,0 0 18 0,0 0-20 13,0 0 0 2,0 0 7-15,0 0-7 0,2 0 0 12,10 0 2-12,3 0 0 14,8 0 2-14,-1 0-4 14,9 0 0-14,5 0 2 13,-3 0 1-13,7 0-3 14,1 0 3-14,3 0 0 13,5 0 6 2,2 0-9-15,5-8 0 0,0 4 18 13,-7-4-18-13,2 2 3 13,-6 2-1-13,-3 2-1 14,-7-1 3-14,2-4-3 14,-4 2-1-14,7-2 8 0,-7 3-3 12,5-4-5-12,-5 4 0 29,-4 2 2-29,-2-4-3 14,-2 4 1-14,-7-2 0 14,-3 4 3-14,8 0-3 13,-6 0 0-13,8-4 0 0,2 4 2 13,4 0-2-13,2-2 0 14,6-1 0-14,-8 3 2 13,0 0-2-13,-5 0-1 14,1 0 1-14,-5 0 0 0,1 0 0 12,4 0-1-12,-6 0 1 14,4 0 1-14,2 0-1 14,0 0 0-14,0 0 0 13,-5 0 0-13,2 0 1 14,1 0-1-14,-1 0 0 0,3 0-1 13,7 0 4-13,-3 0-3 13,9 0 9-13,0 0-7 30,0 0 0-30,0 0-2 13,1 0 0-13,-8 0 2 0,5 0-2 13,-7 0-1-13,0 0 0 13,0 0 2-13,5 0 0 0,-7 0-1 13,-2 0 0 2,-7 0 2-15,3 0 0 13,-4 0-2-13,4 0 9 0,-3 0-4 13,6 0 5-13,3 0-10 14,0 0 0-14,2-3 5 13,6 1 0-13,-6 2-5 14,9 0 6-14,-5 0-4 0,5 0 3 12,1 0-5-12,-4 0 2 14,-1 0-1-14,-5 0 0 14,0 0-1-14,-4 0 3 13,0 0-2-13,0 0 2 29,-7 0-3-29,2 0 0 0,-6 0 4 13,-1 0-3-13,1 0-1 14,-3 0 2-14,3 0 0 13,-5 0 0-13,3 0-2 14,-6 0 0-14,-1 0 1 0,4 0-1 13,-8 0 0-13,3 0-1 0,3 0 2 12,-7 0-1-12,7 2 0 14,-7-2-16-14,10 3 16 14,-8-3-18-14,9 3 0 13,1-1 4-13,-6 2-10 14,4 0-1-14,-3 0 1 13,2 0-4-13,-5 2 21 14,6-1-24-14,-1-2-35 14,-5 1 15-14,6 1 3 0,-1-3-15 12,-9 1-29-12,-2-3-72 14</inkml:trace>
    </iact:actionData>
  </iact:action>
  <iact:action type="add" startTime="177075">
    <iact:property name="dataType"/>
    <iact:actionData xml:id="d65">
      <inkml:trace xmlns:inkml="http://www.w3.org/2003/InkML" xml:id="stk65" contextRef="#ctx0" brushRef="#br0">27659 16939 245 0,'0'0'15'15,"0"0"-5"-14,0 0 13 14,0 0 9-14,0 0-10 13,0 0 29-13,0 0-7 14,-29 0-12-14,29 0-16 14,0 0-7-14,0 0 14 13,0 0-17-13,0 0-4 14,0 0 10-14,0 0-8 14,0 0-3-14,0 0 1 13,0 0-1-13,14 0 3 14,5 0-4-14,10 2 0 13,2-2 15-13,3 0-15 0,-1 3 4 13,8-3 1 2,3 2-4-15,12-2 6 0,-5 2-7 12,5-2 0-12,9 0 5 14,-3 0-1-14,7 0-4 29,5 2 4-29,-1 1 0 14,6-2 3-14,-8 1-7 13,0 0 0-13,3 2 3 0,1 2 2 13,6-4-5-13,4 2 16 14,-6 2-4-14,4-1 2 13,0-2-14-13,1 3 0 14,-4-1 14-14,5-5-11 0,0 3-3 13,-3-3 6-13,1 0 6 13,-7 0 11-13,6 0-16 14,-6 0-5-14,-1 0 15 13,-7 0-16-13,-9 0-1 14,-7 0 2-14,-9 0 0 0,-14 0-4 13,-10 0 2-13,-5 0 0 13,-10 0-5-13,-4 0-16 30,0 0-18-30,-11 0-33 0,-54 0-10 12,21 0-39-12,-18 0-140 14</inkml:trace>
    </iact:actionData>
  </iact:action>
  <iact:action type="add" startTime="178627">
    <iact:property name="dataType"/>
    <iact:actionData xml:id="d66">
      <inkml:trace xmlns:inkml="http://www.w3.org/2003/InkML" xml:id="stk66" contextRef="#ctx0" brushRef="#br0">9130 18025 154 0,'0'0'157'1,"0"0"-138"13,0 0-15-13,0 0-4 14,0 0 11-14,0 0 18 13,0 0 32-13,-9 0-45 14,9 0-16-14,0 0 0 14,0 0-15-14,0 4 15 13,0 2-1-13,0-1 3 14,16 2 2-14,4 10-4 0,4-2 0 13,5 5 15-13,5 0-7 13,8 2 5-13,0-2 11 14,14-1-9-14,11-8 14 13,16-7-5-13,24-4 9 30,24 0 26-30,14-15-28 13,20-16-3-13,3-1-12 14,-6-2-15-14,-4 12 5 0,-19 4-6 13,-19 8 0-13,-18 0-3 13,-15 7 3-13,-8 2-4 14,-19 1-6-14,-14 0-23 13,-10 0 2-13,-14 0-25 0,-1 0-3 13,-6 0 6-13,-9 6-63 14,-6-2 11-14,0 2-39 13</inkml:trace>
    </iact:actionData>
  </iact:action>
  <iact:action type="add" startTime="182212">
    <iact:property name="dataType"/>
    <iact:actionData xml:id="d67">
      <inkml:trace xmlns:inkml="http://www.w3.org/2003/InkML" xml:id="stk67" contextRef="#ctx0" brushRef="#br0">20131 15659 217 0,'-9'0'98'15,"5"0"-52"-14,-6 0-35 14,8 0 20-14,0 0 25 13,2 0-17-13,0 0-1 0,0 0-11 13,0 0-17-13,0 0 0 14,0 0 4-14,0 0 2 13,0 0 13-13,0 0-27 14,0 0 2-14,0 0-4 13,0 0 3-13,0 0 0 14,0 0-2-14,0 0-1 14,0-2 12-14,18-6-7 13,18-7-5-13,11 0 0 14,10-3 2-14,15-4 13 14,3 2-15-14,6-1 0 13,-10 3 4 2,-11 5-4-15,-8 3 0 0,-17 1 0 12,-10 5 0-12,-9 0 2 14,-5 4-2-14,-9 0 0 14,-2 0-5-14,0 0 5 0,0 0-8 12,0 0-3-12,0 0-19 14,0 0 2-14,0 0-46 14,0 8-48-14,-9 1 56 13,2-2-94-13</inkml:trace>
    </iact:actionData>
  </iact:action>
  <iact:action type="add" startTime="187463">
    <iact:property name="dataType"/>
    <iact:actionData xml:id="d68">
      <inkml:trace xmlns:inkml="http://www.w3.org/2003/InkML" xml:id="stk68" contextRef="#ctx0" brushRef="#br0">20474 16298 138 0,'0'-1'71'15,"0"-8"-58"-14,0 7 0 14,0 0 25-14,0 1 12 13,0 1-11-13,0-2 6 0,0 2-45 13,0 0-19-13,0 0-3 14,0 0-17-14,0 0-9 13,0 0-16-13,3 0 24 14,10 0 9-14,-9 0-5 13,3 0 36-13,-5 0 3 14,1 0 30-14,-3-2 24 14,2-1-10-14,5 1-20 13,-7-3-14-13,4 2-13 14,-4-1 0-14,0 3 9 14,0 1-1-14,0 0 13 13,0 0 14-13,0 0 2 14,0 0 1-14,0 0-29 13,4 0-8-13,3 0 11 0,-3-3-9 13,6-3 7-13,-6 6 15 14,-2-3-6-14,5 3-3 13,-3-2-16-13,6-5 0 14,-6 5 20-14,-2 1-16 14,7-1 5-14,-5 2 6 13,6-5-4-13,-4 3 9 14,5 0-20-14,-5 1 0 13,8-6 2-13,1 5-1 14,6-6-1-14,-3 8 0 14,1-2 2-14,6 0-1 13,4 1-1 2,2-2 0-15,5-1 1 14,-1 4 0-14,4-2-1 13,1 2 0-13,-5 0 1 0,5-3-2 13,3 3 1-13,-1-5 0 13,1 1 1-13,-1 2-1 14,3-1 0-14,-3-2 1 14,2 1 0-14,3 1 1 0,5-6-2 12,1 3 0-12,-4-4 0 14,7 1 0-14,2-2 0 14,-2-1 1-14,-3 2 0 13,-4-1-2-13,-5 4 1 14,-1 0 0-14,-5 0 1 29,-7-1 0-29,-2 0-1 0,-2-1 1 13,2 2 1-13,-2 2 1 0,-6 2-3 12,8-1 0 3,0-2 8-15,0 0-8 0,5 2 0 13,-3-2-1-13,-2 0 2 13,2 2 0-13,-4 0-1 14,0 1 0-14,-5 1-2 14,1 1 2-14,-8-3-9 13,-1 4-7-13,-3 0-15 14,-7 0-6-14,0 0-26 0,-4 0-39 12,0 0-28-12,0 0-46 14</inkml:trace>
    </iact:actionData>
  </iact:action>
  <iact:action type="add" startTime="188523">
    <iact:property name="dataType"/>
    <iact:actionData xml:id="d69">
      <inkml:trace xmlns:inkml="http://www.w3.org/2003/InkML" xml:id="stk69" contextRef="#ctx0" brushRef="#br0">21103 16337 241 0,'0'0'41'1,"0"0"3"13,0 0 31-13,0 0-27 14,0 0 8-14,0 0-15 13,-44 0-4-13,44-3 31 14,0-2-50-14,2 1-12 14,0-2-6-14,0 3 0 13,-2 3-8-13,0 0-12 14,0 0 10-14,0 0 7 13,0 0 0-13,0 0-2 0,0 0 4 13,0 0 1-13,0 0-9 14,9 0 9-14,5-1-1 13,3-3-2-13,12-5 6 14,12 0-3-14,3-5 0 14,14 0 2 0,2-2-2-14,7 4 0 0,4 0 0 13,3-5 1-13,9 5-1 13,1-5 1-13,-4 0-1 14,3 3 0-14,-12-3 1 14,0-1 0-14,-1 1-1 13,-8 1 11-13,-2 0 1 30,-6 0 7-30,-12 2 1 0,-4 0-10 12,-9 4 21-12,-2-2-20 14,-5 0-9-14,3 2 3 14,-6 2-5-14,2-1 0 0,-6 7-4 12,1-1-10-12,-10-1 12 14,3 4-31-14,-7-2-29 13,-2 2-14-13,0 0-74 0,0 0 7 13,0 0-11-13</inkml:trace>
    </iact:actionData>
  </iact:action>
  <iact:action type="add" startTime="191614">
    <iact:property name="dataType"/>
    <iact:actionData xml:id="d70">
      <inkml:trace xmlns:inkml="http://www.w3.org/2003/InkML" xml:id="stk70" contextRef="#ctx0" brushRef="#br0">23738 14470 197 0,'0'0'65'1,"0"0"-37"13,0 0 31-13,0 0 17 14,0 0-31-14,0 0 7 13,0 0 2-13,0-11-27 14,0 11 3-14,0 0-24 14,0 0-1-14,0 0 22 13,0 0-25-13,0 0 0 14,0 0-2-14,0 0 2 0,0 0-4 13,0 0 2-13,0 0 0 13,0 0-4-13,0 12 4 14,0 7 0-14,0 3 4 13,0 7-3-13,0 0 10 14,0 1-11-14,0 3 0 14,-7-4 2-14,1 7-1 13,3 3-1 2,1-4 0 0,2 0 2-15,0-3-4 0,0-2-6 12,0 2-39-12,5-6-12 14,8 2-67-14,-9-24-24 13,-2-4 17-13</inkml:trace>
    </iact:actionData>
  </iact:action>
  <iact:action type="add" startTime="192044">
    <iact:property name="dataType"/>
    <iact:actionData xml:id="d71">
      <inkml:trace xmlns:inkml="http://www.w3.org/2003/InkML" xml:id="stk71" contextRef="#ctx0" brushRef="#br0">24012 14779 322 0,'0'0'51'15,"0"0"-25"-14,0 0 46 14,0 0-35-14,0 0 26 13,0 0 4-13,11-14-30 0,-11 14-24 13,0 0-13 2,0 0 0-15,0 0-13 0,0 0 13 12,0 0-2-12,5 18-3 14,6-3 7-14,0 3-4 14,3-1-13-14,1-4-3 13,1 2 17-13,3-4-26 14,4 1 9-14,-5-5 14 13,1-3-9-13,2-2 11 14,-1-2-13-14,2 0 15 14,-4 0-3-14,-2 0 3 13,-5-6 0-13,-9-6 5 14,-2-4 4-14,0-1 1 14,0 0 2-14,-2 3 5 13,-21 1 7-13,1-1-24 0,-9 10 0 13,-1 3 5-13,1-2-4 29,4 3-2-29,6 0-2 14,-4 8-47-14,5 16-8 13,15-13-83-13,3-5-50 14</inkml:trace>
    </iact:actionData>
  </iact:action>
  <iact:action type="add" startTime="192510">
    <iact:property name="dataType"/>
    <iact:actionData xml:id="d72">
      <inkml:trace xmlns:inkml="http://www.w3.org/2003/InkML" xml:id="stk72" contextRef="#ctx0" brushRef="#br0">24594 14761 313 0,'0'0'33'1,"0"0"-23"13,0 0 0-13,0 0 10 14,0 0 73-14,0 0-42 13,-7-50-36-13,3 50-15 14,0 7-7-14,-4 17 7 14,6 2 0-14,2 1 5 13,0-3-10-13,2-4 5 14,21-2 0-14,-1-3 3 14,5-3-3-14,4-1-3 13,3-9-5-13,-1-2 8 0,7 0 5 28,-4-5-5-28,2-15 0 0,-7-7 19 0,-6-2 0 12,-10-3-7 3,-15 0 1-15,0 2 8 13,0 2 28-13,-29 6-41 14,-13 6 0-14,-12 8-16 14,-6 8-5-14,-7 0-12 0,3 14-34 12,-4 20-29-12,51-13-66 14,3-8-117-14</inkml:trace>
    </iact:actionData>
  </iact:action>
  <iact:action type="add" startTime="193175">
    <iact:property name="dataType"/>
    <iact:actionData xml:id="d73">
      <inkml:trace xmlns:inkml="http://www.w3.org/2003/InkML" xml:id="stk73" contextRef="#ctx0" brushRef="#br0">24246 15337 462 0,'0'0'53'1,"0"0"-25"13,0 0 3-13,0 0-1 14,0 0-18-14,0 0 4 13,0 0 11-13,0-23-27 0,0 23-14 13,0 0 2-13,0 4 12 14,5 18-2-14,-3 8 2 13,0 4-15-13,2 6-20 14,3-4-45-14,-7-22-76 14,5-9-40-14</inkml:trace>
    </iact:actionData>
  </iact:action>
  <iact:action type="add" startTime="193417">
    <iact:property name="dataType"/>
    <iact:actionData xml:id="d74">
      <inkml:trace xmlns:inkml="http://www.w3.org/2003/InkML" xml:id="stk74" contextRef="#ctx0" brushRef="#br0">24511 15380 352 0,'0'0'35'15,"0"0"-24"-14,0 0 49 0,0 0 2 13,0 0 4-13,0 0-38 13,0-40 1-13,-2 40-29 14,0 0-8-14,-3 10-4 14,3 16 7-14,2 4-1 13,0-2-5-13,0-1 0 14,25-8 8-14,2-7-25 14,0-5 21-14,2-4 1 13,2-3 4-13,0 0 2 14,7-15 1-14,-7-14 8 13,-9-7 19-13,-2 4-27 0,-13 0 23 29,-7 4-19-29,0 3-5 0,-7 8-2 12,-31 5-11 3,-8 10-2-15,-14 2-23 14,-10 8-60-14,41 6-34 0,2 2-90 12</inkml:trace>
    </iact:actionData>
  </iact:action>
  <iact:action type="add" startTime="193866">
    <iact:property name="dataType"/>
    <iact:actionData xml:id="d75">
      <inkml:trace xmlns:inkml="http://www.w3.org/2003/InkML" xml:id="stk75" contextRef="#ctx0" brushRef="#br0">23829 15804 304 0,'0'0'29'1,"0"0"-28"13,0 0 14-13,0 0-14 14,0 0 8-14,0 0 8 13,-20 1-15-13,20 3-2 14,0 0-10-14,0-1 10 14,0 2 8-14,12-3-6 13,-6 0 8-13,7-2 25 14,10 0 0-14,8 0 3 0,14 0-9 13,15 0-5-13,22 0 26 13,19-16-23 2,12 0 5-15,7-4-3 0,10-2-18 12,-3 0-6-12,-2 0-2 14,-11 2 0-14,-16-1 8 14,-16 6-9-14,-15 1-2 13,-13 2 9-13,-23 4-9 30,-12 2 0-30,-12 2 0 0,-7 4-13 0,0 0 11 11,0 0-43-11,0 0-47 14,-9 0-86-14,-11 0-20 13</inkml:trace>
    </iact:actionData>
  </iact:action>
  <iact:action type="add" startTime="194727">
    <iact:property name="dataType"/>
    <iact:actionData xml:id="d76">
      <inkml:trace xmlns:inkml="http://www.w3.org/2003/InkML" xml:id="stk76" contextRef="#ctx0" brushRef="#br0">25152 15328 270 0,'0'0'63'1,"0"0"-49"13,0 0 38-13,0 0-12 14,0 0 4-14,0 0-6 13,0 0-8-13,-19 4-2 14,19-4-28-14,0 0 0 14,0 0 11-14,0 0-10 13,13 0 9-13,24 0 9 14,18 0-6-14,10-2 16 14,13-12-19-14,-2 0-5 13,1 0 21 2,2-2-19-15,-6 2 12 13,-4 0-1-13,-4 2-9 14,-10 0 13-14,-14 4-22 14,-12 0 0-14,-14 5 5 13,-5 2-5-13,-4-1-2 0,-4 2 1 13,-2 0-32-13,0 0-13 0,0 0-65 13,0 0-49-13,-2 0 18 13,-7 2 3-13</inkml:trace>
    </iact:actionData>
  </iact:action>
  <iact:action type="add" startTime="195113">
    <iact:property name="dataType"/>
    <iact:actionData xml:id="d77">
      <inkml:trace xmlns:inkml="http://www.w3.org/2003/InkML" xml:id="stk77" contextRef="#ctx0" brushRef="#br0">25748 15127 439 0,'0'0'18'1,"0"0"12"0,0 0-3 12,0 0-17-12,0 0 15 14,0 0-16-14,-6-5-8 13,26 5 19-13,9 0-20 14,7 5 6-14,-3 4-4 14,3-1 2-14,-7-2 0 13,-9-2-4-13,-5 0 0 14,-5-3-2-14,-10 2 2 14,0 3-8-14,-14 12 8 13,-44 14 0-13,-20 12 12 0,-16 22-12 13,-4 4-19 1,11 2-9-14,7 1-51 0,62-51-103 13,5-8-107-13</inkml:trace>
    </iact:actionData>
  </iact:action>
  <iact:action type="add" startTime="196047">
    <iact:property name="dataType"/>
    <iact:actionData xml:id="d78">
      <inkml:trace xmlns:inkml="http://www.w3.org/2003/InkML" xml:id="stk78" contextRef="#ctx0" brushRef="#br0">24728 15825 278 0,'0'0'170'15,"0"0"-130"-14,0 0 11 14,0 0-14-14,0 0 15 13,0 0 1-13,0 0-20 14,-12-16-15-14,12 16-18 14,0 0 1-14,0 0-9 13,0 0 4-13,0 7 2 14,0 14 1-14,0 11 2 14,0 3 0-14,0-3-1 13,2 0-9-13,6-2-2 14,-4 1-78-14,7-2 2 13,-7-25-88-13,5-4-100 14</inkml:trace>
    </iact:actionData>
  </iact:action>
  <iact:action type="add" startTime="196319">
    <iact:property name="dataType"/>
    <iact:actionData xml:id="d79">
      <inkml:trace xmlns:inkml="http://www.w3.org/2003/InkML" xml:id="stk79" contextRef="#ctx0" brushRef="#br0">24940 15891 330 0,'0'0'87'1,"0"0"-43"13,0 0 32-13,0 0 10 14,0 0-21-14,0 0-47 13,4-24-17-13,-4 24-1 0,0 0-4 13,0 7-1 2,0 13 5-15,7 4 0 0,-3 2 0 12,2 1-29-12,2 0-1 14,-2 1-72-14,-6-22-45 14,5-4-24-14</inkml:trace>
    </iact:actionData>
  </iact:action>
  <iact:action type="add" startTime="196707">
    <iact:property name="dataType"/>
    <iact:actionData xml:id="d80">
      <inkml:trace xmlns:inkml="http://www.w3.org/2003/InkML" xml:id="stk80" contextRef="#ctx0" brushRef="#br0">25256 15899 277 0,'0'0'207'1,"0"0"-139"13,0 0-21-13,0 0-6 14,0 0-8-14,0 0 9 13,0-30-35-13,0 30-7 0,0 0-7 13,0 5 3-13,0 22-2 14,0 6 5-14,2-1 1 13,12-4 5-13,1-2-5 14,3-12-2-14,0-4 0 13,2-8 4-13,9-2-3 14,4 0 4-14,9-17-3 14,-3-14 25 0,-1-5-22-14,-14-3 10 14,-2 2-10-14,-10 4-1 14,-10 9-1-14,-2 6-1 13,0 4-32-13,0 10 25 14,-29 4-49-14,-14 0-61 13,19 0-65-13,-3 14-6 14</inkml:trace>
    </iact:actionData>
  </iact:action>
  <iact:action type="add" startTime="197099">
    <iact:property name="dataType"/>
    <iact:actionData xml:id="d81">
      <inkml:trace xmlns:inkml="http://www.w3.org/2003/InkML" xml:id="stk81" contextRef="#ctx0" brushRef="#br0">24855 16220 111 0,'0'0'196'1,"0"0"-165"13,0 0-27-13,0 0 32 14,0 0 28-14,0 0-24 13,-43 6-7-13,43-6-12 0,18 0-20 13,26 0 19-13,26-14-15 14,24-10 21-14,14-2 16 13,13-3-14-13,-7 2 6 14,-9 3-15 1,-9 4-5-15,-11 2 7 0,-10 6-21 12,-6-3 0 3,-11 6 4-15,-9-1 1 13,-11 0-10-13,-9 2 5 0,-11 4-13 13,-9-1 9-13,-7 5-44 14,-2-1 3-14,0 1-40 13,-2 0-128-13</inkml:trace>
    </iact:actionData>
  </iact:action>
</iact:actions>
</file>

<file path=ppt/ink/inkAction2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57:40.070"/>
    </inkml:context>
    <inkml:brush xml:id="br0">
      <inkml:brushProperty name="width" value="0.05292" units="cm"/>
      <inkml:brushProperty name="height" value="0.05292" units="cm"/>
      <inkml:brushProperty name="color" value="#FF0000"/>
    </inkml:brush>
  </inkml:definitions>
  <iact:action type="add" startTime="8039">
    <iact:property name="dataType"/>
    <iact:actionData xml:id="d0">
      <inkml:trace xmlns:inkml="http://www.w3.org/2003/InkML" xml:id="stk0" contextRef="#ctx0" brushRef="#br0">11340 2705 23 0,'0'0'1'1,"0"0"6"13,0 0-6-13,0 0-1 14,0 0 0-14,0 0 5 13,0 0 17-13,-70-32-12 14,70 30-10-14,0-2-2 14,0 4 0-14</inkml:trace>
    </iact:actionData>
  </iact:action>
  <iact:action type="add" startTime="9157">
    <iact:property name="dataType"/>
    <iact:actionData xml:id="d1">
      <inkml:trace xmlns:inkml="http://www.w3.org/2003/InkML" xml:id="stk1" contextRef="#ctx0" brushRef="#br0">13502 2127 40 0,'0'0'60'15,"0"0"-28"-14,0 0 11 14,0 0 5-14,0 0-9 13,0 0-4-13,-65-14 14 14,65 12-23-14,0 0 4 14,0 2-8-14,0-2-11 13,0-1-4-13,20-4-1 14,15-3 18-14,31 3-9 0,9-6-11 13,27 1 19 1,26-4-17-14,16 4-1 14,26-4 18-14,0 2-19 13,-6 5 14-13,4-3-17 14,1 3 4-14,16-2-4 14,18 2-1-14,29-1 0 0,11-2 16 12,4 1-16-12,-11 0 0 14,-44 3 4-14,-38 2-1 13,-29 0 6-13,-34 2-9 30,-6-1 0-30,-14 2 5 0,-13-5 2 12,-11 0-7-12,-9 0 4 14,-11-1 4-14,-10 6 14 14,-9-1-21-14,-8-1 0 13,0 2 15-13,0-1-13 14,0 4-3-14,0 0 0 0,0 0-5 0,0 0 5 12,0 0-56-12,0 0-52 13,0 23-77-13,-8-9 108 14,2-6-79 0</inkml:trace>
    </iact:actionData>
  </iact:action>
  <iact:action type="add" startTime="10528">
    <iact:property name="dataType"/>
    <iact:actionData xml:id="d2">
      <inkml:trace xmlns:inkml="http://www.w3.org/2003/InkML" xml:id="stk2" contextRef="#ctx0" brushRef="#br0">24095 2622 107 0,'0'0'42'15,"0"0"32"-14,0 0-6 14,0 0-55-14,0 0 9 13,0 0 10-13,-70-104-12 0,68 96 0 13,0 4 1-13,2 2-7 14,0 0-10-14,0 2-2 13,0 0-2-13,0 0 6 14,0 0 0-14,0 0-8 13,0 0 2-13,0 0-9 14,0 0-4-14,31 0 13 14,31-1 11-14,32-6 0 13,38-6-7-13,39-1 17 14,44-5 2 1,39-1-3-15,4 4-9 0,-1 2-6 12,-17 2 4 3,-8-2-9-15,0 5 4 13,2-6 2-13,3 3-4 14,-21 0-2-14,-23 5 0 0,-39 2 3 13,-27-2-6-13,-26 2 3 13,-15-3 0-13,-10 1 15 14,-13 2-13-14,-21 1 0 14,-13-2-2-14,-13 4 2 0,-8 2-8 12,-1-2 6-12,-7 2-13 14,0 0-27-14,0 0-38 14,0 0-20-14,-7 2 34 13,-22 15 33-13,10-9-64 14,-6-1-36 0</inkml:trace>
    </iact:actionData>
  </iact:action>
  <iact:action type="add" startTime="15505">
    <iact:property name="dataType"/>
    <iact:actionData xml:id="d3">
      <inkml:trace xmlns:inkml="http://www.w3.org/2003/InkML" xml:id="stk3" contextRef="#ctx0" brushRef="#br0">6306 7666 22 0,'0'0'24'1,"0"0"-23"13,0 0 2-13,0 0 12 0,0 0-1 13,0 0 5 1,0 0 0-14,-35-10 3 0,35 10-1 13,0-2-14-13,0 2 1 14,0-2 12-14,0 2-6 13,0 0-1-13,0-2 17 14,0 0-7-14,0-1 1 13,0 3-12-13,0-5 1 14,0 5 31-14,0-2-19 14,0 2-7-14,0 0 2 13,0 0-5-13,0 0 0 14,0 0-15-14,0 0-2 14,0 0-7-14,0 0-13 13,10-7 22-13,28-4 4 14,22-7 13-14,23-6-5 13,19-4-2-13,16-2-10 14,7-2 7-14,-2 1 5 14,-9 3-12-14,-14 2 2 13,-13 4 0-13,-15 6 6 14,-17 2-8-14,-10 2 0 14,-16 6-6-14,-10 1 14 0,-5 0-8 12,-10 5 3-12,-4 0-3 14,0 0 5-14,0 0-5 14,0 0-16-14,0 0-10 13,0 0-9-13,0 0-29 14,-6 5-44-14,-3 6-13 0,0-8 68 28</inkml:trace>
    </iact:actionData>
  </iact:action>
  <iact:action type="add" startTime="18574">
    <iact:property name="dataType"/>
    <iact:actionData xml:id="d4">
      <inkml:trace xmlns:inkml="http://www.w3.org/2003/InkML" xml:id="stk4" contextRef="#ctx0" brushRef="#br0">25146 7587 77 0,'0'0'69'1,"0"0"-51"13,0 0 13-13,0 0-3 14,0 0-13-14,0 0 44 13,-6 10 7-13,6-8-42 14,0 1 2-14,0-1-26 14,0-2 2-14,0 0 5 13,0 0-7-13,0 0 0 0,0 0 1 13,0 0 3-13,14 0 10 13,15 0-14-13,6 0 0 14,5 0 5-14,5 0-3 14,-1 0-2 0,4 0 0-14,-4 0 5 14,-2-7 0-14,-6 0-5 0,2-1 0 13,-5 1 23 1,5-3-23-14,-7 1 0 14,0-1 0-14,-4 0 9 14,-2 6-10-14,-5 0 1 0,-7 1 0 12,-2-1-9-12,1 4-3 14,-10-1-34-14,2 1-47 13,-4 0-39-13,0 0-25 14</inkml:trace>
    </iact:actionData>
  </iact:action>
  <iact:action type="add" startTime="23205">
    <iact:property name="dataType"/>
    <iact:actionData xml:id="d5">
      <inkml:trace xmlns:inkml="http://www.w3.org/2003/InkML" xml:id="stk5" contextRef="#ctx0" brushRef="#br0">19342 4708 175 0,'0'0'25'15,"0"0"-21"-14,0 0 1 14,0 0-5-14,0 0 0 13,0 0 1-13,0 0 18 14,-13-16-7-14,13 15-12 14,0 1 0-14,0 0 3 13,0 0-3-13,0 0 0 0,0 0-2 13,0 0 4-13,0 0-2 14,0 0 1-14,6 0 2 13,34 0 45-13,20 0-7 14,27 0-12-14,23 1-4 13,13 5-6-13,-1 1-6 14,1-4 2-14,-15 1-12 14,2-4 13-14,-10 0-5 13,5 0-7-13,-5 0 13 14,-6 0-16-14,-16 0 3 29,-11 0-4-29,-9 0 3 0,-14 0-5 13,-3 0 2-13,-12 0-21 13,-16 0-35-13,-13 5-60 14,0-2-36-14,-13 1 44 0</inkml:trace>
    </iact:actionData>
  </iact:action>
  <iact:action type="add" startTime="24939">
    <iact:property name="dataType"/>
    <iact:actionData xml:id="d6">
      <inkml:trace xmlns:inkml="http://www.w3.org/2003/InkML" xml:id="stk6" contextRef="#ctx0" brushRef="#br0">22351 6148 141 0,'0'0'29'15,"0"0"-5"-14,0 0-15 0,0 0-4 13,0 0 13 1,0 0 10-14,0 0 31 0,-13-64-30 13,13 58 14-13,0 3-5 14,0 0-22-14,0 3-1 13,0 0-2-13,0 0-13 14,0 0 31-14,0 0-28 14,0 0 5-14,0 0-7 13,0 0-1-13,0 0-2 14,27 0-8-14,11 0 10 13,15 0 11-13,12 0-5 14,6 0-6-14,3 0 3 14,1 0-2-14,6 0-1 13,6-5 0-13,0 2 4 14,1-6 2-14,9 4-6 0,-6-2 0 12,-5 2 8-12,-5 1-4 30,-7 2-3-30,-7-1-1 13,-3 3 4-13,-10 0 2 0,-3 0-6 13,-13 0 0 2,0 0 3-15,0 0-3 0,-5 0-3 12,-2 0 2-12,-6 0-33 14,-7 0 2-14,-5 0-43 14,-9 0-39-14,6 0 17 13,-10 0-19-13</inkml:trace>
    </iact:actionData>
  </iact:action>
  <iact:action type="add" startTime="25403">
    <iact:property name="dataType"/>
    <iact:actionData xml:id="d7">
      <inkml:trace xmlns:inkml="http://www.w3.org/2003/InkML" xml:id="stk7" contextRef="#ctx0" brushRef="#br0">23854 5981 0 0,'0'0'44'1,"0"0"-12"13,0 0 6-13,0 0 11 14,0 0-11-14,0 0-13 13,-52-32 20-13,52 32-18 14,0 0 11-14,0-2-27 14,0 2-8-14,0 0-3 13,0 0-11-13,0 0 11 14,0 0-1-14,7 0 5 14,9 0 10-14,9 6-12 0,-4 7 2 12,10-5 16-12,6 1-20 14,-8 1 6-14,4-4-4 13,-6 2 2 2,-1-4 2-15,3-4-6 0,-2 5 0 13,-2-4 28 1,-7 2-18-14,-5-2 2 0,-9 3-5 13,-4-4-1-13,0 3 20 14,0-3-25-14,0 0 8 13,0 0 23-13,0 0-30 14,0 0 0-14,0 0-2 13,0 1 4-13,0 2 13 14,0-3-17-14,0 0 1 14,0 0-10-14,0 0 4 0,-17 6-6 12,-22 6 11-12,-7 5 1 14,-14 6 17 1,2 0-18-15,6 6-1 13,6 0-4-13,3 3-17 14,-12 11-12-14,-8 7-26 13,39-30-64-13,-3-2 4 14</inkml:trace>
    </iact:actionData>
  </iact:action>
  <iact:action type="add" startTime="27300">
    <iact:property name="dataType"/>
    <iact:actionData xml:id="d8">
      <inkml:trace xmlns:inkml="http://www.w3.org/2003/InkML" xml:id="stk8" contextRef="#ctx0" brushRef="#br0">20029 6531 249 0,'0'0'2'15,"0"0"20"-14,58-104-19 14,-43 84-2-14,-1 5 0 13,-1 2 9-13,-5 2 39 14,2 3-32-14,-10 2 9 14,0 6 13-14,0 0-39 0,0 0-7 12,0 0-3 3,-12 0 10-15,-15 20-2 0,-17 17 2 13,-7 13 0-13,-5 2 12 13,3 10-12 2,8-4 0-15,12-4 0 13,10-6 0 2,10-9-8-15,13-6 2 14,0-8-6-14,0-1 8 13,31-6 4-13,11-9 0 0,16-2 0 13,7-7 2-13,-3 0-2 14,-2-18 0-14,-8-14 0 13,-7-3 13-13,-5 1-11 14,-9 5 3-14,-8 2-3 13,-6 9-1-13,-5 8 27 0,-8 7-27 13,-4 3 5-13,0 0-12 14,0 0 0-14,0 0-15 0,2 5 8 12,-2 15 1-12,0 9 12 14,0 4 10-14,0 6 1 14,0 3 3-14,-4 1-13 13,-4-2-2-13,4 1-16 29,4-2-32-29,0 2-30 14,0-33-34-14</inkml:trace>
    </iact:actionData>
  </iact:action>
  <iact:action type="add" startTime="27864">
    <iact:property name="dataType"/>
    <iact:actionData xml:id="d9">
      <inkml:trace xmlns:inkml="http://www.w3.org/2003/InkML" xml:id="stk9" contextRef="#ctx0" brushRef="#br0">21059 6515 144 0,'0'0'8'15,"0"0"-8"-14,0 0 0 14,0 0-2-14,0 0 2 13,-154 8 0-13,113 24 17 14,14-6-14-14,10 2-3 14,8-1 1-14,9-4 0 13,0 2 0-13,9-6 3 0,22-2 17 13,21-4 3 1,8-3-15-14,13-6 8 14,10 3-12-14,4-4-3 14,-16 6 20 0,-9-1 0-14,-14 4-11 0,-25 0 0 13,-9-3-9-13,-7 6-2 14,-7-3 5-14,0 8 64 13,-42 4-42-13,-28 5-8 14,-19 5-5-14,-7 4 9 14,9-1-23-14,20-5 0 0,21-2 0 12,17-4-40-12,15-2-51 14,14-21-51-14,4-3 2 13</inkml:trace>
    </iact:actionData>
  </iact:action>
  <iact:action type="add" startTime="28230">
    <iact:property name="dataType"/>
    <iact:actionData xml:id="d10">
      <inkml:trace xmlns:inkml="http://www.w3.org/2003/InkML" xml:id="stk10" contextRef="#ctx0" brushRef="#br0">21551 6453 393 0,'0'0'19'1,"89"-133"40"13,-66 113-24-13,8 7-35 14,13 1 0-14,8 3 1 13,-2 1-1-13,6 4 0 14,-2 4 0-14,2 0 0 14,-7 0-6-14,2 0-46 13,-4 0-38-13,-36 0 9 14,-7 0-82-14</inkml:trace>
    </iact:actionData>
  </iact:action>
  <iact:action type="add" startTime="28869">
    <iact:property name="dataType"/>
    <iact:actionData xml:id="d11">
      <inkml:trace xmlns:inkml="http://www.w3.org/2003/InkML" xml:id="stk11" contextRef="#ctx0" brushRef="#br0">19290 4756 186 0,'0'0'59'1,"0"0"-44"0,0 0-6 12,152-34-5 3,-92 18-3-15,8 1-1 0,5 0 6 12,16 7-3-12,5 2-6 14,-63 6-49-14,-4 0-50 14</inkml:trace>
    </iact:actionData>
  </iact:action>
  <iact:action type="add" startTime="34787">
    <iact:property name="dataType"/>
    <iact:actionData xml:id="d12">
      <inkml:trace xmlns:inkml="http://www.w3.org/2003/InkML" xml:id="stk12" contextRef="#ctx0" brushRef="#br0">12800 12073 46 0,'-21'-9'5'15,"5"-7"-5"-14,3 5-2 14,-2-1 2-14,1 0-1 13,6 0-9-13,3 10-9 14</inkml:trace>
    </iact:actionData>
  </iact:action>
  <iact:action type="add" startTime="35088">
    <iact:property name="dataType"/>
    <iact:actionData xml:id="d13">
      <inkml:trace xmlns:inkml="http://www.w3.org/2003/InkML" xml:id="stk13" contextRef="#ctx0" brushRef="#br0">12356 11889 125 0,'0'0'35'1,"0"0"-16"0,0 0-10 12,0 0-8-12,0 0 5 14,0 0-3-14,0 2-3 13,0-2 8-13,0 0-8 14,0 0-9-14,0 0 6 14,0 0 3-14,0 0 0 13,8 0-2-13,15 0 2 14,8 0 0-14,7 0-18 14,-20-12-41 0</inkml:trace>
    </iact:actionData>
  </iact:action>
  <iact:action type="add" startTime="35717">
    <iact:property name="dataType"/>
    <iact:actionData xml:id="d14">
      <inkml:trace xmlns:inkml="http://www.w3.org/2003/InkML" xml:id="stk14" contextRef="#ctx0" brushRef="#br0">16328 7256 86 0,'0'0'72'1,"0"0"-42"13,25-122 40-13,-25 94-27 14,0 0-8-14,0 0 5 13,0 2-23-13,0-4-10 14,-14 3-4-14,1 0 0 0,-14-1 4 13,-8 4 3 1,-19-1-10-14,-17 4-4 14,-20 3 0-14,-17-3 7 0,-10 7-5 13,-13 7 2 1,-8 7 0-14,-3 0 6 14,-5 2-6-14,-5 26 0 0,5 4-5 12,-7 6 13 3,9 7-2-15,-4 4-6 0,-1 7 0 13,5 11 4-13,-1 11 2 13,3 15-6-13,4 14 0 14,10 15 0-14,15 10 0 29,12 5-2-29,17 3 2 0,21 13-3 13,14 3 3-13,24 1 0 13,10 0 3-13,16-17-2 14,0-14 3-14,27-16-4 14,31-20 0-14,25-16 17 13,15-9-2-13,20-7 15 0,22-3 10 13,23 1-18-13,22-3 0 14,27-2 0-14,8-10-14 13,15-6 26-13,1-12-33 14,16-16 0-14,4-7 14 0,3 0-12 12,-12-25 5-12,-17-7-8 14,-16-10 4-14,-12-9 6 14,-3-12-10-14,1-13 0 13,5-8 3-13,-1-15-1 14,-22-9-2-14,-17-8 0 13,-35 0 1-13,-32 2 9 0,-27-11-10 29,-26-6 0-29,-28-3 38 0,-17-4-38 12,-2 2-3 3,-52 1-2-15,-23 5-10 0,-31 8 14 13,-29 13 1-13,-35 19-10 13,-26 21 6-13,-12 18-11 14,9 17-17-14,25 17 5 14,26 17-18-14,21 0 14 13,15 32-38-13,10 25-59 0,84-19 7 13,5-5-117-13</inkml:trace>
    </iact:actionData>
  </iact:action>
  <iact:action type="add" startTime="36873">
    <iact:property name="dataType"/>
    <iact:actionData xml:id="d15">
      <inkml:trace xmlns:inkml="http://www.w3.org/2003/InkML" xml:id="stk15" contextRef="#ctx0" brushRef="#br0">19431 8649 296 0,'0'0'45'1,"0"0"21"13,0 0-29-13,0 0-37 14,0 0 19-14,0 0-3 13,-25 0 7-13,35 0-7 0,9 0-9 13,20-13-7-13,16-1 0 14,3 0 0-14,12 2 5 13,1 2-5-13,0 6 0 14,5 2 1-14,-3-2 0 29,8 2 2-29,-4-2-3 14,10 3 0-14,9-2 2 0,5-1-2 0,3-3 0 11,6-3-2 4,1-3 6-15,3-3-6 14,4-6 2-14,2-2 0 13,3-2 6-13,6-4-6 14,-1 4-1-14,-1-1 1 0,-5-2 0 12,1 4 0-12,-9-3-5 14,-1-2 5-14,3 4-2 14,6-8 13-14,15 6-11 13,-4 3 0-13,6-1 1 0,3-1-5 13,1 5 0-13,2-4 4 14,-1 6 7-14,8 4-7 13,-5 2-4-13,-4 0 4 30,-10 1 3-30,-7 0 1 0,-11-1-4 12,-10 4 0 3,-9-4-4-15,-7 6 6 0,-4-6-2 12,4 1 0-12,1 4 4 14,-4-5-9-14,-1 7 5 14,-7-2 0-14,-3 3 0 0,-5-2 0 12,-10-1-21-12,-9-1-9 14,-10 8 5-14,-15-3-16 13,-10 2-7-13,-14-3-40 14,-2-4 67-14,0 6-162 14</inkml:trace>
    </iact:actionData>
  </iact:action>
  <iact:action type="add" startTime="37471">
    <iact:property name="dataType"/>
    <iact:actionData xml:id="d16">
      <inkml:trace xmlns:inkml="http://www.w3.org/2003/InkML" xml:id="stk16" contextRef="#ctx0" brushRef="#br0">24884 7677 2 0,'0'0'10'15,"0"0"5"-14,0 0 2 14,0 0 13-14,0 0 19 0,0 0 11 12,0 0-32-12,-87-37-5 14,87 37-12-14,0 0-4 14,0 0-7-14,4 0 10 13,12 0 0-13,8 0-9 14,9 0 4-14,8 2 2 14,1 4-6-14,3-2-1 13,4 0 4 2,-2 2-4-15,-1 0 10 0,6 0-5 12,-15 0 1-12,-1-4 0 14,-7 2 2-14,-11 0-4 14,-3-4-4-14,-5 0 6 13,-8 0 44-13,-2 0-18 14,0 0 0-14,0 0-9 0,0 0-16 12,0 0-7-12,0 4-24 14,-12 5 1-14,-16 6 23 14,-28 13 19 0,-33 12 18 1,-38 13-14-15,-36 16-9 0,-33 22-6 13,-34 13-8-13,-26 10-23 13,151-70-48-13,-8-12-151 14</inkml:trace>
    </iact:actionData>
  </iact:action>
  <iact:action type="add" startTime="39887">
    <iact:property name="dataType"/>
    <iact:actionData xml:id="d17">
      <inkml:trace xmlns:inkml="http://www.w3.org/2003/InkML" xml:id="stk17" contextRef="#ctx0" brushRef="#br0">18245 8753 169 0,'0'0'69'1,"0"0"-34"0,0 0 14 12,0 0-10 3,0 0-9-15,0 0 38 0,0 0-22 12,9 0-9-12,-7-2 6 14,0-2-22-14,8 0-15 14,5-6-6-14,12-2 0 13,6-4-7-13,10 0 7 14,-3 2 0-14,4 2 0 13,3 1 1-13,-3 4 3 14,8 0-4-14,-9 1 2 14,-3 5-2 0,4 1 0-14,-8 0-8 14,0 4 7-14,-15 18-13 14,-5 6-28-14,-11 6-9 13,-5 3-8-13,-13 6 35 0,-37 1-35 13,-1-6 59-13,0-1 1 13,6-14-1-13,16-7 1 14,16-8-1-14,7-4 0 14,6-4 5-14,0 2-5 0,0-2-6 12,0 2 6-12,0 1 4 14,8-3 1-14,21 0 6 14,11 0 1-14,7 3 26 29,2 3-36-29,-6 4 3 0,-10 5-2 12,-6 0-3-12,-12-1-4 14,-6 0-1-14,-6 1-2 14,-3-1 7-14,0 5 1 13,-25 4 36-13,-20 3 24 14,-13 1-54-14,-9 4 3 0,3-4-10 13,-5 2 6-13,4 0-13 13,7 6-5-13,9 2-64 14,38-25-38-14,9-4-67 13</inkml:trace>
    </iact:actionData>
  </iact:action>
  <iact:action type="add" startTime="40510">
    <iact:property name="dataType"/>
    <iact:actionData xml:id="d18">
      <inkml:trace xmlns:inkml="http://www.w3.org/2003/InkML" xml:id="stk18" contextRef="#ctx0" brushRef="#br0">19113 8992 359 0,'0'0'26'1,"0"0"-6"0,0 0-11 12,0 0-9-12,0 0 0 14,0 0 12-14,46-57 39 13,-46 57-41-13,-2 9-10 14,0 14 0-14,2 9-6 14,0 3 6-14,0-8-14 13,18-3 12-13,6-5 2 14,0-12-7-14,10-3 4 14,-1-4 6-14,6 0 1 0,-6 0-4 12,0-14 0 3,-4-7 19-15,-6-9-19 13,-10-5 14-13,-11-2 1 14,-2-2 4-14,0 6-5 0,-25 1 1 13,-4 7-4-13,-4 7 18 29,0 8-29-29,-5 10-34 0,-5 0-49 13,1 19-20 1,31-2-10-14,4-2-66 0</inkml:trace>
    </iact:actionData>
  </iact:action>
  <iact:action type="add" startTime="40887">
    <iact:property name="dataType"/>
    <iact:actionData xml:id="d19">
      <inkml:trace xmlns:inkml="http://www.w3.org/2003/InkML" xml:id="stk19" contextRef="#ctx0" brushRef="#br0">19703 8907 273 0,'0'0'32'1,"0"0"-7"0,0 0 30 12,0 0 4-12,0 0-32 14,0 0-18-14,42 0-9 13,-42 4-10-13,0 8 10 14,0 4-17-14,0 9 17 14,0 1 15-14,3 1-15 13,10 2 0-13,5-4 0 14,4 1 3-14,7-8 2 14,2 0-5-14,8-6 0 13,-6-5-7-13,-4-3 9 14,-5-4-2-14,-8 0 4 13,-5-11 0-13,-5-23 14 14,-6-4-18-14,0-1 0 14,-2-2 22-14,-22 7-6 13,2 5 7-13,-3 10-3 14,12 9-20-14,6 4-7 14,-2 6-52-14,5 0-90 13,4 0-19-13,0 0 21 0</inkml:trace>
    </iact:actionData>
  </iact:action>
  <iact:action type="add" startTime="41252">
    <iact:property name="dataType"/>
    <iact:actionData xml:id="d20">
      <inkml:trace xmlns:inkml="http://www.w3.org/2003/InkML" xml:id="stk20" contextRef="#ctx0" brushRef="#br0">20394 8899 125 0,'0'0'46'1,"0"0"-42"13,0 0 10-13,0 0-14 14,0 0-13-14,0 0 7 13,0 0 6-13,80 82 18 14,-77-39-18-14,6 1 18 14,4-2 8-14,7-8-19 13,-2-4 3-13,6-6 2 14,3-8-2-14,4-6 8 14,0-8 39-14,10-2-28 13,-1 0 15-13,-9 0-14 14,-2-20 20-14,-12-10 11 13,-5-6-44-13,-12-7 18 14,0-3-35-14,-25 1 13 14,-28 0-20-14,-25 14 7 0,-21 10-17 12,-18 21-21-12,-22 0-49 30,77 16-13-30,-7 6-65 13</inkml:trace>
    </iact:actionData>
  </iact:action>
  <iact:action type="add" startTime="42797">
    <iact:property name="dataType"/>
    <iact:actionData xml:id="d21">
      <inkml:trace xmlns:inkml="http://www.w3.org/2003/InkML" xml:id="stk21" contextRef="#ctx0" brushRef="#br0">11870 11543 14 0,'0'0'67'1,"0"0"-40"13,0 0 13-13,0 0-24 14,0 0 5-14,0 0-21 13,0 0 0-13,-9 3 16 14,9-3-7-14,0 0-9 14,0 0-2-14,0 0-4 13,0 0-2-13,0 0 8 14,0 0 0-14,0 0 0 13,0 0 1-13,2 2-1 0,7 5 0 13,-5-4 0-13,6-1 3 14,-6 2-3-14,5 1 0 13,-3 2-2-13,8 1 4 14,-1 0-2-14,3 4 0 14,4-1 1-14,2 0 1 13,7 1-2-13,0-6 0 14,5-2 14-14,3 2 2 13,8-4-5 2,11-2 20-15,-1 0-2 14,17 0 24-14,1 0-43 13,6 0 10-13,-2 0-5 14,2-2-15-14,-6-4 0 0,-1 2 2 13,-8 4-1-13,-1-4 5 13,-10 4-6-13,-2 0 0 14,-4 0-6-14,-3 0 6 14,6 0-11-14,-1 2-35 0,0 6-17 12,-39-8-9-12,2 0-49 14</inkml:trace>
    </iact:actionData>
  </iact:action>
  <iact:action type="add" startTime="45161">
    <iact:property name="dataType"/>
    <iact:actionData xml:id="d22">
      <inkml:trace xmlns:inkml="http://www.w3.org/2003/InkML" xml:id="stk22" contextRef="#ctx0" brushRef="#br0">19050 5900 87 0,'0'0'0'15,"0"0"10"-14,0 0 4 0,0 0-13 13,0 0 24-13,0 0 16 13,0 0-36-13,-22-61 26 14,22 57-23-14,0 4 14 14,0 0-18-14,0 0-4 13,0 0-8-13,0 0-19 14,0 0 26-14,0 0 1 14,0 0 13-14,0 0 39 13,0 0 27-13,0-4-23 14,0-4 2-14,0-4-26 13,2-3-28-13,0 6 33 14,7-3-19-14,-5-2-10 14,12-2-2-14,9-3 2 0,6-4-9 12,23-2 1-12,19-4 0 14,25-10-11 1,22 2 24-15,17-6-12 0,-4 3 0 12,-4 3 2 3,-11 2 3-15,-10 0-6 0,-15 8 0 12,-1 8-12-12,-3 10-33 14,-74 9-41-14,1 0-104 14</inkml:trace>
    </iact:actionData>
  </iact:action>
  <iact:action type="add" startTime="46700">
    <iact:property name="dataType"/>
    <iact:actionData xml:id="d23">
      <inkml:trace xmlns:inkml="http://www.w3.org/2003/InkML" xml:id="stk23" contextRef="#ctx0" brushRef="#br0">18052 11671 188 0,'0'0'69'1,"0"0"-26"0,0 0 10 12,0 0-52-12,0 0 4 14,0 0 11-14,0 0 8 13,91-24 10-13,-67 10-8 14,5-1-17-14,5 3 7 14,-1-2-16-14,9 0-4 13,8 0 2-13,-2-2-2 14,17 0-17-14,11 1-25 14,-47 4-40-14,0 2-38 13</inkml:trace>
    </iact:actionData>
  </iact:action>
  <iact:action type="add" startTime="55568">
    <iact:property name="dataType"/>
    <iact:actionData xml:id="d24">
      <inkml:trace xmlns:inkml="http://www.w3.org/2003/InkML" xml:id="stk24" contextRef="#ctx0" brushRef="#br0">12819 8439 202 0,'0'0'89'15,"0"-12"-55"-14,0 7 23 0,0-5-41 13,-2 2 6-13,-7-1 34 13,1-3-17-13,0 3-9 14,2-4-19-14,-3 8-2 14,3-7 3-14,-6 1-12 13,-5 3 0-13,-8 3-6 14,-15 3 6-14,-11-5-6 14,-16 3 4-14,-16-3-2 13,-8-5 2-13,-17-2 2 14,-5-13 0-14,-5-1 1 13,-9-4 2-13,-3 1-3 14,-10 2 2-14,2 1 0 0,-4-2-4 28,-3-2 1-28,-5 1 1 14,-10-6 4-14,-8 0-4 14,-4-3 0-14,6 4 0 13,8-4 4-13,6 5-4 0,9 0 0 13,4 1 0-13,17 0 2 13,9 1 0-13,10-4-2 14,9 3 0-14,5 1 1 14,-5 5-1-14,5 7 0 13,-4 0 0-13,1 7-3 0,7 4 3 13,0 4-4-13,12 4 0 13,0 2 2-13,9 0 2 14,3 0-26-14,12 0-21 14,9 0 15-14,9 8-22 0,6 0-19 12,7 1 4-12,18-9-10 14,0 0-54-14</inkml:trace>
    </iact:actionData>
  </iact:action>
  <iact:action type="add" startTime="56200">
    <iact:property name="dataType"/>
    <iact:actionData xml:id="d25">
      <inkml:trace xmlns:inkml="http://www.w3.org/2003/InkML" xml:id="stk25" contextRef="#ctx0" brushRef="#br0">8765 6766 46 0,'0'0'39'15,"0"0"14"-14,0 0-14 14,0 0-39-14,0 0 8 13,0 0-6-13,-16-42-1 14,9 42-1-14,7 0-7 14,0 0 5-14,-4 0-18 13,-5 4 18-13,0 25 1 14,-6 14 2-14,-1 11 0 0,-2 10-1 12,-4 10 0 3,-7 14 8-15,-7-2-7 14,-7-2 2-14,1-6 3 13,0-17-3-13,6-13-3 14,5-11 0-14,2-8 3 14,5-8-3-14,-1-4 1 13,5-1-1-13,-3-3 6 14,6 3-6-14,-1-3 1 0,7 2-1 13,0-4-5-13,4 2 1 13,7-1 1-13,0-2-4 14,0-2 7-14,0-2 1 13,0-2-1-13,0-2-5 14,7 1 5-14,4 3 9 0,4-1 4 28,8 1 7-28,1 4 6 14,18-2-6-14,10 0-2 13,15 2 7-13,15 3-7 14,10 2 21-14,10-4-31 0,3 4-5 13,-3-1 9-13,-4-2-11 13,-11 4-1-13,-6-2 0 14,-10-2 1-14,-4-3-3 14,-2 1 0-14,-5 1-54 13,-49-9 1-13,-9 3-58 0</inkml:trace>
    </iact:actionData>
  </iact:action>
  <iact:action type="add" startTime="58847">
    <iact:property name="dataType"/>
    <iact:actionData xml:id="d26">
      <inkml:trace xmlns:inkml="http://www.w3.org/2003/InkML" xml:id="stk26" contextRef="#ctx0" brushRef="#br0">10229 5542 163 0,'0'0'19'1,"0"0"-19"13,0 0-24-13,0 0 23 14,0 0 1-14,0 0 0 13,0 0 1-13,56 87 0 14,-45-80-1-14,1 3 4 14,7 1-3-14,8-2 33 13,6 3-24-13,12 1 3 0,8 3 17 13,7 1-11-13,10 6-3 14,14 0-4 0,13-2 2-14,9-1 35 0,10 0-32 13,11-2-9-13,12-8 19 13,17-4-13 2,20-6 0 0,18 0 3-15,15 0-16 13,5 0 23-13,-13-4-20 0,-18 4-1 13,-37 0 4-13,-30 0-5 13,-20 4-3-13,-26 2 1 14,-24-3 0-14,-10 0 6 14,-16-3-6-14,-9 2 0 0,-6-2-3 12,-3 0 3-12,-2 0-2 14,0 0 0-14,0 0-10 0,0 0 11 13,0 0-42-13,0 0-2 13,0 4 14-13,0-1-6 14,0 2 5-14,0 4 20 14,0 7 2-14,-2 3-10 13,-12 4-39-13,10-15-28 14,-3-4-21-14</inkml:trace>
    </iact:actionData>
  </iact:action>
  <iact:action type="add" startTime="59635">
    <iact:property name="dataType"/>
    <iact:actionData xml:id="d27">
      <inkml:trace xmlns:inkml="http://www.w3.org/2003/InkML" xml:id="stk27" contextRef="#ctx0" brushRef="#br0">12978 5388 120 0,'0'0'14'15,"0"0"0"-14,0 0-3 14,0 0-1-14,0 0 15 13,0 0 10-13,-34-6-35 14,34 6-1-14,0 0-6 0,0 0-1 13,0 13 6-13,5 4 4 13,15 3 8-13,9 8 19 14,6 4 16-14,12 6-20 13,16 3 6-13,15-2-5 30,8 0 17-30,11-1-26 0,1-1-5 12,-7 0 4 3,11-5-15-15,4-8-1 0,-6-6 0 13,-7-4 0-13,-22-6 3 13,-15-4-3-13,-27-2 0 14,-15-2 0-14,-12 0 0 14,-2 0 0-14,-20 0 7 0,-49 12 17 12,-43 13-12-12,-31 14-12 14,-21 14 0-14,-15 15-4 13,3 12 3-13,-5 18-40 14,3 22-42-14,125-71-39 14,4 3-17-14</inkml:trace>
    </iact:actionData>
  </iact:action>
  <iact:action type="add" startTime="62531">
    <iact:property name="dataType"/>
    <iact:actionData xml:id="d28">
      <inkml:trace xmlns:inkml="http://www.w3.org/2003/InkML" xml:id="stk28" contextRef="#ctx0" brushRef="#br0">18156 7854 217 0,'0'0'5'15,"0"0"34"-14,0 0-16 0,0 0 4 0,0 0-1 12,0 0-10-12,0 0 18 13,25-24-29-13,-3 16 6 14,16-2-8-14,2 0 3 14,9-2 4-14,9-3-5 13,9-2-4-13,8-3 15 14,1 0-15-14,18 0 3 13,4 0 0-13,3 2 4 14,5-4-2-14,17-2 9 14,8 0-5-14,14-2 12 13,13 0-20-13,1-2 0 14,4 1 10-14,-14-1-8 14,-6 5-1-14,-5-3-3 0,-2-3 0 12,8 1 23-12,15-5-19 14,10-1-2-14,12-3 3 29,2-5-1-29,-7 0 0 14,-16 3-4-14,-19 1 0 0,-21 6 0 12,-13 2 0-12,-16 7 0 14,4 0 9-14,-7 0-7 14,-3 6-4-14,-2-3 1 13,-12 2 1-13,-9 2-3 14,-6 2 3-14,0 6 0 0,-7-5-1 12,0 3 4-12,-11 2-3 14,0 1 0-14,-9 2-2 14,-14 2-7-14,-3-1-10 13,-10 1-13-13,0 3-10 0,0 0-18 13,7 0-16-13,2 0-35 14,-6 0 2-14</inkml:trace>
    </iact:actionData>
  </iact:action>
  <iact:action type="add" startTime="63242">
    <iact:property name="dataType"/>
    <iact:actionData xml:id="d29">
      <inkml:trace xmlns:inkml="http://www.w3.org/2003/InkML" xml:id="stk29" contextRef="#ctx0" brushRef="#br0">22552 6581 79 0,'0'0'3'15,"0"0"-3"-14,0 0-22 0,0 0-31 13,0 0 47-13,0 0 6 13,-2-6 0-13,8 6 25 14,3 0-19-14,-5 0 3 14,4 0 17-14,-6 0 3 13,-2 0-14-13,4 0-9 14,3 3-4-14,-1 4 18 14,6-2-20-14,-8 0 0 13,9 1 9-13,5 2 25 14,5 0 5-14,8 2-14 13,9 2-20-13,0-2 29 14,-2 4-18-14,0-6-2 14,-5 3 14-14,-8-6-25 0,2 2 7 12,0-2-3 3,-6 5-6-15,6 5 9 14,0-6-10-14,-2 1 0 0,2 1 10 12,-8-8-9-12,4 1-1 14,-7 1 1-14,-3-4 6 29,-7 6 35-29,4-6-22 14,-8 2-14-14,-2-3 12 0,0 0-17 12,0 0 3-12,2 0-4 0,0 4 1 13,5-4 2-13,-3 4-3 14,-2-2-3-14,-2-2-4 0,0 1-3 12,0 1-7 3,-4 7 17-15,-63 11 0 0,-62 21 51 12,-65 36-16 3,-74 33-24-15,-59 39-11 14,-59 29-24-14,221-101-139 13,-4-12-195-13</inkml:trace>
    </iact:actionData>
  </iact:action>
  <iact:action type="add" startTime="70614">
    <iact:property name="dataType"/>
    <iact:actionData xml:id="d30">
      <inkml:trace xmlns:inkml="http://www.w3.org/2003/InkML" xml:id="stk30" contextRef="#ctx0" brushRef="#br0">18816 11735 188 0,'0'0'11'1,"0"0"-2"13,0 0 8-13,0 0-4 14,0 0 23-14,0 0-14 13,0 0 0-13,-49-18 6 14,49 15-27-14,0 3 7 14,0-2 17-14,0 2-1 0,0 0 15 12,0 0-30-12,0 0-3 14,0 0 23-14,0 0-22 14,0 0 3-14,0 0 2 13,0 0-9-13,0 0 21 14,0 0-24-14,0 0 0 13,0 0 19-13,0 0-15 14,0 0 3-14,0 0-1 14,0 0-2-14,0 0 8 13,0 0-12-13,0 0 0 14,0-2-3-14,4 0 7 13,25-1-4-13,12-2 2 14,9-1-2-14,20-4 26 14,14-2-26-14,13-4 0 13,9 0 20-13,15 0-19 14,-5-2 2-14,0 2-2 14,-10 2 4-14,-5-4-1 13,-7 3-4-13,-19 4 0 14,-6 1-1-14,-15 2 3 0,-17 0-2 13,-2 4 0-13,-16 4-15 13,-5 0-12-13,-1 0-52 14,-4 0-42-14,-9 6-11 13,0 4-86-13</inkml:trace>
    </iact:actionData>
  </iact:action>
  <iact:action type="add" startTime="73548">
    <iact:property name="dataType"/>
    <iact:actionData xml:id="d31">
      <inkml:trace xmlns:inkml="http://www.w3.org/2003/InkML" xml:id="stk31" contextRef="#ctx0" brushRef="#br0">16469 15641 25 0,'0'0'0'15,"0"0"-13"-14,0 0 7 14,0 0 6-14,0 0 1 13,0 0 13-13,0 0 7 14,0 0-6-14,0 0 2 14,0 0 11-14,0 0 7 13,0 0 7-13,0 0-17 14,0 0 4-14,0 0 7 13,-3 0-12-13,3 0-1 14,0 0-4-14,0 0-7 14,0 0 20-14,0 0-24 0,0 0 5 12,0 0 4-12,0 0-1 14,0 0 3-14,0 0-13 14,0 0 3-14,0 0 13 13,0 0-22-13,0 0 3 14,0 0 7-14,0 0-8 13,0 0 0-13,14-7-2 14,3 0 0-14,10-3 11 14,4-2-9-14,6 0 3 13,-2-2 1-13,7 1-5 14,10 2-1 1,-2 1 0-15,8 3 0 13,10-1 3-13,-10 2-3 14,-1 1 0-14,1-3 1 13,-2-1-1-13,2 4 0 0,0-4-5 13,-2 1-4-13,-2 4 6 14,-8 3-20-14,-3 1-21 13,-12 0-34-13,-2 0 13 14,-3 0 9-14,-26 0-24 0,0 0-69 13</inkml:trace>
    </iact:actionData>
  </iact:action>
  <iact:action type="add" startTime="77353">
    <iact:property name="dataType"/>
    <iact:actionData xml:id="d32">
      <inkml:trace xmlns:inkml="http://www.w3.org/2003/InkML" xml:id="stk32" contextRef="#ctx0" brushRef="#br0">18918 15296 101 0,'-15'0'7'1,"-1"2"8"13,3-2-13-13,-1 2 38 14,3-2 6-14,5 0-23 13,-4 0 6-13,8 0-29 14,0 0 0-14,2 0 0 0,-4 0 0 13,-5 2 0 1,0 4-8-14,4 0-2 0,1 3 9 13,-3-2-16-13,3 5 4 14,0 3-11-14,-6 0-24 13,10-9-38-13</inkml:trace>
    </iact:actionData>
  </iact:action>
  <iact:action type="add" startTime="77586">
    <iact:property name="dataType"/>
    <iact:actionData xml:id="d33">
      <inkml:trace xmlns:inkml="http://www.w3.org/2003/InkML" xml:id="stk33" contextRef="#ctx0" brushRef="#br0">18771 15444 8 0,'0'0'31'1,"0"0"-10"13,0 0 5-13,0 0 0 14,0 0 4-14,0 0 11 0,0 0-12 12,0 0 8 3,0 0-19-15,0 0 1 0,0 0 7 13,0 0-11-13,0 0 8 13,0 0-4-13,0 0-9 14,16 0 20-14,4 0-22 13,18-8 11-13,13-8 7 14,9-6-11 1,14-2 5-15,17-2-3 0,16-2-11 12,7-1 16-12,4 4-22 14,5 1 0-14,-3 0 0 14,-4 4 0-14,-2 2-5 13,-5 1-15-13,-4 4-38 0,-5 0-22 28,-80 12-42-28,0-2-108 14</inkml:trace>
    </iact:actionData>
  </iact:action>
</iact:actions>
</file>

<file path=ppt/ink/inkAction23.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59:01.269"/>
    </inkml:context>
    <inkml:brush xml:id="br0">
      <inkml:brushProperty name="width" value="0.05292" units="cm"/>
      <inkml:brushProperty name="height" value="0.05292" units="cm"/>
      <inkml:brushProperty name="color" value="#FF0000"/>
    </inkml:brush>
  </inkml:definitions>
  <iact:action type="add" startTime="4882">
    <iact:property name="dataType"/>
    <iact:actionData xml:id="d0">
      <inkml:trace xmlns:inkml="http://www.w3.org/2003/InkML" xml:id="stk0" contextRef="#ctx0" brushRef="#br0">11197 11726 167 0,'0'0'18'1,"0"0"0"13,0 0 1-13,0 0 0 0,0 0 16 13,0 0 0-13,0 0-9 13,-9 0 1-13,9 0-17 14,0 0 0-14,0 0-7 14,0 0 0-14,0 0-5 13,0 0 2-13,0 0 0 14,0 0-2-14,0 0 3 14,0 0-1-14,0 0 9 13,2 0 11-13,22 0 17 14,5 0-28-14,12 0-2 13,12 0 28-13,14 0-20 14,15-5 4-14,9-8-2 0,19-1-12 13,8-1 13 17,16-2-18-30,2 2 1 0,0-2 2 13,-14 5 1-13,-10 2-4 13,-16 3 0-13,-16-2 1 14,-4 9-2-14,-14 0-16 13,-6 0-37-13,-5 0-25 0,-9 0-25 13,-42 6-40-13</inkml:trace>
    </iact:actionData>
  </iact:action>
  <iact:action type="add" startTime="5663">
    <iact:property name="dataType"/>
    <iact:actionData xml:id="d1">
      <inkml:trace xmlns:inkml="http://www.w3.org/2003/InkML" xml:id="stk1" contextRef="#ctx0" brushRef="#br0">15849 11239 185 0,'0'0'69'1,"0"0"-69"13,0 0 7-13,0 0-5 0,0 0 23 13,0 0 0-13,-71-36 10 13,71 34-3-13,0 1-32 14,0 1 8-14,0 0 23 14,0 0 5-14,0 0-14 13,0-3-17-13,0 3-2 14,0 0 7-14,0 0-10 14,0 0-1-14,0 0 1 13,6 0-7-13,19 0 7 14,15 0 18-14,16 0-5 0,15 0 14 12,16 0-16 3,6 0 1-15,5 0-5 0,3 0 5 28,-7 0-7-28,-9 0-5 14,-8 0 6-14,-3 0 2 14,8 0-8-14,-6 0 0 13,2 0 1-13,-13 0-1 0,-10 0 0 13,-10 0 0-13,-9 0 4 13,-16 0-5-13,-7 0 1 14,-11 0-3-14,-2-3-5 14,0 3-25-14,0 0-6 0,0 0-52 12,-13 0-90-12,-14 0-64 14</inkml:trace>
    </iact:actionData>
  </iact:action>
  <iact:action type="add" startTime="16687">
    <iact:property name="dataType"/>
    <iact:actionData xml:id="d2">
      <inkml:trace xmlns:inkml="http://www.w3.org/2003/InkML" xml:id="stk2" contextRef="#ctx0" brushRef="#br0">18318 15029 197 0,'-2'0'39'1,"0"0"-29"13,2 0-1-13,0 0 19 14,0-4 17-14,0 2 0 13,-2-1-3-13,2 3-16 14,0 0-6-14,0 0 2 14,-2 0-21-14,2 0 0 13,0-3 16-13,0 3-10 14,0 0 8-14,0 0-3 13,0 0-11-13,0 0 0 0,0 0-1 13,0 0 0-13,0 0 6 14,0 0-6-14,0 0 0 13,0 0 0-13,0 0 1 14,0 0 0-14,0 0-1 14,0 0 0-14,0 0-2 13,0 0 2-13,0 0-6 14,0 0 1-14,0 0-1 14,0 0 3-14,0 0-2 13,0 0 5-13,14 0 6 14,3 0-2-14,8 0-4 13,-1 0 0-13,16 0 2 14,5 0-2-14,10 0 0 14,1 0 0-14,6-2 8 13,6-5-8-13,3 2 0 0,0-1 0 13,3-3 4 1,6 6-5-14,-2 0 1 14,5-3 0-14,-6 6-3 14,0-3 6-14,-6 1-3 0,-5 2 3 12,3 0-3-12,1 0-1 14,1 0-4-14,0 0 10 29,-3-4-2-29,-2 4-3 0,1-2 1 13,-7 2-3-13,0 0 5 14,-4-3-4-14,0 3 1 13,-3-5 0-13,3 1-3 14,2 1 6-14,-2 3-3 13,2 0 0-13,0 0 1 14,-4-3-4-14,-2-1 3 0,2 0 0 13,2-5-5-13,0 6 5 13,-2 3-2-13,-10 0 1 14,1 0-1-14,-3 0 1 0,-2 0-4 13,5 0 5-13,-3 0 1 13,5 0-1-13,-1 0 0 14,-1 0-1-14,2 0 4 13,-10 0-4-13,4 0 1 14,1 0 0-14,-1 0-1 29,-1-4 1-29,-5-1-3 0,5 3 2 13,-9-1-5-13,2 3 0 13,2-4 2-13,-4 2 4 14,4-4-8-14,1 2 8 0,4-2 0 13,-5 2-7-13,2 4-8 13,-4-6 1-13,5 4 14 14,-7-2-10-14,9 1 7 14,-7 3-8-14,-6 0-27 13,2 0-17-13,-2 0-25 0,-25 0-13 13,-2 0-67-13</inkml:trace>
    </iact:actionData>
  </iact:action>
  <iact:action type="add" startTime="19869">
    <iact:property name="dataType"/>
    <iact:actionData xml:id="d3">
      <inkml:trace xmlns:inkml="http://www.w3.org/2003/InkML" xml:id="stk3" contextRef="#ctx0" brushRef="#br0">29708 7492 146 0,'0'0'1'15,"0"0"10"-14,0 0 16 14,0 0-25-14,0 0 33 13,0 0-18-13,0 0 5 14,-60-97 2-14,48 81-21 14,1-2 6-14,5-3 16 13,-8 2-17-13,-1 0 7 14,1-1-12-14,-6-1 0 14,-2-2-2-14,-5-3-1 13,-4-4 0-13,-7-2 2 0,5-3-2 13,-1-6 0 1,0-1 20-14,5 2-6 14,-2 1-3-14,0 2-11 0,-7 1 0 13,0 0-1 1,1 2 1-14,-6-1 0 14,-1 3 1-14,-6-2 0 0,2 0-1 13,-6-2 0-13,-2 1 0 13,-4 4 1-13,-9-5-1 29,-9 6-1-29,-14-1-1 0,-1 2 3 13,-5 9-4-13,9 2 1 14,8 1 2-14,12 9-3 13,11 1 4-13,9 0-1 14,5 5 4-14,-6-1-3 14,2 3-2-14,3 0-3 13,-6 0 4-13,-7 0-1 0,-4 0 1 13,-10 0-1-13,-10 7-1 13,6 7 4-13,-2 9-4 14,6 5 1-14,14 9-10 0,10 6 9 13,3 11-16-13,-2 2 9 13,2 8 9-13,3 6 0 14,-1-6 0-14,8 3-1 14,4-1 1-14,2-4 6 13,2 2-6-13,3 2 1 29,6-5 0-29,7 1 5 0,8 0 0 13,3-4-6-13,0-2 0 14,20 1 14-14,16-6-10 13,9 0 5-13,9-3-1 0,-4-1 15 13,6-4-15-13,4-3-4 14,5-6-2-14,4-4 21 13,3-3-14-13,1-4 13 14,12 0 0-14,4-1-11 13,13-2 0-13,8 0-3 0,-8-8-8 13,-1-1 4-13,-5-6 5 14,-7-5-9-14,-2 0 6 13,-1 0 2-13,1 0 7 14,0 0-10-14,2-13 4 0,5-2 6 13,-3-5-14-13,1-2 7 13,-10 0-6-13,-3 0-1 29,-4 0 3-29,-10-1-7 14,-3-1 6-14,-6 2 13 14,-7-4-16-14,0-7 0 13,-4 6 8-13,-3-4-8 0,-7 0 2 13,-1 2-2-13,-5-8 3 14,-5 0-2-14,-3 0-1 13,-2-2 0-13,-3-3-3 14,5 0 3-14,-8-2 0 0,-5 2-1 12,0 4 1-12,-4 0-4 14,-2 6 4-14,-2-3-13 14,0 1 12-14,0-1-13 13,-6-4 14-13,-19 1 3 14,-2 2-2-14,-6 3 9 0,2 8-10 13,2 1 0-13,-7 2-2 13,-5-2 4-13,-5-5-2 29,-10 0 0-29,-2-1 0 0,0-2-1 13,0-3 1-13,2 7 0 14,3 0 1-14,0 2 0 13,-18 4-2-13,-12-4-1 14,-6-1 2-14,-9 8-7 14,-1-1 4-14,10 6-10 13,9 6 13-13,11-1-14 0,7 7 5 13,2 2-22-13,-6 0-12 13,2 0 25-13,-7 14-25 0,-14 9-4 13,-11 9-35-13,61-16 6 14,-13-4-40-14</inkml:trace>
    </iact:actionData>
  </iact:action>
  <iact:action type="add" startTime="22157">
    <iact:property name="dataType"/>
    <iact:actionData xml:id="d4">
      <inkml:trace xmlns:inkml="http://www.w3.org/2003/InkML" xml:id="stk4" contextRef="#ctx0" brushRef="#br0">7546 7858 13 0,'-121'19'8'1,"49"-14"15"13,-3-1 9-13,-6 5-13 14,-1-4 8-14,-2 2 3 13,-8 0-11-13,3 4-3 14,-10 3-3-14,1 4-1 14,-2 8-12-14,0 6 0 13,-1 6 1 2,-5 10 1-15,-4 2-2 0,12 7 0 13,1 14 0-13,7 6 11 13,1 8-10-13,-2 6 3 14,-3-3 3-14,3 7-7 13,4-3-2-13,4 2 2 14,2-2 1-14,8-3 2 0,9-2-2 13,8 0 0-13,14-1 9 29,11-7-10-29,15-6-3 0,13-6-1 0,3-6 4 27,9-1 5-27,22 3-3 14,10 3 7-14,15 4 9 0,4-1-15 12,15-5 7-12,10-9 6 14,13-9-7-14,4-11 32 14,-1-9-18-14,-1-8-1 0,6-5 10 12,-2-10 3 3,14-1-9-15,-2-2-2 0,7 0-10 13,-3-7-7-13,-7-20-5 0,1-9 7 12,-4-5 15 3,-6-5-15-15,-3-12 2 13,-5 5-3-13,-5-5 4 0,1 4 4 13,-5 1-15-13,-10 0 0 14,-6-2 13-14,-11-1-13 13,4-7 3-13,0-4 0 14,1-7 4-14,8-7-2 29,5 0-6-29,-7-4 0 0,0 1 0 13,-13-1 0-13,-6-1 0 13,-14 2 1-13,-14 3 0 14,1 1 1-14,-16 6-2 14,-9 2 0-14,0-5 1 0,0 5-1 12,-13 1-4-12,-14 1 2 14,-13 12 1-14,-9 3-3 14,-16 6-3-14,-18 6 4 13,-10 1-1-13,-15 1 4 14,0 12 0-14,-13 4 5 0,-6 7 1 12,-3 13-12-12,8 5 5 14,1 0-20-14,13 0 21 14,2 7-25-14,13 15-11 13,11 9 5-13,12 4-31 0,20 6-24 13,11 7-9-13,39-29-13 29,0 0-5-29</inkml:trace>
    </iact:actionData>
  </iact:action>
  <iact:action type="add" startTime="24648">
    <iact:property name="dataType"/>
    <iact:actionData xml:id="d5">
      <inkml:trace xmlns:inkml="http://www.w3.org/2003/InkML" xml:id="stk5" contextRef="#ctx0" brushRef="#br0">6085 9490 221 0,'0'0'32'15,"0"0"-2"-14,0 0-13 14,0 0-1-14,0 0 4 13,-51-108 9-13,39 94 26 14,10 2-39-14,-2 2 15 14,-3 4-1-14,5 6-25 13,-4 0-5-13,-8 0-7 0,-1 0 5 13,-8 0 2-13,-4 0 1 13,-2 2 4-13,-4 16-5 14,0 7 2-14,-1 8 0 14,1 7-2-14,2 1-5 13,6 1 2-13,9-5 1 14,7 0 2-14,7-9-9 14,2-6 1-14,0-5 7 13,2-5-10-13,21-3 11 14,4-3 3-14,4-1-1 13,13-5 5-13,14 0-2 30,2 0-1-30,9-13 10 0,5-3-14 12,2 2-43-12,-4-8-32 14,-8 0-14-14,-53 10-17 14,-11-2-33-14</inkml:trace>
    </iact:actionData>
  </iact:action>
  <iact:action type="add" startTime="25030">
    <iact:property name="dataType"/>
    <iact:actionData xml:id="d6">
      <inkml:trace xmlns:inkml="http://www.w3.org/2003/InkML" xml:id="stk6" contextRef="#ctx0" brushRef="#br0">6335 9198 161 0,'0'0'78'1,"0"0"-33"13,0-106 16-13,-2 99-8 14,2 5-40-14,-2 2-5 13,2 0-8-13,0 0-23 14,0 16 12-14,0 16-10 14,19 9 21-14,4 9 2 13,4 2 0-13,4 2-1 0,0-4 3 13,-4-2-1-13,0-5 3 13,-6-6-6-13,-5-12 0 30,-3-7-4-30,1-8 2 13,-7-5-23-13,-3-5-3 0,0 0 28 0,-4 0 12 12,0-12 12-12,0-22-23 14,0-15 5 0,0-7-4-14,0-6-1 14,0-5 2-14,-6 3-2 0,6-4 12 12,0-2-10-12,6 1-3 14,23 3 36-14,9 10-20 14,-4 10 5-14,-5 15 0 13,-5 11-15-13,-6 13 0 14,1 7-6-14,-4 0-20 14,5 18 19-14,5 17-23 0,-4 14 13 12,8 6 10-12,5 11 2 14,-3 4 11-14,-2 0-12 29,2-2 0-29,-4 2 1 14,-2-7-1-14,-5-8-50 0,-9-6-12 12,-11-46-42-12,0-1-34 14</inkml:trace>
    </iact:actionData>
  </iact:action>
  <iact:action type="add" startTime="25548">
    <iact:property name="dataType"/>
    <iact:actionData xml:id="d7">
      <inkml:trace xmlns:inkml="http://www.w3.org/2003/InkML" xml:id="stk7" contextRef="#ctx0" brushRef="#br0">6595 9348 376 0,'0'0'8'1,"0"0"14"13,0 0-1-13,0 0-21 14,0 0-12-14,63-136 12 13,17 93 2-13,5 5-1 14,7 3 1-14,-5 7-2 14,-3 10-32-14,-62 16-79 13,-8 2-106-13</inkml:trace>
    </iact:actionData>
  </iact:action>
  <iact:action type="add" startTime="27830">
    <iact:property name="dataType"/>
    <iact:actionData xml:id="d8">
      <inkml:trace xmlns:inkml="http://www.w3.org/2003/InkML" xml:id="stk8" contextRef="#ctx0" brushRef="#br0">15938 5900 122 0,'0'0'3'1,"0"0"0"13,0 0 1-13,0 0 12 14,0 0 43-14,0 0-17 13,0 0-26-13,-27 3-16 14,27-1 0-14,0 0-6 14,0 0 1-14,0 1-7 13,0 1-8-13,0 0 8 0,0-1 8 13,0 1-8 1,0-2 1-14,0-2 10 0,0 0 2 13,0 0 5-13,0 0 5 14,0 0 2-14,0 0-13 13,0 3-10-13,0 0 10 14,0 6-1-14,14 0 5 14,8 4-4-14,2-1 18 13,14-2 2-13,7 1 1 14,11-1-3-14,4 1-4 14,11 1 15-14,14-5-5 13,2-3 1-13,11 1-3 14,12-1-7-14,9-1 3 13,15 2-10-13,18-3-5 14,6-2 17-14,16 0-17 0,-3 0 2 28,3 0 3-28,-4 0-1 14,-14 0 13-14,-11 0-20 14,-5 0 0-14,-10 0 15 13,1 4-14-13,7-3-1 14,-6 2 3-14,10-3-3 0,1 0 2 12,-4 0-4-12,3 0 6 14,-8 0 2-14,-5 0-6 14,-4 0 0-14,-9 0 5 0,-9 0-4 12,-9-3 3-12,0-4-4 14,-13-1 3-14,-8-3-1 14,4 4-2-14,-10-3 0 13,1 2-1-13,-5-2 2 14,-5-1 5-14,-2 4-6 13,0-6 0-13,3-1-4 0,-7 4 4 13,-3-4 0-13,-2 2 2 14,-8 3 0-14,-3 0-1 29,-11 2-1-29,-7 4 1 0,3 1-6 13,-8-2 5-13,6 2 0 13,-6-1 1-13,8 0 1 14,-7 1-2-14,9-2 0 13,0 2 2-13,4 2-7 14,11-1 5-14,0-2 0 14,1-1 0-14,1 2 1 0,1 0-1 0,-1 2 0 11,8 0 3 4,-6 0-9-15,-3 0 6 14,-1 0 0-14,-1 0 0 0,-8 0 6 12,7 0-7-12,0-6 1 14,5 3 0-14,-3-2-2 13,-5 1 2-13,0 4 0 14,-13-3 3-14,-4 3-3 14,-4 0 0-14,-3 0-4 29,-9 0 11-29,3 0-15 0,-7-5-5 12,0 3-2-12,0-8 11 0,-11-4-72 0,-18-1-21 12,-9-11 34 3,-9 5 14-15,-1-2 43 13,-6 1 5-13,7 7 1 14,-4-3 6-14,4 1-5 14,-3 5 2-14,4 2 7 13,4 2-8-13,8 1 20 14,8 5-12-14,12-3-3 14,12 3 22-14,2 2-9 0,0-2-20 12,0 2-19-12,0 0 11 14,0 0 8-14,4 4 0 13,14 13 2-13,7 2 2 0,11 3-2 13,3 1 8-13,9 1 11 29,-2-1-17-29,8-3 26 14,-1 1-27-14,10-4 2 14,-7 3 14-14,2-8-18 13,-8-1 2-13,-7-1-3 14,1 0 0-14,-10-2 4 0,-12 0-4 12,3-4 0-12,-16 0 3 14,-3-1-3-14,-2-3 0 0,4 0-2 13,-8 0 1-13,0 0-7 13,0 0 4-13,0 5-10 14,-27 4 14-14,-31 11 9 14,-36 6 18-14,-13 6-16 13,-16 7-11-13,-1 11 5 14,-12 8-5-14,-7 8-16 13,-6 13-42-13,95-49-64 0,10-2-101 13</inkml:trace>
    </iact:actionData>
  </iact:action>
  <iact:action type="add" startTime="32742">
    <iact:property name="dataType"/>
    <iact:actionData xml:id="d9">
      <inkml:trace xmlns:inkml="http://www.w3.org/2003/InkML" xml:id="stk9" contextRef="#ctx0" brushRef="#br0">26215 17235 158 0,'0'0'88'15,"0"0"-46"-14,-2 0 24 14,2 0 16-14,-6 0-29 13,4-2 3-13,0-2-31 14,0-1 6-14,0 2-9 14,2 3-13-14,0 0 1 0,0 0 3 12,0 0-12-12,0 0 0 14,0 0 0-14,0 0 0 14,0 0 2-14,0 0-3 13,0 0 0-13,0 0-2 14,0 0 4-14,0 0-2 13,0 0 7-13,0 0-5 14,0 0 0-14,0 0-2 14,0-4-6-14,0 4 6 13,0-2-13-13,16-6 13 14,15-4 3-14,9 3-1 13,4-4 2-13,10-1-2 0,-3 0-2 13,12 0 2 2,-3 0-2-15,2 2-2 13,3 1-6-13,-3 4-22 0,5-1-19 13,-5 2-42 2,-46 2-62-15,-5-4-79 13</inkml:trace>
    </iact:actionData>
  </iact:action>
  <iact:action type="add" startTime="34483">
    <iact:property name="dataType"/>
    <iact:actionData xml:id="d10">
      <inkml:trace xmlns:inkml="http://www.w3.org/2003/InkML" xml:id="stk10" contextRef="#ctx0" brushRef="#br0">26587 17066 221 0,'0'0'19'1,"0"0"-7"0,0 0 23 12,0 0 17-12,0 0-12 14,0 0-9-14,0 0-11 13,-14 0-15-13,14 0-5 14,0 0 1-14,0 0 2 14,0 0 0-14,0 0-3 13,0 0-9-13,0 0 8 14,0 0 0-14,0 0 1 14,12 0 0-14,1 0 10 13,3 0-8-13,3 0 3 14,8 0-3-14,4-5 1 13,8-6 0-13,1 4 4 14,-3-3-6 1,5 1-1-15,-3 1 5 0,1 0-5 12,-7-1 0 3,0 4-1-15,1-1-29 14,-5 3-23-14,-25 3-23 13,1-5-87-13</inkml:trace>
    </iact:actionData>
  </iact:action>
  <iact:action type="add" startTime="35413">
    <iact:property name="dataType"/>
    <iact:actionData xml:id="d11">
      <inkml:trace xmlns:inkml="http://www.w3.org/2003/InkML" xml:id="stk11" contextRef="#ctx0" brushRef="#br0">27559 17070 67 0,'0'0'93'15,"0"0"-90"-14,0 0 40 0,0 0 5 13,0 0-12 1,0 0 0-14,-58 3 19 0,51-3 2 13,3 0-44-13,2 0 6 14,2 0 16-14,-3 0-29 13,3 0 0-13,0 0 1 14,0 0-1-14,0 0 1 14,0 0-2-14,0 0-4 13,0 0 12-13,0 0-12 14,0 0 0-14,0 0 2 13,0 0-3-13,0 0 3 14,0-3-3-14,16-6 2 0,13 0 6 13,6-5-8 1,3 7 0-14,3-5 4 0,1 1-4 13,-5 2 1-13,-1 0-3 13,0 4 8-13,0-4-12 14,-9 3-8 1,-4 4-14-1,-2 0 0-14,-5-2-31 14,-1 4-7-14,-1 0-19 14,-14 0-55-14</inkml:trace>
    </iact:actionData>
  </iact:action>
  <iact:action type="add" startTime="38919">
    <iact:property name="dataType"/>
    <iact:actionData xml:id="d12">
      <inkml:trace xmlns:inkml="http://www.w3.org/2003/InkML" xml:id="stk12" contextRef="#ctx0" brushRef="#br0">17146 12659 144 0,'0'0'0'15,"0"0"-18"-14,0 0 18 14,0 0 3-14,0 0 42 13,0 0 1-13,0 0-4 14,80 21 6-14,-53-21-19 14,2-3 0-14,0-6 8 13,0 0-11-13,2-3-8 0,12-2 7 13,3 3-10-13,6-2 0 13,6 5-7-13,-2-2-8 14,4 2 13 1,9 0-13-15,-9-3 4 13,7 4 0-13,-3 0-2 0,-1 0-1 13,1-3-1 2,6-2 3-15,5-3 0 0,12-1 10 12,5-2-11-12,-1 3 10 14,5-1-6-14,-9-1-2 13,-11 3-4-13,-3 1 0 14,-4-4 6-14,1 1-6 29,1 0 2-29,-2 2-5 0,0 0 3 13,-6 2 0-13,-1 2-15 14,-7 5-25-14,-5 5-27 13,-46 0-92-13,-4 0-116 14</inkml:trace>
    </iact:actionData>
  </iact:action>
  <iact:action type="add" startTime="52337">
    <iact:property name="dataType"/>
    <iact:actionData xml:id="d13">
      <inkml:trace xmlns:inkml="http://www.w3.org/2003/InkML" xml:id="stk13" contextRef="#ctx0" brushRef="#br0">27875 11911 392 0,'0'0'0'1,"2"0"-4"13,12 0 0-13,3 0-15 14,6 0 19-14,-3 0 22 13,3-2 19-13,-4-6-19 14,17 0-21-14,7 0 9 14,5-2 33-14,8 4-31 13,2 2-6-13,0 4 6 14,-2 0-4-14,-8 0-6 13,-5 0-2-13,-16 0-1 14,-5 7-7-14,-13 14 1 14,-4 4-7-14,-5 12 12 13,0 5 2 2,-25 7-5-15,-17 2-8 14,-12-2-13-14,-6-4 13 0,0-4-4 12,2-9-3-12,14-6 18 14,5-11-3-14,15-4 4 14,15-7 0-14,9-2-5 13,0-2 2-13,0 0 8 0,0 3-4 13,14-3 17-13,17 1 14 13,13 1-3-13,5 2-9 14,3 3-8-14,-4-2 16 14,0 9-25-14,-13 0 2 13,-6 4 1-13,-12 1-4 14,-3-2-2-14,-9 1-4 13,-5 5 5-13,0 0 7 0,-25 9 5 29,-21 1 23-29,-26 3-12 13,-20-2-14-13,-1-4-6 14,-3-5-3-14,11-5-13 14,14-5 13-14,13-1-50 0,13-4-33 12,43-10-72-12,2 0-100 14</inkml:trace>
    </iact:actionData>
  </iact:action>
  <iact:action type="add" startTime="52946">
    <iact:property name="dataType"/>
    <iact:actionData xml:id="d14">
      <inkml:trace xmlns:inkml="http://www.w3.org/2003/InkML" xml:id="stk14" contextRef="#ctx0" brushRef="#br0">29041 12078 488 0,'0'0'10'1,"0"0"-10"13,0 0 0-13,0 0 0 14,0 0 4-14,0 0 6 13,63-23 12-13,-77 43 1 14,-1 5-16-14,3 4 4 14,8 2-11-14,4-2-14 13,0 3 13-13,0-3 2 14,18 0 10-14,13-10-7 13,7-1-3-13,-3-9 18 0,6-6-19 13,-1-3 0 2,-5 0 8-15,1-10-2 0,-9-20 3 12,-7-8-5 3,-11-6 0-15,-9 0-8 14,0-1-2-14,-27 6 6 0,-22 2 12 12,-9 7-6-12,-6 8-6 14,1 14-17-14,5 8-72 13,42 0-56-13,12 7-115 14</inkml:trace>
    </iact:actionData>
  </iact:action>
  <iact:action type="add" startTime="53336">
    <iact:property name="dataType"/>
    <iact:actionData xml:id="d15">
      <inkml:trace xmlns:inkml="http://www.w3.org/2003/InkML" xml:id="stk15" contextRef="#ctx0" brushRef="#br0">29823 12013 519 0,'0'0'20'1,"0"0"-5"13,0 0-15-13,0 0 0 14,0 0-3-14,0 0-3 13,-2 65 6-13,-13-31 0 14,4 4-1-14,6 1 1 14,5 0 0-14,0-3-7 13,5-2 14-13,21-4-2 0,15-4-5 13,3-4-4-13,12-6-4 13,2-6 7 2,4-8 1 0,-2-2-3-15,-6 0 7 0,-10-24 10 12,-8-10 6 3,-7-4-12-15,-13-4 24 14,-14 0-5-14,-2 2-2 0,0 2 8 0,-29 2-30 11,-13 1 2 4,-10 11-5-15,-1 10-49 14,-8 8-33-14,13 6-41 13,34 0-79-13,12 0-46 14</inkml:trace>
    </iact:actionData>
  </iact:action>
  <iact:action type="add" startTime="53705">
    <iact:property name="dataType"/>
    <iact:actionData xml:id="d16">
      <inkml:trace xmlns:inkml="http://www.w3.org/2003/InkML" xml:id="stk16" contextRef="#ctx0" brushRef="#br0">30437 12010 298 0,'0'0'174'15,"0"0"-166"-14,0 0 21 14,0 0-29-14,0 0-5 13,0 0-23-13,46-7 28 14,-46 23 23-14,10 16 11 14,3 9-10-14,2 3 3 13,7 2-13-13,5 0 5 14,9-1-19-14,-1-4 0 13,10-4 16-13,9-10-15 14,-1-3 4-14,3-8 0 14,-7-4-2-14,-3-6 10 13,2-6-5-13,-9 0-7 0,2-22 50 13,-1-12-24 2,-13-9-1-15,-2-6-7 13,-21-4-4-13,-4-2-14 0,-4-2 13 13,-39 5-9-13,-15 10 0 13,-18 9-5-13,-27 13-16 14,-24 15-30-14,-24 5-64 29,82 0-57-29,9 18-112 0</inkml:trace>
    </iact:actionData>
  </iact:action>
  <iact:action type="add" startTime="54175">
    <iact:property name="dataType"/>
    <iact:actionData xml:id="d17">
      <inkml:trace xmlns:inkml="http://www.w3.org/2003/InkML" xml:id="stk17" contextRef="#ctx0" brushRef="#br0">28303 12980 480 0,'0'0'41'1,"0"0"-41"0,-129 4-3 12,108-4 1-12,13 0 4 14,1 0 5-14,5 0 23 13,2 0 3-13,0 0-20 14,0 0-13-14,0 0-5 14,0 0 5-14,38 8 0 13,33 2 20-13,36-6 2 14,36-4-7-14,30 0 21 13,13 0-27-13,6-9 3 14,-5-10 0 1,-13-8-5-15,-10-2-2 13,-8-2-5-13,-13 5 0 0,-16 3-15 13,-15 9 8-13,-23 4-44 14,-24 8-45-14,-65 2-59 13,-9 0-86-13</inkml:trace>
    </iact:actionData>
  </iact:action>
  <iact:action type="add" startTime="54544">
    <iact:property name="dataType"/>
    <iact:actionData xml:id="d18">
      <inkml:trace xmlns:inkml="http://www.w3.org/2003/InkML" xml:id="stk18" contextRef="#ctx0" brushRef="#br0">28005 13397 625 0,'0'0'2'1,"0"0"-2"13,0 0-3 2,0 0-23-15,0 0 26 0,0 0 6 12,-27 24 39-12,123-34 11 14,37-9-44-14,48-1 0 14,26-6 19-14,18 5-8 13,7-2 0-13,7-3-20 14,-12-3 4-14,-6-4-6 13,-9-5-1-13,-14-2-3 14,-13 0 3-14,-22 4-27 14,-19 5-12-14,-28 14-9 13,-29 7-33-13,-29 5 13 30,-58 5-131-30,-16 0-43 0</inkml:trace>
    </iact:actionData>
  </iact:action>
</iact:actions>
</file>

<file path=ppt/ink/inkAction24.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59:57.660"/>
    </inkml:context>
    <inkml:brush xml:id="br0">
      <inkml:brushProperty name="width" value="0.05292" units="cm"/>
      <inkml:brushProperty name="height" value="0.05292" units="cm"/>
      <inkml:brushProperty name="color" value="#FF0000"/>
    </inkml:brush>
  </inkml:definitions>
  <iact:action type="add" startTime="21983">
    <iact:property name="dataType"/>
    <iact:actionData xml:id="d0">
      <inkml:trace xmlns:inkml="http://www.w3.org/2003/InkML" xml:id="stk0" contextRef="#ctx0" brushRef="#br0">19304 12685 236 0,'0'0'0'15,"0"0"5"-14,0 0 2 14,0 0-3-14,0 0 9 13,0 0 2-13,0 0-4 14,-31-40 9-14,31 40-17 14,0 0 12-14,0-4 17 13,0 4-20-13,0-4-11 14,0 0 9-14,13-2 19 13,5-2-20-13,9-2-3 0,6 2 3 13,14 3 21-13,6 0-10 14,24-2-1-14,12-1 9 13,15-2 2-13,21-1 6 14,4 1-7 1,1 0-15-15,1 1 20 13,-4 1-19-13,-13 3-4 0,-14 0 4 13,-13 1-12-13,-18 3-2 14,-13-1-1-14,-11-2 3 13,-16 4-15-13,-10-3 6 14,-5 3-33-14,-7 0-27 29,-7 0-54-29,-5 0-116 0</inkml:trace>
    </iact:actionData>
  </iact:action>
  <iact:action type="add" startTime="24248">
    <iact:property name="dataType"/>
    <iact:actionData xml:id="d1">
      <inkml:trace xmlns:inkml="http://www.w3.org/2003/InkML" xml:id="stk1" contextRef="#ctx0" brushRef="#br0">8013 12066 62 0,'0'0'189'15,"0"0"-183"-14,0 0-6 14,0 0 0-14,0 0 3 13,0 0 2-13,0 0 4 14,9 19 2-14,-5-19-9 14,4 2-2-14,5-2 23 13,-5 0-15-13,4 0-2 0,-3 2-6 13,-1-2 1-13,6 4 16 14,6-1-14-14,2-2-2 13,5 2 11-13,4 1 2 14,9-3 5-14,3 4 1 13,3-3-12-13,12-2 23 14,9 0-20 1,3 0 4-15,-8-2 13 0,1-8-24 12,-10-5 7-12,-2 3-2 14,-8-4-7-14,-3 5 16 13,-7 0-17-13,-6-1 0 14,-7 4 6-14,-5 3-6 0,-3-2-2 13,-5 5-17-13,-1 2-23 29,-4 0 7-29,7 0-56 0,-9 0-7 0,0 0-26 12</inkml:trace>
    </iact:actionData>
  </iact:action>
  <iact:action type="add" startTime="25418">
    <iact:property name="dataType"/>
    <iact:actionData xml:id="d2">
      <inkml:trace xmlns:inkml="http://www.w3.org/2003/InkML" xml:id="stk2" contextRef="#ctx0" brushRef="#br0">11710 12136 232 0,'0'0'91'15,"0"0"-86"-14,0 0-4 14,0 0 25-14,0 0 20 0,0 0 2 12,0 0 0-12,-23 10-41 14,23-10-7-14,0 0 6 14,0 0-2-14,0 0 14 13,0 0-18-13,0 0 0 14,0 0-2-14,0 0 3 13,0 1-2-13,0 2-1 14,2-3 2-14,19 4 13 14,3-3-12-14,10 4 4 13,3-3 27-13,5 2-30 14,1-2 1-14,13-2 2 14,-1 4-4-14,7-3 13 13,8 3-14 2,-3 1 0-15,-3-3 17 0,5 1-15 0,3 4 2 11,-1-1 6 4,8-2-4-15,-4 0 14 14,8-3-15-14,-4 2 0 13,2-3 15-13,-8 0-15 0,-3 0-4 13,-10 0 2-13,0 0-1 14,-4 0 5-14,-3 0-7 13,5-3 0-13,2 0 5 29,-4-3 1-29,0 0-6 14,-2 1 0-14,-10 0 5 0,3-2 13 13,-3 0-18-13,-1 0 2 13,-1 2 8-13,-11 1-10 14,-2 0 0-14,-4-3 1 14,-8 5-1-14,-5-1 3 0,-8 1-3 12,3-1 0-12,-7 1 1 0,0 2-1 13,0-2 0-13,0 1 1 14,0-1 0-14,0 2-1 13,0-3 0-13,0 3 0 14,0 0-5-14,0 0 5 13,0 0 0-13,0 0 3 14,0 0-2-14,0 0 1 14,0 0-2-14,0 0 0 13,0 0-3-13,0 0 3 0,0-1-3 13,0 1-1-13,0 0 1 13,0 0 0-13,2 0-2 14,-2 0 5-14,0 0 2 14,0 0 1-14,0 0-3 13,0 0 0-13,0 0 2 14,0 0-5-14,0 0 3 14,0 0 0-14,0 0-6 13,0 0 6-13,0 0-4 14,0 0-2-14,0 0-4 14,0 0 10-14,0 0-19 13,0 0 0-13,0 0 18 14,0 0-26-14,0 0 8 0,0 0-14 12,-13 0-33-12,-12 0-31 14,11 0-52-14,4 0-53 14</inkml:trace>
    </iact:actionData>
  </iact:action>
  <iact:action type="add" startTime="27573">
    <iact:property name="dataType"/>
    <iact:actionData xml:id="d3">
      <inkml:trace xmlns:inkml="http://www.w3.org/2003/InkML" xml:id="stk3" contextRef="#ctx0" brushRef="#br0">7349 12596 271 0,'0'0'17'1,"0"0"-10"13,0 0-14-13,0 0 6 14,0 0 1-14,0 0 4 13,0 0 2-13,-29-53 17 14,29 47-23-14,0 2 0 14,0 0 7-14,0 1-4 13,0 2 0-13,0-2-3 14,0 2 3-14,0 1 10 13,0-3-12-13,0 1 0 0,0 1 6 13,0-3-7-13,9-3 0 14,2 2 1-14,2-2 0 13,3 0 1-13,4 1-2 14,2-1 0-14,3-1 2 14,4 2-2-14,4 1-1 13,5 5-1 2,1 0-29-15,7 0-11 14,-30 0-62-14</inkml:trace>
    </iact:actionData>
  </iact:action>
  <iact:action type="add" startTime="30063">
    <iact:property name="dataType"/>
    <iact:actionData xml:id="d4">
      <inkml:trace xmlns:inkml="http://www.w3.org/2003/InkML" xml:id="stk4" contextRef="#ctx0" brushRef="#br0">12728 16238 229 0,'0'0'0'15,"0"0"-17"-14,0 0 17 14,0 0 9-14,0 0 24 13,0 0-14-13,0 0 1 14,-11 0-12-14,11 0-2 0,0 0 17 13,0 0-6 1,0 0-4-14,0 0-7 0,0 0-6 13,0 0 14-13,0 0-10 14,0 0 2-14,0 0 22 13,0 0-10-13,0 0 5 14,0 0-10-14,0 0-11 13,0 0 9-13,0 0-11 14,0 0 0-14,0 0 0 14,0 0 2-14,0 0-4 13,0 0 4-13,0 0-2 14,0 0 0-14,0 0-6 13,0 0 3-13,0 0 1 14,0 0 4-14,0 0-1 14,0 0-1-14,0 0 2 0,0 0 2 12,0 0-4-12,0 0 0 14,0 0 4-14,0 0-4 14,0 0-4-14,0 0 4 13,0 0 0-13,0 0-3 14,0 0 3-14,2 0 0 14,-2 0-2-14,0 0 2 13,0 0-3-13,0 0-6 14,0 0-9-14,0 0 9 13,0 0-14-13,0 0 12 0,0 0 8 13,0 0 3 2,0 0-6-15,0 0-8 0,0 0-27 12,0 0 0-12,2 0 3 14,3 0-39-14,-5 0-50 13</inkml:trace>
    </iact:actionData>
  </iact:action>
  <iact:action type="add" startTime="30859">
    <iact:property name="dataType"/>
    <iact:actionData xml:id="d5">
      <inkml:trace xmlns:inkml="http://www.w3.org/2003/InkML" xml:id="stk5" contextRef="#ctx0" brushRef="#br0">12561 16409 297 0,'0'0'53'15,"0"0"-50"-14,0 0 2 0,0 0 23 13,0 0 22-13,0 0-22 13,0 0-9-13,-12 0 9 14,12 0-25-14,0 0 6 14,0 0 15-14,0 0 0 13,0 0 10-13,0 0-20 14,0 0-5-14,0 0 6 14,8 0-15-14,7 0 0 13,16-19 3-13,16-6-2 14,18-6 1-14,10 2-2 13,10-2-3-13,2 1-3 14,-2 4-39 1,2-1 1-1,-5 2-40-14,-60 19-41 0,3-4-34 13</inkml:trace>
    </iact:actionData>
  </iact:action>
  <iact:action type="add" startTime="35972">
    <iact:property name="dataType"/>
    <iact:actionData xml:id="d6">
      <inkml:trace xmlns:inkml="http://www.w3.org/2003/InkML" xml:id="stk6" contextRef="#ctx0" brushRef="#br0">19146 15886 273 0,'-4'0'15'15,"2"0"-15"-14,2 0-6 14,0 0 6-14,0 1 18 13,0-1-1-13,0 0 0 14,0 0-13-14,0 0 4 14,0 0-6-14,0 0 3 13,0 0 0-13,0 0-4 14,0 0-1-14,0 0 1 13,0 0 6-13,0 0 1 14,10 0 9-14,13 0 1 0,6 0 36 13,15 0-27-13,12 0 2 13,6-10-7-13,14-8 2 14,4-4 6 1,14 1-19-15,-3-2-11 13,7 3 13-13,-11 0-13 14,0 2 0-14,-8 4-1 14,-13 2-1-14,-8 3-9 13,-7 4-37-13,-6 3-38 0,-45 2-43 13,0 0-58-13</inkml:trace>
    </iact:actionData>
  </iact:action>
  <iact:action type="add" startTime="41036">
    <iact:property name="dataType"/>
    <iact:actionData xml:id="d7">
      <inkml:trace xmlns:inkml="http://www.w3.org/2003/InkML" xml:id="stk7" contextRef="#ctx0" brushRef="#br0">22766 14967 263 0,'0'0'13'15,"0"0"-13"-14,0 0 0 14,0 0 1-14,0 0 18 13,0 0 7-13,0 0 20 14,0 0-32-14,0 0-5 14,0 0 4-14,0 0 7 13,0 0 5-13,0 0-3 14,0 0-11-14,0 0 5 0,0 0-16 13,0 0 0-13,0 0 6 13,0 0 4-13,0 0 1 14,0 0-11-14,0 0 2 13,0 0 8-13,4 0-6 14,5 0-4-14,-7 0 4 14,3 0 0-14,2 0-3 13,-1 0-1-13,3 0 0 14,-7 0 1-14,10 0-1 14,-8 0-1-14,7 0 1 13,1 0 2-13,-6 0 0 14,5 0-2-14,3 0 0 0,-1 0-4 12,1-2 4 3,-6-1 0-15,3 3 1 14,1 0 3-14,-1 0-4 0,-5-5-3 12,6 3 3-12,1 0 5 14,-7-1-5-14,6 3 0 14,-1 0-1-14,0-3 1 13,-2 1-4-13,2-2 4 14,0 0 0-14,3 4 3 13,-1-1-3-13,-4-2 0 14,4 3 0-14,6-3 1 14,-2 0 0-14,3 3-1 13,5-4 0-13,-1 2 1 14,-4-3-1-14,7 2 0 13,-7-1 1-13,2-1-1 14,-2 2 4-14,3-1-4 14,6-2 2-14,0-2 14 0,2 2-15 28,2-2 3-28,1 2-1 14,-3 0-2-14,-2 2 1 13,0 2-2-13,-2 0 0 14,2-2-1-14,-2 2 1 0,-6-2 0 13,2 2 0-13,-5-2 0 0,-1 0 0 12,-3 0 0-12,-5 0-6 14,4 2 0-14,-6-2-14 13,2 1-5-13,4 0 3 14,-6-6-34-14,-7 6-61 0,0-6-75 13</inkml:trace>
    </iact:actionData>
  </iact:action>
  <iact:action type="add" startTime="42056">
    <iact:property name="dataType"/>
    <iact:actionData xml:id="d8">
      <inkml:trace xmlns:inkml="http://www.w3.org/2003/InkML" xml:id="stk8" contextRef="#ctx0" brushRef="#br0">23912 14364 313 0,'0'0'0'1,"0"0"-12"13,0 0-1-13,0 0 13 14,0 0 8-14,0 0 7 13,0 0 14-13,62-32-29 0,-35 29 3 13,0-3 6-13,9 2 11 14,-3 1-1-14,-2 3-11 13,0-2-5-13,-4 2 11 14,-5 0-14-14,-6 0 0 14,0 0 3-14,-5 0-3 13,-5 0 0-13,5 5 4 14,-6 9 6-14,2 7 26 13,-7-1-30-13,0 6-5 14,0-1 7-14,-14 1-8 14,-8-1-3-14,0-7-2 13,-5-3-7-13,2 0 2 0,0-5-2 13,4 2 0 1,-2-6 8-14,3 3-2 0,7-4 1 29,4-5 3-29,9 0 2 13,0 0-7-13,0 0-21 0,7 0 11 0,8 0 17 12,7 0 0 3,12 0 20-15,-3 0-5 13,2 0-5-13,3 0 15 14,-9 0-18-14,-3 0-4 14,-1 0 24-14,2 0-20 13,-8 2 1-13,-3 8-2 0,1 4 8 13,-3 7 22-13,-6-1-31 13,1 9 24-13,-7 0 5 14,0 5-28-14,0-2 5 14,-13-2-4-14,-12-2-4 13,-2-4 10-13,0-2-13 0,-4 0 0 13,2-8-5-13,0-2 4 13,4 2-20-13,6-7-21 30,5-4-53-30,12-3-86 13</inkml:trace>
    </iact:actionData>
  </iact:action>
  <iact:action type="add" startTime="42731">
    <iact:property name="dataType"/>
    <iact:actionData xml:id="d9">
      <inkml:trace xmlns:inkml="http://www.w3.org/2003/InkML" xml:id="stk9" contextRef="#ctx0" brushRef="#br0">24583 14337 494 0,'0'0'89'1,"0"0"-89"13,0 0-19-13,0 0 16 14,0 0-4-14,0 0 14 13,0 0 0-13,17 30 35 14,-17 0-41-14,0-2 4 14,0-2-5-14,10-3 1 0,7-5 2 12,10-6-3 3,0-4 0-15,2-4-11 0,0-4 9 13,0 0-5-13,-2 0-3 13,-8 0 6-13,-1-12-1 29,-7-12 5-29,-3-5 0 0,-8 0 1 0,0 0 7 12,-12 1-8 3,-17 5 11-15,-13 2-11 13,2 1 0-13,1 8-30 14,6 4-20-14,29 8-29 0,-1 0-84 13</inkml:trace>
    </iact:actionData>
  </iact:action>
  <iact:action type="add" startTime="43107">
    <iact:property name="dataType"/>
    <iact:actionData xml:id="d10">
      <inkml:trace xmlns:inkml="http://www.w3.org/2003/InkML" xml:id="stk10" contextRef="#ctx0" brushRef="#br0">25169 14235 605 0,'0'0'26'1,"0"0"-16"13,0 0 0-13,0 0-10 14,0 0 0-14,0 0 21 13,27 6-15-13,-40 23 1 14,3 2-4-14,6 3-2 14,4-2 2-14,0-4-3 13,0-3 0-13,16-4 7 14,11-4-4-14,-1-4-4 0,5-1 1 13,3-7 0-13,4-5-3 13,-5 0-8-13,-2 0 5 14,-2-3 2-14,-2-20-2 13,-5-9 5-13,-8-7 2 14,-12-2-1-14,-2 2 0 14,0 3-15-14,-29 4 15 29,-11 6-1-29,-7 9-25 13,-2 4-2-13,11 6-8 0,2 7 3 13,16 0-5-13,20 0-116 14,0 0-63-14</inkml:trace>
    </iact:actionData>
  </iact:action>
  <iact:action type="add" startTime="43512">
    <iact:property name="dataType"/>
    <iact:actionData xml:id="d11">
      <inkml:trace xmlns:inkml="http://www.w3.org/2003/InkML" xml:id="stk11" contextRef="#ctx0" brushRef="#br0">25702 14231 491 0,'0'0'1'1,"0"0"1"13,0 0 24-13,0 0-17 14,0 0 19-14,0 0-10 13,24 30-8-13,-24 0 20 0,0 8-29 13,0-2 1-13,0-4 3 14,22-2 0-14,12-3 10 13,4-5-10-13,9-4-2 14,2-10 8-14,5-4-7 14,-6-4-4 0,4 0 5-14,-8 0-2 0,-1-18 9 13,-8-8-11 1,1-4 0-14,-9-2 21 14,-12-3-19-14,-8 3-3 14,-7 3 0-14,-2 2-9 13,-34 3 6-13,-25 10-31 0,-16 10-55 13,32 4-5-13,-8 0-131 13</inkml:trace>
    </iact:actionData>
  </iact:action>
  <iact:action type="add" startTime="44000">
    <iact:property name="dataType"/>
    <iact:actionData xml:id="d12">
      <inkml:trace xmlns:inkml="http://www.w3.org/2003/InkML" xml:id="stk12" contextRef="#ctx0" brushRef="#br0">24583 15066 276 0,'0'0'116'1,"0"0"-114"13,0 0 1-13,0 0 11 14,0 0 13-14,0 0-2 13,-18 0 34-13,18 0-34 14,0 0-22-14,6 0 1 14,10 0-2-14,11 0 12 13,11 0-5-13,7-5 1 14,12-7 19-14,15-3-27 13,11 1 16 2,8-7 9-15,11-2-10 0,12-3 1 13,1-1-12-13,9-4-2 13,-7 0 6-13,6-1-10 14,-12 8 0-14,-3-1-1 14,-19 7 2-14,-18 5-3 13,-11 4-21-13,-10 3-37 14,-50 6-26-14,0 0-164 14</inkml:trace>
    </iact:actionData>
  </iact:action>
  <iact:action type="add" startTime="47547">
    <iact:property name="dataType"/>
    <iact:actionData xml:id="d13">
      <inkml:trace xmlns:inkml="http://www.w3.org/2003/InkML" xml:id="stk13" contextRef="#ctx0" brushRef="#br0">14378 16133 437 0,'0'0'4'1,"0"0"-4"13,0 0-15-13,0 0 13 14,0 0 2-14,0 0 11 13,0 0 8-13,4 0-18 14,-4 0 14-14,0 0-15 14,0 0 0-14,0 0 6 13,0 0-1-13,0 0-4 14,0 0-1-14,0 0 0 14,0 0 6-14,0 0-6 13,0 17 0-13,0 17 13 14,0 20 11-14,0 17 1 0,9 10 1 12,-3 6 2 3,8-3 6-15,-1-1-16 0,8-6-6 13,-6-2 5 1,1-11-11-14,-1-6-2 0,-8-14-4 13,4-7 0-13,-4-7 3 14,-1-9-3-14,-4-2-26 13,4 1-40-13,-6-20-71 14,0 0-96-14</inkml:trace>
    </iact:actionData>
  </iact:action>
  <iact:action type="add" startTime="48020">
    <iact:property name="dataType"/>
    <iact:actionData xml:id="d14">
      <inkml:trace xmlns:inkml="http://www.w3.org/2003/InkML" xml:id="stk14" contextRef="#ctx0" brushRef="#br0">13988 16731 242 0,'0'0'24'15,"0"0"-19"-14,0 0 9 14,0 0 35-14,0 0 21 13,35 129-5-13,-8-79-24 0,0-4-9 13,2-3-24-13,2-6 16 14,-2-7-23-14,7-7 11 13,-1-7 10-13,3-6-10 14,-3-8 4-14,4-2 1 13,-6 0-14-13,3 0 27 14,-3 0-30-14,3-21 8 14,-1-5 11 0,8-10-18-14,3-13 4 14,8-18-5-14,-7-11 2 14,6-13-8-14,-8 0-5 0,-3 4-20 12,-6 24 28-12,-12 17-9 14,-3 17 2-14,-3 15-49 13,-18 14-107-13,0 0-107 14</inkml:trace>
    </iact:actionData>
  </iact:action>
  <iact:action type="add" startTime="49159">
    <iact:property name="dataType"/>
    <iact:actionData xml:id="d15">
      <inkml:trace xmlns:inkml="http://www.w3.org/2003/InkML" xml:id="stk15" contextRef="#ctx0" brushRef="#br0">15066 17084 189 0,'0'0'152'15,"0"0"-133"-14,0 0-13 14,0 0 4-14,0 0 44 13,0 0-30-13,0 0 10 0,-15-27-4 13,15 27-23-13,0 0 15 14,0-2-22-14,0-3 2 13,0-2 14-13,0 2-12 14,0-4-1-14,9-1 9 14,5-3-6-14,5 1 10 13,-3-2-13-13,11 2-1 14,2-3 12-14,2 1-7 13,7-3-4-13,-3 3 7 14,5 1-3 1,5 1-4-1,-7 5-3-14,-3 3 0 0,-6 4-3 13,-4 0-4-13,-12 0 7 13,-11 11-13-13,1 10 7 14,-3 14-2-14,0 0 8 0,-5 6-2 13,-21-1-5-13,-1-4-3 13,0-8-17-13,3-10 17 14,-1-3 8-14,6-4-1 14,-2-3 3-14,9-6 0 13,8-2 11-13,4 0-9 14,0 0-4-14,0 0 3 0,0 0-1 13,4 0 0-13,15-10-7 13,3-4 7-13,5-2 10 14,0-2-5-14,-1 4-4 13,-6 4 6 2,3 1 3-15,-8 6 12 14,-3 1-16-14,-6-1-1 13,3 3 1-13,-3 0 1 14,2 0-7-14,-2 8 16 0,5 11-5 13,1-1-2-13,-6 3-9 13,3 10 0-13,-9-4 9 14,0-1-7-14,0 3-2 13,0-3 0-13,-9-3 3 14,-7 0-3-14,-1-5 0 0,-4-6 0 13,3 2 5-13,-3-2-5 13,-2-3 0-13,5-4 0 14,3-5-1-14,6 0-5 13,-3 0-29-13,8 0-27 14,4 0-34-14,-2-4-159 0</inkml:trace>
    </iact:actionData>
  </iact:action>
  <iact:action type="add" startTime="50061">
    <iact:property name="dataType"/>
    <iact:actionData xml:id="d16">
      <inkml:trace xmlns:inkml="http://www.w3.org/2003/InkML" xml:id="stk16" contextRef="#ctx0" brushRef="#br0">15892 16842 139 0,'0'0'239'1,"0"0"-239"13,0 0 13-13,0 0-8 14,0 0 45-14,0 0-26 13,0-12-2-13,0 12-6 14,0 0-9-14,-6 0-5 14,2 19 0-14,-7 13 11 0,3-1 28 12,0 1-30 3,6 2 1-15,0-4-6 0,2-2-6 12,0-3-3-12,0 1 3 14,2-8 1-14,8 0 18 14,5-6-19-14,-1-2-2 13,1-6 2 2,3-2 0-15,4-2 4 14,0 0-4-14,-1 0 0 0,0-6 16 12,-3-15-14-12,1-7 2 14,-9 1 7-14,-1-8-6 13,-9 0-2-13,0-6-3 30,-4 10-1-30,-19 2 1 0,-8 12 8 12,-9 5 12-12,0 3-20 14,-5 9-1-14,10 0 1 14,-1 0-10-14,16 0-40 13,18 9-50-13,2 0-133 14</inkml:trace>
    </iact:actionData>
  </iact:action>
  <iact:action type="add" startTime="50549">
    <iact:property name="dataType"/>
    <iact:actionData xml:id="d17">
      <inkml:trace xmlns:inkml="http://www.w3.org/2003/InkML" xml:id="stk17" contextRef="#ctx0" brushRef="#br0">16320 16756 372 0,'0'0'120'1,"0"0"-120"13,0 0-4-13,0 0 4 14,0 0 43-14,0 0-25 13,-23-35 14-13,23 35-12 14,-2 0-20-14,2 0-1 14,0 0-7-14,0 0 1 13,0 0 7-13,0 15 0 14,4 1 8-14,9 2-5 14,10-4-3-14,-3 2-1 13,5-5 1-13,-4-4 2 14,2-5-2-14,-7-2 0 0,-1 3-1 12,-4-3 4-12,1 0 0 14,1 0-3-14,-4 0 1 14,2 0 8-14,2 0-9 13,-3-7 0-13,-4-1 5 14,3 0-5-14,-7-4 7 14,-2-4-7-14,0-4-7 13,0 1 3-13,0 2-14 14,-11 3 0-14,-14 2 9 29,-4 2-15-29,-4 5-29 14,0 5-40-14,19 0-59 0</inkml:trace>
    </iact:actionData>
  </iact:action>
  <iact:action type="add" startTime="51051">
    <iact:property name="dataType"/>
    <iact:actionData xml:id="d18">
      <inkml:trace xmlns:inkml="http://www.w3.org/2003/InkML" xml:id="stk18" contextRef="#ctx0" brushRef="#br0">16823 16686 503 0,'0'0'15'15,"0"0"-15"-14,0 0-13 0,0 0 13 13,0 0 0 1,0 0 0-14,14 0-2 0,-6 18 5 13,1-1 9-13,7 6-12 14,-1-5 0-14,10 2 13 13,2-8-7-13,4 0-5 14,0-4-1-14,-2-6 6 14,7-2-12-14,-1 0 6 13,-4 0 0-13,3 0-2 14,-5-16 4-14,-9-5-2 13,-4 0 5-13,-3-7-3 14,-9 2 25-14,3-1-18 14,-7 1-6-14,0 6 51 13,-9 1-31-13,-20-2-21 14,-6 9-2-14,-17 4-24 14,-6 8 5-14,-13 0-47 13,42 0-45-13,0 12-52 0</inkml:trace>
    </iact:actionData>
  </iact:action>
  <iact:action type="add" startTime="52730">
    <iact:property name="dataType"/>
    <iact:actionData xml:id="d19">
      <inkml:trace xmlns:inkml="http://www.w3.org/2003/InkML" xml:id="stk19" contextRef="#ctx0" brushRef="#br0">15093 17684 376 0,'0'0'109'1,"0"0"-109"13,0 0 0-13,0 0 20 0,0 0-2 13,0 0 3 1,0 0 3-14,-17 0-7 0,17 0-10 13,0 0-7-13,0 0 0 14,6 0 7-14,15 0-4 13,14 0 0-13,16-16 6 14,13 2 1-14,15-9 6 13,3 2-3-13,16-3-8 14,7-1 25 1,-4-2-26-15,-1-1 5 13,-7-2 4-13,1 2-7 14,-9-2 0-14,2-1-6 14,-10-3 0-14,-1 4-6 13,3 4 6-13,-22 4-17 14,-10 5-14-14,-5 6-20 0,-17 8-32 13,-25 3-87-13,0 0-51 13</inkml:trace>
    </iact:actionData>
  </iact:action>
  <iact:action type="add" startTime="53197">
    <iact:property name="dataType"/>
    <iact:actionData xml:id="d20">
      <inkml:trace xmlns:inkml="http://www.w3.org/2003/InkML" xml:id="stk20" contextRef="#ctx0" brushRef="#br0">15147 18075 310 0,'0'0'153'15,"0"0"-153"-14,0 0-39 14,0 0 39-14,0 0 6 13,0 0 35-13,29-32-17 14,20 0 4-14,20-2-8 14,18-12-4-14,15-7 14 13,23 2-14-13,14 0-16 14,10 1 29-14,7-4-29 13,2 4 0-13,-6-4 0 14,-3-6-36-14,-116 40-31 14,1-6-150 0</inkml:trace>
    </iact:actionData>
  </iact:action>
  <iact:action type="add" startTime="60312">
    <iact:property name="dataType"/>
    <iact:actionData xml:id="d21">
      <inkml:trace xmlns:inkml="http://www.w3.org/2003/InkML" xml:id="stk21" contextRef="#ctx0" brushRef="#br0">25690 17082 613 0,'0'0'0'1,"0"0"-2"13,0 0-21-13,0 0 16 14,0 0 7-14,-48 133 1 13,40-97 13-13,6 0-12 14,0 0 2-14,0-4 13 14,0-6-16-14,0-12-1 0,-3-1 1 12,1-12 3-12,4 1 4 14,-2-2-3-14,0 0 5 14,-8-3 39-14,4-36-49 13,-7-19-12-13,-6-22 12 14,11-18 3-14,6-20-3 13,2-7-14-13,0 11 14 14,0 15 7 1,10 27-5-15,9 22 17 0,-2 15-5 12,8 12-10-12,-1 7-4 14,10 9-2-14,-3 7-2 13,-2 0-6-13,0 29 3 14,-4 13 7-14,-15 12 6 14,-3 5-5-14,-7 1-1 0,0-2-3 28,0-6-11-28,-22-11 13 14,-2-10-15-14,-8-9-3 13,3-5 17-13,-2-8 1 0,4 1-1 13,5-2-2-13,9-4 4 14,-1-1 1-14,12-3 1 13,2 0-4-13,0 0 0 0,0 0 2 13,6 3 5-13,19 11-2 13,6 7 5-13,10 11 31 14,1 14-35-14,5 5 20 14,-3 14-16-14,6-3-7 13,-8 4 0-13,3-8-1 14,-3-8-24-14,-5-5 14 13,1-19-47-13,1-9-14 0,-8-6-23 13,-4-11-50-13,-25 0 6 14,-2-25-58-14</inkml:trace>
    </iact:actionData>
  </iact:action>
  <iact:action type="add" startTime="60922">
    <iact:property name="dataType"/>
    <iact:actionData xml:id="d22">
      <inkml:trace xmlns:inkml="http://www.w3.org/2003/InkML" xml:id="stk22" contextRef="#ctx0" brushRef="#br0">26230 17070 530 0,'0'0'85'1,"0"0"-32"0,0 0-17 12,0 0-21-12,0 0-5 14,0 0-6-14,4-55-4 0,3 55-5 12,9-3 5-12,11-1 0 14,6-5 3-14,13-2-3 14,4-4 0-14,1-5-2 13,-2-1-7-13,-11-7-12 14,0-2-10-14,-9-12 19 14,-4-6-19-14,-12-3 10 13,-9 8 17-13,-4 9 4 14,0 11 29-14,-17 12-29 13,-12 8 17-13,-12 3 7 30,-5 5-12-30,-12 34 1 0,-5 14 7 12,14 10-3-12,7 4-7 14,19-1-10-14,17-2 4 0,6-7-8 12,6-8 2 3,32-8 2-15,16-10 9 14,8-8-9-14,14-7-12 0,14-14-13 12,-1-2-59-12,-58 0-37 14,-2-14-122-14</inkml:trace>
    </iact:actionData>
  </iact:action>
  <iact:action type="add" startTime="61319">
    <iact:property name="dataType"/>
    <iact:actionData xml:id="d23">
      <inkml:trace xmlns:inkml="http://www.w3.org/2003/InkML" xml:id="stk23" contextRef="#ctx0" brushRef="#br0">27229 16520 577 0,'0'0'186'1,"0"0"-176"13,0 0-8-13,0 0 15 14,0 0-13-14,-145 59 6 13,89 7 26-13,14 1-15 14,17-3-8-14,23 0-13 14,2-6 6-14,14-3-1 13,28-9-5-13,7-7-4 14,16-8 0-14,6-11-9 14,5-13 2 0,4-2-30-14,-4-5-26 0,1-8-24 13,-56-12-81 1,-8-6-190-14</inkml:trace>
    </iact:actionData>
  </iact:action>
  <iact:action type="add" startTime="64079">
    <iact:property name="dataType"/>
    <iact:actionData xml:id="d24">
      <inkml:trace xmlns:inkml="http://www.w3.org/2003/InkML" xml:id="stk24" contextRef="#ctx0" brushRef="#br0">24365 17363 282 0,'0'0'129'1,"0"0"-129"13,0 0-18-13,0 0 18 14,0 0-4-14,0 0 11 13,0 0 1-13,-8 0-6 14,18 23 16-14,17 13 25 0,2 9 2 13,2 10-8-13,9 1-5 13,6 2-14-13,12-3 13 14,12-2-15-14,3 1 8 13,5-6-6-13,4 1-13 14,-1-13 6 1,-10-2-11-15,-1-10 0 13,-8-10-7-13,-2 2-15 14,-5-12-29-14,-1-4-39 0,-50 0-63 13,-2-4-29-13</inkml:trace>
    </iact:actionData>
  </iact:action>
  <iact:action type="add" startTime="64386">
    <iact:property name="dataType"/>
    <iact:actionData xml:id="d25">
      <inkml:trace xmlns:inkml="http://www.w3.org/2003/InkML" xml:id="stk25" contextRef="#ctx0" brushRef="#br0">25231 17492 582 0,'0'0'51'15,"0"0"-51"-14,0 0-10 14,0 0-25-14,0 0 35 13,0 0 1-13,0 0 35 14,43 76-6-14,8-30-5 14,7 0-18-14,-7 2-3 13,-2-7-4-13,-13-2 0 14,-9 0-4-14,-10 3 4 14,-10 4-3-14,-7 6 2 0,-2 10 1 12,-40 8-3 3,-21 4-2-15,-13 1 5 0,-11-3-9 12,-1-11 6 3,3-2-31-15,13-2-21 0,57-52-67 13,6-1-82-13</inkml:trace>
    </iact:actionData>
  </iact:action>
  <iact:action type="add" startTime="64873">
    <iact:property name="dataType"/>
    <iact:actionData xml:id="d26">
      <inkml:trace xmlns:inkml="http://www.w3.org/2003/InkML" xml:id="stk26" contextRef="#ctx0" brushRef="#br0">26232 17735 275 0,'0'0'181'1,"0"0"-172"0,0 0-9 12,0 0-1-12,0 0 1 14,0 0 11 0,9 26 29-14,-9 10 5 0,0-1-34 13,0 2 0-13,0-2-11 14,0-3 0-14,-7-6 8 13,1-3-8-13,-1-9 0 14,3-7 3-14,2-2-1 14,0-5-1-14,2 0 4 13,0 0 0-13,0-8 26 14,0-30-31-14,0-23-12 13,0-4 5-13,0 2 7 14,8 10 12-14,5 10-2 0,1 13-8 13,8 6 12 1,-4 6-14-14,5 6-1 0,-6 6-3 13,-3 2 4-13,1 2-2 29,-9 2-1-29,6 0-3 14,-3 0 0-14,-7 12 6 0,-2 18-4 0,0 6 4 11,-9 10-23 4,-24 2 4-15,-5-4-8 14,2-5 7-14,0-9 14 13,7-4 5-13,10-6 1 14,3-8 2-14,3-4-1 14,11-4-1-14,2-4 0 0,0 0-9 12,0 2 5-12,0 0 1 14,8 8 3-14,19 2 21 0,13 8 12 12,9 1-4 3,14 6-4-15,-1-3-10 0,7 2 8 13,0 1-16-13,3-4-4 13,-10 2 1-13,3-3-4 14,-12 2-4-14,2 5-41 29,-1 0-50-29,-42-21-81 14,-8-8-185-14</inkml:trace>
    </iact:actionData>
  </iact:action>
  <iact:action type="add" startTime="86424">
    <iact:property name="dataType"/>
    <iact:actionData xml:id="d27">
      <inkml:trace xmlns:inkml="http://www.w3.org/2003/InkML" xml:id="stk27" contextRef="#ctx0" brushRef="#br0">14411 6545 99 0,'-4'-16'38'15,"-1"12"-17"-14,5 2 4 14,-5-1-10-14,5 3-6 13,0 0 18-13,-2 0-1 14,2-3-15-14,0 1 17 14,-2 2-22-14,2 0 16 13,0 0-2-13,0 0-18 14,0 0 2-14,0 0-4 13,0 0 0-13,0 0 11 14,0 0-8-14,0 0-3 0,0 0 18 13,0 0-7-13,0 0-4 13,0 0-7-13,0 0-16 14,0 0 16-14,0 0-8 14,0 0 8-14,4 2 6 13,21 6-1-13,4 6 6 14,13-2-10-14,16 2 10 14,14-1 21-14,15-8-29 13,20-5 10 2,15 0 21-15,21 0-10 13,11-8-1-13,0-8-9 14,-7-6-13-14,-16 2 16 14,-6-2-16-14,-20 3-1 13,-20 5 9-13,-14 2-4 14,-25 7 2-14,-17-1-7 0,-8 4 0 13,-17 0 3-13,-4-1 0 13,0 3-3-13,0 0 7 0,0 0-5 13,0 0-4-13,0 0-15 13,0 0-37-13,0 0 6 14,0 0-79-14,0 0-80 14,2 0 71-14</inkml:trace>
    </iact:actionData>
  </iact:action>
  <iact:action type="add" startTime="89952">
    <iact:property name="dataType"/>
    <iact:actionData xml:id="d28">
      <inkml:trace xmlns:inkml="http://www.w3.org/2003/InkML" xml:id="stk28" contextRef="#ctx0" brushRef="#br0">17066 6662 22 0,'0'0'20'15,"0"0"12"-14,0 0 9 14,0 0-7-14,-7 0 7 13,7 0-3-13,0 0-15 14,0 0 13-14,0 0-30 0,0 0 0 13,0 0 15-13,0 0 0 13,0 0 15-13,0 0-8 14,0 0-19-14,0 0 22 14,0 0-30-14,0 0 6 13,0 0 8-13,0 0-8 14,0 0-7-14,0 0-4 13,0 0 4-13,0 0-2 14,0 0 3-14,0 0-1 14,0 0 9-14,0 0-8 13,0 0-2-13,0 0-4 14,0 0 2-14,0 0-4 14,5 0 7-14,11 0 0 0,5 0 14 12,18-15-5 3,5 4 2-15,12-4-1 0,2-5-9 12,11 2 26 3,0-2-26 0,3 0-1-15,-10 6 13 0,-6 0-11 12,-12 4 0-12,1 4-2 14,-9-3 0-14,-7 7 8 14,-8 0-8-14,2-1 0 13,-7 3-7-13,-10 0-3 0,3 0-18 13,-5 0-30-13,6 0-50 13,-10 0 4-13,0 0-40 14</inkml:trace>
    </iact:actionData>
  </iact:action>
  <iact:action type="add" startTime="92495">
    <iact:property name="dataType"/>
    <iact:actionData xml:id="d29">
      <inkml:trace xmlns:inkml="http://www.w3.org/2003/InkML" xml:id="stk29" contextRef="#ctx0" brushRef="#br0">20388 6589 67 0,'0'0'29'1,"0"0"-28"13,0 0 0-13,0 0 0 14,0 0 11-14,0 0 9 13,0 0-4-13,0 0-3 14,0 0-13-14,0 0-1 14,0 0 2-14,0 0 1 13,0 0-3-13,0 0 0 14,0 0 0-14,0 0 12 14,0 0-11-14,0 0 4 13,0 0 5-13,0 0-7 14,0 0 5-14,0 0-8 0,0 0 0 12,0 0-1-12,0 0 1 14,0 0 0-14,0 0 2 14,0 0-1-14,0 0-1 13,0 0 1-13,2 0-1 14,17 0 29-14,15 0-17 14,-3 0 8-14,12 0-2 13,-1-4-5-13,-1-3 9 14,-4-2-11-14,1 1-5 13,-3 0 25 2,4 1-28-15,-1 2 2 0,-5-4 3 13,5 6 0-13,-5-9 0 13,8 3-3-13,-1 6-4 14,6-7 20-14,3 1-18 13,5-1-3-13,6 5 4 14,7-1 6-14,-5 0-2 14,5 6-8-14,3 0 2 0,-13 0-2 12,-1 0 0-12,-5 0 0 30,1 0 5-30,-4 2-2 13,6 2 0-13,2 0-3 0,2-4 0 13,-2 0-2-13,-3 0 2 13,-2 0 0-13,1 0 0 14,-8 0 3-14,-1 0 1 14,-1-4-4-14,2-2 0 13,-1 0-4-13,3 2 4 14,6-3 0-14,-5 6 3 0,4-5 1 13,-4-1-5-13,-3 6 1 13,5-3 0-13,1-5 3 14,3 8-3-14,-2-3 0 0,3-5-1 13,-8 5 4-13,8-1-2 13,-7 0-1-13,6 1 4 14,1 1-4-14,4-4 4 13,0 5-4-13,2-1 6 14,-4 3-1 1,2 0 9-1,0-2-14-14,-3 2 3 0,-6 0 0 13,3 0-3-13,-8 0 0 14,-1 0 0-14,-1 0 1 13,0 0 5-13,1 0-6 14,1 0 0-14,1 0 2 0,6 0 0 12,0 0-2-12,5 0 4 14,0 0-3-14,-8 0 3 14,2 0-4-14,-8 0 0 13,-1 0-1-13,3 0 1 14,-1 0 0-14,3 0 1 0,-1 0 1 13,6 0-1-13,-2 0-1 13,-3 0 0-13,6 0 1 14,-9 0-1-14,-3 0 0 0,-3 0-1 12,3 0 3-12,5 0-1 30,-1 0-1-30,4 0 0 13,-9 0 9-13,9 0-6 14,-6 0-3-14,1 0 14 14,1 0-12-14,0 0 1 13,-1 0-1-13,3 0 4 0,-3 0 2 13,3 0-8-13,4 0 0 13,-6 0 8-13,-3 0-6 14,-4 0-2-14,-1 0 0 0,-3 0 1 13,6 0-2-13,-11 0 1 13,1 0 0-13,-2 0 5 14,-9 0-5-14,2 0 4 14,0 0-4-14,0 0 2 13,5 0 15-13,-8 0-17 14,6 0 0-14,-7 0 0 0,-1 0 4 12,1 0-4-12,1 0 0 14,6 0 1 1,-8 0-4-1,3 0 3-14,0 0 0 14,4 0-1-14,0 0 2 0,1 0-1 12,4 0 0-12,2 0 2 14,-2 0-1-14,6 0-1 14,0 0 0-14,1 0-1 13,-1 0 3-13,-2 0-2 14,5 0 0-14,-3 0 1 0,5 0-2 13,0 0 1-13,0 0 0 13,2 0-1-13,1 0 2 14,1 0-1-14,2 0 0 0,-1 0 2 13,-6 0-1-13,5 0-1 13,-1 3 0-13,-1-3 2 14,3 0-2-14,1 0 0 13,0 0-3-13,-1 0 9 30,-3 0-7-30,-5 0 1 13,2 0 0-13,-6 0 2 0,2-1-2 13,3 1 0-13,-5 0-3 14,7-4 9-14,-5 4-11 13,0-3 5-13,8 1 0 0,-1 2-1 13,7 0 5-13,2 0-4 13,-2 0 0-13,-3 0 0 14,-1 0-2-14,-10 2 2 14,-4-2 0-14,-5 0-1 13,-1 0 1-13,-7 0 0 14,-1 0 0-14,-7 0 3 0,0 7-19 13,-4-4-19-13,-4 1-39 13,0 1 3-13,-2-2-116 14,-16-3 60-14</inkml:trace>
    </iact:actionData>
  </iact:action>
  <iact:action type="add" startTime="96972">
    <iact:property name="dataType"/>
    <iact:actionData xml:id="d30">
      <inkml:trace xmlns:inkml="http://www.w3.org/2003/InkML" xml:id="stk30" contextRef="#ctx0" brushRef="#br0">7851 7028 0 0,'0'-3'26'15,"0"-2"10"-14,0 1-6 14,0-1-18-14,0 0-10 13,0 1 11-13,0 1-11 14,0-2 4-14,0 5 23 14,0 0-9-14,0-2 2 13,0 0-5-13,0 0-5 14,0-4 5-14,0 2-17 14,0 2 0-14,0 0 1 13,0-5-1-13,0 2 0 14,9-1 5-14,-1-4-3 0,17-2 12 12,2-2-9 3,0-2-4-15,10 0 11 0,3 0-7 13,1 0-5 1,1 0 0-14,-2 1 2 0,-2 7 0 29,-2 1-2-29,-5 0-11 13,-2 4 5-13,-4 1-30 14,1-3 6-14,3 5-3 0,-22 0-42 12,6-2-18-12</inkml:trace>
    </iact:actionData>
  </iact:action>
  <iact:action type="add" startTime="99162">
    <iact:property name="dataType"/>
    <iact:actionData xml:id="d31">
      <inkml:trace xmlns:inkml="http://www.w3.org/2003/InkML" xml:id="stk31" contextRef="#ctx0" brushRef="#br0">15327 6641 71 0,'0'0'14'1,"0"0"15"13,0 0-2-13,0 0 2 0,0 0 13 13,0 0-15-13,0 0-12 13,-16 0 11-13,16 0-15 14,0 0 5-14,0-2 2 14,0 2-16-14,0-3 21 13,0 3-20-13,0 0 7 14,0 0 18-14,0 0-22 14,0 0 6-14,0 0 3 13,0 0-13-13,0 0 21 14,0 0-23-14,0 0 0 13,0 0 0-13,0 0 3 14,0 0-6-14,0 0 3 14,0 0 0-14,0 0-8 0,0 0 8 12,0 0 0 3,0 0-12-15,0 0 12 0,0 0 0 13,0 0-2-13,0 0 4 13,0 0-3-13,0 0 1 14,0 0 0-14,0 0 3 13,0 0-3-13,0 0 0 14,0 0-1-14,0 0 3 14,0 0-2-14,0 0 0 13,0 0 0-13,0 0-1 14,0 0 2-14,0 0-1 14,0 0 0-14,0 0 1 13,0 0 1-13,0 0-2 14,0 0-3-14,0 0-4 0,0 0 4 12,0 0-8-12,0 0 3 14,0 0-7-14,8 0 15 14,5 0 2-14,9 0 12 13,5-5-28-13,13-2 22 14,14-4-8-14,10-1 12 14,7-4-8-14,10-3 23 13,4 4-12-13,2-2-13 29,-1 3 20-29,3 5-18 14,-4-3-4-14,-2 1 9 0,2-1-5 13,2-2 11-13,-10 2-15 13,-4 4 0-13,1-2 24 14,-7 5-21-14,4-4 2 13,-3 0 2-13,-6 4-6 0,3-3 9 13,-7 4-10-13,-5-2 0 14,-2 2 1-14,-8 1-1 13,-5-2 0-13,-9 5 0 14,-7 0 0-14,-7 0-5 14,-4 0 5-14,-6 0-33 13,0 0 12-13,-5 0-53 0,0 0 7 13,0 0-12-13,-5 3 12 14,-11 4-14-14,-2 1-27 13</inkml:trace>
    </iact:actionData>
  </iact:action>
  <iact:action type="add" startTime="102759">
    <iact:property name="dataType"/>
    <iact:actionData xml:id="d32">
      <inkml:trace xmlns:inkml="http://www.w3.org/2003/InkML" xml:id="stk32" contextRef="#ctx0" brushRef="#br0">24302 6657 82 0,'-7'0'32'1,"7"0"-13"13,0 0-1-13,0 0-3 14,0 0 0-14,-2 0 38 13,-3 0-16-13,3 0-24 14,2 0 4-14,0 0-6 14,0 0 4-14,0 0-2 0,0 0-8 12,0-4 3-12,0 4-8 14,0 0 0-14,0 0-2 14,0 0 9-14,23-4-7 13,4-4 13-13,8 3-10 14,17-6 17-14,3 5-18 13,9-2 2-13,19-6 12 14,2 6-10-14,15-3 7 29,3 2-6-29,1 3-3 14,6-2 27-14,-8 6-24 0,-4-2-7 13,-9 1 9-13,-4 3 0 13,-12 0-6-13,-1 0-3 14,-3 0 4-14,0 0 2 13,1 0-6-13,-8 0 0 0,0-1 4 13,-1-1-3-13,-8-2-2 14,-2-1-1-14,-2 3 2 13,0-3 6-13,-4 1-6 14,-1-2 0-14,1 0 2 14,-1 0-2-14,1 1 0 0,-3 2-3 12,1-1 10-12,-3-3-7 14,-7 6 0-14,-4-1 0 13,-8-2 3-13,-6 4-2 30,-3 0-1-30,-10 0 0 0,2 0 1 12,-4 0 2-12,0-3-3 14,0 3 0-14,0 0 0 0,0 0 0 0,0 0 0 12,0 0 0-12,0 0 0 13,0 0-16-13,0 0 7 14,0 0-28-14,0 0-21 13,0 0-96-13,-12 0 68 14,4 0 19-14</inkml:trace>
    </iact:actionData>
  </iact:action>
  <iact:action type="add" startTime="104096">
    <iact:property name="dataType"/>
    <iact:actionData xml:id="d33">
      <inkml:trace xmlns:inkml="http://www.w3.org/2003/InkML" xml:id="stk33" contextRef="#ctx0" brushRef="#br0">28000 6543 16 0,'0'0'53'15,"0"0"-14"-14,0 0 2 14,0 0 5-14,0 0-26 0,0 0-3 12,0-9 14 3,0 9-10-15,0 0 11 0,0 0 3 13,0 0-9-13,0 0 10 13,0 0-22-13,0 0-2 14,0 0 20-14,0 0-28 13,0 0 10-13,0 0-9 14,0 0-1-14,0 0 3 14,0 0-7-14,0 0-1 13,11 0 1-13,21-3 10 14,7-5-3-14,13 2-6 14,8 0 0-14,5 2 9 13,1 0-10-13,-1-2 0 14,-1-1 17 1,-1 2-16-15,-3-6 9 0,8 6-3 12,-6-5-7-12,5 4 0 14,-1 3-4-14,-3 2 4 13,-7 1-2-13,-12 0-5 14,-15 0-19-14,-7 0-14 0,-11 0-37 13,-8 8-7-13,-3 4-10 13,0 2 16-13,-14-9-6 14</inkml:trace>
    </iact:actionData>
  </iact:action>
  <iact:action type="add" startTime="111481">
    <iact:property name="dataType"/>
    <iact:actionData xml:id="d34">
      <inkml:trace xmlns:inkml="http://www.w3.org/2003/InkML" xml:id="stk34" contextRef="#ctx0" brushRef="#br0">10225 8531 52 0,'-7'0'90'1,"5"0"-68"13,2 0-20-13,0 0 4 14,0-3 21-14,0 1 6 13,0 0 9-13,0 2-13 14,0-2-18-14,0 2 20 14,0 0-27-14,0-2 5 13,0 2-7-13,0-2 1 14,0 2 1-14,0-2-4 0,2-3 0 13,24-4 7-13,15-7-6 13,15-5 8-13,13-5 5 14,8-1 6-14,10-2 8 13,10 2-22 2,-9 3-6-15,4-2 18 0,-12 6-18 13,-6 6 0-13,-5 5 0 13,-13 2 4-13,-5 4-9 14,-8-3-10-14,-6 2-16 29,3 4-4-29,-9 0-40 14,-4 0-9-14,-25 0-21 0</inkml:trace>
    </iact:actionData>
  </iact:action>
  <iact:action type="add" startTime="116950">
    <iact:property name="dataType"/>
    <iact:actionData xml:id="d35">
      <inkml:trace xmlns:inkml="http://www.w3.org/2003/InkML" xml:id="stk35" contextRef="#ctx0" brushRef="#br0">13365 8589 85 0,'-15'0'14'1,"11"0"13"13,-6-9 3-13,8 3 5 14,-4-4-1-14,-3 1-14 13,5 2 25-13,-4-3-35 14,8 4 4-14,0-2 8 14,-2 2 6-14,-2 2-7 0,-3 1-15 12,5 3-4 3,2-5 35-15,0 5-32 0,0-2 11 12,0 2 4-12,0 0-13 14,0 0-2-14,0 0-5 14,0 0 0-14,0 0-11 13,0 0 10-13,0 0-13 14,0 0 9-14,0 0-8 14,0 0 6-14,0 0 1 13,0 0 6-13,15 7-6 14,10 6 6-14,6 3-5 14,14-1 5-14,8-8 7 13,17-3 10-13,15-4-2 14,17 0-5 0,16-8 19-14,11-10-25 14,0-4 3-14,1 1 4 14,-7-4 5-14,-12 6-11 13,-16 2-5-13,-10-3 0 14,-13 6 25-14,-15 0-25 0,-5 0 0 13,-19 9 16-13,-4-4-15 13,-6 3 5-13,-17 3-6 14,-6-1 1-14,0 4 30 0,0 0-10 12,0 0-5-12,0-1 8 14,0-3-21-14,0-1 2 14,0 5-5-14,0 0 4 13,0 0-8-13,0 0 4 0,0-1-16 13,0 1 8-13,0 0-37 13,0 0-16-13,0 0-10 14,0 0-55-14,0 0 60 14,0 1 12-14,12 8-30 13,-10-8-6 2</inkml:trace>
    </iact:actionData>
  </iact:action>
  <iact:action type="add" startTime="119618">
    <iact:property name="dataType"/>
    <iact:actionData xml:id="d36">
      <inkml:trace xmlns:inkml="http://www.w3.org/2003/InkML" xml:id="stk36" contextRef="#ctx0" brushRef="#br0">17828 8344 47 0,'0'0'0'1,"0"0"0"13,0 0 4-13,0 0-2 14,0 0 3-14,0 0 37 13,70-21-13-13,-70 21-17 14,2 0-12-14,-2 0 0 14,0 0 0-14,9 0 1 13,-5 0-1-13,12 0 7 14,-3 0 3-14,12 0 4 14,2 0-5-14,2 0-3 0,4 0 25 12,0-1-19-12,9-1 6 29,10-3-6-29,-1 4-9 0,14-3 7 0,-3 0-7 12,7-1 8 3,7 5 13-15,4 0-23 13,11 0 9-13,3 0 3 14,3 0-7-14,3 0 18 14,2 0-17-14,5 0 4 0,9 0 15 12,9 0-25-12,2 0 6 14,2 0 5-14,10 0-5 13,-6 0 20-13,6 0-17 14,-8 0-8-14,-2 0 30 14,-2 0-29-14,-9 0 4 13,-4 0 7 2,-7 0-14-15,0-10 10 13,-5 2-10-13,12-3 3 14,-2-1 16-14,-6 5-18 14,4 1-1-14,-8 4 6 0,-3 2-4 12,-13-2 6-12,-5 1-8 14,-19 1 0-14,-4 0 3 14,-13 0-3-14,-1 0 0 13,-4 0 2-13,-9 0-1 14,-4 0 2-14,-9 0-3 13,-7 0 0-13,1 0 2 0,-12 0-2 13,2 0 0-13,0 0 0 0,-2 0 0 13,2 0-5-13,-2 0-19 13,0 0-22-13,0 0 17 14,0 0-53-14,0 0 9 14,0 0 13-14,0 0-13 13,0 7-10-13,0-3-10 14</inkml:trace>
    </iact:actionData>
  </iact:action>
  <iact:action type="add" startTime="121289">
    <iact:property name="dataType"/>
    <iact:actionData xml:id="d37">
      <inkml:trace xmlns:inkml="http://www.w3.org/2003/InkML" xml:id="stk37" contextRef="#ctx0" brushRef="#br0">25648 8572 172 0,'0'0'73'1,"0"0"-73"13,0 0-8-13,0 0 8 14,0 0 4-14,0 0 22 13,0 0 58-13,94 43-32 14,-32-43-17-14,23 0-6 14,24-17 19-14,21-3-25 13,26-3-15-13,10-1 5 14,11-3 10-14,-5 9-12 14,-16 4-1-14,-23 7-10 0,-17 2 6 12,-20 1-13 3,-16 1 7-15,-13 0-24 0,-7 3 19 28,-8 0-66-28,-10 0-13 14,-42 0-68-14,0-6-52 13</inkml:trace>
    </iact:actionData>
  </iact:action>
  <iact:action type="add" startTime="123092">
    <iact:property name="dataType"/>
    <iact:actionData xml:id="d38">
      <inkml:trace xmlns:inkml="http://www.w3.org/2003/InkML" xml:id="stk38" contextRef="#ctx0" brushRef="#br0">12632 8628 21 0,'0'0'25'15,"0"0"-6"-14,0 0-1 14,0 0 5-14,0 0-22 13,0 0 0-13,-4 0 0 14,4 0-1-14,0 0 0 14,0 0-6-14,0 0-19 13,0 0-22-13</inkml:trace>
    </iact:actionData>
  </iact:action>
  <iact:action type="add" startTime="123504">
    <iact:property name="dataType"/>
    <iact:actionData xml:id="d39">
      <inkml:trace xmlns:inkml="http://www.w3.org/2003/InkML" xml:id="stk39" contextRef="#ctx0" brushRef="#br0">12518 8840 78 0,'0'0'61'1,"0"0"-46"13,0 0 0-13,0 0 10 14,0 0 9-14,0 0-7 13,-6 3-10-13,6-3 22 14,0 0-35-14,0 0 1 14,0 0 3-14,0 0 0 0,0 0 12 12,0 0-20-12,0 0 0 14,0 0 18-14,0-3-16 14,0 3-2-14,0 0 0 13,0 0 2-13,0-1-6 14,0-1-1-14,2 2 5 13,12-4 5-13,1 4-5 14,5-2-3-14,9-1 3 14,0-2 0-14,13-3 2 13,3-2-2-13,10-2 0 14,1-6 20 1,12-1-17-15,1-4 20 13,10 0-1-13,8-1-12 14,12-1 13-14,3-1-17 13,-2-1-5-13,-2 1 27 14,-6 2-17-14,-3 2-1 0,-4 0-1 13,-5 0-2-13,3 0 9 13,-10 5-16-13,-2 0 0 14,1 3 10-14,-7 2-3 14,-3-3-7-14,-4 3 6 0,-4 5-4 12,-10 0 4-12,-11 3-6 14,-4 3 0-14,-4-2 6 13,-8 3-5-13,-3-3-2 14,-1 3 2-14,-1-2-1 29,-6 0 1-29,3 2-1 0,-7-3 0 13,8 1 2-13,1 0-2 0,-1 2 0 12,11-5 1-12,-3 3 0 14,-3 2 0 1,1-4-1-15,-5 4 0 13,-2-3-1-13,-5-2 1 0,-2 5 0 13,-2 0 0-13,5 0 2 0,0 0-6 13,-5 0 1-13,2-3 3 13,-2 3-13-13,0 0 12 14,2 0-8-14,-2 0 6 14,0 0-3-14,0 0 2 13,0 0-6-13,0 0 0 14,0 0 2-14,0 0-14 0,0 0 3 12,0 0 5 3,0 0-10-15,0 0 3 0,0 0 2 13,0 0-5-13,0 0 19 13,2 4-36-13,-2 4 14 14,0-3 5-14,0 0-3 13,7-1-1 2,-5 5-12-15,-2-1-15 0,0-2 12 13,0-6-28-13,0 0 23 13</inkml:trace>
    </iact:actionData>
  </iact:action>
  <iact:action type="add" startTime="125282">
    <iact:property name="dataType"/>
    <iact:actionData xml:id="d40">
      <inkml:trace xmlns:inkml="http://www.w3.org/2003/InkML" xml:id="stk40" contextRef="#ctx0" brushRef="#br0">15617 8476 23 0,'0'0'49'1,"0"0"-21"13,0 0-6-13,0 0 2 0,0 0 5 13,0 0 15-13,0 0-19 13,-51 0 5-13,51 0-6 14,0 0 5-14,0 0 13 14,0 0-24-14,0 0-8 13,0 0 18-13,0 0-27 14,0 0 8-14,0 0-3 14,2 0 6-14,25 0 15 13,13 0 23-13,22-20-11 14,21-3 18-14,13-4-43 13,11-1 5-13,6 6-4 14,3-5-4 1,-2 8 5-15,-3-3-14 13,-12 1-2-13,-10 6 18 14,-12-2-11-14,2 3-7 14,-19 4 0-14,-6 4 0 0,-12 0 1 12,-20 4-1-12,2-1 0 14,-14-2-1-14,-10 5 1 13,0 0-9-13,0 0-3 0,0 0-10 13,0 0 13-13,0 0-41 14,0 0-30-14,-12 8-12 13,-10 16 44-13,-9-2-29 14,-14 7 1-14,26-22-29 14</inkml:trace>
    </iact:actionData>
  </iact:action>
  <iact:action type="add" startTime="126193">
    <iact:property name="dataType"/>
    <iact:actionData xml:id="d41">
      <inkml:trace xmlns:inkml="http://www.w3.org/2003/InkML" xml:id="stk41" contextRef="#ctx0" brushRef="#br0">15136 8995 142 0,'0'0'32'1,"0"0"-24"13,0 0-8-13,0 0 3 14,0 0 10-14,0 0 28 0,-29 12-9 12,29-12-1-12,-2 3-25 14,2-2-4-14,0 1 6 14,0-2-3-14,0 2 19 13,0-2-23-13,0 0 4 14,0 0 27-14,0 0-25 14,0 0 4-14,0 0-7 13,0 0 1-13,13 0 19 14,9 0-11-14,20-9-10 13,10-7 26-13,6-3-13 14,6-3 2-14,14 0-2 14,7-4-14-14,16-1 26 13,3 2-25-13,8-1 4 14,-8 8 10-14,-6 2-17 0,-11 4 0 12,-15 0-1-12,-5 3 7 14,-19 6-3-14,-7 1-3 29,-10 2-8-29,-6 0-2 14,-10 0-17-14,-4 0-12 14,-11 0-38-14,0 0-31 0,0 5 21 12,-9 0-46-12,-8 1 51 14</inkml:trace>
    </iact:actionData>
  </iact:action>
</iact:actions>
</file>

<file path=ppt/ink/inkAction25.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02:21.875"/>
    </inkml:context>
    <inkml:brush xml:id="br0">
      <inkml:brushProperty name="width" value="0.05292" units="cm"/>
      <inkml:brushProperty name="height" value="0.05292" units="cm"/>
      <inkml:brushProperty name="color" value="#FF0000"/>
    </inkml:brush>
  </inkml:definitions>
  <iact:action type="add" startTime="5241">
    <iact:property name="dataType"/>
    <iact:actionData xml:id="d0">
      <inkml:trace xmlns:inkml="http://www.w3.org/2003/InkML" xml:id="stk0" contextRef="#ctx0" brushRef="#br0">9023 8256 42 0,'0'0'3'1,"0"0"0"13,0 0-2-13,0 0 0 14,0 0 7-14,0 0 43 13,0-48-2-13,0 47-19 14,0 1-10-14,0 0-16 14,0 0-2-14,2 0-2 13,-2 0-5-13,0 0 4 14,0 0 1-14,0 0 0 0,0 0-4 13,0-4 8-13,0 4 7 13,0 0-9-13,0 0 1 14,0 0 21-14,0 0-3 13,0 0 3-13,0 0-2 14,0 0-7-14,0 0 14 14,0 0-21-14,0 0 3 13,0-2 18-13,0 2-4 14,0 0 4-14,2 0-7 14,-2 0-17-14,0 0 5 13,0 0-10-13,0 0 0 14,0 0-5-14,0 0 5 13,0 0 0-13,0 0-3 14,10 0-6-14,3 0 5 14,9 0 4-14,14 0 0 0,9 0 6 12,8 0-6 3,9 0 0-15,8 0 2 0,7-10 2 13,17 1 1-13,18-10-5 13,10 1 0-13,14-3 11 29,2-2-9-29,1 0 1 14,-12 2-3-14,-9 1 4 14,-18 6 0-14,-15-1-4 0,-16 6 0 12,-20-1 0-12,-9 4 0 14,-15 4 0-14,-10 0 3 13,-11 2-3-13,2-2 4 14,-6 2-4-14,0-3 0 0,0 3 0 0,0 0 0 12,4 0-19-12,9 0-37 13,9 0-25-13,-9 0 12 14,3 0-57-14</inkml:trace>
    </iact:actionData>
  </iact:action>
  <iact:action type="add" startTime="7163">
    <iact:property name="dataType"/>
    <iact:actionData xml:id="d1">
      <inkml:trace xmlns:inkml="http://www.w3.org/2003/InkML" xml:id="stk1" contextRef="#ctx0" brushRef="#br0">23294 7610 207 0,'0'0'20'1,"0"0"-5"13,0 0 18-13,0 0-20 14,0 0-12-14,0 0 33 13,-13 0-2-13,13 0-7 14,0 0-9-14,0 0-2 14,0 0 4-14,0 0-18 13,0 0 4-13,0 0 0 14,0 0-3-14,0 0-1 0,0 0 3 13,0 0 0 1,0 0-2-14,0 0-1 0,27 0 0 13,17-2 8-13,12-4-8 13,6 1 0-13,7 2 2 14,3 3-2-14,-3-2 0 14,2 0 0-14,-6-5 0 13,0 3 4-13,-5-1-4 14,-4-4-1-14,-1 5 1 29,-4-4 2-29,1 1 9 0,4 0-11 0,-10 1 5 12,4 2 3 2,-4-4-8-14,-11 2 0 14,4 1 2-14,-6-2 2 14,-4 6-4-14,-2-4 0 13,-1 3 0-13,1 0-1 14,4 1 1-14,6-1-1 0,-4 0-1 13,0 2-1-13,-4-3-16 13,-4 1-5-13,-3 0-35 14,-6 0 35-14,-3 2-20 13,-7 0-7-13,-6 0-8 0,0 0-103 13</inkml:trace>
    </iact:actionData>
  </iact:action>
  <iact:action type="add" startTime="9430">
    <iact:property name="dataType"/>
    <iact:actionData xml:id="d2">
      <inkml:trace xmlns:inkml="http://www.w3.org/2003/InkML" xml:id="stk2" contextRef="#ctx0" brushRef="#br0">19491 5363 2 0,'0'0'35'1,"0"0"-5"13,0 0 6-13,0 0-11 14,0 0 1-14,0 0 18 13,0 0-21-13,0 7-9 14,0-7 1-14,0 0-4 14,-2 0 14-14,2 0-21 13,0 0 1-13,0 0 14 14,0 0-19-14,0 0-2 13,0 0 1-13,0 0 1 0,0 0-3 13,0 0 3-13,0 2 0 14,0-2-3-14,0 0 3 13,0 0-2-13,0 0 1 14,0 0 2-14,0 0-4 14,0 0 3-14,0 0-7 13,0 0 3-13,0 0-1 14,0 8-3-14,0 7 7 14,0-1-13-14,4 5-10 13,8-1-26-13,1 0-27 0,-2-3 16 13,-11-10 12 1</inkml:trace>
    </iact:actionData>
  </iact:action>
  <iact:action type="add" startTime="10061">
    <iact:property name="dataType"/>
    <iact:actionData xml:id="d3">
      <inkml:trace xmlns:inkml="http://www.w3.org/2003/InkML" xml:id="stk3" contextRef="#ctx0" brushRef="#br0">19464 5538 112 0,'0'0'22'15,"0"0"5"-14,0 0-13 14,0 0 2-14,0 0 5 0,0 0 6 12,-4 0 5-12,2 0-24 14,2 0 2-14,0 0 25 14,0 0-23-14,0 0-2 13,0 0-3-13,0 0-2 14,0 0 1-14,0 0-6 14,0 0 1-14,0 0 13 13,0 0-8-13,2 0 7 14,25-1 5-14,15-11-14 13,18 0 6-13,23-5-8 14,6 0 1-14,13 2 20 14,8-5-18 0,-6 0 9-14,-1 0-1 0,2-1-7 13,-12 6 1-13,6 1-7 13,-1 8 1-13,-2 2-9 14,-5 4 7-14,-76 0-69 14,-1 0-78-14</inkml:trace>
    </iact:actionData>
  </iact:action>
  <iact:action type="add" startTime="13720">
    <iact:property name="dataType"/>
    <iact:actionData xml:id="d4">
      <inkml:trace xmlns:inkml="http://www.w3.org/2003/InkML" xml:id="stk4" contextRef="#ctx0" brushRef="#br0">24050 7175 133 0,'0'0'17'15,"0"0"-15"-14,0 0 10 14,0 0-4-14,0 0 18 13,0 0 15-13,0 0-9 14,-5 12-11-14,5-10-20 14,0-1 8-14,0 1 15 13,0 1-23-13,0-3 0 14,7 0 5-14,9 0-6 13,4 0 7-13,4 0-7 0,5 0 0 13,2 0 4-13,8 0-3 14,-4 0-1-14,5 2 1 13,2 1 0-13,3-3 0 14,7 0-1-14,-4 0 0 29,15 0 3-29,-3 0-2 0,12 0-1 13,-1 0 2 2,2 0-1-15,3 0-2 13,-3 0 1-13,-8 7 0 0,-5-3-3 13,-4 4 3-13,-9 2-29 13,-7 1-17-13,-38-6-64 14,-2-1-48-14</inkml:trace>
    </iact:actionData>
  </iact:action>
  <iact:action type="add" startTime="16451">
    <iact:property name="dataType"/>
    <iact:actionData xml:id="d5">
      <inkml:trace xmlns:inkml="http://www.w3.org/2003/InkML" xml:id="stk5" contextRef="#ctx0" brushRef="#br0">15512 10056 26 0,'0'0'0'1</inkml:trace>
    </iact:actionData>
  </iact:action>
  <iact:action type="add" startTime="16520">
    <iact:property name="dataType"/>
    <iact:actionData xml:id="d6">
      <inkml:trace xmlns:inkml="http://www.w3.org/2003/InkML" xml:id="stk6" contextRef="#ctx0" brushRef="#br0">15512 10056 8 0,'54'-13'44'1,"-54"13"1"0,0 0-27 12,0 0 0-12,0 0-12 14,0 0 4-14,120-23 3 13,-80 14-6-13,5 2-1 14,4 0-2-14,0 7-2 14,2 0 8-14,-2 0-10 13,5 0 5-13,0 0-4 14,6 0 1-14,4 0-2 13,12 0 1-13,4 0 1 30,3 5 8-30,-1-1-10 0,-2 1 0 12,5 0 2-12,-1-1-1 14,-1-2-1-14,-2 0 0 14,-4 0 0-14,-3-2 1 0,11 0-1 12,-1 0 0 3,5 0 0-15,10 0 6 0,-1 0-4 13,-7 0-2-13,-1 0 0 13,-13 0 1-13,-5 0-1 14,-3 0-2-14,-11 0 1 13,-10 5-11-13,-40-4-34 0,-6-1-76 13</inkml:trace>
    </iact:actionData>
  </iact:action>
  <iact:action type="add" startTime="17177">
    <iact:property name="dataType"/>
    <iact:actionData xml:id="d7">
      <inkml:trace xmlns:inkml="http://www.w3.org/2003/InkML" xml:id="stk7" contextRef="#ctx0" brushRef="#br0">20104 9980 296 0,'0'0'71'1,"0"0"-52"13,0 0-9-13,0 0 12 0,0 0 0 13,0 0 13-13,14 8 15 13,-5-8-27-13,13 0-23 14,16-8 0-14,18-10 0 14,19 0 4-14,1 1-4 13,9 2-11-13,9 3-6 14,-7 2-48-14,-1-2 0 14,-61 10-41-14,-5-5-145 13</inkml:trace>
    </iact:actionData>
  </iact:action>
  <iact:action type="add" startTime="21210">
    <iact:property name="dataType"/>
    <iact:actionData xml:id="d8">
      <inkml:trace xmlns:inkml="http://www.w3.org/2003/InkML" xml:id="stk8" contextRef="#ctx0" brushRef="#br0">19273 10650 221 0,'9'-21'43'1,"-9"16"-36"13,0 0 6-13,0 5 6 14,0 0 0-14,0 0 24 0,0 0-3 12,0 0-20-12,0 0 4 14,0 0-21-14,0 0 3 14,0 0 0-14,0 0-6 13,0 0 10-13,0 0-7 14,0 0-3-14,0 0 19 13,0 0-14-13,2 0 4 14,-2 0 4-14,2 0-9 14,-2 0 3-14,2 0-7 13,16 0 0-13,18-4 0 14,13-1 1-14,20-1 5 14,7-4-4-14,8-2 1 13,8 1-4-13,-1-5 1 0,-2 0-11 28,-2-6-7-28,-2-6-33 14,-2-8-29-14,-70 18-26 14,3-2-78-14</inkml:trace>
    </iact:actionData>
  </iact:action>
  <iact:action type="add" startTime="22809">
    <iact:property name="dataType"/>
    <iact:actionData xml:id="d9">
      <inkml:trace xmlns:inkml="http://www.w3.org/2003/InkML" xml:id="stk9" contextRef="#ctx0" brushRef="#br0">19350 5750 127 0,'0'0'42'1,"0"0"-32"13,0 0-6-13,0 0 3 14,0 0-1-14,0 0 5 13,0 0 2-13,0 8-12 14,0-5-2-14,0-3 1 14,0 2 0-14,0-2 2 13,0 0-2-13,12 0 0 14,11 0 11-14,8 0 1 14,17 0 8-14,19 0 11 0,16-8-19 12,8-2 10 3,12-2-13-15,4 0-1 13,-5 2 6 2,-5-4-12-15,-11 2-2 14,-10 0 2-14,-5 2-1 0,-13 6-2 12,-2 4-5-12,-54 0-53 14,-2 0-77-14</inkml:trace>
    </iact:actionData>
  </iact:action>
  <iact:action type="add" startTime="23715">
    <iact:property name="dataType"/>
    <iact:actionData xml:id="d10">
      <inkml:trace xmlns:inkml="http://www.w3.org/2003/InkML" xml:id="stk10" contextRef="#ctx0" brushRef="#br0">20060 6788 120 0,'0'0'40'1,"0"0"14"13,40-121-7-13,-34 95-20 14,6 4 8-14,-8 7 20 13,1 0 3-13,-1 7-44 14,-4 5 25-14,0 3-26 14,2 0-13-14,-2 0-3 13,0 0-17-13,0 29 2 14,0 21-12-14,0 21 30 14,0 18 12-14,-17 22-11 13,-8 15 7-13,-4 12 3 14,0-2-6-14,2-9-2 13,0-15-3-13,5-9-28 14,-2-12-24-14,4-20-46 0,11-67-26 13,5-4-45-13</inkml:trace>
    </iact:actionData>
  </iact:action>
  <iact:action type="add" startTime="24046">
    <iact:property name="dataType"/>
    <iact:actionData xml:id="d11">
      <inkml:trace xmlns:inkml="http://www.w3.org/2003/InkML" xml:id="stk11" contextRef="#ctx0" brushRef="#br0">19645 7315 204 0,'0'0'35'15,"0"0"-2"-14,0 0-33 14,0 0 0-14,0 0 0 0,0 0 3 12,125-26 9-12,-34 26 1 14,21-8-9-14,4-3 2 14,0-3-6-14,-5-2-5 13,-82 11-9-13,-4-3-77 14</inkml:trace>
    </iact:actionData>
  </iact:action>
  <iact:action type="add" startTime="25941">
    <iact:property name="dataType"/>
    <iact:actionData xml:id="d12">
      <inkml:trace xmlns:inkml="http://www.w3.org/2003/InkML" xml:id="stk12" contextRef="#ctx0" brushRef="#br0">15367 8886 161 0,'0'0'0'15,"0"0"-12"-14,0 0-20 14,0 0 6-14,0 0 10 13,0 0 11-13,0 0 4 14,-13 41 1-14,24-27 1 14,7 0 3-14,9 2 6 13,9-2 4-13,3-2 4 14,11-3 19-14,-2-4-14 14,8-1-8-14,2 3-3 13,7 0-9-13,-1 3 5 14,8 2-8-14,1 2 0 0,8 3 9 12,2-3-8 3,3 1 0-15,5-2 6 14,8-6-4-14,1-2 6 13,2-5-3-13,1 0-3 0,6 2 9 13,-4-2-10-13,0 2 1 13,-2-2 2-13,3 0-4 30,10 0 6-30,9 0-7 13,-2 0 1-13,-7 0 2 0,0-7-1 13,-12-4-1-13,4-5 12 14,-8-3-2-14,-5-4 5 13,11-3 4-13,-4-9-2 14,12-3 20-14,6 0-18 14,7-3 6-14,4-2-3 0,-2 1-13 12,-1-1-2-12,-3 4-8 14,-9-2 4-14,-7 1 4 13,-9-2-8-13,-9-6 0 14,-6-6 9-14,-7-4-9 0,-7-6 3 13,-6-2 0-13,-5 5-1 13,-4 1 18-13,4 6-20 14,0 1 1-14,-2 4 5 13,3 1-4-13,-14-1 2 14,-5-1-2 1,-9-2 0-15,-6-4 20 13,-4-3-22-13,-6-2 0 14,-13-1 3-14,-2-5-2 14,-2 0-2-14,0 0-6 13,-15-1 5-13,-16 3-4 0,-7-1 6 13,-7 5 0-13,-3 0 0 14,-12 2 0-14,-8 6-7 13,-1 4 4-13,-4 8-13 14,-16 2 14-14,-12 6-9 13,-12 3 3-13,-14-1 4 0,-14 4-12 13,-8 3 11-13,-9 2-5 14,-6-4 1-14,6 15-5 13,2-3 9-13,9 7-1 14,2 4-1-14,-1 3 7 13,-11 0 0-13,-10 0 0 0,-11 3 3 29,-3 8-7-29,0 5 4 13,7 0-2-13,14 2-3 14,6 6 5-14,9 4-3 14,12 11 0-14,-4 5 3 0,6 2-9 12,-12 3 4-12,-3-4 4 14,-9-3-4-14,7-2 6 14,-2 0-2-14,7 2 1 13,12 4 0-13,13 3 0 0,6 1 0 13,14 0 0-13,11-2-2 13,11 2 2-13,9-2 0 14,7 2-1-14,4 7 2 14,3 2-6-14,4 10 1 13,-5 5 4-13,4 5-10 0,0 9 9 13,8-2 1-13,1 8-1 13,8 4 2-13,4 1-7 14,2 1 3 1,12-6 2-1,3-8-3-14,10-1 4 0,2-4-4 13,0 0 1-13,12-9 3 14,13-10 2-14,10-11-2 13,7-15 0-13,12-11 3 14,8-6-3-14,9-8 14 14,14-4-1-14,9-4-5 0,13-3 2 12,6 0-7-12,15 0-3 14,3-3 9-14,7-13-5 13,5-5 1-13,4 6 0 14,-2 2-2-14,-7 6 1 0,-10 3-4 13,-13 1 0-13,-12 1-4 13,-12-3-31-13,-4-6 8 14,-9 3-11-14,-9 0-27 13,-62 6-16-13,0 1-89 30</inkml:trace>
    </iact:actionData>
  </iact:action>
  <iact:action type="add" startTime="27713">
    <iact:property name="dataType"/>
    <iact:actionData xml:id="d13">
      <inkml:trace xmlns:inkml="http://www.w3.org/2003/InkML" xml:id="stk13" contextRef="#ctx0" brushRef="#br0">20608 7625 122 0,'0'0'23'1,"0"0"13"13,0 0-19-13,0 0 7 14,0 0 13-14,0 0-1 13,0 0-20-13,-29 0-16 0,29 0-2 13,0 0-19-13,11 0 21 14,16 0 7-14,8 0 10 13,17-10-16-13,6-1-1 14,13-7 12-14,12-3-7 14,10-1 12-14,17 0-5 13,6 0-5 2,11 1 28-15,2 1-24 13,0 9-4-13,0-1 7 0,1 2-11 13,3 2-1-13,10-3 6 14,9 0-3-14,6 2 7 13,10-2-12-13,-4-1 0 14,8-2 8 1,-1 4-8-15,3-4 0 13,-6 4 3-13,-12-2-1 14,-9-2 14-14,-9 2-16 13,-16-4 0-13,-3 0 0 14,-12-2 4-14,-5 0-4 0,3 1 0 13,-2 0 5-13,-1 3-5 13,-2-1 0-13,-3 3 0 14,-8 2 0-14,-7 3 0 14,-10-2 0-14,-12 4 1 0,-5-2 4 12,-12-1-4-12,-12 2-1 14,-4 2 0-14,-12 3-2 13,-6-4 3-13,0 5-1 14,2 0 0-14,-7 0 3 0,4 0-9 13,-8 0-9-13,0 0-50 13,0 0-11-13,0 0-25 14,-6 0-20-14,-7 2 28 14</inkml:trace>
    </iact:actionData>
  </iact:action>
  <iact:action type="add" startTime="28373">
    <iact:property name="dataType"/>
    <iact:actionData xml:id="d14">
      <inkml:trace xmlns:inkml="http://www.w3.org/2003/InkML" xml:id="stk14" contextRef="#ctx0" brushRef="#br0">25062 6883 108 0,'0'0'38'1,"0"0"-12"13,0 0-20-13,0 0-6 14,0 0-1-14,0 0 1 13,-7-9 4-13,7 9 4 14,0 0-8-14,0 0 0 14,0 0 14-14,14 0-1 13,3 12 6-13,10 4-7 14,6-2-8-14,4 2 18 13,-2 0-18-13,7 0 5 14,8-2 8-14,0-2 1 14,2-2 3-14,-3-4-8 13,-9-1-6-13,-11 0 11 14,-6-3-14-14,-13 2 8 14,-3-4 3-14,-7 0-3 13,2 0 2-13,-2 0-9 0,2 0-5 13,-2 0 17-13,0 0-14 14,0 0-3-14,0 0 0 13,0 0 2-13,0 0 5 14,0 0-7-14,0 0 1 13,0 0 8-13,0 2-9 14,0-2-1-14,0 0 1 14,0 0-2-14,0 0 1 0,0 0-7 12,0 0-8 3,0 0 12-15,0 1-5 0,0 6 5 12,0-1 1 3,0 2 0-15,-4 8 3 0,-7 0 0 13,-5 9 0 1,-1 4 11-14,-10 10-11 14,-9 7 8-14,-3 7 14 14,-15 5-3-14,-11 3-12 13,0 3-7-13,-6-2 5 14,2-5 4-14,2-1-8 0,3-6-2 13,4-2 0-13,-8 0-57 13,51-44-68-13,1-4-160 14</inkml:trace>
    </iact:actionData>
  </iact:action>
  <iact:action type="add" startTime="31216">
    <iact:property name="dataType"/>
    <iact:actionData xml:id="d15">
      <inkml:trace xmlns:inkml="http://www.w3.org/2003/InkML" xml:id="stk15" contextRef="#ctx0" brushRef="#br0">23910 8572 179 0,'0'0'25'1,"0"0"16"13,0 0-17-13,0 0-4 14,0 0 0-14,0 0 4 13,0 0-4-13,17-52 27 14,-15 52-34-14,-2 0-9 14,0 0-7-14,0 0 3 0,0 0-7 12,0 0 7 3,0 0-5-15,0 0-4 0,8 0 1 13,-2 16 5-13,3 6-6 13,2 12 9-13,0 9 0 14,7 3 0-14,0 2 2 13,-3 0-1-13,12-6-1 14,-9-1 2-14,7-2-4 14,-4-3 2-14,0-4-5 13,-3-4 1-13,-3-1-3 14,1-6 1-14,-1 0 1 29,-3-3 5-29,-1-3-2 14,-5 2 2-14,4 0-4 0,-4 2 2 12,1-3-5-12,4 0-9 14,-9-4-2-14,7-3 6 14,-2-4 12-14,-5-1-17 13,2-1-9-13,1 2 5 0,-5-5-54 13,0 0-70-13</inkml:trace>
    </iact:actionData>
  </iact:action>
  <iact:action type="add" startTime="32529">
    <iact:property name="dataType"/>
    <iact:actionData xml:id="d16">
      <inkml:trace xmlns:inkml="http://www.w3.org/2003/InkML" xml:id="stk16" contextRef="#ctx0" brushRef="#br0">26058 8318 44 0,'0'0'15'1,"0"0"18"13,0 0 8-13,0 0-12 14,0 0 21-14,0 0-7 13,0 0 22-13,-80-62-42 14,76 59-4-14,0-1 22 14,4 4-26-14,0 0 5 13,0 0-1-13,0 0-18 0,0 0-1 13,0 0-5 1,0 0-4-14,0 0 9 0,0-2 0 13,8 2-8-13,12-2 8 14,9 0 3-14,12 1 11 13,3-3-14-13,5-1 0 14,7 3 2-14,11 2-2 14,-1-2-2 0,13 2-6-14,-6 0 16 14,10 0-7-14,-8 0-1 14,8 0 1-14,2 0 6 13,2 0-6-13,-3 0 0 14,-8 0-1-14,-7 0 6 13,-5 0 2-13,-10 0-8 14,-2 0 0-14,-8 0 5 0,7 0-3 13,7 0 3-13,7-1-4 13,8-8 1-13,1 1 11 14,4 2-13-14,-11 0 0 0,2 2 14 13,-2 0-13-13,-3-4 5 13,5 2-6-13,-1 0 0 14,5-2 4-14,1 4-3 13,1 1-1-13,4-4 6 30,5-1-6-30,-8 3 0 13,-1-2-3-13,2 7 6 0,-4 0 0 13,-3-2-3-13,-8 2 0 14,-2 0 3-14,-2 0-3 13,-1 0 0-13,-1 0-2 0,2 0 4 13,7 0-2-13,-5 0 0 13,8 6 0-13,-6 0-3 14,-7-2 4-14,1 0-2 14,-11 2-1-14,-3-3 2 13,3 0 3-13,-1 3-3 14,8-6 0-14,-6 6-4 0,8-2 4 12,-10-2 0-12,-1 8-2 14,-10-10 2-14,-6 2 0 14,0 4 0-14,0-6 0 0,-6 6-6 28,4 0 4-28,0-5 2 14,-10 8-3-14,3-5 3 13,-4 3-4-13,-1 0-1 14,-2 3-12-14,-2 8 10 13,-2 7-15-13,-7 1 0 14,2 4 6-14,-2 7 16 0,4 6 1 13,-2 3-1-13,-2 8 0 13,0 4-2-13,0 2 0 14,0 5-7-14,0-5 7 14,-8 1 2-14,-8 2-1 0,3-1 2 12,-1 0-1-12,7-2 9 14,1-4-1-14,4-5-11 13,2-3 3-13,-7-2 0 14,5-3 6-14,-3 3-6 14,-6-5 0-14,0 1-8 0,-1 3 15 12,2-6-8-12,-3 2 1 30,1-4 0-30,3-8 3 13,1 0-3-13,-2-6-9 14,4-3 8-14,-7-8-14 0,-8 0 14 13,-1-4 1-13,-12 1 10 13,-3-4-2-13,-8-1 4 14,-6-2-1-14,4-2 19 13,-9 0-27-13,3 0 0 14,-3 0-2-14,-8 0 3 0,-8 0 3 13,-20 0-7-13,-3 4 5 13,5-2-15-13,1 3 24 14,14-2-6-14,5 4-2 0,-1 5 6 13,-4-2-8-13,-6-1-4 13,-6 6 2-13,-4-5 7 14,-14-1-7-14,-13 0-4 13,-18-3 2-13,-16-1 0 30,-4 7-1-30,0-3 0 13,18-4-4-13,15-5-5 0,27 0 12 13,30 0-2-13,10-9 5 13,2-8-2-13,6-5 0 14,-15-11-3-14,-1-9 1 14,-4-4 18-14,1-9-15 0,5 1 19 12,8-4-8-12,8-4-1 14,8-3-7-14,7-2-7 14,2-8-3-14,7-3-1 13,-3-3 3-13,8 3 1 14,-6 1 10-14,5 2-8 0,3 2 2 13,-8 8-4-13,5 5 2 13,3-1 3-13,-1 5-5 14,1 2 0-14,1 2 0 13,3-4-2-13,9-4 1 14,2-6 1 1,0-4-9-15,0 1 9 13,18 7 0-13,4 8 1 14,-6 10 1-14,-3 12 3 13,-7 10 0-13,-3 9 0 14,2 8-2-14,-3 3-6 0,-2 2-3 13,0 0-54-13,0 0-19 0,0 0-104 12,0 29 132-12,0-9-37 14,-14-4-93 1</inkml:trace>
    </iact:actionData>
  </iact:action>
  <iact:action type="add" startTime="35649">
    <iact:property name="dataType"/>
    <iact:actionData xml:id="d17">
      <inkml:trace xmlns:inkml="http://www.w3.org/2003/InkML" xml:id="stk17" contextRef="#ctx0" brushRef="#br0">20060 10435 64 0,'0'0'74'1,"0"0"-72"0,0 0-2 12,0 0 0-12,0 0 2 14,0 0 1-14,0 0-2 13,-72 32 1-13,48-18-2 14,-5 4 0-14,-2 8 8 14,-12 2 2-14,1 6 2 13,-3 7-2-13,-6 0-10 14,2 4 19-14,5-1-15 14,-1-2-2-14,7 0 0 13,9-4 12-13,11 0 4 14,7-1-18 0,0-2 0-14,11-2-1 14,0-1 1-14,0-9-13 0,13 4 13 13,23-5 8-13,7-2 26 13,9-4-18-13,20-6 6 14,13-3 27-14,13-7-19 14,4 0 3-14,4 0-7 0,-6-12-12 12,-5-3 4-12,3 1-18 14,-4-3 0-14,-14 8-1 13,-3-1 1-13,-15 0-41 30,-7 2-50-30,-55 1-42 13</inkml:trace>
    </iact:actionData>
  </iact:action>
  <iact:action type="add" startTime="36153">
    <iact:property name="dataType"/>
    <iact:actionData xml:id="d18">
      <inkml:trace xmlns:inkml="http://www.w3.org/2003/InkML" xml:id="stk18" contextRef="#ctx0" brushRef="#br0">21043 10606 290 0,'0'0'0'1,"0"0"1"13,0 0 3-13,0 0-1 14,0 0 1-14,0 0-1 0,-96-12-3 12,65 33 10-12,2 7-9 14,4 3 1-14,6 1-2 14,0-3 0-14,15-4-5 13,0-5 5-13,4-2 0 14,0-2 4-14,19-4-4 14,28-4 15-14,24-8 1 13,21 0-8-13,11 0 13 14,-3-10-18-14,-9-9-3 13,-8 4 12 2,-16-1-8-15,-16-2 2 14,-2-3 5-14,-14 1-9 0,6-3 5 12,-1-3-7-12,-7-7-73 14,-24 19-39-14</inkml:trace>
    </iact:actionData>
  </iact:action>
  <iact:action type="add" startTime="38236">
    <iact:property name="dataType"/>
    <iact:actionData xml:id="d19">
      <inkml:trace xmlns:inkml="http://www.w3.org/2003/InkML" xml:id="stk19" contextRef="#ctx0" brushRef="#br0">22131 9697 332 0,'0'0'19'15,"0"0"46"-14,0 0-54 14,0 0 4-14,0 0 12 0,0 0-17 12,0 0 28-12,-19-52-16 14,17 52-22-14,2 0-8 14,0 8-17-14,0 19 21 13,0 12-6-13,0 11 2 14,0 13 0-14,0 3 6 14,0 4-24-14,-2 2-22 13,2-4-18-13,0-49-33 14,0-8-19-14</inkml:trace>
    </iact:actionData>
  </iact:action>
  <iact:action type="add" startTime="38537">
    <iact:property name="dataType"/>
    <iact:actionData xml:id="d20">
      <inkml:trace xmlns:inkml="http://www.w3.org/2003/InkML" xml:id="stk20" contextRef="#ctx0" brushRef="#br0">22567 9747 259 0,'0'0'129'15,"0"0"-129"-14,0 0-12 14,0 0-54-14,0 0 57 13,0 0 3-13,23 56 4 14,-23 1 2-14,0-1 3 14,4 0 1-14,12-10-4 13,11-14 0-13,6-10 9 0,9-10-9 13,8-10 1 1,3-2 4-14,8 0-5 0,-1-30-4 13,-14-10-3-13,-8-11 0 14,-20-4 7-14,-18-6 0 13,0 3 0-13,-18 2 1 14,-26 6-1-14,-12 16 18 29,-7 7-18-29,-1 18-11 14,6 9-8-14,35 0-44 0,8 7-107 12</inkml:trace>
    </iact:actionData>
  </iact:action>
  <iact:action type="add" startTime="43579">
    <iact:property name="dataType"/>
    <iact:actionData xml:id="d21">
      <inkml:trace xmlns:inkml="http://www.w3.org/2003/InkML" xml:id="stk21" contextRef="#ctx0" brushRef="#br0">15633 10236 247 0,'-11'3'13'1,"9"-3"-10"13,2 0 5-13,0 0 11 14,0 0-16-14,0 0 27 13,0 0-14-13,0 0-15 14,0 1 9-14,0 2-10 14,0-3 0-14,0 1 10 13,0-1-9-13,0 0-1 14,13 0 0-14,7 0 3 0,20 0 13 13,14 0-5-13,17-9 12 13,18-16 12-13,4-4-20 14,15-10-3 0,-2-2-4 1,0-3-1-15,-11 5 3 14,-8 3-10-14,-5 5 0 13,-10 12-2-13,-5 5 2 0,2 8-25 13,-3 6-56-13,-54 0-7 14,1 0-65-14</inkml:trace>
    </iact:actionData>
  </iact:action>
  <iact:action type="add" startTime="44777">
    <iact:property name="dataType"/>
    <iact:actionData xml:id="d22">
      <inkml:trace xmlns:inkml="http://www.w3.org/2003/InkML" xml:id="stk22" contextRef="#ctx0" brushRef="#br0">21736 14279 338 0,'0'0'8'1,"0"0"6"13,0 0 24-13,0 0 22 0,0 0-28 13,0 0-5 1,0 0 29-14,-18-46-26 0,18 46-8 13,0-2-8-13,0-3-4 14,0 4 8-14,0-12-18 13,18 1 0-13,24-13 1 14,14-5-1-14,14-5 0 14,14-2 0-14,5-2 1 13,12 2-4-13,1-2-16 14,-4 3-19-14,-11 4-23 13,-71 20-83-13,-3 0-45 14</inkml:trace>
    </iact:actionData>
  </iact:action>
  <iact:action type="add" startTime="52297">
    <iact:property name="dataType"/>
    <iact:actionData xml:id="d23">
      <inkml:trace xmlns:inkml="http://www.w3.org/2003/InkML" xml:id="stk23" contextRef="#ctx0" brushRef="#br0">11560 2392 182 0,'0'0'41'1,"0"0"-13"13,0 0 3-13,0 0 19 14,0 0-36-14,0 0 36 13,-27-41-44-13,27 36-1 14,0 5 19-14,0 0-23 14,-2 0-1-14,2 0 8 0,0 0-8 12,0 0 0-12,0 0 0 14,0-2 2-14,0-6-2 14,9-2-1-14,18-6 1 13,4 6 0-13,18-6 0 14,16-4 0-14,8 2-1 13,12-2 4-13,6 6-3 14,9-2 0-14,14-3 1 14,2-1-3-14,9 2 2 29,-7 2 0-29,-8 11-1 14,-10 5 1-14,-13 0-70 0,-74 0 13 12,-7 0-104-12</inkml:trace>
    </iact:actionData>
  </iact:action>
  <iact:action type="add" startTime="58016">
    <iact:property name="dataType"/>
    <iact:actionData xml:id="d24">
      <inkml:trace xmlns:inkml="http://www.w3.org/2003/InkML" xml:id="stk24" contextRef="#ctx0" brushRef="#br0">25312 8482 117 0,'0'0'57'1,"0"0"-18"13,0 0 24-13,0 0-38 14,-2 0-23-14,-5 0 42 0,2-6-24 12,-4 4 24-12,5-2-18 14,2 2-2-14,0-1-11 14,2 3 3-14,0 0-15 13,0 0 5-13,0 0-4 14,0 0-2-14,0 0 18 14,0 0-7-14,0-1-2 13,0 1-5-13,0 0-3 14,0 0 9-14,0 0-5 13,0 0 9-13,0 0 10 14,0 0-14-14,17-6 2 14,16-6-6-14,19-2-2 13,-1-2 6-13,3 4-10 14,-1 0 0-14,-6 2-2 13,5 2 5 2,-6-1-6-15,1 5-1 14,-3 3-18-14,-6 1-5 13,-4 0-22-13,-8 0-22 14,-3 0-41-14,-23 0 8 0,0 0-82 13</inkml:trace>
    </iact:actionData>
  </iact:action>
  <iact:action type="add" startTime="59239">
    <iact:property name="dataType"/>
    <iact:actionData xml:id="d25">
      <inkml:trace xmlns:inkml="http://www.w3.org/2003/InkML" xml:id="stk25" contextRef="#ctx0" brushRef="#br0">25363 8562 77 0,'0'0'96'1,"0"0"-92"13,0 0 16-13,0 0 4 14,0 0 15-14,0 0 4 13,0 0-5-13,0 0-11 14,0 0-15-14,0 0-12 14,0 0-2-14,0 0 2 13,0 0-3-13,0 0 0 14,0 0-7-14,0 0 7 13,0 0 3-13,7 0 1 14,6 4 0-14,3 8 5 0,9-1 2 13,-2 1-3-13,6 2 1 13,7-2-4-13,-2 1 21 14,2-3-12-14,-5-3-3 14,2 2 5-14,-4-2-10 13,2-4 19 2,3 3-10-15,-3-6-2 0,-2 3 5 13,0-2-14-13,-4 2-1 13,-8 1 3-13,1 1-3 29,-5-3 0-29,-1 1-1 0,-8 1 0 13,-2-3-4-13,3-1 0 0,-5 0-15 0,0 0-24 12,0 0-10 2,0 4 2-14,0-1-1 0,0-1 4 13,0 0 3-13,0 1-10 14,0-3-25-14,0 0 39 13</inkml:trace>
    </iact:actionData>
  </iact:action>
  <iact:action type="add" startTime="59801">
    <iact:property name="dataType"/>
    <iact:actionData xml:id="d26">
      <inkml:trace xmlns:inkml="http://www.w3.org/2003/InkML" xml:id="stk26" contextRef="#ctx0" brushRef="#br0">25827 8645 101 0,'0'0'33'1,"0"0"-6"13,0 0 3-13,0 0-13 14,0 0-3-14,0 0 8 13,4-53 12-13,-4 47-11 14,0 2-1-14,0 2-8 14,0 2 1-14,0-2 1 13,0 2-8-13,0 0 14 14,0 0-11-14,0 0-3 13,0 0 2-13,0 0-10 14,0 0 0-14,0 0-2 0,2 0-6 13,-2 0 7-13,7 0-5 13,-1 0-7-13,10 8 12 14,7 7 2-14,-4-1 0 14,4 2-1-14,-5-2 2 13,4-5 4-13,-4-2-5 14,-2-4 3-14,-1-1 2 14,-4 3 2-14,-6-3-3 13,-3-2 5-13,3 0-5 14,-5 0 13-14,0 2-7 13,0 1-6-13,0 1 1 14,-7 7-2-14,-36 11-3 14,-30 19 19 0,-41 19-16-14,-15 21 7 0,-5 14-11 13,81-58-84-13,12-1-80 14</inkml:trace>
    </iact:actionData>
  </iact:action>
  <iact:action type="add" startTime="62967">
    <iact:property name="dataType"/>
    <iact:actionData xml:id="d27">
      <inkml:trace xmlns:inkml="http://www.w3.org/2003/InkML" xml:id="stk27" contextRef="#ctx0" brushRef="#br0">8441 8406 228 0,'0'0'21'15,"0"0"-17"-14,0 0 1 14,0 0 0-14,0 0-5 13,0 0 1-13,0 0 2 14,0-66 2-14,0 62 10 14,0 0-3-14,0-3-6 13,0 7 6-13,0-2-3 14,0-1 3-14,0 1 14 14,0-5-2-14,0 3 17 13,0 4-19-13,0-4-5 14,0 4 2-14,0 0-18 13,0 0 1-13,0 0-2 0,0 0-12 13,0 0 12 2,0 0-22-15,0 8 17 0,-20 30 5 12,-18 23 1-12,-8 15 5 14,-14 16-6-14,-5 12 3 13,9-5 4-13,3-3-7 14,11-14 0-14,5-14 2 14,8-8-2-14,8-9 0 13,0-3 0-13,8-6 4 14,-1-6-4-14,1-2 0 29,2-4-9-29,-7 2 9 0,7 0-41 13,-9 2-33-13,6-3 0 13,1-3-13-13,7-27-27 14</inkml:trace>
    </iact:actionData>
  </iact:action>
  <iact:action type="add" startTime="63531">
    <iact:property name="dataType"/>
    <iact:actionData xml:id="d28">
      <inkml:trace xmlns:inkml="http://www.w3.org/2003/InkML" xml:id="stk28" contextRef="#ctx0" brushRef="#br0">7596 8951 135 0,'0'0'73'1,"0"0"-59"0,0 0-14 12,0 0-11-12,0 0 7 14,0 0 1-14,-4 64-2 13,4-10 5-13,0 15 13 14,4 8-4-14,1 6 10 14,0-3-9-14,1-5-8 13,7-15 1-13,1-12-3 14,1-14 0-14,6-10-2 14,-4-12 6-14,3-7-4 13,20-5 6-13,14-7 29 14,22-29 29-14,16-14-37 13,8-8-25-13,4-4 7 0,3-7-9 13,-71 43-95 2,-9-4-185-15</inkml:trace>
    </iact:actionData>
  </iact:action>
</iact:actions>
</file>

<file path=ppt/ink/inkAction26.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03:28.864"/>
    </inkml:context>
    <inkml:brush xml:id="br0">
      <inkml:brushProperty name="width" value="0.05292" units="cm"/>
      <inkml:brushProperty name="height" value="0.05292" units="cm"/>
      <inkml:brushProperty name="color" value="#FF0000"/>
    </inkml:brush>
  </inkml:definitions>
  <iact:action type="add" startTime="6732">
    <iact:property name="dataType"/>
    <iact:actionData xml:id="d0">
      <inkml:trace xmlns:inkml="http://www.w3.org/2003/InkML" xml:id="stk0" contextRef="#ctx0" brushRef="#br0">4377 4572 29 0,'0'0'28'15,"0"0"13"-14,0 0-14 14,0 0-18-14,0 0-3 13,0 0 23-13,-2-70-22 14,2 64 1-14,0 2 21 14,0 0-14-14,0 4-15 13,0-3 0-13,0 3 0 14,0 0 0-14,0 0 0 14,0 0 0-14,0 0-1 13,0 0-2-13,0 0-6 14,0 0 6-14,0 0-2 0,0 0 5 12,0 0-7-12,0 0 7 14,0 0-4-14,0 0 5 14,0 0-1-14,0 0 0 13,0 0-2-13,0 0 2 14,0 3 0-14,2 2 2 14,12 1-1-14,-5 1-1 13,2-4-2-13,-2 2-2 14,2 1-1-14,4-2 5 13,-1 0-3-13,-5 2 7 14,13-1 4-14,-3 2-7 14,4 2 2-14,4-7-3 13,0 3 10-13,2-3 7 14,-4 0 0 1,2-1-4-15,-3-1 15 13,-4 0-21-13,0 0 12 14,1 0-5-14,0 0-11 13,12 0 5-13,6 0-2 14,7 0-5-14,6 0 7 0,-4 0-8 13,6 0 5-13,2 0-1 13,0 0 0-13,-2 0 0 14,-2 0-4-14,-2 0 3 14,-5 0 3-14,-1 0-6 0,-4 0 0 12,5 0 1-12,3 0 0 14,8-7 2-14,2 4-3 13,-4 1 0-13,-2 2 5 14,-4 0-5-14,-1 0 0 14,-3 0 2-14,2 0 1 0,-2 0-3 12,1 0 0-12,-1-3 4 30,5-1-11-30,2 2 7 13,-2-2-40-13,5 1-6 14,-3 2-19-14,-37 1-23 0,1-2-61 12</inkml:trace>
    </iact:actionData>
  </iact:action>
  <iact:action type="add" startTime="10347">
    <iact:property name="dataType"/>
    <iact:actionData xml:id="d1">
      <inkml:trace xmlns:inkml="http://www.w3.org/2003/InkML" xml:id="stk1" contextRef="#ctx0" brushRef="#br0">9429 4676 28 0,'-14'0'91'1,"12"0"-83"13,-4-2 10-13,6-1-11 14,-5 3 28-14,3-3 16 13,2 3-5-13,-4-2-3 14,4 2-25-14,0 0-7 14,0 0 13-14,0 0-19 13,0 0-1-13,0 0-2 14,0 0 3-14,0 0 9 0,0 0-14 13,0 0-10-13,0 0 7 13,0 0-25-13,0 0 19 14,0 0 9-14,13 0 2 13,7 0 11-13,9 0-13 14,9 0 0-14,8 0 10 14,12 0-6-14,14 0 22 13,20-4-13-13,3-6-8 14,10 0 13-14,0 0-18 29,8 2 0-29,7-3 10 0,17-1-8 13,4 1-1-13,-6 3 10 13,-6 4-11-13,-13 4 8 14,-16 0-8-14,-6 0 0 14,-18 0 1-14,-11 0-1 0,-7 0 0 12,-7 0 1-12,2 0 2 14,1 0-4-14,4 0 1 14,-2 0 0-14,-5 0-3 13,2 0 7-13,-6 0-4 14,3 0 0-14,-4 0 1 0,1 0-3 12,-3 0 0-12,10 0 2 14,4 0 5-14,2 0-5 14,5 0 0-14,-1 0 0 13,1 0 0-13,-3 0 2 14,-4 0-2 1,-2 0 0-15,-4 0 1 13,-4 0-1-13,2 0 0 14,1 0 0-14,4 0 0 13,3 0 0-13,7 0-3 14,-3 0 3-14,-4 0 6 0,-4 0-6 13,-5 0 0-13,0 0 0 13,-2 0 1-13,-5 0-2 0,-9-3 1 13,10 3 0 2,-5 0 2-15,-5 0-2 13,10 0 0-13,-7 0-1 0,-1-1 2 13,3-1 0-13,-5-3-1 13,6 4 0-13,-6-1-3 14,0-2 3-14,5 4 0 14,0 0 2-14,5 0 1 0,-1 0-3 12,2 0-3-12,3 0 3 14,-3 0 3-14,10 0-3 29,-7 0 0-29,4 0 0 14,-2 0 0-14,7 0 3 13,2 0-3-13,-2-3 1 0,0 1-2 13,-1 2 1-13,1 0 0 14,-7 0-1-14,7 0 4 13,-12 0-3-13,1 0 0 14,-5 0 1-14,-9 0-2 0,-4 0 1 13,-12-3 0-13,-1-1 1 13,-5 2-1-13,-3-1 1 14,-4 3-1-14,-2 0-26 0,0 0 9 12,0 0-59-12,0 0-39 14,0 0-55-14</inkml:trace>
    </iact:actionData>
  </iact:action>
  <iact:action type="add" startTime="12639">
    <iact:property name="dataType"/>
    <iact:actionData xml:id="d2">
      <inkml:trace xmlns:inkml="http://www.w3.org/2003/InkML" xml:id="stk2" contextRef="#ctx0" brushRef="#br0">22421 4645 275 0,'0'0'0'15,"0"0"42"-14,0 0-3 14,0 0-27-14,0 0 39 13,0 0-9-13,0 0-15 14,-27 0-27-14,27 0 6 14,0 0-2-14,0 0-4 13,0 0-1-13,4 0-2 14,30 0 6-14,12 0 1 14,14 0-4-14,21 0 2 0,10 0 5 12,23 0-7-12,19 0 0 14,15 0 1 0,-1-5-1-14,-2-7 0 14,-12 2 10-14,-14 0 1 0,-28-5 8 13,-22 6-19-13,-15-1 0 29,-21 3 4-29,-13 4-4 14,-11 3-3-14,-7 0-34 13,-2 0-16-13,-31 0-57 0,-9 0-45 13,-16 0-42-13</inkml:trace>
    </iact:actionData>
  </iact:action>
  <iact:action type="add" startTime="15158">
    <iact:property name="dataType"/>
    <iact:actionData xml:id="d3">
      <inkml:trace xmlns:inkml="http://www.w3.org/2003/InkML" xml:id="stk3" contextRef="#ctx0" brushRef="#br0">15927 4584 189 0,'0'0'6'1,"0"0"-3"13,0 0 1-13,0 0-4 14,0 0 0-14,0 0 37 13,0 0 19-13,-2 0-26 0,2 0-19 13,0 0-8-13,0 0 22 14,0 0-25-14,0 0 0 13,0 0-1-13,0 0 0 14,0 0-1-14,0 0 0 14,0 0 2-14,0 0-11 13,0 0 11-13,0 0-6 14,0 0 3-14,11 2 2 13,20 4 1-13,13 0 26 14,24 2-15-14,9-4 9 14,17 2-2-14,11-4-10 13,9 0 15 2,9-2-8-15,-1 0-3 14,5 0 2-14,4 0-9 13,6 0 25-13,-4 0-28 14,-8 0-1-14,-7 0 9 0,-6 0-8 0,-12 0-1 11,-15 0-1 4,-21 0 1-15,-10 0-3 14,-23 0 2-14,-11 0-35 13,-13 0-16-13,-7 4-70 0,0 0-4 13,-16-2 35-13</inkml:trace>
    </iact:actionData>
  </iact:action>
  <iact:action type="add" startTime="20653">
    <iact:property name="dataType"/>
    <iact:actionData xml:id="d4">
      <inkml:trace xmlns:inkml="http://www.w3.org/2003/InkML" xml:id="stk4" contextRef="#ctx0" brushRef="#br0">16395 4564 42 0,'0'-9'11'1,"0"4"10"13,-2 5-18 2,-5 0-3-15,7 0 8 0,-2 0 15 12,2-4 6-12,0 4-8 14,0 0-2-14,0 0 12 14,0 0-14-14,0 0-17 13,0 0 1-13,0 0 0 14,0 0 5-14,0 0 11 13,0 0 20-13,0-3-7 14,0 3-9-14,0 0-19 14,0 0 1-14,0 0-6 13,0 0-5-13,15 0 6 14,8 3 2-14,4 8 0 0,4-1-1 13,2 3 1 1,9-1 0-14,3-6 18 0,13 0-12 29,18-4 16-29,15-2 18 13,25 0-9-13,13-6-7 14,14-14-1-14,11-5-10 0,-7-5 22 12,-4 2-28-12,-14 5-4 0,-27 2 12 13,-23 7-13 2,-33 10-1-15,-26 3-1 13,-13 1 3-13,-7 0-5 14,0 0 2-14,0 0-11 0,0 0 9 0,0 0-20 11,-7 0-72 4,-13 1-50-15,1 10 58 0,-4-1-15 13</inkml:trace>
    </iact:actionData>
  </iact:action>
  <iact:action type="add" startTime="22473">
    <iact:property name="dataType"/>
    <iact:actionData xml:id="d5">
      <inkml:trace xmlns:inkml="http://www.w3.org/2003/InkML" xml:id="stk5" contextRef="#ctx0" brushRef="#br0">26899 4792 10 0,'0'0'55'1,"0"0"-30"13,0 0-4-13,0 0-5 14,0 0-10-14,0 0 10 0,0 0-3 12,-5 0 12 3,5 0 12-15,0 0-21 0,0 0-1 13,0 0-4-13,0 0-4 13,0 0 11-13,0 0-10 14,0 0-6-14,0 0 22 14,0 0 64-14,0 0-86 13,0 0-2-13,9 0 3 14,18 0 5-14,20 0 34 13,24 4-26-13,23 2 10 14,11-6-13-14,12 0-2 14,7 0-6 0,5 0 0-14,-7 0 11 14,5 0-16-14,-2 0 3 14,0-10-1-14,-3-7 1 0,-1-6-3 12,-14 9 0-12,-13-4-2 14,-23 4-8-14,-24 6-10 13,-16-2-19-13,-18 8 39 14,-13 2-39-14,0 0 5 14,-4-2-77-14,-25 2-56 0,0-2 34 12</inkml:trace>
    </iact:actionData>
  </iact:action>
  <iact:action type="add" startTime="24778">
    <iact:property name="dataType"/>
    <iact:actionData xml:id="d6">
      <inkml:trace xmlns:inkml="http://www.w3.org/2003/InkML" xml:id="stk6" contextRef="#ctx0" brushRef="#br0">6070 5518 116 0,'0'0'13'15,"0"0"-8"-14,0 0-5 14,0 0 55-14,0 0-8 0,0 0-1 12,0 0-3-12,-5 10-16 14,5-10 0-14,0 0-27 14,0 0-13-14,-2 0 6 13,2 0-15-13,0 0 12 14,0 0 7-14,0 0 3 14,-2 0 0-14,0 0 0 13,2 0-4-13,0 0-2 14,0 0 4-14,0 0-2 13,0 0 0-13,0 0 4 14,0 0-2-14,0 0 3 14,0 0-1-14,13 6 11 0,14 5-8 12,12-2 2-12,17-3 1 14,23-2 0 1,14-4 2-15,16 0-8 0,11 0 0 12,15-10 16 3,-2-3-14-15,-4-3-2 13,-11 7 4-13,-17 1-3 0,-9 6-2 13,-21 2-20-13,-9 0-35 14,-60 0-30-14,-2 0-38 13</inkml:trace>
    </iact:actionData>
  </iact:action>
  <iact:action type="add" startTime="25850">
    <iact:property name="dataType"/>
    <iact:actionData xml:id="d7">
      <inkml:trace xmlns:inkml="http://www.w3.org/2003/InkML" xml:id="stk7" contextRef="#ctx0" brushRef="#br0">13228 5758 6 0,'0'0'58'1,"0"0"-28"13,0 0 14-13,0 0-3 14,0 0 13-14,0 0-13 13,0 0-11-13,-27 3 22 14,27-6-24-14,0 3 19 0,0-3-36 13,0 3-4-13,-7 0 19 13,5 0-26-13,2 0 1 14,0 0 1-14,0 0-2 14,0 0-7-14,0 0-3 13,0 0-7-13,0 0 15 14,2 0-10-14,25 0 12 13,15 0 39-13,27 0-26 14,7 0-1 1,16 0 0-15,8 0-11 0,14 0 19 12,10 0-19-12,16 0 4 14,12 0 23-14,-14-8-24 14,-4 4 3-14,-18 2 2 13,-15-1-7-13,-24 3 5 0,-10-5-7 28,-20 3 0-28,-18-3 13 14,-4 3-13-14,-21 2 0 14,3-2 1-14,-7 2 1 13,0 0-4-13,0 0 2 0,0 0-13 0,0 0 12 12,0 0-38-12,0 0-10 14,0 0-44-14,-9 0 0 13,-11 4 26-13,9 3-53 14,-1-5-9-14</inkml:trace>
    </iact:actionData>
  </iact:action>
  <iact:action type="add" startTime="27654">
    <iact:property name="dataType"/>
    <iact:actionData xml:id="d8">
      <inkml:trace xmlns:inkml="http://www.w3.org/2003/InkML" xml:id="stk8" contextRef="#ctx0" brushRef="#br0">18972 5837 305 0,'0'0'9'15,"0"0"-8"-14,0 0-1 14,0 0 5-14,0 0 1 0,0 0 46 12,-27 8 29 3,27-6-31-15,0-2-35 14,0 2-3-14,0 0 4 0,0-2-9 12,31 0 29-12,36 0-36 14,40-23 3-14,36 2 4 13,26-2-7-13,16 2 4 14,0 3 6 1,-15-1-9-15,-27 5 22 0,-30-1-23 12,-33 0 0-12,-17 1 8 14,-21 3-4-14,-20 3-4 14,-6 0 0-14,-7 1 5 13,-9-3-13-13,0 1-25 14,-20-2-59 0,-12 7-58-14,-5 3-83 14</inkml:trace>
    </iact:actionData>
  </iact:action>
  <iact:action type="add" startTime="30160">
    <iact:property name="dataType"/>
    <iact:actionData xml:id="d9">
      <inkml:trace xmlns:inkml="http://www.w3.org/2003/InkML" xml:id="stk9" contextRef="#ctx0" brushRef="#br0">13317 12262 171 0,'0'0'67'1,"0"0"19"0,0 0 1 12,0 0-23-12,0 0 32 14,0 0-64-14,0 0-15 13,4-78 28-13,-4 78-45 14,9 0-6-14,5 0 2 14,3 3 0-14,10 19-8 13,8 7 12-13,15 6 0 14,6 6 20-14,-4 1-19 14,9 4 6 0,1 0-7-14,-6-4 6 0,6 3 1 13,-6-4-7-13,-2 0-11 13,-5-3 3-13,-5-2-61 14,-4-8-14-14,-32-26-64 0,-8-2-43 28</inkml:trace>
    </iact:actionData>
  </iact:action>
  <iact:action type="add" startTime="30498">
    <iact:property name="dataType"/>
    <iact:actionData xml:id="d10">
      <inkml:trace xmlns:inkml="http://www.w3.org/2003/InkML" xml:id="stk10" contextRef="#ctx0" brushRef="#br0">13887 12037 262 0,'0'0'0'15,"0"0"-8"-14,0 0 4 0,-100 145 8 13,66-69 21 1,-1 6 26-14,-5 4-14 0,-3 3-1 13,8-8-36-13,-1-6 3 14,9-8 2-14,11-16-5 13,12-8-32-13,4-43-59 14,0 0-91-14</inkml:trace>
    </iact:actionData>
  </iact:action>
  <iact:action type="add" startTime="30851">
    <iact:property name="dataType"/>
    <iact:actionData xml:id="d11">
      <inkml:trace xmlns:inkml="http://www.w3.org/2003/InkML" xml:id="stk11" contextRef="#ctx0" brushRef="#br0">14736 12143 453 0,'0'0'15'1,"0"0"-15"13,0 0 0-13,0 0 16 14,0 0 6-14,0 0 27 13,68 19 2-13,-12-19-2 0,30 0-7 13,30 0-25-13,20-11-13 14,31-9 40-14,7-6-39 13,7 3 5-13,-5 0 10 14,-16 7-16 0,-19 8 9-14,-16 4-13 0,-23 4 0 13,-15 0 3 2,-12 0-3-15,-12 0-7 13,-14 0-12-13,-11 0-19 14,-11 0-23-14,-7 0-32 0,-20 0-74 13,0 0-118-13</inkml:trace>
    </iact:actionData>
  </iact:action>
  <iact:action type="add" startTime="31531">
    <iact:property name="dataType"/>
    <iact:actionData xml:id="d12">
      <inkml:trace xmlns:inkml="http://www.w3.org/2003/InkML" xml:id="stk12" contextRef="#ctx0" brushRef="#br0">17236 11650 125 0,'0'0'22'15,"0"0"-11"-14,0 0 29 14,0 0 52-14,0 0-8 13,122 57-23-13,-80-35-8 14,10-3-10-14,-1 0 28 14,6-3-66-14,-1-2-5 13,0 0 19-13,0-2-19 14,-4-4-8-14,-6-2-21 13,-5-6-28-13,-8 0 4 0,-4-6-8 13,-2-31-12-13,-8-10 7 29,-5-4 8-29,-5 5 58 0,-9 9 103 13,0 8 49-13,0 13-63 14,0 6-28-14,0 7-7 13,0 3-27-13,0 0-27 0,0 3-17 13,-11 40 0-13,-23 29 17 14,-15 35 16 0,-13 24-16-14,-10 17 0 14,-8 11-1-14,-11 9-49 0,50-111-123 12,1-10-80-12</inkml:trace>
    </iact:actionData>
  </iact:action>
  <iact:action type="add" startTime="34464">
    <iact:property name="dataType"/>
    <iact:actionData xml:id="d13">
      <inkml:trace xmlns:inkml="http://www.w3.org/2003/InkML" xml:id="stk13" contextRef="#ctx0" brushRef="#br0">16656 11869 76 0,'0'0'19'1,"0"0"-19"13,0 0 36-13,0 0 23 14,0 0-3-14,0 0 27 13,0 0-32-13,7-9-22 14,-7 9-14-14,0 0-11 14,0 0 8-14,0 0-6 13,0 0 1-13,0 0 42 14,0 0-32-14,0 0-1 14,0 0-6-14,0 0-8 0,0 0 9 12,0 0-7 3,0 0-2-15,0 0 19 0,0 0-21 12,0 0 0-12,0 0 4 14,0 0-4-14,0 0 9 14,0 0-9-14,0 0 0 13,0 0-12-13,6 0 4 14,10 17 8-14,11 4 5 14,1 4-4-14,6 7 5 13,6-4-6-13,0 0 3 14,1-2 6 0,-10-8-9-14,-2-5 0 14,-5-6 4-14,-6 0-1 0,-5-6 6 13,-11 1-7-13,3 0-2 13,-5-2 21-13,0 2-21 0,0 1 0 13,0-3 3-13,0 1-3 14,0 3-5-14,-5 11-9 13,-37 16-23-13,-22 26 30 14,-28 15 7-14,-6 14-51 13,7 0-60-13,58-55-53 30,8-12-87-30</inkml:trace>
    </iact:actionData>
  </iact:action>
  <iact:action type="add" startTime="36690">
    <iact:property name="dataType"/>
    <iact:actionData xml:id="d14">
      <inkml:trace xmlns:inkml="http://www.w3.org/2003/InkML" xml:id="stk14" contextRef="#ctx0" brushRef="#br0">14345 13501 237 0,'0'0'13'15,"0"0"29"-14,0 0 30 14,0 0-58-14,0 0-2 13,0 0-1-13,0 0-5 14,17-28 7-14,-11 28-11 14,13 0 19-14,3 3 23 13,2 18-14-13,7 5 7 14,-2 5 1-14,10 4 0 14,-2 3-13-14,3 1-10 13,10-4-15-13,-6-4 21 14,3-9-19-14,5-9-2 0,-4-6 11 12,-3-5-11 3,-1-2 0-15,-8 0-5 0,-5-4-12 13,-6-21 9-13,-9-13 8 29,-1-8 0-29,-9 0-3 14,4 4 5-14,-10 14-2 13,2 12 4-13,-2 10 8 0,0 6 32 13,2 0-36-13,-2 0-8 0,0 0-7 12,0 0-18-12,0 18 7 14,0 26 5-14,0 23 13 14,0 17 12 0,0 12-9-14,0 0 1 0,0-5-4 13,0-9-20-13,0-8-27 14,0-2-17-14,0-5-54 13,0-55-23-13,0-11-71 14</inkml:trace>
    </iact:actionData>
  </iact:action>
  <iact:action type="add" startTime="37367">
    <iact:property name="dataType"/>
    <iact:actionData xml:id="d15">
      <inkml:trace xmlns:inkml="http://www.w3.org/2003/InkML" xml:id="stk15" contextRef="#ctx0" brushRef="#br0">15911 13647 152 0,'0'0'126'1,"0"0"-117"13,0 0 17-13,0 0-6 14,0 0-17-14,0 0 29 0,137-51 42 12,-60 42-25-12,17-3 15 14,13-6-32-14,16-2 5 14,-1-6 22-14,19-2-38 13,3-2-4-13,12-2 0 14,12 0-11 0,-12 1 3-14,-20 12-9 0,-21 6 0 13,-28 12-13 2,-20 1-36-15,-22 0-30 13,-14 0-27-13,-31 0-54 14,-2 0-55-14</inkml:trace>
    </iact:actionData>
  </iact:action>
  <iact:action type="add" startTime="37660">
    <iact:property name="dataType"/>
    <iact:actionData xml:id="d16">
      <inkml:trace xmlns:inkml="http://www.w3.org/2003/InkML" xml:id="stk16" contextRef="#ctx0" brushRef="#br0">17514 13108 404 0,'0'0'3'15,"0"0"-3"-14,0 0-10 14,0 0-5-14,0 0 8 13,0 0 4-13,-18-16 3 14,34 46 16-14,-1 10 8 14,8 6-1-14,-7 2-23 13,-3 1 0-13,-7-3 13 14,-6-2-10-14,0-2-3 0,-4 0 3 12,-23-1-2 3,-4-2 9-15,-9 3-10 14,-2 0-13-14,-5 2 10 0,-1-1-61 12,38-35-39 3,1-6-34-15</inkml:trace>
    </iact:actionData>
  </iact:action>
  <iact:action type="add" startTime="37982">
    <iact:property name="dataType"/>
    <iact:actionData xml:id="d17">
      <inkml:trace xmlns:inkml="http://www.w3.org/2003/InkML" xml:id="stk17" contextRef="#ctx0" brushRef="#br0">18310 13145 210 0,'0'0'80'1,"0"0"-78"13,0 0 5-13,0 0-7 14,0 0 23-14,0 0-23 13,100 3 57-13,-91 38 5 14,6 7-47-14,6 6 13 14,-3 4-21-14,4-3 1 13,-11-6-1-13,7-5-3 14,-12-10-3-14,-1-10-1 14,2-11 3-14,-7-8-8 13,0-5 14-13,0 0-7 14,0-12 36-14,-7-24-33 13,-4-18 0-13,0-13-5 0,-1-11-32 13,12-1 28 2,0 0-45-15,0 9 38 13,0 12 10 2,12 15 2-15,1 17 18 14,7 3 13-14,7 11-32 0,11-1 21 12,-1 8-20-12,4 5-1 14,3 0 14-14,1 18-10 13,4 22 22-13,-6 10 14 14,1 6-35-14,-9 9 27 14,1-2-32-14,-11-2 0 0,-5-6 4 12,-5 0-4-12,-5-3-3 14,-8-2-23-14,-2 6-57 13,-7-6 0-13,-11-42-118 0</inkml:trace>
    </iact:actionData>
  </iact:action>
  <iact:action type="add" startTime="38447">
    <iact:property name="dataType"/>
    <iact:actionData xml:id="d18">
      <inkml:trace xmlns:inkml="http://www.w3.org/2003/InkML" xml:id="stk18" contextRef="#ctx0" brushRef="#br0">18513 13525 542 0,'0'0'51'1,"0"0"-3"13,0 0-18-13,0 0 16 14,0 0-46-14,0 0 2 13,-7-107 3-13,68 84-5 14,5 9-15-14,5 8-49 0,1 6-84 13,-48 0-14 1,-6 0-85-14</inkml:trace>
    </iact:actionData>
  </iact:action>
  <iact:action type="add" startTime="40539">
    <iact:property name="dataType"/>
    <iact:actionData xml:id="d19">
      <inkml:trace xmlns:inkml="http://www.w3.org/2003/InkML" xml:id="stk19" contextRef="#ctx0" brushRef="#br0">20314 13191 23 0,'0'0'41'1,"0"0"-22"13,0 0 58-13,0 0-2 14,0 0-39-14,0 0 35 0,0 0-27 12,6-55-19-12,-4 49 3 14,-2 0-25-14,0 3 25 14,6-2-27-14,-6 2 5 13,0 0 22-13,0 3-12 14,2 0 19-14,-2 0-1 13,0 0-26-13,0 0 11 14,0 0-19-14,0-2 0 14,0 2 0-14,0 0 0 13,0-2 0-13,0 0-1 14,0 2-3-14,0 0-8 14,0 0 3-14,0 0-12 13,0 0 16-13,0 0-9 0,0 9 6 13,2 8 6 1,2 9 2-14,7 9 20 0,1 3-19 13,-6 5 9-13,5-1 27 14,-1 2-30-14,-4-1 7 13,5-5-5 2,1-1-8-15,3 0 6 0,-2-1-7 13,1 0-48-13,-1-4-7 13,3-8-83-13,-12-24-59 14</inkml:trace>
    </iact:actionData>
  </iact:action>
  <iact:action type="add" startTime="40999">
    <iact:property name="dataType"/>
    <iact:actionData xml:id="d20">
      <inkml:trace xmlns:inkml="http://www.w3.org/2003/InkML" xml:id="stk20" contextRef="#ctx0" brushRef="#br0">20735 13154 399 0,'0'0'65'1,"0"0"-36"13,0 0-13-13,0 0-16 14,0 0-18-14,0 0 16 13,11-12-7-13,-11 46 9 14,0 7 26-14,0 3-24 14,0-5 2-14,18-5 4 13,9-5-8-13,2-8 3 14,11-10-3-14,5-7-5 14,3-4 4-14,8 0-10 13,-6-24 11-13,-15-14 4 14,-10-12 5-14,-21-11-1 0,-4-9 2 28,-4 4 8-28,-32 5 18 14,-9 12-24-14,-4 19-10 13,3 7-2-13,-4 19-4 14,6 4 1-14,13 0-48 0,2 25-33 13,13 7 36-13,16-16-94 13,0-4-2-13</inkml:trace>
    </iact:actionData>
  </iact:action>
  <iact:action type="add" startTime="41351">
    <iact:property name="dataType"/>
    <iact:actionData xml:id="d21">
      <inkml:trace xmlns:inkml="http://www.w3.org/2003/InkML" xml:id="stk21" contextRef="#ctx0" brushRef="#br0">21277 13094 305 0,'0'0'29'1,"0"0"-29"0,0 0-32 12,0 0 32-12,0 0 6 14,0 0 13-14,46 120 30 13,-46-85-29-13,0 0-15 14,0-5 10-14,0-5-15 14,14-4-3-14,13-2 3 13,11 1 6-13,-1-6 10 14,11-9-16-14,-9-5-10 14,-1 0 10-14,-11-21-1 13,-9-21 1-13,-9-15 18 14,-9-4 4 0,-2-8 36-14,-34 9-47 0,-9 10-8 13,1 8 6-13,4 16-8 14,9 7-1-14,4 10-1 13,13 9-52-13,12 0-41 14,2 0-59-14,0 2-27 0</inkml:trace>
    </iact:actionData>
  </iact:action>
  <iact:action type="add" startTime="41689">
    <iact:property name="dataType"/>
    <iact:actionData xml:id="d22">
      <inkml:trace xmlns:inkml="http://www.w3.org/2003/InkML" xml:id="stk22" contextRef="#ctx0" brushRef="#br0">21997 12881 451 0,'0'0'50'1,"0"0"-21"13,0 0-29 2,0 0-10-15,0 0-4 0,0 0-9 12,44 44 23-12,-44 9 32 14,-4 7-24-14,4 0 11 14,0-4-18-14,0-10 5 13,0-9 6-13,9-11-12 14,7-6 0-14,1-10 4 13,1-5 2-13,5-5-6 14,-2 0 6-14,6-15 19 14,12-26 18-14,-4-21-28 13,3-12-14-13,4-3 9 14,-9-1-5-14,4 15-5 14,-10 18 8-14,-10 16-5 13,-3 11 8-13,-10 11-11 0,-2 5-1 28,-2 2-13-28,0 0-9 0,0 9-47 0,0 25 4 12,0 12 57 3,-4 12-2-1,-21 8 6-14,5-2-9 0,5-6 10 13,1-14-5-13,14-12 9 14,0-9-3-14,0-7 3 13,0-2-11-13,0-4-1 14,27-3 12-14,6 0 2 13,19-7-2-13,8 0-2 0,9 0 0 13,5-26 4-13,1-9 0 14,-2-7-2-14,1-12 0 13,-5-9 24-13,-6 2-21 14,-16 4 6-14,-14 16-4 0,-18 10 1 13,-15 16-6-13,0 7-12 13,-6 8-32-13,-36 0 29 14,-3 0 15 0,-6 13 1 1,8 11 2-15,10 2 1 14,8 6-4-14,12-1-15 0,9-2 15 12,4-6-1-12,0-11 2 14,11-6-1-14,20-6 0 14,12 0 8-14,14 0-3 13,-3 0-5-13,-9 0 0 14,-14 5-11-14,-12 14 10 0,-5 11 0 12,-7 11 1-12,-7 8 3 14,0 9 2-14,0 4-5 14,-27 5 3-14,-4-1 2 13,-11-4-5-13,-10-4 0 0,-4-9 2 13,0-10 3-13,8-9-5 14,9-14 0-14,20-7 8 13,10-9 2-13,9 0 8 29,0 0 38-29,22-35-23 0,25-23-32 13,22-22-2-13,18-15-8 0,11-14-32 13,-63 63-56 1,2-3-180-14</inkml:trace>
    </iact:actionData>
  </iact:action>
  <iact:action type="add" startTime="44290">
    <iact:property name="dataType"/>
    <iact:actionData xml:id="d23">
      <inkml:trace xmlns:inkml="http://www.w3.org/2003/InkML" xml:id="stk23" contextRef="#ctx0" brushRef="#br0">16299 13762 185 0,'0'0'35'1,"0"0"-32"13,0 0 25-13,0 0-5 14,0 0 8-14,0 0 19 0,0 0-3 12,7-4-21-12,-7 4-26 14,0 0-15-14,6 0 15 14,-6 26 0-14,8 10 4 13,-2 15 31-13,3 2-16 14,-1 2-2-14,6-1-16 13,-1-8 0-13,-1-3 14 14,-3-11-12 1,-3-6-3-15,-4-6 1 13,5-5 0-13,-7-5-1 14,0-4-14-14,0-4-5 14,0-2 17-14,0 0-10 0,0 0 12 12,-7-16 9-12,-6-16 2 14,-1-12-22 0,4-6-18-14,1-7-20 0,-5 2 41 13,3 0-12-13,5 3 18 14,-4 10 2-14,8 3 20 13,2 12 37-13,0 3-14 14,0 0-37-14,20-1 33 0,20 2-35 13,14-2-4-13,6 4 3 13,-2 4-2-13,0 9 6 14,-4 8-7-14,-14 0-11 29,-7 7 10-29,-8 18-19 0,-12 5 9 13,-11 5 11-13,-2 3 10 13,-13 2-5-13,-32 0-2 14,-12-6 2-14,-9-2-10 14,2-8 5-14,4-5-38 0,4-6 10 12,5-3-65-12,45-10-48 14,6 0-78-14</inkml:trace>
    </iact:actionData>
  </iact:action>
  <iact:action type="add" startTime="47177">
    <iact:property name="dataType"/>
    <iact:actionData xml:id="d24">
      <inkml:trace xmlns:inkml="http://www.w3.org/2003/InkML" xml:id="stk24" contextRef="#ctx0" brushRef="#br0">28002 5595 133 0,'0'0'24'15,"0"0"29"-14,0 0-27 14,0 0-20-14,0 0-4 13,0 0 41-13,0 0-9 14,-26-17-21-14,26 17-13 14,0 0-12-14,0 0 11 0,0 0-10 12,0 0 5 3,0 0 0-15,0 3 6 0,0 2 0 13,0 1-8-13,0-2 0 13,0 4 3-13,11 5 5 14,24-1 31-14,25 1 28 13,32-2-53-13,26-5 38 14,36-4-11-14,22-2-14 14,13 0 14-14,8 0-17 13,3 0-6-13,-3 0 13 14,-6 0-11-14,-4 0-10 13,-13-2-3-13,-20 2 8 0,-29 0-14 29,-27-2-20-29,-36 2-17 0,-23 0 20 12,-26 0-47 3,-13-3-22-15,-13-1 0 14</inkml:trace>
    </iact:actionData>
  </iact:action>
  <iact:action type="add" startTime="54632">
    <iact:property name="dataType"/>
    <iact:actionData xml:id="d25">
      <inkml:trace xmlns:inkml="http://www.w3.org/2003/InkML" xml:id="stk25" contextRef="#ctx0" brushRef="#br0">18845 11177 364 0,'0'0'18'15,"0"0"-14"-14,0 0-5 14,0 0 2-14,0 0 2 13,0 0 69-13,0 0 11 14,0-18-42-14,0 14-30 14,0 2-6-14,0-3-5 13,0 2 0-13,-6 0-2 14,-17 0-10-14,-4 0-1 13,-15-2-7-13,-3 1 18 14,-13-1 2-14,-4 0 3 14,-3 5-3 0,5 0 0-14,-2 0 0 0,-3 0 0 13,-4 12-4-13,-3 2 4 14,8 2 0-14,-1-2 0 13,5 2 0-13,0 4 3 14,0 2-11-14,-3 4 8 0,1 4 0 13,-5-2-2-13,3 3 6 13,-4-5-6-13,10 2 2 14,-4-1 0-14,-3 10-2 13,3 7 2-13,-1 0 0 14,10 5 1-14,2-8-1 0,16-3 0 28,2-4 0-28,16-5-1 0,6 4-12 13,4 5 10 2,5 8 3-15,-7 7 1 13,3 5 0-13,-1 5 1 14,0-1-2-14,5 2 0 0,2-6 2 12,0 0-2-12,0-6 0 14,6-2 1-14,19-2-1 14,4-6 1-14,4-6-1 13,14-5 0-13,7-9 10 0,13-4 6 13,8-9-1-13,19 0 9 14,9-3-20-14,1-4-3 13,10 0-2-13,0-2 7 14,2 0 2-14,-1 0-6 13,-3-19-2 2,-2-8 21-15,-15-9-18 0,3-9-2 13,0-5-2 1,-13-5 12-14,-7-11-10 14,-11-4-1-14,-11-7-15 14,-12-3 15-14,-11-2-13 0,-10 4 11 12,-23 0-1-12,0 3-28 14,-25-6 15-14,-23 1 14 13,-22 6 2-13,-17 16 24 14,-17 16-22-14,-17 24-4 14,-10 18 1-14,-12 0-29 0,-17 38-4 12,-12 18-57-12,-13 10-32 14,120-30 14-14,5-2-27 13</inkml:trace>
    </iact:actionData>
  </iact:action>
  <iact:action type="add" startTime="55578">
    <iact:property name="dataType"/>
    <iact:actionData xml:id="d26">
      <inkml:trace xmlns:inkml="http://www.w3.org/2003/InkML" xml:id="stk26" contextRef="#ctx0" brushRef="#br0">15060 13087 70 0,'0'0'95'1,"0"0"-77"13,0 0 27-13,0 0-14 14,47-111 26-14,-43 97-9 13,7 2 2-13,-7 1 12 14,4 6-46-14,-6 5-14 14,-2 0 7-14,0-2-9 13,0 2-31-13,-18-5 24 14,-11 1 1-14,-13 4 6 0,-10 0 0 12,-8 0 3 3,-7 27 5 0,5 5-8-15,-5 6 0 0,9 6 2 12,0 10 2 3,4 4 3-15,1 15-7 14,-1 3 0-14,-1 3 2 0,-1 5 1 12,13-6-3-12,10-4 6 14,8-2-4-14,14-5-1 14,9 2 0-14,2 1 4 13,0 4 4-13,11 0-5 0,9-1-4 13,7-7 5-13,4-8-5 13,11-12-7-13,12-8-10 14,13-6 17-14,7-11 20 14,13-8-19-14,13-13 12 13,12 0 2-13,21-8 0 14,10-25 11-14,-1-7-1 0,3-5-22 28,-4-1 11-28,-10-2-13 0,0-3-1 13,-8 5 3 1,-20 5 1-14,-16 2-8 0,-31 3-1 13,-14 0 1-13,-24-10-3 14,-11-8 7-14,-7-14-7 13,-25-8 7-13,-37-5 7 14,-30 3-7-14,-17 8-2 13,-27 12-11-13,-7 16 11 0,-2 17-13 13,7 16 4-13,4 9-8 14,14 16-27-14,7 20-46 13,7 5-2-13,96-21-40 14,-2-1-55-14</inkml:trace>
    </iact:actionData>
  </iact:action>
  <iact:action type="add" startTime="57303">
    <iact:property name="dataType"/>
    <iact:actionData xml:id="d27">
      <inkml:trace xmlns:inkml="http://www.w3.org/2003/InkML" xml:id="stk27" contextRef="#ctx0" brushRef="#br0">14195 12506 22 0,'0'0'20'15,"0"0"9"-14,0 0-14 14,0 0 14-14,0 0 1 13,0 0 6-13,0 0-22 14,-20-3-10-14,20 3-4 14,0 0-4-14,0 0-1 0,0 0 2 12,0 0-2 3,0 0 4-15,0 0 2 0,0 0 15 13,0 0-11-13,0 0 4 13,4 0 10-13,12 0-1 14,10 0-7-14,3 1 22 13,10 6-30-13,-4 0 15 14,5 0-18-14,1 1 1 14,-1-3-3 0,-5 2 5-14,7 0-3 14,-1 0 7-14,-1-2-6 14,2 4 9-14,1 1-10 13,-1-2 0-13,-5 2 0 14,6-2 3-14,1 0-3 0,8 2 0 12,-3-4 2-12,4 0-1 14,-1-3-1-14,-7 2 0 14,-10-3-1-14,5 3 2 13,-2-4-1-13,-3 1 5 0,2 0-4 13,-4 2 3-13,-6 1-4 13,4-2 0-13,7 3 3 14,-1-3 0-14,17 2-3 29,11-3 2-29,-3-2 0 14,-2 0 5-14,-4 0-7 0,-10 2 0 13,-5 0 13-13,-1 2-7 13,-7 1-4-13,8-2 7 14,-1 6-7-14,0-6 6 13,-3 1-8-13,6 0 0 0,1-1 15 13,6-3-9-13,-4 0 35 14,10 0-23-14,-11 0-11 13,1 0 9-13,-3 0-16 14,-7 0 0-14,-9 0 1 14,-6 0 0-14,2 0-1 0,-5 0 0 12,5 0 3-12,-6 5-6 14,1-3 3-14,11 3 0 13,-2-2 13-13,4 2-11 30,11 0 2-30,0-1 6 0,1 0-9 0,-5 2-1 11,-11-1 0 4,-3-3 0-15,1-1 3 14,-6 1-3-14,6 0 0 13,2 2-1-13,2-1 5 14,0-3-6-14,9 3 2 0,-5-1 0 13,7 0 10-13,-6 0-5 13,2-2 0-13,-3 0 5 14,0 0-10-14,7 0 10 13,1 0-10-13,-3 0 0 0,-1 0 7 13,3 0-7-13,-1 0 0 14,-6 0 3-14,-2 0-2 13,5 0 2-13,-5 0-3 14,0 0 5-14,0 0 14 13,5 0-17-13,-3 0-2 14,-4 3 3-14,-2 5-2 0,-9-5 0 28,2 1-1-28,-4 1 0 14,2-3 0-14,-1 1 0 14,8 4 0-14,-8-2-2 0,1-1 4 12,-5 2-1-12,-1-2-1 14,-3-1 0-14,-5 1-11 0,0-3 11 13,2 3-11-13,-4-4 7 13,0 0-29-13,0 3-6 14,0 0 9-14,3 6-12 0,-3-2 5 12,2 5-63 3,-4 0 8-15,0-9 1 0</inkml:trace>
    </iact:actionData>
  </iact:action>
  <iact:action type="add" startTime="58549">
    <iact:property name="dataType"/>
    <iact:actionData xml:id="d28">
      <inkml:trace xmlns:inkml="http://www.w3.org/2003/InkML" xml:id="stk28" contextRef="#ctx0" brushRef="#br0">18027 12749 102 0,'0'0'133'1,"0"0"-111"13,0 0 33-13,0 0-22 14,0 0 26-14,0 0-37 13,0 0 1-13,-18-20-10 14,18 17-13-14,0 3 0 14,0 0 6-14,0 0-5 13,0 0 11-13,0 0-12 14,0 0 0-14,0 0 8 14,0 0-8-14,0 0 12 13,0 0-1-13,0 0-9 0,0 0 0 13,6 0-2-13,17 0 0 13,-1 13 13-13,7 1-13 14,-2 0 8-14,4 3 1 14,3-4-9-14,-5-1 10 13,-7-2-10 2,2-4 0-15,-8-1 9 0,-7-2-5 13,-5-3-4-13,1 2 4 13,0-2-3-13,-1 2 4 14,-2 0-5 0,-2-2 0-14,2 0-1 0,-2 0 7 13,0 0-6-13,0 0 3 14,0 0 0-14,0 0 9 13,0 0 1-13,0 0 5 14,0 4 9-14,-2 7-27 0,-27 4 0 13,-20 16-1-13,-20 15 1 13,-18 14-4-13,-13 12-63 29,55-40-62-29,-6-4-88 0</inkml:trace>
    </iact:actionData>
  </iact:action>
  <iact:action type="add" startTime="70520">
    <iact:property name="dataType"/>
    <iact:actionData xml:id="d29">
      <inkml:trace xmlns:inkml="http://www.w3.org/2003/InkML" xml:id="stk29" contextRef="#ctx0" brushRef="#br0">19043 14215 82 0,'35'-20'56'1,"-12"5"-44"13,6 0-8-13,0-1 4 14,-2-2 36-14,-2 2-17 13,-5 2 11-13,-7 2 1 14,0 2-24-14,-8 6-12 14,-3 2-3-14,3-2 0 13,-5 4 40-13,0-5 21 14,0 2 21-14,0-1-8 14,0-3-30-14,0 2-16 13,0-2-23-13,-7 2-2 14,-5-2 3-14,2 3-5 13,-4 3-1-13,-8-2 0 0,-5 3-3 13,-4 0 2-13,-2 0 0 14,-12 4 1-14,-4 17 8 13,2 5-8-13,-9 4-10 14,8 4 8 0,-4-1-1 1,9 1 0-15,8 1 2 14,8 0-11-14,12 2 8 0,8-5-16 12,7-2-18-12,7-4 22 14,17-8-39-14,16-1 41 14,7-11 11-14,4-6 6 13,7 0-9-13,-2-4 6 14,-2-23 0-14,-2-2 8 0,-2-5-5 12,-5-7-1-12,-1-2-2 14,-4-3 5-14,-9 7 1 14,-6 5-4-14,-9 12 10 0,-12 6 17 12,-2 11-15-12,-2 0 31 14,0 3-23-14,0 2-10 14,0 0-12-14,5 0-8 13,-1 7-21-13,10 26 20 14,-1 13 0 0,-1 10 9 1,-2 9 10-15,-1 1-9 0,-7-1 12 13,-2 2-13-13,0-9 0 13,-4 3 9-13,-25-3-9 14,-11-4 0-14,-9 0-1 14,-2-8-11-14,4-8 0 0,9-10-43 12,11-8-52-12,27-20-35 14,0 0-158-14</inkml:trace>
    </iact:actionData>
  </iact:action>
  <iact:action type="add" startTime="71264">
    <iact:property name="dataType"/>
    <iact:actionData xml:id="d30">
      <inkml:trace xmlns:inkml="http://www.w3.org/2003/InkML" xml:id="stk30" contextRef="#ctx0" brushRef="#br0">20214 14096 288 0,'0'0'13'1,"0"0"-12"0,0 0 5 12,0 0-6-12,0 0 15 14,0 0-4-14,0 0 6 13,-116 55 10-13,91-17-17 14,10 2-10-14,8 1 0 14,7-2 0-14,0 2 3 13,15-9-3-13,21-5-4 14,5-2 4-14,7-9 23 14,8 0 13-14,-2 1-12 13,-8-5-17-13,-3 7 12 14,-12 1-19-14,-14-2-5 13,-5 10-16-13,-12 0 9 14,0 6 12-14,-33 10 0 14,-25 9 0-14,-12-4 23 0,1 2-15 28,9-13-8-28,4-11 9 14,12-4-4-14,13-9 4 13,10-5-9-13,17-9 0 14,4 0 25-14,0 0 2 0,0-35-14 12,38-29-13-12,9-25 0 14,11-14 0-14,-2-10 5 14,-12-8 0-14,-15 1-10 13,-25-5-4-13,-4 9-12 14,-33 14 8-14,-23 16 13 0,-17 24-5 13,-12 18 5-13,-6 16-49 13,-17 16-11-13,6 3-68 14,64 9 12-14</inkml:trace>
    </iact:actionData>
  </iact:action>
  <iact:action type="add" startTime="73965">
    <iact:property name="dataType"/>
    <iact:actionData xml:id="d31">
      <inkml:trace xmlns:inkml="http://www.w3.org/2003/InkML" xml:id="stk31" contextRef="#ctx0" brushRef="#br0">17815 12897 62 0,'0'0'76'15,"0"0"-38"-14,0 0-7 14,0 0-30-14,0 0 3 13,0 0 26-13,94-55 11 14,-76 46 13-14,8-1-20 14,8-4-26-14,8 1 10 13,2 1-18-13,1 5 0 14,-1 5-8-14,4 0-27 13,-40 2-47-13,4-3-34 0</inkml:trace>
    </iact:actionData>
  </iact:action>
  <iact:action type="add" startTime="75285">
    <iact:property name="dataType"/>
    <iact:actionData xml:id="d32">
      <inkml:trace xmlns:inkml="http://www.w3.org/2003/InkML" xml:id="stk32" contextRef="#ctx0" brushRef="#br0">14150 5849 267 0,'0'0'0'1,"0"0"-29"13,0 0 28-13,0 0 1 14,131 28 4-14,-67-28 41 13,11 0-11-13,14-3-8 14,9-24 10-14,12-4 4 14,-6-4-7-14,10-1-16 13,4 8-14-13,-9 3 4 0,-4 4-7 13,-11 3 0 1,-18 4-5-14,-9 2 5 0,-7 3-23 13,-7 6-18 2,-4 3-50-15,-47 0-23 0,-2 0-25 12</inkml:trace>
    </iact:actionData>
  </iact:action>
  <iact:action type="add" startTime="78454">
    <iact:property name="dataType"/>
    <iact:actionData xml:id="d33">
      <inkml:trace xmlns:inkml="http://www.w3.org/2003/InkML" xml:id="stk33" contextRef="#ctx0" brushRef="#br0">13990 13114 87 0,'0'0'69'1,"91"-102"-58"0,-51 54 22 12,7-7 42 3,2 1-27-15,-4-4 10 0,1 2-10 12,-7 4-16-12,-6 5 5 14,-4 6-18-14,-5 2-7 14,1 2-7-14,-5-1-2 13,-5-3-5-13,-1-3 2 14,-5 0-5-14,-7-4-5 14,-2-6 2-14,0-8-5 13,0-10-10-13,0-9 11 14,-27-7-10 0,-6-5-24-14,-9-2 29 14,-8-2-20-14,0 1-19 0,-6 9 11 13,-9 12 19-13,0 15 25 13,-4 15 1-13,-2 13 11 14,0 14 10-14,-3 12 5 0,-4 6-24 13,4 0 19-13,-1 18-2 13,-1 19-8-13,-9 14 14 14,-7 24-22-14,1 25-3 29,-5 18 20-29,9 10-13 14,10 9 4-14,5-2 15 13,14-1-4-13,9-4 1 0,6-6-11 13,22-12-9-13,9-9 0 13,12-8-3-13,0-16-8 14,31-8 8-14,14-9 4 0,18-6 5 13,12 0 10-13,16-5-9 13,19-6 18-13,-4-6-28 14,6-19-20-14,-14-11 14 14,-13-6-23-14,-9-3-19 13,-5 0-31-13,-58-7-48 14,1-6-99-14</inkml:trace>
    </iact:actionData>
  </iact:action>
  <iact:action type="add" startTime="79677">
    <iact:property name="dataType"/>
    <iact:actionData xml:id="d34">
      <inkml:trace xmlns:inkml="http://www.w3.org/2003/InkML" xml:id="stk34" contextRef="#ctx0" brushRef="#br0">18546 15415 52 0,'0'0'56'1,"0"0"-2"13,0 0-13-13,125 72-7 14,-67-55 18-14,13-1-20 13,12-6 21-13,10-3-15 14,19-6 30-14,11-1-46 14,10 0 1-14,8 0-1 13,-4 0-1-13,2-18-3 14,-12-3-3 1,-11-5-11-15,-12-11 45 13,-5-4-44-13,-3-8 17 14,-5-7 10-14,5-4-17 13,-7-11-5-13,3-1-10 0,-10-7 4 13,-2-8 2-13,-8 5-6 14,-10 5-4-14,-13 13 4 13,-18 11 1-13,-17 0 1 0,-12 2-1 13,-2-7 6-13,-16-5 23 14,-22-6-30-14,-8-7 5 13,-10 1-2-13,-6-6-2 14,-10-9-2-14,-10-9-2 0,-17-6-19 12,-3 1 18 3,-10 9-3-15,1 15 7 0,2 17 27 28,-3 19-15-28,-3 14 7 14,-3 12-19-14,-1 4 5 14,1 6-5-14,4 6 0 13,0 2 0-13,1 0 3 0,8 0 5 13,-6 4-8-13,2 17 0 13,-1 10 2-13,-3-1-1 14,12 2-1-14,12 0 0 14,2 0-3-14,5 6 3 13,-5 2-3-13,0 6 3 0,-7 5 0 13,3-5 0-13,-3 2 0 14,3 0 0-14,6-5 4 13,14-2-4-13,15-2-2 14,13-3 1-14,17 3-4 0,10 10 0 12,14 6-13-12,2 12 18 14,2 7 5-14,36 5 1 29,7 9-6-29,9 2 0 14,6 6 3-14,2 7 3 14,7-5-6-14,12-6 0 0,3-13-6 12,11-12 10-12,15-10-8 14,10-11 4-14,14-10 0 13,2-6-12-13,5-9 3 0,-10-1-1 13,-10-6 4-13,-17-5-14 14,-3-3-20-14,-1-6-12 13,0 0 11-13,1-10 35 14,-3-18-26-14,-11 5-38 14,-74 6-95-14</inkml:trace>
    </iact:actionData>
  </iact:action>
  <iact:action type="add" startTime="83951">
    <iact:property name="dataType"/>
    <iact:actionData xml:id="d35">
      <inkml:trace xmlns:inkml="http://www.w3.org/2003/InkML" xml:id="stk35" contextRef="#ctx0" brushRef="#br0">12463 7677 96 0,'0'-13'65'15,"0"3"-62"-14,7-2 8 14,6-2-7-14,-2 1 7 13,0 4 44-13,-4 0-28 14,-5 6-3-14,2-1-2 14,-4 4-4-14,0 0-9 13,2 0-9-13,-2 0-16 14,0 0 7-14,0 0-19 0,0 0 18 12,0 0 7 3,0 0 3-15,0 0 8 0,0 0 2 13,0 0-5-13,0 0 6 13,0 0-10-13,0 0-1 14,0 0 1-14,0 0 0 14,0 0 18-14,0 0 7 13,0 0-6-13,0 0 15 14,0 0-35-14,0 0 2 14,0 0-2-14,0 0-5 13,0 0 1-13,0 0-7 14,0 0 5-14,0 0-5 13,8 0 11-13,5 6 0 14,3 4 5-14,1-2-2 14,3 2 18-14,3-1-8 0,1 3-11 12,0 3 16-12,12-4-17 14,0 1 7-14,4 3 16 14,4-3-9 0,6-2 2-14,-6 2-8 14,5-4-7-14,7-2 29 13,2-3-25-13,9 0 11 14,2-3 7-14,3 0-22 14,-8 2 2-14,3-2-4 13,-5 0 4-13,-6 0-5 0,-2 0 1 13,-8 0 0-13,-3 0 3 14,1 0-2-14,-2 0-1 13,1 0 0-13,1 0 1 0,-1 0 2 13,-1-5-3-13,3-2 0 13,-3 3-1-13,8 1 1 14,-4 0 0-14,1 3-1 29,-3 0 4-29,-1 0-3 14,-1 0 0-14,0 0 0 14,1 0 0-14,-1 0 0 0,3 0 0 12,6 0 0-12,5 0 1 14,4 0 2-14,0 0-3 13,-4 0 0-13,-10 0 0 14,4 0 0-14,-5 0 0 0,-5 0-1 13,4 0 1-13,-6 0 0 13,4 0 0-13,8 0 0 14,-2 0 1-14,8 0-1 14,-2 0 0-14,-4 0 0 0,6 0 0 12,0 0 1-12,-2 0-1 14,-5 0 0-14,4 0-1 13,1 0 5-13,-7 0-4 30,-7-4 0-30,-5 0-4 0,7-5 4 12,10 4-7-12,6-2 7 14,-4 2 14-14,-6 3-13 13,-7 0-1-13,-10-2 0 14,-6 0 1-14,-8 0 1 0,-1 4-2 13,-3 0 0 1,-1-2 5-14,-8 2-5 0,5-2 0 13,-7 2-1-13,-2 0 2 0,0 0 1 13,0 0-2-13,0 0 0 13,0 0 4-13,2 0-4 14,-2 0 0-14,0 0 1 14,0 0 1-14,0 0-2 13,0 0 0-13,0 0 0 14,0 0-4-14,0 0 4 13,0 0-2-13,0 0-2 14,0 0 8-14,0 0-4 0,0 0 0 13,0 0 0-13,0 0 1 13,0 0-1-13,0 0 0 14,0 0 1-14,0 0 1 14,0 0-3-14,0 0 1 13,0 0 0-13,0 0 1 14,0 0-1-14,0 0-1 13,0 0 0-13,0 0 2 14,0 0 1-14,0 0-2 14,0 0 1-14,0 0-1 13,0 0 0-13,0 0 0 14,0 0 3-14,0 0 1 14,0 0-3-14,0 0-1 0,0 0 1 12,0 0-9-12,0 0 8 14,0 0-6-14,0 0 4 13,0 0 4-13,0 0-3 14,0 0 1-14,0 0-1 14,0 0-10-14,0 0 11 13,0 0-14-13,0 0 14 14,0 0-26-14,0 0-3 14,0 0-13-14,0 0-28 13,0 0 12-13,0 0-7 14,0 0-7-14,0 0-66 13</inkml:trace>
    </iact:actionData>
  </iact:action>
  <iact:action type="add" startTime="86740">
    <iact:property name="dataType"/>
    <iact:actionData xml:id="d36">
      <inkml:trace xmlns:inkml="http://www.w3.org/2003/InkML" xml:id="stk36" contextRef="#ctx0" brushRef="#br0">21890 7999 411 0,'0'0'27'1,"0"0"-22"13,0 0-5-13,0 0-42 14,0 0 42-14,0 0 38 13,0 0 12-13,0 0-12 14,33 0-31-14,32 0-7 0,22 0 12 13,29-9-12 1,15 4 0-14,14-3 3 0,7 2-3 13,-14 0-20 1,-2-1-42-14,-105 7-78 14,-4-1-35-14</inkml:trace>
    </iact:actionData>
  </iact:action>
  <iact:action type="add" startTime="91675">
    <iact:property name="dataType"/>
    <iact:actionData xml:id="d37">
      <inkml:trace xmlns:inkml="http://www.w3.org/2003/InkML" xml:id="stk37" contextRef="#ctx0" brushRef="#br0">20247 15751 406 0,'0'0'36'1,"0"0"-30"0,0 0-12 12,0 0 12-12,0 0 7 14,0 0 51-14,0 0-32 13,-29-39-16-13,29 32-1 14,0 0-1-14,0-4 4 14,0 1-18-14,0-2 0 13,9 1 9-13,-2 2-7 14,8-2-2-14,-2 4 2 14,3-3 2-14,5 0 0 13,-4-1-4-13,5 8 0 14,5-3 5-14,11-2-5 13,-5 4-1-13,8 2 1 0,1 2 1 13,-13 0-1 2,-4 0-8-15,-12 0-17 13,-9 6 21-13,0 11-42 14,-4 14 46-14,0 1 7 14,0 14 2-14,0 5 0 13,0 0-9-13,-2-3 0 0,-2-2 3 13,-9-2-3-13,-1-3-2 13,-3 2-1-13,-10-2-5 14,-4-1 7-14,-5-2-5 14,9-2 6-14,7-12-2 13,3-4 2-13,7-10 0 14,8-10 2 1,0 0-1-15,2 0 2 0,0 0-3 12,0 0 0-12,0 0 2 0,0 0-2 13,0 0 0-13,0 0 22 13,0 0-9-13,18 0 13 14,15 0 12 1,16-13-10-15,11-8 13 13,10-3-33-13,-1 2-6 14,-7 4 5-14,-2-2-7 14,-4 4 0-14,0-1-2 13,4 0-37-13,0-1-5 0,-5 0-67 13,-45 10-95-13,-6-6-154 13</inkml:trace>
    </iact:actionData>
  </iact:action>
  <iact:action type="add" startTime="92500">
    <iact:property name="dataType"/>
    <iact:actionData xml:id="d38">
      <inkml:trace xmlns:inkml="http://www.w3.org/2003/InkML" xml:id="stk38" contextRef="#ctx0" brushRef="#br0">20804 15011 208 0,'0'0'0'15,"0"0"4"-14,0 0 8 14,0 0 24-14,0 0-11 13,0 0 10-13,-129-36-5 14,102 36-17-14,-2 0-8 14,-9 0 13-14,-4 0 18 13,-3 12-23-13,-1 4-6 14,-1 4-3-14,-5 3 12 0,6-3-6 13,5 5-10-13,6-1 6 13,-3 5-1 2,0 0 1-15,5 6-5 0,-6 1 5 12,6 11 1 3,0 2-6-15,-1 3-1 14,3 2 0-14,4-1-7 0,10 3 9 12,-3 0-2-12,1 2 6 14,11 0-3-14,-3 2 10 14,7-2-10-14,-2 1 5 13,4-6 9-13,2-2-16 14,0-3 9-14,0-8 6 0,0 0-8 28,12-4-1-28,3 0-6 14,3 0-1-14,3-1 20 13,0-3-20-13,8 2 0 14,5-4 6-14,-1-4 1 0,1-4 1 12,4 4-8-12,4-4 6 14,5 2-2-14,4 1 0 14,-2-5-4-14,11 1 7 13,5-7-7-13,-3-2 11 14,5-4-11-14,-7-4 3 0,-2-4 16 13,2 0-17-13,5 0 2 13,5 0 7-13,5-16-3 14,10-3 1-14,2-8-9 13,0-2 3-13,-5-6 14 0,-8 1-17 13,-7-1 0-13,-14 0 5 14,-2-2-3-14,-8-2 6 29,-1-5-8-29,1 1 6 14,-3-3 4-14,-7-4-10 13,5-2 0-13,-5-12 4 0,-2 2-2 13,-2-3-3-13,-4 5 1 14,-7 9 0-14,-7 4-1 13,-9 3 1-13,-2 4 0 14,0-6 2-14,0 1 0 0,0-1 0 12,0-4 6-12,-6-5-8 14,-3-3 14-14,-5-5-14 14,3 2 0-14,3 5-6 13,-8 6 8-13,-2 10-4 14,0 5-2-14,0 8 4 14,-4 1 9-14,2 6-9 0,-5 3 0 12,8 3-10-12,-1 5-12 14,-3 3-16-14,2 0-3 29,1-2 5-29,-5 4 32 0,8 0 1 13,-1 2-5-13,-1 2 4 13,-4 0-62-13,17 0-51 14,-5 0-74-14</inkml:trace>
    </iact:actionData>
  </iact:action>
  <iact:action type="add" startTime="93769">
    <iact:property name="dataType"/>
    <iact:actionData xml:id="d39">
      <inkml:trace xmlns:inkml="http://www.w3.org/2003/InkML" xml:id="stk39" contextRef="#ctx0" brushRef="#br0">21896 15388 288 0,'0'0'76'1,"0"0"-54"0,0 0-2 12,0 0-2-12,0 0 22 14,0 0-20-14,0 0 5 13,0 2-11-13,25-2-2 14,8 0 4-14,8 0 4 14,10 0-12-14,5 0 15 13,6 0-19-13,5 0-3 14,5 0 11-14,-4-2-5 14,3-3 4-14,8-8-4 13,4 3-6-13,6-4 28 14,2-2-28-14,11-3-1 13,5-8 14-13,-2-1-8 14,5-4 0-14,1-6 5 0,-6-3-7 13,-1-7 20 1,-6-6-23-14,1-2 0 0,-3-6 15 13,-3-6-13-13,9-2 1 14,4-9-4-14,-13 1 7 29,-1 0-6-29,-11 2-1 0,0 0 0 12,-8 1-3-12,-3-3 5 14,-12 2-2-14,-2 1 0 14,-14-8 3-14,-11-1-2 13,-4-3-1-13,-14-3 0 14,-1-7-13-14,-12 1 13 14,0-1-4-14,0-2-3 0,-19 2 7 12,-5 2-10-12,-10-4 10 14,1 5 0-14,0 4-10 13,-5-1 13-13,-1 8-3 0,2-4 0 13,-5 3 6-13,-3 3-2 14,-4 4-4-14,0 0 0 13,-7 4 2-13,-4 4-2 14,-9 0-6-14,-2 6-6 14,-12 5 2-14,-6 0 9 29,-5 9-17-29,-1 1 0 0,-3 2 8 12,-3 6-2-12,3-1 8 14,0 1 2-14,9 0 2 14,0 1 13-14,-3-4-10 0,1 8-3 12,-3 2 33-12,-7 11-33 14,-1 7 0-14,0 6 3 14,-3 7 1-14,-2 2 4 13,0 0-8-13,0 0 0 14,14 0-2-14,6 0 2 13,6 14 0-13,-2 2 1 0,4 3 3 13,-15 8-6-13,-3 1 2 14,2 0 0-14,-5 4 0 13,0-2 0-13,1 0 0 0,1 1 1 13,2-6-1-13,7 4 9 14,2-1-9-14,0-5 0 29,3 3-5-29,-1-3 5 13,2 3 0-13,4-2-2 14,-2 2 5-14,3 3-4 14,-2 0 1-14,4 3 0 0,-7-1 4 12,10 1-4-12,-8-3 0 14,8 2-7-14,2 1 14 14,9-2-14-14,6-2 7 0,15-6-6 12,12-1 2-12,12-6-27 14,5-4-18-14,3 6-11 13,7-2-19-13,0 2-41 14,2-13 26-14,0-4-59 14</inkml:trace>
    </iact:actionData>
  </iact:action>
  <iact:action type="add" startTime="94871">
    <iact:property name="dataType"/>
    <iact:actionData xml:id="d40">
      <inkml:trace xmlns:inkml="http://www.w3.org/2003/InkML" xml:id="stk40" contextRef="#ctx0" brushRef="#br0">19776 11739 346 0,'0'0'30'1,"0"0"-5"13,0 0 5-13,0 0-15 14,0 0 46-14,0 0-22 13,0 0-29-13,0-39-10 14,0 39-5-14,0 0-11 14,0 22 3-14,-11 10 12 13,-11 19-3-13,-14 11 6 14,1 8-2-14,-9 4 10 14,-8-2-7-14,7-4-6 13,-1-7 3-13,1-11 0 14,7-4-1-14,-2-3 1 0,9-6 0 28,2-4 5-28,15-8-5 14,10-9-5-14,4-6-6 13,0-6 1-13,0 0 10 14,20-4 3-14,20 0 17 14,16 0 34-14,18 0-24 0,14-5 3 12,15-15-2-12,4 1-11 14,-4 4 4-14,-7 4-24 13,-11 5 0-13,-10 6-8 14,-3 0-15-14,-10 0-50 14,-51 0-47-14,-7 6-113 0</inkml:trace>
    </iact:actionData>
  </iact:action>
  <iact:action type="add" startTime="96572">
    <iact:property name="dataType"/>
    <iact:actionData xml:id="d41">
      <inkml:trace xmlns:inkml="http://www.w3.org/2003/InkML" xml:id="stk41" contextRef="#ctx0" brushRef="#br0">18100 11372 45 0,'0'0'63'1,"0"0"-35"13,0 0-17-13,0 0-11 14,0 0-1-14,0 0-6 13,0 0-11-13,-11 7 14 14,3 2 4-14,-6-5 0 14,1 4-1-14,1-3 1 13,1-3 0-13,7 1 6 14,-5-1-5-14,9-2 4 13,0 0-5-13,0 0 0 14,0 0 5-14,0 0-4 0,0 0-1 13,-3 0 3-13,1 0 1 13,0 2-7-13,-5 0 3 14,3 0 0-14,0-1 1 14,2-1-1-14,-5 0-1 13,7 0 1-13,-3 0 0 14,-6 3-5-14,5-2-4 14,0 6 7-14,-1-5 0 13,3-2 2-13,0 2 0 14,0-2 0-14,-3 0 0 13,0 2-3-13,1-1-16 14,4 4-14-14,-2-3 13 0,2 0-2 13,0-2 12 1,0 2 9-14,-2 0-5 0,2-1 0 13</inkml:trace>
    </iact:actionData>
  </iact:action>
  <iact:action type="add" startTime="101231">
    <iact:property name="dataType"/>
    <iact:actionData xml:id="d42">
      <inkml:trace xmlns:inkml="http://www.w3.org/2003/InkML" xml:id="stk42" contextRef="#ctx0" brushRef="#br0">18227 13080 91 0,'0'-14'28'1,"0"10"-11"13,0-3-12-13,0 2 3 14,0 1 1-14,0 1 6 13,0-6-6-13,0 4 6 14,0 5-11-14,0-3 2 14,0 3-6-14,0-2 0 13,0 2-3-13,0 0 6 14,0 0-3-14,0 0 3 14,0 0 1-14,0 0 5 13,0 0-9-13,0 0 0 14,0 0 9-14,0 0-9 0,0 5 0 12,0 16 14 3,0 13 5-15,0 12 27 0,0 13-33 13,0 6-10 1,0 6 21-14,0 3-21 0,0-2 3 13,0-2-5-13,0-4 1 14,3-3 2-14,1-9-4 13,3-14 0-13,-5-11 0 14,0-12 1-14,0-7-1 13,3-8 0-13,-5-2 1 14,0 0 5-14,0 0-6 14,2 0 0-14,0 0 10 13,3-14 5-13,6-20-4 14,2-19-10-14,5-13-1 14,7-11 0 0,0-8-3-14,-4 1 3 14,6 0-4-14,0 3 14 0,2 8-10 12,0 8 12-12,4 9-3 14,5 10 3-14,1 8-10 14,3 6 0-14,-5 10 10 13,1 6-11-13,-7 8-1 14,-6 1 0-14,-3 7-1 14,1 0-1-14,-4 0-5 0,2 9 7 12,-1 14 3-12,5 12 0 14,-4 9 4-14,6 7 3 13,0 10-4-13,-2 6 4 0,-3-1-10 13,0-8 1-13,-6-10 7 29,-3-10-8-29,-1-12 0 14,-6-6-2-14,3-6-12 14,-7-5 6-14,-2-2-15 13,0 1-18-13,0 3 35 0,0 1-42 13,0-1-28-13,-13 5 51 13,3-14-73-13,4 1-64 14</inkml:trace>
    </iact:actionData>
  </iact:action>
  <iact:action type="add" startTime="102621">
    <iact:property name="dataType"/>
    <iact:actionData xml:id="d43">
      <inkml:trace xmlns:inkml="http://www.w3.org/2003/InkML" xml:id="stk43" contextRef="#ctx0" brushRef="#br0">21167 13633 275 0,'0'0'17'1,"0"0"19"13,0 0-36-13,0 0 0 14,0 0-5-14,0 0 5 13,0 0 5-13,-35-2-5 14,37 2-19-14,8 0 13 14,-2 0 6-14,12 0 31 13,2 0-2-13,14 0-26 0,7 0 27 13,5-2-14 1,12-3 7-14,8-4-4 14,3 1-8-14,6 1 17 0,4-1-10 13,4 1-12-13,-8 0 25 13,4 0-28-13,-5 0 0 30,4-3 3-30,5-1-3 13,-5 2 9-13,-2 0-12 0,-8-3 4 13,-10 2-7-13,-7 3 3 13,-6-4-8-13,-7 5-25 14,-9 3-43-14,-31 3-82 14,0 0-16-14</inkml:trace>
    </iact:actionData>
  </iact:action>
  <iact:action type="add" startTime="103071">
    <iact:property name="dataType"/>
    <iact:actionData xml:id="d44">
      <inkml:trace xmlns:inkml="http://www.w3.org/2003/InkML" xml:id="stk44" contextRef="#ctx0" brushRef="#br0">21335 13896 302 0,'0'0'32'1,"0"0"-16"13,0 0 3-13,0 0-14 14,0 0-4-14,0 0 37 0,13 2-9 12,43-17 0-12,22-4-2 14,20-3-7-14,9 0 24 14,2 2-36-14,3 2-7 13,-1 2 15-13,3 2-13 14,-5-3-3 1,-2 3 0-15,-4 1 2 0,-14-1-9 12,-7 2-27-12,-12 2-34 14,-15 1-43-14,-55 9-22 13,0 0-46-13</inkml:trace>
    </iact:actionData>
  </iact:action>
  <iact:action type="add" startTime="109171">
    <iact:property name="dataType"/>
    <iact:actionData xml:id="d45">
      <inkml:trace xmlns:inkml="http://www.w3.org/2003/InkML" xml:id="stk45" contextRef="#ctx0" brushRef="#br0">15591 15034 251 0,'-14'-5'32'1,"5"-1"-23"13,3 3-4-13,-4-2-5 14,-3-2 21-14,2 2-5 13,-5-1 11-13,0 0 10 14,1 2-34-14,-5 0 8 14,-2 4 20-14,4 0-3 13,-9 0-11-13,0 0-17 14,-2 12 0-14,2 8 4 14,10 6-4-14,-10 2-5 13,16 3 3-13,8-4-9 14,3 1 2-14,0-8 1 13,0-4 3-13,23-3 2 14,-5-9 2-14,-3 0-2 14,1-4 3-14,-3 0 0 13,3 0 12-13,-3-11-7 14,1-3 1-14,-1-3 9 14,-4 1-15-14,0 2 0 13,2-2 5-13,-2 4-3 14,-2 4 7-14,-5 1 8 13,3 5-13-13,-5 2 7 0,0 0-11 13,0 0-12-13,4 0 1 14,7 22-1-14,9 15 12 13,7 13 10-13,2 8-8 14,-2 5 11-14,2 0-13 14,-10 2 0-14,-5-6-2 13,-5-2 4-13,-9-7-4 0,0-4 0 28,-13-4 2-28,-14 0 3 14,-4-7-3-14,4-3-28 14,4-15-28-14,15-5-18 13,-2-12 1-13,10 0-32 0</inkml:trace>
    </iact:actionData>
  </iact:action>
  <iact:action type="add" startTime="109756">
    <iact:property name="dataType"/>
    <iact:actionData xml:id="d46">
      <inkml:trace xmlns:inkml="http://www.w3.org/2003/InkML" xml:id="stk46" contextRef="#ctx0" brushRef="#br0">16021 14841 429 0,'0'0'16'15,"0"0"-16"-14,0 0-17 14,0 0 12-14,0 0 1 13,0 0 8-13,0 0 2 14,-10 22-6-14,-5 30 0 14,9 6 2-14,1-6-2 13,5-4 0-13,0-9-7 14,0-6 5-14,20-6-2 13,0-5-1-13,5-4 5 14,-4-4 5-14,8-2-5 14,0 0 0-14,10 0 17 0,-1 2-11 28,-1 0 10-28,5 1-3 0,-1 8-8 0,1 3 7 12,-11 6-12 2,-4 2-7-14,-11 7 3 0,-14 0-8 13,-2 5 11 2,-9 2-4-15,-29 1 5 0,-4-5-6 12,-3-16-6-12,7-10 1 14,9-8 11-14,9-10 7 13,5 0 25-13,1-10-11 14,1-25-14-14,9-14-1 29,4-23-2-29,0-20 6 0,17-23-19 13,15-7 12-13,4-6-3 14,-1 3 6-14,-8 15-2 13,-12 16 19-13,-13 23 4 14,-2 21-2-14,0 18 17 0,-19 14-40 12,-12 4-4-12,-8 7-8 14,-3 7-19-14,-2 0 19 14,-3 17-18-14,-3 23-9 13,6 20 1-13,30-29-79 14,8 4-28-14</inkml:trace>
    </iact:actionData>
  </iact:action>
  <iact:action type="add" startTime="111451">
    <iact:property name="dataType"/>
    <iact:actionData xml:id="d47">
      <inkml:trace xmlns:inkml="http://www.w3.org/2003/InkML" xml:id="stk47" contextRef="#ctx0" brushRef="#br0">15913 16283 267 0,'0'0'44'1,"0"0"-34"13,0 0 2-13,0 0-10 14,0 0 3-14,0 0 40 13,0 0-14-13,-46-46-17 14,46 39-7-14,0 5 4 14,0-1 4-14,0-4-8 13,0-3-6-13,0 8 19 14,0-1-17-14,0-2-2 14,0 3 5-14,0 0 2 0,0-1 5 12,0 0 7 3,2-3-14-15,0 1 16 0,5-4-22 12,-3 1 0-12,6-2 5 14,3 0-5-14,2-2 0 14,1-3-3-14,-1 12 7 13,-3 1-15-13,1 2 10 14,-6 0-3-14,4 0-4 14,2 0 1-14,1 2-2 13,3 19 2-13,-1 2 7 14,-1 3-8-14,-1 6 6 13,-1 3 2-13,-9 2-7 14,2 11 7-14,-6 5-2 14,0 3 2-14,-10 0-14 13,-9-6 13-13,-8 2-27 14,-2-6-8-14,-2-9 22 0,-1-1-25 28,3-12 14-28,7-6-3 14,-1-8 2-14,10-8 12 13,7-2 14-13,-4 0 0 0,8 0 31 13,2 0-11-13,0-12-3 0,0-4 26 13,0-2-30 1,16-6-7-14,11-3-6 14,0 1 0-14,4 4 30 14,-7 0-21-14,-4 10 1 0,5 2 0 12,-8 5-7-12,6 2 1 0,-1 3-4 13,7 0 0 1,7 0 1-14,6 0 2 14,5 8 0-14,9 7 5 14,4 2 0-14,11 5 16 0,3 0-21 12,12 1 1-12,13 4 20 14,10-3-15-14,9-4 7 29,-2-8-12-29,7-3 3 14,-1-9 5-14,7 0 8 13,12 0-3-13,6 0 24 0,7-9-35 13,2 0 10-13,0-3-4 14,0-1-2-14,2 3 4 13,10-9-14-13,12-6 0 14,18-7 14-14,14-8-12 0,5-1-2 13,1-12 6-13,3-13-6 13,-5-4 5-13,2-17-5 14,1-1 0-14,10-10 5 13,1-10-5-13,-3-12 0 14,5-9 0-14,-13-8 3 0,-14-7-5 13,-7-4 2-13,-11-5 0 13,-9-9-2-13,1-6 2 14,-16-3-2-14,-9 1-4 29,-12 7 10-29,-22 9-8 0,-21 4 3 13,-17-1 1-13,-22 9-10 13,-10 2 10-13,-26 5-7 14,-15 3 3-14,-9-4-4 14,-27 2 3-14,-33 1-1 13,-25 2-9-13,-19 8 10 0,-17 3-22 13,-10 8 5-13,-16 10 14 14,-23 15-11-14,-17 10-8 13,-12 8 4-13,-13 9 9 0,-6 7 10 13,-11 6 4-13,-16 10 0 13,-10 14 13-13,-5 11-12 14,-8 12 5-14,19 0-6 14,8 14 0-14,11 12 6 13,16-2-6-13,2 7 0 14,16 4-4-14,6 12 4 0,7 11 0 28,10 8-2-28,12 8 10 14,19 7-4-14,17-4-4 13,24 0 0-13,26-8-1 14,15-2 1-14,24-11-15 0,18-8-24 13,18-9-14-13,0-13 17 13,13-5-45-13,28-15 42 14,15-6 37-14,-25 0-52 14,-2-6-74-14</inkml:trace>
    </iact:actionData>
  </iact:action>
  <iact:action type="add" startTime="112907">
    <iact:property name="dataType"/>
    <iact:actionData xml:id="d48">
      <inkml:trace xmlns:inkml="http://www.w3.org/2003/InkML" xml:id="stk48" contextRef="#ctx0" brushRef="#br0">18430 12204 273 0,'0'0'5'1,"0"0"0"13,0 0-5-13,0 0-11 14,0 0 8-14,0 0 3 13,0 0 13-13,-4-50 5 14,2 50-16-14,-3 0-2 14,1 0-14-14,-8 14 2 13,-5 27 12-13,-16 14 4 14,-10 18 8-14,-11 8-12 14,-8 0 0-14,-5-5-2 13,0-14-13-13,7-12-22 14,4-16 37-14,14-12-2 29,11-10 2-29,13-8-7 0,7-2 7 13,7-2 11-13,4 0-11 13,0-10-3-13,0-12-25 0,0-2 28 13,0 2 0 2,2 0 12-15,2 3 4 13,7 2 6-13,1-1-22 0,-6 4 0 13,3 0 2-13,-7-1-1 13,0 3 2-13,2 1-3 14,4-4 1-14,-2 4-4 14,1-1 3-14,-1-1-19 0,4 2 1 12,-6 0 5-12,5 0-8 14,-7 0 16-14,2 4 5 13,3 0 3-13,-2 4-2 14,-5 0 6-14,4 3 7 0,3-4-1 13,4-2 0-13,-2-1-11 13,6-4 3 2,6 1 0 0,-4 2 3-15,-1 0-7 13,-7 4 13-13,-5 0 15 14,-4 4-6-14,0 0-2 0,0 0-1 13,0 0 23-13,0 0-30 0,2 0-7 12,6-6 8-12,-2-1-11 14,1 2-3-14,-1-1 0 13,-2-2 0-13,6 4-1 14,-6 1 1-14,3-2 0 0,-5 3-8 13,0-6 8-13,8-2-17 13,-4 3 7-13,7-7-8 14,-9 1 9 1,6 3 9-15,-8-2 0 0,0 10 23 12,-2 0 4-12,0 2-7 14,0 0-10-14,0 0-5 13,0 0-10-13,0 0-3 14,0 0-22-14,0 14 28 14,0 25-3 0,-6 19 5-14,-12 15 11 14,-7 11-9-14,0 11 17 13,6-7-19-13,-2-12 0 14,17-15 4-14,4-20-4 14,0-17-2-14,0-8-4 0,0-7-2 12,0-5 3-12,0-4-3 14,11 0 8-14,1 0 17 0,5 0-15 13,10-6 31 1,6-19 5-14,10-7-13 14,8-9 21-14,0-7-39 0,5-5-2 13,9-3 24-13,-3-2-28 13,5 2 0-13,-7 1 1 14,-13 13 0-14,-7 14-4 29,-15 10-9-29,-17 12-20 0,-1 6-15 13,-5 0-65-13,-2 0-36 13,0 4 24-13,0 4-38 0</inkml:trace>
    </iact:actionData>
  </iact:action>
  <iact:action type="add" startTime="117931">
    <iact:property name="dataType"/>
    <iact:actionData xml:id="d49">
      <inkml:trace xmlns:inkml="http://www.w3.org/2003/InkML" xml:id="stk49" contextRef="#ctx0" brushRef="#br0">24496 7865 2 0,'0'0'29'1,"0"0"-29"13</inkml:trace>
    </iact:actionData>
  </iact:action>
  <iact:action type="add" startTime="124202">
    <iact:property name="dataType"/>
    <iact:actionData xml:id="d50">
      <inkml:trace xmlns:inkml="http://www.w3.org/2003/InkML" xml:id="stk50" contextRef="#ctx0" brushRef="#br0">13591 7761 56 0,'0'0'17'1,"0"0"-15"13,0 0 11-13,0 0 7 14,0 0 41-14,0 0-18 13,0 0 5-13,-118 11-48 0,109-11-6 13,2 0-12 2,0 2-10-15,7 2 21 0,0-1 7 12,0-3 14-12,0 0 36 14,0 0-33-14,0 0-6 13,0 0 17-13,0 0-15 14,0 0 7-14,0 0 5 14,0 0 0-14,0 0 30 13,0 0-29-13,0 0-3 14,0 0 20-14,0 0-29 14,0 0-1-14,0 0-7 13,0 0-2-13,0 0-7 14,0 0 3-14,0 0-3 13,0 0-9-13,11 0 4 0,5 1 8 13,13 1 16-13,15 2-6 14,6-2 12-14,12-2-18 13,11 0-3-13,12 0 24 14,4 0-23 1,9 0 12-15,5 0-4 13,6 0-3-13,-2 0 6 0,5 0-13 13,-1 0 0-13,-8 0 5 14,-3 0 0-14,-4 5-6 13,-7 2 2-13,9 3 1 29,-2-2 0-29,-2-1-2 0,0-1 0 13,-10 0 2-13,-2-3-2 14,1-3-2-14,2 0 2 13,-1 0 0-13,1 0 2 14,0 0-2-14,0 0 0 14,-6 0 2-14,4 0 3 0,4 0-5 12,0 0 2-12,0 0-2 14,0 0 13-14,-3 0-13 13,1 0 0-13,7 0 19 14,-1 0-15-14,-4 0-4 0,0 0 4 13,-6 0-3-13,-10 0 2 13,2 0-3-13,-1 0 0 14,-1 0 8-14,-7 0-8 13,1 0 0-13,-16-3 8 14,-5 0-8-14,-5-1 3 0,-10 0-3 28,-5 4 0-28,-6 0 3 14,-14 0-3-14,5-1 0 14,-9 1 3-14,0-3-2 0,0 1 6 12,0 2-7-12,0-2 0 0,0 2-6 13,0 0 6-13,0 0-3 13,3 0-11-13,-1 0-11 14,7 0-23-14,-3 0-11 14,5 0-50-14,3 0 5 13,-12 0-43-13,5 0-69 0</inkml:trace>
    </iact:actionData>
  </iact:action>
  <iact:action type="add" startTime="126312">
    <iact:property name="dataType"/>
    <iact:actionData xml:id="d51">
      <inkml:trace xmlns:inkml="http://www.w3.org/2003/InkML" xml:id="stk51" contextRef="#ctx0" brushRef="#br0">21016 7766 131 0,'0'0'111'1,"0"0"-103"13,0 0 6-13,0 0 8 14,0 0 0-14,0 0 41 13,0 2 17-13,0-2-42 14,0 0-16-14,0 2-18 14,0-2-4-14,0 0 19 13,9 0-12-13,33 0 26 14,27 0 3-14,30 0-18 0,20 0 30 12,24-4-38 3,13-1 2-15,10 5 1 14,-2 0-11-14,6 0 16 0,-1 0-18 12,-6 0 6 3,-5 0 6-15,-8 0-12 14,-7 0 0-14,-12 0 0 13,-11 0 1-13,-13 0 1 14,-20 0-2-14,-15 0 0 0,-17 0 5 13,-14 0-5-13,-22 0 0 13,-7 0 4-13,-8 0-2 14,-4 0 0-14,0 0-2 13,0 0 6-13,0 0-19 14,0 0-5-14,0 0-38 0,-2 0-39 13,-7 0-43-13,0 0-82 13</inkml:trace>
    </iact:actionData>
  </iact:action>
  <iact:action type="add" startTime="128457">
    <iact:property name="dataType"/>
    <iact:actionData xml:id="d52">
      <inkml:trace xmlns:inkml="http://www.w3.org/2003/InkML" xml:id="stk52" contextRef="#ctx0" brushRef="#br0">25225 7943 166 0,'0'0'24'15,"0"0"-4"-14,0 0-11 14,0 0 0-14,0 0-4 0,0 0-4 12,0 0 16-12,-27-25 5 14,27 23 8-14,0 2-26 14,0 0-1-14,0 0 4 13,0 0-3-13,0 0-4 14,0 0 2-14,0 0-2 14,0 0 3-14,0 0-3 13,0-2 0-13,0 2 32 14,0 0 0-14,0 0 16 13,0 0-11-13,0 0-19 14,0 0-4-14,0 0-14 14,0 0 0-14,0 0 2 0,0 0 0 12,0 0-4 3,0 0-3-15,0 0 5 0,0 0 4 13,0-1-4-13,0 1 0 13,6-2 3-13,17 2 0 14,10-3-3-14,10 3 0 13,8 0 0-13,5 0 0 14,6 0 0-14,9 0 0 14,12-4 14-14,4 0-12 13,11 3 3-13,3-3 3 14,-1 1-5-14,-5 1-1 14,5-2-2-14,6-1 0 13,0-4 9-13,4 5-3 29,-8-4-6-29,-3 2 15 0,-11 2-6 13,-5 0 5-13,-7 4-6 14,-9-2-5-14,-11 2 14 13,2-2-17-13,-12 2 0 14,6 0 3-14,-8 0-3 0,1 0 0 13,-3 0 0-13,1 0 0 13,-12 0 3-13,-2 0-3 0,-3 0-1 13,-4 0-1 1,1 0-6-14,4 0-1 14,0 0-13-14,2 0-11 0,0 0 25 13,0 0-41-13,0 0-23 13,-1 0-23-13,1 2 9 14,-27-2 9-14,10 0-50 14</inkml:trace>
    </iact:actionData>
  </iact:action>
  <iact:action type="add" startTime="130483">
    <iact:property name="dataType"/>
    <iact:actionData xml:id="d53">
      <inkml:trace xmlns:inkml="http://www.w3.org/2003/InkML" xml:id="stk53" contextRef="#ctx0" brushRef="#br0">25287 7795 32 0,'0'0'175'1,"0"0"-158"0,0 0 8 12,0 0 9 3,0 0-31-15,0 0 22 0,0 0 18 12,-25-2-18-12,25 2-25 14,0 0-6-14,0 0 6 14,0 0 8-14,0 0-8 13,7 0-9-13,5 0 9 14,10 0 7-14,16 0 1 14,6 0-8-14,10 0 0 13,4-3 15-13,2 3-13 14,9-4-2 0,3 4 1 1,12 0 1-15,5 0 1 0,7 0-3 13,7 0 0-13,11 0 4 13,6 4-4-13,18 2-3 14,3-2 2-14,-2 0 1 14,0-1-1-14,-6 2 1 0,-12 3 0 12,-18-1 9-12,-14 2-8 14,-9-3-1-14,-6 1 4 13,-5-2-3-13,0-1-1 14,-9 3-1-14,4-5 1 14,1-1 2-14,-7 1-2 0,4 0 0 12,1 3-8-12,-3-1 14 14,-4-3-7-14,2 2 1 14,-2-3 0-14,-7 0 2 13,4 0-2-13,-6 1 0 0,-1-1 3 28,4 4-3-28,-1 1-1 14,2-5-1-14,-4 2 4 14,-5 0 0-14,-1-2-2 13,-10 1 0-13,-2 2 2 14,0 1-2-14,-3-4 0 0,-1 1 0 0,-3 2 0 12,1-3 8 2,-6 0-8-14,-1 0 0 14,-7 0-2-14,-3 0 2 13,2 0-3-13,-4 0 2 0,7 0 2 13,5 0 5-13,1 0-6 14,1 0 0-14,2 0 0 13,-4 0 0-13,-1 0-1 14,10 0 0-14,-7 0 2 14,2 0-1-14,2 0 0 0,-8 0-5 12,1 0-1-12,1 0 7 29,-1 0-1-29,-1 0 7 14,-3 0 6-14,-5 0-4 14,2 0-9-14,-8 0 0 0,0 0 13 12,2 0-11-12,-2 0 1 0,0 0-3 13,0 0 1-13,0 0 4 14,4 0-5-14,3 0 0 0,-5 0 2 12,4 0 0 3,4 0-2-15,1 0 0 0,-5 0 2 12,3 0-4-12,5 0 2 14,-4 0 0-14,9 0 2 14,3 0-2-14,6 0-3 13,9 0 3-13,-6 0 4 14,9 0-3-14,-9 0-1 14,4 0 0-14,3 0 0 13,1 0 0-13,3 0-1 29,3 0-3-29,-10 0 8 14,3 2-8-14,2-2 2 0,-5 0 2 13,4 0 2-13,1 1-2 13,-7-1 0-13,5 0 3 14,-4 0-1-14,4 0 3 0,1 0-5 0,9 0 4 12,-4 0 31 2,5-3-35-14,-5-1 0 14,4 4 4-14,-9 0-2 13,-1-3 0-13,1 2-2 14,-2-2 4-14,1 2-4 14,0 1 0-14,-7 0 0 0,-2 0 1 12,2 0 0-12,-4-2-1 14,2 0 0-14,0 2 0 14,-4 0 2-14,-1-3-2 13,-4 1 0-13,-2 0 0 0,-3 0 6 28,-5 2-6-28,-2 0 0 14,-3 0 2-14,1-1-4 14,2 1 2-14,-4-3 0 0,7 2-1 12,-7 1 1-12,8-3 0 0,1 3 0 13,-5 0 3-13,6-1-10 14,-1 1 7-14,3 0 0 13,-3 0-6-13,-1 0 6 14,-1 0 0-14,4 0-3 13,1 0 3-13,4 0-6 14,2 0 6-14,3 0 0 14,-1 0-7-14,5 0 6 13,5 0 1-13,1 0 0 14,1 0 2-14,2 0-6 14,0 0 4-14,2 0 0 0,1 0-3 12,-2 0 3-12,1 0-2 29,1 0 0-29,1 0 2 14,2 0-7-14,8 0 6 14,-1 0 1-14,7-3-4 0,-2 1 4 12,1 0 0-12,-1 2 0 14,-4 0 3-14,-3 0-7 0,-5 0 4 13,-4-2 0 1,-1 2 2-14,-6-1-1 14,-2 1-1-14,-4-2 0 0,-3-3 1 12,3 5-2-12,2 0 1 14,-3 0 0-14,4 0 0 14,-1 0 0-14,-5 0 0 13,1 0 0-13,-3 0 1 0,-6 0 1 13,-1 0-2-13,1 0 0 14,-5 0 4-14,-2 0-3 13,-2 0-1-13,1 0 1 14,1 0 0 0,1 0-2-14,-4 0 1 0,3 0 0 13,-5 0 1 2,6 0-1-15,-4 0-1 0,0 0 1 12,-3 0 1-12,-1 0-1 0,-2 0-1 13,0 0 1-13,0 0-12 14,0 0-28-14,0 0-29 13,0 0-22-13,-5 0-57 14,-5 0 41-14</inkml:trace>
    </iact:actionData>
  </iact:action>
  <iact:action type="add" startTime="133634">
    <iact:property name="dataType"/>
    <iact:actionData xml:id="d54">
      <inkml:trace xmlns:inkml="http://www.w3.org/2003/InkML" xml:id="stk54" contextRef="#ctx0" brushRef="#br0">6801 9126 66 0,'2'-2'3'15,"2"0"-3"-14,3 2 0 0,-2-3 0 13,-1 3 4-13,5 0-3 13,2-1 9-13,0-3 6 14,2 1 19-14,8 2-22 13,-4-1-12-13,3 0 1 14,5 2-2-14,-2 0 0 14,0 0 0-14,4 0 0 13,0 0-4-13,2 0-21 14,-19 0-46-14,-2 0 20 14</inkml:trace>
    </iact:actionData>
  </iact:action>
  <iact:action type="add" startTime="134627">
    <iact:property name="dataType"/>
    <iact:actionData xml:id="d55">
      <inkml:trace xmlns:inkml="http://www.w3.org/2003/InkML" xml:id="stk55" contextRef="#ctx0" brushRef="#br0">15591 9180 232 0,'0'0'5'1,"0"0"-1"13,0 0 30-13,0 0-27 0,0 0 11 13,0 0 38-13,-29 2 4 13,29-2-7-13,0 0-42 14,0 0 3-14,0 0-6 14,0 0-8-14,0 0-3 13,0 0 2-13,0 0 2 14,6 0 3-14,7 0-4 14,16 0 3-14,2 0-1 13,14 0-2-13,8 0 0 14,7-5-1-14,12 4 3 13,6-1-2-13,7 2 0 0,4 0 3 13,7 0 3 2,-1 0-6-15,4 0 0 13,-1 0 5-13,-7 0-3 0,1 0 1 13,-15 0-3-13,2 0 2 14,-17 0-1-14,-8 0-1 13,-12 0 0-13,-13 0 2 29,-7 0-1-29,-9 0-1 14,-3 0 0-14,-8 0 5 0,-2 0 2 13,0 0-7-13,0 0-15 0,0 0 15 12,0 0-36-12,0 0-19 0,0 0-17 13,0 0-21 2,0 0-19-15,0 2 34 0</inkml:trace>
    </iact:actionData>
  </iact:action>
  <iact:action type="add" startTime="137845">
    <iact:property name="dataType"/>
    <iact:actionData xml:id="d56">
      <inkml:trace xmlns:inkml="http://www.w3.org/2003/InkML" xml:id="stk56" contextRef="#ctx0" brushRef="#br0">23981 9284 165 0,'0'0'9'1,"0"0"-5"13,0 0-3-13,0 0 18 14,0 0-15-14,0 0 23 13,0 0 23-13,0 2-45 0,0-2-4 13,0 0 2-13,0 0 5 14,0 0 18-14,2 0-19 13,14 0-6-13,10 0 23 14,17 0-19-14,-1 0 4 14,18-4 8-14,10 3 8 13,1-2 17-13,12 3-37 14,1-2-1 0,5 0 9-14,16 0-11 14,6 0-2-14,7 0 8 0,7 2-7 13,-5 0 16-13,-4 0-17 13,-8 0 0-13,-15-2 8 14,-10 0-4-14,-10-1-2 14,-8 0 1-14,-7 1 10 13,-2 0 4-13,-12 0-17 0,-1-1 0 13,-3 1 3-13,-16-1-3 13,-3 1 0-13,-8 0 3 30,-11 2-2-30,0-2 6 13,-2 2-7-13,0 0 0 14,0 0 6-14,0 0-6 0,0 0-1 0,0 0-1 12,2 0-1-12,5 0 3 13,0 0-24-13,4 0-7 0,-5 0 5 13,1 0-55 1,-2 0 8-14,-5 0-1 0,0 2-47 13</inkml:trace>
    </iact:actionData>
  </iact:action>
  <iact:action type="add" startTime="138861">
    <iact:property name="dataType"/>
    <iact:actionData xml:id="d57">
      <inkml:trace xmlns:inkml="http://www.w3.org/2003/InkML" xml:id="stk57" contextRef="#ctx0" brushRef="#br0">29835 9365 326 0,'0'0'2'1,"0"0"8"0,0 0 14 12,0 0-19-12,0 0 7 14,0 0 57-14,0 0 2 13,91 0-39-13,-68 0-32 14,6-2 0-14,4 2 0 14,5-3 3-14,8 1-3 13,8-2 2-13,4-2-1 14,11 4 0-14,-5-2-1 14,6 2 0-14,-3 1 1 13,4-2-1 2,-11 1-1-15,0 2 1 0,-4 0 0 12,-2 0 2-12,-12 0-2 14,-7 0-1-14,-6 0-9 14,-6 0-4-14,-7 0-14 13,-8 0-1-13,-8 0-32 14,0 0-36-14,-2 0-136 0</inkml:trace>
    </iact:actionData>
  </iact:action>
  <iact:action type="add" startTime="140665">
    <iact:property name="dataType"/>
    <iact:actionData xml:id="d58">
      <inkml:trace xmlns:inkml="http://www.w3.org/2003/InkML" xml:id="stk58" contextRef="#ctx0" brushRef="#br0">8892 10339 212 0,'0'0'20'15,"0"0"-11"-14,0 0 5 0,0 0 16 13,0 0 30 1,0 0-44-14,0 0-5 0,-9-48-9 13,9 44-2-13,0 4-2 14,0 0 2-14,0 0 1 13,0 0 4-13,0 0-5 14,0 0 0-14,0 0 11 14,0 0-7-14,0 0-4 13,0 0 7-13,0 0-4 14,0 0 1-14,0 0-4 13,0 0 0-13,0 0-2 14,0 0 6-14,0 0-4 14,0 0 4-14,0 0 2 13,0 0 13-13,0 0-14 0,0 0 2 13,0 0 26-13,0 0-23 14,0 0 4-14,0 0 2 13,0 0-9-13,0 0 7 14,0 0-14-14,0 0 0 13,0 0 30-13,0 0-18 14,0 0 13-14,0-2 1 14,0-1-16-14,0 3-1 13,0 0-9-13,0-3 0 14,0-1 5-14,0 2-4 14,0-3-1-14,0 5 6 13,2-1-5-13,-2 1 2 14,0 0-3-14,0 0 0 0,5 0 1 12,-5 0-1-12,0 0 0 14,2 0-1-14,-2-2 3 14,0 0-2-14,2 0 0 13,0-3 0-13,-2 5-1 14,0 0 1-14,0 0 0 14,0 0 0-14,0 0 2 13,0 0-3-13,0 0 1 14,2 0 0-14,0 0-2 13,3 0 2-13,0 0 0 14,-1-3 3-14,3 1-3 14,1 0-1-14,6 2 0 0,4 0 1 12,0-2-5-12,1-1 5 14,2 2 0-14,1-2-1 14,3-1 2-14,2 3-1 13,4-3 0-13,0-1 3 14,0 5-5 0,5 0 2-14,-5-2 0 14,0 2 0-14,0 0 0 0,-2-2 0 13,0 2 0-13,7 0 0 13,-5-3 0-13,0 3 0 14,-2-2 0-14,7 2-2 29,-3-2 3-29,3 2-1 0,-2 0 0 13,-1-5 1-13,3 3-4 13,-1-3 3-13,-1-2 0 14,-12 7 0-14,3-2 1 0,-6 2-1 13,6 0 0 1,-5 0 0-14,7 0-4 0,-3 0 4 13,10 0 0-13,-6 0-2 14,11 0 4-14,-1 0-2 13,-5 0 0-13,0 0 3 14,3 0-2-14,-3-5-1 0,-2 2 0 12,-2 2-11-12,-2-2 3 14,0-1 1-14,-4 2-7 14,1-1-27-14,1-2 11 13,-3 5-44-13,2 0-11 14,3 0 15-14,-25 0-35 0,5 0-64 13</inkml:trace>
    </iact:actionData>
  </iact:action>
  <iact:action type="add" startTime="143656">
    <iact:property name="dataType"/>
    <iact:actionData xml:id="d59">
      <inkml:trace xmlns:inkml="http://www.w3.org/2003/InkML" xml:id="stk59" contextRef="#ctx0" brushRef="#br0">25667 10571 16 0,'0'0'30'15,"0"0"-17"-14,0 0 23 14,0 0-18-14,0 0 2 13,0 0 1-13,0 0 12 14,108 2 12-14,-94-2-28 14,8 0 5-14,0 0-14 13,7 0-3-13,7 0 3 14,-3 0-8-14,8 0 0 13,3 0 7-13,8 0-7 14,-6 0 0-14,8 0 3 14,-3 2-2-14,2 3 22 0,5 0-21 12,-2 0 11 3,4-1 9-15,7-1-16 14,5-1 2-14,5-2-3 13,10 2-3-13,7-2 18 0,-1 0-12 13,1 0 7-13,-5 0 25 13,-4 0-27-13,-2 0 3 14,-6 0 2-14,8 0-12 29,2 0 12-29,7 0-17 14,4 0 3-14,-7 0 8 0,-2 0-8 13,-4 0-4-13,0 9 2 0,2-1 0 12,-2-2-3 3,-1 1 1-15,-1-2 0 14,-5-1 12-14,-7-2-9 0,-2-1-2 12,-1 4 3-12,-6-5 2 14,-2 2 10-14,-3 0-7 13,-3-2-8-13,-7 2 15 14,-3-1-9-14,-1 1-5 14,-7 1 6-14,-5-1-1 0,-4-2 5 12,-2 0-11-12,-8 0 0 14,-1 0 12-14,-1 4-13 13,-1-4 0-13,-3 0 0 30,-5 0 1-30,1 0-2 0,-7 0 1 12,5 0 0-12,-3 0-7 0,0 2 7 13,-2-2-7-13,0 0-1 0,0 0-21 13,0 0-28-13,0 0 0 13,0 0-8-13,0 0-35 14,0 0-50-14,-7 0-20 13</inkml:trace>
    </iact:actionData>
  </iact:action>
  <iact:action type="add" startTime="148633">
    <iact:property name="dataType"/>
    <iact:actionData xml:id="d60">
      <inkml:trace xmlns:inkml="http://www.w3.org/2003/InkML" xml:id="stk60" contextRef="#ctx0" brushRef="#br0">27931 12647 199 0,'-15'-6'20'1,"7"2"-13"13,2 0 69-13,-1 2-12 14,5 0-4-14,-2 0 11 13,2 2-18-13,2 0-29 14,0-2-7-14,-6 2 33 14,2 0-33-14,0 0-5 13,-9-4 7-13,-1 2-16 14,-1 0 7-14,-6-5 6 14,1 6-13-14,-4-3 25 13,2-2-28-13,-7 3 0 14,-7 0 4-14,3 3 0 0,-3 0-4 12,0 0 3 3,5 0 2-15,-3 0 10 14,5 0-15-14,8 10 0 13,0 4-8-13,11-4 8 14,-2 5-14-14,5 6 4 0,5-4 10 13,2 8 4-13,0 1-4 13,0 1 0-13,9-1 16 14,9-3-16-14,11-5 0 29,9-4 2-29,6-2-2 0,10-5 27 13,-3-6-27-13,5-1 0 13,-3 0 15-13,-4 0-15 0,-7-8 0 13,-5-8 2 1,-8-3 0-14,-10-1 2 14,-1-4-4-14,-7-5 0 14,-1 3-4-14,-4-4 4 0,-4 6 0 12,-2 2 0-12,0 3 6 14,0 10 10-14,0-1-15 14,0 3 1-14,0 7 34 0,0 0-34 12,0 0 9-12,0 0 3 14,0 0-14-14,0 0-2 13,0 0-26-13,0 11 28 14,5 9-4-14,1 7 8 0,3 4-4 13,-4 3 1 1,4 0-1-14,-3 2 2 0,1-2-2 29,-3 2 0-29,-4-2 3 13,0-2-3-13,0-1-2 14,0-5 2-14,0-4 0 0,-11-2 0 13,-6-1-4-13,-1 2 4 13,-9-5 7-13,-2 2-7 14,-2-3 0-14,-3-4 2 13,3 3 2-13,6-7-8 14,8-2-7-14,1-5-41 14,14 0 10-14,2 0-65 0,0 0-48 0,0 0-128 11</inkml:trace>
    </iact:actionData>
  </iact:action>
  <iact:action type="add" startTime="149511">
    <iact:property name="dataType"/>
    <iact:actionData xml:id="d61">
      <inkml:trace xmlns:inkml="http://www.w3.org/2003/InkML" xml:id="stk61" contextRef="#ctx0" brushRef="#br0">28820 12673 241 0,'0'0'253'15,"0"0"-228"-14,0 0-25 14,0 0 31-14,0 0-6 0,0 0 20 12,0 0 1-12,36-68-30 14,-41 68-16-14,-8 0 0 14,-7 0 9-14,-4 0-9 13,-1 2 0-13,3 16-3 14,6 4 2-14,3 4-12 14,2 1 6-14,9-1 7 13,2-1-7-13,0-4 15 14,13 0-8-14,16 0 0 29,2-3 4-29,9-3 8 0,3-3-12 0,1 1 0 12,-3-4 11 2,1 3-10-14,-9 0-1 14,5 3 0-14,-9 1 4 13,0 4-12-13,-11 0 8 14,-7 0-18-14,-7 4 13 14,-4-1-13-14,-2 0 0 0,-27 0 12 12,-2-4 6-12,-7-1 5 14,5-4-5-14,-5-4 0 14,5-6 19-14,6 1-15 0,2-5-3 12,9 0 17-12,5 0 3 14,5 0 13-14,1-12-31 13,5-2 1-13,0-6 8 14,5-3 4-14,22-1-7 14,2-4-9-14,0 4 0 13,-1 0-1-13,-4 5-4 0,3-1 5 29,0-1 0-29,2-1 3 13,-2-3-3-13,-2 0 0 0,-6-1 1 13,-5-1 3-13,-5 6-4 13,-9-2 0-13,0 3 39 14,0 2-38-14,-15 4 6 14,-12 0 8-14,-2 6-6 13,-5 1-3-13,-2 7-6 14,0 0 0-14,-1 0-11 14,-3 0-13-14,1 20-33 0,2 3-28 12,24-11-70-12,-1 0-119 14</inkml:trace>
    </iact:actionData>
  </iact:action>
  <iact:action type="add" startTime="150426">
    <iact:property name="dataType"/>
    <iact:actionData xml:id="d62">
      <inkml:trace xmlns:inkml="http://www.w3.org/2003/InkML" xml:id="stk62" contextRef="#ctx0" brushRef="#br0">28591 13597 310 0,'0'0'313'1,"0"0"-313"13,0 0 0-13,0 0 51 14,0 0-14-14,0 0-18 0,96-33 12 12,-74 24-29-12,7 3 10 14,0 0-2-14,-2 4-10 14,-1 2 28-14,1 0-28 13,0 0-1-13,-3 0 0 14,1 0 2-14,-2 13-5 14,-6 2 4-14,-6 1-17 13,-8 4 15-13,-3 2-16 14,0 2 9-14,0 5 0 13,-16-4 9-13,-7 0-6 14,-4-3 6-14,6-2 0 14,-8-2-5-14,2 0 14 13,2-4-9-13,3 1 0 14,0-1 6-14,4-2 0 13,7-3-6-13,6-1 0 14,5 0-2 1,0 0 4-15,0 0-2 0,0 0 10 12,20-2-7-12,18-2 30 14,13-2-27-14,12-2-5 14,1 0 23-14,3 0-19 13,-2-6-5-13,-2-3 0 14,-7 2-16-14,-6 3-14 13,0 2-25-13,-6 1-16 14,-11 1 17-14,-33 0-80 14,0 0-68-14</inkml:trace>
    </iact:actionData>
  </iact:action>
  <iact:action type="add" startTime="151019">
    <iact:property name="dataType"/>
    <iact:actionData xml:id="d63">
      <inkml:trace xmlns:inkml="http://www.w3.org/2003/InkML" xml:id="stk63" contextRef="#ctx0" brushRef="#br0">27771 14193 194 0,'0'0'138'1,"0"0"-123"13,0 0 65-13,0 0 35 0,0 0-36 13,0 0-67-13,-61 2 28 13,61-2-8-13,0 0-31 14,13 0 11-14,14 0 34 14,9 0-14-14,13 0 26 13,7 0-45-13,11 0 15 14,4 0 7-14,3 0-7 14,3 0-8-14,6 0-20 13,4-2 1-13,2 0 3 14,9-2-4 0,4-3 0-14,-1 2-1 14,-5-4 0-14,-13 2-8 14,-10-1-12-14,-11 2-30 13,-12-2 19-13,-8 4-40 14,-11 0-8-14,-9 2-15 14,-22 2-99-14,0 0-98 0</inkml:trace>
    </iact:actionData>
  </iact:action>
  <iact:action type="add" startTime="151490">
    <iact:property name="dataType"/>
    <iact:actionData xml:id="d64">
      <inkml:trace xmlns:inkml="http://www.w3.org/2003/InkML" xml:id="stk64" contextRef="#ctx0" brushRef="#br0">28263 14423 561 0,'0'0'58'1,"0"0"-35"13,0 0 24-13,0 0-7 14,0 0-36-14,0 0 22 13,-11-10-26-13,11 15-6 14,0 13 6-14,0 5 4 14,0 6 10-14,0 3 5 0,0-4-15 12,0 2 7 3,0-1-11-15,0-3 0 0,0-3-7 13,7-3-21-13,1-5-33 13,-1-15-79-13,-4 0-119 14</inkml:trace>
    </iact:actionData>
  </iact:action>
  <iact:action type="add" startTime="151778">
    <iact:property name="dataType"/>
    <iact:actionData xml:id="d65">
      <inkml:trace xmlns:inkml="http://www.w3.org/2003/InkML" xml:id="stk65" contextRef="#ctx0" brushRef="#br0">28517 14459 365 0,'0'0'179'15,"0"0"-164"-14,0 0 10 0,0 0 40 13,0 0-44-13,0 0 6 13,-57 0 0-13,45 15-23 14,3 3-4 1,5 4 0-15,4-2 7 13,0 7 1-13,0-1-8 14,9 1 6-14,9-3-3 0,8-3 12 13,-6-4-15-13,5-4 3 13,2-6-6-13,0-5 8 14,-3-2-5-14,0 0 7 13,1 0-6 2,-5-2-2-15,-5-14 0 14,-1-2 1-14,-3-4-16 0,-7 0 16 12,-2-4-24 3,-2 4 16-15,0-2-13 14,-4 4-5-14,-15 2 10 13,-8 2 16-13,-2 4 24 0,4 6-19 13,5 0-1-13,0 6-4 13,11 0-1-13,-4 0-20 14,8 0-80-14,5 3-120 0,0 2-106 13</inkml:trace>
    </iact:actionData>
  </iact:action>
  <iact:action type="add" startTime="152227">
    <iact:property name="dataType"/>
    <iact:actionData xml:id="d66">
      <inkml:trace xmlns:inkml="http://www.w3.org/2003/InkML" xml:id="stk66" contextRef="#ctx0" brushRef="#br0">28898 14459 549 0,'0'0'0'1,"0"0"0"13,0 0 58-13,0 0 6 14,0 0-28-14,0 0-27 13,9-20-8-13,-9 20-1 14,0 11 0-14,0 9 0 14,2 0 3-14,10 2-3 13,-1 0 0-13,7-4 5 0,1 0 4 13,6-6-9 1,4-4 0-14,0-6-10 0,2-2 7 13,-2 0 3-13,0 0 3 14,5-12 0-14,-5-7 23 13,0-8-26-13,-2 2 14 14,-12-4 24-14,1 0-33 14,-16 0 4-14,0 2-3 29,0 6-4-29,-25 4-2 14,-8 11-22-14,-9 5-13 0,-8 1 32 0,-1 0-53 11,-2 14-11 4,-1 10-25-15,3 1-58 13,36-13-7-13</inkml:trace>
    </iact:actionData>
  </iact:action>
  <iact:action type="add" startTime="152737">
    <iact:property name="dataType"/>
    <iact:actionData xml:id="d67">
      <inkml:trace xmlns:inkml="http://www.w3.org/2003/InkML" xml:id="stk67" contextRef="#ctx0" brushRef="#br0">27401 15093 346 0,'0'0'59'1,"0"0"-54"0,0 0 93 12,0 0-59-12,0 0-30 14,0 0 8-14,-29 16-17 13,29-13 0-13,0-2 10 14,4 3-5-14,11-2 33 14,10 1-5-14,6-1-15 13,21-2 33-13,10 0-31 14,21 0 11-14,6 0 12 14,9 0-10-14,10-12-8 13,11-3-19-13,11 1-1 14,12-3 3-14,5 2-8 13,7 1 0-13,-3-3 3 14,-1 5 0-14,-7-3-2 0,-19 4-1 28,-15 0 0-28,-18 5-8 14,-14 0 8-14,-19 0-26 0,-16 3-8 13,-13 3-5-13,-15 0-13 13,-14 0-51-13,0 0-156 0,-16 0-107 13</inkml:trace>
    </iact:actionData>
  </iact:action>
  <iact:action type="add" startTime="162923">
    <iact:property name="dataType"/>
    <iact:actionData xml:id="d68">
      <inkml:trace xmlns:inkml="http://www.w3.org/2003/InkML" xml:id="stk68" contextRef="#ctx0" brushRef="#br0">26544 13212 185 0,'0'0'0'15,"0"0"-6"-14,0 0 6 14,0 0 42-14,0 0-13 13,0 0 26-13,0 17-9 14,0-17-26-14,0 0 6 14,0 0 1-14,0 0 6 0,0 0 16 12,0 1-37-12,0-1 4 14,0 2 8-14,0 0-10 14,0-2 9-14,0 3-21 13,0-3 4-13,0 0 3 14,0 0-9-14,0 0 0 13,0 0 1-13,3 0 1 14,-3 0 0-14,0 0-2 14,2 0 0-14,0 0 8 13,3 0-8-13,-3 0 0 14,0 0 8-14,2 0-7 14,3 0-1-14,-5 0 0 0,0 0 0 12,-2 0 1-12,3 0-1 14,-3 0 0-14,0 0-5 13,0 0 6-13,5 0-1 14,-5 0 0-14,0 0 2 14,0 0-2-14,0 0 0 13,0 0 0-13,2 0-4 14,-2 0 5-14,0 0-1 14,2 0 0-14,0 0 0 13,-2 0-2-13,0 0 2 14,2 0 0-14,-2 0 1 13,0 0 0-13,0 0-1 14,0 0 0-14,0 0 2 14,7-3 1-14,-5 1-3 13,2 2 0-13,-2-2-9 0,-2 2 6 13,6 0-5-13,-6 0 4 13,0 0 4-13,0 0-14 14,2 0 10-14,4 0-35 14,3 0-7-14,-7 0-129 13,0 0-112-13</inkml:trace>
    </iact:actionData>
  </iact:action>
  <iact:action type="add" startTime="163943">
    <iact:property name="dataType"/>
    <iact:actionData xml:id="d69">
      <inkml:trace xmlns:inkml="http://www.w3.org/2003/InkML" xml:id="stk69" contextRef="#ctx0" brushRef="#br0">26627 12974 24 0,'0'0'63'1,"0"0"-61"0,0 0 46 12,0 0-10-12,0 0-11 14,0 0 21-14,0 0-7 13,0 30-28-13,0-22-12 14,0 2 24-14,0 2 1 14,0 2 15-14,0 8-10 13,0 4-2-13,0 2 4 14,0 0-21-14,0 2-7 14,-7-4 4-14,5 0-3 13,2-6-3-13,0-6-3 14,0-6 6-14,0 0-4 13,0-4-2-13,0 3 0 14,9-2 3-14,-5 2 0 0,8-3 3 13,-4-1-1 1,3-1 0-14,10-2 25 0,-3 0-19 13,8 0-1-13,5-5 31 14,12-18-27-14,1-9-5 13,10-10-3-13,4-10-1 29,2-9 1-29,2-8-6 14,-6 8 0-14,-4 8-11 0,-10 9 16 13,-5 12-10-13,-1 6-8 13,-2 3-21-13,-3 5 29 14,-3 4-56-14,-5 4-32 14,-5 6-14-14,-18 4-16 0,0 0-94 12</inkml:trace>
    </iact:actionData>
  </iact:action>
  <iact:action type="add" startTime="165579">
    <iact:property name="dataType"/>
    <iact:actionData xml:id="d70">
      <inkml:trace xmlns:inkml="http://www.w3.org/2003/InkML" xml:id="stk70" contextRef="#ctx0" brushRef="#br0">26957 13774 160 0,'0'0'0'15,"0"0"-6"-14,0 0 6 14,0 0 56-14,0 0 17 13,0 0 19-13,0 0-25 14,-11-30 1-14,11 24-41 14,0 1 12-14,0 0 10 13,0 3-4-13,0 0-11 0,0 2-22 13,0 0-7-13,0 0-2 14,0 0-3-14,0 0-9 13,0 0 6-13,0 16-5 14,0 14 6-14,-2 5 2 13,2 4 0-13,0 3 3 14,0-4-3-14,0 0 0 14,0-6 4 0,0-4-4-14,11-2-4 14,-1-3 4-14,4-3-4 14,1-3-6-14,6-5 9 13,-8-3-15-13,7-5 5 14,5-4-3-14,6 0 14 0,13-8 10 12,12-21-8-12,13-15 10 14,7-6-12-14,7-6 0 14,6-4-10-14,5 4 10 13,-7 8-12-13,-8 12 2 0,-10 11-7 13,-11 4-23-13,-8 8-68 14,-48 13-118-14,-2 0-24 13</inkml:trace>
    </iact:actionData>
  </iact:action>
  <iact:action type="add" startTime="167974">
    <iact:property name="dataType"/>
    <iact:actionData xml:id="d71">
      <inkml:trace xmlns:inkml="http://www.w3.org/2003/InkML" xml:id="stk71" contextRef="#ctx0" brushRef="#br0">27133 14744 172 0,'0'0'22'15,"0"0"1"-14,0 0-23 14,0 0 27-14,0 0 7 13,0 0 26-13,0 0 7 14,-4 0-39-14,4 0-19 14,0 0 29-14,0 0-12 13,0 0 5-13,0 0 8 14,0 0-15-14,0 0 6 14,0 0-25-14,0 0-3 13,0 0 16-13,0 0-18 14,0 3 0-14,0-3-1 0,0 0 4 12,0 0-6-12,0 2 2 14,0-2 1-14,0 0-2 14,0 3 2-14,0-3 0 13,0 5 1-13,0 0 0 14,0 1 8-14,15 6-8 13,3-4 2-13,15 1 28 14,7-6-26-14,12-3 11 14,8 0-3-14,2 0-6 13,9-3 3 2,6-18-10-15,-2-8-4 14,8-10-7-14,-61 20-151 13,0-8-205-13</inkml:trace>
    </iact:actionData>
  </iact:action>
  <iact:action type="add" startTime="169488">
    <iact:property name="dataType"/>
    <iact:actionData xml:id="d72">
      <inkml:trace xmlns:inkml="http://www.w3.org/2003/InkML" xml:id="stk72" contextRef="#ctx0" brushRef="#br0">27532 14305 200 0,'0'0'55'15,"0"0"-20"-14,0 0-10 14,0 0-1-14,0 0 42 13,0 0 35-13,0 0-48 14,-2-50-8-14,2 50-15 14,0 0-10-14,0 0 10 13,0 0-30-13,0 0 0 14,0 0-11-14,-7 3 6 0,0 20 5 12,0 10 3 3,-1 3 2-15,1-3 4 0,1 2-9 13,-2-5 0-13,4-4 10 13,0-5-10-13,-3 0-4 14,3-3-21-14,-1 6-28 14,-8 5-29-14,8-26-112 13,-1 3-86-13</inkml:trace>
    </iact:actionData>
  </iact:action>
  <iact:action type="add" startTime="169926">
    <iact:property name="dataType"/>
    <iact:actionData xml:id="d73">
      <inkml:trace xmlns:inkml="http://www.w3.org/2003/InkML" xml:id="stk73" contextRef="#ctx0" brushRef="#br0">27258 14568 323 0,'0'0'29'15,"0"0"-29"-14,0 0 0 14,0 0 12-14,0 0-12 13,0 0 15-13,44-4 5 14,-30 22 1-14,-1 1-6 0,3 4 1 13,-3 1-15-13,1 0 18 13,3-5-19-13,1 1 0 14,5-6 3-14,-4-5 1 14,8-4-2-14,6-5-2 13,10 0 0-13,6-13-12 14,9-15-2 0,-7-12-13-14,-2-4-9 14,-4-8-2-14,-39 31-19 0,-1 6-70 13</inkml:trace>
    </iact:actionData>
  </iact:action>
  <iact:action type="add" startTime="171957">
    <iact:property name="dataType"/>
    <iact:actionData xml:id="d74">
      <inkml:trace xmlns:inkml="http://www.w3.org/2003/InkML" xml:id="stk74" contextRef="#ctx0" brushRef="#br0">27638 14296 96 0,'0'0'135'15,"0"0"-115"-14,0 0 22 14,0 0-2-14,0 0 11 13,0 0 24-13,0 0-19 14,0 1-7-14,0-1-18 14,0 0-28-14,0 0 28 13,0 0-31-13,0 2 0 14,0 0 6-14,0-2-6 0,0 0-3 13,0 3 2-13,0-2 1 13,0 5-18-13,0 6 9 14,0 8 9-14,-15 16 9 13,-5 10 2-13,3 7 9 14,-10 5-8-14,6 2-10 14,2 0 8-14,1-4-10 13,5-10-22-13,-3-6 21 14,3-9-62-14,1-2-27 14,10-26-84-14,2-3-96 13</inkml:trace>
    </iact:actionData>
  </iact:action>
</iact:actions>
</file>

<file path=ppt/ink/inkAction27.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06:27.448"/>
    </inkml:context>
    <inkml:brush xml:id="br0">
      <inkml:brushProperty name="width" value="0.05292" units="cm"/>
      <inkml:brushProperty name="height" value="0.05292" units="cm"/>
      <inkml:brushProperty name="color" value="#FF0000"/>
    </inkml:brush>
  </inkml:definitions>
  <iact:action type="add" startTime="5989">
    <iact:property name="dataType"/>
    <iact:actionData xml:id="d0">
      <inkml:trace xmlns:inkml="http://www.w3.org/2003/InkML" xml:id="stk0" contextRef="#ctx0" brushRef="#br0">9114 4499 26 0,'0'-2'32'1,"0"1"2"13,0 1 1-13,0 0-18 14,0 0 1-14,0 0-18 13,0 0-2-13,0 0 0 14,0-3-2-14,0 3 3 14,0 0 1-14,0 0 0 13,0 0-5-13,5 0-9 14,-5 0-7-14,0 0 12 14,0 0 8-14,0 0-1 13,0 0 2-13,0 0 0 14,0 0 2-14,0 0 2 13,0 0-4-13,0 0 8 0,0 0 17 13,0 0 14-13,0 0-12 14,0 0-14-14,0 0 4 13,0 0-17-13,0 0-1 14,0 0 0-14,0 0-4 14,0 0 4-14,0 0-4 13,0 0 5-13,2 0-3 14,1 4 3-14,1 1 0 13,3-1 4-13,1 6 3 14,4-2 11-14,3-4-6 14,1 2-1-14,13-4 13 13,5 0-20-13,1-2 13 14,14 0 12-14,4 0-14 0,12 0-5 13,5-6-8 1,5-2 2 1,10 1 3-15,2 4-7 13,4-5 0-13,-4 1 1 0,-3 0-1 13,1-4 3-13,-6 5-3 14,-4-3 0-14,-3-1 2 13,-3 2-1-13,-5-3-1 14,-1 1 11-14,-10 4-11 0,-6 5 7 13,-11 1-7-13,-10 0 0 13,-8 0 1-13,3 0-1 14,-2 0 0-14,4 0 2 13,-1 0-2-13,9 0-2 14,7 0-12-14,7 0-31 0,8 10 10 28,-33-8-47-28,3-2-87 14</inkml:trace>
    </iact:actionData>
  </iact:action>
  <iact:action type="add" startTime="7327">
    <iact:property name="dataType"/>
    <iact:actionData xml:id="d1">
      <inkml:trace xmlns:inkml="http://www.w3.org/2003/InkML" xml:id="stk1" contextRef="#ctx0" brushRef="#br0">16673 4413 51 0,'0'0'82'15,"0"0"-50"-14,0 0-19 14,0 0-13-14,0 0-3 13,0 0 3-13,-31 8 6 14,31-8 10-14,0 0 6 14,0 0-10-14,0 0-5 13,0 2-7-13,0 2 2 14,0-1-7-14,0 1 5 14,0-1-3-14,0 1 3 13,12 3 9-13,3 3 24 0,3-5-12 13,11 6-17 1,9-4 36-14,14-5-16 0,8-2-12 13,17 0 26-13,21 0-21 14,14 0-1-14,8 0-5 13,9-8-3-13,1-6 17 14,-5 4-25-14,-2-2 3 29,-15 3 18-29,2 0-21 14,-8-5 8-14,-17 5-1 13,-12 0-6-13,-17-1 12 0,-15 6-13 13,-20 0 0-13,-7 0 11 14,-5 2-9-14,-7 0 4 13,0 2 6-13,0 0-12 0,6 0 1 0,-4 0-1 12,5-4-13-12,-5 4-4 14,5 0-59-14,-4 0-40 13,-5 0 2-13,0 2-77 14</inkml:trace>
    </iact:actionData>
  </iact:action>
  <iact:action type="add" startTime="13203">
    <iact:property name="dataType"/>
    <iact:actionData xml:id="d2">
      <inkml:trace xmlns:inkml="http://www.w3.org/2003/InkML" xml:id="stk2" contextRef="#ctx0" brushRef="#br0">22284 4517 15 0,'0'0'43'15,"0"0"-15"-14,0 0-3 14,0 0 13-14,0 0-20 13,0 0-13-13,0 0-5 14,9 4-2-14,-9-4 1 14,0 0-6-14,0 4 7 13,0 0-2-13,0 1 2 0,0-1 0 13,0 0 0-13,0 0 0 13,0 0 1-13,0 1-1 14,0 2 0-14,0-3 12 14,0 2-10-14,0-3 8 13,14 0 6-13,11 1 5 14,8-2 2-14,11-2-2 14,21 0-8-14,9 0 17 13,15 0-22-13,11 0-1 14,14-2 4 1,15-6-3-15,-2 1 4 13,5 2-12-13,-1 3 5 14,-6-1 4-14,-11 1-9 0,-14 2 0 12,-9-3 4-12,-4 1-3 14,-2-5 1-14,-3 0-2 14,1 0 0-14,-7 2 8 13,-9 2-8-13,-9 2 0 0,-10 1 3 13,2-3-3-13,-3 3 0 13,-1 0 0-13,8-1 3 30,0 1-2-30,-4-5-1 13,8 3 0-13,5 0 3 14,-3-1-1-14,0-2 1 0,0 5-3 13,-4-2 0-13,-2 2 2 13,-10 0-2-13,-1 0 0 14,-1 0 1-14,-7 0 3 13,6 0-4-13,-1 0 0 0,4 5 3 13,3-1-3-13,2-1 0 14,-2 2 0-14,0-5 1 13,0 2-1-13,-2 2 0 14,-8 0 0-14,3 1 2 14,0 0-4-14,-1-1 2 0,-4-3 0 12,5 2 1-12,3-2-1 14,1 2 0-14,3-1-1 13,4 0 2-13,5 0-1 30,0 1 0-30,2 4 0 0,0-2 1 0,6 2-1 11,3-1 0 4,2 0-2-15,3-2 5 14,1-1-5-14,5 2 2 13,4-5 0-13,7 2 1 14,5-1 1-14,0-1-2 0,-2 0 2 13,-3 0-2-13,-3 3 3 13,1-3-3-13,2 0 0 14,3 2-2-14,-3 2 4 13,-2 2-3-13,0 0 1 0,0-4 0 13,5-1 0-13,-3 2-1 14,-2-3 1-14,-5 0 0 13,-6 0 0-13,-3 2 0 14,1 0 0-14,4 0 3 13,-6-2-3-13,-1 0 0 0,-9 0 0 29,-2 0 2-29,-2 0-2 13,-4 0 0-13,-1 0-2 14,-4 0 2-14,-5 0 2 14,1 0-2-14,-7 0 0 0,0 0 5 12,-5 0 0-12,6 0-5 14,-6-4 11-14,5 2-8 14,-3 2 2-14,1-3-5 13,-5 2 0-13,1-1 13 14,-1-2-8-14,5 2-5 0,-7-1 5 12,2-2 2-12,-2 1 4 14,-2 0-9-14,-1 2-2 14,-4-3 20-14,1 4-16 13,-3-1-4-13,2-1 4 0,-8 3-3 13,1-1-2-13,-1 1 1 13,-6-4 0-13,5 4 2 14,-3 0-2 1,1-2 0-15,-7 2-3 13,-2 0-6-13,-2 0-31 0,0 0-46 13,0 0-15-13,0 0 26 14,-6 2-78-14</inkml:trace>
    </iact:actionData>
  </iact:action>
  <iact:action type="add" startTime="15605">
    <iact:property name="dataType"/>
    <iact:actionData xml:id="d3">
      <inkml:trace xmlns:inkml="http://www.w3.org/2003/InkML" xml:id="stk3" contextRef="#ctx0" brushRef="#br0">7235 5897 4 0,'0'0'35'15,"0"0"-33"-14,0 0 6 14,0 0 9-14,0 0-4 13,0 0-3-13,101 0 8 14,-86 0-16-14,3 0 6 14,0 0 6-14,2 0 1 0,7 0 6 12,4 0-3-12,2 0-3 14,7 0 17-14,5 0-32 14,-3 0 3-14,12 0 7 13,0 0-10-13,-4-2 2 14,16-2-2-14,-4 4 0 13,7-2 6-13,6 2-6 14,4-3 0-14,1-2 4 14,10-1 0-14,3 0 2 13,5-2-6-13,2 1 0 29,0-5 4-29,-1 5-2 0,-8 0-2 0,3 2 5 12,-11 1-1 3,-4 2-1-15,-5 2-3 13,-3 0 0-13,0 0 4 14,-6-1-2-14,0-4-2 14,6 3 1-14,14 0 0 13,2-2-1-13,-3 4 0 0,8-7 0 13,-10 4 2-13,8-3-2 14,-1-4 0-14,0 3 1 13,0 0 0-13,-2 2 0 0,3 2-1 13,-9 3 0-13,4 0 2 13,-2 0-2-13,-12 0 0 14,-9 0 4-14,1 0-4 14,-7 0 0-14,-5 0-1 13,3 0 2-13,-8 0 2 0,-1 0-3 13,2 0 0-13,0 3-2 29,-1 0 2-29,6-1 0 14,6 2 0-14,-2-1 2 13,2 0-4-13,-1-1 2 0,1 0 0 13,0 0-1-13,2-2 2 14,5 0-1-14,2 0 3 13,11 0-2-13,0-2 6 14,4-10-7-14,-4 4 0 14,3 0 1-14,-10 6-1 0,0-2 0 12,-11 4 0-12,-6 0 3 14,0 0-3-14,-6 0 0 13,8 0 0-13,4 0 9 14,8 0-9-14,-6 2 6 0,5 0 4 13,-5 0-7-13,-2-2 7 13,3 1-10-13,-7 2 0 14,6-3 8-14,-8 0-7 14,-4 0 6 0,6 0-2 1,-14 0-3-15,1 0-1 0,-1 0-1 12,-4 0 0-12,-4 0 3 14,-5 0-3-14,-1 0-8 14,-5 2-27-14,-5 1-19 13,-7 6-11-13,-11-6-41 0</inkml:trace>
    </iact:actionData>
  </iact:action>
  <iact:action type="add" startTime="17682">
    <iact:property name="dataType"/>
    <iact:actionData xml:id="d4">
      <inkml:trace xmlns:inkml="http://www.w3.org/2003/InkML" xml:id="stk4" contextRef="#ctx0" brushRef="#br0">20866 5663 185 0,'0'0'22'15,"0"0"-14"-14,0 0 8 0,0 0-16 13,0 0 0-13,0 0 15 13,0 0 5-13,8 12-9 14,-8-12-11-14,2 0-1 14,2 2-4-14,7-2 6 13,16 0-1-13,15 0 20 14,16 0-5-14,20 0 7 13,16 0-3-13,13-4-17 14,16-5 27-14,10 4-23 14,19-1-1-14,-5-1 21 13,7 3-12-13,2-4-1 14,-5 5-4 1,5-4-8-15,10 1 11 13,-6 1-12-13,0-4 0 14,-4 4 6-14,-15 1-6 14,-16 0 0-14,-23 4-1 13,-13-3 3-13,-15 3 3 0,-16 0-5 13,-7 0 0-13,-10 0-3 13,-10 0 3-13,-12 0-26 14,-3 4-46-14,-16 3-25 14,0-2-15-14</inkml:trace>
    </iact:actionData>
  </iact:action>
  <iact:action type="add" startTime="29255">
    <iact:property name="dataType"/>
    <iact:actionData xml:id="d5">
      <inkml:trace xmlns:inkml="http://www.w3.org/2003/InkML" xml:id="stk5" contextRef="#ctx0" brushRef="#br0">9658 6453 38 0,'0'-6'72'1,"0"1"-68"0,5 2-1 12,-5 1 14-12,0-3-6 14,0 5 17-14,0-2-6 13,0 2-8-13,2 0 2 14,-2-3-15-14,0 1-1 14,0-2 0-14,2 4 1 13,3 0-3-13,2 0 0 14,-1 0 2-14,7 0-2 14,12 0 3-14,-3 0-1 13,12 0 1-13,-1 0-1 0,-4 0 0 13,7 0 0 1,-3 0 0-14,3 0 0 14,4 0 0 1,4-3 0-15,12-1 3 13,9-1-1-13,7-1 5 0,3-2-6 13,1 4 2-13,0-1-1 14,-10 3-1-14,4 2-1 13,-12 0 4-13,-3 0-4 14,1 0 0-14,-9 0-1 0,5 0 2 12,-8 0 1-12,-4 0-2 14,3 0 0-14,-6 0 1 14,3 0-1-14,-4 0 3 13,0 0-3-13,-5 0 1 30,3 0 1-30,-1 0-2 0,-2 0 2 12,0 0 8-12,9 0-8 14,-4-3 3-14,4 3 1 13,7-2-4-13,0-5 12 0,-1 5-13 13,-1-1-1-13,2-4 8 14,-9 5-3-14,2-3-5 13,0 1 1-13,1 0 1 14,-4-3 9-14,5 2-11 14,1-2 0-14,-1 0 2 13,2-2 0-13,-1 1-3 0,-1 2 1 13,1 1 0-13,-5-2 3 13,-3 3-3-13,3-1 0 14,-5 0 2-14,8 3-2 0,-3 0 0 13,4 0 0-13,5-1 3 13,-3 3-2-13,1 0-1 14,-3 0 0 1,1 0-2-1,-3 0 4-14,0 0-2 14,-4 0 0-14,4 0 3 13,-9 0-5-13,0 0 2 0,-4 0 0 13,0 0 0-13,-5 0 0 14,-2 0 0-14,5 0-1 13,-5 0 4-13,2 3-5 14,-4-3 2-14,-5 0 0 0,3 0 1 13,-3 0-1-13,3 0-1 13,-3 0 0-13,-1 0 2 14,-6 0-2-14,-4 0 1 0,9 4 0 12,-11 0-2-12,2-4 2 14,-2 0-2-14,5 0-1 14,-5 0 6-14,0 0-6 13,0 0 0-13,0 0 3 14,0 0-1-14,0 0 1 14,0 0-5-14,0 0 2 13,0 0-10-13,0 0 2 14,0 0-15-14,0 0-5 13,0 0 11-13,0 3-15 0,0 2 15 13,-5 3 16-13,-8 0-14 14,2 5-25-14,2-12-27 13</inkml:trace>
    </iact:actionData>
  </iact:action>
  <iact:action type="add" startTime="32029">
    <iact:property name="dataType"/>
    <iact:actionData xml:id="d6">
      <inkml:trace xmlns:inkml="http://www.w3.org/2003/InkML" xml:id="stk6" contextRef="#ctx0" brushRef="#br0">19001 6453 34 0,'0'0'28'15,"0"0"-16"-14,0 0 51 0,0 0-12 13,0 0-8-13,0 0-14 13,0 0-16-13,-2 1-12 14,2-1-1-14,0 0 0 14,0 0 4-14,0 0-4 13,0 0 5-13,0 0-4 14,2 5 2-14,16-5 21 14,8 3-22-14,7 2 6 13,15-5 5-13,1 0-6 14,18 0 5-14,8 0-9 13,10 0 1 2,13 0 23-15,5-5-22 14,8-3 1-14,3 1 3 0,-9 5-2 12,-5-2 7-12,-4 4-14 14,-11 0 1-14,-8-2 6 14,4 2-7-14,-5 0 0 13,-5 0 1-13,0 0 0 14,-3-2 2-14,-18 0-3 13,0-1 1-13,-15-1-2 0,-6 4 1 13,-2 0 0-13,-4 0-2 14,-8 0 2-14,-1 0-14 13,-8 0-37-13,3 0-8 14,-7 0 20-14,-2 4-26 14,0 1-22-14,0-1-26 13</inkml:trace>
    </iact:actionData>
  </iact:action>
  <iact:action type="add" startTime="35510">
    <iact:property name="dataType"/>
    <iact:actionData xml:id="d7">
      <inkml:trace xmlns:inkml="http://www.w3.org/2003/InkML" xml:id="stk7" contextRef="#ctx0" brushRef="#br0">20116 8979 89 0,'0'0'19'1,"0"0"-3"13,0 0 13-13,0 0-1 14,0 0-7-14,0 0 30 13,0 0-14-13,-12 0-26 14,12 0-8-14,0 2-3 0,0 2-5 13,0 8 2 1,0 6-9-14,0 13 11 0,0 10 1 13,-2 14 15-13,-7 11 15 13,1 10-15-13,-2 5-2 14,-3 7 34 1,2 2-46-1,2 3 8-14,-2 4 4 14,2 2-11-14,4-4 6 14,1-8-8-14,-1-12 0 0,5-14 5 12,0-11-5-12,0-6-2 14,0-9-10-14,0-5-41 14,0-6 5-14,7-24-34 0,-3 0-121 12</inkml:trace>
    </iact:actionData>
  </iact:action>
  <iact:action type="add" startTime="36042">
    <iact:property name="dataType"/>
    <iact:actionData xml:id="d8">
      <inkml:trace xmlns:inkml="http://www.w3.org/2003/InkML" xml:id="stk8" contextRef="#ctx0" brushRef="#br0">21043 9094 176 0,'0'0'0'1,"0"0"-6"13,0 0 2-13,0 0-5 14,0 0 9-14,0 0 19 13,-85 80 15-13,61-34 7 14,-1 8-13-14,7 2-5 14,3 0-8-14,-1 2-15 13,7-3 20-13,5 1-19 14,4-1 1-14,0-6 13 0,15-3-15 12,14-2 5 3,12-9 3-15,7-4 8 14,10-4 18 0,11-5-25-14,12-8 5 0,6-11 12 13,0-3-17-13,2 0-1 14,-2-20 2-14,-3-11-8 13,-8-3 20-13,-7-6-20 14,-6-7 0-14,-14-1 19 14,-9-8-18-14,-18-6-3 13,-4-2 0-13,-18-4 2 0,0 8 11 13,-22 5 4-13,-25 6-17 13,-20 8 24-13,-7 7-24 14,-10 12 0-14,-1 12 0 0,7 8-12 13,7 2 7-13,4 6-37 29,20 22-48-29,11 3-23 14,36-16-14-14</inkml:trace>
    </iact:actionData>
  </iact:action>
  <iact:action type="add" startTime="36575">
    <iact:property name="dataType"/>
    <iact:actionData xml:id="d9">
      <inkml:trace xmlns:inkml="http://www.w3.org/2003/InkML" xml:id="stk9" contextRef="#ctx0" brushRef="#br0">22563 9099 311 0,'0'0'11'1,"0"0"-8"13,0 0 2-13,0 0-2 14,0 0-3-14,0 0 0 13,18-12-11-13,-22 40 11 14,-4 14 12-14,6 4-10 14,2 3 9-14,0 4-3 13,16-7-1-13,22-3 7 14,7-2-4-14,15-5 7 14,13-6 16 0,12-4-29-14,11-10 10 14,4-4 3-14,1-8-8 0,-1-4 7 12,-4 0-15-12,-7 0 3 14,-2-12 15-14,-2-17-12 14,-12-8-7-14,-4-12 8 13,-11-9-7-13,-9-4 6 14,-13-1-7-14,-22 3 0 0,-14 7 20 13,0 2 1-13,-41 2 0 13,-19 5 0-13,-20 3-21 14,-21 9-1-14,-17 12-7 13,-24 14-18-13,-17 6 4 30,-1 4-60-30,-1 31-43 0,112-10 16 12,16-3-144-12</inkml:trace>
    </iact:actionData>
  </iact:action>
  <iact:action type="add" startTime="39629">
    <iact:property name="dataType"/>
    <iact:actionData xml:id="d10">
      <inkml:trace xmlns:inkml="http://www.w3.org/2003/InkML" xml:id="stk10" contextRef="#ctx0" brushRef="#br0">21933 10267 81 0,'0'0'17'15,"0"0"-17"-14,0 0-7 14,0 0 7-14,0 0 25 13,-8 128 18-13,2-76 9 14,-7 8-21-14,3 4 1 14,6 3-4-14,-5-2-9 13,9-4-7-13,0-7 0 14,0-4-12-14,0-1 13 14,0-8-13-14,0 2 3 13,0-5 3-13,0-1-6 14,0-3 0-14,9-1-9 13,5-3-38-13,-3-3-13 14,-7-26-51-14</inkml:trace>
    </iact:actionData>
  </iact:action>
  <iact:action type="add" startTime="40013">
    <iact:property name="dataType"/>
    <iact:actionData xml:id="d11">
      <inkml:trace xmlns:inkml="http://www.w3.org/2003/InkML" xml:id="stk11" contextRef="#ctx0" brushRef="#br0">23109 10415 385 0,'0'0'12'1,"0"0"9"13,0 0 6-13,0 0-27 14,0 0-4-14,0 0-9 13,27-30 12-13,-27 46-10 14,-2 18 11-14,-13 14 14 14,1 6-5-14,3 1-3 13,9-4-6-13,2-5 0 14,0-11 6-14,2-5-4 13,13-6 0-13,12-4 1 0,0-4 0 13,2-6 14-13,2-4-15 14,9-6 5-14,-2 0 17 29,13 0-19-29,-4-18 6 0,7-16 4 13,1-9 15-13,-8-12-24 13,-7-3-6-13,-11 1 0 14,-17 9 22-14,-12 7-11 14,0 2 18-14,-25 3-27 13,-22 2 23-13,-22 4-25 14,-18 12-2-14,-20 13-16 0,-2 5 9 12,-3 0-25-12,1 17-13 14,8 17-23-14,7 14-35 14,76-24-7-14,-2 3-102 13</inkml:trace>
    </iact:actionData>
  </iact:action>
  <iact:action type="add" startTime="40560">
    <iact:property name="dataType"/>
    <iact:actionData xml:id="d12">
      <inkml:trace xmlns:inkml="http://www.w3.org/2003/InkML" xml:id="stk12" contextRef="#ctx0" brushRef="#br0">20700 12046 285 0,'0'0'0'1,"0"0"-24"13,0 0-52-13,0 0 76 14,0 0 17-14,0 0 21 13,91 46-5-13,-6-60-5 14,26-13 5-14,21-7-2 14,12-4 9-14,13 0 8 13,5-2-32-13,3 2 33 14,0-2-44-14,14-7 27 29,-1 0-12-29,9-3-4 0,0-7 3 0,-6 7-5 12,-12 4-8 2,-22 5 11-14,-15 4-17 14,-21 5 0-14,-17 6 1 0,-18 5 0 13,-20 10-2-13,-21 7-14 13,-12 4-61-13,-21 0-29 14,-2 4-103-14,-31 7-36 0</inkml:trace>
    </iact:actionData>
  </iact:action>
  <iact:action type="add" startTime="46829">
    <iact:property name="dataType"/>
    <iact:actionData xml:id="d13">
      <inkml:trace xmlns:inkml="http://www.w3.org/2003/InkML" xml:id="stk13" contextRef="#ctx0" brushRef="#br0">19199 6561 133 0,'-11'0'6'15,"11"-2"-5"-14,0 2 0 14,0 0 0-14,0-2-1 13,0 2 27-13,0 0 7 0,0-2-29 13,0 2-4-13,0 0 5 14,0 0 0-14,0-2 0 13,11-8-6-13,5 1 0 14,4 2 0-14,4-3 0 14,7-2 0-14,10 2 4 13,5-2-3-13,17-2 5 14,4-1-6-14,13 3 8 13,-2 5 12 2,2 0-20-15,-4 4 4 14,3 1-4-14,-4-7 3 13,-4 4-3-13,1 5 0 0,-5 0 0 13,-1 0-7-13,1 0-19 13,-53 0-40-13,-1 0-86 14</inkml:trace>
    </iact:actionData>
  </iact:action>
  <iact:action type="add" startTime="47737">
    <iact:property name="dataType"/>
    <iact:actionData xml:id="d14">
      <inkml:trace xmlns:inkml="http://www.w3.org/2003/InkML" xml:id="stk14" contextRef="#ctx0" brushRef="#br0">24174 10672 0 0,'0'0'1'15,"0"0"9"-14,0 0 49 14,0 0 49-14,0 0-85 13,0 0 40-13,-19-10-54 14,17 5 40-14,2-2-12 0,0 2-15 13,0 3 24-13,0 1 1 13,0 1-20-13,0 0-7 14,-2-2-12-14,2 2-4 14,0 0 22-14,0 0-24 13,0 0 7-13,0 0 2 14,0 0-11-14,0 0 6 13,0 0-6-13,0 0 0 14,31 0-1-14,24-9 4 14,19-7-2-14,22-3 6 13,8-4-6-13,8-2 5 14,2 1-6 1,-6 2 0-15,-2-1 3 13,-17 5-3-13,-6 4 0 14,-19 4 5-14,-11 3-4 0,-12 7-2 12,-17-3 0-12,-4 3-10 14,-11-2-8-14,-2 2-40 14,-7 0-6-14,0-2-41 13,0-3-84-13</inkml:trace>
    </iact:actionData>
  </iact:action>
  <iact:action type="add" startTime="48644">
    <iact:property name="dataType"/>
    <iact:actionData xml:id="d15">
      <inkml:trace xmlns:inkml="http://www.w3.org/2003/InkML" xml:id="stk15" contextRef="#ctx0" brushRef="#br0">24182 8865 22 0,'0'0'0'15,"0"0"0"-14,0 0-1 14,0 0 3-14,0 0 1 13,0 0 0-13,0 0 0 14,-2 28-2-14,2-22 4 14,0-2 3-14,-6 2 4 13,6-2-10-13,0 1 2 0,0 0 2 13,-4 4-4 1,2-2 3-14,2 1 2 0,0 2-4 13,0 0 5-13,0-1-8 14,0-6 0-14,0-1 0 13,0-2 0-13,0 0 14 14,0 0 31-14,0 0-3 14,0 0 8-14,0 0-23 13,0 0-3-13,0 0-1 14,0 0 0-14,0 0 21 14,2 0-22-14,27 0-21 13,16 0 25-13,26 0-21 14,25-14 16-14,24-6 4 13,19 0-7-13,10 2-4 14,1 6-14 1,-8 6 4-15,-13 6 1 13,-15 0-5-13,-11 0-8 14,-88 0-77-14,-4 2-81 14</inkml:trace>
    </iact:actionData>
  </iact:action>
  <iact:action type="add" startTime="51743">
    <iact:property name="dataType"/>
    <iact:actionData xml:id="d16">
      <inkml:trace xmlns:inkml="http://www.w3.org/2003/InkML" xml:id="stk16" contextRef="#ctx0" brushRef="#br0">17126 10476 72 0,'0'0'107'1,"0"0"-99"13,0 0-6-13,0 0 5 0,0 0 7 13,0 0 0-13,0 0 27 13,-19 9-35-13,19-9-5 14,0 0-1-14,0 3 1 14,0-2-4-14,0 0 2 13,0-1 1-13,0 0-6 14,0 0 6-14,0 3-1 14,0-3 0-14,0 0 1 13,0 2 1-13,0-2-1 14,0 2 0-14,0 0-3 0,8 1 6 12,17-3-3-12,13 0 13 14,13 0 13-14,27-3 7 14,15-15-13 0,21-2 3-14,11 0 22 14,4 2-35 1,1 8 1-15,-3 4-3 13,-7 4-8-13,3 0 2 0,-5-6-2 13,13-2 0-13,14-10 10 13,11-8-10-13,13-2 0 14,1-4 16-14,-10 0 8 0,-3 2-3 13,-24 0-14-13,-19 6-7 13,-20 4 19-13,-25 5-19 14,-20 8 1-14,-20-6 2 14,-14 7 0-14,-6 2-3 13,-7 3-1-13,-2 3 1 14,0 0 2-14,0-3-2 0,0-1-8 12,0 4-20-12,0 0-57 14,0 0-53-14,-2 4 39 14,-9 6-5-14</inkml:trace>
    </iact:actionData>
  </iact:action>
  <iact:action type="add" startTime="52666">
    <iact:property name="dataType"/>
    <iact:actionData xml:id="d17">
      <inkml:trace xmlns:inkml="http://www.w3.org/2003/InkML" xml:id="stk17" contextRef="#ctx0" brushRef="#br0">19398 9622 222 0,'0'0'5'15,"0"0"-5"-14,0 0-6 0,0 0-26 0,0 0 20 12,0 0 12-12,0 0 13 13,29 25-6-13,0 8 15 14,13 2 1-14,3 7-1 14,5 8 9-14,6-1-31 13,2 1 1-13,5-6 16 14,-1-2-5-14,-4-3 0 14,-2-6-2-14,-14-3-3 13,-15-7-2-13,-13-8-5 14,-12 0-10-14,-2-6 8 13,-9 13 4-13,-34 12 7 14,-19 19 38-14,-25 17-34 14,-11 8-2-14,2 4-11 13,9-2-7-13,12 2-1 14,12 3-43-14,52-63-36 0,0 0-86 13</inkml:trace>
    </iact:actionData>
  </iact:action>
  <iact:action type="add" startTime="53865">
    <iact:property name="dataType"/>
    <iact:actionData xml:id="d18">
      <inkml:trace xmlns:inkml="http://www.w3.org/2003/InkML" xml:id="stk18" contextRef="#ctx0" brushRef="#br0">20334 10098 187 0,'0'0'66'15,"0"0"-55"-14,0 0-10 14,0 0 11-14,0 0-2 13,0 0 15-13,0 0 11 14,-16 3-36-14,16-3 3 14,0 0-2-14,0 0 2 13,0 0-3-13,0 0 0 14,0 0 3-14,0 0-7 14,0 0 4-14,0 0 0 0,0 0 2 12,0 0 1 3,0 0-3-15,0 0 1 0,0 0 1 12,0 0 7-12,0 0-6 14,0 0 3-14,0 0 12 14,0 0-18-14,0 0 0 13,0 0 1-13,0 0 13 14,0 0-2-14,0 0-11 14,27 0 0-14,16 0 22 13,17-11-20-13,24-5 14 14,28-6 5-14,19-2-20 13,28-7 28-13,22-6-19 0,14 1 6 29,15-2 20-29,-5 1-28 13,-7 3 9-13,-1 0-1 14,-12 0-16-14,-9 2 6 14,-5 4-7-14,-15-3 0 13,-13 4 2-13,-14 3-2 14,-17 4 0-14,-21 8 2 0,-20 3 0 12,-15 4-1-12,-13 3-1 14,-17 0 0-14,-6 2 0 14,-9 0 0-14,-1 0-8 0,-10 0-19 12,0 0-35-12,0 0-12 14,0 4-67-14,-12 1-20 13,-10 0 49-13</inkml:trace>
    </iact:actionData>
  </iact:action>
  <iact:action type="add" startTime="55014">
    <iact:property name="dataType"/>
    <iact:actionData xml:id="d19">
      <inkml:trace xmlns:inkml="http://www.w3.org/2003/InkML" xml:id="stk19" contextRef="#ctx0" brushRef="#br0">20091 11656 328 0,'0'0'46'1,"0"0"-39"13,0 0 5-13,0 0 2 14,0 0-11-14,0 0 11 13,-54-4 19-13,54 4-19 14,0 0-5-14,0 0 1 14,0 0 16-14,0 0 19 0,0-10-35 12,25-8-2 3,29-10 2-15,21-18-2 0,28-7 7 13,18 4-15 1,-4-3 0-14,1 11 4 0,-6 9-2 13,-14 6-4-13,-9 6 0 29,-13 4-34-29,-9 4-10 14,-13 3-38-14,-19 2-26 0,-10-3 33 12,-25 8-72-12</inkml:trace>
    </iact:actionData>
  </iact:action>
  <iact:action type="add" startTime="55344">
    <iact:property name="dataType"/>
    <iact:actionData xml:id="d20">
      <inkml:trace xmlns:inkml="http://www.w3.org/2003/InkML" xml:id="stk20" contextRef="#ctx0" brushRef="#br0">20660 10979 312 0,'0'0'1'1,"0"0"16"13,0 0-5-13,0 0-5 14,0 0 4-14,0 0 8 13,-43-21-12-13,61 21 6 14,18 0-13-14,8 0 10 14,12 4 7-14,6 5-6 13,-4 1-4-13,2-1-3 14,-6-2-3-14,-8 0 21 13,-7 0-19-13,-10-1 5 14,-14 0-6-14,-13 3-2 14,-2 18-7-14,-35 13 4 13,-48 24 3 2,-30 24 16-15,-30 15-16 0,-2 7-89 13,85-72-32-13,9-11-92 13</inkml:trace>
    </iact:actionData>
  </iact:action>
  <iact:action type="add" startTime="58791">
    <iact:property name="dataType"/>
    <iact:actionData xml:id="d21">
      <inkml:trace xmlns:inkml="http://www.w3.org/2003/InkML" xml:id="stk21" contextRef="#ctx0" brushRef="#br0">16979 8286 2 0,'0'0'0'1,"0"0"0"0,0 0 2 12,0 0-2-12,0 0-1 14,0 0 0-14,0 0 1 13,76-99 0-13,-67 91 0 14,-5-1 0-14,-2 7 0 14,10-1 0-14,-12 3-2 13</inkml:trace>
    </iact:actionData>
  </iact:action>
  <iact:action type="add" startTime="60061">
    <iact:property name="dataType"/>
    <iact:actionData xml:id="d22">
      <inkml:trace xmlns:inkml="http://www.w3.org/2003/InkML" xml:id="stk22" contextRef="#ctx0" brushRef="#br0">22160 7961 171 0,'0'0'12'1,"0"0"34"13,0 0-46-13,0 0 13 14,0 0 7-14,0 0 10 13,-67-36 53-13,67 34-69 14,0 2 13-14,0 0 8 14,0 0-31-14,0 0-4 0,0 0-7 12,0 0-6-12,0 0 11 14,0 0 2-14,0 0 0 13,0 0 8-13,38 0 4 14,26 0 15-14,34-9-9 29,36-6 4-29,35-10 12 0,30-3-22 0,4 1-3 12,-5 6 17 3,-24 7-23-15,-36 5-2 13,-24 9-1-13,-27-1 5 14,-18 1-3-14,-18 0-2 14,-11 0 0-14,-11 0-9 13,-11 0 9-13,-9 0-27 0,-7 0-16 13,-2 0-12-13,0 0 4 0,0 1-48 12,-25 12 25-12,6-8 58 14,-6 0-97 1</inkml:trace>
    </iact:actionData>
  </iact:action>
  <iact:action type="add" startTime="61912">
    <iact:property name="dataType"/>
    <iact:actionData xml:id="d23">
      <inkml:trace xmlns:inkml="http://www.w3.org/2003/InkML" xml:id="stk23" contextRef="#ctx0" brushRef="#br0">27733 7796 51 0,'0'0'80'15,"0"0"-14"-14,0 0-18 14,0 0-28-14,0 0-12 13,0 0 28-13,0 0-12 14,-5 0-9-14,5 0-1 14,0 0-9-14,0 0-1 13,0 0-4-13,0 0 0 0,0 0 5 13,0 0-3 1,0 0-2-14,0 0 7 0,0 0-6 13,18 0 7-13,13 0-4 14,16 0-3-14,16 0 20 13,10 6-17-13,12 0-3 14,17 2 5-14,10 0-4 14,6-2 9-14,2 0-11 13,1 0 4-13,-8 2 0 14,-4 0-4-14,-11 2 0 14,-13-1 3-14,-4-4-3 13,-21 1 2-13,-6-4-2 14,-8 3 0 0,-11-3 1-14,-3-2-1 14,-21 2-6-14,-4-1-39 14,-7-1-24-14,0 0-50 13</inkml:trace>
    </iact:actionData>
  </iact:action>
  <iact:action type="add" startTime="63504">
    <iact:property name="dataType"/>
    <iact:actionData xml:id="d24">
      <inkml:trace xmlns:inkml="http://www.w3.org/2003/InkML" xml:id="stk24" contextRef="#ctx0" brushRef="#br0">9612 9653 212 0,'0'0'21'15,"0"0"-13"-14,0 0-8 14,0 0 0-14,0 0 3 13,0 0-3-13,44-4 30 14,-17-2-22-14,6-1-6 0,17-5 5 13,14-2-7-13,28-6 0 13,28-6 19-13,32-15-5 14,24-3 9-14,13-7-11 13,5 4-6-13,-14 0 20 14,-10 3-21-14,-5 6-4 14,-16 6 9-14,5 3-10 13,-5 6 0-13,1 0 0 14,-3 2-3-14,-2 5 0 29,-9 0-69-29,-114 11-26 0,-7 3-133 13</inkml:trace>
    </iact:actionData>
  </iact:action>
  <iact:action type="add" startTime="65873">
    <iact:property name="dataType"/>
    <iact:actionData xml:id="d25">
      <inkml:trace xmlns:inkml="http://www.w3.org/2003/InkML" xml:id="stk25" contextRef="#ctx0" brushRef="#br0">27287 9071 165 0,'0'0'33'1,"0"0"-4"13,0 0-15-13,0 0 25 14,0 0-14-14,0 0-2 13,0 0 50-13,-14-25-45 0,12 18-6 13,2 4 11 2,-5-1-14-15,3 1 17 0,2 3-4 12,0 0-27-12,0 0 25 14,0 0-29-14,0 0 2 13,0 0-6-13,0 0-7 14,-2 5-6-14,-9 21 10 14,-3 13 6-14,-5 14 1 13,-4 7-1-13,3 9 0 14,3-4 7-14,3 2-4 14,5-6-3 0,3-4 0-14,4 1 2 0,-4 0 0 13,6 6-2-13,0 6-1 13,0 3-1-13,0-8-60 14,8-8-56-14,-4-51-35 14,7-6-93-14</inkml:trace>
    </iact:actionData>
  </iact:action>
  <iact:action type="add" startTime="66348">
    <iact:property name="dataType"/>
    <iact:actionData xml:id="d26">
      <inkml:trace xmlns:inkml="http://www.w3.org/2003/InkML" xml:id="stk26" contextRef="#ctx0" brushRef="#br0">27966 9152 335 0,'0'0'15'1,"0"0"37"13,0 0-25-13,0 0-25 14,0 0 2-14,0 0-4 13,-2-10 2-13,-11 37-2 14,-7 12 1-14,5 7 13 14,3 2 4-14,10-2-17 13,2-2 6-13,0-5 4 14,0-3-4-14,6-6 5 14,17 0-5-14,6-6-4 13,11 0 23-13,5-2-7 14,13-9-5 0,2 1-5-14,11-9 5 14,3-5 13-14,1 0-27 0,-4-10 0 13,-3-14 13-13,-11-12-7 13,-5-6-6-13,-15-10 0 14,-10-7 0-14,-15-3-1 14,-12 0-2-14,-10 4 3 13,-38 0 0-13,-19 7 5 0,-13 7-6 13,-5 9 1-13,2 10 0 13,-1 11 0-13,8 10-1 14,5 4-2-14,6 0-18 14,16 22-55-14,47-3-52 13,2 0-51-13</inkml:trace>
    </iact:actionData>
  </iact:action>
  <iact:action type="add" startTime="66842">
    <iact:property name="dataType"/>
    <iact:actionData xml:id="d27">
      <inkml:trace xmlns:inkml="http://www.w3.org/2003/InkML" xml:id="stk27" contextRef="#ctx0" brushRef="#br0">29108 9133 389 0,'0'0'62'1,"0"0"-34"13,0 0-15-13,0 0-6 14,0 0-1-14,0 0 11 13,0 0-17-13,38-18-14 0,-38 39 11 13,4 5-5-13,0 12 8 14,8 4 2-14,5 2 1 13,8 2 3-13,8-1-6 14,10-6 1-14,4-5 9 13,6-5-7-13,10-14-3 30,-1-6 24-30,9-9 7 0,-3 0-9 12,-6 0-17-12,3-10 1 0,-12-12 31 13,-2-13-33 2,-6-4 21-15,-7-7-8 13,-18-9-17-13,-11 1 7 14,-9 1-3-14,-13 6 1 0,-39 9 3 12,-12 7-8-12,-21 14-6 14,-21 9-16-14,-13 8-19 0,-13 0-28 13,5 21-15 1,13 18-68-14,87-19 62 14,12 2-157-14</inkml:trace>
    </iact:actionData>
  </iact:action>
  <iact:action type="add" startTime="67502">
    <iact:property name="dataType"/>
    <iact:actionData xml:id="d28">
      <inkml:trace xmlns:inkml="http://www.w3.org/2003/InkML" xml:id="stk28" contextRef="#ctx0" brushRef="#br0">28388 10389 402 0,'0'0'43'1,"0"0"9"13,0 0-6-13,0 0 14 14,0 0-50-14,0 0-4 13,18-52 1-13,-18 52-6 14,0 3-2-14,0 29-9 14,0 11 10-14,0 9 1 13,-2 10-1-13,-8 3 0 14,4 1 0-14,1 0 0 13,5-4-15-13,0-8-31 14,0-8-29-14,27-12-39 0,-14-34-13 13,10 0-85 1</inkml:trace>
    </iact:actionData>
  </iact:action>
  <iact:action type="add" startTime="67765">
    <iact:property name="dataType"/>
    <iact:actionData xml:id="d29">
      <inkml:trace xmlns:inkml="http://www.w3.org/2003/InkML" xml:id="stk29" contextRef="#ctx0" brushRef="#br0">28977 10485 382 0,'0'0'93'1,"0"0"-25"13,0 0-19-13,0 0-48 14,0 0-1-14,0 0-1 13,0-9-19-13,0 35 14 0,-8 11-3 13,2 9 12-13,6 2-3 14,0-1 1-14,0-3 1 13,25-7 0-13,4-5-1 14,2-6-1-14,4-6 17 14,7-8-17-14,8-9 8 13,6-3 1-13,4 0-6 14,9-8 13-14,3-20-8 13,-8-8-6-13,-8-11 7 14,-10-4-4-14,-12-7-8 29,-18 0 3-29,-16 1-8 0,0 5 8 13,-14 8 5-13,-30 3-3 13,-23 12 1-13,-9 7-3 14,-11 10-4-14,-3 12 1 14,11 0-12-14,5 10 8 13,3 22-25-13,-1 8-13 0,1 11 1 13,-5 10-85-13,56-35-14 14,2-2-63-14</inkml:trace>
    </iact:actionData>
  </iact:action>
  <iact:action type="add" startTime="68359">
    <iact:property name="dataType"/>
    <iact:actionData xml:id="d30">
      <inkml:trace xmlns:inkml="http://www.w3.org/2003/InkML" xml:id="stk30" contextRef="#ctx0" brushRef="#br0">26600 11686 332 0,'0'0'1'1,"0"0"18"13,0 0 6-13,0 0-8 14,0 0 20-14,0 0 24 0,-7 0-17 12,7 0-34-12,0 0-7 14,0 0 7-14,0 0 4 14,7 0-2-14,22 0 4 13,14-4-15-13,15-5 6 14,13 0-2-14,18-1-4 29,20 0 12-29,7 1-10 0,14-2 4 0,12 2 12 12,7-2-8 2,14-3 3-14,2 0-1 14,4-7-10-14,1 0 14 14,-6-5-17-14,4-4 0 13,-6-6 15-13,-10-2-15 0,-9 3 0 13,-16 5 0-13,-15 10 6 13,-19 8-2-13,-18 2-4 0,-11 0 0 13,-20 4-3 2,-17 0 3-15,-12 0-6 13,-12 2-20-13,-3 2-22 0,0-1-5 13,-18 0-116-13,-13-5-264 14</inkml:trace>
    </iact:actionData>
  </iact:action>
  <iact:action type="add" startTime="69744">
    <iact:property name="dataType"/>
    <iact:actionData xml:id="d31">
      <inkml:trace xmlns:inkml="http://www.w3.org/2003/InkML" xml:id="stk31" contextRef="#ctx0" brushRef="#br0">27545 11855 308 0,'0'0'35'15,"0"0"33"-14,0 0-20 14,0 0 5-14,0 0-34 13,0 0 18-13,0 0 36 14,29-79-47-14,-29 79-18 14,0 0-8-14,0 4-15 13,0 27 9-13,0 18 0 14,-15 16 6-14,-10 18 14 14,-2 2-11-14,-4 4-3 13,4-4 0-13,6-4-3 14,-2-7 2-14,7-6-43 13,3-6-39-13,13-50-21 14,0-7-109-14</inkml:trace>
    </iact:actionData>
  </iact:action>
  <iact:action type="add" startTime="70069">
    <iact:property name="dataType"/>
    <iact:actionData xml:id="d32">
      <inkml:trace xmlns:inkml="http://www.w3.org/2003/InkML" xml:id="stk32" contextRef="#ctx0" brushRef="#br0">28101 11889 320 0,'0'0'39'1,"0"0"7"13,0 0 16-13,0 0-44 14,0 0-18-14,0 0-9 13,46-66-15-13,-46 83 24 14,0 18 7-14,0 13 24 14,0 10-19-14,0 4 7 13,-2 0-16-13,-5-1 1 14,7-11-1-14,0-4-1 14,0-6-2-14,0-5-35 13,7-4-61 2,-1-31-20-15,2 0-68 0</inkml:trace>
    </iact:actionData>
  </iact:action>
  <iact:action type="add" startTime="70339">
    <iact:property name="dataType"/>
    <iact:actionData xml:id="d33">
      <inkml:trace xmlns:inkml="http://www.w3.org/2003/InkML" xml:id="stk33" contextRef="#ctx0" brushRef="#br0">28666 11885 345 0,'0'0'60'15,"0"0"-25"-14,0 0 20 14,0 0-46-14,0 0-9 13,0 0 0-13,37-60 17 14,-37 72-2-14,0 20-15 14,0 14 0-14,0 10 12 13,0 2-8-13,0-4 1 0,0-8-5 13,2-9 0-13,13-9 4 13,5-8-4-13,3-6 0 14,3-4 5-14,10-6-5 14,4-4 3-14,6 0 1 13,8-30-4 2,0-16 16-15,-5-12-12 14,-5-11 2-14,-10-5-6 13,-12 6 4-13,-11 5 10 14,-11 9 12-14,0 9-25 14,-31 3 23-14,-18 5-24 13,-18 11 0-13,-19 14-1 14,-11 12 1-14,3 0 0 0,15 10-8 12,5 26-49-12,16 12-16 14,47-20-81-14,9 0-52 14</inkml:trace>
    </iact:actionData>
  </iact:action>
  <iact:action type="add" startTime="70909">
    <iact:property name="dataType"/>
    <iact:actionData xml:id="d34">
      <inkml:trace xmlns:inkml="http://www.w3.org/2003/InkML" xml:id="stk34" contextRef="#ctx0" brushRef="#br0">26518 13068 241 0,'0'0'16'1,"0"0"-16"13,0 0 0-13,0 0 4 14,0 0 33-14,0 0 75 13,-47 21-18-13,47-21-77 14,16 0 1-14,28-9 0 14,25-9-15-14,30-6 24 13,16-5-2-13,28 0-12 0,13-1 14 13,9-7-9 1,13 3-4-14,0-3 7 14,3-6-13 1,-1 2 6-15,-10-3-14 0,-12 1 0 12,-15 6 7-12,-16 6-5 14,-17 3-2-14,-22 10 0 14,-18 2 1-14,-22 8-8 0,-19 5 7 12,-15 2-33-12,-14 1-10 14,0 0-68-14,-33 9-58 14,-6 5 145-14,-7 0-73 13</inkml:trace>
    </iact:actionData>
  </iact:action>
  <iact:action type="add" startTime="71425">
    <iact:property name="dataType"/>
    <iact:actionData xml:id="d35">
      <inkml:trace xmlns:inkml="http://www.w3.org/2003/InkML" xml:id="stk35" contextRef="#ctx0" brushRef="#br0">26141 13522 253 0,'0'0'25'1,"-114"15"7"13,88-11-25-13,3 1 4 14,12-4 2-14,2 1 27 13,5-2 18-13,4 2-38 14,0-2-17-14,0 0 2 14,0 0-3-14,2 0-2 13,27 0 24-13,20 0 19 14,33-20-20-14,36-3-8 13,32-9 7-13,22-3 8 14,15-2-11 1,4-2-5-15,2-1 9 0,-6-2-20 12,-7-4 15-12,-11-2-16 14,-3 6 9-14,-21 3 5 0,-14 3-11 13,-13 4 2 1,-9 1-6-14,-16 4 1 14,-12 7 7-14,-19 4-9 0,-12 4 0 12,-17 5 2-12,-16 3-2 14,-11 3-7-14,-6 1-23 14,0 0-60-14,-43 0-33 13,9 10 30 2,-15 2-81-15</inkml:trace>
    </iact:actionData>
  </iact:action>
  <iact:action type="add" startTime="74357">
    <iact:property name="dataType"/>
    <iact:actionData xml:id="d36">
      <inkml:trace xmlns:inkml="http://www.w3.org/2003/InkML" xml:id="stk36" contextRef="#ctx0" brushRef="#br0">29978 10499 167 0,'0'0'9'15,"0"0"-9"1,0 0-10-15,0 0 10 0,0 0 0 12,0 0 8-12,0 0 22 14,-3 35-14-14,12-30 48 14,16 2-15-14,8-3 11 13,7-3-4-13,12-1-24 14,6 0-11-14,4 0-1 13,7 0-10-13,0 0 18 14,-3-9-17-14,-3-2-8 14,-1-5 27 0,-6 0-25-14,0-4 18 14,-2-6-22-14,-8-6 3 14,-3-8 1-14,-1-6-5 13,-1-4 0-13,-8-6 1 14,0-2-1-14,-8-7-1 0,-8 2-3 12,-8-6 4-12,3 1-5 14,-10 8 5-14,-2 5 0 0,0 7 10 13,0 8-10 1,0 5 0-14,-2-4 0 14,-12 7 2-14,-1 1-6 0,1 0 0 13,-8 2 4-13,2 4-5 13,5 2 5-13,-8 1 0 14,3 2-1-14,-9 3 1 29,2 0-7-29,0 3 2 0,1 6 5 13,1-1-2-13,1 2 2 13,-3 5-1-13,12 0-1 14,-1 2 4-14,3 0-7 14,3 0-1-14,1 0 6 13,-1 0-4-13,-2 0 5 0,1 0-1 13,5 0 0-13,-8 0 2 14,-4 0-5-14,-2 0 3 13,0 0 0-13,-4 0 2 14,1 0 0-14,-1 0-2 0,-12 0 0 12,3 0 1-12,-3 0-2 14,7 0-3-14,9 0 4 14,6 0 1-14,10 0-1 13,4 0 0-13,0 0-1 14,0 0-2-14,0 0 0 0,0 0-3 12,0 0-24-12,0 0-4 14,0 2-48-14,0 4 24 14,0 9-19-14,4-13-33 13,3 0-72 2</inkml:trace>
    </iact:actionData>
  </iact:action>
  <iact:action type="add" startTime="75154">
    <iact:property name="dataType"/>
    <iact:actionData xml:id="d37">
      <inkml:trace xmlns:inkml="http://www.w3.org/2003/InkML" xml:id="stk37" contextRef="#ctx0" brushRef="#br0">30528 9124 31 0,'0'0'15'1,"0"0"38"0,0 0 18 12,0 0-30-12,0 0 0 14,0 0 2-14,22-88 18 13,-22 88-10-13,0 0-36 14,0 0 4-14,0 0-19 14,0 0-3-14,0 0-6 13,0 0-7-13,0 0 1 14,-2 12 4-14,-25 11 11 14,-7 5 4-14,-10 4-4 13,-1-6 2-13,-3 6 2 14,3-9-4-14,7 5 3 13,-2 2-3-13,7-4 0 14,2 2 1-14,2-1-1 14,4-8 0-14,9-1 0 13,3-4 0-13,9-3-2 14,-1-3 2-14,3-4-1 14,2 2-6-14,0-6 6 0,0 4-7 12,0-4 4-12,0 0 4 14,0 0 0-14,0 0 20 13,0 0-14-13,0 0 15 14,0 0-17-14,0 1-3 14,9 3 44-14,18 2-37 13,6 1 25 2,9-3-1-15,12 1-24 14,-5 0 25-14,-5-5-32 13,-2 4 4-13,-11-3 4 14,-6-1-7-14,-9 2-2 0,-7-2 0 12,-9 0-3-12,0 2 0 14,0-2-51-14,0 7-56 0,-2 4-35 13,-11-6 61-13,-10-1-123 13</inkml:trace>
    </iact:actionData>
  </iact:action>
  <iact:action type="add" startTime="79648">
    <iact:property name="dataType"/>
    <iact:actionData xml:id="d38">
      <inkml:trace xmlns:inkml="http://www.w3.org/2003/InkML" xml:id="stk38" contextRef="#ctx0" brushRef="#br0">22334 12668 360 0,'-72'0'57'1,"57"0"-23"13,6 0-14-13,6 0 3 14,3 0 0-14,0 0 7 13,0 0 53-13,0-3-37 14,20-8-15-14,32-10-25 14,35-9-1-14,33-12-3 13,34-4 4-13,29-7-5 14,19 1 31 1,3 5-27-15,-10 2 7 0,-24 11 3 12,-26 6-12 3,-18 7 0-15,-13 8-6 13,-21 7-2-13,-14 6-9 14,-21 0-55-14,-23 0-48 14,-35 6-53-14,-9 4-43 0</inkml:trace>
    </iact:actionData>
  </iact:action>
  <iact:action type="add" startTime="80052">
    <iact:property name="dataType"/>
    <iact:actionData xml:id="d39">
      <inkml:trace xmlns:inkml="http://www.w3.org/2003/InkML" xml:id="stk39" contextRef="#ctx0" brushRef="#br0">23535 12475 360 0,'0'0'85'1,"0"0"-42"13,0 0-16-13,0 0-15 14,0 0-12-14,0 0-6 13,14 1 2-13,-10 36 4 14,-4 16 4-14,4 18 4 14,3 6-7-14,-3 2 12 13,1 0-12-13,6-1 3 14,6-2-4-14,8-8-25 14,18-12-23-14,-16-54-91 13,2-2-93-13</inkml:trace>
    </iact:actionData>
  </iact:action>
  <iact:action type="add" startTime="80307">
    <iact:property name="dataType"/>
    <iact:actionData xml:id="d40">
      <inkml:trace xmlns:inkml="http://www.w3.org/2003/InkML" xml:id="stk40" contextRef="#ctx0" brushRef="#br0">24637 12293 577 0,'0'0'18'15,"0"0"-1"-14,0 0-17 14,0 0-24-14,0 0 14 13,0 0 10-13,137 73 24 0,-101-7-8 13,9 5-9 2,-1-8 8-15,1-8-13 0,-1-15-2 12,-1-10 6-12,-1-9-6 14,8-14 14-14,-2-7-14 14,10 0 6-14,11-28 16 13,3-26-13-13,-1-22 11 14,3-25-3-14,8-20-5 13,-4-18-5-13,9 3-6 30,-7 16 8-30,-16 27 36 13,-10 33-45-13,-13 22 0 0,-1 22-1 13,-11 16-44-13,0 0-77 13,-29 30-84-13,0 1-167 14</inkml:trace>
    </iact:actionData>
  </iact:action>
  <iact:action type="add" startTime="81469">
    <iact:property name="dataType"/>
    <iact:actionData xml:id="d41">
      <inkml:trace xmlns:inkml="http://www.w3.org/2003/InkML" xml:id="stk41" contextRef="#ctx0" brushRef="#br0">26130 13629 361 0,'0'0'4'1,"0"0"18"13,0 0-22-13,0 0 6 0,0 0 19 13,0 0 44-13,0 0-11 13,-58 26-34-13,58-26-20 14,13 0 37-14,30 0-24 14,30-5 4-14,56-26 5 13,54-15 1-13,49-10 1 14,31-2-5 1,20-2-8-15,0 2 20 13,-11 1-35-13,-13 2 0 0,-28 5 4 13,-23 4 0 1,-32 7-6-14,-31 9 2 0,-27 9-25 13,-26 7-14-13,-21 11-54 14,-71 3-51-14,-11 0-110 13</inkml:trace>
    </iact:actionData>
  </iact:action>
</iact:actions>
</file>

<file path=ppt/ink/inkAction28.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07:53.898"/>
    </inkml:context>
    <inkml:brush xml:id="br0">
      <inkml:brushProperty name="width" value="0.05292" units="cm"/>
      <inkml:brushProperty name="height" value="0.05292" units="cm"/>
      <inkml:brushProperty name="color" value="#FF0000"/>
    </inkml:brush>
  </inkml:definitions>
  <iact:action type="add" startTime="10333">
    <iact:property name="dataType"/>
    <iact:actionData xml:id="d0">
      <inkml:trace xmlns:inkml="http://www.w3.org/2003/InkML" xml:id="stk0" contextRef="#ctx0" brushRef="#br0">18956 4732 204 0,'0'0'0'1,"0"0"0"13,0 0 24-13,0 0-8 14,0 0 20-14,0 0-1 13,0 0-21-13,-11-20 25 14,11 20-39-14,0 0 4 14,0-2-5-14,0-2 1 13,0 4-3-13,0 0 2 14,0 0 1-14,0 0-2 14,0 0 2-14,0 0 0 13,0 0-1-13,0 0 1 14,0 0-2-14,-2 0 1 0,2 0 2 12,-2 0-5 3,2 0 4-15,0 0 0 0,0 0 10 13,0 0-9-13,0 0 6 13,0 0 5-13,0 0-7 14,0 0 9-14,0 0-12 14,0 0-2-14,0 0 24 13,0 0-21-13,0 0 2 14,0 0-2-14,0 0-1 13,0 0-4-13,0 0 1 14,0 0 1-14,0 0-4 14,0 0 4-14,0 0-1 0,0 0 0 12,0 0 2 3,0 0-7-15,0 0 3 0,0 0 3 13,2 0 1-13,16 0 5 13,6 0-6-13,7 0 5 14,0 0-4-14,10 0 9 13,1 0-10-13,10 0 0 14,6 0 15-14,4 0-14 29,9 0 8-29,-4-1-1 14,5-6-6-14,3 3 8 14,1 1-6-14,9-4-4 0,-1 5 24 12,-1-4-21-12,-5 1-2 14,-5 5 5-14,-2-5-6 13,-1 3 9-13,-1 0-9 14,-7-1 0-14,3 3 4 0,4 0-3 13,-9 0-1-13,2 0 2 0,-4-3-2 12,0-1 5 3,3 0-5-15,-3 2 0 14,4 2 8-14,0 0-8 13,3 0 0-13,0 0 7 0,-2 0-7 13,-6 0 3-13,-6 0-3 13,-1 0 0-13,-10-1 1 14,-5-2-1-14,-4 1 0 29,-2-2 3-29,-2 4-3 0,-2-4 4 13,-5 4-4-13,-9-2 0 13,0 2-5-13,-11 0 5 14,0-2-5-14,0 2-19 0,0-3-36 0,0 3-4 12,-9 0-68-12,-6 0 85 13,-5 0-36 2</inkml:trace>
    </iact:actionData>
  </iact:action>
  <iact:action type="add" startTime="12879">
    <iact:property name="dataType"/>
    <iact:actionData xml:id="d1">
      <inkml:trace xmlns:inkml="http://www.w3.org/2003/InkML" xml:id="stk1" contextRef="#ctx0" brushRef="#br0">15425 11205 465 0,'0'0'17'1,"0"0"29"13,0 0 21-13,0 0-38 14,0-102 16-14,0 89 16 13,0 6-18-13,0 5-13 14,0-1-30-14,0 3 7 14,21 0-19-14,8 0 9 13,10 18 2-13,15 8 1 14,2 15-6-14,4 7 5 0,7 10 1 12,-7 10 0 3,0 13 0-15,-2 3 0 0,-4 4-7 13,-8-5-1-13,2-9-26 29,-13-10-6-29,-4-6 3 14,-6-9-41-14,-3-8 4 13,-22-38-101-13,0-3-31 14</inkml:trace>
    </iact:actionData>
  </iact:action>
  <iact:action type="add" startTime="13196">
    <iact:property name="dataType"/>
    <iact:actionData xml:id="d2">
      <inkml:trace xmlns:inkml="http://www.w3.org/2003/InkML" xml:id="stk2" contextRef="#ctx0" brushRef="#br0">16158 11231 189 0,'0'0'87'15,"0"0"-37"-14,0 0-3 0,0 0-9 13,0 0-1-13,0 0-24 13,-52-86-7-13,17 121-3 14,-7 16 19-14,-2 14-3 14,-1 8 6-14,10 4 2 13,-1-1-25-13,7-4 6 14,0-2-7-14,0-5 0 14,0-5-2-14,9 0-10 13,20-49-76-13,0-8-165 14</inkml:trace>
    </iact:actionData>
  </iact:action>
  <iact:action type="add" startTime="13555">
    <iact:property name="dataType"/>
    <iact:actionData xml:id="d3">
      <inkml:trace xmlns:inkml="http://www.w3.org/2003/InkML" xml:id="stk3" contextRef="#ctx0" brushRef="#br0">16800 11418 309 0,'0'0'170'1,"0"0"-170"13,155-40 0-13,-93 26 22 14,20-4 2-14,7 0 5 13,21-5 19-13,19-3-8 14,14 0-6-14,9 4-29 14,-1 5-3-14,5 3 19 13,-4 1-21 2,-3 3 12-15,3 1 3 14,-3 0-8-14,5 1 10 0,-9-4-17 12,-3-2 0 3,-3-4 4-15,-15 0 1 0,-10 0-5 12,-20 2 2-12,-25 5-1 14,-20 4-1-14,-20 0 0 14,-12 6 0-14,-7-1-8 13,-10 2-23-13,0 0-63 0,0 0-159 13,-12 0-121-13</inkml:trace>
    </iact:actionData>
  </iact:action>
  <iact:action type="add" startTime="14034">
    <iact:property name="dataType"/>
    <iact:actionData xml:id="d4">
      <inkml:trace xmlns:inkml="http://www.w3.org/2003/InkML" xml:id="stk4" contextRef="#ctx0" brushRef="#br0">20361 10714 217 0,'0'0'143'1,"0"0"-96"13,0 0-29-13,0 0 1 14,0 0-19-14,0 0 0 13,2 12 12-13,23 11 25 14,6 12-12-14,9 0 6 14,2 4-28-14,3-5 19 13,1-1-12-13,8-8-3 0,4-3 5 13,0-8-2-13,2-1-6 14,7-6-1-14,2-7 1 13,-4 0 5 2,-5 0-9-15,-7-20 0 13,-1-8 11-13,-8-5-3 14,-10 0-2-14,-8 4 10 0,-10 5-2 13,-9 4 42-13,-7 6-32 13,0 7-18-13,0 2 18 14,0 2-13-14,0 3-5 13,0 0-6-13,-9 3-20 14,-16 26 19-14,-8 21-8 14,-9 17 9 0,-1 15 4-14,-1 14 0 14,-3 20-4-14,-2 9 0 14,2 5 1-14,14-4 4 13,6-7-5-13,6-15 0 0,13-11 1 13,-1-10-1-13,9-14 0 14,0-13 0-14,0-12 3 0,0-8-6 12,0-7 3 3,-2-4-45-15,-10-1-20 13,10-24-79-13,-11 0-61 0</inkml:trace>
    </iact:actionData>
  </iact:action>
  <iact:action type="add" startTime="17747">
    <iact:property name="dataType"/>
    <iact:actionData xml:id="d5">
      <inkml:trace xmlns:inkml="http://www.w3.org/2003/InkML" xml:id="stk5" contextRef="#ctx0" brushRef="#br0">18118 11935 405 0,'0'0'98'15,"0"0"-39"-14,0 0 2 14,0 0-21-14,0 0-1 13,0 0 4-13,-4-75 0 14,4 75-27-14,0-3 3 14,0-1-17-14,0-3-2 13,27-6 0-13,13-3 0 14,6 0 0-14,3 4 0 13,5-1-13-13,2 4 2 14,-3 3-39-14,-4 1-11 14,3 5-15-14,-17 0-32 13,-33 0-33-13,-2 0-34 0</inkml:trace>
    </iact:actionData>
  </iact:action>
  <iact:action type="add" startTime="17979">
    <iact:property name="dataType"/>
    <iact:actionData xml:id="d6">
      <inkml:trace xmlns:inkml="http://www.w3.org/2003/InkML" xml:id="stk6" contextRef="#ctx0" brushRef="#br0">18475 11747 186 0,'0'0'76'1,"0"0"-48"0,-118-4-9 12,89 4-1-12,2 10-18 14,-2 12 16-14,2 5-11 13,0 8-3-13,5 5 4 14,0 4-6-14,6 0 2 14,14-1-11-14,2-10 9 13,0-1-13-13,0-5 11 0,16-5 2 13,8-1 12 1,7-4-8-14,0-1 8 0,8-3 3 13,-4-1-13 2,3 1 1-15,-3-1 6 0,4-3-4 12,-6 0 4 3,-4-1 8-15,-5-2-12 14,-10 0 7-14,-14 0-12 13,0-3-2-13,0 4-3 14,0 6 5-14,-9 2 13 14,-25 14 27-14,-10 5-21 0,2 1-3 12,-3 3-16-12,5-3-2 14,9-1-12-14,6-9-86 13,25-22-63-13,0-3-78 0</inkml:trace>
    </iact:actionData>
  </iact:action>
  <iact:action type="add" startTime="18394">
    <iact:property name="dataType"/>
    <iact:actionData xml:id="d7">
      <inkml:trace xmlns:inkml="http://www.w3.org/2003/InkML" xml:id="stk7" contextRef="#ctx0" brushRef="#br0">18945 11872 429 0,'0'0'22'1,"0"0"3"13,0 0-11-13,0 0-14 14,0 0 0-14,0 0 27 13,31-32-21-13,-31 52-1 14,0 9-2-14,0-3-1 0,0 0 3 13,25-5-5-13,17-7 0 13,14-9 9-13,4-5-9 14,9 0 0-14,-11-14 1 14,-13-10 0-14,-14-6 11 13,-16-4-12-13,-9-6 1 29,-6-2-4-29,-19 1 8 14,-16 3-4-14,-17 14 30 14,1 9-26-14,-2 12-5 0,-3 3-2 12,13 13-43-12,12 19-19 14,9 3-77-14,22-18-17 13</inkml:trace>
    </iact:actionData>
  </iact:action>
  <iact:action type="add" startTime="18725">
    <iact:property name="dataType"/>
    <iact:actionData xml:id="d8">
      <inkml:trace xmlns:inkml="http://www.w3.org/2003/InkML" xml:id="stk8" contextRef="#ctx0" brushRef="#br0">19562 11684 379 0,'0'0'36'1,"0"0"28"13,0 0-24-13,0 0-23 14,0 0-10-14,0 0 8 13,50-24 13-13,-63 43-28 14,-1 10 0-14,3 10 2 14,9 5-1-14,2-4-1 13,2-4 0-13,29-5 2 0,11-6-6 13,5-5 1 1,7-12 3-14,1-8 1 14,1 0-1-14,-9-7 0 14,-11-19 6-14,-23-17-1 13,-13-6-1-13,0-9-4 14,-40 4 0-14,-16 7 7 0,-4 10 12 13,-7 17-17 1,0 16-2-14,9 4-10 14,11 0-32-14,16 24-37 14,14 2-56-14,17-11 7 0,0-6-66 12</inkml:trace>
    </iact:actionData>
  </iact:action>
  <iact:action type="add" startTime="19497">
    <iact:property name="dataType"/>
    <iact:actionData xml:id="d9">
      <inkml:trace xmlns:inkml="http://www.w3.org/2003/InkML" xml:id="stk9" contextRef="#ctx0" brushRef="#br0">20415 11342 204 0,'0'0'89'15,"0"0"-59"-14,0 0 35 14,0 0-14-14,0 0-22 13,0 0 13-13,0 0-6 14,4-32 2-14,-4 32-31 0,0 0-6 13,0 0-1 1,0 25-5-14,-14 33 5 0,-15 29 15 13,-13 23 0-13,-3 12-4 29,5 0-6-29,7 3-1 0,2-9-2 0,2-9-2 12,4-16 0 2,12-18-6-14,3-17-25 14,8-15-28-14,2-16-40 14,0-13-22-14,12-12 32 13,15-12 15-13,4-30-76 14</inkml:trace>
    </iact:actionData>
  </iact:action>
  <iact:action type="add" startTime="19746">
    <iact:property name="dataType"/>
    <iact:actionData xml:id="d10">
      <inkml:trace xmlns:inkml="http://www.w3.org/2003/InkML" xml:id="stk10" contextRef="#ctx0" brushRef="#br0">20236 12279 98 0,'0'0'137'1,"0"0"-6"0,29-107-9 12,-18 82-51 3,4 0 4-15,22-8-6 0,15-2-63 12,40-8 1-12,26-1-7 14,25 4 2-14,15 4-8 14,5 12 1-14,2 8-62 13,-111 16-32-13,-17 0-126 14</inkml:trace>
    </iact:actionData>
  </iact:action>
  <iact:action type="add" startTime="21794">
    <iact:property name="dataType"/>
    <iact:actionData xml:id="d11">
      <inkml:trace xmlns:inkml="http://www.w3.org/2003/InkML" xml:id="stk11" contextRef="#ctx0" brushRef="#br0">25898 4810 28 0,'0'0'18'15,"0"0"-12"-14,0 0-2 14,0 0-4-14,0 0 2 13,0 0 3-13,-2 0 14 14,2 4-16-14,0-2-3 14,0-2-4-14,-5 3 4 13,3-1 1-13,0 1-1 14,2-1 0-14,0-2-1 14,0 0 2-14,0 0-1 0,0 0 0 12,0 0 0-12,0 0-6 14,0 0 5-14,0 0 1 13,2 0 12-13,15 2 18 14,6 1 2-14,6-1-18 14,11-1-13-14,5-1 19 13,13 0-15-13,13 0 5 14,27-11 10-14,16-7-19 13,33 0 7-13,23-5 3 14,13 1 3-14,-1 4 34 29,-11 6-34-29,-7 0-2 0,-20-2 12 13,-8 2-22-13,-13-3 20 14,-9 4-22-14,-10-1 5 13,-4 0 0-13,-3 4-5 14,-8 5 0-14,-9 0 1 13,-14 3-1-13,-14 0 0 0,-12 0 0 13,-11 0-6-13,-9 0-1 14,-4 0-39-14,-3 0 1 13,-4 0 0-13,-9 3-30 14,0 2-61-14</inkml:trace>
    </iact:actionData>
  </iact:action>
  <iact:action type="add" startTime="27653">
    <iact:property name="dataType"/>
    <iact:actionData xml:id="d12">
      <inkml:trace xmlns:inkml="http://www.w3.org/2003/InkML" xml:id="stk12" contextRef="#ctx0" brushRef="#br0">20610 5823 6 0,'-16'16'198'15,"16"-13"-198"-14,0 0 0 14,0-1 6-14,0 0-1 13,0 0 32-13,0 1 14 14,0-3-27-14,0 5-6 14,0-3-18-14,25 0 0 0,18 0 28 12,30-2-8-12,35 0-1 14,25 0-9-14,29-11-8 14,31-1 10-14,9 1-10 13,3-3-1-13,7 0 15 14,4 0-4-14,10-2 0 29,7 1 5-29,12 0-14 14,-6-2 21-14,-25 6-24 0,-31 0 1 12,-45 6 4-12,-33-3 0 14,-31 2-5-14,-26-2 0 14,-11 2 2-14,-22 1-3 13,-11 3 1-13,-2 1-16 0,-2 1-13 13,0 0-87-13,0 0-44 0,0 0-9 12</inkml:trace>
    </iact:actionData>
  </iact:action>
  <iact:action type="add" startTime="28539">
    <iact:property name="dataType"/>
    <iact:actionData xml:id="d13">
      <inkml:trace xmlns:inkml="http://www.w3.org/2003/InkML" xml:id="stk13" contextRef="#ctx0" brushRef="#br0">26544 5791 2 0,'0'0'20'1,"0"0"19"13,170 5 14-13,-99-5-20 14,1 0-13-14,5 0 9 13,6 5-25-13,2-1 3 14,-8 0-3-14,-5 0-2 14,-9 2 4-14,-13 0-4 13,0 0 0-13,-13 0 16 14,2-1-15-14,-10 0 3 0,-5 2 4 13,0-4-9-13,-5-1 1 13,-4 2-2-13,-6-2 2 14,-2 4-4-14,4 2 2 13,-7 2-13-13,-4 6-42 14,0-12-65-14</inkml:trace>
    </iact:actionData>
  </iact:action>
  <iact:action type="add" startTime="29575">
    <iact:property name="dataType"/>
    <iact:actionData xml:id="d14">
      <inkml:trace xmlns:inkml="http://www.w3.org/2003/InkML" xml:id="stk14" contextRef="#ctx0" brushRef="#br0">4678 7638 35 0,'0'0'32'15,"-151"-48"-26"-14,99 36-4 14,2-1-4-14,2 4 0 13,6-1-10-13,-1 2 3 0,35 6 6 13,1-1-20-13</inkml:trace>
    </iact:actionData>
  </iact:action>
  <iact:action type="add" startTime="31685">
    <iact:property name="dataType"/>
    <iact:actionData xml:id="d15">
      <inkml:trace xmlns:inkml="http://www.w3.org/2003/InkML" xml:id="stk15" contextRef="#ctx0" brushRef="#br0">16212 11976 9 0,'0'0'0'15,"0"0"-9"-14</inkml:trace>
    </iact:actionData>
  </iact:action>
  <iact:action type="add" startTime="32494">
    <iact:property name="dataType"/>
    <iact:actionData xml:id="d16">
      <inkml:trace xmlns:inkml="http://www.w3.org/2003/InkML" xml:id="stk16" contextRef="#ctx0" brushRef="#br0">18702 12146 66 0,'0'0'25'1,"0"0"-25"13,0 0-6-13,0 0-79 14</inkml:trace>
    </iact:actionData>
  </iact:action>
  <iact:action type="add" startTime="33006">
    <iact:property name="dataType"/>
    <iact:actionData xml:id="d17">
      <inkml:trace xmlns:inkml="http://www.w3.org/2003/InkML" xml:id="stk17" contextRef="#ctx0" brushRef="#br0">18413 11895 89 0,'0'0'80'1,"0"0"-70"13,0 0-10-13,0 0 2 14,0 0-2-14,0 0 0 0,-56 0-5 12,56 0-4-12,-2 0-12 14,0 3-2-14,-4 6-2 14,2 2 5-14,2-6-14 13</inkml:trace>
    </iact:actionData>
  </iact:action>
  <iact:action type="add" startTime="33186">
    <iact:property name="dataType"/>
    <iact:actionData xml:id="d18">
      <inkml:trace xmlns:inkml="http://www.w3.org/2003/InkML" xml:id="stk18" contextRef="#ctx0" brushRef="#br0">18413 11895 106 0,'-152'69'83'15,"152"-69"-62"-14,0 0 21 14,0 0-1-14,0 0-11 0,0 0 9 12,0 0-2-12,-3-7-31 14,6-3 0-14,21-7-4 14,7 5 5-14,14-8 9 13,9 1 0-13,-3 3-14 14,0 4 12-14,5 0-14 14,-10 4 0-14,-3 2-1 13,-5 0 1-13,-11 1-2 29,-10 3-1-29,-7 1-17 14,-8 1 14-14,-2 0-16 0,0 0 0 0,-12 0 22 12,-16 0 0-12,-13 0-6 13,-5 3 1 2,1 8 1-15,5-2 0 0,2 4 4 12,7 0-2-12,2 2-2 14,2 5 4-14,3 3-1 14,-1 6 0-14,0 0 1 13,6 10-3-13,-4 3 3 14,5 5 0-14,5-1 1 14,-1-7 0-14,3-2-2 13,7-7-2-13,2-7 2 0,2-4-7 13,0-3 8-13,0-4 0 13,0 1 8-13,13-6-3 14,5-2-2-14,5-5 5 0,0 0 5 28,4 0 11-28,4 0-8 14,3 0-14-14,0 0 19 14,-5-5-16-14,2 1 6 13,5 2-4-13,-9 2-7 14,-6 0 4-14,6 0-4 13,-11 0 0-13,6 0-7 0,-4 0 7 13,-2 6-7-13,-1 8 7 14,-1 2-5-14,-1 3 4 13,-4 0-6-13,-5 3 7 0,1 0 5 13,-5-1-3-13,0 3-2 14,0-2 3-14,0 0-2 13,-18 2 9-13,-15-2-1 14,-17-2 8-14,2-4 9 13,-6-3-17-13,7-1 8 14,7-7-3-14,7-1-5 0,8-2 2 28,8 1-11-28,3-3 0 14,3 0 1-14,9 0-1 14,2 0-13-14,0 0-27 0,0 0-56 0,0-3-85 11</inkml:trace>
    </iact:actionData>
  </iact:action>
  <iact:action type="add" startTime="34122">
    <iact:property name="dataType"/>
    <iact:actionData xml:id="d19">
      <inkml:trace xmlns:inkml="http://www.w3.org/2003/InkML" xml:id="stk19" contextRef="#ctx0" brushRef="#br0">18343 11834 292 0,'0'0'58'15,"0"0"1"-14,0 0-35 0,0 0-14 13,0 0 3-13,0 0-11 13,125-91 3-13,-67 66 7 14,2 7-11-14,-2 0 4 14,-11 7-5-14,-11 4 0 13,-23 5-3-13,-9 2-7 14,-4 0-41-14,0 0-6 14,0 0 7-14,-28 11 24 13,-3 12 12-13,-16-1 13 14,-3 0-5-14,6-1 6 13,-10 1 0-13,10 4 2 14,-1-1 7-14,10 10-3 14,1 3-6-14,12 6 3 0,-1 4 2 12,8 10-3-12,1-1 3 30,1 1 8-30,9 0-9 13,2-8 8-13,2-5-9 14,0-10 2-14,0-10 6 13,8-10 14-13,6-5-11 0,1-4 3 0,8-1-6 12,-8-4 6 3,5-1-5-15,5 0-9 13,2 0 16-13,4 0-19 14,9 0 1-14,4 0 14 0,-1 0-15 13,1 0 7-13,6 0 3 13,-13 0-9-13,4 0 23 14,-10 0-24-14,-7 0 2 13,-4 7-8-13,-11 8 0 14,-5 1 6-14,-4 4 0 0,0 6 2 13,-6 3-7-13,-34 7 5 29,-16 0 0-29,-4-1 12 14,-5-4-10-14,12-7-4 13,4-7-2-13,16-5-12 0,8-5 9 13,11-5-64-13,14-2-35 13,0 0-41-13</inkml:trace>
    </iact:actionData>
  </iact:action>
  <iact:action type="add" startTime="36843">
    <iact:property name="dataType"/>
    <iact:actionData xml:id="d20">
      <inkml:trace xmlns:inkml="http://www.w3.org/2003/InkML" xml:id="stk20" contextRef="#ctx0" brushRef="#br0">19398 13070 195 0,'0'0'141'15,"0"0"-61"-14,0 0-16 14,0 0-16-14,0 0 9 13,0 0 3-13,0 0-5 14,-23 0-15-14,23 0-32 14,25-12-1-14,10-6 3 13,17-2-10-13,2-3 0 14,-4 8 2-14,0 1 2 13,-15 4-7-13,-8 2 3 0,-9 4-19 13,-9 4 14-13,-7 0-30 14,-2 0 14-14,0 0 8 13,0 0-4-13,-9 0 6 14,-13 0-26-14,-16 0 6 14,-9 0 25-14,1 8 4 13,-10 12-3-13,2 6 4 14,10 3-5-14,1 0-7 14,10 5 2-14,8 0 1 13,12-1 6 2,1 4-3-15,12-7 5 13,0 2-2-13,0-3-13 14,12-5-15-14,8-2 22 14,14-4 10-14,-1-6 6 13,9 0-4-13,1-4 4 0,-1-2 13 13,2-3-4-13,-3 0 10 14,-6-3-4-14,3 4-14 13,-5 1 17-13,-6 0-23 14,-2 4 2-14,-14-2-6 13,-2 1 3-13,-4 6-6 14,-5 6 5-14,0 9 2 0,-8 12 4 13,-25 9 5-13,-16 1-9 13,-2-5 18-13,-7-9-16 14,4-11 4-14,8-6-6 13,8-5 1 2,11-4-4-15,9-2-3 14,5-1-49-14,9-2-6 13,4-6-83-13,0 0-83 14</inkml:trace>
    </iact:actionData>
  </iact:action>
  <iact:action type="add" startTime="37505">
    <iact:property name="dataType"/>
    <iact:actionData xml:id="d21">
      <inkml:trace xmlns:inkml="http://www.w3.org/2003/InkML" xml:id="stk21" contextRef="#ctx0" brushRef="#br0">20361 13052 384 0,'0'0'34'1,"0"0"-27"0,0 0 7 12,0 0 4-12,0 0-10 14,0 0 19-14,-45-23-16 13,16 62-10-13,-2 17 6 14,6 9-3-14,3 2 2 14,6 2-6-14,12-3 0 13,0-4 4-13,-1-2-4 14,5 0 0-14,0-6-26 14,0-43-84-14,0-9-56 13</inkml:trace>
    </iact:actionData>
  </iact:action>
  <iact:action type="add" startTime="37739">
    <iact:property name="dataType"/>
    <iact:actionData xml:id="d22">
      <inkml:trace xmlns:inkml="http://www.w3.org/2003/InkML" xml:id="stk22" contextRef="#ctx0" brushRef="#br0">20037 13319 517 0,'0'0'48'1,"0"0"3"0,0 0-13 12,0 0-26-12,0 0-12 14,0 0-3-14,-29-56-5 13,63 58-76-13,3 16-42 14,-14-8-37-14</inkml:trace>
    </iact:actionData>
  </iact:action>
  <iact:action type="add" startTime="37903">
    <iact:property name="dataType"/>
    <iact:actionData xml:id="d23">
      <inkml:trace xmlns:inkml="http://www.w3.org/2003/InkML" xml:id="stk23" contextRef="#ctx0" brushRef="#br0">20704 13353 48 0,'0'0'496'1,"0"0"-387"13,0 0-22-13,0 0-54 14,0 0-15-14,0 0-6 13,42-70-12-13,-42 70-5 14,0 0 1-14,0 0-93 14,0 8-72-14,-11 1-37 13,-7 3-27-13</inkml:trace>
    </iact:actionData>
  </iact:action>
  <iact:action type="add" startTime="40384">
    <iact:property name="dataType"/>
    <iact:actionData xml:id="d24">
      <inkml:trace xmlns:inkml="http://www.w3.org/2003/InkML" xml:id="stk24" contextRef="#ctx0" brushRef="#br0">17539 13295 120 0,'0'0'34'1,"0"0"-3"13,0 0-1-13,0 0 0 14,0 0-16-14,0 0 11 13,0 0 17-13,-16 0-19 14,16 0-3-14,0 0 7 14,0 0-19-14,0 0 3 13,0 0-11-13,0 0 0 14,0 0 0-14,0 0 0 0,0 0 0 13,0 0 0-13,0 0-6 13,0 7 4-13,-9 14-4 14,9 13 6-14,-2-2 6 13,2 4-4-13,0 1-2 14,0-6 0-14,4 3 0 14,19-4 8-14,4 2-8 29,6-2 3-29,9-3 10 14,7-5-7-14,14-6 8 13,6-9 5-13,11-7 14 0,5 0 13 13,1 0-28-13,-5-11 1 13,-19-1 3-13,-6 2-22 14,-14 2 0-14,-3 4 0 14,-8-1 0-14,-5 5 0 0,-6 0-33 12,-2 0-40-12,-7 0-35 14,-11 0-46-14,0 0-73 0</inkml:trace>
    </iact:actionData>
  </iact:action>
  <iact:action type="add" startTime="40860">
    <iact:property name="dataType"/>
    <iact:actionData xml:id="d25">
      <inkml:trace xmlns:inkml="http://www.w3.org/2003/InkML" xml:id="stk25" contextRef="#ctx0" brushRef="#br0">18297 13409 350 0,'0'0'28'15,"0"0"-28"-14,0 0-18 14,0 0 14-14,0 0 4 0,0 0-4 12,-2 16 4-12,21 9 3 14,-3 4 0-14,7 3-2 14,-4-2 1-14,-1 2 0 13,2-1 1-13,-6-4-3 14,-6 0 0-14,-1-5 0 14,-7-1 0-14,0 4-8 13,-24 3 4-13,-21 2 4 14,-20 4 2-14,-1 2-2 13,-15 0-13-13,48-26-34 14,4-4-59-14</inkml:trace>
    </iact:actionData>
  </iact:action>
  <iact:action type="add" startTime="41584">
    <iact:property name="dataType"/>
    <iact:actionData xml:id="d26">
      <inkml:trace xmlns:inkml="http://www.w3.org/2003/InkML" xml:id="stk26" contextRef="#ctx0" brushRef="#br0">15724 12332 237 0,'0'0'49'1,"0"0"-31"13,0 0-17-13,0 0 20 0,0 0-4 13,0 0-2 1,0 0-10-14,-6 5-5 0,6 0 0 13,10 7-3-13,15 6 8 14,6 5-4-14,7 4 18 13,3 8-10-13,3 0 15 14,3 6 4-14,-1 1-12 14,8 2 17-14,2-2-29 13,2 2 9-13,11-3 0 14,0 0-1 0,-3-5 6-14,2-1-17 0,-1-5 0 13,-21-9 8-13,-3 2-9 14,-14-4 0-14,-12-2-1 13,8-3 4-13,-12-4-5 14,1-2 2-14,-6 4 0 13,2 0-1-13,3 2 1 14,-9 0 0 1,7-2 1-15,-1-1 1 13,-4 6-4-13,7 4 0 14,1-6 2-14,-3 4-4 14,-5-7-7-14,10 3-11 0,-5 0 0 0,3-1-24 11,-1 4-6 4,-13-17-31-15,0 2-62 14</inkml:trace>
    </iact:actionData>
  </iact:action>
  <iact:action type="add" startTime="42074">
    <iact:property name="dataType"/>
    <iact:actionData xml:id="d27">
      <inkml:trace xmlns:inkml="http://www.w3.org/2003/InkML" xml:id="stk27" contextRef="#ctx0" brushRef="#br0">16769 12832 295 0,'0'0'43'1,"0"0"-23"13,0 0-4-13,0 0 9 14,0 0 32-14,0 0 14 13,-46-67-34-13,44 63-24 14,-3 2-7-14,5 2-6 14,0 0 0-14,0 0-5 13,0 0 4-13,0 0-6 14,7 0 1-14,-1 0 6 0,5 0-5 12,1 0 5 3,-1 0-4-15,5 0 0 0,-1 0 2 13,3 8 2-13,5 0 0 13,-2-2 0-13,6-3-2 14,-2 4 2 1,-9-2 0-15,-5-4 4 0,-5 3-4 12,-2-4 0-12,3 0 0 14,-4 0 4-14,-3 0 6 13,2 0-10-13,-2 0 0 14,2 0 5-14,-2 0-5 14,0 0 18-14,0 0 7 13,0 0-21-13,5 0 17 14,-5 0-15-14,0 0-3 0,0 0 7 13,0 0-10 1,0 0-2-14,0 0 0 0,4 6-4 13,2 1 0-13,6 9 3 13,8 5 3 2,-2 9 6-15,-1 7-6 14,-3 1 0-14,-12-2-2 13,-2 6 5-13,-2-1 0 14,-36 8-2-14,-9 1-1 0,1 2 17 13,-8 2-17-13,11-3-3 13,3 1-16-13,9 2-52 14,27-41-22-14,-5-4-116 14</inkml:trace>
    </iact:actionData>
  </iact:action>
  <iact:action type="add" startTime="42802">
    <iact:property name="dataType"/>
    <iact:actionData xml:id="d28">
      <inkml:trace xmlns:inkml="http://www.w3.org/2003/InkML" xml:id="stk28" contextRef="#ctx0" brushRef="#br0">16021 14041 454 0,'0'0'48'1,"0"0"-20"0,0 0 12 12,0 0-23-12,0 0 6 14,0 0 24-14,46-26-30 13,12 0 1-13,14-5 0 14,3 2-10-14,-4 4 20 14,-1-1-28-14,-12 4 3 13,-3 3 0-13,-1 0-2 14,-7 6 1-14,-5 1-2 14,-13 7 0-14,-13 1-6 13,-3 4 6-13,-13 0 0 14,0 0-2-14,0 0 2 0,0 0-3 12,0 0 1-12,0 0 2 14,0 0-9-14,0 6-4 14,-6 29-25-14,-13 18 34 13,0 13 4 2,-6 6 0-15,7-4-1 0,-7-3-1 13,10-9-4-13,-1-8 6 13,3-8 0-13,5-5-3 14,0-9 3-14,2-6-6 29,1-6-1-29,5-5-7 0,0-6 12 13,0-3-7-13,0 0 5 13,0 0 4-13,11 0 0 0,20-5 13 0,12-14 10 12,22-10-10 3,-3-2 10-1,11-1-14-14,-1 6-8 0,-3-1 4 13,-4 3-5-13,-5 4-9 13,-9-1-41-13,-2-3-47 14,-44 15-66-14,-5-7-137 14</inkml:trace>
    </iact:actionData>
  </iact:action>
  <iact:action type="add" startTime="43865">
    <iact:property name="dataType"/>
    <iact:actionData xml:id="d29">
      <inkml:trace xmlns:inkml="http://www.w3.org/2003/InkML" xml:id="stk29" contextRef="#ctx0" brushRef="#br0">14910 11944 260 0,'0'0'11'1,"0"0"17"13,0 0-13-13,0 0 6 0,0 0 15 13,0 0-10-13,0 0-26 13,-33-14-8-13,33 43-7 14,0 22 15-14,0 21 1 14,4 14 0-14,10 12 19 13,1 7-9-13,-1-1 4 14,10 0 17 1,-4 0-8-15,1 0 2 0,0 2-6 12,4 5-8-12,4-1 6 14,2-2-16-14,-2-7-1 13,2-17 8-13,3-12-7 14,-5-12-2-14,-7-12 4 14,5-11-4-14,-9-7 5 13,0-12-5-13,-8-4 0 14,-2-2 2-14,-4-5-2 0,-2 2-21 28,3 1-20-28,-5-2-45 0,0 6-13 13,0-14-13-13</inkml:trace>
    </iact:actionData>
  </iact:action>
  <iact:action type="add" startTime="44280">
    <iact:property name="dataType"/>
    <iact:actionData xml:id="d30">
      <inkml:trace xmlns:inkml="http://www.w3.org/2003/InkML" xml:id="stk30" contextRef="#ctx0" brushRef="#br0">14891 13759 242 0,'0'0'78'1,"0"0"-55"13,0 0-17-13,0 0 5 14,0 0 28-14,0 0-35 13,-27-26-4-13,38 43-1 14,16 15 1-14,6 4 1 14,11-3 7-14,3 2 3 13,5-7-6-13,1-10 7 14,-4-9-3-14,9-6-7 14,-2-3 26-14,-2-3-16 13,6-26 9 2,0-15 26-15,9-14-17 0,0-14 3 12,-7-8-1 3,-4-3-22-15,-8 16 8 0,-17 16-18 13,-8 24 0-13,-10 12-6 13,-7 13-27-13,13 2-91 14,-1 0-3-14,-13 12 7 14,-1 4-25-14</inkml:trace>
    </iact:actionData>
  </iact:action>
  <iact:action type="add" startTime="46708">
    <iact:property name="dataType"/>
    <iact:actionData xml:id="d31">
      <inkml:trace xmlns:inkml="http://www.w3.org/2003/InkML" xml:id="stk31" contextRef="#ctx0" brushRef="#br0">18874 13476 39 0,'0'0'18'15,"0"0"-18"-14,0 0-11 14</inkml:trace>
    </iact:actionData>
  </iact:action>
  <iact:action type="add" startTime="55151">
    <iact:property name="dataType"/>
    <iact:actionData xml:id="d32">
      <inkml:trace xmlns:inkml="http://www.w3.org/2003/InkML" xml:id="stk32" contextRef="#ctx0" brushRef="#br0">16112 13866 219 0,'0'0'14'1,"-2"0"-3"13,2 0 0-13,0 0-2 14,0 0-2-14,0 0 20 13,0 0 0-13,0-3-14 0,0-2-13 13,0-2 1 2,0 0 7-15,0 0 4 0,0-5 3 12,9 1-15-12,7-3 4 14,-1 2-2-14,3 0-2 14,-1 0 0-14,10 2 0 13,-2-2 0-13,6 2-1 14,-4-1 0-14,-2 2 2 13,-6 2 1-13,-3 0-2 14,1-2 0-14,6 4 1 14,2-6-1-14,4 1 0 13,4 2-2-13,5 0 6 14,5-1-9 0,3 0 5-14,3 4 0 14,2-4 1-14,-2 3-1 0,3 4 0 13,-12 0-1 1,-3 2 2-14,-8 0-3 14,-4 0 2-14,-7 0-2 14,2 0-3-14,0 0 5 0,9 9-4 12,0 8 4-12,7 2 0 14,-3 4-2-14,5 0 1 14,-4 2-7-14,-6 4 6 13,1 0-1-13,5 4 2 0,2-1 1 13,-5 0 0-13,-2 1 5 13,0-1-5-13,-2-1 0 14,-3 1 1-14,-4 2 1 14,-7 1-2-14,-1-1 1 0,-8 4 3 12,-4-3 11-12,0 6-7 29,0-4 3-29,-16 9 10 14,-10 0-3-14,-3-3 5 14,-4 3-13-14,-4 0-2 13,2-2 5-13,-5 5-7 0,-7 1-6 13,-9 1 26-13,-13 0-21 14,-4 6 9-14,-12-10-12 13,-2-2 1-13,-2-9 7 14,-5-10-5-14,5-8 11 0,-9-6 13 12,0-8-16-12,-5-4 15 14,3 0-16-14,4 0 3 14,7-22-2-14,6-10-8 13,10-2-1-13,-1-8 5 14,16-6-9-14,1-9 0 0,10-4 2 13,11-4 2-13,7-1-4 13,13 8 13-13,5 2-12 29,11-1-2-29,0 3-3 14,0-4 3-14,13 0 1 0,14 2-2 0,2 4 2 12,10-2-4 2,9-1 4-14,17-3 4 14,11 2-4-14,4 5-1 14,-2 5 1-14,-5 11 0 13,-1 7 0-13,-7 6-2 0,-1 1 2 13,1 3 0-13,-3 1 0 14,-4 3 0-14,-6-1 0 13,-8 3 2-13,-11 7-1 14,-4 0-1-14,-4 3-6 13,-9 2 4-13,-1 0-27 0,-1 0-11 13,-1 0 13-13,5 2 1 14,4 11-15-14,0 1-9 13,7 10-65-13,-20-16 6 29,-5 0-111-29</inkml:trace>
    </iact:actionData>
  </iact:action>
  <iact:action type="add" startTime="57081">
    <iact:property name="dataType"/>
    <iact:actionData xml:id="d33">
      <inkml:trace xmlns:inkml="http://www.w3.org/2003/InkML" xml:id="stk33" contextRef="#ctx0" brushRef="#br0">16038 10784 199 0,'0'0'8'15,"0"0"-7"-14,-55-112 13 0,37 82-7 13,0 3 49-13,0 2-20 13,0 4 6-13,-1 5 7 14,-4 2-26-14,3 6-15 14,-7 4 8-14,-13 4-13 13,-5 0-1-13,-17 24-2 14,-14 15-2-14,-2 11 2 14,-11 10 1 0,-5 7-1-14,5 2 0 0,-7-1 4 13,19 3-7 1,5 5 3-14,5 2-7 14,25 14 5-14,1 12 0 0,12 13 2 13,14 9 0-13,11 0 2 13,4-6 8-13,4-9-10 14,38-7 0-14,18-10 9 14,25-11 7-14,21-13 8 13,13-12-11-13,20-12-10 0,14-12 22 13,24-12-22-13,-1-10 0 13,-5-12 12-13,-15 0-14 30,-24-5 9-30,-21-24-1 13,-22-5-4-13,-17-4 13 0,-7-4-13 13,-16-11 5-13,-5-5 9 13,-6-14-19-13,-9-10 5 14,-11-3-5-14,-18-8 1 14,0 1-8-14,-43-5 6 13,-15 4-10-13,-17 3 5 0,-17 17-10 13,-10 11 7-13,-7 13-1 14,-5 11-7-14,-5 13 12 13,15 8-4-13,6 11-24 14,18 6 23-14,15 0-30 14,16 23-39-14,49-6-28 0,0 1-41 12</inkml:trace>
    </iact:actionData>
  </iact:action>
  <iact:action type="add" startTime="58193">
    <iact:property name="dataType"/>
    <iact:actionData xml:id="d34">
      <inkml:trace xmlns:inkml="http://www.w3.org/2003/InkML" xml:id="stk34" contextRef="#ctx0" brushRef="#br0">22050 10374 220 0,'0'0'25'15,"-111"-118"4"-14,62 83-17 14,-11 4 13-14,-7 5-15 13,-14 9 7-13,-8 6-17 14,-13 7 16-14,-8 4-15 0,-3 0-1 13,6 3 0-13,5 11 4 13,8 8-3-13,9 1-1 14,-2 7 0-14,-2 7 1 13,-5 4-3 2,-1 4 9-15,1-1-7 14,11 4 0-14,10 3 3 0,11 12-3 12,-4 10 3-12,4 7 1 14,0 10-3-14,-3 4-1 14,9 9 0-14,10 1 1 29,5 4-1-29,15 6 0 0,12-1-2 0,14-5 7 12,0-8-5 2,36-7 0-14,18-7 23 14,8-4 9-14,9-7-18 13,3-3 5-13,1-6-4 14,6-10-9-14,6-8 12 0,11-6-15 13,7-9 1-13,6-4 15 13,3-9-18-13,4-8 7 14,7-10-7-14,4-2 1 14,12-2 20-14,0-24-14 0,-6-4 3 12,-4-8 8-12,-15-4-18 14,-8-10 6-14,-17-14-1 13,-7-15-6-13,3-15 14 14,-4-16-14-14,-2-17 0 14,-17-10 3 0,-10-3-3-14,-21-2-3 14,-20 9 3-14,-13 10 12 14,-2 5 12-14,-44 3-21 13,-31 9 1-13,-16 6 16 14,-19 13-19-14,-15 11-2 0,-16 16 1 12,-13 18 0-12,-6 16-6 14,0 15 6-14,-4 13-29 14,17 8 8-14,-3 39-42 13,12 19-18-13,8 12-45 14,103-40-25-14</inkml:trace>
    </iact:actionData>
  </iact:action>
  <iact:action type="add" startTime="60579">
    <iact:property name="dataType"/>
    <iact:actionData xml:id="d35">
      <inkml:trace xmlns:inkml="http://www.w3.org/2003/InkML" xml:id="stk35" contextRef="#ctx0" brushRef="#br0">22940 10926 226 0,'0'0'65'1,"0"0"-9"13,0 0-4-13,0 0-25 14,0 0 6-14,0 0 20 13,0 0-22-13,11-66-31 14,-11 66-1-14,2 5-19 14,2 30 19-14,4 15 0 13,-8 17 2-13,0 12 6 14,0 7-7-14,0 1 0 14,-8-6 2-14,2-9-2 13,4-16-8-13,0-12 2 14,-5-18-8 0,5-10-12-14,0-8 5 14,-1-5 12-14,-4-3 9 0,3 0 15 13,-7-35 40-13,7-23-48 13,-8-17-6-13,10-11 6 14,2-6-7-14,0 2 4 14,12 0-5-14,16 9 1 0,8 12 0 12,6 16 3-12,5 14 5 14,2 16-6-14,-8 9-2 13,-6 11 0-13,-4 3-4 14,-2 0 3-14,0 23-6 29,0 13 6-29,-3 10-6 0,-3 8-19 0,-15 6 2 12,-2 6-13 3,-6-3 21-15,0-7-26 13,-14-10 8-13,-9-14 14 14,4-9-13-14,3-14 13 0,7-5 8 12,5 0 12-12,4-4 16 14,0 0 2-14,0 0 19 0,2 0-24 13,16 0-13-13,8-8 0 13,5 2 0-13,4 6 0 14,-4 0-1-14,-5 2 1 14,-8 26-8-14,-5 9 8 13,-6 7-6-13,-7 4 6 14,0 8 0-14,-35 4 1 13,-21-2 11-13,-14-6 4 0,-3-5-10 13,2-3 6-13,9-8-12 29,8-6-2-29,23-10-39 14,31-20-31-14,0 0-115 14</inkml:trace>
    </iact:actionData>
  </iact:action>
  <iact:action type="add" startTime="61306">
    <iact:property name="dataType"/>
    <iact:actionData xml:id="d36">
      <inkml:trace xmlns:inkml="http://www.w3.org/2003/InkML" xml:id="stk36" contextRef="#ctx0" brushRef="#br0">23873 10997 296 0,'0'0'0'15,"0"0"-3"-14,0 0-1 14,0 0-2-14,0 0 6 13,0 0 5-13,37 139-3 14,-37-86 19-14,0 1-11 14,15-5-9-14,12-6 13 13,6-6-13-13,7-8 5 14,5-11 7-14,7-5-5 14,-6-13 6-14,-1 0-14 13,-3-10 4-13,0-20 11 14,-1-7-1-14,-12-7-9 13,-10-6 1 2,-7-2 22-15,-8-2-20 14,-4 4-8-14,0 4-7 13,0 8 4-13,-8 7-34 0,-6 12 13 13,1 8-13-13,3 8-12 14,6 3-21-14,4 0-65 0</inkml:trace>
    </iact:actionData>
  </iact:action>
  <iact:action type="add" startTime="61734">
    <iact:property name="dataType"/>
    <iact:actionData xml:id="d37">
      <inkml:trace xmlns:inkml="http://www.w3.org/2003/InkML" xml:id="stk37" contextRef="#ctx0" brushRef="#br0">24828 10842 327 0,'0'0'65'1,"0"0"11"13,0 0-70-13,0 0-6 14,0 0-13-14,0 0 4 13,23 16 9-13,-6 25 0 14,3 4 0-14,9 0 2 14,7-7 0-14,-7-8-2 13,4-12 5-13,-2-6-1 14,3-6 1-14,-3-6 0 0,2 0-5 13,4 0 12-13,-6-6-10 13,-3-14 0-13,-10-4 2 14,-2 2-4-14,-5 5 2 29,-7 10-2-29,3 4 7 0,-7 3 25 0,0 0-32 12,0 5-15-12,0 23-9 13,0 16 22 2,0 16 2-15,-15 14 0 14,-6 8 1-14,4 9 6 13,1-4-7-13,1-2 0 14,1-7-2-14,3-10-7 13,9-6-25-13,2-9-32 0,2-13-43 13,13-40-23-13</inkml:trace>
    </iact:actionData>
  </iact:action>
  <iact:action type="add" startTime="62146">
    <iact:property name="dataType"/>
    <iact:actionData xml:id="d38">
      <inkml:trace xmlns:inkml="http://www.w3.org/2003/InkML" xml:id="stk38" contextRef="#ctx0" brushRef="#br0">25657 11231 382 0,'0'0'59'15,"0"0"9"-14,0 0-7 14,0 0-61-14,0 0-9 13,0 0 5-13,27-88-21 14,-13 106 25-14,1 12-4 14,7 5 8-14,10-8-12 13,-3-1 8-13,4-8-3 0,0-8 0 13,3-6 2-13,4-4 1 14,-6 0 0-14,-1-10-20 13,-6-16 0-13,-5-9-4 14,-13-5-19-14,-9-7-14 13,0 1-45 2,-2 3-26-15,-25 11 125 0,-6 11 3 13,-8 13 34-13,-1 8 0 13,-7 0-25-13,5 14 8 14,-4 18-9-14,11 9 3 13,8 11-7-13,16 0 4 30,5 9 13-30,8 3-11 0,14-4 5 0,24-7 24 11,11-7-10 4,6-14-15-15,13-16 4 14,3-13 0-14,14-3 6 13,8-21-5-13,14-23-2 0,7-15 11 13,-5-13-3-13,-2-8-16 14,-6-10 10-14,-19-2-13 13,-18-7 7-13,-12 5-13 14,-23 6 0-14,-13 20-3 13,-16 15 3-13,0 17 0 0,-23 17 3 13,-24 11 1-13,-13 8-4 14,-22 0-7-14,-9 27 7 13,-1 14 2-13,14 7-2 14,20 2-9-14,24 4 8 0,28-2-11 12,6-2 4-12,31-3-2 30,38-11 10-30,29-4-3 13,32-14 9-13,18-8-6 14,11-8 11-14,-9-2-7 14,-21 0-2-14,-27 0 5 0,-26 0-6 12,-25 8 13-12,-24 1-14 14,-18 4-11-14,-9 6 0 14,-2 6-6-14,-47 19 17 13,-34 20 24-13,-31 23-20 0,-17 7 6 13,-23 6-10-13,-6-1-13 13,-6-1-26-13,106-68-68 14,14-6-34-14</inkml:trace>
    </iact:actionData>
  </iact:action>
  <iact:action type="add" startTime="63401">
    <iact:property name="dataType"/>
    <iact:actionData xml:id="d39">
      <inkml:trace xmlns:inkml="http://www.w3.org/2003/InkML" xml:id="stk39" contextRef="#ctx0" brushRef="#br0">21759 12380 231 0,'0'0'21'15,"0"0"-4"-14,0 0 7 0,0 0 33 0,0 0 15 12,0 0-6-12,-25 20-15 13,25-18-41-13,0-2 1 14,0 0 4-14,6 0-13 14,23 0 3-14,23-12 9 13,19-15 2-13,25-11 24 14,20-7-25-14,18-7-1 13,8 4 11-13,1 4-19 14,-12 9-2-14,-6 12-4 14,-20 4 2-14,-9 8-5 13,-11 9-25-13,-14 2-24 14,-13 0-4-14,-11 0-48 14,-47 9-51-14,0 2-15 0</inkml:trace>
    </iact:actionData>
  </iact:action>
  <iact:action type="add" startTime="65102">
    <iact:property name="dataType"/>
    <iact:actionData xml:id="d40">
      <inkml:trace xmlns:inkml="http://www.w3.org/2003/InkML" xml:id="stk40" contextRef="#ctx0" brushRef="#br0">23179 13334 214 0,'0'0'49'15,"0"0"8"-14,0 0-23 14,0 0 35-14,0 0-28 13,0 0 0-13,0 0 5 14,-14-94-2-14,12 88-15 14,-3 2 6-14,5-1-33 13,0 1 8-13,0-5 1 14,7-7-7-14,36-8-4 13,16-8-1-13,13-2 1 14,3 3 5-14,-3 6-5 0,-7 9 0 13,-17 6-2 1,-9 3-3-14,-10 7-19 14,-16 0 0-14,-9 0-19 14,-2 0 23-14,-2 0-17 0,0 0 7 12,0 0 5-12,-23 12-14 14,-20 11 39-14,-9 3-3 14,-8 2 6-14,-5 6 6 13,1 2-9-13,-7 5 0 14,-1 0 5-14,7 3-5 13,15 3 0-13,5-5-3 14,16-3 3-14,16-4-2 0,13-3 2 28,0-4-11-28,17-4 3 0,26-7 3 13,11-10 5 2,-2-7 0-15,11 0 2 13,-3 0 7-13,0-12 4 0,5-3 18 13,-5 3 13-13,-2 3-35 13,-4 6 0-13,-7 3-7 14,-7 0 2-14,-9 3-8 14,-11 15 0-14,-7 5-1 13,-11 3-2-13,-2 4 8 0,-6 3-1 13,-34 8 13-13,-9-2-4 14,-7-2 8-14,-11 1-17 13,3-4 6-13,1-4-12 14,14 0 6-14,7-4-28 0,24-6-50 12,18-20-57-12,0 0-54 14</inkml:trace>
    </iact:actionData>
  </iact:action>
  <iact:action type="add" startTime="65762">
    <iact:property name="dataType"/>
    <iact:actionData xml:id="d41">
      <inkml:trace xmlns:inkml="http://www.w3.org/2003/InkML" xml:id="stk41" contextRef="#ctx0" brushRef="#br0">24206 13261 438 0,'0'0'5'1,"0"0"42"0,0 0-6 12,0 0-38-12,0 0 12 14,0 0-13-14,-11-99 7 13,-16 111-9-13,0 21 2 14,2 9-4-14,4 6 0 14,7-4 2-14,12-4-3 13,2-8 3-13,0-6-30 14,24-6 10-14,12-8 13 13,5-10 7-13,3-2-4 14,3 0 4-14,-1-16 13 14,4-18-13 0,-15-10 14-14,-6-10-2 14,-14-6-3-14,-10-2-9 14,-5-1 0-14,-9 12 0 13,-22 8 18-13,-13 14 7 14,-14 18-20-14,-5 9-5 13,-1 2-2-13,6 4-18 0,2 26-38 13,18 14-59-13,33-25-17 14,5-2-125-14</inkml:trace>
    </iact:actionData>
  </iact:action>
  <iact:action type="add" startTime="66161">
    <iact:property name="dataType"/>
    <iact:actionData xml:id="d42">
      <inkml:trace xmlns:inkml="http://www.w3.org/2003/InkML" xml:id="stk42" contextRef="#ctx0" brushRef="#br0">24909 13008 402 0,'0'0'36'1,"0"0"15"13,0 0-17-13,0 0-14 14,0 0 7-14,0 0-19 13,60-60-7-13,-60 62-2 14,0 30-5-14,-3 10 6 14,3 9 1-14,0-2-1 13,20-5-2-13,20-4 0 14,5-9 4-14,7-9-5 14,6-12 3-14,-6-9 0 13,6-1 7-13,-6-7 2 14,-10-24 6-14,-9-12 19 13,-10-10-1-13,-9-7 13 14,-14 2-36-14,0 9-8 14,0 12 6-14,-29 15-4 13,-14 14-4-13,-15 8-37 0,-15 9-25 13,-17 36-23-13,51-15-53 14,-2 4-51-14</inkml:trace>
    </iact:actionData>
  </iact:action>
  <iact:action type="add" startTime="66633">
    <iact:property name="dataType"/>
    <iact:actionData xml:id="d43">
      <inkml:trace xmlns:inkml="http://www.w3.org/2003/InkML" xml:id="stk43" contextRef="#ctx0" brushRef="#br0">24081 14215 398 0,'0'0'44'15,"0"0"20"-14,0 0-22 14,0 0 23-14,0 0-36 13,0 0-2-13,58-82-15 14,-2 56-12-14,2 6 5 14,2-1-5-14,-2 7 0 13,-2 5 3-13,-10 3-3 14,-1 6-3-14,-7 0 2 0,-11 0-8 13,-14 20-5-13,-13 12-18 13,0 8 6-13,-22 8 19 14,-23 4-5-14,-1 0 10 13,-8-10-2-13,11-6 4 14,10-9 2 1,11-8-2-15,13-4 0 0,2-3-4 12,7 0 5-12,0-2-2 14,9-2 2-14,22-4-1 13,23-4 17-13,15 0-8 14,7 0-3-14,9-4 8 14,-1-7-14-14,-6 1-15 0,1-4-33 28,-6-4-51-28,-57 9-28 0,-3-5-72 13</inkml:trace>
    </iact:actionData>
  </iact:action>
  <iact:action type="add" startTime="67017">
    <iact:property name="dataType"/>
    <iact:actionData xml:id="d44">
      <inkml:trace xmlns:inkml="http://www.w3.org/2003/InkML" xml:id="stk44" contextRef="#ctx0" brushRef="#br0">25300 14069 400 0,'0'0'87'1,"0"0"-33"13,0 0-24-13,0 0-16 14,0 0-3-14,0 0-7 13,-31-39-4-13,0 54-1 14,2 9-7-14,3 3 8 14,12-3-6-14,12-2 5 0,2 1-5 12,0-3-15-12,16 0 6 14,10-2 15-14,5 0 5 13,1-1-4-13,1 0 1 14,-4 1 5-14,-5-4-2 29,-8 0-5-29,-7-2-1 0,-7 0 1 13,-2 2 3-13,0 4 2 14,-15 9 10-14,-21 3 6 13,0 0-14-13,-4 1-7 14,9 3-11-14,0-8-42 14,2 1-34-14,18-27-114 13</inkml:trace>
    </iact:actionData>
  </iact:action>
  <iact:action type="add" startTime="67361">
    <iact:property name="dataType"/>
    <iact:actionData xml:id="d45">
      <inkml:trace xmlns:inkml="http://www.w3.org/2003/InkML" xml:id="stk45" contextRef="#ctx0" brushRef="#br0">25183 14033 508 0,'0'0'19'1,"144"-124"-14"13,-47 87-5-13,-2 5 1 14,-3 4-1-14,-17 12 0 13,-1 8-5-13,-9 8-86 14,-57 0-71-14,-6 0-113 14</inkml:trace>
    </iact:actionData>
  </iact:action>
  <iact:action type="add" startTime="67623">
    <iact:property name="dataType"/>
    <iact:actionData xml:id="d46">
      <inkml:trace xmlns:inkml="http://www.w3.org/2003/InkML" xml:id="stk46" contextRef="#ctx0" brushRef="#br0">23586 15209 171 0,'0'0'0'1,"0"0"-20"13,0 0 20-13,0 0 15 14,0 0 34-14,0 0 50 0,40 61-6 12,18-79-11-12,31-18-37 14,34-12 2-14,31-15 15 14,20-5-19-14,19-2-8 13,6 2-4-13,-1-2-19 29,-1 6 7-29,-12-5-19 0,-18 3 1 0,-4 4 5 12,-14 6-5 3,-18 8-2-15,-21 7-2 13,-28 13-18-13,-35 9-7 14,-22 7-21-14,-25 2 4 0,0 3 15 13,-38 7-148-13,-9 0-60 13</inkml:trace>
    </iact:actionData>
  </iact:action>
  <iact:action type="add" startTime="69070">
    <iact:property name="dataType"/>
    <iact:actionData xml:id="d47">
      <inkml:trace xmlns:inkml="http://www.w3.org/2003/InkML" xml:id="stk47" contextRef="#ctx0" brushRef="#br0">24438 15691 368 0,'0'0'35'15,"0"0"14"-14,0 0 3 14,0 0-12-14,0 0 32 13,0 0-19-13,0 0-10 14,-98-112-14-14,104 94-22 14,42-5-6-14,14-3-2 13,20 1 2-13,7 2-3 0,0 5 2 13,-8 4-18-13,-23 4-4 13,-16 4-3-13,-22 5 17 14,-11-2 2-14,-9 3 4 14,0 0 1-14,-7 0-12 13,-30 4-18-13,-26 21 10 14,-15 7 9 1,-9 3 11-15,-2 0-9 13,7 1 10-13,8-2 4 14,18 0-4-14,16-4-3 14,15 0 1-14,19-4-2 0,6-3 2 12,0-4-9-12,20-1-4 14,18-4 10-14,10-5 5 13,10 0 0-13,19-6 4 14,-2 0 0-14,1-1 9 0,0-2-8 13,-16 0-4-13,-15 4 8 13,-12 2-9-13,-12 2-1 29,-19 0-3-29,-2 2-4 0,0 11 8 13,-23 7 12 2,-24 8 10-15,-13 4 2 0,-11 0-24 12,-10 6 0-12,6 2 0 14,-1 6-22-14,7 2-44 14,56-42-117-14,3-8-114 13</inkml:trace>
    </iact:actionData>
  </iact:action>
  <iact:action type="add" startTime="69634">
    <iact:property name="dataType"/>
    <iact:actionData xml:id="d48">
      <inkml:trace xmlns:inkml="http://www.w3.org/2003/InkML" xml:id="stk48" contextRef="#ctx0" brushRef="#br0">25274 15488 459 0,'0'0'16'15,"123"-105"-2"-14,-108 94-8 14,-1-1-4-14,-10 9-2 13,-2 3 7-13,0 0-7 14,3 0-19-14,-5 15-3 0,0 22 11 13,-11 16-2 1,-30 5 13-14,-1 9 1 14,0-13-1-14,8-9-1 0,10-14 0 13,8-4 1-13,10-8 1 13,1-3 0-13,5-5-1 14,0-4 0-14,0 0 0 13,36-4 22-13,22-3 31 14,17 0-16-14,21-12-5 14,7-13-32-14,-3 4 5 13,-9-3-10-13,-6-1-27 14,-4-16-70-14,-66 23-43 14,-1-10-87-14</inkml:trace>
    </iact:actionData>
  </iact:action>
  <iact:action type="add" startTime="69950">
    <iact:property name="dataType"/>
    <iact:actionData xml:id="d49">
      <inkml:trace xmlns:inkml="http://www.w3.org/2003/InkML" xml:id="stk49" contextRef="#ctx0" brushRef="#br0">26170 15220 262 0,'0'0'40'1,"0"0"-25"0,0 0 3 0,-152-22 6 11,123 42-7-11,10 2-4 14,16 4-10-14,3 4 2 13,0-1 21-13,18 4 4 14,15-5-21-14,17 1 12 14,0-3-11-14,6 1 3 13,-4 4-3-13,-15 0-9 14,-3 0-1-14,-16 1 0 13,-14-6 0-13,-4 6 4 14,-8-3-1-14,-42 3 42 0,-10 5-4 13,-11 1-25 1,-3-4-7-14,3 0-9 0,-2-6-8 13,5-3-28-13,10-8-46 14,47-17-73-14,7 0-146 29</inkml:trace>
    </iact:actionData>
  </iact:action>
  <iact:action type="add" startTime="70263">
    <iact:property name="dataType"/>
    <iact:actionData xml:id="d50">
      <inkml:trace xmlns:inkml="http://www.w3.org/2003/InkML" xml:id="stk50" contextRef="#ctx0" brushRef="#br0">25970 15212 573 0,'0'0'78'1,"88"-153"-47"0,-28 102-23 12,29 0-8 3,25-2 1-15,15 4-3 0,8 5 1 12,-8 8-11-12,-11 8-30 14,-20 10-53-14,-84 18-62 14,-12 0-38-14</inkml:trace>
    </iact:actionData>
  </iact:action>
  <iact:action type="add" startTime="70526">
    <iact:property name="dataType"/>
    <iact:actionData xml:id="d51">
      <inkml:trace xmlns:inkml="http://www.w3.org/2003/InkML" xml:id="stk51" contextRef="#ctx0" brushRef="#br0">24286 16554 124 0,'-127'91'67'15,"90"-73"-4"-14,10-1-29 14,13-7-32-14,14-6 8 13,0 0-1-13,0-3 42 14,27-1-19-14,24 0 40 14,32-17 11-14,42-24-12 13,33-17-21-13,33-14-18 14,39-18 9-14,15-16-17 13,9-9-10-13,5 2 4 14,-1-4-10-14,1 2-6 0,-5 5-2 28,-15-4-15-28,-25 3-10 14,-42 11-45-14,-45 12 2 14,-52 12-37-14,-75 64-63 13,-38 6-99-13</inkml:trace>
    </iact:actionData>
  </iact:action>
  <iact:action type="add" startTime="74924">
    <iact:property name="dataType"/>
    <iact:actionData xml:id="d52">
      <inkml:trace xmlns:inkml="http://www.w3.org/2003/InkML" xml:id="stk52" contextRef="#ctx0" brushRef="#br0">24253 14197 280 0,'0'0'0'1,"114"-36"-1"13,-56 20-3-13,2 0 4 14,13-6 10-14,8-6-2 13,8 4 21-13,7-2-17 14,-1-2 2-14,-3 3 10 14,-1-1-8-14,-8 2-16 13,1 2 25-13,-6 1 0 14,-1 1 4-14,-4-1 3 13,-9 4-23-13,3 0 7 14,3 5-16-14,-6 2 0 14,1 6 5-14,-7 4 1 13,-12 0-6-13,-5 0 1 14,-8 23-1-14,-6 6-1 14,-5 9-12-14,-8 8 13 0,-12 7 11 12,-2 6-10-12,0 7 19 14,0 4-8-14,-14 2-6 13,-3-5-2-13,-8-3-4 30,-4-1 0-30,-7-5 8 0,-13 0-6 12,-9 1 9-12,-15-8 9 14,-10-5-2-14,-2-3 0 14,-6-10-5-14,-18-4-11 13,-16-9 21-13,-26 0-15 14,-23-6 2-14,-20-5 0 0,2-4-9 13,9-3 5-13,18-2-6 13,29-2 3-13,18-24 9 14,13-6-10-14,16-7 1 13,16-7 1-13,3-4-4 14,24-6-1-14,17-2 0 0,20-3 2 13,9-2-8-13,31-9 7 13,34-9-17-13,26-5 4 14,24-4 1-14,26 2 4 13,15 9 6-13,14 12 0 0,-8 16-8 13,-6 17 10 2,-13 22-18-1,-18 12-25-14,-22 19-46 14,-90 13-60-14,-9 2-30 14</inkml:trace>
    </iact:actionData>
  </iact:action>
  <iact:action type="add" startTime="75922">
    <iact:property name="dataType"/>
    <iact:actionData xml:id="d53">
      <inkml:trace xmlns:inkml="http://www.w3.org/2003/InkML" xml:id="stk53" contextRef="#ctx0" brushRef="#br0">27200 13539 521 0,'0'0'12'1,"0"0"44"13,0 0 1-13,0 0-38 14,0 0 16-14,0 0-17 0,66-116-12 12,1 88 0 3,18 0-6-15,13 4 2 0,1 2 9 13,-6 1-11-13,-13 5-7 13,-15 3-18-13,-12 7-35 14,-10 6-30-14,-43 0-68 14,0 0-36-14</inkml:trace>
    </iact:actionData>
  </iact:action>
  <iact:action type="add" startTime="76135">
    <iact:property name="dataType"/>
    <iact:actionData xml:id="d54">
      <inkml:trace xmlns:inkml="http://www.w3.org/2003/InkML" xml:id="stk54" contextRef="#ctx0" brushRef="#br0">27563 13325 121 0,'0'0'360'15,"0"0"-326"-14,0 0-13 14,0 0-21-14,0 0-16 13,-75 105 16-13,54-34 12 0,5 13 11 13,1 13 8-13,7 0-12 14,-2-2-14-14,8-9-3 13,2-8-2-13,0-8 2 14,0-10-9-14,0-7-16 14,0-11-43-14,0-16-81 13,2-26 1 2,10 0-78-15</inkml:trace>
    </iact:actionData>
  </iact:action>
  <iact:action type="add" startTime="76352">
    <iact:property name="dataType"/>
    <iact:actionData xml:id="d55">
      <inkml:trace xmlns:inkml="http://www.w3.org/2003/InkML" xml:id="stk55" contextRef="#ctx0" brushRef="#br0">27715 13689 337 0,'35'-109'127'1,"-26"72"-9"13,-2 14-66-13,0 11-8 14,-7 9-7-14,0 3-30 13,0 0-7-13,4 3-15 14,5 32-6-14,0 14 18 14,0 10-12-14,4 6 15 13,1-9 0-13,1-10-2 14,3-13-26-14,-1-16 8 13,2-7 9-13,-1-10 11 14,9 0 3-14,15-12 10 14,16-29 21 0,8-14-10-14,19-15 0 0,7-18-12 13,1-9-10 2,3-5 9-15,0-2-11 0,-9 9-10 12,-16 14-13-12,-20 14-51 14,-51 59-41-14,0 5-165 13</inkml:trace>
    </iact:actionData>
  </iact:action>
</iact:actions>
</file>

<file path=ppt/ink/inkAction29.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09:13.272"/>
    </inkml:context>
    <inkml:brush xml:id="br0">
      <inkml:brushProperty name="width" value="0.05292" units="cm"/>
      <inkml:brushProperty name="height" value="0.05292" units="cm"/>
      <inkml:brushProperty name="color" value="#FF0000"/>
    </inkml:brush>
  </inkml:definitions>
  <iact:action type="add" startTime="6753">
    <iact:property name="dataType"/>
    <iact:actionData xml:id="d0">
      <inkml:trace xmlns:inkml="http://www.w3.org/2003/InkML" xml:id="stk0" contextRef="#ctx0" brushRef="#br0">8967 7082 127 0,'0'6'60'1,"-2"-6"-56"13,-7 0 0-13,9 0 13 14,-2 0 19-14,0 0-15 13,2 0 9-13,0 0-12 14,0 0-18-14,0 0-6 14,0 0-3-14,0 0 4 13,0 2 1-13,0 0 4 14,0 2 0-14,0 3-2 13,0-7 2-13,4 3 0 14,5 1 1-14,9 3 11 0,7-4 12 13,6 1-7-13,11 0-1 13,5-1 11-13,11 2-26 14,0 0 2-14,9 0 4 14,2 2-6 0,9-3 4 1,22 2-5-15,16-6 0 0,24 0 20 13,26 0-19-13,3 0 9 13,7-4 0-13,-6-1-6 14,-19 5 0-14,-22 0-4 0,-15 0 0 12,-14 0 3-12,-17 0-3 14,-10 0 0-14,1 0 2 14,-3 0 1-14,10 0 5 13,1 0-4-13,5 0-2 14,0 0 14-14,-2 0-13 14,-10-8-3-14,-7-7 6 0,-11 1 0 12,-12 1 8-12,-12 4-5 14,-8 2-8 0,-14-3 24 1,-5 4-23-15,2 0-2 14,-2 0 6-14,-2 3-5 0,9-2-2 12,1-1 1-12,9 2-33 14,3 2-2-14,3 2-68 14,-22 0-5-14,2 0-23 13</inkml:trace>
    </iact:actionData>
  </iact:action>
  <iact:action type="add" startTime="8645">
    <iact:property name="dataType"/>
    <iact:actionData xml:id="d1">
      <inkml:trace xmlns:inkml="http://www.w3.org/2003/InkML" xml:id="stk1" contextRef="#ctx0" brushRef="#br0">7530 8935 14 0,'0'0'44'1,"0"0"-6"13,0 0-17-13,0 0 27 14,0 0-9-14,0 0 4 13,0 0-15-13,-54-5-18 14,47 2-3-14,5 3 28 14,-2 0-33-14,4 0 6 13,0 0-2-13,-2 0-2 14,0-2 12-14,-3 2 6 0,5-2 9 13,-3 0 21 1,3 0-44-14,0 2 11 0,0-1 1 13,0 1-20-13,0 0 0 13,0 0 4-13,0 0-3 14,0 0 23-14,0-3-21 14,0 3-3-14,0 0 0 13,0 0 5-13,0 0-9 14,0 0 4-14,0 0 0 14,0 0-2-14,0 0 2 13,10 0 0-13,7 0 8 14,14-6-7-14,8-2 10 13,7-7-11-13,1 3 3 14,0 1 2-14,0-1-5 14,-1 0 0 0,6-2 2-14,-1-2-1 14,0 1 1-14,-4 3-4 0,-11 3 4 13,-7 6-3-13,-7-2 1 13,-2 5 0-13,-4-2 0 0,-8 0 1 13,4-3-2-13,-5 5 1 13,-5 0 0-13,2 0-5 14,-4 0 5-14,0 0-26 14,0 0 4-14,0 0-22 13,0 0-28-13,0 0-32 14,2 0 43-14,5 0-10 14,-5 0-102-14</inkml:trace>
    </iact:actionData>
  </iact:action>
  <iact:action type="add" startTime="9613">
    <iact:property name="dataType"/>
    <iact:actionData xml:id="d2">
      <inkml:trace xmlns:inkml="http://www.w3.org/2003/InkML" xml:id="stk2" contextRef="#ctx0" brushRef="#br0">9114 8903 166 0,'0'0'31'1,"0"0"-19"13,0 0 36-13,0 0 25 14,0 0-36-14,0 0-3 13,-13 12-16-13,13-9-12 14,0-2 8-14,0-1 4 14,0 2-13-14,0-2 16 13,0 2-21-13,0-2 0 14,0 0 5-14,0 0-3 0,0 0-4 12,13 0 1-12,14 0 1 14,9 0 14-14,2 0-13 14,15-8-1-14,7-10 7 13,8-2-7-13,14-6 8 14,11 3-8 1,8 4 0-15,4 1 1 13,-10 6-1-13,-12-2 0 14,-12 5-1-14,-11-4 3 0,-15 6-4 12,-5 4-6-12,-13-1-22 14,-9 1 21-14,-11-1-33 14,-7 4-2-14,2-1 14 0,-2 1 10 12,0 0-3-12,0 0-40 14,0 0 19-14,0 0 19 14,0 1-68-14,0 1 7 13</inkml:trace>
    </iact:actionData>
  </iact:action>
  <iact:action type="add" startTime="10311">
    <iact:property name="dataType"/>
    <iact:actionData xml:id="d3">
      <inkml:trace xmlns:inkml="http://www.w3.org/2003/InkML" xml:id="stk3" contextRef="#ctx0" brushRef="#br0">11614 9006 144 0,'0'0'101'1,"0"0"-86"0,0 0-14 12,0 0 9-12,0 0 1 14,0 0 27-14,-74 16 32 13,67-16-27-13,7 0-22 14,0 2 29-14,0-1-26 14,0-1 2-14,0 0-19 13,0 0 0-13,0 0 17 14,0 0-15-14,0 0-6 14,0 0 2-14,21 0-5 13,14-14-2-13,19-5 1 14,8-8 2-14,9 1 4 13,14-2-5-13,9 0 0 14,-1 0 0-14,7 1 1 14,-13 6-1-14,-8 5 0 13,-17 6 2-13,-9 4-4 0,-17 1-18 13,-2 2 8 2,-15 1 8-15,-5 2-19 13,-5 0-14-13,-5 0-17 0,-2 0-11 13,-2 0-7-13,0 0-10 13,0 0 7-13,0 5 8 14,0-2-35-14</inkml:trace>
    </iact:actionData>
  </iact:action>
  <iact:action type="add" startTime="14815">
    <iact:property name="dataType"/>
    <iact:actionData xml:id="d4">
      <inkml:trace xmlns:inkml="http://www.w3.org/2003/InkML" xml:id="stk4" contextRef="#ctx0" brushRef="#br0">22766 10135 415 0,'-25'-20'9'1,"17"9"11"13,-1 3-8-13,7 4 2 14,2 2-1-14,0 1 7 13,0 1 9-13,0 0 3 14,0-3-30-14,0 1-2 14,0-2 16-14,0 0-16 0,0-3 7 12,2-2-7-12,24-5 2 14,8-8 2-14,8 0-1 13,2 0-3-13,8-2 5 14,4 4-3-14,0 3 2 14,4 4-4 0,0 5 1 1,-2 0-1-15,0 8 0 0,-7 0 0 13,-6 0-5-13,-12 2 5 13,-2 16-3-13,-6 4 0 0,-8 2-17 13,2 5 12 2,-13 10-20-15,-6 1 7 0,0 4 21 12,-2 4-24-12,-27 1 2 14,-13 0-6-14,-5-1-2 13,-7-5 5-13,1-11-6 14,6-8 16-14,5-10 7 14,3-8 14-14,20-6-6 0,5 0 24 12,5 0 16-12,9 0 20 14,0 0-23-14,0 0-24 13,9-3 23-13,18-14-35 14,8-5-1 1,13 0 10-15,-2 2-3 13,12 4 12-13,0 6-19 14,2 4 0-14,-2 6 15 14,-4 0-12-14,-10 6-6 13,-5 20 3-13,-10 9-4 14,-8 6-1-14,0 1 5 0,-13 0 0 12,2 0-3-12,-10-6 3 14,0 0-8-14,-5-5 5 14,-33-1 3-14,-8-2 13 13,-20-8-12-13,-3-5 3 0,-8-6 19 13,-4-6-22-13,-4-3 3 14,3 0-2-14,0 0 3 13,10 0-2-13,15-12-1 14,14-3-2-14,7 1 6 29,7 0-6-29,9-2-35 0,7 2 6 13,11 0-46-13,2 6-79 13,0-1-153-13</inkml:trace>
    </iact:actionData>
  </iact:action>
  <iact:action type="add" startTime="15634">
    <iact:property name="dataType"/>
    <iact:actionData xml:id="d5">
      <inkml:trace xmlns:inkml="http://www.w3.org/2003/InkML" xml:id="stk5" contextRef="#ctx0" brushRef="#br0">24081 10094 257 0,'0'0'6'15,"0"0"4"-14,0 0 21 0,0 0-3 13,0 0 26-13,0 0 14 13,29-37-67-13,-36 37-1 14,-8 23-3-14,-5 3 3 14,4 6-2-14,1 3 2 13,6 0 0-13,4 0 0 14,5 1 1-14,0-6-1 14,0-2 10-14,18-2-3 13,9-3 4-13,0-2-6 14,4-1-5-14,7-6 23 13,-3-6-22-13,8-4 11 14,3-4 6-14,6 0 1 14,-4-2-3-14,8-19-10 13,0-4-1-13,2-8 32 14,0-8-37-14,-6-5 0 14,-17 0 11-14,-10 0 3 13,-14 2 2-13,-11-7-7 0,0 1-6 13,-23-1 29-13,-25 0-31 13,-22 5 8-13,-12 7-7 30,-11 13-1-30,-4 9-2 13,11 17-6-13,-1 1-39 0,8 40-19 13,59-11-93-13,5-2-115 14</inkml:trace>
    </iact:actionData>
  </iact:action>
  <iact:action type="add" startTime="17186">
    <iact:property name="dataType"/>
    <iact:actionData xml:id="d6">
      <inkml:trace xmlns:inkml="http://www.w3.org/2003/InkML" xml:id="stk6" contextRef="#ctx0" brushRef="#br0">25632 10231 209 0,'0'0'15'15,"0"0"5"-14,0 0-2 14,0 0 2-14,0 0-5 13,0 0 0-13,0 0 25 14,-29 9-12-14,29-6-22 14,0-3 24-14,0 1-8 13,0 4-11-13,0-3 11 14,0 0-21-14,0-1-1 14,0 1 8-14,0-2-6 13,0 0 20-13,0 0-21 14,0 0 1-14,0 0 12 0,0 0-8 12,16 0-3 3,26 0 15-15,23-9-14 0,22-9 16 13,6 1-20-13,15 3 0 13,6-2 14-13,13 2-10 14,2-2-2-14,7 4 2 14,0 0 9-14,-18 1-5 29,-14 0-8-29,-9 3 0 13,-24 2 15-13,-11 0-14 14,-16 0 4-14,-15 0 9 0,-11 1-9 13,-7 5 8-13,-4 0-13 13,-7 0 0-13,0-3 5 0,0 3-5 13,0 0-7-13,3 0-40 0,-3 0-46 13,2 0-85-13,-2 0 25 13</inkml:trace>
    </iact:actionData>
  </iact:action>
  <iact:action type="add" startTime="19590">
    <iact:property name="dataType"/>
    <iact:actionData xml:id="d7">
      <inkml:trace xmlns:inkml="http://www.w3.org/2003/InkML" xml:id="stk7" contextRef="#ctx0" brushRef="#br0">23963 10842 223 0,'0'0'31'15,"0"0"-19"-14,0 0-6 14,0 0-3-14,0 0 21 13,0 0 26-13,0 2-18 14,0-2 11-14,0 0-32 14,0 0 5-14,0 0 3 0,0 0-11 12,0 0 3-12,0 0-11 14,0 0 0-14,0 0 3 13,0 0-3-13,0 0-5 14,0 0 0-14,0 16-2 14,0 10 1-14,0 9 7 13,0 6-1-13,0 3 25 14,0 2-25-14,0-2 6 14,2-5-4 0,5 1 2-14,2-6-1 14,2-3-3-14,-4-4 0 13,4-7 2-13,0 3-2 0,-2-5-2 13,4 1-18-13,-4 2-46 14,-9-20-47-14,0-1-74 13</inkml:trace>
    </iact:actionData>
  </iact:action>
  <iact:action type="add" startTime="20040">
    <iact:property name="dataType"/>
    <iact:actionData xml:id="d8">
      <inkml:trace xmlns:inkml="http://www.w3.org/2003/InkML" xml:id="stk8" contextRef="#ctx0" brushRef="#br0">23601 11360 212 0,'0'0'52'15,"0"0"-29"-14,0 0 8 0,0 0-10 13,0 0-18-13,0 0-3 13,-8-2 6-13,14 5 4 14,19 12 13-14,0 5-5 14,6 2-1-14,0-1 12 13,9 0-26-13,1-3-1 14,-2 1 5-14,9-6-5 14,-4-3 2-14,1-4-4 13,-3-6-25-13,4 0-9 14,-1 0-21 0,-34-9-15 1,1-6-44-15</inkml:trace>
    </iact:actionData>
  </iact:action>
  <iact:action type="add" startTime="24811">
    <iact:property name="dataType"/>
    <iact:actionData xml:id="d9">
      <inkml:trace xmlns:inkml="http://www.w3.org/2003/InkML" xml:id="stk9" contextRef="#ctx0" brushRef="#br0">27706 9597 179 0,'0'-12'79'15,"0"10"-33"-14,0 0-30 14,0-1 11-14,0 3-11 13,0-3-4-13,0 3 39 14,0 0-42-14,0 0-9 14,0 0-17-14,0 14 0 13,-4 16 17-13,-4 19 5 14,2 14-4-14,-1 9 20 0,5 1-18 12,2-8-1 3,0-9 2-15,0-10-3 0,0-13 2 28,0-8-3-28,0-11 0 14,0-9 3-14,0-5 4 14,0 0-5-14,0 0 27 0,0-3 35 0,0-24-46 11,0-15-18 4,0-9 0-15,0-7 2 0,0-13-2 12,0 1-1 3,23 1 0-15,3 8 0 14,5 15-4-14,3 7 2 13,2 13 3-13,-5 8-7 0,-2 8 7 13,-2 10-1-13,-10 0-2 14,3 0-3-14,1 18 3 13,-4 13-5-13,1 6 8 14,2 11-4-14,-4 3 4 0,-12-2-1 12,5-6-1-12,-9-16-8 14,0-4-3-14,0-18 4 29,0-1-21-29,0-4 26 14,0 0-8-14,0 0 12 0,0 0 3 0,0 0 6 12,0-4 18-12,7-27-25 13,10-12 3-13,8-9 3 14,6-6-7 0,5 8 5-14,-3 12 12 14,3 10 9-14,-12 11-3 0,-8 8-10 13,-5 6-9-13,-4 3 13 13,-5 0-18-13,0 0-17 0,10 11 17 13,-4 17-9-13,3 14 9 14,-1 16 1 0,-4 9-1-14,1 6 4 0,-5 2-4 13,2-8-28-13,6-6-25 14,-10-49-85-14,2-10-16 13</inkml:trace>
    </iact:actionData>
  </iact:action>
  <iact:action type="add" startTime="25540">
    <iact:property name="dataType"/>
    <iact:actionData xml:id="d10">
      <inkml:trace xmlns:inkml="http://www.w3.org/2003/InkML" xml:id="stk10" contextRef="#ctx0" brushRef="#br0">28718 9757 313 0,'0'0'81'1,"0"0"2"13,0 0-40-13,0 0-43 14,0 0-16-14,0 0 11 13,0-5-7-13,-9 39 12 14,-7 13 17-14,10 6-16 14,6-3 0-14,0-4 0 13,0-10 0-13,16-8 2 14,12-12-3-14,1-6 0 14,0-8 21-14,0-2-18 0,2 0 7 12,2-31 4-12,2-13-4 14,-6-19 21-14,-12-8-31 13,-6-7 0 2,-11 10 12 0,0 14-8-15,-22 11 34 13,-9 18-31-13,-2 6 0 14,-8 10-7-14,3 9 0 0,-4 0-21 13,6 0-11-13,2 24-69 13,28-7-61-13,6-3-54 14</inkml:trace>
    </iact:actionData>
  </iact:action>
  <iact:action type="add" startTime="25931">
    <iact:property name="dataType"/>
    <iact:actionData xml:id="d11">
      <inkml:trace xmlns:inkml="http://www.w3.org/2003/InkML" xml:id="stk11" contextRef="#ctx0" brushRef="#br0">29195 9599 455 0,'0'0'21'1,"0"0"5"13,0 0-26-13,0 0-18 14,0 0 15-14,0 0-7 13,27 62 10-13,-25-8 8 14,0 8-6-14,3 1 4 14,-5-10-6-14,0-7 0 13,0-21 9-13,0-7-9 0,0-10-2 13,0-6-8 1,0-2 10-14,0 0 4 0,0 0 20 13,0-32 8-13,0-14-20 14,0-19-9-14,0-7-3 13,0 0 0 2,0 3 0-15,0 14 0 0,18 13 0 13,8 9 0-13,3 8 2 13,-2 9-2-13,-3 6-3 14,5 3 0-14,-2 7-4 14,4 0 5-14,5 7 1 13,-5 17 1-13,-6 3-13 14,-10-4 12 0,-8 3-16-14,-7-3 8 14,0 0-15-14,0-2 18 14,-22-7-6-14,-7-1-10 13,0-6 20-13,0-2 1 14,2-1 1-14,12-4 3 14,3 0-3-14,12 0 7 0,0 0-7 12,0 0 2-12,0 0-4 0,2 0 2 13,23 6 0-13,16 5 11 13,3 4-1 2,-2 7 0-15,-4 2-6 0,-9 5 0 13,-9-3 2-13,-6-6-6 13,-10 2 0-13,-4-2 0 14,0 1 8-14,-25 5-3 13,-26 6 24-13,-18-3-15 14,-6 2-6-14,-6-4-8 0,21-5-28 28,10-1-4-28,19-4-92 14,31-17-36-14</inkml:trace>
    </iact:actionData>
  </iact:action>
  <iact:action type="add" startTime="26591">
    <iact:property name="dataType"/>
    <iact:actionData xml:id="d12">
      <inkml:trace xmlns:inkml="http://www.w3.org/2003/InkML" xml:id="stk12" contextRef="#ctx0" brushRef="#br0">29833 9721 495 0,'0'0'12'15,"0"0"15"-14,0 0-18 14,0 0-8-14,0 0-2 13,0 0-14-13,48 14 15 0,-48 35 20 13,-4 4-20-13,-9 5 3 14,3-3 4-14,4-8-6 13,1-1 6-13,3-9-7 14,0-7-16-14,0-2 4 13,0-4-52-13,-5-5-39 14,0-19-39-14</inkml:trace>
    </iact:actionData>
  </iact:action>
  <iact:action type="add" startTime="26891">
    <iact:property name="dataType"/>
    <iact:actionData xml:id="d13">
      <inkml:trace xmlns:inkml="http://www.w3.org/2003/InkML" xml:id="stk13" contextRef="#ctx0" brushRef="#br0">29737 9290 324 0,'0'0'1'15,"0"0"-1"-14,0 0 0 14,0 0-2-14,0 0 2 13,0 0 5-13,58-38 20 14,-58 38-11-14,0 0-14 14,0 0-9-14,2 0-6 13,0 0-25-13,3 0-16 0,-5 0-39 13,0 2-57-13</inkml:trace>
    </iact:actionData>
  </iact:action>
  <iact:action type="add" startTime="27214">
    <iact:property name="dataType"/>
    <iact:actionData xml:id="d14">
      <inkml:trace xmlns:inkml="http://www.w3.org/2003/InkML" xml:id="stk14" contextRef="#ctx0" brushRef="#br0">30078 9268 321 0,'0'0'76'15,"0"0"1"-14,0 0-36 0,0 0-35 13,0 0 21-13,0 0-10 13,0-28-6-13,2 28-6 14,-2 0-1-14,0 0-4 14,2 0 20-14,-2 0-18 13,0 0 11-13,0 0-13 14,0 0-3-14,0 0 0 14,2 9-8-14,5 18 4 13,2 16 3-13,0 16 8 14,2 11 19-14,3 7-16 13,-1-3-6-13,3 0 19 14,-1-5-13-14,-1-4-4 0,-1-7-3 13,-5-1 4-13,0-14-2 13,-6 0-2-13,-2-3-52 14,0-6-14-14,0-27-86 29,0-7-49-29</inkml:trace>
    </iact:actionData>
  </iact:action>
  <iact:action type="add" startTime="27617">
    <iact:property name="dataType"/>
    <iact:actionData xml:id="d15">
      <inkml:trace xmlns:inkml="http://www.w3.org/2003/InkML" xml:id="stk15" contextRef="#ctx0" brushRef="#br0">30635 9622 435 0,'0'0'50'1,"0"0"-1"13,0 0-40-13,0 0-9 14,0 0-10-14,0 0 4 13,20-12 1-13,-20 38 1 14,-4 15 4-14,-6 8 12 14,8 2-10-14,2-3-2 13,0-8 1-13,0-7 0 14,14-7 3-14,3-11-3 13,8-3-1-13,6-5 19 0,10-7-19 13,1 0 21-13,14-7 17 29,-8-26-12-29,6-16-9 0,2-2-15 0,-5-7 1 12,-4 5 2 3,-18 7-4-15,-13 16-1 13,-12 12 0-13,-4 6 0 14,0 12 11-14,-41 0-11 0,-21 0 0 13,-22 4-8-13,-15 27 8 13,-1 15-2-13,23 7 1 14,11 1 2-14,33 3-4 13,31-3-8-13,2-3-19 14,9-5 25-14,31-9-22 14,12-5 5-14,8-9-19 0,2-2-17 28,-36-21-52-28,-3 0-56 13</inkml:trace>
    </iact:actionData>
  </iact:action>
  <iact:action type="add" startTime="31331">
    <iact:property name="dataType"/>
    <iact:actionData xml:id="d16">
      <inkml:trace xmlns:inkml="http://www.w3.org/2003/InkML" xml:id="stk16" contextRef="#ctx0" brushRef="#br0">28983 10674 45 0,'0'0'39'15,"0"0"-16"-14,0 0 47 14,0 0 0-14,0 0-51 13,0 0 12-13,0 0 37 14,0-34-20-14,0 30-47 14,0-3 14-14,0 4 5 13,0 1 19-13,0 2-3 14,0 0-9-14,0 0 8 13,0 0-15-13,0 0 1 0,0 0-3 13,0 0-12 2,0 0 15-15,0 0-21 0,0 0 0 12,0 0 1-12,0 0 0 14,5 0-2-14,-5 0 1 14,0 0 0-14,0 0-10 13,0 0 9-13,0 0 1 14,0 0 0-14,0 0 0 14,0 0-3-14,0 0-2 13,2 2-3-13,-2 14 1 14,0 6 7-14,2 6 0 13,2 2 1-13,3 2 0 14,-4 2-1-14,1 2 0 14,3 0 2-14,-5 1 3 13,2-6-5-13,0-4 0 14,1-3 5-14,-5-4-4 13,0-4-1-13,2-2 3 0,-2 0-2 13,0-2 3-13,3 2-4 29,-3-2 0-29,0-3 4 14,2 0-2-14,-2-3-2 0,0-1 0 13,0 0 2-13,2-1-1 0,-2-1-1 12,5 2 0-12,-5-1-6 14,2 4-13-14,2-2-10 14,-2 2-16-14,5-4-29 13,-7-4-57 2,2 0-54-15</inkml:trace>
    </iact:actionData>
  </iact:action>
  <iact:action type="add" startTime="32523">
    <iact:property name="dataType"/>
    <iact:actionData xml:id="d17">
      <inkml:trace xmlns:inkml="http://www.w3.org/2003/InkML" xml:id="stk17" contextRef="#ctx0" brushRef="#br0">29355 10770 287 0,'0'0'0'1,"0"0"-9"13,0 0 7-13,0 0-1 14,0 0 3-14,0 0 45 13,0 0-10-13,0-3-12 14,0 3-23-14,0 0 0 0,0 0 15 13,0 0-8-13,0 0-6 13,0 0-1-13,0 1 0 14,0 15 4-14,-13 5 10 14,2 0-7-14,-2 4 15 13,1 2-22-13,10-1 4 14,-5 2 2-14,7-2-4 13,0-1 1-13,0-4-3 14,2 2 0-14,17-6 20 29,-2 0-16-29,10-5 4 14,2-2 5-14,2-6 3 0,2-4 12 13,1 0-9-13,-5 0 1 13,0-6 20-13,0-16-32 14,-2-8 20-14,-5-6-12 13,-4-2-14-13,-9 0 10 0,-9 1-7 13,0 8 6-13,0 2 21 14,-18 5-30-14,-11 4 4 13,-11 4-6-13,-2 4-10 14,-3 8 2-14,3 2-24 14,3 0-30-14,10 10-20 0,27 0-75 12,2 2-21-12</inkml:trace>
    </iact:actionData>
  </iact:action>
  <iact:action type="add" startTime="33035">
    <iact:property name="dataType"/>
    <iact:actionData xml:id="d18">
      <inkml:trace xmlns:inkml="http://www.w3.org/2003/InkML" xml:id="stk18" contextRef="#ctx0" brushRef="#br0">29939 10798 308 0,'0'0'30'15,"0"0"28"-14,0 0 3 14,0 0-27-14,0 0-30 13,0 0 19-13,41-5 3 14,-41 5-26-14,0 5-5 14,-5 16 2-14,-8 11 6 13,4 2-6-13,9-1 3 14,0 2 0-14,0-5 2 13,17-5-2-13,12-4 0 14,10-6 8-14,5-4-6 0,8-7 13 13,6-4-5 1,2 0-5-14,0-7 34 0,-5-16-16 13,-1-7-7-13,-9-9 2 29,-12 0-10-29,-6-4 7 14,-12 7 0-14,-13 8-5 14,-2 7 46-14,-6 6-49 0,-38 5-7 12,-30 9-12-12,-31 1-25 14,-27 11 3-14,-17 23-48 13,82-14-57-13,9-6-169 14</inkml:trace>
    </iact:actionData>
  </iact:action>
  <iact:action type="add" startTime="35966">
    <iact:property name="dataType"/>
    <iact:actionData xml:id="d19">
      <inkml:trace xmlns:inkml="http://www.w3.org/2003/InkML" xml:id="stk19" contextRef="#ctx0" brushRef="#br0">26772 13411 330 0,'0'0'86'15,"0"0"3"-14,0 0-18 0,0 0-6 13,0 0-21-13,0 0 12 13,0 0-21-13,11-104-31 14,-11 99 12-14,7 1-16 14,17-7 0-14,19-8 0 13,17-5 0-13,15 1-2 14,6 5 1-14,-8 1 1 13,-3 5 5-13,-15 2-5 14,-10 0 0-14,-3 4-2 14,-13 3 2 0,-2 0 0-14,-11 3-32 0,-3 0-6 13,-13 0 29-13,0 0-31 14,0 0-28-14,-27 10 16 13,-22 17 51-13,-16-1-4 14,-6 6 1-14,-2-4 4 0,7-2-5 13,16-3 8-13,0-3-3 29,17 4 0-29,8-1-1 13,12 0-4-13,9-2 4 14,4-1 2-14,0 0-4 14,17 0 5-14,14 0-2 0,10-3 4 12,12-5-4-12,15-5 5 14,5-2 5-14,0 0-4 14,3-2 29-14,-5 2-32 13,-3 0 3-13,-11 2 11 0,-8-3-4 13,-9 1-7-13,-15-2-6 13,-9-3 1-13,-12 0-8 14,-4 2 1-14,0 9 6 0,-12 8 26 13,-34 20-8-13,-23 11 0 13,-20 10-18-13,-7-2-4 14,0-8-1-14,4-10-28 14,15-8-11-14,19-4-14 29,49-28-75-29,9 0-166 13</inkml:trace>
    </iact:actionData>
  </iact:action>
  <iact:action type="add" startTime="36613">
    <iact:property name="dataType"/>
    <iact:actionData xml:id="d20">
      <inkml:trace xmlns:inkml="http://www.w3.org/2003/InkML" xml:id="stk20" contextRef="#ctx0" brushRef="#br0">28087 13244 632 0,'0'0'7'15,"0"0"-6"-14,0 0 3 14,0 0-4-14,0 0 0 13,0 0 11-13,-7-19-1 14,-13 48-8-14,9 8-2 14,11-2 4-14,0-1-2 13,2-5-2-13,25-5 0 0,11-4 0 13,7-3 0 1,5-8 0-14,4-6-3 0,2-3 3 29,-2 0 6-29,-6-17-6 0,-5-10 0 12,-7-16 7 3,-12-9-7-15,-13-6-11 0,-11-2-6 13,0 7-9-13,-29 11 24 13,-17 19-7-13,-8 4-32 14,-2 13 16-14,12 6-19 14,13 0-24-14,17 4-31 13,14 8-50-13,0 0-12 14</inkml:trace>
    </iact:actionData>
  </iact:action>
  <iact:action type="add" startTime="36958">
    <iact:property name="dataType"/>
    <iact:actionData xml:id="d21">
      <inkml:trace xmlns:inkml="http://www.w3.org/2003/InkML" xml:id="stk21" contextRef="#ctx0" brushRef="#br0">28865 13101 390 0,'0'0'43'15,"0"0"-34"-14,0 0-5 14,0 0-2-14,0 0 5 13,0 0 3-13,54 61 0 14,-54-23 17-14,0 4-25 14,0-1 1-14,8-10 4 13,26-4-5-13,3-10 12 14,15-6-9-14,10-8 6 13,5-3 14-13,3 0-19 14,-6-19 7-14,-13-18 0 14,-8-13 21-14,-14-13-9 13,-16-4-22-13,-13 1 0 14,0 12-3-14,-31 14-1 14,-32 18 0-14,-24 19-11 13,-19 3-37-13,-29 41-22 14,73-9-78-14,2 4-135 0</inkml:trace>
    </iact:actionData>
  </iact:action>
  <iact:action type="add" startTime="37369">
    <iact:property name="dataType"/>
    <iact:actionData xml:id="d22">
      <inkml:trace xmlns:inkml="http://www.w3.org/2003/InkML" xml:id="stk22" contextRef="#ctx0" brushRef="#br0">27951 14217 116 0,'0'0'488'1,"0"0"-462"13,0 0 40-13,0 0-38 14,0 0-26-14,0 0 1 13,-16-51-3-13,16 51-4 14,0 14 3-14,0 21-2 14,0 8 3-14,0 6 3 0,0 3-3 12,0-2-3 3,0-1-19-15,0-3-38 0,10-4 5 12,9-6-60-12,-7-34-46 14,3-2-132-14</inkml:trace>
    </iact:actionData>
  </iact:action>
  <iact:action type="add" startTime="37603">
    <iact:property name="dataType"/>
    <iact:actionData xml:id="d23">
      <inkml:trace xmlns:inkml="http://www.w3.org/2003/InkML" xml:id="stk23" contextRef="#ctx0" brushRef="#br0">28375 14137 458 0,'0'0'142'1,"0"0"-70"13,0 0-26-13,0 0-39 14,0 0-7-14,0 0 1 13,27-58-2-13,-27 82 0 14,-8 15 1-14,2 10 0 0,6 1 0 13,0-7-9-13,6-6 7 13,31-13-19-13,-2-5 3 14,14-11 4-14,-2-8-9 13,-1 0 19-13,-3-7-10 30,-5-25 14-30,-9-17 6 0,-9-10-6 12,-11-7-2 3,-9 3 0-15,0 8 4 0,-16 13 17 13,-18 11 0-13,-3 11-8 13,-3 11-11-13,9 6-3 14,2 3-33-14,13 5-29 13,3 21-47-13,13-11-40 0,0 0-39 13</inkml:trace>
    </iact:actionData>
  </iact:action>
  <iact:action type="add" startTime="37956">
    <iact:property name="dataType"/>
    <iact:actionData xml:id="d24">
      <inkml:trace xmlns:inkml="http://www.w3.org/2003/InkML" xml:id="stk24" contextRef="#ctx0" brushRef="#br0">29068 14052 547 0,'0'0'39'15,"0"0"13"-14,0 0-38 14,0 0-14-14,0 0 0 13,0 0-1-13,36 5 5 14,-36 25-4-14,-7 2 3 0,7 0-3 13,0-6 4 1,0-3-4-14,20-6 0 14,11-1 13-14,12-10-13 0,7-6 0 13,4 0 2-13,4-8-1 13,-2-23 4 2,-2-12-5-15,-14-4 0 0,-16 1 10 12,-13 8-10 3,-11 13-7-15,-4 11-3 14,-41 9-18-14,-26 5-54 0,-16 8 8 12,38 10-69-12,2 0 3 14</inkml:trace>
    </iact:actionData>
  </iact:action>
  <iact:action type="add" startTime="38354">
    <iact:property name="dataType"/>
    <iact:actionData xml:id="d25">
      <inkml:trace xmlns:inkml="http://www.w3.org/2003/InkML" xml:id="stk25" contextRef="#ctx0" brushRef="#br0">27104 15145 279 0,'0'0'165'1,"0"0"-165"13,0 0 0-13,0 0 40 14,0 0-28-14,0 0 36 13,167-23 10-13,-66-10-36 0,30-1 15 13,25-4-10-13,16-4-1 14,15-6 20-14,4 2-28 13,-6-2-5-13,-6-2-5 14,-28-3-4-14,-24 14 6 13,-26 2-10-13,-32 11 0 30,-20 12 3-30,-25 4-2 13,-14 6-2-13,-10 4-15 14,-5 0-67-14,-31 0-70 0,-17 7-53 0</inkml:trace>
    </iact:actionData>
  </iact:action>
  <iact:action type="add" startTime="38946">
    <iact:property name="dataType"/>
    <iact:actionData xml:id="d26">
      <inkml:trace xmlns:inkml="http://www.w3.org/2003/InkML" xml:id="stk26" contextRef="#ctx0" brushRef="#br0">23472 15017 400 0,'0'0'188'1,"0"0"-176"13,0 0-11-13,0 0 17 14,0 0 23-14,0 0 0 0,-35-80 8 12,91 40-29-12,19-12-17 14,26 0 5-14,1 1-8 14,0 12 7-14,-7 18 1 13,-24 11-8-13,-11 10 0 14,-14 0-2-14,-7 0 1 14,-12 10 0-14,-8 12-14 13,-5 13-14 2,-7 5 17-15,-7 10-23 0,0 2 19 12,-38 6 2 3,-7-6-5-15,3-10 6 0,4-12-6 13,14-10 18-13,10-10-5 13,5-3 6-13,9-2-6 14,0-1 5-14,0 2-14 0,31-2 15 13,19 1 8-13,8 0 9 13,2 3 10-13,-12 6-27 14,-5 5-2-14,-9 1 2 29,-17 2-4-29,-13 2 4 14,-4 2 3-14,0 2 1 13,-31 5 23-13,-15 2-18 0,-19 2-2 13,-5 0-5-13,-3-5-2 14,7-4-19-14,5-4-27 13,14-7-49-13,43-17-73 14,4 0-126-14</inkml:trace>
    </iact:actionData>
  </iact:action>
  <iact:action type="add" startTime="39448">
    <iact:property name="dataType"/>
    <iact:actionData xml:id="d27">
      <inkml:trace xmlns:inkml="http://www.w3.org/2003/InkML" xml:id="stk27" contextRef="#ctx0" brushRef="#br0">24817 14762 525 0,'0'0'122'1,"0"0"-122"13,0 0-2-13,0 0 2 14,0 0 22-14,0 0-3 13,94-71 2-13,-108 105-13 14,-13 9-6-14,2 12 3 0,6-9-5 13,7-2 0-13,12-14-1 13,0-8 1-13,25-5-1 14,24-11-1-14,18-6 4 14,9 0 7 0,6-17-9-14,-6-21 3 0,-11-12 1 13,-9-10-2 1,-25-11 2-14,-14-1-4 14,-17 8 7-14,0 14-16 14,-29 18-5-14,-28 10 14 0,-15 14 5 12,-13 8-5-12,-1 0-18 14,-3 18 0-14,0 18-34 13,-5 10-15-13,63-20-108 14,2-2-51-14</inkml:trace>
    </iact:actionData>
  </iact:action>
  <iact:action type="add" startTime="39920">
    <iact:property name="dataType"/>
    <iact:actionData xml:id="d28">
      <inkml:trace xmlns:inkml="http://www.w3.org/2003/InkML" xml:id="stk28" contextRef="#ctx0" brushRef="#br0">23356 16041 506 0,'0'0'0'1,"0"0"10"13,0 0-5-13,168 0 40 14,-66-21 3-14,26-11 16 13,16-4-32-13,24-7-4 14,12-7 5-14,14-2-4 29,5-6 0-29,1 0-13 0,-13 0-3 13,-15 0 6 2,-23-1-16-15,-22 0-1 0,-19-6 3 0,-15-9 0 11,-8-18 1 4,-5-12-6-15,-14-19 0 13,-16-18-4-13,-21-5 2 14,-25 4-25-14,-4 8 6 0,-42 21 20 13,-34 19-3-13,-22 19 4 13,-20 17 0-13,-22 19-9 14,-21 25 1-14,-20 14-7 14,-19 12 15-14,-7 38-7 13,-3 11 6-13,7 22-3 0,7 13 4 13,13 18 0-13,11 23 0 13,8 11 0-13,17 12-1 14,4 5 1-14,9-4 0 14,27-13-1 0,22-14 1-14,30-18-5 14,30-17 5-14,25-13-7 13,0-9 2-13,51-15 1 14,25-11 3-14,26-13 1 14,21-13 0-14,11-11 18 13,11-7-8-13,7-4-4 0,10-3 6 13,7 0-10-13,10-3 2 14,-5-9-4-14,-23-7 2 13,-12 3-7-13,-26 5-24 14,-24-2-44-14,-87 7-54 0,-2-6-128 13</inkml:trace>
    </iact:actionData>
  </iact:action>
  <iact:action type="add" startTime="42679">
    <iact:property name="dataType"/>
    <iact:actionData xml:id="d29">
      <inkml:trace xmlns:inkml="http://www.w3.org/2003/InkML" xml:id="stk29" contextRef="#ctx0" brushRef="#br0">28778 14504 305 0,'0'0'38'1,"0"0"-29"13,0 0 16-13,0 0 2 0,0 0-1 13,0 0 21-13,0 0 11 13,-31-46-30-13,31 46-8 14,0 0 0-14,0 0 3 14,0 0 7-14,0-4-23 13,0 4-3-13,0 0 15 14,0 0-18-14,13 0 2 13,18 0 3-13,16-3-3 14,13-2 1-14,9-2-4 14,10 4 0-14,-6-3 2 13,7-1-2 2,3 2-5-15,3-8-2 14,1-1-1-14,-6 2 8 0,-6-2-12 12,-7 3-12-12,-8 0 7 14,-2 3-46-14,-7 1-10 13,-8 0-29-13,-12 2 15 14,-31 5-41-14</inkml:trace>
    </iact:actionData>
  </iact:action>
  <iact:action type="add" startTime="43911">
    <iact:property name="dataType"/>
    <iact:actionData xml:id="d30">
      <inkml:trace xmlns:inkml="http://www.w3.org/2003/InkML" xml:id="stk30" contextRef="#ctx0" brushRef="#br0">23027 15952 354 0,'0'0'71'15,"0"0"-68"-14,0 0 5 14,0 0-8-14,0 0 7 13,0 0 56-13,0 0-14 14,-18 10-14-14,18-10-22 14,0 0 4-14,0 0 29 13,27-14-22-13,17-21-19 14,18-6 26-14,19-8-7 0,4 1 1 12,2 8-11 3,2 8-12 0,-7 0 1-15,-4 6-3 13,-2 0 1-13,-9 12-12 14,-2 2 4-14,-3 7-64 0,-8 5-42 13,-48 0-95-13,-6 0-103 13</inkml:trace>
    </iact:actionData>
  </iact:action>
  <iact:action type="add" startTime="44352">
    <iact:property name="dataType"/>
    <iact:actionData xml:id="d31">
      <inkml:trace xmlns:inkml="http://www.w3.org/2003/InkML" xml:id="stk31" contextRef="#ctx0" brushRef="#br0">21690 16467 99 0,'0'0'272'1,"0"0"-194"13,0 0-25-13,0 0 5 0,0 0-23 13,0 0 13 1,-93 16-5-14,116-37-22 0,31-14-17 13,19-11 6-13,26-16 31 14,23-8-28-14,32-7 2 13,17 1 21-13,14 4-25 14,3 2 9-14,-17 11-8 13,-24 12-8-13,-22 10 0 30,-29 9-4-30,-29 12-1 13,-18 7-6-13,-18 4-16 14,-15 3-10-14,-7 2-12 0,-9 0-19 0,0 0-19 12,0 0-27-12,-13 19-20 13,-12-6 64-13,5-3-210 14</inkml:trace>
    </iact:actionData>
  </iact:action>
  <iact:action type="add" startTime="46760">
    <iact:property name="dataType"/>
    <iact:actionData xml:id="d32">
      <inkml:trace xmlns:inkml="http://www.w3.org/2003/InkML" xml:id="stk32" contextRef="#ctx0" brushRef="#br0">26872 13351 21 0,'0'0'32'1,"0"0"-15"13,0 0-1-13,0 0 7 14,0 0 35-14,0 0 15 13,0 0-9-13,2 0-1 14,-2 0-2-14,0 0-7 14,0 0 15-14,0 0-21 0,0 0-12 12,0 0-3-12,0 0-20 14,12 0-3-14,17 0-10 14,13-2 4-14,20-16 1 13,19-2-5-13,-2 0 0 14,4 1 1-14,0 3-1 13,2 0-18-13,4 2-26 14,9-5-37-14,-69 10-65 14,-2 2-91-14</inkml:trace>
    </iact:actionData>
  </iact:action>
  <iact:action type="add" startTime="52815">
    <iact:property name="dataType"/>
    <iact:actionData xml:id="d33">
      <inkml:trace xmlns:inkml="http://www.w3.org/2003/InkML" xml:id="stk33" contextRef="#ctx0" brushRef="#br0">29667 13788 263 0,'23'-4'67'15,"-23"2"23"-14,0 2-4 0,0 0-41 13,0 0-9-13,0 0 26 13,0 0-34-13,0 0-16 14,0 0-1-14,0 0-9 14,0 0 5-14,0 0-7 13,0 0 3-13,0 0-3 14,0-3 17-14,0 0-6 14,-9-7 1-14,-7-4-12 13,-1 0 0-13,-6 0 0 14,3 2 4-14,-7 0-12 13,1 3 8-13,-8 2-11 14,-8 0 10-14,-12 3-11 29,-6 1 6-29,2 1 1 0,-7 2 5 0,1 0-7 12,-3 0 7-12,-7 0 0 14,-1 0 5 0,-10 0-5-14,0 7-1 14,-1 4 0-14,-1 3 2 0,-3 0 3 12,8 2-4-12,-3 4 0 14,0 0-8-14,7 0 11 14,6 0-3-14,10-5 0 13,9 2 2-13,6-1 4 14,1 2-6-14,1 2 0 0,-11 6-1 13,5 2 1-13,-3 4-2 13,3 2 2-13,2 2 0 14,2 8-1-14,3-3 1 13,1 2 0-13,5 0 5 0,5-1-4 13,2-3-1-13,4-1 0 14,2-1 2-14,-2 2-2 29,3-3 0-29,2 4 0 13,2-5 1-13,7-3-1 14,-1-3-1-14,12 3 0 0,2 4 2 13,0 6-5-13,0 2 4 13,18 0 0-13,11-3 12 14,9-3-11-14,-5-6 2 14,7-4-1-14,7 2-1 0,4-4 12 12,2-1-13-12,12 0 0 14,-1-4 14-14,6-4-14 13,-1-5 0-13,0-2 9 14,1-3-4-14,-4-6-2 14,10 2-3-14,2-3 0 0,7 0 5 12,11 0-1-12,2 0-4 14,4-17 4-14,-1-1-2 14,1-4-2-14,0-5-5 29,3-6 5-29,0-4 13 0,-4 0-12 0,-1-7 3 12,-2 4-4 2,-11-5 2-14,-9 1-2 14,-9 4-5-14,-11 4 5 13,-4 0 9-13,-8 0-7 14,6-1-1-14,-8-1 8 0,1 1-2 13,-1-4 5-13,-1-1-9 13,-3-5 3-13,-7-6 12 14,-4 1-18-14,-4 0 0 14,-12 1 3-14,-4 5-3 0,-9-2-3 12,0 2-8-12,-3-1 11 14,-23 1-1-14,-12-7 1 13,-4 2-17-13,-14 0 16 14,-2 1 1-14,2 4 0 14,-2 3 0-14,3 8 0 0,-5 4 13 28,-10 7-13-28,-3 7 0 14,-12 6 7-14,-2 10-5 13,0 1-2-13,3 0-1 14,10 0 1-14,-2 12-2 0,4 5 2 12,1 4 0-12,-2-1 1 14,-3 1-1-14,-5 1 0 14,-3-2 0-14,-5-2 1 13,-2 5 2-13,-10-2-3 14,3 4-1-14,2-1-1 0,9 2 4 13,10-1-3-13,5 0 1 13,7 1-13-13,9-2 11 14,8 2-43-14,9 8-24 13,4 8 5-13,6 8-46 0,29-30-48 13,0-3-25-13</inkml:trace>
    </iact:actionData>
  </iact:action>
  <iact:action type="add" startTime="55206">
    <iact:property name="dataType"/>
    <iact:actionData xml:id="d34">
      <inkml:trace xmlns:inkml="http://www.w3.org/2003/InkML" xml:id="stk34" contextRef="#ctx0" brushRef="#br0">27788 15595 95 0,'0'0'94'15,"0"0"-37"-14,0 0-4 14,0 0-25-14,0 0 22 13,0 0-24-13,0 0-20 14,14-30 13-14,-12 26-16 0,-2 4 17 13,0-2 9-13,0 2-8 13,0 0 9-13,0 0-11 14,0 0 12-14,0-2 12 14,0 2-32-14,0-2 2 13,0-1 6-13,0 1-5 14,0 0 18-14,0 2-32 13,0 0 4-13,0 0 1 14,0 0-3-14,0 0-2 14,0 0 3-14,0 0-2 13,0 0 3-13,0 0-4 14,0 0-11-14,-2 0 10 0,-19 21-8 13,-3 6 9-13,-10 8-2 13,1 5 4-13,2 1-4 14,-5 5 2-14,5 7 0 13,4 5-4-13,5-2 4 14,7-1 0-14,3-6 0 29,12-14 4-29,0-3-9 0,0-9 5 13,0-9 0 2,16-7-13-15,4-5 5 0,4-2-1 12,10 0 9-12,0-4 3 14,1-21 9-14,3-1-10 13,2-11-2-13,-4 7 11 14,0 0-11-14,-3 8 0 0,-2 2 0 13,-2 4-1-13,-4 4 1 13,-6 1 0-13,-3 10 1 14,-5 1-8-14,-2 0 7 14,-6 0-14-14,-1 5 5 0,-2 26 9 12,0 6 3-12,0 11 18 14,-2 10-18-14,-12 3 8 13,3-1-8-13,2-3-3 14,0-7 0-14,0-7-4 29,5-4-19-29,2-5-30 14,2-12-79-14,0-22-44 0</inkml:trace>
    </iact:actionData>
  </iact:action>
  <iact:action type="add" startTime="56730">
    <iact:property name="dataType"/>
    <iact:actionData xml:id="d35">
      <inkml:trace xmlns:inkml="http://www.w3.org/2003/InkML" xml:id="stk35" contextRef="#ctx0" brushRef="#br0">28861 15008 491 0,'0'0'57'1,"0"0"23"13,0 0-25-13,0 0-26 14,0 0-4-14,0 0-13 0,4-81-11 12,-4 81-1-12,0 0-6 14,0 0 6-14,0 0 1 14,-4 14-1-14,-17 24 0 13,-8 16 0-13,-4 14 2 14,2 11 4-14,4 0-6 14,10-1 0-14,7-6 2 13,6-5 0 2,4-5 5-15,0-5-7 13,2-7 3-13,18-6 1 14,9-6-4-14,5-7 0 0,1-10 5 13,7-7 0-13,-1-10-2 13,-6-4 9-13,-1 0-7 14,-3-2 15-14,-4-23-9 14,0-10-6-14,-10-2 7 13,-5-2-9-13,-12 5 1 0,0 5 28 13,-10 8-16-13,-21 5 13 29,-13 4-29-29,-10 8 1 0,-2 4-10 13,8 0 9 1,5 16-14-14,7 12-34 0,14 4-31 13,11 6 4-13,11-4-27 14,0-25-38-14,14-9-80 13</inkml:trace>
    </iact:actionData>
  </iact:action>
  <iact:action type="add" startTime="57204">
    <iact:property name="dataType"/>
    <iact:actionData xml:id="d36">
      <inkml:trace xmlns:inkml="http://www.w3.org/2003/InkML" xml:id="stk36" contextRef="#ctx0" brushRef="#br0">29210 15316 649 0,'0'0'65'1,"0"0"34"13,0 0-64-13,0 0-6 14,0 0-22-14,0 0-4 13,23-90-3-13,-38 122 7 14,-4 12-15-14,1 12 8 14,7-2 0-14,9-8-10 13,2-10 7-13,0-10-9 14,7-8 9-14,11-6 0 13,7-7-2-13,6-5-2 0,9 0 7 13,-3-26 9-13,5-23-3 29,-3-11-5-29,-12-10-1 0,-14-1-4 13,-13 8 1-13,0 17 3 0,-7 13 0 13,-22 9-3 1,-6 12-6-14,-8 12-3 14,3 0-59-14,9 11-35 13,6 21-25-13,25-14-97 0,0-5-61 13</inkml:trace>
    </iact:actionData>
  </iact:action>
  <iact:action type="add" startTime="57556">
    <iact:property name="dataType"/>
    <iact:actionData xml:id="d37">
      <inkml:trace xmlns:inkml="http://www.w3.org/2003/InkML" xml:id="stk37" contextRef="#ctx0" brushRef="#br0">29768 15011 91 0,'0'0'472'15,"0"0"-402"-14,0 0-32 14,0 0-34-14,0 0 4 13,0 0 1-13,2 22-1 14,-24 34 5-14,9 0-13 14,3 7 0-14,10-13-3 13,0-10 3-13,2-13-9 14,21-10 13-14,8-8-4 14,2-9 15-14,7 0-3 13,10-26 2-13,-5-20 12 14,3-24-16-14,-1-7 13 13,-11-6-22-13,-11 10-1 14,-17 20 0-14,-8 17-1 14,0 18-19-14,-4 6-9 0,-36 12-14 12,-23 0-32-12,-17 12-51 30,37 11-69-30</inkml:trace>
    </iact:actionData>
  </iact:action>
  <iact:action type="add" startTime="58351">
    <iact:property name="dataType"/>
    <iact:actionData xml:id="d38">
      <inkml:trace xmlns:inkml="http://www.w3.org/2003/InkML" xml:id="stk38" contextRef="#ctx0" brushRef="#br0">27663 15874 358 0,'0'0'71'15,"0"0"4"-14,0 0 44 14,0 0-44-14,0 0-32 13,0 0-17-13,-13-23-26 14,13 23-4-14,-2 0 0 14,0 0-17-14,0 4 12 13,-4 22 0-13,4 1 9 0,2-1-4 13,0-3 4-13,0-4-17 14,23-3 0-14,-1-6-18 13,7-2 0-13,7-8-9 14,-1 0 22-14,-1 0 22 13,-1-20-24-13,-6-11 21 14,-7-5 3 1,-9 3-1-15,-7 6 1 13,-4 12 1 2,0 4 21-15,-8 11 46 0,-19 0-65 13,-15 0 4-13,-18 16 9 13,-11 21 4-13,-1 9-13 14,9 6-7-14,24 1 1 13,10 6-4-13,18-5 3 14,11-2-4-14,0-6-4 0,4-10-3 13,23-9-6-13,15-13-7 13,14-14-11-13,4 0 29 14,7-20 8-14,-9-20-2 14,-12-9 0-14,-7-1-3 0,-18 8-21 12,-13 12-3-12,-8 12 27 14,0 11 24-14,-23 7-16 13,-20 0-5-13,-5 0 8 30,-10 11 6-30,-9 15-6 13,7 6-10-13,8 3 4 0,8 0-10 13,11 5 0-13,12 10-38 14,21-36-69-14,0-3-49 13</inkml:trace>
    </iact:actionData>
  </iact:action>
  <iact:action type="add" startTime="60049">
    <iact:property name="dataType"/>
    <iact:actionData xml:id="d39">
      <inkml:trace xmlns:inkml="http://www.w3.org/2003/InkML" xml:id="stk39" contextRef="#ctx0" brushRef="#br0">15410 15244 359 0,'0'0'71'15,"0"0"-21"-14,0 0-9 0,0 0-13 13,0 0-5-13,0 0 16 13,-45-23 11-13,45 22-4 14,0-1-12-14,0 0-22 14,0-10-8-14,16-1 1 13,24-10-1-13,16-8-3 14,8 3 2-14,1 2-2 14,-5 2 2-14,-8 5-3 13,-13-1 0-13,-10 8 6 14,-6 1-6-14,-14 7-5 13,-7 4-7-13,-2 0-5 14,0 0 14-14,0 0-33 14,-15 0 36-14,-22 20-12 0,-7 10 12 12,-5 9 0-12,-4 8 4 14,-1 11-4 1,9 5 0-1,7 3-1-14,9-2 1 14,14-6-3-14,8-8 3 13,7-9-6-13,0-13 4 0,3-10-18 13,23-9-9-13,7-5 19 14,17-4 10-14,12 0 2 13,7 0 0-13,3-9-2 14,-1-1 9-14,-5 0-5 14,-3 6 6-14,-16 4-10 0,-3 0 1 12,-17 2-9-12,-9 20 8 14,-9 6-10-14,-9 7 10 13,-2 6 4-13,-34 5 11 14,-9 0-6-14,-3 0-7 0,-4-4 10 13,-4-1-12-13,12-9-4 13,1-2-10-13,3-2-28 14,16-6-33-14,24-22-85 29,0 0-22-29</inkml:trace>
    </iact:actionData>
  </iact:action>
  <iact:action type="add" startTime="60697">
    <iact:property name="dataType"/>
    <iact:actionData xml:id="d40">
      <inkml:trace xmlns:inkml="http://www.w3.org/2003/InkML" xml:id="stk40" contextRef="#ctx0" brushRef="#br0">16451 14883 448 0,'0'0'40'15,"0"0"6"-14,0 0-12 14,0 0-19-14,0 0-10 13,0 0 24-13,11-37-29 14,-11 74 0-14,0 13-4 14,2 10 5-14,16 1-1 13,7-10 0-13,8-2 2 0,9-16-7 13,3-8 5 1,1-13 0-14,15-10 2 0,1-2 0 13,-4 0 1 2,0-26-1-15,-11-2-1 13,-5-4 18 2,-13-4-19-15,-13-2 0 0,-16-3 17 13,0 1-17-13,-16 2 0 13,-26 9 0-13,-9 12 5 14,-14 11 4-14,1 6-9 14,-4 2 0-14,15 22-8 0,10 8-17 12,20 0-36-12,9 3-33 14,14-24-69-14,0-2-10 13</inkml:trace>
    </iact:actionData>
  </iact:action>
  <iact:action type="add" startTime="61087">
    <iact:property name="dataType"/>
    <iact:actionData xml:id="d41">
      <inkml:trace xmlns:inkml="http://www.w3.org/2003/InkML" xml:id="stk41" contextRef="#ctx0" brushRef="#br0">17489 14739 184 0,'0'0'301'15,"0"0"-287"-14,0 0-2 14,0 0-11-14,0 0 29 13,0 0 12-13,81-67-10 14,-77 75-32-14,5 12-10 14,5 5 1-14,13 8-1 13,15 2 10-13,14-3 14 0,17-4-12 13,12-6 11-13,-3-10-11 13,0-12 1-13,-3 0 4 14,-17-8-6-14,-6-18-1 14,-14-8 13-14,-13-10-12 13,-11-9 8-13,-18-10-5 14,0 4-4-14,-25 2-1 14,-33 11-6-14,-19 17-11 29,-20 15 18-29,-7 14 7 13,-8 16-7-13,1 31-13 0,4 16-72 13,7 13-50-13,71-41-19 14,6-1-69-14</inkml:trace>
    </iact:actionData>
  </iact:action>
  <iact:action type="add" startTime="61701">
    <iact:property name="dataType"/>
    <iact:actionData xml:id="d42">
      <inkml:trace xmlns:inkml="http://www.w3.org/2003/InkML" xml:id="stk42" contextRef="#ctx0" brushRef="#br0">16939 16283 481 0,'0'0'43'1,"0"0"24"13,0 0-6-13,0 0-25 0,0 0-19 13,0 0-11-13,0 0-6 13,-73-57-11-13,73 97 1 14,0 19 10-14,4 6-5 14,13 7-24-14,10-11-40 13,11-6-10-13,-22-46-69 14,2-9-4-14</inkml:trace>
    </iact:actionData>
  </iact:action>
  <iact:action type="add" startTime="61918">
    <iact:property name="dataType"/>
    <iact:actionData xml:id="d43">
      <inkml:trace xmlns:inkml="http://www.w3.org/2003/InkML" xml:id="stk43" contextRef="#ctx0" brushRef="#br0">17284 16108 494 0,'0'0'60'1,"0"0"-39"0,0 0-17 12,0 0-4-12,0 0 0 14,0 0 14-14,0-62-14 13,0 86-5-13,14 8 2 14,17 4 4-14,11-4-2 14,3-11-7-14,8-4 8 13,1-9 14-13,4-8-13 14,-2 0-1-14,-5-28 19 14,-11-6-14 0,-13-1 4-14,-16-4-2 0,-11-3 13 13,0 2 2 1,-25 1-15-14,-8 5-5 14,-5 13 0-14,5 8-2 14,-1 12-12-14,10 1-27 13,1 0-63-13,17 22-72 0,6-11-5 13,0-4 3-13</inkml:trace>
    </iact:actionData>
  </iact:action>
  <iact:action type="add" startTime="62257">
    <iact:property name="dataType"/>
    <iact:actionData xml:id="d44">
      <inkml:trace xmlns:inkml="http://www.w3.org/2003/InkML" xml:id="stk44" contextRef="#ctx0" brushRef="#br0">18054 15709 514 0,'0'0'59'15,"0"0"-59"-14,0 0 0 14,0 0-2-14,0 0 4 0,0 0-2 12,4 120 4-12,-4-87-2 14,13-9-4-14,26-6-2 14,7-13 4-14,8-5 17 13,-1 0-10-13,2-18-2 14,-5-18 8-14,-13-8 4 14,-3-9-2-14,-16-16-4 13,-2-5-7-13,-16 2 15 14,0 9-19-14,-20 15 0 13,-18 16 4 2,-5 24 9-15,-5 8-13 0,-13 16-33 13,-1 34-33-13,-8 21-11 13,49-31-86-13,-2 2-24 14</inkml:trace>
    </iact:actionData>
  </iact:action>
  <iact:action type="add" startTime="62652">
    <iact:property name="dataType"/>
    <iact:actionData xml:id="d45">
      <inkml:trace xmlns:inkml="http://www.w3.org/2003/InkML" xml:id="stk45" contextRef="#ctx0" brushRef="#br0">16725 17314 514 0,'0'0'61'1,"0"0"-6"13,0 0-18-13,0 0-14 0,0 0-23 13,0 0 0-13,0 0 6 13,15 2-2-13,80-28-2 14,25-15 16-14,26-17-17 14,35-18 6-14,18-15 9 13,10-15-13-13,5-4 27 14,-14-7-18-14,-19-1 2 13,-22 0 4-13,-13 6-12 30,-20 13-5-30,-24 25-2 13,-21 26 3-13,-39 22-12 0,-24 17-27 13,-18 9-50-13,-14 26-107 0,-28 9 47 13,-12 8-17 1</inkml:trace>
    </iact:actionData>
  </iact:action>
  <iact:action type="add" startTime="63065">
    <iact:property name="dataType"/>
    <iact:actionData xml:id="d46">
      <inkml:trace xmlns:inkml="http://www.w3.org/2003/InkML" xml:id="stk46" contextRef="#ctx0" brushRef="#br0">17946 17233 461 0,'0'0'19'1,"0"0"-14"13,-15-109 43-13,-1 98 0 14,3 4-18-14,9 6 7 13,-4 1-14-13,4 0-23 14,-2 30 0-14,-13 24 0 14,4 20 3-14,-1 11-3 13,14 3-2-13,2-2-1 14,0-4 6-14,16-9-5 14,15-12 2-14,5-13-11 13,4-11 7-13,7-18-5 14,9-15 9-14,4-4 14 13,2-4-8-13,5-31 10 14,-9-7-12-14,-14-3-4 14,-15 5 16-14,-15 5-15 0,-14 4 2 12,0 13 7-12,0 6 4 30,-22 8 8-30,-16 4-9 13,-9 0-8-13,-4 4 4 14,2 18-9-14,7 8-3 0,13 2-31 12,8 8-66-12,19-1-28 14,2-30-86-14,0-4-84 14</inkml:trace>
    </iact:actionData>
  </iact:action>
  <iact:action type="add" startTime="63485">
    <iact:property name="dataType"/>
    <iact:actionData xml:id="d47">
      <inkml:trace xmlns:inkml="http://www.w3.org/2003/InkML" xml:id="stk47" contextRef="#ctx0" brushRef="#br0">18488 17287 550 0,'0'0'0'1,"0"0"12"13,0 0 36-13,0 0-5 14,0 0-26-14,0 0 1 13,-102-70-5-13,88 88-13 14,1 14-4-14,11 3 4 14,2 8-11-14,0-1 2 13,13-6-24-13,14-5-14 14,6-14-18-14,3-7 36 0,-1-8 22 13,8-2-9-13,-12 0 8 13,-4-19 7 2,-10-9 1-15,-9-9 13 13,-8 0 8-13,-8-6 1 0,-23 7 2 13,-9 6 24 2,-2 6-13-15,4 7-9 13,0 8-19-13,3 4-7 14,1 5 0-14,5 0-15 0,7 14-75 13,22-2-75-13,0-1-57 13</inkml:trace>
    </iact:actionData>
  </iact:action>
  <iact:action type="add" startTime="63869">
    <iact:property name="dataType"/>
    <iact:actionData xml:id="d48">
      <inkml:trace xmlns:inkml="http://www.w3.org/2003/InkML" xml:id="stk48" contextRef="#ctx0" brushRef="#br0">18925 16918 536 0,'0'0'38'15,"0"0"5"-14,0 0 0 14,0 0-33-14,0 0-9 13,0 0-1-13,20 4 5 14,-20 30-7-14,14 7 2 14,5-4 0-14,19-2 0 13,5-10 2-13,9-4 3 0,-2-12-5 13,6-9 1-13,0 0 2 14,-2-11-1-14,-12-23-2 13,-9-7 24-13,-17-7-8 14,-16-6-14-14,0-1 1 13,-14 2-1-13,-26 15-2 30,-9 13 3-30,-16 22-3 0,1 3-1 12,-7 22-42 3,-1 31-27-15,1 8-37 0,44-30-92 13,2-6-118-13</inkml:trace>
    </iact:actionData>
  </iact:action>
  <iact:action type="add" startTime="64762">
    <iact:property name="dataType"/>
    <iact:actionData xml:id="d49">
      <inkml:trace xmlns:inkml="http://www.w3.org/2003/InkML" xml:id="stk49" contextRef="#ctx0" brushRef="#br0">19072 17758 422 0,'0'0'74'1,"0"0"-72"0,0 0 8 12,0 0 16-12,0 0 5 14,0 0-6-14,0 0-2 13,145-58 12-13,-20 8 6 14,16-8-6-14,8-5-6 14,-5 3 18-14,-3 4-24 13,-23 6-20-13,-20 12 14 14,-22 6-16-14,-18 12-1 14,-16 5 0-14,-8 1-3 13,-16 9-1 2,-9 1-29-15,-9 4-37 0,0 0 6 12,-9 0-25-12,-24 0 25 0,-19 0-38 13,3 0 88 2,-4 0 14-15,-1 0 13 13,9-2 28-13,7 2 5 0,18 0-14 13,7 0 3-13,13 0 7 14,0 0-26-14,0 0-8 13,0 0-8-13,2 0 0 14,23 0 3 0,2 11 3 1,4 3-1-15,7 3 2 0,-3-1-7 13,3 2 19-13,-9-2-19 13,-9 0 0-13,-4-2-4 14,-9 8 3-14,-7 9 1 14,-12 15 1-14,-32 12 1 0,-12 3 0 12,-13 6-2-12,9-4-32 14,2-5-5-14,42-45-59 13,7-3-135-13</inkml:trace>
    </iact:actionData>
  </iact:action>
  <iact:action type="add" startTime="66178">
    <iact:property name="dataType"/>
    <iact:actionData xml:id="d50">
      <inkml:trace xmlns:inkml="http://www.w3.org/2003/InkML" xml:id="stk50" contextRef="#ctx0" brushRef="#br0">21034 16860 549 0,'0'0'114'15,"0"0"-44"-14,0 0-52 14,0 0-11-14,0 0-10 0,0 0 3 12,0 0-2-12,-100 62-3 14,57 6 5-14,1 7 3 14,15 0-3-14,16 0 0 13,11-5-5-13,0-7 5 14,32-10-3-14,7-13 1 13,8-10 2-13,0-9-4 14,-5-14-2-14,3-7 6 14,-7 0-7 0,-5 0 8-14,-4-19-1 14,-11-13 2-14,-3-8 0 14,-8-8-2-14,-7-1-1 13,0 8 1-13,-9 6 7 14,-6 12 7-14,1 4 20 13,10 3-22-13,2 8-4 0,2-2 8 13,0 2-16-13,2-3 0 14,16 6-7-14,9 3 7 13,-1 2-3-13,1 0-2 14,2 7 2-14,-7 22 0 0,3 0-7 13,-10 8 10-13,-5 3 5 13,-8 1-4-13,-2 6-1 14,0-1 0-14,2 2-11 29,11 1-41-29,3-5-67 0,-5-33-91 13,0-11-192-13</inkml:trace>
    </iact:actionData>
  </iact:action>
  <iact:action type="add" startTime="66682">
    <iact:property name="dataType"/>
    <iact:actionData xml:id="d51">
      <inkml:trace xmlns:inkml="http://www.w3.org/2003/InkML" xml:id="stk51" contextRef="#ctx0" brushRef="#br0">21794 17084 443 0,'0'0'35'15,"0"0"-29"-14,0 0 20 14,0 0 0-14,0 0 34 13,0 0-15-13,-71-97-15 14,51 97-30-14,-1 12 0 14,13 9-2-14,1 7-1 13,7-2-6-13,0 5 6 14,7-3 2-14,11-2-4 0,11-4-5 12,-1 4 10-12,4-4 9 14,6-4-5-14,-7 2-1 14,-2 0 4 0,-4-2-6-14,-12 0-2 14,-7-4-4 1,-6 4-8-15,0 4 13 0,-2 10 25 12,-29 4 16-12,-9 2-17 14,-7 3-13-14,3-4-11 13,6-2 0-13,9-9 0 14,13-8-18-14,14-4-55 0,2-10-41 13,0-4-100-13,13-4-29 13</inkml:trace>
    </iact:actionData>
  </iact:action>
  <iact:action type="add" startTime="67049">
    <iact:property name="dataType"/>
    <iact:actionData xml:id="d52">
      <inkml:trace xmlns:inkml="http://www.w3.org/2003/InkML" xml:id="stk52" contextRef="#ctx0" brushRef="#br0">22041 17069 613 0,'0'0'157'1,"0"0"-127"13,40-107 19-13,-24 81-21 14,9-6-20-14,8 4 7 13,9-2-15-13,14 7 3 14,0 6-12-14,4 7-3 14,-4 5-48-14,-5 4 4 13,-13 1-37-13,-14 0-52 14,-24 0-86-14,0 10-52 13</inkml:trace>
    </iact:actionData>
  </iact:action>
  <iact:action type="add" startTime="67213">
    <iact:property name="dataType"/>
    <iact:actionData xml:id="d53">
      <inkml:trace xmlns:inkml="http://www.w3.org/2003/InkML" xml:id="stk53" contextRef="#ctx0" brushRef="#br0">22351 16904 321 0,'0'0'123'15,"0"0"-73"-14,0 0-14 14,-102 107 4-14,91-52 14 13,4 19 21-13,2 19-38 14,3 17 2-14,2 18-14 14,-4 15-20-14,-9 27 2 13,-10 17-7-13,3 10-30 14,-5-9-38-14,19-140-64 14,-3-22-92 0</inkml:trace>
    </iact:actionData>
  </iact:action>
  <iact:action type="add" startTime="68965">
    <iact:property name="dataType"/>
    <iact:actionData xml:id="d54">
      <inkml:trace xmlns:inkml="http://www.w3.org/2003/InkML" xml:id="stk54" contextRef="#ctx0" brushRef="#br0">19277 14975 549 0,'0'0'0'15,"0"0"-6"-14,0 0-6 14,0 0 12-14,0 0 11 13,0 0 15-13,-64-68 13 14,53 62 3-14,1-3-24 14,0 1-1-14,-11-1-5 13,-10-1-8-13,-15 3 9 14,-22 6-12-14,-14 1-1 14,-9 0 6-14,-10 6-4 13,1 12 2-13,6 0-1 14,12 4 1 0,0 4 1-14,-3 3-5 14,-4 3 0-14,-9 9 2 0,-10 1 0 13,0 8-1-13,-16 7 0 13,7 3 0-13,-9 7 11 14,11 3-12-14,-1 1 0 13,16-4 0-13,1-7 2 14,15-8 1-14,10-6-3 14,1-2 0-14,3 8 1 0,10 6-1 12,-5 6 0-12,13 3 0 14,-4 5 4-14,2 0-5 14,5 2 1-14,7 2 0 13,6 0-2 2,7 1 2-15,11-11 0 14,7-8 2-14,9-10-2 13,2-6-4-13,0-6 4 14,0-2-1-14,15 3-2 13,14 3 3-13,12 6 0 14,5 0 0-14,8-4 0 0,4-2 0 13,0 4 0-13,0-8 3 13,11-4-5-13,0-6 2 14,5-9 0-14,1-11 1 0,8-6 2 13,-6 0-3-13,15-4 5 13,1-20-3-13,6-6 12 14,1-5-14-14,0-4 0 13,8-7 7-13,-4-9-5 14,8-8-1-14,4 2-1 14,-3-6 2-14,-6-1-2 0,-9 2 0 12,-4 6 0-12,-14-5-3 14,3 2 4 1,1 1-1-1,-6 0 0-14,3 4 4 0,-10 9-9 13,0-1 5-13,-1 2 0 13,3-2-1-13,1-3 2 14,1-5-2-14,-4-2 1 14,-8-2 0-14,-14-6 4 13,-5-6-4-13,-12 2-1 14,-8-9 0-14,-10 1 2 0,-14-4 1 13,0 0 15-13,-18-2-1 13,-26-3 17-13,-23 5-33 14,-14 2 3-14,-24-2-6 0,-20 9 2 12,-22 15-31-12,-36 16-37 14,-8 26-44-14,110 18-77 14,6 0-242-14</inkml:trace>
    </iact:actionData>
  </iact:action>
  <iact:action type="add" startTime="70353">
    <iact:property name="dataType"/>
    <iact:actionData xml:id="d55">
      <inkml:trace xmlns:inkml="http://www.w3.org/2003/InkML" xml:id="stk55" contextRef="#ctx0" brushRef="#br0">14710 13673 399 0,'0'0'70'15,"0"0"-67"-14,0 0-3 14,0 0-8-14,0 0 8 13,0 0 12-13,0 0 16 14,13 9-17-14,23-9-7 14,15 0 7-14,20 0 6 0,30-16 32 12,37-9-7-12,24-2-4 14,35-7 2-14,10 3-23 13,16 2-13-13,7 0 17 14,-5 3-19-14,-5 2 3 14,4 1-4-14,-10-3 4 13,-14 1-3-13,-15 1-2 14,-26 2 0-14,-28 3 2 14,-31 10-2-14,-26 9-26 13,-30 0-68 2,-44 0-128-1</inkml:trace>
    </iact:actionData>
  </iact:action>
</iact:actions>
</file>

<file path=ppt/ink/inkAction3.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6:58:57.474"/>
    </inkml:context>
    <inkml:brush xml:id="br0">
      <inkml:brushProperty name="width" value="0.05292" units="cm"/>
      <inkml:brushProperty name="height" value="0.05292" units="cm"/>
      <inkml:brushProperty name="color" value="#FF0000"/>
    </inkml:brush>
  </inkml:definitions>
  <iact:action type="add" startTime="19745">
    <iact:property name="dataType"/>
    <iact:actionData xml:id="d0">
      <inkml:trace xmlns:inkml="http://www.w3.org/2003/InkML" xml:id="stk0" contextRef="#ctx0" brushRef="#br0">5724 4983 8 0,'0'-12'77'15,"0"3"-77"-14,0 2 0 14,3-6-1-14,7 8 3 13,-3-5 10-13,-1-1 6 14,-6 6 5-14,0-3 7 14,0 0-9-14,0 2 2 13,0-2 3-13,0 1 5 14,0 1 1-14,0 3-11 0,0-2 11 12,0 1 9 3,0 3-39-15,0-1-2 0,0-1 34 13,0 3-31-13,0 0-2 13,0 0-1-13,0 0 1 14,0 0-7-14,0 0 3 14,0 0-11-14,0 0 10 13,0 0-2-13,0 0 6 14,0 0 0-14,0 0 3 14,0 0-7-14,0 0 4 13,0 0 0-13,0 0-1 14,0 0 8-14,0 0-7 0,14 0 15 12,9 0 11 3,4 0 28-15,10 0-33 0,19 0-4 13,7-9 15 1,10-8-30-14,7 0 5 14,10-3-7 1,-1 3 5-15,-5-1-6 13,-4 4 1-13,-3 2 0 0,-6 3 1 13,-3 0-1-13,-3 6-26 13,-11 1-26-13,-3-1-12 0,-7 3-13 13,-44 0-41 2,0 0-55-15</inkml:trace>
    </iact:actionData>
  </iact:action>
  <iact:action type="add" startTime="21794">
    <iact:property name="dataType"/>
    <iact:actionData xml:id="d1">
      <inkml:trace xmlns:inkml="http://www.w3.org/2003/InkML" xml:id="stk1" contextRef="#ctx0" brushRef="#br0">6145 17758 120 0,'0'0'94'15,"0"0"-83"-14,0 0 29 14,0 0 15-14,0 0-2 13,0 0 18-13,0 0-46 14,-17-9-3-14,17 9-1 14,0 0-8-14,0 0 21 13,0 0-28-13,0 0 1 14,0 0 21-14,0 0-25 14,0 0 12-14,0 0 1 0,0 0-8 12,0-2 13 3,4-3-10-15,16-7-4 0,9-2 19 12,13-8-18-12,16-10 6 14,9-6 2-14,14-13-13 14,6 0 9-14,8-5-12 13,1 1 0-13,-7 7-12 14,-4 4-8-14,-14 12-35 13,-6 3-37-13,-59 29-98 30,-6 0-92-30</inkml:trace>
    </iact:actionData>
  </iact:action>
  <iact:action type="add" startTime="24500">
    <iact:property name="dataType"/>
    <iact:actionData xml:id="d2">
      <inkml:trace xmlns:inkml="http://www.w3.org/2003/InkML" xml:id="stk2" contextRef="#ctx0" brushRef="#br0">6595 4881 99 0,'0'0'40'1,"0"0"-37"13,0 0-1-13,0 0 26 14,0 0 23-14,0 0-30 13,0 0 7-13,12-55 12 0,-12 53-7 13,0 2-6-13,0-1-22 14,0 1-5-14,0 0-10 13,0 0-6-13,0 0-10 14,9 0 26-14,6-2-10 14,7 0 10-14,12-1 2 13,4-3 1-13,13 1 1 14,9-8-3 0,7-4 0-14,7-2 23 14,6-3-16-14,-2 5 5 14,-2-2 1-14,-9 5-10 0,-11 4 0 12,-14 2-4-12,-9 8 4 14,-10 0-9-14,-10 0 5 13,-4 0-16-13,-2 0 11 14,-5 10-12-14,0 6 3 0,-2 9 2 13,0 7 12-13,0 6 14 13,0 9-14-13,0 5 1 30,0 12 3-30,-2 15-3 13,0 7 1-13,0 10-2 14,-3 5 0-14,5-4 2 0,0-4-2 13,0-3 0-13,0 3 0 13,0 1 1-13,0 1-1 14,0-3 20-14,0-1-18 13,0 4 28-13,0-3-26 0,-7 5 3 13,0 4 21-13,1 16-13 14,2 13 2-14,-1 1-12 13,3-3 3-13,2-6-4 14,0-10-4-14,0-1 0 14,0 2 14-14,2-8-5 0,3 2 4 12,-1-1-12-12,-2 2 4 14,0 9 17-14,-2 12-22 13,0 12 1-13,0 18 12 30,0 6-9-30,0 2-4 0,0-3 0 12,0-14 1-12,0-8 7 14,0-8-8-14,0-3 0 13,0-1 5-13,0-6-2 14,2 12-4-14,3 7 1 14,-3 8 0-14,2 4 9 0,4 2-9 0,-4-6 0 11,0-3-3 4,3 0 8-15,-5-1-5 14,2-3 0-14,-2-2 1 13,-2 1 2-13,0 1-3 0,0-3 0 13,0-4-3-13,0-6 4 14,0-6-1-14,0 5 0 13,0 4 5-13,0-1-2 14,0 1-3-14,-2 0 0 13,-9-4-3-13,7 7 4 0,2-1-2 29,2 1-1-29,0 1 2 13,0-5-8-13,0-2-2 14,0-3-3-14,0-4 5 13,4-3 9-13,-2-4-4 0,-2 1 2 13,0 1 1-13,0-3 6 14,0-3-6-14,0 3 0 13,0-5-2-13,5-4 2 14,-3-8 0-14,0-14-1 14,2-3 2-14,2-3-8 0,-2-1 7 12,0 0 0-12,1 1 4 14,-3-1-1-14,2-3-4 13,-2 0 2-13,0-7-1 14,4-3 0-14,-4-5 0 0,0 1 0 13,2-3-1-13,1 0 4 13,1-9-4-13,4 4 1 30,-4-2 0-30,-4 0-1 13,5-3 1-13,-3-4 0 14,0-3 8-14,-4-8-7 0,8-5-1 13,-4 2 5-13,-2-2 2 13,3 3-1-13,-1-2-6 14,0 1 0-14,1 0 1 0,0-7-1 12,-1-5-4-12,-4-1 0 14,0-5 4-14,0-3 0 14,0-7 0-14,0 2 0 13,0-4 9-13,0 5-3 0,0 0 10 13,0-1-2-13,0 6 0 14,-4 0-3-14,-8 4-11 13,-3 6 0-13,-10 6 3 14,-6 6 0-14,-14 7-3 13,-10 6 15-13,-5 4-2 30,-6-1 31-30,8-4-24 0,6-3-3 12,2-7 16-12,6-5-32 14,1 1 0-14,3-2-1 13,7 1-2-13,0-3 1 14,-1-1-45-14,10 4-14 14,1-7-14-14,3-4-48 0,20-18-80 12</inkml:trace>
    </iact:actionData>
  </iact:action>
  <iact:action type="add" startTime="35173">
    <iact:property name="dataType"/>
    <iact:actionData xml:id="d3">
      <inkml:trace xmlns:inkml="http://www.w3.org/2003/InkML" xml:id="stk3" contextRef="#ctx0" brushRef="#br0">11413 4726 37 0,'11'-9'60'15,"-11"4"-57"-14,0 3 4 14,0 2 22-14,0 0 10 13,2-2 12-13,-2-1-22 14,2 3-1-14,3-5 12 14,4 1-40-14,2-1 0 13,9-6-1-13,7 2 2 14,2 4 6-14,9-5-7 14,7 2 0-14,3-2 20 13,6-3-19-13,6 4 9 14,0-3-10-14,11 1 1 29,12 2 8-29,0-3-9 0,1 0 0 13,-6 0 5-13,5 0-5 13,-1-3 0-13,-2 0 12 14,7-3-1-14,5 0 17 14,-1-1-25-14,3 0 3 0,-1 3 10 12,-8 0-16-12,2 5-1 14,-2 3-2-14,-5 2 6 13,5-1-3-13,2 4 0 14,2-1 0-14,11-6 1 14,2-2-1-14,8 1 0 0,-3-4-1 12,0 1 5-12,-9 4-3 14,-9 5-1-14,-4 0 0 13,-7 5-3-13,-7 0 3 0,2 0 0 13,-3 0 0-13,-3 0 1 14,2 0 1-14,-3 0-2 29,6 0 0-29,1 0 2 14,6-2-2-14,-2-5 0 13,8-4 0-13,11-3 1 14,2-5-2-14,1 2 1 0,-4-3 0 13,-1 8 3-13,-9 2-3 0,-8 6-4 12,4 1 3 3,-6 3 2-15,8 0 1 13,-7 0-2-13,6 0 0 0,-8 0-1 13,-3 0 1-13,1 0 0 14,-3 0-2-14,-5 0 9 13,5 0-9-13,0 0 2 14,3 0 0-14,-5 0-4 14,-7 4 4-14,-2 5-2 0,-9 3 1 12,2-6 1-12,-6 0-4 14,-1-4-5-14,6-2 9 29,-6 0-5-29,-1 0 5 14,-10 0-6-14,-4 0 0 0,2 0-2 12,-4 0 7-12,2 0-23 14,0 0-20-14,7 0-6 14,1 1-8-14,-24 8-23 13,-1-5-31-13</inkml:trace>
    </iact:actionData>
  </iact:action>
  <iact:action type="add" startTime="47805">
    <iact:property name="dataType"/>
    <iact:actionData xml:id="d4">
      <inkml:trace xmlns:inkml="http://www.w3.org/2003/InkML" xml:id="stk4" contextRef="#ctx0" brushRef="#br0">24409 5363 73 0,'-21'-12'0'1,"8"7"0"13,3-1 0-13,-2 2 13 14,3 2 28-14,5 2-12 13,2 0 11-13,0 0-33 14,2 0 4-14,0 0-3 0,0 0-5 13,0 0-3 1,0 0-1-14,0 0 1 0,0 0 10 13,0 0-9-13,0 0 6 14,0 0 12-14,0 0 0 13,0 0 11-13,0 0 2 14,0 0-1-14,0 0 29 13,0 0-32-13,0 0-4 14,0 0 6-14,0 0-17 14,0 0 6-14,0 0-19 13,0 0 2-13,0 0 5 14,0 0-7-14,0 0-8 13,0 0 2-13,0 0-16 14,4 0 4-14,11 0 15 0,14 0 3 13,23 0 24-13,12 0-15 13,32-5 0-13,18-2 1 14,17-3 3 1,12 2-1-1,0 2-12-14,-12 1 11 14,-8 1-2-14,-16 1-9 0,-11-5 0 12,-11 0 0-12,-12-1 6 14,-9 4-3-14,-12-4-3 14,-10 4-14-14,-13-2 10 13,-13 5-27-13,-5-2-38 14,-11 4-40-14,0 0-40 0</inkml:trace>
    </iact:actionData>
  </iact:action>
  <iact:action type="add" startTime="70421">
    <iact:property name="dataType"/>
    <iact:actionData xml:id="d5">
      <inkml:trace xmlns:inkml="http://www.w3.org/2003/InkML" xml:id="stk5" contextRef="#ctx0" brushRef="#br0">25285 6453 0 0,'0'0'34'1,"0"0"-15"13,0 0 24-13,0 0 19 14,0 0-21-14,0 0-26 13,0 0 31-13,0-4 2 14,0 2 4-14,0-3-5 14,0 2-21-14,0-4-20 13,0 5-3-13,0 0 8 14,0 2 4-14,0 0-8 0,0 0 13 13,0 0-14-13,0 0-6 13,0 0 8-13,0 0-7 14,0 0 1-14,0 0-2 13,0 0 0-13,0 0-1 14,0 0 1-14,0 0 0 14,0 0 5-14,0 0-5 13,0 0 0-13,0 0-1 14,0 0 1-14,0 0-3 13,0 0 3-13,0 0-5 14,0 0 2-14,0 0 1 14,0 0-2-14,0 0 0 13,0 0-7-13,0 0 5 14,0 0-16-14,0 0-4 14,0 0 22-14,0 0-2 0,0 7 6 12,6 0 0-12,15 1 5 14,1 3-10-14,14-1 5 14,8-2 0-14,12-6 12 13,6-2-8-13,12 0 11 14,6 0-6-14,7 0 17 13,7 0-15-13,-7 0-6 14,-2-7-5-14,-10 2 4 14,-3-2 6-14,-10 6 2 13,-9-3-12-13,-6 0 9 14,-11-4-4 0,-16 4-5-14,-11 0 0 14,-5 2 3-14,-4 2-3 14,0-5-5-14,0 5-1 0,0 0-26 0,0 0 18 11,0 0-61-11,0 0-54 14,0 0 32-14,-2 0 13 14</inkml:trace>
    </iact:actionData>
  </iact:action>
  <iact:action type="add" startTime="84549">
    <iact:property name="dataType"/>
    <iact:actionData xml:id="d6">
      <inkml:trace xmlns:inkml="http://www.w3.org/2003/InkML" xml:id="stk6" contextRef="#ctx0" brushRef="#br0">23158 8957 361 0,'-4'16'33'1,"2"-16"-33"13,2 3-14-13,0-1 14 14,0-2 12-14,0 0 35 13,0 1-43-13,0-1 11 0,0 0-15 13,0 2-6-13,0-2 5 14,0 2-21-14,4 3 22 13,23-3 22-13,13 0 2 14,18-2 0-14,9 0 22 13,9 0-22-13,-1 0-5 14,4 0-15 1,-8 0-4-1,-9-7 11-14,0 3-11 14,3 1 0-14,-7 3-4 0,-2 0-39 13,-5 0-35-13,-44 0-66 13,-5 0-50-13</inkml:trace>
    </iact:actionData>
  </iact:action>
  <iact:action type="add" startTime="86283">
    <iact:property name="dataType"/>
    <iact:actionData xml:id="d7">
      <inkml:trace xmlns:inkml="http://www.w3.org/2003/InkML" xml:id="stk7" contextRef="#ctx0" brushRef="#br0">7311 8279 259 0,'0'0'18'1,"0"0"33"13,0 0-27-13,0 0 37 14,0 0-35-14,0 0 17 13,0-34 14-13,0 31-54 14,9-6-1-14,-5 5 10 0,4 1-4 13,-6 3-8-13,4 0 0 13,3 0 0-13,5-3 6 14,5-5 0-14,4-2-4 14,10-10 15-14,11-4-7 13,20-6 5-13,7 0-12 14,6 0-3-14,-3 2 14 29,-1 5-12-29,4 0-2 14,-11 0 0-14,-1 3 1 0,4 1-2 12,-2-2-18-12,13 4-27 14,3 1 19-14,6 2-50 13,2 0-20-13,9 1-9 14,-64 12-25-14,-5-2-5 14</inkml:trace>
    </iact:actionData>
  </iact:action>
  <iact:action type="add" startTime="96394">
    <iact:property name="dataType"/>
    <iact:actionData xml:id="d8">
      <inkml:trace xmlns:inkml="http://www.w3.org/2003/InkML" xml:id="stk8" contextRef="#ctx0" brushRef="#br0">19784 5382 223 0,'-10'0'1'1,"10"0"2"13,0 0 6-13,0 0 17 14,0 0 32-14,0 0-24 13,0 0-19-13,0 0 21 14,0 0-27-14,0 0 5 14,0 0-6-14,0 0-5 0,0 0 12 12,0 0-13 3,0 0-2-15,0 0 31 0,0 0-29 13,0 0 4-13,0 0-3 13,10 0 1-13,21-14-2 14,4-6-2-14,17-3 0 13,-6 2 3-13,10 1-1 14,-2-5-4-14,-8 6 2 14,1 0 0 0,0 6-2-14,-7 3 2 14,-2 8-54-14,2 0 9 0,-9 2-28 12,0 0-16-12,-23 0-20 14,-8 0-26-14</inkml:trace>
    </iact:actionData>
  </iact:action>
  <iact:action type="add" startTime="97226">
    <iact:property name="dataType"/>
    <iact:actionData xml:id="d9">
      <inkml:trace xmlns:inkml="http://www.w3.org/2003/InkML" xml:id="stk9" contextRef="#ctx0" brushRef="#br0">20260 7197 287 0,'0'0'56'15,"0"0"-1"-14,0 0-43 14,0 0 26-14,0 0-18 0,0 0 19 12,0-34 2-12,0 32-26 14,0 0-1-14,0 0-6 14,0 2-8-14,7-4 0 13,11-7-6-13,2-3 6 14,18-4 0-14,-1-2 8 14,15 0-11-14,6 0 3 13,-2 2-14-13,2 4 3 14,0 2-43-14,-5 6-25 13,-44 6-59-13,2 0-23 14</inkml:trace>
    </iact:actionData>
  </iact:action>
  <iact:action type="add" startTime="98571">
    <iact:property name="dataType"/>
    <iact:actionData xml:id="d10">
      <inkml:trace xmlns:inkml="http://www.w3.org/2003/InkML" xml:id="stk10" contextRef="#ctx0" brushRef="#br0">20658 10022 124 0,'0'0'48'1,"0"0"-41"13,0 0 0-13,0 0 44 14,0 0 22-14,0 0-55 13,-16-23 43-13,7 16-54 14,7 3 27-14,0 1-7 14,-4-4 4-14,6 5 4 13,0 2-23-13,0 0-9 14,0 0-3-14,0 0 0 14,0 0 1-14,0-2 3 13,-2 2-4-13,0 0 0 14,2 0 0-14,0 0-1 0,0 0 1 12,0 0 0-12,0 0 2 14,0 0-2-14,0 0 0 14,0 0 6-14,0 0 0 13,0 0 7-13,0 0 3 14,-2 0-10-14,2 0 36 14,0 0-41-14,0 0 4 13,0 0 11-13,0 0-14 14,0 0 4-14,0 0-6 13,0 0 7-13,0 0-18 14,0 0 11-14,0 0-13 14,0 0 13-14,0 0-15 0,0 0 1 12,0 0-1-12,16 0 15 14,9 0 16-14,12 0-11 14,14-6-2-14,7-4 14 13,14-2-16-13,1-7 2 14,12-1-6 0,0 1 6 1,4-5 3-15,-5 4-6 14,1-3-10-14,-9 5-15 13,-7 2-23-13,-2 6-37 0,-61 10-75 13,-4 0-102-13</inkml:trace>
    </iact:actionData>
  </iact:action>
  <iact:action type="add" startTime="107733">
    <iact:property name="dataType"/>
    <iact:actionData xml:id="d11">
      <inkml:trace xmlns:inkml="http://www.w3.org/2003/InkML" xml:id="stk11" contextRef="#ctx0" brushRef="#br0">7783 10917 59 0,'0'0'55'15,"0"0"-20"-14,0 0 12 14,0 0-14-14,0 0-15 13,0 0 9-13,0 0-24 14,0 0 16-14,0 0-1 0,0-3-6 13,0 1 25-13,0 2-8 13,0-2-5-13,-2 2 8 14,0-1-30-14,2 1 7 14,0-3 15-14,0 3-14 13,0 0 22-13,0-2-29 14,0 2-2-14,0 0 13 13,0 0-13-13,0 0-1 14,0 0 0-14,0 0 3 14,0 0-11-14,0 0-25 13,0 0-32-13,0 0 16 14,12 0 15-14,15 0-20 13,-19 0-13-13,12 0-59 0</inkml:trace>
    </iact:actionData>
  </iact:action>
  <iact:action type="add" startTime="116510">
    <iact:property name="dataType"/>
    <iact:actionData xml:id="d12">
      <inkml:trace xmlns:inkml="http://www.w3.org/2003/InkML" xml:id="stk12" contextRef="#ctx0" brushRef="#br0">6986 11219 57 0,'-18'-5'35'1,"13"0"-19"13,-1 1 22-13,1 0 29 14,3 3-20-14,0-2 34 13,0-1-41-13,2 2-11 14,0 0-7-14,0 0 0 0,0 2 5 13,0 0-12 1,0-2-9-14,0 2 26 0,0 0-28 13,0 0-1-13,0 0 5 14,0 0-8-14,0 0-1 13,0 0-10-13,0-3-7 14,0 1 14-14,0 2-15 13,6-3 19-13,15-3 14 14,2-2 0-14,6 2-5 14,0-3-4-14,-2 4-4 13,7-5 18-13,-1-1-19 14,10-8 0-14,5-3 11 13,16-4 1-13,2-8-6 14,16-6 3 1,5-6-3-15,7-4 8 13,5 5-11-13,-6 5-3 14,-8 7 5-14,-16 8 0 14,-21 7-4-14,-5 4-1 13,-16 7-2-13,-14 4-10 0,-4 1 8 13,-6 2 1-13,-3 0 3 0,0 0 0 12,0 0-7-12,0 0-7 14,0 0-23-14,0 0 29 14,2 0-77-14,9 0-78 13,7 0 114-13,-9 0-38 14,-3 0-72-14</inkml:trace>
    </iact:actionData>
  </iact:action>
  <iact:action type="add" startTime="119891">
    <iact:property name="dataType"/>
    <iact:actionData xml:id="d13">
      <inkml:trace xmlns:inkml="http://www.w3.org/2003/InkML" xml:id="stk13" contextRef="#ctx0" brushRef="#br0">21406 11191 33 0,'0'0'0'15,"0"0"-11"-14,0 0 11 14,0 0 35-14,0 0 23 13,0 0-12-13,0 0-12 14,0 3-12-14,0-3 7 14,0 0-17-14,0 0-8 13,0 0 12-13,0 0-9 0,0 0 4 13,0 0 7-13,0 0 6 13,0 0 31-13,0 0-30 14,0 0-15-14,0 0 3 14,0 0-11-14,14 0 5 13,13 0 26-13,8 0 9 14,16-3 10-14,7-8-45 14,4 4-5-14,6-3 2 13,3 0-4 2,-2 0 0-15,3 3-7 13,-1 4-19-13,2 3-35 14,-55 0-111-14,5-4-35 14</inkml:trace>
    </iact:actionData>
  </iact:action>
  <iact:action type="add" startTime="147524">
    <iact:property name="dataType"/>
    <iact:actionData xml:id="d14">
      <inkml:trace xmlns:inkml="http://www.w3.org/2003/InkML" xml:id="stk14" contextRef="#ctx0" brushRef="#br0">16163 17203 3 0,'0'2'7'15,"0"5"0"-14,-5-2-1 14,3 1-6-14,0 2 0 13,2-4 0-13,-2 0 2 14,2 1-2-14,0-2 0 14,0-3-8-14</inkml:trace>
    </iact:actionData>
  </iact:action>
</iact:actions>
</file>

<file path=ppt/ink/inkAction30.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11:07.933"/>
    </inkml:context>
    <inkml:brush xml:id="br0">
      <inkml:brushProperty name="width" value="0.05292" units="cm"/>
      <inkml:brushProperty name="height" value="0.05292" units="cm"/>
      <inkml:brushProperty name="color" value="#FF0000"/>
    </inkml:brush>
  </inkml:definitions>
  <iact:action type="add" startTime="6082">
    <iact:property name="dataType"/>
    <iact:actionData xml:id="d0">
      <inkml:trace xmlns:inkml="http://www.w3.org/2003/InkML" xml:id="stk0" contextRef="#ctx0" brushRef="#br0">8096 6441 102 0,'0'0'11'15,"0"0"-8"-14,0 0 7 14,0 0-2-14,0 0-6 13,0 0 9-13,0 0 13 0,-27 8-24 13,27-8-2-13,0 0-3 14,0 0-13-14,0 0 4 13,0 0-12-13,0 0 26 14,0 0 10-14,0 0-10 14,0 0 15-14,0 0 23 13,0 0-21-13,0 0-15 14,0 0-2-14,9 0 8 13,11 0 7-13,9 0-14 14,7-8 4-14,13-8 2 14,18-6-4-14,20-9 5 13,17-3-3-13,10-8 4 14,13-2 17 0,-4 0-24-14,-3 0 10 14,-6 4-5-14,-5 6-1 0,-8 6-6 13,-6 2-7-13,-72 22-65 13,-4 0-69-13</inkml:trace>
    </iact:actionData>
  </iact:action>
  <iact:action type="add" startTime="7268">
    <iact:property name="dataType"/>
    <iact:actionData xml:id="d1">
      <inkml:trace xmlns:inkml="http://www.w3.org/2003/InkML" xml:id="stk1" contextRef="#ctx0" brushRef="#br0">22619 5444 399 0,'0'0'0'1,"0"0"-9"13,0 0 9-13,136 14-3 14,-85-14 13-14,0-8 6 13,1-8 59-13,4-4-41 14,6 1-5-14,11 4-29 14,14 3 0-14,11 4-2 13,12 4 2-13,8-3-3 14,-3 6-25-14,-5-3-13 14,-19 0 16-14,-10-4-28 13,-21-2-3-13,-9-2-9 14,-51 4-41-14</inkml:trace>
    </iact:actionData>
  </iact:action>
  <iact:action type="add" startTime="8010">
    <iact:property name="dataType"/>
    <iact:actionData xml:id="d2">
      <inkml:trace xmlns:inkml="http://www.w3.org/2003/InkML" xml:id="stk2" contextRef="#ctx0" brushRef="#br0">16656 3688 81 0,'0'0'32'1,"0"0"-23"0,0 0 15 12,0 0 12-12,0 0-5 14,0 0 23-14,0 3-7 13,0-3-23-13,0 0 5 14,0 0-27-14,0 0-2 14,0 0-5-14,7 0 5 13,26 0 15-13,23-15-6 14,29-8-8-14,19 1 8 14,19-2-9-14,15 6 0 13,20 4 1-13,11-6-1 14,19 11 0-14,6 0 0 13,-16 9-34-13,-126 0-39 14,-21 0-102-14</inkml:trace>
    </iact:actionData>
  </iact:action>
  <iact:action type="add" startTime="9864">
    <iact:property name="dataType"/>
    <iact:actionData xml:id="d3">
      <inkml:trace xmlns:inkml="http://www.w3.org/2003/InkML" xml:id="stk3" contextRef="#ctx0" brushRef="#br0">7066 5897 76 0,'0'0'11'15,"0"0"-11"-14,0 0-4 14,0 0 0-14,0 0 4 0,0 0 10 12,0 0-5-12,0 15 11 14,0-15-10-14,0 0 22 14,0 0 17-14,0 0-2 13,2 0 2-13,-2 1-1 14,0-1-15-14,7 0 6 14,4 0-18-14,7 0-7 13,11-13-4-13,11-12-6 14,16-3 2-14,12-12 5 13,15-4 2 2,13-8 22-15,3-6-26 0,9 4 8 13,6 0 10 1,-5 5-20-14,3 13 4 14,-19 8-7-14,-10 8 1 14,-10 8-2-14,-8 2 1 0,-2 2-15 12,-1 4-11-12,3 0-26 14,-3 4-20-14,-47 0-29 13,-1 0-43-13</inkml:trace>
    </iact:actionData>
  </iact:action>
  <iact:action type="add" startTime="11326">
    <iact:property name="dataType"/>
    <iact:actionData xml:id="d4">
      <inkml:trace xmlns:inkml="http://www.w3.org/2003/InkML" xml:id="stk4" contextRef="#ctx0" brushRef="#br0">24832 6566 301 0,'0'0'6'1,"0"0"13"13,0 0 59-13,0 0-47 14,0 0 13-14,0 0 26 13,0 0-18-13,-35-112 12 0,48 103-64 13,16-1 1-13,16 0-8 14,26-4 7-14,29-2 0 13,28-5-2-13,5 3 7 14,8 4-4 1,-1-6-1-15,-8 2-5 0,-5-2-7 12,-9-3-29-12,-16-2-14 14,-17-5-38-14,-76 20-24 29,-9-6-159-29</inkml:trace>
    </iact:actionData>
  </iact:action>
  <iact:action type="add" startTime="12266">
    <iact:property name="dataType"/>
    <iact:actionData xml:id="d5">
      <inkml:trace xmlns:inkml="http://www.w3.org/2003/InkML" xml:id="stk5" contextRef="#ctx0" brushRef="#br0">18602 4066 81 0,'0'0'26'1,"0"0"16"13,0 0 38-13,0 0-21 14,0 0 9-14,127-14 17 13,-98-1-39-13,13-2-17 14,12-1-18-14,20 4-10 14,24 5 0-14,26-3-1 13,32 7 0-13,27-1 0 0,16 5 0 13,-3 1-2 1,-16 0 2-14,-17 0-35 14,-20 0-19-14,-121 0-58 0,-5 1-42 13</inkml:trace>
    </iact:actionData>
  </iact:action>
  <iact:action type="add" startTime="14155">
    <iact:property name="dataType"/>
    <iact:actionData xml:id="d6">
      <inkml:trace xmlns:inkml="http://www.w3.org/2003/InkML" xml:id="stk6" contextRef="#ctx0" brushRef="#br0">13587 6222 17 0,'0'0'29'1,"0"0"-5"13,0 0-6-13,0 0-4 14,0 0 7-14,115 0-19 13,-82-2-1-13,10-6 15 14,1 2-1-14,6-4 0 0,1 5 1 13,4-4-1-13,3 1 8 13,8 5-21-13,-4-2-1 14,0 5 9-14,7 0-7 14,-2 0-3-14,-3 0 5 13,6 0-1 2,-1 0 10-1,-2 0-10-14,-3 0 0 0,5 0 13 13,-9-2-16-13,10 0 6 14,-5-4-3-14,-1 6-3 13,5 0 5-13,-7 0-6 14,3 0 0-14,-5-2 5 14,-4 0-2-14,-9-5-3 0,4 4 3 12,-15-3-2-12,6 0 2 14,-4 4-3-14,-3-1 0 13,6 3-1-13,-1 0 4 14,2-1-3-14,1-3 0 0,1-3 0 13,1 2 0-13,-3 1-1 13,-1-1 1-13,-10 3 0 30,-2 2 0-30,-12-1 0 13,4 1 1-13,-6-4 1 0,-3-1-1 13,3 5-1-13,5 0 0 13,-3 0 0-13,8 0 0 14,2 0 0-14,-2 0-1 14,-3 0 2-14,5 0 0 13,-5 0-1-13,-2 0 0 0,5 0-2 13,4 0 3-13,2 0-1 14,2 0 1-14,7 0 2 13,-2 0-3-13,-5 3-1 14,6-3 1-14,-8 2-2 13,-6-2 2-13,-6 0 0 0,4 0-1 13,-5 0 4-13,1 0-1 14,4 0-2-14,4 0 0 13,-3 0-4-13,5 0 4 29,7 0 0-29,-5 0 2 0,7 0-2 13,-1 0 0-13,2 0-2 14,-1-2 4-14,-3-2-2 13,3-3 0-13,-5 3 0 14,8 1 0-14,-1-3 1 14,6-3-1-14,12-5 0 0,12-1 0 12,5 1 6-12,14-5-6 14,7 7 0-14,0-1 4 14,-3 1-4-14,2 3 2 13,-9 4-2-13,-3 0 3 0,-3 1-5 13,3 1 2-13,-8 0 0 13,2-1 2-13,-11 4-2 14,1 0-3-14,0-2 1 14,-9 0-13-14,-7-3 13 13,-9 2-15-13,-6-1-8 0,-9 4-21 28,-27 0-28-28,0-2-77 14</inkml:trace>
    </iact:actionData>
  </iact:action>
  <iact:action type="add" startTime="16256">
    <iact:property name="dataType"/>
    <iact:actionData xml:id="d7">
      <inkml:trace xmlns:inkml="http://www.w3.org/2003/InkML" xml:id="stk7" contextRef="#ctx0" brushRef="#br0">14846 6639 164 0,'0'0'26'15,"0"0"-25"-14,0 0-1 14,0 0 0-14,0 0 0 13,0 0 17-13,0 0-1 0,-7-8-15 13,7 8 0-13,0 0 0 14,0 0 11-14,0 0 12 13,0 0 13-13,0-2 9 14,0 2-27-14,0 0-2 13,0 0 2-13,0 0-6 14,-2 0 5-14,2 0-18 14,0-2 0-14,0 0 8 13,0 2-8-13,0 0-2 14,0 0-4-14,0 0 6 14,0 0-4-14,0 0 4 13,13 0 0-13,-3 0 0 0,9 2 0 13,10-2-2-13,14 0 0 13,14 0 2-13,17 0 30 30,11 0-21-30,1-3-3 13,7 3 4-13,-12-5-1 0,13 3-9 13,5-4 6 2,5-1-1-15,12 0 11 0,-2 0-16 12,-5 7 0-12,-14 0 9 14,-5 0-5-14,-10 0-4 14,-7 0 4-14,-5 0-2 13,1 9-2-13,-9-4 0 14,5 0 0-14,1 1 3 0,5 0-3 12,1-6 0-12,-3 0 7 14,-2 0-6-14,-5 0 2 14,-6-4-3-14,2-4 2 13,-2-9 24-13,0 10-23 0,0 0-3 13,4-6 7-13,2 7-5 13,7-4-2-13,2-2 0 30,-1 2 0-30,-8 3 1 13,5-2-1-13,-7 1 0 14,5 5 1-14,-5-4 1 0,0-1 5 13,-4 2-7-13,-3-4 0 13,-4 0-2-13,3 1 2 14,-6 0 0-14,-3-7 1 0,1 4 5 12,-1-5-6-12,-1 5 0 14,-2 2 3-14,-7-1 0 14,4-2 1-14,-4-1-4 13,-4 2 13-13,2-2-13 14,0 0 5-14,-7 0-5 14,-1 4 3-14,-12-1 8 0,-2 2-6 12,-7-1 10-12,0-8 2 14,-2 4-16-14,0-8 10 13,0-2-11-13,0 2 2 30,-18-4-11-30,-11-3 9 0,-15 6-15 12,-10-3 13-12,-6-3-4 0,-7 5-1 13,-6 0 3 2,-3 0-8-15,-11 7-1 13,-7-3 13-13,-1 1-2 14,-10 3-6-14,2 0 8 0,-1 0 0 12,-6 0 0-12,8 2 0 14,1 4-3-14,10-2 3 14,2 1 0-14,11 2 0 13,-5 3 0-13,1 0 0 0,2 2-2 13,-7 0 4-13,2 4-4 14,0 0 2-14,3 0 0 13,-1 0-2-13,1 6 2 14,-12 5 0-14,3 1-3 13,-7-1 7-13,2-3-6 0,-4-4 2 29,-1 2 0-29,-5 0-2 13,0 0 2-13,6 2 0 14,9 1 0-14,8 5 0 14,6 1 0-14,0-1 0 0,13-2 0 12,-1 0-2-12,12-2 2 14,1 1 0-14,-1 5-1 14,2-1 1-14,-7 1-1 13,0 6 1-13,-7-1 0 14,5-2-1-14,-7 4 1 0,3-4 0 12,-1 1-1-12,5-1 5 14,2-3-6-14,0-2 2 14,2 0 0-14,0 0-2 13,2-2 3-13,8 0-1 0,-3 3 0 13,7-6 1-13,1 3-4 13,3-2 3-13,9-4 0 30,8 3-3-30,-2-4 3 13,7-1 0-13,-1 4-1 0,3 1 1 13,3-2-6-13,-3 2 5 14,8-2 1-14,-1-1-4 13,-1 0 4-13,-2 0-2 14,1 0-1-14,7 2-2 14,0-4-14-14,2 3-21 0,0 1-3 12,0 1 9-12,0 5-14 0,0 0-3 13,15 4-7-13,8 5-1 13,-17-18-27 2</inkml:trace>
    </iact:actionData>
  </iact:action>
  <iact:action type="add" startTime="22384">
    <iact:property name="dataType"/>
    <iact:actionData xml:id="d8">
      <inkml:trace xmlns:inkml="http://www.w3.org/2003/InkML" xml:id="stk8" contextRef="#ctx0" brushRef="#br0">17933 9148 63 0,'0'2'89'15,"0"-2"-64"-14,0 0 7 14,0 0-6-14,0 0-1 13,0 0-1-13,0 0 27 14,0 0-35-14,0 0-3 14,0 0-5-14,0 0-8 13,0 0 18-13,0 0-18 0,0 0 0 13,23 0 2-13,5 0-2 13,13-6 10-13,7-2 2 14,8 3-8-14,11 2 3 14,5-1-2 0,3-1-5-14,1 1 16 14,4 0-16 1,3 1 4-15,2-4 3 13,4 3-6-13,2 1 18 0,-4 1-19 13,9 0 0-13,-7-3 6 14,5 3-5-14,-5-1-1 13,-2 1 0-13,-7-1 5 14,-8-1-13-14,-10 1 8 0,-4-1 0 12,-14 0 1-12,-4 0 1 14,-11-1-4-14,-4 5 2 14,-7-3-18-14,-5 3-15 13,-7 0-23-13,-6 0-44 0,0 0-44 13</inkml:trace>
    </iact:actionData>
  </iact:action>
  <iact:action type="add" startTime="25606">
    <iact:property name="dataType"/>
    <iact:actionData xml:id="d9">
      <inkml:trace xmlns:inkml="http://www.w3.org/2003/InkML" xml:id="stk9" contextRef="#ctx0" brushRef="#br0">24280 8382 70 0,'0'0'229'15,"0"0"-178"-14,0-6-33 14,-5 4 10-14,5 2-6 13,0 0-11-13,0 0 49 14,0 0-12-14,0 0-35 14,0-2 0-14,0 2-13 13,0 0 0-13,0 0 5 14,0 0-5-14,0 0-3 14,0 0-3-14,-2 0-9 13,0 14 13-13,-5 14-18 14,-6 14 20-14,2 16 15 13,-5 0-10-13,5 6 1 14,4 0-2 1,0-1-1-15,5-3 3 13,0-2-6-13,0-4-7 14,-9-6-3-14,3-4-56 14,4-6-53-14,2-34-16 0,2-4-67 12</inkml:trace>
    </iact:actionData>
  </iact:action>
  <iact:action type="add" startTime="25967">
    <iact:property name="dataType"/>
    <iact:actionData xml:id="d10">
      <inkml:trace xmlns:inkml="http://www.w3.org/2003/InkML" xml:id="stk10" contextRef="#ctx0" brushRef="#br0">24679 8617 254 0,'0'0'79'1,"0"0"-71"0,0 0-16 12,0 0 2-12,0 0-29 14,0 0-5-14,31-41 23 13,-46 69 17-13,-6 13 19 14,5 9 13-14,14-2-27 14,2-2 1-14,4-7-1 13,35-2 1-13,12-9-5 14,9-6 14-14,12-7-5 14,-3-10-1 0,-9-5 0-14,-9 0-8 0,-9 0 23 13,-13-14-8 1,-10-16 26-14,-17-12 4 14,-2-8-39-14,0-6 23 0,-27 3-15 13,-18 10-14-13,-8 2 35 13,6 11-34-13,3 9-2 14,7 4 16-14,10 11-12 14,10 6-4-14,3 0-89 13,10 13-77-13,4 0 46 0</inkml:trace>
    </iact:actionData>
  </iact:action>
  <iact:action type="add" startTime="26365">
    <iact:property name="dataType"/>
    <iact:actionData xml:id="d11">
      <inkml:trace xmlns:inkml="http://www.w3.org/2003/InkML" xml:id="stk11" contextRef="#ctx0" brushRef="#br0">25501 8700 570 0,'0'0'17'1,"0"0"19"13,0 0-15-13,0 0-20 14,0 0-1-14,0 0-8 13,31-5-12-13,-31 5 0 14,0 0-105-14,0 0-194 14</inkml:trace>
    </iact:actionData>
  </iact:action>
  <iact:action type="add" startTime="26906">
    <iact:property name="dataType"/>
    <iact:actionData xml:id="d12">
      <inkml:trace xmlns:inkml="http://www.w3.org/2003/InkML" xml:id="stk12" contextRef="#ctx0" brushRef="#br0">25998 8511 107 0,'0'0'0'1,"0"0"0"0,0 0-3 12,0 0-13-12,0 0 16 14,0 0 6-14,-2 0-6 13,2 0 0-13,0 0-9 14,0 0 2-14,0 0 7 14,0 0 5-14,0 0 9 13,0 0 11-13,0 0 2 14,0 0 11-14,0 0-8 14,0 0-3-14,0 0 28 13,0 0-18-13,0 0 0 14,0 0-6-14,0 0-4 0,0 0 20 12,0 0-20 3,0-5-26-15,0 5 45 0,0-2-44 13,0 2 5-13,0 0-5 13,0-5 0-13,0 5-4 14,0 0-5-14,0 0 7 14,0 0-11-14,0 0 11 13,0 0 0-13,0 0 4 14,0 0-4-14,0 0 1 13,0 0-1-13,0 0 0 14,0 0-8-14,0 0 14 14,0-7-6-14,0 1 35 13,0-4-19-13,0-1 8 0,2 2 0 13,-2-3-17 2,0 1 39-15,3 0-34 0,-3 3-8 12,2 1 7-12,-2 6 3 14,0 1 4-14,0 0-18 13,0 0-4-13,0 0-10 14,0 4-8-14,0 19 3 14,0 16 18-14,-7 11 2 13,-13 12 1-13,2 1-2 14,5-5 4-14,1-10-15 14,8-8 7-14,2-10-13 13,2-6 16 2,0-6-24-15,0-4 14 0,2 0-2 12,16-4-11-12,5 0 19 14,10-2-12-14,7-4 17 14,6-2 15-14,6-2-15 13,-1 0 0-13,1-8 8 0,1-12-3 13,-6-5 12-13,-1-4-15 14,-3 0 0-14,-7 0 28 29,-12 3-12-29,-4 1 9 0,-4 4-20 12,-3-1-3 3,1 2 15-15,-8 6-19 0,1 4 0 13,-5 6 23-13,-2-1-17 0,0 5 0 12,0-2-6-12,0 2 10 14,0 0-23-14,0 0 12 0,0 0-17 13,0 16 14 1,-2 23-3-14,-16 17 7 14,0 14 0-14,3 8 7 13,-1 1 3-13,3 1-10 14,-1-5-25-14,-1-3-8 14,-3 3-49-14,-7 0-15 0,12-58-58 12,-1-2-33-12</inkml:trace>
    </iact:actionData>
  </iact:action>
  <iact:action type="add" startTime="30941">
    <iact:property name="dataType"/>
    <iact:actionData xml:id="d13">
      <inkml:trace xmlns:inkml="http://www.w3.org/2003/InkML" xml:id="stk13" contextRef="#ctx0" brushRef="#br0">25202 9868 92 0,'0'0'80'1,"0"0"-73"13,0 0-4-13,0 0-2 14,0 0 11-14,0 0 7 13,0 0 30-13,-60-84-14 0,47 75-15 13,1 1 9-13,-1-2-23 14,-5 2-3 0,1 1 4-14,-12-2-1 0,-7 9-4 13,-2 0 2-13,-11 0-2 13,0 20 6-13,-2 14-8 14,6 2 0 1,10 1 2-15,8-5-2 13,14-5-2 2,13 2 2-15,0-5 4 0,0-4 18 13,19-1-22-13,19-10 4 13,7-5 18-13,11-4-19 14,0 0 6-14,-1-13-6 13,-6-10 19-13,-7-5-11 0,-8 0-7 13,-10 2 2-13,-6 1 11 14,-5 8-11-14,-5 4 38 13,-6 9-24-13,2 4 25 14,-4 0-35-14,0 0-10 0,0 0-20 13,2 7 18-13,5 22-23 13,-3 12 20-13,6 9 4 29,3 10 2-29,-7-4-1 14,4 6 0-14,-8-6 0 0,-2-6 1 13,0-3-1-13,0-9-1 13,0-7-5-13,-10-6-3 14,-13-6 9-14,-18-5 6 14,-11-5-1-14,-3-6 16 13,2-3-17-13,-1 0-4 0,12 0 10 13,9-7-10-13,6 0-6 14,6 2-40-14,6 5-64 13,15 0-14-13,0 0-79 14</inkml:trace>
    </iact:actionData>
  </iact:action>
  <iact:action type="add" startTime="31690">
    <iact:property name="dataType"/>
    <iact:actionData xml:id="d14">
      <inkml:trace xmlns:inkml="http://www.w3.org/2003/InkML" xml:id="stk14" contextRef="#ctx0" brushRef="#br0">25603 10106 551 0,'0'0'6'1,"0"0"-6"13,0 0-11-13,0 0-81 14,0 0-34-14,0 0 110 13,0 0 9-13,21-10-13 0,-19 10-158 13</inkml:trace>
    </iact:actionData>
  </iact:action>
  <iact:action type="add" startTime="32021">
    <iact:property name="dataType"/>
    <iact:actionData xml:id="d15">
      <inkml:trace xmlns:inkml="http://www.w3.org/2003/InkML" xml:id="stk15" contextRef="#ctx0" brushRef="#br0">26186 9968 108 0,'0'0'183'1,"0"0"-167"13,0 0-10-13,0 0-4 14,0 0-4-14,0 0 7 13,6-17 7-13,-6 17 19 14,0 0-31-14,5 0-8 14,-5 0 2-14,0 0-6 13,0 0 10-13,0 7-9 14,0 7 11-14,0-1-1 0,0 4 1 13,0-5 0-13,0-2 4 13,0 2-2-13,0 0 29 14,0 4-23-14,0 4 0 13,-7 0 14-13,7 0-22 14,0-2 3-14,-4-4 1 14,4 1-3-14,-8 0 21 13,6 4-8-13,0 2-5 14,0 2 22-14,0 3-30 14,2 0 2-14,-2-4 0 13,-3-2-2-13,5-3 3 29,0-5-4-29,0-3 0 14,0-5 2-14,0 0-1 0,0-4-1 13,0 0 8-13,0 0-1 0,0 0 19 0,0 0 27 11,0-6 3-11,0-28-32 14,0-16-24 1,7-10-3-15,9-8-4 13,3-2 7-13,6 5-5 14,2 3 5-14,2 6 0 13,0 14-8-13,-4 10 8 14,-8 7-4-14,-3 13 0 14,-10 3 4-14,0 4-3 0,1 5-6 12,-1 0 2-12,8 5-6 14,1 22 7-14,3 9 4 13,-5 15 0-13,-5 1 4 0,4 0-1 13,-8-4-1-13,-2-11 0 29,2-10 8-29,0-11-8 0,-2-8-3 13,2-4 1-13,-2-4 2 0,5 0 12 13,-3 0-6-13,6-4 23 13,13-33-5 2,8-14-24-15,4-11 0 14,5 1 3-14,3 8 1 13,-10 7-6-13,-2 15 2 14,-8 16-3-14,0 8-15 0,-6 7 17 12,1 0-8-12,0 0 8 14,1 21-5-14,-3 16 1 14,-1 6-4-14,-2 11 9 13,-1 4 0-13,-8-3 0 14,4 8 0-14,1-7 0 14,-5-1-26-14,0-4-40 0,2-8-18 12,2-37-53-12,-4-6-17 29</inkml:trace>
    </iact:actionData>
  </iact:action>
  <iact:action type="add" startTime="32907">
    <iact:property name="dataType"/>
    <iact:actionData xml:id="d16">
      <inkml:trace xmlns:inkml="http://www.w3.org/2003/InkML" xml:id="stk16" contextRef="#ctx0" brushRef="#br0">27260 10094 11 0,'0'0'375'1,"0"0"-341"0,0 0-19 12,0 0-15-12,0 0-10 14,0 0-3-14,0 0 13 13,-13-74 16-13,-16 74-7 14,-4 2 2-14,-8 26-3 14,1 8-7-14,2 9-2 13,14-3 2-13,-1 0-1 14,12-10 0-14,10-4 0 14,3-10-4-14,0-9-3 13,0 0 4-13,0-9-1 14,14 0 8-14,15-4 22 0,6-26-6 12,7-7-19 3,-1-5 18-15,-8 6-19 0,-8 6 0 13,-12 8 49-13,-9 13-11 29,1 6-22-29,-5 1-16 0,0 2-20 0,3 0 18 12,1 12-20-12,5 15 20 13,-3 9-9 2,6 5 8-15,1 1-37 13,2 3-11-13,1-11-45 14,2-10-5-14,-11-24-34 0</inkml:trace>
    </iact:actionData>
  </iact:action>
  <iact:action type="add" startTime="33280">
    <iact:property name="dataType"/>
    <iact:actionData xml:id="d17">
      <inkml:trace xmlns:inkml="http://www.w3.org/2003/InkML" xml:id="stk17" contextRef="#ctx0" brushRef="#br0">27480 10224 116 0,'0'0'101'15,"0"0"0"-14,0 0 59 14,0 0-54-14,0 0-56 13,0 0-33-13,29-92-16 14,-29 92-2-14,0 0-10 14,5 0-8-14,0 0 16 13,6 4-5-13,6 7 8 14,8-2 0-14,2-1 0 14,2-6-8-14,2-2 8 13,2 0 0-13,-4-2 26 14,-2-20-24-14,-4-2 5 13,-8 7 4-13,-8 8 27 14,-5 6 7-14,-2 3-19 0,0 0-25 13,0 0-2-13,0 1-16 13,-7 40-6-13,-29 22 23 14,-12 36 5 1,-10 21 2-15,-7 15-7 0,-9 9-89 12,-11 0-27-12,52-98-81 29,-7-7-120-29</inkml:trace>
    </iact:actionData>
  </iact:action>
  <iact:action type="add" startTime="37921">
    <iact:property name="dataType"/>
    <iact:actionData xml:id="d18">
      <inkml:trace xmlns:inkml="http://www.w3.org/2003/InkML" xml:id="stk18" contextRef="#ctx0" brushRef="#br0">17286 10985 16 0,'0'0'0'15,"0"0"-1"-14,0 0 1 14,0 0 17-14,0 0 26 13,0 0-1-13,0 0 3 14,-15 0-30-14,15 0 11 14,0 1 4-14,0-1-4 13,-2 0-5-13,-2 0-5 14,-3 0-14-14,4 0 20 14,3 0-16-14,0 0 19 13,0 0-7-13,0 0-12 0,0 0-4 13,0 0-2-13,0 0 0 13,0 0 27-13,0 0-14 14,0 0-1-14,0 0 4 14,0 0-13-14,0 0 7 13,0 0-10-13,0 0-14 14,5 0 12-14,29 0-10 14,12-1 12-14,26-17 28 13,12-3-8-13,7 1-9 14,10-2 8-14,-3 4-13 13,0 4 11-13,-11 5-17 14,-4 0 0-14,-19 3 2 14,-6 2-2-14,-9 4-5 13,-16 0-7-13,-6 0-30 14,-7 0 5-14,-9 0-47 14,-11 0-7-14,0 12 15 0,0-5-44 12,-17 1 54-12</inkml:trace>
    </iact:actionData>
  </iact:action>
  <iact:action type="add" startTime="43000">
    <iact:property name="dataType"/>
    <iact:actionData xml:id="d19">
      <inkml:trace xmlns:inkml="http://www.w3.org/2003/InkML" xml:id="stk19" contextRef="#ctx0" brushRef="#br0">14960 11604 159 0,'-7'0'6'15,"2"0"0"-14,-2 0 21 14,7 0 13-14,0 0 6 13,0 0 33-13,0 0-25 14,0 0-41-14,0 0 2 14,0 0-5-14,0 0 5 13,0 0 0-13,0 0-7 0,0-3 23 13,0 3-28 1,0 0 2-14,0 0 6 14,-4 0-7-14,4 0-1 0,0 0-3 13,0 0 4-13,0 0-3 13,0 0-1-13,0 0-3 14,0 0-1-14,0 0 2 14,0 0-2-14,0 0-5 13,0 0-7-13,0 0 16 14,0 0-24-14,0 0-1 14,0 0 25-14,0 0-12 13,0 0 12-13,16 0 1 14,8 0 0-14,21 0 34 13,15-11-9-13,18-4 6 14,15-8 13-14,10-6-10 0,20-2-23 13,8-3 20-13,10 2-24 29,-10 7 14-29,-8 5-22 13,-20 8 0-13,-21 7 1 14,-18 1 0-14,-12 2-1 14,-19-1 0-14,-4 2 7 0,-6 1-17 12,-8 0 5-12,-6 0-31 14,-2 0 3-14,-7 0-31 14,0 0-31-14,0 19-31 0,0-6 21 12,-16-1-21-12</inkml:trace>
    </iact:actionData>
  </iact:action>
  <iact:action type="add" startTime="44956">
    <iact:property name="dataType"/>
    <iact:actionData xml:id="d20">
      <inkml:trace xmlns:inkml="http://www.w3.org/2003/InkML" xml:id="stk20" contextRef="#ctx0" brushRef="#br0">23754 10749 326 0,'0'0'3'1,"0"0"2"13,0 0-4-13,0 0 35 0,0 0-11 13,0 0 30-13,0 0 50 13,-12 3-56-13,12-3-42 14,2-3-6-14,8 1 2 14,3-5 2-14,5 2-5 13,8 2 0-13,15-3 9 14,7 0-9-14,17-2 0 14,9-4 5-14,11 1-2 13,6-1 27 2,11-3-29-15,10-4 3 13,1-5 34-13,-1 2-36 14,-9 0 12-14,-15 0-10 14,-16 4-1-14,-14 2 15 13,-18 2-18-13,-15 4 0 14,-10 4 12-14,-13 5-12 0,-2 1 0 13,0 0-1-13,0 0-13 0,0 0-8 12,0 0-37-12,0 0-17 14,0 0-10-14,-15 5-42 13,-10 13 87-13,-6 2-37 14,16-12-21-14,-1-4-61 14</inkml:trace>
    </iact:actionData>
  </iact:action>
  <iact:action type="add" startTime="48821">
    <iact:property name="dataType"/>
    <iact:actionData xml:id="d21">
      <inkml:trace xmlns:inkml="http://www.w3.org/2003/InkML" xml:id="stk21" contextRef="#ctx0" brushRef="#br0">16607 11863 35 0,'0'0'66'1,"0"0"-22"13,0 0-20-13,0 0-4 14,0 0 32-14,0 0-9 13,0 0 0-13,0 0-12 14,0 0-21-14,0 0 13 14,0 0-22-14,0 0 4 13,0 0 26-13,0 0-15 0,0 0 8 13,0 0-9 1,0 0-8-14,0 0 6 0,4 0-13 13,12-14 1-13,22-12 9 14,11-6-9-14,24-6 3 13,21-7 13-13,11 1-7 14,16-5 25-14,-2-2-30 14,1 5-2-14,-1 0 21 13,-14 10-23-13,-9 10-1 14,-21 2 5-14,-15 7 1 13,-6 6-10-13,-11 0 4 14,-12 7-32 1,0 3 27-15,-4 1-60 13,-10 0-22-13,-6 0-32 14,-11 0-12-14</inkml:trace>
    </iact:actionData>
  </iact:action>
  <iact:action type="add" startTime="53862">
    <iact:property name="dataType"/>
    <iact:actionData xml:id="d22">
      <inkml:trace xmlns:inkml="http://www.w3.org/2003/InkML" xml:id="stk22" contextRef="#ctx0" brushRef="#br0">16096 13189 47 0,'0'0'65'15,"0"0"-48"-14,0 0 4 14,0 0-8-14,0-3 2 13,0-4 21-13,0-1-9 14,0-1-2-14,0 3 12 14,0-2-26-14,0 2-1 13,0 0-2-13,0 3-7 14,0 3 6-14,0-5-7 13,0 5 0-13,0 0-3 0,0 0 4 13,2 0-1-13,-2 0 1 14,0 0 0-14,0 0 0 13,0 0-1-13,0-2 0 14,0 2-2-14,0 0 2 14,0 0-3-14,0 0-6 13,10 0 9-13,1 0-6 14,-1 0-6-14,2 0 6 14,1 0 2-14,1 0-10 13,-5 0 5-13,-1 4-4 14,4-1 13-14,-3-3-4 13,-3 3 4-13,5-1 0 14,-6 2-1-14,4 1 1 0,-7 0 0 13,7-1-1 1,-3 2-2-14,6-4 3 0,-6 2-1 13,5-4 1 1,1 3-3-14,1-3 3 0,3 0 0 13,1 0 7-13,10 0-6 14,0 0 10 0,2-3-6-14,0-3-2 14,0-2-1-14,0 2 4 0,0 0-6 13,0 0 3-13,0 0-2 13,2 0-1-13,-2 4-2 29,5 2-32-29,-28 0-17 0,-2 0-141 13</inkml:trace>
    </iact:actionData>
  </iact:action>
  <iact:action type="add" startTime="55197">
    <iact:property name="dataType"/>
    <iact:actionData xml:id="d23">
      <inkml:trace xmlns:inkml="http://www.w3.org/2003/InkML" xml:id="stk23" contextRef="#ctx0" brushRef="#br0">17144 12937 255 0,'0'0'14'1,"0"0"-1"13,0 0 2-13,0 0 13 14,0 0 27-14,0 0-10 13,0 0 25-13,-45 0-57 14,45 0-6-14,0 0-14 0,0 0 4 13,0 0-1 1,0 0-9-14,0 0 13 14,25 0-1-14,15-12 6 0,18-5-1 13,18-10 19-13,13-4-8 13,13-5-5-13,8-1 1 29,-10 6 0-29,-4 4 0 14,-16 11-11-14,-13 6-21 14,-11 6 20-14,-12 4-43 0,-5 0-22 12,-8 0-39-12,-31 4-13 14,0 3-46-14</inkml:trace>
    </iact:actionData>
  </iact:action>
  <iact:action type="add" startTime="61768">
    <iact:property name="dataType"/>
    <iact:actionData xml:id="d24">
      <inkml:trace xmlns:inkml="http://www.w3.org/2003/InkML" xml:id="stk24" contextRef="#ctx0" brushRef="#br0">16634 15212 358 0,'0'0'0'15,"0"0"0"-14,0 0 0 14,0 0 16-14,0 0 37 13,0 0-3-13,0 0-19 14,-27 4-31-14,27-4-16 0,0 0 16 13,0 0 15-13,0 0-3 13,0 0 21-13,0 0-24 14,0 0 4-14,0 0 12 13,0 0-11-13,0 0 3 14,8 0 9-14,17 0-10 14,13 0 37-14,9-7-37 13,11-12 0-13,0 2-3 14,11 2-10 1,0 1-6-15,-5 2-2 13,10 2-39-13,-3 3-1 14,-46 5-95-14,-7 2-131 14</inkml:trace>
    </iact:actionData>
  </iact:action>
  <iact:action type="add" startTime="63058">
    <iact:property name="dataType"/>
    <iact:actionData xml:id="d25">
      <inkml:trace xmlns:inkml="http://www.w3.org/2003/InkML" xml:id="stk25" contextRef="#ctx0" brushRef="#br0">16663 16439 211 0,'0'0'16'1,"0"0"-16"13,0 0 0-13,0 0 5 14,0 0-5-14,0 0 0 13,0 0 10-13,-9 6 2 14,9-6-8-14,0 0 2 14,0 0 5-14,0 0 27 13,0 0-15-13,0 0 7 0,0 0 5 13,0 0 0-13,0 0 0 14,0 0-10-14,9 0-16 13,11-4 30-13,11-10-13 14,9 2-7-14,4-4 4 13,3 2-22-13,5-2 3 14,-4-2-4-14,4 1-7 14,-8-1 4 0,1 2-53-14,-5 2-23 0,-31 11-44 13,-6 1-80-13</inkml:trace>
    </iact:actionData>
  </iact:action>
  <iact:action type="add" startTime="64912">
    <iact:property name="dataType"/>
    <iact:actionData xml:id="d26">
      <inkml:trace xmlns:inkml="http://www.w3.org/2003/InkML" xml:id="stk26" contextRef="#ctx0" brushRef="#br0">15031 17253 139 0,'0'0'37'15,"0"0"-34"-14,0 0 28 14,0 0-18-14,0 0 24 13,0 0-26-13,0 0-2 14,-38-20-9-14,38 20-4 14,0 0-8-14,0 0 10 13,0 0-7-13,0 0 9 14,0 0 4-14,0 0-2 0,0 0 0 12,0 0-2-12,0 0 0 14,0 0 39-14,0 0 9 14,0 0 16-14,0 0-9 13,0 0-26-13,0 0-6 14,0 0-17-14,0 0-4 14,0 0 10-14,0 6-6 13,0 20-1-13,0 14 48 14,0 10-15-14,0 13-4 14,0 7-14 0,0-2-10-14,0-5 15 14,0-5-25-14,2 0 0 13,9 0-1-13,3 0 2 14,1 0-2-14,5-7-53 14,7-12-56-14,-16-39-3 0,1 0-95 12</inkml:trace>
    </iact:actionData>
  </iact:action>
  <iact:action type="add" startTime="65414">
    <iact:property name="dataType"/>
    <iact:actionData xml:id="d27">
      <inkml:trace xmlns:inkml="http://www.w3.org/2003/InkML" xml:id="stk27" contextRef="#ctx0" brushRef="#br0">15421 17390 3 0,'0'0'499'1,"0"0"-495"0,0 0-4 12,0 0 0-12,0 0 8 14,0 0-5-14,0 18 10 13,0 14 27-13,0 9-21 14,18 4 4-14,-3-3-11 14,8-8-12-14,-4-5 14 13,8-6-10-13,2-5-3 14,0-4 19-14,2-9-20 14,3-5 0-14,-10 0 0 13,3 0 5-13,-6-23 1 14,-2-14-6-14,-3-8 3 13,-12-12-6-13,-4-3 3 14,0 4-31-14,-31 17 27 0,-4 6 4 13,-5 11 41-13,-1 10-17 29,6 2-12-29,6 3 14 14,8 4-26-14,10-1 1 13,9 4-6-13,2 0-27 0,0 0-103 13,36 0-70-13,-16 2 105 13,7 0-135-13</inkml:trace>
    </iact:actionData>
  </iact:action>
  <iact:action type="add" startTime="65820">
    <iact:property name="dataType"/>
    <iact:actionData xml:id="d28">
      <inkml:trace xmlns:inkml="http://www.w3.org/2003/InkML" xml:id="stk28" contextRef="#ctx0" brushRef="#br0">16094 17223 382 0,'0'0'108'15,"0"0"-94"-14,0 0 21 14,0 0-19-14,0 0 14 13,0 0-25-13,4 6 3 14,-6 23 6-14,-2 6-8 14,4 3 8-14,0 0-14 13,0 2 0-13,2-1 19 14,16-4-17-14,9-3 6 14,0-3-1-14,4-5-4 0,-2-5 12 12,7-2-15 3,-5-2 0-15,0-6 19 13,0 1-19-13,-2 0 5 14,-2-8-3-14,-12 6 1 14,-1-1 3-14,-3-4-6 13,-9 1 0-13,-2 1 7 0,0 9-4 13,0 1 4-13,-18 9 32 13,-16 11-26-13,1-3 2 14,0 0-15-14,-5-5-13 14,7-2-5-14,-5-11-43 13,29-14-41-13,-2 0-113 30</inkml:trace>
    </iact:actionData>
  </iact:action>
  <iact:action type="add" startTime="66261">
    <iact:property name="dataType"/>
    <iact:actionData xml:id="d29">
      <inkml:trace xmlns:inkml="http://www.w3.org/2003/InkML" xml:id="stk29" contextRef="#ctx0" brushRef="#br0">16183 17217 712 0,'0'0'17'1,"0"0"-14"13,0 0 12-13,0 0-11 14,0 0 2-14,0 0-4 13,125-54-2-13,-69 45-3 14,6 7-25-14,3-1-19 0,-3 1-65 13,-46 2-39-13,-1 0-76 13</inkml:trace>
    </iact:actionData>
  </iact:action>
  <iact:action type="add" startTime="66472">
    <iact:property name="dataType"/>
    <iact:actionData xml:id="d30">
      <inkml:trace xmlns:inkml="http://www.w3.org/2003/InkML" xml:id="stk30" contextRef="#ctx0" brushRef="#br0">16856 17273 484 0,'0'0'23'15,"0"0"-19"-14,0 0-8 14,0 0 8-14,0 0 3 13,0 0 45-13,-62 135-32 0,53-91-3 13,9 2-4-13,0-3-8 14,0 2 2-14,11-7-7 13,9-8 0-13,14-2 21 14,-1-7-21-14,10-8 0 14,1-6-1-14,-2-7-21 13,-8 0 11-13,0-7-9 14,-15-20-3-14,-5-12 18 29,-10-9-42-29,-4-13 10 14,-2-4-2-14,-29 7 39 0,-10 12 11 12,-3 11 67-12,0 14-17 14,1 7-6-14,5 9-55 13,7 5-8-13,4 0-13 14,9 0-29-14,16 0-23 0,2 8-68 13,0-2-55-13</inkml:trace>
    </iact:actionData>
  </iact:action>
  <iact:action type="add" startTime="66846">
    <iact:property name="dataType"/>
    <iact:actionData xml:id="d31">
      <inkml:trace xmlns:inkml="http://www.w3.org/2003/InkML" xml:id="stk31" contextRef="#ctx0" brushRef="#br0">17246 17293 469 0,'0'0'59'15,"0"0"-52"-14,0 0-7 14,0 0 25-14,0 0-16 13,0 0 22-13,25 50 22 14,-12-16-21-14,3 7-16 0,11-2-12 13,11 2 0-13,9-10 18 13,13 1-22-13,11-11 1 14,12-11 11-14,3-6-11 14,1-4 3-14,0 0-2 13,-13-28 4-13,-11-6 12 14,-24-2-18 0,-14-8 0-14,-23-4 23 14,-2-10-23-14,-18 1-1 0,-26 10-2 13,-16 10-1-13,-17 16-2 13,-10 21-53-13,-15 0-6 14,58 17-56-14,-5 9-167 13</inkml:trace>
    </iact:actionData>
  </iact:action>
  <iact:action type="add" startTime="71950">
    <iact:property name="dataType"/>
    <iact:actionData xml:id="d32">
      <inkml:trace xmlns:inkml="http://www.w3.org/2003/InkML" xml:id="stk32" contextRef="#ctx0" brushRef="#br0">18314 6557 106 0,'0'0'48'1,"0"0"-13"13,0 0-32-13,0 0 4 14,0 0 27-14,0 0 11 13,0 0-19-13,-29-57 6 14,29 43-18-14,0 7 21 14,0-1-19-14,0-2 0 13,0 8 21-13,0-3-28 14,0 5 7-14,0 0-2 0,0 0-4 12,0 0-10-12,0 0-6 14,0 0-6-14,0 3-1 14,0 14 9-14,0 14-5 13,0 7 8-13,5 8 1 14,6 1 3-14,0 2-3 14,1-1 0-14,-2-3 14 13,3-1-11 2,1-6-3 0,7-3 0-15,-6-2-8 0,1-1 3 12,-5 0-56-12,-3-4-28 14,-6-3 10-14,-2-24-44 13</inkml:trace>
    </iact:actionData>
  </iact:action>
  <iact:action type="add" startTime="72335">
    <iact:property name="dataType"/>
    <iact:actionData xml:id="d33">
      <inkml:trace xmlns:inkml="http://www.w3.org/2003/InkML" xml:id="stk33" contextRef="#ctx0" brushRef="#br0">18100 7014 159 0,'0'0'36'15,"0"0"11"-14,0 0 4 14,0 0-5-14,0 0 6 13,0 0-16-13,-27-28-36 14,27 28-3-14,0 0-30 14,0 18 30-14,2 15 2 13,17 7 0-13,1 1-5 0,5 0-9 13,6-3 15-13,0-6 1 13,2-8 4-13,5-2-2 14,-5-10-3-14,3 0 0 14,-5-8-7 0,-4-4-1-14,-2 0 8 0,-5 0 16 13,4-28-1 2,5-12 15-15,7-14-27 13,13-10-2-13,-2-3 2 14,1 3-3-14,0 8 0 0,-13 8-5 13,1 12-30-13,-32 32-44 13,-4 4-85-13</inkml:trace>
    </iact:actionData>
  </iact:action>
  <iact:action type="add" startTime="75965">
    <iact:property name="dataType"/>
    <iact:actionData xml:id="d34">
      <inkml:trace xmlns:inkml="http://www.w3.org/2003/InkML" xml:id="stk34" contextRef="#ctx0" brushRef="#br0">23484 15190 246 0,'0'0'36'1,"0"0"-32"13,0 0-8-13,0 0 9 14,0 0 13-14,0 0 20 0,0 0 21 12,-7 0-22-12,7 0-12 14,0 0-8-14,0 0 9 14,0 0 13-14,0 0-12 13,0 0-15-13,0 0 10 14,0 0-20-14,0 0-1 14,0 0 0-14,0 0 0 13,0 0-2-13,0 0 1 14,0 0 0-14,0 0-1 13,0 0 1-13,0 0 0 14,0 0-3-14,0 0 8 14,0 0-5-14,0 0 0 0,0 0 0 12,0 0 2-12,0 0-2 14,0 0-12-14,0 0 11 14,0 0 0-14,0 0 1 13,14 0 11-13,17-3-4 14,13-4 21-14,3-3-26 13,9 2-1-13,0 0 6 14,-3-1-5-14,-4 5 1 14,-5 3-3 0,6-2-20-14,-8 3-16 0,-6 0-51 13,-27 0-73-13,-9 0-75 13</inkml:trace>
    </iact:actionData>
  </iact:action>
  <iact:action type="add" startTime="77803">
    <iact:property name="dataType"/>
    <iact:actionData xml:id="d35">
      <inkml:trace xmlns:inkml="http://www.w3.org/2003/InkML" xml:id="stk35" contextRef="#ctx0" brushRef="#br0">17126 16302 262 0,'0'0'10'15,"0"0"-10"-14,0 0-1 14,0 0 1-14,0 0 7 13,0 0-7-13,0 0 18 14,-11 0 9-14,11 0-23 0,0 0 1 13,0 0-5-13,0 0 0 13,0 0-3-13,0 0 1 14,0 0 2-14,0 0 23 13,0 0-10-13,0 0 17 14,0 0 8-14,0 0-17 14,0 0-15-14,0 0-6 13,0 0 0-13,0 0 3 14,0 0 0-14,0 0 3 14,0 0 2-14,0 0 4 13,0 0 2-13,0 0-13 14,0 3-1-14,9 1 22 13,13-2-1-13,14 2 7 14,6-4-12-14,18 0-9 0,12 0 4 13,10 0-11-13,9 0 0 13,8 0-4 2,1 0-36-15,0 0-47 0,-71 0-92 13,-4 0-121-13</inkml:trace>
    </iact:actionData>
  </iact:action>
  <iact:action type="add" startTime="84307">
    <iact:property name="dataType"/>
    <iact:actionData xml:id="d36">
      <inkml:trace xmlns:inkml="http://www.w3.org/2003/InkML" xml:id="stk36" contextRef="#ctx0" brushRef="#br0">27806 16598 162 0,'-4'0'75'15,"4"0"-73"-14,0 0 35 14,0 0 33-14,-2 0-22 13,2 0 13-13,0 0-13 14,0 0-23-14,0 0 1 14,0 0-9-14,0 0 0 13,0 0 21-13,0 0-37 14,0 0 0-14,0 0-1 13,0 0 2-13,0 0-4 14,0 0-1-14,0 0-8 0,0 0 3 13,0 0 3-13,0 0-1 13,4 0-1-13,16 0 7 14,9 0 24-14,13 0-23 14,10 0 1-14,10-11 10 13,9 5-12-13,12-2 0 14,8-1 7 1,7 2-2-15,2 2 0 13,3 0-5-13,-7 3 0 0,0 0 4 13,-11 2-4-13,-14 0 0 13,-7-2 0-13,-6 2 3 14,-8 0-6-14,-6 0-11 14,-11 0-42-14,-6 0-6 13,-2 6-81-13,-25 1 21 0,0-6-90 28</inkml:trace>
    </iact:actionData>
  </iact:action>
  <iact:action type="add" startTime="85140">
    <iact:property name="dataType"/>
    <iact:actionData xml:id="d37">
      <inkml:trace xmlns:inkml="http://www.w3.org/2003/InkML" xml:id="stk37" contextRef="#ctx0" brushRef="#br0">28078 17654 120 0,'0'0'58'1,"181"0"-19"13,-108-9 5-13,-1-5-16 14,-8 5 10-14,1-3 1 13,-1 1 17-13,1-1-11 0,4-2-13 13,-6 5 10-13,4 1-4 14,-9 0-22-14,-3 0 4 13,-6 2-18-13,-2-1-1 14,2 2 21-14,-6-2-20 14,1 7 7-14,-4-5-9 13,-2 5 2-13,-4-4-1 14,-5 0-1 0,0 1 0-14,-10-2-5 14,4 3-18-14,-9-4-22 0,-8 1-18 13,-6 0-73-13,0-2 75 13,0 4-240-13</inkml:trace>
    </iact:actionData>
  </iact:action>
  <iact:action type="add" startTime="86091">
    <iact:property name="dataType"/>
    <iact:actionData xml:id="d38">
      <inkml:trace xmlns:inkml="http://www.w3.org/2003/InkML" xml:id="stk38" contextRef="#ctx0" brushRef="#br0">22133 16327 3 0,'0'0'271'1,"0"0"-271"13,0 0-10-13,0 0 7 0,0 0 2 13,0 0 1-13,0 0 9 13,0 18-8-13,0-12 1 14,0-1 0-14,4 6-2 14,0-3 10-14,4-5-10 13,-6 6 3-13,2-6 1 14,-4 4 1-14,0-3 24 14,0-1-22-14,0-3-1 13,0 5 4-13,5-5-7 14,-5 4-1-14,2-4 7 13,-2 0 7-13,0 2 15 14,0 2-17-14,2 4 13 14,4-2-3-14,4 2-14 0,3 0 1 12,5 5-8 3,9-4 9-15,6-1 24 0,14-2-13 13,11 3 7 1,4-8 6-14,12 1-18 0,6-2 3 13,13 0-5-13,8 0-15 13,8-2 23-13,5-8-23 14,-14-2 2-14,-1 1 3 29,-22 6-2-29,-8-3-6 14,-15 4 2-14,-9 4 0 0,-14 0-1 13,-7 0 1-13,-8 0-19 13,-10 0-1-13,-1 0-25 14,-5 0-5-14,0 0-27 0,0 0-13 0,-7 4 5 11,-8 2 48 4,-3 1-79-15</inkml:trace>
    </iact:actionData>
  </iact:action>
  <iact:action type="add" startTime="90497">
    <iact:property name="dataType"/>
    <iact:actionData xml:id="d39">
      <inkml:trace xmlns:inkml="http://www.w3.org/2003/InkML" xml:id="stk39" contextRef="#ctx0" brushRef="#br0">23825 9745 247 0,'0'0'55'15,"0"0"-18"-14,0 0-28 14,0 0 5-14,0 0-13 13,0 0 22-13,-43-109 35 14,63 92-14-14,9-1-40 14,5-2 9-14,11 3-7 13,13-3-5-13,9 3 6 14,14 1-4-14,14-1 12 14,9 4-15-14,17-3 0 13,8 4 18-13,14-1-17 0,8 4-1 13,3 1 3-13,2 1-3 29,-11 2 5-29,-4 0-5 0,-19 5 0 0,-4-2 5 27,-7 2-3-27,-3 0-2 14,-6 0 3-14,0 0-2 14,1 0 1-14,4 0-2 0,-4 0 0 12,8 0 0-12,-8 0 1 14,-1 7-1-14,-4 0 0 13,1 3 3-13,-1 1-3 14,-7-2-2-14,3 3 2 0,-7 0 4 13,-12 1-3-13,1-1-1 13,-3-1 0-13,-6 4 1 14,-5 5-3-14,-6 1 2 14,-6 12 0-14,-8 6-14 13,-9 7-3-13,-2 7 6 14,-4 5 3-14,-2 7 5 0,-5 3-2 12,0 5 2-12,-4 8 3 14,-1 3 5-14,3 5-5 29,-5-2 0-29,-1-4-3 0,-6-4 3 13,1-8-1-13,-5-1-3 13,-2 1 4-13,2-1 5 14,1 0-4-14,-3-3-1 14,0-3 0-14,0-8 0 13,0-7-2-13,-20-3-4 0,-14 0 1 13,-3-2-8-13,-13 5 24 14,-8 4-11-14,-8 2 8 0,-19-4-4 12,-9-3-2 3,-8-7-1-15,-12-2 9 14,-4 0-6-14,-5 0-4 0,-4-3 2 12,3-4 11-12,-4-1-13 14,1-3 27-14,-2-2-19 13,-2-2-1-13,-8-2 9 14,-6-1-12-14,-9-9 6 0,-4-3-2 28,-10-5-7-28,2-2-1 14,-6-2-2-14,-9 0 2 14,-4-8 11-14,5-20-11 13,11-11 0-13,13-5 5 14,11-14-2-14,18-14 2 0,11-14-5 12,6-15 11-12,19-7-11 14,-3-4 1-14,9-2-1 14,8-2 6-14,5 0 9 13,12-1-10-13,11-1 5 0,16-3-6 13,19-3 3-13,14 0-7 14,14-1-11-14,34 1 10 13,29 6 1-13,10 10 7 14,15 16-2-14,14 17 3 13,11 14-1-13,9 10-7 0,2 7-2 13,5 11-8-13,-3 15-21 29,-8 17-30-29,-5 1-41 14,-100 22-56-14,-12 8-50 13</inkml:trace>
    </iact:actionData>
  </iact:action>
  <iact:action type="add" startTime="92544">
    <iact:property name="dataType"/>
    <iact:actionData xml:id="d40">
      <inkml:trace xmlns:inkml="http://www.w3.org/2003/InkML" xml:id="stk40" contextRef="#ctx0" brushRef="#br0">18283 16128 262 0,'0'0'76'15,"0"0"-72"-14,0 0-3 14,0 0-2-14,0 0 6 13,0 0-3-13,0 0 49 14,-13 5 5-14,13-5-27 14,2 0-24-14,11-7 0 13,7-9 1-13,16-2-6 14,9-6-8-14,15-6-4 14,22-6-14-14,19-12-23 13,-57 28-29-13,3-5-53 0</inkml:trace>
    </iact:actionData>
  </iact:action>
  <iact:action type="add" startTime="95349">
    <iact:property name="dataType"/>
    <iact:actionData xml:id="d41">
      <inkml:trace xmlns:inkml="http://www.w3.org/2003/InkML" xml:id="stk41" contextRef="#ctx0" brushRef="#br0">25497 10788 11 0,'0'0'51'1,"0"0"-37"13,0 0 12-13,0 0-25 14,0 0 3-14,0 0 2 13,0 0 32-13,6-24 1 14,-6 18-7-14,0 2 31 14,0-1-21-14,0 3 21 13,0-3-30-13,0 5-18 14,0 0-5-14,0 0-10 14,0-2-7-14,0 2-1 0,0 0-15 12,0 0-6 3,0 0-36-15,0 0-15 0,0 0 45 12,0 2-103-12</inkml:trace>
    </iact:actionData>
  </iact:action>
  <iact:action type="add" startTime="95734">
    <iact:property name="dataType"/>
    <iact:actionData xml:id="d42">
      <inkml:trace xmlns:inkml="http://www.w3.org/2003/InkML" xml:id="stk42" contextRef="#ctx0" brushRef="#br0">25356 10964 297 0,'0'0'84'1,"0"0"-4"0,0 0-61 12,0 0-19-12,0 0-9 14,0 0 9-14,0 77 6 13,0-19 8-13,0 4 6 14,0 6-17 1,0 3-2-15,0 1 6 13,0-7-1-13,2-5-6 0,3-9 0 13,2-9-22-13,-3-6-20 14,7-8-73-14,-7-28 1 13,6 0-83-13</inkml:trace>
    </iact:actionData>
  </iact:action>
  <iact:action type="add" startTime="95956">
    <iact:property name="dataType"/>
    <iact:actionData xml:id="d43">
      <inkml:trace xmlns:inkml="http://www.w3.org/2003/InkML" xml:id="stk43" contextRef="#ctx0" brushRef="#br0">25590 11277 364 0,'0'0'80'1,"0"0"-28"13,0 0 9-13,0 0-61 14,0 0-2-14,0 0-6 13,25-68-18-13,-25 97 9 14,0 12 17-14,0 8 1 14,0 11 10-14,0-6-11 0,0-8 1 12,13-4 0 3,12-17 3-15,6-5-4 0,9-11 8 13,11-9-2-13,7 0 3 13,7-6-9-13,-7-29 1 14,-11-16 14 0,-9-18-10-14,-9-4 27 0,-14-5 3 13,-15 7 31-13,0 13-40 14,-17 5 7-14,-31 12-16 13,-12 7 2-13,-15 8-19 14,-8 16-11-14,0 10 10 29,6 0-20-29,17 18-34 0,4 15-26 13,18 8-52-13,38-22-23 13,0 1-88-13</inkml:trace>
    </iact:actionData>
  </iact:action>
  <iact:action type="add" startTime="100082">
    <iact:property name="dataType"/>
    <iact:actionData xml:id="d44">
      <inkml:trace xmlns:inkml="http://www.w3.org/2003/InkML" xml:id="stk44" contextRef="#ctx0" brushRef="#br0">21892 17084 301 0,'0'0'7'1,"0"0"-7"13,0 0-10-13,0 0 0 14,0 0 10-14,0 0 25 13,0 0 18-13,-31-48-10 14,31 48-10-14,0 0-21 14,0 0 19-14,0 0 28 13,0-2-3-13,0 2 0 0,0 0-10 13,0 0-27-13,0 0 10 13,0 0-19-13,0 0 0 14,0 0 1-14,0 0-1 14,0 0 2-14,0 0-2 13,0 0 0-13,0 0 3 14,0 0-3-14,0 0-7 14,0 2 1-14,0 19 6 13,0 6 5-13,0 6 6 14,0 1-9-14,0 1 7 14,4 0-9-14,6-5 0 13,-6-2 6-13,7 4-6 14,-7-6 5-14,8 0-5 13,-6-3 3-13,5-1-5 14,1-5 2-14,1-6 0 14,-2 2-6-14,-2-8 1 13,4-2-4-13,10-3 8 0,4 0 1 13,8-17 20-13,19-24-10 29,8-21-6-29,18-17 20 14,9-13-24-14,0-4 7 0,-4 0-5 12,-4 12 2-12,-12 8 31 14,-7 10-35-14,-4 16 0 14,-6 11-7-14,-15 13 7 13,-6 8-38-13,-8 6-11 14,-8 4-60-14,-3 8-31 0,-12 0-11 0</inkml:trace>
    </iact:actionData>
  </iact:action>
  <iact:action type="add" startTime="100796">
    <iact:property name="dataType"/>
    <iact:actionData xml:id="d45">
      <inkml:trace xmlns:inkml="http://www.w3.org/2003/InkML" xml:id="stk45" contextRef="#ctx0" brushRef="#br0">22685 16581 247 0,'0'0'42'15,"0"0"-34"-14,0 0 4 14,0 0 33-14,0 0 17 13,0 0-26-13,0 0-18 14,-4-10-18-14,4 10 2 14,0 0 0-14,0 0-1 13,0 0 7-13,0 0 12 14,0 0-19-14,0 0 4 13,0 0 0-13,0-2-5 14,0 2 4-14,0 0-4 0,0 0 0 13,0 0-3-13,0 0 7 13,0 0-6-13,4 0 4 14,4 0-2-14,-6 0 3 14,0 0-3-14,0 0 0 13,-2 0 7-13,0 0-2 14,0 0-4-14,0 0 22 14,0 0 8-14,0 0 4 13,0 0-14-13,0 0-14 14,0 0 6-14,0 0-13 13,0 0 0-13,0 0-2 14,0 0-1-14,0 0 0 14,0 0-20-14,0 0 8 0,0 0 9 12,0 0 3-12,5 0 3 14,1 2-4-14,6 2 5 14,-1 0-3-14,2 0 2 13,3 0 0-13,-3-4 7 14,3 6-7-14,-3-1 0 13,-2-4 3-13,7 3-1 14,-2-2 4-14,3 5-6 14,6-2 1-14,-3 2 2 13,1-4-2-13,-4 6-1 14,2-5 4 0,-6 0 2-14,-3-3-3 14,-6 3-3-14,1-2 0 14,-3-2 5-14,-2 0-5 0,3 0 0 0,2 0 0 11,-3 3 0 4,3-1 2-15,-5 0-2 0,-2 1 0 13,0-3-4-13,0 0 5 13,0 0-1-13,0 0 0 14,0 0-8-14,0 0 8 14,0 0-4-14,0 0 4 13,2 0 1-13,-2 0-1 14,2 2 0-14,1-2 4 13,-3 0-3 2,0 0 1-15,2 5-2 0,-2-5 3 13,0 2-9-13,0 0 6 13,0 3 0-13,0 4 4 0,0 12-3 13,0 12 19 1,-18 9-15 1,-2 6-1-15,-9 5 8 0,3 5-12 13,-1 3-4-13,0 3-29 0,9 3-42 12,11-51-92 3,1-11-193-15</inkml:trace>
    </iact:actionData>
  </iact:action>
  <iact:action type="add" startTime="106158">
    <iact:property name="dataType"/>
    <iact:actionData xml:id="d46">
      <inkml:trace xmlns:inkml="http://www.w3.org/2003/InkML" xml:id="stk46" contextRef="#ctx0" brushRef="#br0">17583 14564 305 0,'0'-3'25'1,"0"3"-15"13,0-3 39-13,0 3 1 0,0 0-11 13,0 0 13-13,0 0-35 13,0 0-12-13,0 0-5 14,0 0 5-14,0 0-13 14,0 0 8-14,2 0 0 13,-2 0 0-13,10 0 3 14,5 0 13-14,14-6 18 14,20-10 2-14,29-12-7 13,15-10-29-13,21-14 0 14,13-11 0 0,3-8-72-14,-84 40-40 14,-4-5-69-14</inkml:trace>
    </iact:actionData>
  </iact:action>
  <iact:action type="add" startTime="107499">
    <iact:property name="dataType"/>
    <iact:actionData xml:id="d47">
      <inkml:trace xmlns:inkml="http://www.w3.org/2003/InkML" xml:id="stk47" contextRef="#ctx0" brushRef="#br0">17209 7204 36 0,'0'0'122'15,"0"0"-120"-14,0 0-1 14,0 0 15-14,0 0 19 13,0 0 36-13,-9 43-8 14,9-41-41-14,0-2-2 14,0 0-16-14,0 0 20 13,7 0 15-13,12-2-14 14,13-18-18-14,23-15-7 0,17-4 0 13,22-10 16 1,12-7-14-14,10 0 9 0,5 2 2 13,-5-2-5 1,-8 6 3-14,-7 4-11 0,-9 3 0 13,-17 13-2-13,-3 8-41 14,-5 13-67-14,-61 9-24 13,5 0-80-13</inkml:trace>
    </iact:actionData>
  </iact:action>
  <iact:action type="add" startTime="108856">
    <iact:property name="dataType"/>
    <iact:actionData xml:id="d48">
      <inkml:trace xmlns:inkml="http://www.w3.org/2003/InkML" xml:id="stk48" contextRef="#ctx0" brushRef="#br0">17298 16517 186 0,'0'0'81'15,"0"0"-60"-14,0 0 0 14,0 0-1-14,0 0 7 0,0 0-12 12,0 0 18 3,-9 0-20-15,9 0-4 0,0 0 8 13,0 0 5-13,0 0-9 13,0 3-13-13,0 2-1 14,0 17-2-14,0 4 3 13,0 11 0-13,0 4 18 14,11-6-2-14,2 0-9 14,1-12-7-14,1-5 0 13,-1-6 6 2,1-7-3-15,1-5 18 14,15 0 7-14,16-5-1 13,15-36 3-13,23-22 7 0,18-28-15 13,14-26 19 1,9-13-30-14,-3 4-10 0,-19 12-1 13,-17 28-7-13,-12 20-50 14,-5 12-56-14,-61 54-73 13,-5 0 23-13</inkml:trace>
    </iact:actionData>
  </iact:action>
  <iact:action type="add" startTime="110289">
    <iact:property name="dataType"/>
    <iact:actionData xml:id="d49">
      <inkml:trace xmlns:inkml="http://www.w3.org/2003/InkML" xml:id="stk49" contextRef="#ctx0" brushRef="#br0">18789 17466 214 0,'0'0'94'1,"0"0"-92"13,0 0 2-13,0 0 0 14,0 0-2-14,0 0 6 13,0 0 11-13,-16 0 5 14,16 0-17-14,0 0-7 14,0 0 33-14,0 0-2 13,0 0-3-13,0 0-11 0,0 0-14 13,0 0 8-13,0 0-5 13,0 0-2-13,10 0 10 14,7 0-12-14,10-12 7 14,6 2 0-14,12-11-2 13,9 4 4-13,3-3 4 14,1-4-9-14,2 3 10 29,3-1-16-29,-5 5 0 14,-2 5 1-14,-5-5-1 0,1 2-29 13,-8 4-12-13,-2-3-34 13,-6-2-39-13,-29 11-25 14,-5-4-52-14</inkml:trace>
    </iact:actionData>
  </iact:action>
  <iact:action type="add" startTime="115495">
    <iact:property name="dataType"/>
    <iact:actionData xml:id="d50">
      <inkml:trace xmlns:inkml="http://www.w3.org/2003/InkML" xml:id="stk50" contextRef="#ctx0" brushRef="#br0">15720 18552 373 0,'-9'5'20'1,"9"-5"-20"13,0 0-32-13,0 0 32 14,0 0 23-14,0 0 2 13,0 0-16-13,0 0-4 14,0 0 8-14,0 0-11 14,0 0 10-14,0 0 20 13,0 0-15-13,0 0-6 14,0 0-11-14,0-2 2 14,9-2 15-14,-5-4-15 13,7 3 8-13,3 3-3 0,3-5 3 13,3-2-4-13,7 4-6 13,9 1 1-13,-1-1 0 14,8-3-1 1,8 7 0-15,-2-6 0 0,7-3 2 12,4 6-1-12,7-2-1 14,0-2 0-14,-1 4-1 29,4 0 4-29,1 0-4 14,-6 2 1-14,-3-2 0 13,-6 0-2-13,2 0 2 0,-4 2-5 13,-4-2-1-13,4-4-3 14,0 4-7-14,-10-10 11 13,-8 5-10-13,2 0 9 14,-9-1 2-14,-2-2 1 0,-3 6-2 13,-4-3-15-13,5 2-52 13,-5 0 5-13,-18 4-28 14,3-1-53-14</inkml:trace>
    </iact:actionData>
  </iact:action>
  <iact:action type="add" startTime="118495">
    <iact:property name="dataType"/>
    <iact:actionData xml:id="d51">
      <inkml:trace xmlns:inkml="http://www.w3.org/2003/InkML" xml:id="stk51" contextRef="#ctx0" brushRef="#br0">20934 16266 201 0,'0'0'109'1,"0"0"-68"13,0 0-16-13,0 0-4 14,0 0 6-14,0 0 8 13,0 0 15-13,-105-58-13 14,100 58-23-14,3 0 0 14,2 0-14-14,0 0 0 13,0 0-1-13,0 0-6 14,0 0 0-14,0 0 5 13,0 0-8-13,0 0 9 14,0 0-2-14,0 0 3 0,0 0 0 13,0 0 3-13,0 0-5 13,0 0 2-13,0 0-2 14,0 0 2-14,0 0 1 14,0 0 5-14,-2 0-4 13,2 0 5-13,0 0-5 14,0 0-2-14,0 0 0 13,0 0 9-13,0 0-9 14,0 0 0-14,0 0 12 14,0 0-8-14,0 0 3 13,0 0-7-13,0 0 0 14,0 0 11-14,0 0-5 0,0 0-3 13,0 0-3 1,9 0 0-14,11 0 14 0,22 0-9 13,5-5 1-13,18-10 14 14,6-1-20 0,1 0 3-14,1 2-3 0,-6 3 3 13,-5-1-4 1,-4 3 1-14,-9 1-25 14,-2 4 2-14,-4-2-31 0,-8 6-36 13,-33 0-62-13,-2 0-62 13</inkml:trace>
    </iact:actionData>
  </iact:action>
  <iact:action type="add" startTime="126242">
    <iact:property name="dataType"/>
    <iact:actionData xml:id="d52">
      <inkml:trace xmlns:inkml="http://www.w3.org/2003/InkML" xml:id="stk52" contextRef="#ctx0" brushRef="#br0">6651 16075 363 0,'-27'-9'59'1,"8"5"-52"0,7 0 27 12,-1 2-22 3,7-2 31-15,-2 2 1 0,4 0-13 12,4 0 5-12,0 0-19 14,0 2-14-14,0 0 8 14,0 0-11-14,0 0-3 13,0 0 0-13,9 0 3 14,15 0 2-14,19 0 0 14,15-15-2-14,13-6 26 13,21-11-18-13,8-3 7 14,9-7-7 0,5 2-3-14,-3 2 1 0,-1 8-6 13,-15 9-9-13,-5 9 9 14,-5 5-64-14,-8 7-31 13,-59 0-63-13,-3 0-35 14</inkml:trace>
    </iact:actionData>
  </iact:action>
  <iact:action type="add" startTime="127439">
    <iact:property name="dataType"/>
    <iact:actionData xml:id="d53">
      <inkml:trace xmlns:inkml="http://www.w3.org/2003/InkML" xml:id="stk53" contextRef="#ctx0" brushRef="#br0">23816 17043 362 0,'0'0'126'15,"0"0"-113"-14,0 0 28 14,0 0 19-14,0 0-4 13,0 0 17-13,-7 30-41 0,7-33-11 13,31-24 17-13,23-8-35 14,22-11 0-14,24-4-1 13,14-2 6-13,13 3-13 14,6 0 5-14,8 8-24 14,0 2-13 0,-1-6-58-14,-109 30-115 0,-9-9-246 13</inkml:trace>
    </iact:actionData>
  </iact:action>
</iact:actions>
</file>

<file path=ppt/ink/inkAction3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13:18.094"/>
    </inkml:context>
    <inkml:brush xml:id="br0">
      <inkml:brushProperty name="width" value="0.05292" units="cm"/>
      <inkml:brushProperty name="height" value="0.05292" units="cm"/>
      <inkml:brushProperty name="color" value="#FF0000"/>
    </inkml:brush>
  </inkml:definitions>
  <iact:action type="add" startTime="7145">
    <iact:property name="dataType"/>
    <iact:actionData xml:id="d0">
      <inkml:trace xmlns:inkml="http://www.w3.org/2003/InkML" xml:id="stk0" contextRef="#ctx0" brushRef="#br0">18370 3116 140 0,'-13'0'14'1,"9"0"3"13,-2 0-2-13,6 0 7 14,0 0 5-14,0 0 25 13,0 0 10-13,0 0-53 14,0 0-9-14,0 0-2 14,0 0-1-14,0 0-3 13,0 0-4-13,0 0 10 14,0 0 5-14,0 0 4 14,0 0 7-14,0 0 8 13,0 0-11-13,0 0 10 14,6 0-13-14,13-3-6 13,24-9 24-13,26-5-16 0,31-7-1 13,32-2 9-13,37-6-13 14,30 4 12 0,19 2-10-14,7-1-9 0,-4 6 11 13,-14-2-11-13,-27 5 0 14,-12 4 1-14,-21 2 0 13,-7 0-2-13,1 0 0 29,0-1-33-29,-8 1 24 14,0 1-41-14,2 2-6 0,-17 6-47 13,-99 3-11-13,-5 0-72 13</inkml:trace>
    </iact:actionData>
  </iact:action>
  <iact:action type="add" startTime="8144">
    <iact:property name="dataType"/>
    <iact:actionData xml:id="d1">
      <inkml:trace xmlns:inkml="http://www.w3.org/2003/InkML" xml:id="stk1" contextRef="#ctx0" brushRef="#br0">25109 3560 245 0,'0'0'35'1,"0"0"21"13,0 0-26-13,0 0-29 14,0 0 29-14,0 0-3 13,2-31 25-13,-2 29-32 14,6-5-13-14,8 0 5 14,15-4-12-14,25-3 0 13,19-6 1-13,23-1 3 0,11 1-4 13,4-7 0 1,7 8 1-14,5-2-6 14,-7 2 4-14,-2 2-25 14,0 2 17-14,-3 4-29 13,-8 1-19-13,-3 4 4 14,-85 6-24-14,-3 0-42 14</inkml:trace>
    </iact:actionData>
  </iact:action>
  <iact:action type="add" startTime="16797">
    <iact:property name="dataType"/>
    <iact:actionData xml:id="d2">
      <inkml:trace xmlns:inkml="http://www.w3.org/2003/InkML" xml:id="stk2" contextRef="#ctx0" brushRef="#br0">9442 9156 133 0,'0'-12'12'1,"0"8"9"0,0 0-5 12,0-1 8-12,0 2 9 14,0 1 1-14,0 2-16 13,0 0-9-13,0 0-5 14,0 0-6-14,0-2 2 14,0 2-1-14,0 0-3 13,0 0 4-13,0 0-5 14,0 0 4-14,0 0 1 14,0 0 1-14,0 0-1 13,0 0 0-13,0 0 12 14,0 0-4-14,0 0 6 13,0 0 1-13,0 0-10 0,0 0 2 13,0 0-7-13,0 0 0 14,0 0-1-14,0 0 2 13,0 0-1-13,0 0 0 14,0 0 1-14,0 0 1 14,0 0-2-14,0 0 0 13,0 0 2-13,0 0-2 14,0 0-2-14,0 0 2 13,0 0 0-13,0 0-2 14,0 0 2-14,0 0 0 14,0 0 5-14,0 0-3 13,0 0-2-13,0 0 8 14,0 0 0-14,0 0 7 0,0 0-14 13,0 0-1-13,0 0 9 13,0 0-6-13,0 0 2 14,0 0 7-14,0 0-2 13,0 0 9-13,0 0-14 14,0 0-3-14,0 0 4 14,0 0 0-14,0 0-6 13,0 0 6-13,0 0 0 14,0 0 13-14,0 0-17 14,0 0 1-14,0 0 3 13,0 0-6-13,0 0-1 14,0 0 0-14,7-5 2 0,2 1-3 12,6 0 1 3,6 1 1-15,-2-1-4 0,10-3 4 13,0 6 0-13,12-3-1 13,5-1 3-13,6 5-4 14,2 0 1-14,-2 0 1 14,9 0-6-14,-3 0 9 13,6 0-5 2,6 3 2-1,3 4 0-14,1 0 0 14,-1-5 0-14,6 0 0 0,-4-2 2 13,-2 0-2-13,-1 0 0 13,-1 0 3-13,-6 0-3 14,-1 0 0-14,-6 0 0 14,-2-2 0-14,-6-5 2 0,-6 2-1 12,-1 1-1-12,-8-1 0 14,1 0 0-14,-1 0 1 13,3 1-1-13,3-2 0 14,5-2-2-14,8-1 4 14,4-1-2-14,6-1 1 13,5-1 0-13,-9 3-2 0,-2-2 1 13,-4 4 0-13,-10-3-3 14,10 1 4-14,0 4-1 29,4-6 0-29,6 2-2 0,5 2 0 12,1 2-22-12,-8 3-21 14,3-3 2-14,-9 5-6 14,-6 0 2-14,0 0-8 13,-44 0-30-13,-4 0-68 14</inkml:trace>
    </iact:actionData>
  </iact:action>
  <iact:action type="add" startTime="18777">
    <iact:property name="dataType"/>
    <iact:actionData xml:id="d3">
      <inkml:trace xmlns:inkml="http://www.w3.org/2003/InkML" xml:id="stk3" contextRef="#ctx0" brushRef="#br0">8207 10764 25 0,'0'0'88'15,"0"0"-60"-14,0 0-18 14,0 0-10-14,0 0 0 13,0 0 0-13,0 0-4 14,-4 3 3-14,4-3-5 0,0 0 6 13,0 0 1-13,0 0-1 13,0 0 18-13,0 0 2 14,0 0 5-14,0 1 3 14,0-1-14-14,0 0-10 13,0 0-2-13,0 0-1 14,0 0-1-14,0 0 0 13,0 0-5-13,0 0 5 14,0 2-33-14,0-2-24 14,0 2 30-14,0 4-13 13,4-4-27-13</inkml:trace>
    </iact:actionData>
  </iact:action>
  <iact:action type="add" startTime="21833">
    <iact:property name="dataType"/>
    <iact:actionData xml:id="d4">
      <inkml:trace xmlns:inkml="http://www.w3.org/2003/InkML" xml:id="stk4" contextRef="#ctx0" brushRef="#br0">11342 11117 129 0,'0'0'69'1,"0"0"-65"13,0 0 6-13,0 0 1 14,0 0-10-14,0 0 13 13,0 0 0-13,-18-41-7 14,18 41-7-14,0 0-6 0,0-1-20 13,0 1-14-13,0 0 3 13,0 0 20-13,0 0-4 14,0 0-14-14,4 0 8 13,-4 0-8-13</inkml:trace>
    </iact:actionData>
  </iact:action>
  <iact:action type="add" startTime="23068">
    <iact:property name="dataType"/>
    <iact:actionData xml:id="d5">
      <inkml:trace xmlns:inkml="http://www.w3.org/2003/InkML" xml:id="stk5" contextRef="#ctx0" brushRef="#br0">12269 11148 107 0,'0'0'64'1,"0"0"-48"13,0 0 21-13,0 0-25 14,0 0 25-14,0 0-19 13,0 0 27-13,-15-9-21 14,15 6-4-14,0 2 0 14,0 1-4-14,0-2-2 13,0 2 1-13,0 0-2 14,0 0 11-14,0 0-18 0,0 0-1 12,0 0 6-12,0 0-8 14,0 0 1-14,0 0-4 14,0 0 0-14,0 0 7 13,0-2-5-13,21-4 10 14,16-2 16-14,7-6-13 14,12-2-1-14,8-2 1 13,9 0-6-13,6-4 12 14,8-1-20 1,-4 0 8-15,-2-2 3 13,9 2-7-13,-8 0 0 14,10 3-5-14,-5 2 5 0,-2 0-4 12,-12 4-1-12,-19 4 0 14,-10 2-1-14,-20 3 2 14,-11 4-1-14,-1 1 0 13,-12 0 1-13,0 0-8 14,0 0-1-14,0 0-29 0,0 0 0 12,0 0-32-12,0 0-35 14,0 0 5-14,0 14 72 14,0 5-43 0,0-12-79 1</inkml:trace>
    </iact:actionData>
  </iact:action>
  <iact:action type="add" startTime="24323">
    <iact:property name="dataType"/>
    <iact:actionData xml:id="d6">
      <inkml:trace xmlns:inkml="http://www.w3.org/2003/InkML" xml:id="stk6" contextRef="#ctx0" brushRef="#br0">13350 10793 35 0,'0'0'53'1,"0"0"-44"13,0 0 7-13,0 0-8 14,0 0 22-14,0 0 7 13,-70-5 6-13,68 5-14 14,2 0-14-14,-2 0-6 14,2 0-3-14,0 0-6 13,0 0 0-13,0 0 1 14,0 0 0-14,0 0 11 14,-2 0 2-14,2 0 4 13,0 0 10-13,-2 0-21 14,-5 0-7-14,5 0 4 13,-2 0-4-13,2-2 4 14,-3 2-4-14,-2-2 1 0,-4-2 3 13,-2 4-4-13,-3-4-2 13,3 4 1-13,6-2 2 14,-2 0 2-14,9 2-3 14,-2 0 0-14,0 0-6 13,2 0 6-13,0 0 0 14,0 0 0-14,0 0 2 13,0 0-2-13,0 0 0 14,0 0 0-14,0 0 18 14,0 0-18-14,0 0-5 13,0 0-9-13,2 0-10 14,11 0 24-14,7 0 6 14,16 2 11-14,9 6 20 0,3 0 5 12,8-5-13-12,4 2-7 14,9-5-9 0,3 0 3-14,13 0-8 14,4 0-2 1,3 0 3-15,-15 0-4 13,-10 0-5-13,-16 0 7 0,-11 0-6 13,-13 0 2-13,-9 0-3 14,-7 0 1-14,-9 0 6 13,-2 0-7-13,0 0-3 14,0 0 3-14,0 0-7 0,0 0 7 12,-15 7-2-12,-18 6 7 14,-21 11 3-14,-18 12-8 14,-5 11 0-14,-10 7-9 13,-3 4-39-13,10 10-40 14,0 2-2-14,62-48-67 0</inkml:trace>
    </iact:actionData>
  </iact:action>
  <iact:action type="add" startTime="30112">
    <iact:property name="dataType"/>
    <iact:actionData xml:id="d7">
      <inkml:trace xmlns:inkml="http://www.w3.org/2003/InkML" xml:id="stk7" contextRef="#ctx0" brushRef="#br0">26116 10676 131 0,'-27'0'17'15,"23"0"6"-14,2 0 12 14,-5 0-7-14,3 0 16 13,2 0 34-13,2 0-50 14,0 0-6-14,0 0-22 14,0 0-7-14,0 0 4 13,0 0-3-13,0 0 6 14,0 0 0-14,0 0-2 14,0 0-1-14,0 0-3 13,0 0 6-13,0 1 17 14,17 6-8-14,12 1 2 0,16 0 27 12,15 0 6-12,25-4-1 14,11-1-24-14,15-3 0 14,7 0 9 0,7 0-18-14,7 0 6 14,3 0 2-14,-10 0-4 13,-2 0-4-13,-16 0-10 14,-5 0 0-14,-6 0 8 0,-9 0-8 13,-6 0 0-13,-17-5-3 13,-10-4-7-13,-14 6-17 14,-11-1-33-14,-15 4-25 14,-14 0-6-14,0 0-39 13,-14 0-46-13</inkml:trace>
    </iact:actionData>
  </iact:action>
  <iact:action type="add" startTime="31191">
    <iact:property name="dataType"/>
    <iact:actionData xml:id="d8">
      <inkml:trace xmlns:inkml="http://www.w3.org/2003/InkML" xml:id="stk8" contextRef="#ctx0" brushRef="#br0">9558 12280 86 0,'0'0'131'1,"0"0"-123"0,0 0-8 12,0 0-2-12,0 0 2 14,0 0 9-14,0 0 4 13,-16 6 18-13,16-4 7 14,0-2-14-14,0 0-2 14,0 2-10-14,0-2-4 13,0 3 14-13,0-3-22 14,0 0 5-14,0 0 4 14,0 3-1-14,0-3-3 13,0 0-5-13,0 2 1 14,23-2 20-14,17 0-11 0,13 0 3 12,19 0 3 3,28-2 4-15,29-22 9 14,34-13-2-14,29-9-9 0,10-5 11 12,8-4-18 3,-5 1-6-15,-10 8 5 0,-6 10-10 13,-6 7 1-13,-3 15-1 13,5 5-42-13,-6 7-40 29,-139 2-105-29</inkml:trace>
    </iact:actionData>
  </iact:action>
  <iact:action type="add" startTime="42539">
    <iact:property name="dataType"/>
    <iact:actionData xml:id="d9">
      <inkml:trace xmlns:inkml="http://www.w3.org/2003/InkML" xml:id="stk9" contextRef="#ctx0" brushRef="#br0">14860 14780 208 0,'0'0'33'1,"0"0"-33"13,0 0 1-13,0 0-1 14,0 0 20-14,0 0 7 13,0 0 11-13,-6 3-28 0,6-3-4 13,0 0 20-13,0 0-5 14,0 0 0-14,12 0-4 13,1 0-4-13,1 0 13 14,3-4-16-14,8 0-8 14,-5 4 24-14,7-7-22 13,-1 4 6-13,3 0 2 14,2-1-2-14,8 0 9 13,1-1-10-13,2-4-5 14,3 3 27-14,1-2-26 14,1 0-2-14,7 4 5 29,-3-2-5-29,-2 2 7 0,3 3-10 13,-4-2 0-13,4 1 10 13,-3 0-9-13,-3 2-1 14,4-2 7-14,-4-1-6 13,-1 1 3-13,4-1-4 0,-4 1 1 13,1 2 7-13,-1 0-4 14,1-4 0-14,6 3 4 0,-7-2 1 12,-1 3 6 3,0 0-15-15,1 0 1 13,5 0 18-13,-6 0-16 0,1-4-3 13,1-2 5-13,6 2 0 14,-4-2 12-14,6-2-17 13,4 0 2-13,-2 1 11 14,2 2-8-14,-4-1-5 0,-8 2 8 13,1-4-7-13,-7 5 11 29,2-4-12-29,-11 3 0 13,-2 0 5-13,-2 2-5 14,-4-1-1-14,-5 3-2 14,-3-5 1-14,-4 1-4 0,-4 4-47 12,-2 0-32-12,-5 0-30 14,0 4-137-14,0 1-5 0</inkml:trace>
    </iact:actionData>
  </iact:action>
  <iact:action type="add" startTime="48870">
    <iact:property name="dataType"/>
    <iact:actionData xml:id="d10">
      <inkml:trace xmlns:inkml="http://www.w3.org/2003/InkML" xml:id="stk10" contextRef="#ctx0" brushRef="#br0">20974 14275 172 0,'0'0'76'1,"0"0"-70"13,0 0 11-13,0 0 21 14,0 0 11-14,0 0-1 13,0 0 9-13,0 0-27 14,0 0-17-14,0 0 22 14,0 0-17-14,0 0 5 0,0 0-13 12,0 0-5-12,0 0 8 14,0 0-13-14,0 0 0 14,0 0 2-14,0 0 0 13,0 0-2-13,0 0 0 14,0 0 0-14,0 0-11 13,0 0 8-13,0 0 0 14,0 4-4-14,0 16 14 14,0 13-3-14,0 7 24 13,-14 8-15-13,1 3 13 14,4 4-26-14,3 1 0 14,-4-2 4 0,6-8-3-14,-3-2-1 0,3-5 0 13,2-9 3-13,0 0-5 13,0-10 2-13,-6-2-18 14,6-4-4-14,2 1-55 14,0-15-43-14,0 0-54 0</inkml:trace>
    </iact:actionData>
  </iact:action>
  <iact:action type="add" startTime="49463">
    <iact:property name="dataType"/>
    <iact:actionData xml:id="d11">
      <inkml:trace xmlns:inkml="http://www.w3.org/2003/InkML" xml:id="stk11" contextRef="#ctx0" brushRef="#br0">21266 14393 333 0,'0'0'0'1,"0"0"17"13,0 0-17-13,0 0 5 14,0 0 2-14,0 0 17 13,9-5-8-13,-9 5-16 0,0 5 0 13,0 15 4-13,0 6 54 14,0 5-18-14,0-1-1 13,0 6-11-13,0-2-23 14,2 3 11-14,7-2-15 14,2-3 3-14,7 1 10 13,2-10-14-13,5 1 0 14,2-6 7 0,4-6 0-14,0-1 3 14,7-11-10-14,-5 0 4 14,9 0 17-14,-9 0-16 0,6-8 2 12,-8-13 3-12,-4 2-8 14,-3-14 9-14,-6-1-11 13,-12-10 0-13,1 0 11 14,-7 4-10-14,0 8-2 0,-2 2-2 13,-22 4 3-13,-7 1 0 13,-6 4-2-13,0 4 2 30,-10 6 10-30,0 0-10 13,5 8-1-13,1 3-10 14,8 0-30-14,4 0-17 0,4 7-34 13,21 3-55-13,4-3-13 13</inkml:trace>
    </iact:actionData>
  </iact:action>
  <iact:action type="add" startTime="50063">
    <iact:property name="dataType"/>
    <iact:actionData xml:id="d12">
      <inkml:trace xmlns:inkml="http://www.w3.org/2003/InkML" xml:id="stk12" contextRef="#ctx0" brushRef="#br0">22050 14335 506 0,'0'0'12'15,"0"0"1"-14,0 0-7 14,0 0-6-14,0 0 0 0,0 0 0 12,10 0 9-12,-20 20-9 14,8 7-1-14,0 3 1 14,2 4 11-14,0-2-6 13,0-1 10-13,9 3-6 14,13 1-5-14,-2-3 5 14,9-2-4-14,0-8-2 13,9-2 12-13,0-6-12 14,0-7 2-14,2-3 4 13,0-4 11-13,3 0-4 14,-8-23-6-14,3-11-9 14,-9-8 18-14,-13-4-17 0,-7 0-2 28,-9 4 7-28,0 7-3 13,-25 5 14-13,-19 3-8 14,-10 7-2-14,-6 3-6 14,-12 11-2-14,5 6-13 0,5 0-17 12,4 0-35-12,14 12-28 14,32-1-51-14,10-4-56 0</inkml:trace>
    </iact:actionData>
  </iact:action>
  <iact:action type="add" startTime="50598">
    <iact:property name="dataType"/>
    <iact:actionData xml:id="d13">
      <inkml:trace xmlns:inkml="http://www.w3.org/2003/InkML" xml:id="stk13" contextRef="#ctx0" brushRef="#br0">21778 14482 171 0,'0'0'70'15,"0"0"-49"-14,-113 24-18 14,95-13-1-14,3 8-2 13,3 0 0-13,1 13 11 14,5 5 32-14,-2 7-10 0,6 5 2 13,2-4-4-13,0 0 2 13,10-6-33-13,11-8 0 14,4-4 3-14,-5-13 0 14,-2-5-1-14,-9-9 7 13,0 0-7-13,-5 0 45 14,5-2-8-14,-4-19-11 13,4-8-8-13,-9-3-15 14,0 4-5-14,0 6 0 14,-16 1 0-14,-10 10 40 13,-13 2-34-13,-1 6-4 14,-7 3 15-14,1 0-17 13,3 0-4-13,12 5-1 0,11 3-37 13,16 0 5-13,4 2-52 14,0 3-10-14,17-6 47 13,26-5-12-13,10-2-6 14,19 0-38-14,1 0 2 14</inkml:trace>
    </iact:actionData>
  </iact:action>
  <iact:action type="add" startTime="50948">
    <iact:property name="dataType"/>
    <iact:actionData xml:id="d14">
      <inkml:trace xmlns:inkml="http://www.w3.org/2003/InkML" xml:id="stk14" contextRef="#ctx0" brushRef="#br0">21966 14725 48 0,'0'0'122'1,"0"0"-52"13,127-59 16-13,-98 41-15 14,-16 3-4-14,-1 4-7 13,-12 2-22-13,0 0 23 14,0 1-60-14,-16 2 20 0,-13 0 1 13,-7 4-21-13,3 2-2 13,-5 0-28-13,7 0-5 14,2 0 4-14,6 10-49 14,7 5-49-14,16-12-20 13</inkml:trace>
    </iact:actionData>
  </iact:action>
</iact:actions>
</file>

<file path=ppt/ink/inkAction3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14:11.600"/>
    </inkml:context>
    <inkml:brush xml:id="br0">
      <inkml:brushProperty name="width" value="0.05292" units="cm"/>
      <inkml:brushProperty name="height" value="0.05292" units="cm"/>
      <inkml:brushProperty name="color" value="#FF0000"/>
    </inkml:brush>
  </inkml:definitions>
  <iact:action type="add" startTime="9465">
    <iact:property name="dataType"/>
    <iact:actionData xml:id="d0">
      <inkml:trace xmlns:inkml="http://www.w3.org/2003/InkML" xml:id="stk0" contextRef="#ctx0" brushRef="#br0">13174 2682 106 0,'18'0'3'15,"-18"0"20"-14,0 0 4 14,0 0-23-14,0 0-1 13,0 0 18-13,0-5 15 14,2-1-23-14,3 2-13 14,-3-3 2-14,4 6-1 13,3-3-1-13,-4 2 0 14,6-3 0-14,-7 0 0 14,5-2 1-14,-5 2-1 13,-1 1 0-13,4 1 1 0,-5 0 2 13,-2 1-3 1,2-3 0-14,5 1 2 0,-1 3-2 13,-2-3 0-13,6 0 0 14,-8 2 0-14,-2-2 0 13,7-1 0-13,-5 2 0 14,4 1 0-14,6 0-2 14,1 2 2-14,5 0 0 13,5 0-3-13,3 0 3 14,10-2-1 0,6-1-5-14,10 3-22 0,10 0-14 13,-35 0-26 2</inkml:trace>
    </iact:actionData>
  </iact:action>
  <iact:action type="add" startTime="10874">
    <iact:property name="dataType"/>
    <iact:actionData xml:id="d1">
      <inkml:trace xmlns:inkml="http://www.w3.org/2003/InkML" xml:id="stk1" contextRef="#ctx0" brushRef="#br0">21863 2157 4 0,'0'0'55'1,"0"0"-53"13,0 0-2-13,0 0-2 14,0 0 2-14,0 0 4 0,0 0 10 12,0 5-12-12,0-5 0 14,0 0 7-14,0 0-5 14,0 0 9-14,0 0-1 13,0 0-2-13,0 2 8 14,0-2-7-14,0 0-7 14,0 2-2-14,0-2 1 13,16 0-3-13,11 0 5 14,6 0 4-14,16 0 7 13,2 0-12-13,20-11 4 14,12 1 4-14,17 0-8 14,26-10-2-14,16 9 3 13,30-8-4-13,15-3 7 14,6 5-8-14,0-6 0 13,-22 2 3-13,-24 0-2 14,-20 7-2-14,-26 2-2 14,-14 6-7-14,-16 6-40 0,-71 0-19 12</inkml:trace>
    </iact:actionData>
  </iact:action>
  <iact:action type="add" startTime="16287">
    <iact:property name="dataType"/>
    <iact:actionData xml:id="d2">
      <inkml:trace xmlns:inkml="http://www.w3.org/2003/InkML" xml:id="stk2" contextRef="#ctx0" brushRef="#br0">7617 7842 56 0,'-5'2'18'1,"3"0"-15"13,0-2-1-13,2 0 2 14,0 0 3-14,0 0 11 13,0 0 2-13,0 0-16 14,0 0 3-14,0 0 13 14,0 0 15-14,0 0-2 13,0 0 4-13,0 0-4 14,0 0 9-14,0 0-17 13,0 0-1-13,0 0-5 0,0 0 1 13,0 0-8-13,0 0-12 14,4-6 3-14,21-14 1 13,21-12-4-13,19-4 3 14,22-10 0-14,20-4 1 29,14-9 17-29,14 0-11 14,4-1-8-14,-10 5 12 0,-11 9-13 13,-22 9-1-13,-21 12 3 13,-17 6-3-13,-15 10 0 14,-14 4-3-14,-9 5-38 13,0 0-6-13,-2 0-29 0,-18 0-20 13,0 0-52-13</inkml:trace>
    </iact:actionData>
  </iact:action>
  <iact:action type="add" startTime="18056">
    <iact:property name="dataType"/>
    <iact:actionData xml:id="d3">
      <inkml:trace xmlns:inkml="http://www.w3.org/2003/InkML" xml:id="stk3" contextRef="#ctx0" brushRef="#br0">23067 7775 69 0,'0'0'112'15,"0"0"-39"-14,0 0-14 14,0 0-20-14,0 0-5 0,0 0 11 12,0 0-20-12,0 0-2 14,0 0 0-14,0 0-13 14,0 0-3-14,0 0 1 13,0 0-4-13,0 0 20 14,0 0-17-14,0 0 1 14,0 0 6-14,25 0-7 13,19 0-5-13,20-14 0 14,17-1 0-14,8 1 8 13,5 2-8 2,-3 2-2 0,3-2 6-15,-5-3-6 0,4 0 0 12,-3-3 0-12,-3 0-8 14,-7 1-1-14,-4-1-4 13,-12 4-16-13,1-2-5 0,-16 6 5 13,-9 5-37-13,-13 5-12 14,-27 0-26-14,0 0-85 13</inkml:trace>
    </iact:actionData>
  </iact:action>
  <iact:action type="add" startTime="21851">
    <iact:property name="dataType"/>
    <iact:actionData xml:id="d4">
      <inkml:trace xmlns:inkml="http://www.w3.org/2003/InkML" xml:id="stk4" contextRef="#ctx0" brushRef="#br0">15153 10020 198 0,'-13'0'11'1,"11"0"2"13,-2 0-4-13,1 0 10 14,3 0 6-14,0 0-10 13,0 0-2-13,0 0-13 14,0 0 2-14,0 0-7 14,0 0 5-14,0 0-10 13,0 0 8-13,0 0-11 14,0 0 11-14,0 0-6 13,0 0-9-13,0 11 6 14,-5-2-13-14,1 3 10 14,-7 0 5-14,3 0-19 13,-6 2-1-13,5-3 17 0,-3 1 0 13,8-7 9 2,0 1 3-15,-3-3 0 0,5-2 0 12,0-1 1-12,2 0 16 14,0 0 21-14,0 0 1 14,0 3 8-14,0-3-20 13,0 0-13-13,0 0 9 14,0 0-23-14,0 0-1 13,0 0-1-13,0 0 2 14,11 0-2-14,13 0 2 14,14 0 0-14,2 4 5 13,5-3-3-13,1-1-2 0,6 0 2 13,-5 0-2 2,9 0 4-15,-8 0-4 13,8 0 0 2,7-1 0-15,-1-7 0 13,-2-2 0-13,-2-1 4 14,7 1-4-14,-5 0 0 14,0 6-1-14,0 2 1 0,-2-2 6 12,5 4-6-12,-3-2 1 14,-2 2 2-14,0 0-3 14,2 0 8-14,-2 0-8 0,0 0 0 12,3 0 2-12,-9 0 1 14,4 2-3-14,0 2 1 13,2-4 0-13,-2 0-1 14,6 0-3-14,-1 0 3 14,1 0 2-14,-2 4 3 13,-2 1-8-13,7-4 3 0,-5 3 0 29,2-4 2-29,7 2-2 13,-2-2 0-13,7 0 3 14,-3 0-3-14,3 0-2 0,-1 0 1 12,-2 0 2-12,-1 0 2 14,-8 0-3-14,-1 0 0 14,-11 0-4-14,6 0 9 13,-4 0-5-13,1 5 2 14,0-2 1-14,1 1-3 14,2 1 0-14,-5-3 0 0,3 1 4 12,-3 1-4-12,0 1 0 14,3 0 0-14,2-1 1 13,-3 0-1-13,-4-4 0 0,7 4 0 13,-10-1 1-13,4 0-1 14,-11 1 0-14,4 1-1 13,-3-4 3-13,0 1-4 30,5-2 2-30,1 0 0 13,6 0 3-13,4 0-3 14,0 0 0-14,-1 0 0 0,5 0 0 12,0 0 3-12,0-2-3 14,8 1 0-14,-8 1 2 14,9 0-1-14,-7 0-1 0,5 0 0 12,0 0 2-12,-5 0 1 14,-2 1-3-14,8 3 0 14,-6 0 1-14,9-4 4 13,10 0-2-13,-4 0 4 0,6 0-1 13,2 3-6 1,-1-3 1-14,1 0-1 0,4 0 7 13,2 0-5-13,5 0 2 14,1 0-1-14,-9 0 4 13,1-9-4-13,-2 6 1 14,5-2 3 1,-7 1 5-15,-5 3-12 13,2-1 0-13,-10 2 0 14,-1-3 2-14,-2-1-2 13,-9 0 0-13,2-1 0 14,4-2 9-14,-2 0-8 14,1-2 0-14,-7-1 5 0,-2 4-6 12,-8 0 4-12,2 2-4 14,-8 0 0-14,-7 2 0 14,6-2 0-14,-12 1-3 0,-2 3 3 12,-1-3 3-12,-10-1 2 14,-1 2-5-14,-10 2 0 13,2-3 17-13,-3 3-9 14,-4-1-3-14,4 1-3 14,1 0 1-14,-3-1-1 0,0-2-2 12,-2 3 0-12,0-2-9 14,0 2 9-14,0 0-14 14,0 0-13-14,0 0-41 13,0 0-21-13,-11 0 3 14,-16 6 57-14,12 2-37 13</inkml:trace>
    </iact:actionData>
  </iact:action>
  <iact:action type="add" startTime="23818">
    <iact:property name="dataType"/>
    <iact:actionData xml:id="d5">
      <inkml:trace xmlns:inkml="http://www.w3.org/2003/InkML" xml:id="stk5" contextRef="#ctx0" brushRef="#br0">15512 11061 4 0,'0'0'206'1,"0"0"-206"13,0 0-1-13,0 0 1 14,0 0 15-14,0 0 15 13,0 0 42-13,-47 0-37 14,47 0-10-14,0 0 1 14,0 0-15-14,0 0 5 13,0 0-4-13,0 0-9 0,0 0 17 13,0 0-20-13,0-2 0 13,20-6 1-13,32-6 4 14,21-6-5-14,21-3 4 29,26 4-3-29,12-1 13 0,12 1-12 13,10 4 5 2,-9-2 5-15,-4 7-11 0,-10 6 2 12,-4 0-3-12,-9 3 1 14,-6 1-2-14,-14 0-17 13,-22 0-63-13,-69 0-19 14,-7 0-91-14</inkml:trace>
    </iact:actionData>
  </iact:action>
  <iact:action type="add" startTime="32142">
    <iact:property name="dataType"/>
    <iact:actionData xml:id="d6">
      <inkml:trace xmlns:inkml="http://www.w3.org/2003/InkML" xml:id="stk6" contextRef="#ctx0" brushRef="#br0">5851 14991 59 0,'0'0'44'15,"0"0"-13"-14,-2 0-2 14,2 0-10-14,-2 0 8 13,2 0-2-13,0 0-19 14,0 0 1-14,0 0 10 14,-2 0 5-14,2 0 22 13,0 0-13-13,0 0 5 14,0 0-2-14,-3 0-12 14,3 0-4-14,-5 0-5 0,5 0-5 12,0 0 15-12,0 0-23 14,0-3 4-14,0 2 5 13,0-4-5-13,0-4 5 14,0-11 4-14,21-17-11 14,21-16 8-14,25-23-10 13,27-15 0-13,26-7 9 14,22-8-9-14,17-3 0 14,12-4-1-14,1 0-8 13,-1 3-58-13,-123 78-119 14</inkml:trace>
    </iact:actionData>
  </iact:action>
  <iact:action type="add" startTime="33685">
    <iact:property name="dataType"/>
    <iact:actionData xml:id="d7">
      <inkml:trace xmlns:inkml="http://www.w3.org/2003/InkML" xml:id="stk7" contextRef="#ctx0" brushRef="#br0">23219 8095 211 0,'0'0'12'15,"0"0"-8"-14,0 0 8 14,0 0-12-14,0 0-4 13,0 0 4-13,0 0 5 14,-11 4-4-14,11-4-1 14,0 0-1-14,0 0 1 0,0 0 0 12,0 0 1-12,0 0-1 14,0 0 0-14,0 0-1 14,0 0-4-14,0 2 5 13,0 1 2-13,15 0 0 14,14 0 3-14,13-3 13 13,12 0 3-13,12 0 3 14,17 0-15-14,13 0 7 14,7-13 16-14,10-6-23 13,5 5 2-13,7-1-6 14,-5 1 5-14,-6-1 2 14,-2-5-12-14,-14-1 0 13,-5-4 3-13,-8 6-3 14,-9-2-1-14,-14 4 0 0,-8 1-14 12,-19 2-15-12,-10 7-45 30,-25 7-46-30</inkml:trace>
    </iact:actionData>
  </iact:action>
  <iact:action type="add" startTime="36319">
    <iact:property name="dataType"/>
    <iact:actionData xml:id="d8">
      <inkml:trace xmlns:inkml="http://www.w3.org/2003/InkML" xml:id="stk8" contextRef="#ctx0" brushRef="#br0">22083 15015 138 0,'0'0'0'1,"0"0"-10"13,0 0 10-13,0 0 9 14,0 0 24-14,0 0 17 0,0 0 12 12,14 5-28 3,-5-5-17-15,3-3-9 14,5-9 6-14,14-6 3 0,10-4-2 12,3 0-8-12,10-3 24 14,-4-1-21-14,16-1 3 14,-4-1-12-14,18-7 2 13,0-1-2-13,14-5 11 14,6-2-9-14,-4 6 5 29,-5 2-8-29,4 3-5 14,-9 4-1-14,1-5-29 0,0 1-15 12,-67 23-39-12,0-8-74 14</inkml:trace>
    </iact:actionData>
  </iact:action>
  <iact:action type="add" startTime="37362">
    <iact:property name="dataType"/>
    <iact:actionData xml:id="d9">
      <inkml:trace xmlns:inkml="http://www.w3.org/2003/InkML" xml:id="stk9" contextRef="#ctx0" brushRef="#br0">16036 11249 102 0,'0'0'26'15,"0"0"-18"-14,0 0-2 14,0 0 2-14,0 0 1 13,0 0 28-13,0 0 7 14,-53-11-22-14,53 11-22 14,0 0-2-14,0 0-7 13,0 0 6-13,0 0-10 14,0 0 13-14,0 0-2 13,7 0 3-13,8 5-1 14,5 3 1-14,9 1 5 14,7-2 11-14,13 1-4 0,9-4 9 12,15 1 6 3,12-5-22 0,15 0 20-15,16 0-4 13,15-5-8-13,19-9 13 0,8-4-14 13,5-3 2-13,8 2 9 14,-1 1-24-14,-3 0 12 13,-10 4-4-13,-11 0-7 14,-7 2 5-14,-15 3-5 13,1-3-1-13,-9 3 10 0,-2 1-8 13,0-2-4-13,-5 2 2 14,-9-3 0-14,-9 2 1 13,-6 1-1-13,-11-2-11 14,-7 3 3-14,-11 2-41 0,-10-2-3 12,-3 7-30-12,-43 0-56 30,0 0-29-30</inkml:trace>
    </iact:actionData>
  </iact:action>
  <iact:action type="add" startTime="44256">
    <iact:property name="dataType"/>
    <iact:actionData xml:id="d10">
      <inkml:trace xmlns:inkml="http://www.w3.org/2003/InkML" xml:id="stk10" contextRef="#ctx0" brushRef="#br0">16382 8482 244 0,'0'0'23'1,"0"0"-1"0,0 0-20 12,0 0 8-12,0 0-7 14,0 0 0-14,0 0 7 13,2-29-10-13,-2 29 0 14,0 0-4-14,0 0-7 14,0 0 10-14,0 3-9 13,0 17 4-13,0 6 6 14,0 10 0-14,0 6 5 14,0 9-5-14,0 4 1 13,0 6 16-13,-2 3-9 14,-2-6-4-14,-6-2 3 13,4-2-6-13,1-4 5 14,3-4-6-14,0-6 0 14,2-3 6-14,-2-7-5 0,0-4-1 12,-6 1 0-12,2-6-9 14,-1-19-34-14,-1-2-92 29</inkml:trace>
    </iact:actionData>
  </iact:action>
  <iact:action type="add" startTime="44983">
    <iact:property name="dataType"/>
    <iact:actionData xml:id="d11">
      <inkml:trace xmlns:inkml="http://www.w3.org/2003/InkML" xml:id="stk11" contextRef="#ctx0" brushRef="#br0">16328 7287 127 0,'0'0'0'1,"0"0"-18"13,0 0 15-13,0 0 0 14,7 136 3-14,-7-80 24 13,0 4 14-13,-7 11 5 14,-1 1-20-14,-4 4-9 14,1 5 11-14,5-4-15 13,-2 7-3-13,4 1-2 14,4 5-2-14,0 2-1 14,0-5-2-14,0-8 2 13,-7-13 1 2,5-8-3-15,0-11 0 0,0-11 5 12,0-10-5-12,2-3 0 14,0-4 0-14,-2-3 1 14,2 4-7-14,-8-1-10 13,4-1-34-13,-3-17-29 14,3-1-49-14</inkml:trace>
    </iact:actionData>
  </iact:action>
  <iact:action type="add" startTime="45583">
    <iact:property name="dataType"/>
    <iact:actionData xml:id="d12">
      <inkml:trace xmlns:inkml="http://www.w3.org/2003/InkML" xml:id="stk12" contextRef="#ctx0" brushRef="#br0">15753 8631 206 0,'0'0'19'1,"0"0"-6"0,0 0 12 12,0 0-17-12,0 0-1 14,0-111 31-14,0 105 1 13,0 0 4-13,2 4-28 14,5 2-11-14,-1 0-8 14,4 0-4-14,3 0 2 13,7 5 4-13,-3 20-8 14,10 13 10-14,2 10 0 0,5 6 1 13,-1 3 2 1,1-5-3-14,2-6 0 0,-1-5 6 13,5-12-5-13,1-9-1 29,-6-6 2-29,3-5-1 14,-9-9 14-14,0 0-15 13,0 0 8-13,0 0 7 14,-2-12-14-14,4 1-1 14,-2-3 0-14,0-2-31 0,7-1-33 12,-30 10-43-12,7-5-65 14</inkml:trace>
    </iact:actionData>
  </iact:action>
  <iact:action type="add" startTime="46536">
    <iact:property name="dataType"/>
    <iact:actionData xml:id="d13">
      <inkml:trace xmlns:inkml="http://www.w3.org/2003/InkML" xml:id="stk13" contextRef="#ctx0" brushRef="#br0">17138 8110 137 0,'0'0'8'15,"0"0"1"-14,0 0-6 14,0 0-3-14,0 0-1 13,0 0 1-13,0 0-3 14,13-20-1-14,-13 20 2 14,0 0 2-14,-21 7 5 13,-12 27 25-13,-18 18 9 14,-16 17-16-14,-25 12 15 14,1 10-37-14,-9-4 16 13,4-6-5-13,9-7-3 0,11-4-8 13,7-5-1 1,13-6 2-14,12-8-4 14,15-5-2-14,2-8-28 14,5-6-2-14,22-32-49 0,0 0-82 12</inkml:trace>
    </iact:actionData>
  </iact:action>
  <iact:action type="add" startTime="50293">
    <iact:property name="dataType"/>
    <iact:actionData xml:id="d14">
      <inkml:trace xmlns:inkml="http://www.w3.org/2003/InkML" xml:id="stk14" contextRef="#ctx0" brushRef="#br0">12202 2292 139 0,'0'0'10'1,"0"0"-1"13,0 0-2-13,0 0-7 14,0 0 16-14,0 0 35 13,0 0-12-13,-13 1-19 14,13-1-20-14,0 0-1 14,0 0-3-14,0 0-2 13,0 0 2-13,0 0 3 14,0 0-4-14,0 0 4 14,15 9 1-14,21-6 2 13,11 2-1-13,20-5 1 0,22 0 4 13,17 0-2-13,29-5-2 13,8-12 1 2,3-7 4-15,8 2 1 0,-1 2-7 13,17-3 10-13,22 4-6 13,17-6 0-13,17 5-4 30,1 0 5-30,-11 2-1 13,-15 4-4-13,-14 0-1 0,-4 5 3 13,0-5 2-13,11 5-5 13,0-5 0-13,-3-2 2 14,-2 2-2-14,-12-6 2 14,-16 3-2-14,-7 2 3 13,-10-1-3-13,5 1 1 0,3 3-1 13,-1 0 0-13,3-3 1 14,-2 4-2-14,-14-2 4 13,-9 1-2-13,-15 3-1 14,-18-7 1-14,-5 4-1 13,-12 1 4-13,-15 1-2 0,-6 1-2 13,-9 4 0-13,-8 2 0 14,-6 3-6-14,-4 0-33 13,-6 6-27-13,-25 5-38 30,0 1-46-30</inkml:trace>
    </iact:actionData>
  </iact:action>
  <iact:action type="add" startTime="53752">
    <iact:property name="dataType"/>
    <iact:actionData xml:id="d15">
      <inkml:trace xmlns:inkml="http://www.w3.org/2003/InkML" xml:id="stk15" contextRef="#ctx0" brushRef="#br0">7104 7088 7 0,'0'0'14'15,"0"0"-14"-14,0 0-20 14</inkml:trace>
    </iact:actionData>
  </iact:action>
  <iact:action type="add" startTime="53821">
    <iact:property name="dataType"/>
    <iact:actionData xml:id="d16">
      <inkml:trace xmlns:inkml="http://www.w3.org/2003/InkML" xml:id="stk16" contextRef="#ctx0" brushRef="#br0">7104 7088 12 0,'0'0'53'1,"0"0"-34"0,0 0 18 12,0 0-14-12,0 0-18 14,0 0-5-14,0 0 0 13,0 0-1-13,0 0 1 14,0 0 0-14,0 0-2 14,0 0 2-14,0 0 11 13,0-2-3-13,0 2-2 14,0 0 1-14,0 0-6 14,0 0 2-14,0-2 0 13,0-2 0-13,0 1 3 14,0 0 0-14,0-1-3 13,0 4 4-13,0 0-7 0,0 0-1 13,0 0-1-13,0 0 2 14,0 0 2-14,0 0-2 13,0 0-3-13,0 0 3 14,0-1-9-14,0-2-3 14,0 1-13-14,0 2-7 13,2 0 5-13,2 0 11 14,-4 0-13-14,10 0 5 13,-10 0-4-13</inkml:trace>
    </iact:actionData>
  </iact:action>
  <iact:action type="add" startTime="54974">
    <iact:property name="dataType"/>
    <iact:actionData xml:id="d17">
      <inkml:trace xmlns:inkml="http://www.w3.org/2003/InkML" xml:id="stk17" contextRef="#ctx0" brushRef="#br0">7066 7407 54 0,'0'0'42'15,"0"0"-34"-14,0 0 21 14,0 0-4-14,0 0 3 13,0 0 3-13,0 0-7 14,-4 6-7-14,4-4-4 14,0-2-10-14,0 0-3 13,0 0-3-13,0 0-3 14,0 0 1-14,0 0 0 13,6 0 5-13,12-4 0 14,6-21 9-14,14-4-6 0,3-9 6 13,5-6-5-13,10-4 5 13,4-6-9 2,0 1 3-15,-2 3-3 14,-2 4 1-14,-12 8 1 13,4 5-2-13,-6 8-9 14,-11 9-29-14,4 4-31 0,-35 12-6 13,0 0-28-13</inkml:trace>
    </iact:actionData>
  </iact:action>
  <iact:action type="add" startTime="56697">
    <iact:property name="dataType"/>
    <iact:actionData xml:id="d18">
      <inkml:trace xmlns:inkml="http://www.w3.org/2003/InkML" xml:id="stk18" contextRef="#ctx0" brushRef="#br0">7824 16305 221 0,'0'0'36'1,"0"0"-29"0,0 0 0 12,0 0-1-12,0 0 1 14,0 0 19-14,-27 11-22 13,27-11 5-13,0 0 22 14,0 0-8-14,0 0-1 14,0 0-11-14,0 0-10 13,0 0 13-13,0 0-11 14,0 0 8-14,0 0 18 14,0 0-14-14,0 0 0 13,0 0-7-13,0 0-6 14,7-5 4-14,15-9-6 13,16-13 0-13,11-5 9 0,20-10-7 13,16-6 11 2,13-10-8-15,12-3-4 0,7-5 7 12,1-2-5 3,-2 6-2-15,-8 2 8 14,-15 2-9-14,-6 6-1 13,-16 4 1-13,-8 8 2 0,-12 3-2 13,-7 6-22-13,-3 4-4 13,-10 4 14-13,-9 4-37 14,-4 3-16-14,-3 6-44 14,-15 10-13-14</inkml:trace>
    </iact:actionData>
  </iact:action>
  <iact:action type="add" startTime="58826">
    <iact:property name="dataType"/>
    <iact:actionData xml:id="d19">
      <inkml:trace xmlns:inkml="http://www.w3.org/2003/InkML" xml:id="stk19" contextRef="#ctx0" brushRef="#br0">25414 7574 9 0,'0'0'35'1,"0"0"2"13,0 0-17-13,0 0-20 14,0 0 0-14,0 0 0 13,0 0 0-13,-15 9 8 14,15-6-3-14,0-3 29 0,0 0 16 13,0 0-21 1,0 0-2-14,0 0-5 0,0 0-13 13,0 0 11-13,0 0-16 14,0 0-1-14,0 0 20 13,0 0 1-13,0 1 2 14,0-1-1-14,0 0-11 13,0 0 10-13,0 0-24 14,0 0 2-14,0 0 9 14,0 0-11-14,0 0 0 13,0 0 0-13,17 0 0 14,19 0 28-14,17-9-10 13,24-8-8-13,12-1 8 14,9 3-11 1,6-3-7-15,6 1 2 13,-8 2 4-13,1-6-12 14,-3-1-11-14,-2-4-35 0,-7 3 21 13,-8 0-36-13,-14 9-36 13,-65 14 40-13,-4 0-102 14</inkml:trace>
    </iact:actionData>
  </iact:action>
  <iact:action type="add" startTime="59672">
    <iact:property name="dataType"/>
    <iact:actionData xml:id="d20">
      <inkml:trace xmlns:inkml="http://www.w3.org/2003/InkML" xml:id="stk20" contextRef="#ctx0" brushRef="#br0">28234 7872 199 0,'0'0'62'1,"0"0"-23"13,0 0 9-13,0 0-11 14,0 0-7-14,0 0 10 13,0 0 13-13,9 0-24 14,-9 0-17-14,0 0 16 14,0 0-28-14,2 0 4 13,16 0-3-13,15 0 0 14,21-7 9-14,21-4-10 14,8 3 0 0,0 1 5-14,0 1-5 14,-10 3-3-14,-2 1-14 13,-9 2-17-13,-4 0-7 14,-13 0-21-14,-16 2-37 14,-29 4-36-14,0-2-46 0</inkml:trace>
    </iact:actionData>
  </iact:action>
  <iact:action type="add" startTime="60821">
    <iact:property name="dataType"/>
    <iact:actionData xml:id="d21">
      <inkml:trace xmlns:inkml="http://www.w3.org/2003/InkML" xml:id="stk21" contextRef="#ctx0" brushRef="#br0">21723 15877 171 0,'0'0'55'15,"0"0"-42"-14,0 0-7 14,0 0 19-14,0 0 4 13,0 0 15-13,0 0 6 14,2 9-20-14,-2-9 1 14,2 0-20-14,3 0-6 13,-3 0 20-13,0 0-18 14,7 0 9-14,5 0-4 13,3-5-7-13,3-7 12 14,14-2-15-14,-1-4 0 0,10 0 6 13,10 1-7 1,5-2-1-14,16 1 0 0,15-2 4 13,9-4-7 2,6 3 3-15,-1-2 0 0,-5 11-10 12,0 1-7-12,0 2-17 30,-7 1-38-30,-6 2-46 13,-69 3 14-13,-7 3-79 14</inkml:trace>
    </iact:actionData>
  </iact:action>
  <iact:action type="add" startTime="61953">
    <iact:property name="dataType"/>
    <iact:actionData xml:id="d22">
      <inkml:trace xmlns:inkml="http://www.w3.org/2003/InkML" xml:id="stk22" contextRef="#ctx0" brushRef="#br0">26027 15162 11 0,'0'0'0'1,"0"0"-4"13,0 0-3-13,0 0 7 14,0 0 0-14,0 0 0 13,130-12 0-13,-115 7 0 14,1 5 2-14,-3 0 0 14,-11 0-2-14,2 0-4 13</inkml:trace>
    </iact:actionData>
  </iact:action>
  <iact:action type="add" startTime="62890">
    <iact:property name="dataType"/>
    <iact:actionData xml:id="d23">
      <inkml:trace xmlns:inkml="http://www.w3.org/2003/InkML" xml:id="stk23" contextRef="#ctx0" brushRef="#br0">27889 15848 217 0,'0'0'8'1,"0"0"-4"13,0 0 27-13,0 0 21 14,0 0 10-14,0 0-9 13,13 0-23-13,-5-3 3 14,11-5-33-14,-3 4 7 14,3-1 27-14,6 0-31 13,10-2 13-13,6 0 7 14,10 0-3-14,9-2 8 14,9 3-23-14,9-2 0 0,5-1 16 12,6 2-18-12,-2 2 11 14,-5 3 0-14,1-3-13 29,-10 3 7-29,-3 2-8 14,-8 0 0-14,-8 0 0 13,-1 0 0-13,-8 0-2 14,-10 9-20-14,1 3-34 0,-7 2-14 13,-15 7-31-13,-14 5-20 13,0-16 16-13</inkml:trace>
    </iact:actionData>
  </iact:action>
  <iact:action type="add" startTime="63521">
    <iact:property name="dataType"/>
    <iact:actionData xml:id="d24">
      <inkml:trace xmlns:inkml="http://www.w3.org/2003/InkML" xml:id="stk24" contextRef="#ctx0" brushRef="#br0">25698 16583 214 0,'0'0'133'15,"0"0"-101"-14,0 0-22 14,0 0-6-14,0 0 21 13,0 0 9-13,-39-26 38 14,39 24-30-14,0-6 3 14,0 8-13-14,0 0-12 0,0 0 10 12,0-6-13-12,25-10-11 14,24-1 16-14,31-8-20 14,19-1 6-14,16 0 7 13,19 2-14-13,6 0 3 14,15 6-4 0,-7 4-12-14,4 2 8 14,-5 0-65-14,-108 10-58 14,-8-7-116-14</inkml:trace>
    </iact:actionData>
  </iact:action>
</iact:actions>
</file>

<file path=ppt/ink/inkAction33.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15:18.079"/>
    </inkml:context>
    <inkml:brush xml:id="br0">
      <inkml:brushProperty name="width" value="0.05292" units="cm"/>
      <inkml:brushProperty name="height" value="0.05292" units="cm"/>
      <inkml:brushProperty name="color" value="#FF0000"/>
    </inkml:brush>
  </inkml:definitions>
  <iact:action type="add" startTime="5942">
    <iact:property name="dataType"/>
    <iact:actionData xml:id="d0">
      <inkml:trace xmlns:inkml="http://www.w3.org/2003/InkML" xml:id="stk0" contextRef="#ctx0" brushRef="#br0">16812 5949 49 0,'0'0'35'15,"0"0"-10"-14,0 0-9 14,0 0 11-14,0 0 22 13,0 0-18-13,0 0 8 14,-41 0 8-14,41-2-16 14,0 1 6-14,0-4 3 13,0 5-14-13,-2-2 15 14,2 2-17-14,-2 0-14 13,2 0 7-13,0 0-14 14,0 0-3-14,0 0 5 0,0-2-1 13,0 2-4-13,0 0-2 13,0 0-14-13,2 0 15 14,23-2 2-14,10-1 4 14,23-6-2-14,19-2 8 13,14-4-7-13,27-3-1 14,26-2 1-14,33 0 19 14,15 2-17-14,20 0-4 13,-10 6 15-13,-7 0-16 14,-13 3 7-14,-1 0-8 13,-12 1 13-13,-6 0-9 14,-3 1-4-14,-8-5 0 0,-9 7-2 28,-16-1 9-28,-11 3-6 14,-16 3-1-14,-11 0 1 14,-6 0-6-14,-21 0 8 13,-9 0-3-13,-10 0 7 14,-14 0-6-14,-14 0-1 0,-1 0 0 12,-14 0 0-12,0 0-9 0,0 0 2 13,0 0-18-13,0 0-11 14,0 0-20-14,0 0-52 13,0 9-28-13,-2 8 75 14,-14 0 39-14,5-9-64 14,1-1-23-14</inkml:trace>
    </iact:actionData>
  </iact:action>
  <iact:action type="add" startTime="7007">
    <iact:property name="dataType"/>
    <iact:actionData xml:id="d1">
      <inkml:trace xmlns:inkml="http://www.w3.org/2003/InkML" xml:id="stk1" contextRef="#ctx0" brushRef="#br0">20519 6541 69 0,'0'0'7'15,"0"0"6"-14,0 0 1 0,0 0 4 13,0 0 20-13,0 0-10 0,0 0 11 12,-27-62-15-12,25 57 17 14,2 0-12-14,-2 1-6 14,0 0-12-14,2 4 15 13,0-2-15-13,0 2 7 14,0 0-8-14,0 0-6 14,0 0 5-14,0 0-9 13,0 0 0-13,0-2 19 14,0 2-19-14,0 0 8 13,0 0-2-13,0 0-6 0,0 0 11 13,0-4-10 2,0 1-1-15,6-2 25 0,19-3-23 12,6-4 4-12,11 0-2 14,10 3 2-14,1-4 8 29,14-1-14-29,16 2 0 0,10-7 15 13,16 6-10 1,5-1 2-14,-9-1-4 14,-5 6 2-14,-6 2-4 0,-9-1-1 13,-10 3 0-13,-3 0 8 13,-3-1-8-13,-13 3 0 14,-10 3-1-14,-3 0 5 14,-10-3-3-14,-8 1-1 0,-8-2 0 12,-6 4-4-12,-8 0 4 14,-3 0-24-14,0 0-25 13,0 0-34-13,0 0-42 0,-14 0-43 13,-3 2 93-13</inkml:trace>
    </iact:actionData>
  </iact:action>
  <iact:action type="add" startTime="8380">
    <iact:property name="dataType"/>
    <iact:actionData xml:id="d2">
      <inkml:trace xmlns:inkml="http://www.w3.org/2003/InkML" xml:id="stk2" contextRef="#ctx0" brushRef="#br0">16083 7315 172 0,'0'0'65'15,"0"0"-50"-14,0 0 12 14,0 0-2-14,0 0-5 13,0 0 42-13,-16 1-12 14,16-1-31-14,0 0 21 14,0 0-26-14,0 0 8 13,0 0-1-13,0 0-11 14,0 0 19-14,0 0-25 14,0 0-2-14,0 0 12 0,0 0-12 12,0 0-4-12,0 0 2 14,0 0-1-14,4 0-8 13,39 0 9-13,22-13 0 14,13-5 14-14,20 0-14 14,13-2 0 0,17 2 0-14,12 1 5 14,13 4-2-14,15 3-3 14,3-2 0-14,3-1-3 13,0 3 3-13,-11 1 0 14,-25 5 0-14,-13 2 5 13,-25-1-6-13,-15 3 1 0,-16-4-31 13,-13 0 21-13,-13 3-35 14,-14-2 0-14,-10 1-2 13,-5 2-44-13,-14 0 23 14,0 0-49-14,-12 0 18 13</inkml:trace>
    </iact:actionData>
  </iact:action>
  <iact:action type="add" startTime="15295">
    <iact:property name="dataType"/>
    <iact:actionData xml:id="d3">
      <inkml:trace xmlns:inkml="http://www.w3.org/2003/InkML" xml:id="stk3" contextRef="#ctx0" brushRef="#br0">16239 7903 106 0,'0'0'0'1,"-2"0"10"13,2 0 2-13,0 0-11 14,0 0 18-14,0 0 14 13,0 0-15-13,0 0-17 14,0 0-1-14,0 0 0 14,0 0 0-14,0 0 0 13,0 0 4-13,0 0 1 14,0 0-5-14,4 0 6 14,21 0 10-14,10 0 16 13,15 0 3-13,8-8-21 0,6-9-2 13,14-3-2 1,7 4-8-14,6-6 5 14,7 4-7-14,1 4 0 14,-11 4-6-14,1 2-3 0,-10 2-23 12,-15 0-29-12,-53 4-33 29</inkml:trace>
    </iact:actionData>
  </iact:action>
  <iact:action type="add" startTime="21125">
    <iact:property name="dataType"/>
    <iact:actionData xml:id="d4">
      <inkml:trace xmlns:inkml="http://www.w3.org/2003/InkML" xml:id="stk4" contextRef="#ctx0" brushRef="#br0">13564 15862 35 0,'0'0'40'1,"0"0"-33"13,0 0 20-13,0 0 3 14,2 0-8-14,-2 0 3 13,0 0-19-13,0 0 2 14,0 0-4-14,0 0 4 14,0 0 26-14,0 0-15 13,0 0 1-13,0 1 4 14,0-1-11-14,0 0 13 13,0 0 8-13,0 0-4 0,0 0 12 13,0 0-20-13,0 0-7 14,0 0 16-14,0 2-26 13,0-2 4-13,0 0-9 14,0 0 5-14,0 0-11 14,0 0 4-14,0 0-4 13,0 0 2-13,0 0 3 14,0 0 1-14,0 0 2 14,0 0 1-14,0 0 1 13,0 0-4-13,0 0 0 14,0 0-7-14,0 0 8 13,0 2-2-13,5 0 1 14,1 1 0-14,6-3-5 0,3 2 5 13,3-2 0-13,7 0-7 13,8 0 14-13,11 0-7 14,10 0 0-14,15 0 1 13,0-7 4-13,5-7 1 14,1 2-6-14,4-1 7 14,-2 1 0-14,-3 1-7 29,-3 1 0-29,-1 5 1 14,-8-1 1-14,1 1-2 13,-1-1 0-13,-4-2-3 0,0-1 8 13,5-2-5-13,-3 4 5 13,4 2-3-13,5-1-1 14,2 2-1-14,-1-2 0 0,-8 4 2 13,1-1-2-13,-3 0 0 13,0-1-1-13,7-3 1 14,-3 0 11-14,7-4-11 14,-1 4 0-14,-3-3 11 13,-5 1-6-13,-4 2-4 14,-4-3 13-14,-1 1-11 0,-2 0 5 12,5-3-8-12,2 0 0 14,2-4 26-14,5 2-26 29,-5-1 0-29,-6 2 10 0,-8 0-9 13,1 1 2-13,-5 2-3 14,0-2 0-14,-1 2 1 13,-10 3-1-13,5-2 0 14,-3 2 0-14,5-2 5 14,-2 2-11-14,4 2 3 13,-7 1 3-13,5 1-8 0,-9 3-4 0,0-3-7 12,-2 3-16 2,-7 0-6-14,4 0-3 14,1 0-32-14,-7 0-29 0,-18 0 29 13,0 0-65-13</inkml:trace>
    </iact:actionData>
  </iact:action>
  <iact:action type="add" startTime="23715">
    <iact:property name="dataType"/>
    <iact:actionData xml:id="d5">
      <inkml:trace xmlns:inkml="http://www.w3.org/2003/InkML" xml:id="stk5" contextRef="#ctx0" brushRef="#br0">20131 15617 99 0,'0'0'39'1,"0"0"-21"13,0 0-18-13,0 0-3 14,0 0-3-14,0 0-30 13,0 0-13-13,-38 6 4 0</inkml:trace>
    </iact:actionData>
  </iact:action>
  <iact:action type="add" startTime="24181">
    <iact:property name="dataType"/>
    <iact:actionData xml:id="d6">
      <inkml:trace xmlns:inkml="http://www.w3.org/2003/InkML" xml:id="stk6" contextRef="#ctx0" brushRef="#br0">19942 15695 86 0,'0'0'27'15,"0"0"-24"-14,0 0 3 14,0 0 19-14,0 0 7 13,0 0-4-13,-7 3 9 14,7-3-24-14,0 0 6 14,0 0 19-14,0 0 6 13,0 0-15-13,0 0-20 14,0 0-5-14,0 0 24 14,0 0-16-14,0 0-1 13,13-5 7-13,18-17 4 14,21-12 21-14,17-7-12 0,7 2-9 12,22-7 8 3,6-1-24-15,19-2-3 14,7-6-2 0,12 3 2-14,3-2-6 0,9 4-1 0,-7 5 4 12,-14 5-4 3,-7 3 2-15,-15 1-36 13,-13 3 0-13,-11 3-32 14,-11 4-20-14,-76 24-36 0,0 0-45 12</inkml:trace>
    </iact:actionData>
  </iact:action>
  <iact:action type="add" startTime="32883">
    <iact:property name="dataType"/>
    <iact:actionData xml:id="d7">
      <inkml:trace xmlns:inkml="http://www.w3.org/2003/InkML" xml:id="stk7" contextRef="#ctx0" brushRef="#br0">6846 5939 78 0,'-10'2'16'15,"6"-2"-13"-14,2 0-1 14,2 0 2-14,0 0 17 13,0 0 14-13,0 0-3 14,0 0-16-14,0 3-1 0,0-3-2 13,0 0 4-13,0 0-6 13,0 0-1-13,0 0 1 14,0 0 3-14,0 0-1 14,0 2 5-14,0-2-8 13,0 0-3-13,0 0-1 14,0 0-3-14,0 0-3 13,0 0 0-13,0 0-1 14,0 0-3-14,0 0 3 14,0 0-3-14,0 0 4 13,0 1-3-13,0-1 0 14,0 0 0-14,0 0-4 0,0 0 4 13,0 0 3 1,16 0-2-14,32-6 2 0,35-23 40 13,37-18-10-13,32-15-11 13,10-10-4 2,15-6 0-15,3 1-9 14,3 9-4-14,2 4 10 13,-9 12-10-13,-13 6-2 14,-25 12-2-14,-22 8-5 0,-16 6 5 12,-15 8-33-12,-20 1-10 14,-17 10-12-14,-5 1-5 14,-14 0-10-14,-29 0 16 13,0 3-71-13</inkml:trace>
    </iact:actionData>
  </iact:action>
  <iact:action type="add" startTime="34000">
    <iact:property name="dataType"/>
    <iact:actionData xml:id="d8">
      <inkml:trace xmlns:inkml="http://www.w3.org/2003/InkML" xml:id="stk8" contextRef="#ctx0" brushRef="#br0">6057 9411 120 0,'0'0'11'1,"0"0"-2"13,0 0 16-13,0 0 20 14,0 0-19-14,0 0 26 13,0 0-25-13,-50-53 0 14,50 43 24-14,0 4-34 14,0 3-8-14,-2 3 22 0,0 0-31 12,-2 0 0-12,-2 0 8 14,4 0-5-14,0 0 12 14,-9 0-8-14,-3 0-7 13,-14 12-3-13,-8 11 1 14,-6 14 2-14,-8 5-2 13,4 8 4 2,3 2-2-15,1 0 0 0,9 0 1 13,6-4 0 1,12-2-1-14,7-1-3 0,8-3 0 13,0 1-1-13,0-2 4 13,19-1 2-13,12-5 2 14,4-8-1-14,21-10-3 14,11-17 0-14,18 0 0 0,19-12 0 12,14-22-3-12,5-3-3 30,-3-4-23-30,-6-2-22 13,0-3-39-13,-89 26-25 14</inkml:trace>
    </iact:actionData>
  </iact:action>
  <iact:action type="add" startTime="34526">
    <iact:property name="dataType"/>
    <iact:actionData xml:id="d9">
      <inkml:trace xmlns:inkml="http://www.w3.org/2003/InkML" xml:id="stk9" contextRef="#ctx0" brushRef="#br0">6819 9330 121 0,'0'0'20'15,"0"0"-5"-14,0 0-5 14,0 0 3-14,0 0 12 13,0 0 29-13,-27-16-30 14,21 9 5-14,0-2 23 14,2 4-31-14,-5-4 2 13,3 3 14-13,-4 4-18 14,-3 2-18-14,5 0-1 13,-8 0-10-13,-7 20 8 0,-1 18-1 13,-5 13 3-13,7 3 1 14,9-3-1-14,10 0 0 13,3-11-5-13,0-11-8 14,24-3 9 1,10-11-12-15,4-1 13 13,4-6 3-13,10-8 8 0,-4 0-1 13,2-5-2-13,-4-20-3 14,-5-5 11-14,-8-2-9 13,-4-6-2-13,-6 6 6 14,-4 2-4-14,-3 7 8 29,-3 8-1-29,1 4-2 0,-3 10-7 13,2 1-2-13,5 0-2 13,0 0-2-13,-3 1-2 14,-1 17-9-14,4 8 1 13,-8 4 8-13,2 5 6 0,-3 2 1 0,-3 4 0 12,2 3 7 3,-2-4-8-15,3 0-10 13,-3 1-35-13,6-2-45 14,-12-29 8-14,2-6-50 14</inkml:trace>
    </iact:actionData>
  </iact:action>
  <iact:action type="add" startTime="35111">
    <iact:property name="dataType"/>
    <iact:actionData xml:id="d10">
      <inkml:trace xmlns:inkml="http://www.w3.org/2003/InkML" xml:id="stk10" contextRef="#ctx0" brushRef="#br0">7650 8781 196 0,'0'0'59'1,"0"0"-39"13,0 0 39-13,0 0-59 14,0 0-7-14,0 0-7 13,0 0 2-13,20 56 12 14,-15 30 6-14,-3 16 5 14,2 6 4-14,9 1-15 0,-1-7 0 12,7-7 4 3,6-14-3-15,-7-6-2 0,11-11-8 12,5-12-32-12,1-10 0 14,1-16-20 1,-27-26-12-15</inkml:trace>
    </iact:actionData>
  </iact:action>
  <iact:action type="add" startTime="35403">
    <iact:property name="dataType"/>
    <iact:actionData xml:id="d11">
      <inkml:trace xmlns:inkml="http://www.w3.org/2003/InkML" xml:id="stk11" contextRef="#ctx0" brushRef="#br0">8486 8809 216 0,'0'0'0'15,"0"0"0"-14,0 0-1 14,0 0-2-14,0 0 0 13,0 0-3-13,34-24-5 14,-55 70 11-14,-14 16 20 14,-8 9-16-14,3-1-1 13,11-10 5-13,14-12-8 14,3-14-5-14,12-12 2 14,0-8 1-14,0-2 0 13,2-1 2-13,21-2 6 14,10-4 4-14,10-5-5 13,12 0 7-13,-1 0 2 14,2 0-3 1,-9 0 3-15,-14 0-6 0,-4 0-5 12,-9 5-3 3,-4 9-6-15,-10 8-4 14,-6 2 10-14,0 8 14 0,-13 12-2 12,-36 9 23-12,-18 10-10 14,-7 0-13-14,3 1-6 13,9-10-6-13,10-10-7 14,15-1-50-14,10-16-25 14,27-27-4-14,0 0-42 0</inkml:trace>
    </iact:actionData>
  </iact:action>
  <iact:action type="add" startTime="35823">
    <iact:property name="dataType"/>
    <iact:actionData xml:id="d12">
      <inkml:trace xmlns:inkml="http://www.w3.org/2003/InkML" xml:id="stk12" contextRef="#ctx0" brushRef="#br0">8604 8925 276 0,'0'0'8'15,"80"-106"-4"-14,-53 89-4 14,4 6-30-14,7-3 5 13,1 7 25-13,-2 2-4 14,5 5-8-14,1 0-31 14,-30 0-41-14</inkml:trace>
    </iact:actionData>
  </iact:action>
  <iact:action type="add" startTime="36179">
    <iact:property name="dataType"/>
    <iact:actionData xml:id="d13">
      <inkml:trace xmlns:inkml="http://www.w3.org/2003/InkML" xml:id="stk13" contextRef="#ctx0" brushRef="#br0">9264 8729 35 0,'0'0'111'1,"0"0"-109"13,0 0-2-13,0 0 4 14,0 0-3-14,-136 41 4 13,98-17 7-13,-4 17 13 14,4 10-10-14,0 2-3 14,14 5 8-14,3 1-10 13,13-5-10-13,8 0-1 14,0-8 1-14,2-2 6 13,20-5-5-13,4-10-1 30,3-5 0-30,0-10 1 0,0-6 11 12,0-4-8-12,0-4 1 14,-4 0 11-14,2-9-8 14,-2-18 27-14,-1-7 6 13,5-7-15-13,-1-6-9 0,7-5-11 0,-2 0-2 12,-2 6 13 3,-2 7-5-15,-5 11 15 13,-4 10-20-13,3 6-7 14,-3 4 0-14,-7 6-5 13,2 2-5-13,6 0 10 0,-1 0-9 13,7 19-8-13,-3 11 14 14,-2 7-11-14,1 12 4 13,-10 3 8-13,-11 7 2 14,-2 14 11-14,-13 11-10 0,-31 18 2 12,-22 21-3-12,-9 27-25 14,40-89-109-14,-6-6-44 29</inkml:trace>
    </iact:actionData>
  </iact:action>
  <iact:action type="add" startTime="39881">
    <iact:property name="dataType"/>
    <iact:actionData xml:id="d14">
      <inkml:trace xmlns:inkml="http://www.w3.org/2003/InkML" xml:id="stk14" contextRef="#ctx0" brushRef="#br0">5133 8441 149 0,'0'-1'8'15,"0"1"4"-14,0-4 4 0,0-2-1 13,0 3 20-13,0 0-4 13,0 3-20-13,0 0 0 14,0 0-11-14,0 0 7 14,0 0 7-14,0 0-9 13,0 0-1-13,0 0-1 14,0 0 5-14,0 0-1 14,0 0-5-14,0 0-2 13,0 0 7-13,2-2-6 14,23-14 1-14,19-9 14 13,28-20 0-13,24-12 1 14,16 1-9-14,10-11 5 14,9 1 11 0,23-1-12-14,14-3-4 14,17 3 2-14,2 3-1 14,-15 10-1-14,-16 18-8 13,-27 10-1-13,-23 11-3 0,-19 7-6 13,-4 3-9-13,-8 1-40 13,-3 0-21-13,-65 4-35 14</inkml:trace>
    </iact:actionData>
  </iact:action>
  <iact:action type="add" startTime="44347">
    <iact:property name="dataType"/>
    <iact:actionData xml:id="d15">
      <inkml:trace xmlns:inkml="http://www.w3.org/2003/InkML" xml:id="stk15" contextRef="#ctx0" brushRef="#br0">5746 10583 106 0,'0'0'28'1,"0"0"-20"13,0 0-4-13,0 0-3 14,0 0 10-14,0 0 8 13,0 0 3-13,-22 16-20 14,22-16-1-14,0 0 0 0,-3 0 7 13,3 0 3-13,0 0-1 13,0 2 10-13,0-2 4 14,0 0 3-14,0 0 2 14,0 0-20-14,0 3-2 13,0-3-5-13,0 2-1 14,0-2-1-14,0 0 0 13,0 0-6-13,0 0 3 14,0 0-4-14,0 0-2 14,0 0 9-14,0 0 4 13,14 0 4-13,24-26 1 14,26-23 2-14,35-17 16 14,26-20-8 0,21-16-3-14,9-19 5 14,5-1-3-14,-4 6 3 13,-9 8-18-13,-7 15 6 14,-12 7 4-14,-15 14-13 0,-22 7 1 13,-10 19 0-13,-21 11 1 13,-16 8-2-13,-1 8 0 14,-14 5-6-14,0 1 0 14,-6 1-21-14,-4 3 2 13,-3-3-32-13,9 5-41 14,-23 7-1-14,5 0-17 0</inkml:trace>
    </iact:actionData>
  </iact:action>
  <iact:action type="add" startTime="46648">
    <iact:property name="dataType"/>
    <iact:actionData xml:id="d16">
      <inkml:trace xmlns:inkml="http://www.w3.org/2003/InkML" xml:id="stk16" contextRef="#ctx0" brushRef="#br0">12663 15751 102 0,'0'0'20'15,"0"0"7"-14,0 0-5 0,0 0-11 13,0 0 15-13,0 0-26 13,0 0-5-13,-33 0-12 14,33 0-7-14,0 0-41 14,0 0 31-14,2 0 12 13</inkml:trace>
    </iact:actionData>
  </iact:action>
  <iact:action type="add" startTime="47129">
    <iact:property name="dataType"/>
    <iact:actionData xml:id="d17">
      <inkml:trace xmlns:inkml="http://www.w3.org/2003/InkML" xml:id="stk17" contextRef="#ctx0" brushRef="#br0">13693 16543 194 0,'0'0'42'1,"0"0"-42"13,0 0 3-13,0 0-3 14,0 0 6-14,0 0 13 13,-4 23 1-13,4-23-19 14,0 0-1-14,0 5-1 0,18 5 1 13,10 0 17-13,17 0-10 13,13 1-5-13,20-6 50 14,13-3-22-14,23-2 5 14,13 0-16-14,5-21 2 13,10-16 3 2,5-9-12-15,7-4 1 0,16-8-1 12,4-3-11-12,9 8 8 14,8 2-9-14,3 3 1 14,-2-1 1-14,6 0-2 29,-11-7 1-29,1 2 2 0,6 0 7 13,-7 3 10-13,-2 3-12 13,-9 6-3-13,-20 2 11 0,-11 1-11 13,-16-2-2 1,-6 1-3-14,-14-4 0 14,-4-5 3-14,-10-9-3 0,-5-6 0 13,-8-15 10-13,1-14-1 13,2-7 3-13,4-13-5 14,-9-3-2-14,-18-2 5 13,-17 7 0-13,-21 12 25 0,-21 14-1 13,-3 15-14-13,-9 7-5 14,-27 10-15-14,-13 7 0 13,-16 2-3-13,-22 7-26 14,-15 9 3-14,-27 6 4 14,-27 8-8-14,-29 11 10 0,-20 3 13 28,-23 0 4-28,-17 35-5 13,-9 13 6-13,2 12-9 14,7 3 9-14,13-3-5 14,14-11 7-14,8-6 1 13,19-6-1-13,12 1 6 0,22 7-5 13,11 13-1-13,12 6 3 14,11 9-3-14,7 1 0 13,12 4 0-13,4 6 5 14,1 7-8-14,3 5 3 0,19 2 0 12,7-5-2-12,17-8 2 14,15-9-5-14,6-9 5 14,13-4-5-14,1-2 2 13,-3-1-4-13,8 0-18 0,7-5 9 13,6-5-48-13,0-10 15 14,2-5-6-14,36-9-30 29,-18-26 15-29,7 0-63 13</inkml:trace>
    </iact:actionData>
  </iact:action>
</iact:actions>
</file>

<file path=ppt/ink/inkAction34.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16:11.558"/>
    </inkml:context>
    <inkml:brush xml:id="br0">
      <inkml:brushProperty name="width" value="0.05292" units="cm"/>
      <inkml:brushProperty name="height" value="0.05292" units="cm"/>
      <inkml:brushProperty name="color" value="#FF0000"/>
    </inkml:brush>
  </inkml:definitions>
  <iact:action type="add" startTime="15994">
    <iact:property name="dataType"/>
    <iact:actionData xml:id="d0">
      <inkml:trace xmlns:inkml="http://www.w3.org/2003/InkML" xml:id="stk0" contextRef="#ctx0" brushRef="#br0">16565 4083 19 0,'0'0'3'15,"0"0"6"-14,0 0-3 14,0 0 2-14,0 0-5 13,0 0-3-13,0 0-8 14,-54-70-4-14,50 70-5 14,-6-3 17-14,8 3 1 13,-7 0 2-13,7 0-1 14,2-2 2-14,0 2-4 14,-2 0 0-14,-2 0-6 13,-5 0-6-13,4-2 10 14,-4 0 1-14,-2-2 1 0,4 4 0 12,-4-1 0-12,7 1 0 14,-5 0 0-14,2 0 0 14</inkml:trace>
    </iact:actionData>
  </iact:action>
  <iact:action type="add" startTime="16489">
    <iact:property name="dataType"/>
    <iact:actionData xml:id="d1">
      <inkml:trace xmlns:inkml="http://www.w3.org/2003/InkML" xml:id="stk1" contextRef="#ctx0" brushRef="#br0">15697 4055 25 0,'0'0'32'15,"0"0"9"-14,0 0 2 0,0 0-19 13,0 0 1 1,0 0 22-14,0 0-20 14,-35-42-5-14,35 42-10 0,0 0-12 13,0-3-5-13,0 3-3 13,0 0-1-13,0 0 5 14,0 0-7-14,0 0 9 14,0 0-5-14,4 0 0 13,12 6 7-13,1-4 9 14,19-2 12-14,11 0 28 13,20 0-18-13,18 0 3 14,17-18 12-14,10-8-27 14,6-4 1-14,-12 4 2 13,-9 4-12-13,-15 6 2 14,-18 4-12-14,-6 4 0 14,-4 6 2-14,-10 2-2 13,-3 0-2-13,1 0-4 0,-1 5-21 13,-8 7-23-13,3 2-24 13,-7 6-15-13,-29-13-2 30,0-2-65-30</inkml:trace>
    </iact:actionData>
  </iact:action>
  <iact:action type="add" startTime="20679">
    <iact:property name="dataType"/>
    <iact:actionData xml:id="d2">
      <inkml:trace xmlns:inkml="http://www.w3.org/2003/InkML" xml:id="stk2" contextRef="#ctx0" brushRef="#br0">14881 4947 267 0,'0'0'34'15,"0"0"29"-14,0 0-15 14,0 0-33-14,0 0-13 13,0 0 24-13,0 0-13 14,-19-6-7-14,54-8-2 14,30-9 7-14,24-9-1 0,13 2-10 12,12 0 3 3,0 2 0-15,-3 8-3 0,-4-2-2 13,-2 6 2-13,-4 4-15 29,-12 3-12-29,-7 9-18 13,-8 0-37-13,-68 0-27 14,1 0-79-14</inkml:trace>
    </iact:actionData>
  </iact:action>
  <iact:action type="add" startTime="21130">
    <iact:property name="dataType"/>
    <iact:actionData xml:id="d3">
      <inkml:trace xmlns:inkml="http://www.w3.org/2003/InkML" xml:id="stk3" contextRef="#ctx0" brushRef="#br0">16509 4889 189 0,'0'0'36'15,"0"0"-6"-14,0 0-11 0,0 0-19 13,0 0-3-13,0 0 1 13,-27 2 2-13,27-2 0 14,2 0 0-14,25 0 8 14,13-9 4-14,9-5-8 13,14-5 11-13,8-2-12 14,11 2 2-14,8 1-5 14,1-1 1-14,-4 5-3 13,0 2 0-13,-3 6-60 14,-59 6-35-14,-3-2-30 13</inkml:trace>
    </iact:actionData>
  </iact:action>
  <iact:action type="add" startTime="21580">
    <iact:property name="dataType"/>
    <iact:actionData xml:id="d4">
      <inkml:trace xmlns:inkml="http://www.w3.org/2003/InkML" xml:id="stk4" contextRef="#ctx0" brushRef="#br0">18324 4836 226 0,'0'0'50'1,"0"0"-15"13,0 0-20-13,0 0 6 14,0 0 1-14,0 0 37 13,-23 0-51-13,23-2-8 14,0 2-4-14,9-3 4 14,11-2 14-14,9 2-1 13,13-8-9-13,3 1 7 14,13-5-11-14,13-4 1 0,12 3 4 12,8-2-3 3,7 1-2-15,0 5 0 0,-2 1-21 13,-9 5-39 1,-11 2-34-14,-59 4-15 0,-7 0-44 13</inkml:trace>
    </iact:actionData>
  </iact:action>
  <iact:action type="add" startTime="22129">
    <iact:property name="dataType"/>
    <iact:actionData xml:id="d5">
      <inkml:trace xmlns:inkml="http://www.w3.org/2003/InkML" xml:id="stk5" contextRef="#ctx0" brushRef="#br0">19375 5097 273 0,'0'0'20'1,"0"0"19"13,0 0-4-13,0 0-28 14,0 0 5-14,0 0-10 13,79-31 14-13,-19 8 10 14,13 0-23-14,12-6 0 14,6 3 1-14,5 3-3 13,-9 6 0-13,-11 8-1 14,-11 7-11-14,-19 1-10 14,-3 1-36-14,-14 0 0 0,-3 0 2 12,-10 8-23-12,-16-4-46 14</inkml:trace>
    </iact:actionData>
  </iact:action>
  <iact:action type="add" startTime="26014">
    <iact:property name="dataType"/>
    <iact:actionData xml:id="d6">
      <inkml:trace xmlns:inkml="http://www.w3.org/2003/InkML" xml:id="stk6" contextRef="#ctx0" brushRef="#br0">21607 8939 111 0,'0'0'64'1,"0"0"-33"13,0 0-6-13,0 0-3 14,0 0 22-14,0 0 4 13,0 0-26-13,0-62 3 0,0 59 6 13,0 1-15-13,0-1 4 14,0 1-18-14,0 2 5 13,0-2 10-13,0 2 8 14,0 0 6-14,0 0-20 13,0 0-4-13,0 0 9 14,0 0-16-14,0 0 0 14,0 0 0-14,0 0 2 13,0 0-5-13,0 0 2 14,0 0 1-14,0 0-5 14,0 0 5-14,0 0-3 13,0 0 2-13,0 0-2 0,0 0 1 13,15 0 0-13,10 0 2 14,2 0 6-14,6 2-6 13,9 5 0-13,1 0 1 14,3-2-1-14,6 0 0 13,-1 3 0 2,7 0 0 0,5 3 1-15,1 1 0 13,12-5-1-13,0-3 2 14,11-4 1-14,-2 0-6 0,6 0 1 12,9 0 2-12,9 0 0 14,3 0 0-14,-7-9 0 0,-7 0-1 13,-13 4 1 1,-12-2 0-14,-2 5-3 0,-7 2 3 13,2 0 1-13,3 0-1 14,-7 0 0-14,7 0-2 13,-2 6 1-13,-2 2-1 14,4 1 1-14,2-4 1 0,1 2-7 13,1-4 1-13,-2-1-5 13,-1 0 6-13,-6-2-3 14,-3 0 6-14,-13 0-1 29,4 0 3-29,-5 0 0 0,10 0 0 13,13 0 0-13,3 0 0 13,3 0 0-13,2-4-3 14,0-2 0-14,-7 0-8 13,-2-2 8-13,-11-1-1 14,-9 0 4-14,-1 6-1 0,-6-2 1 13,-5 5-2-13,6-2 1 13,-3 0-7-13,0 0-4 14,-5 2-37-14,-1 0 4 14,-10 0 11-14,-1 0-15 0,-7 0-1 12,-16 0-50-12,0 0-39 14</inkml:trace>
    </iact:actionData>
  </iact:action>
  <iact:action type="add" startTime="27322">
    <iact:property name="dataType"/>
    <iact:actionData xml:id="d7">
      <inkml:trace xmlns:inkml="http://www.w3.org/2003/InkML" xml:id="stk7" contextRef="#ctx0" brushRef="#br0">20176 9418 171 0,'0'0'132'15,"0"0"-107"-14,0 0-12 14,0 0 2-14,0 0 16 0,0 0-2 12,-4 3 13 3,4-3-7-15,0 0-35 0,0 0-2 13,0 0 2-13,0 0 1 13,0 2 0-13,0-2-1 14,0 0 0-14,0 0 6 14,0 0-4-14,0 0 0 13,0 0-1-13,0 0-1 14,0 0 0-14,0 0-8 13,13 0 8-13,18 0 1 14,13 0-1-14,14 0 0 14,14 0 0-14,12-5 1 13,3 0 0-13,-6 1-1 14,-17-3 0-14,-4 2 2 14,-10-2-2-14,-13 2-2 0,-1-2 2 28,-14 3-8-28,1 0-6 13,-8 2-10-13,-1 2-36 14,-5 0 3-14,-9 0-27 0,0 0-80 0</inkml:trace>
    </iact:actionData>
  </iact:action>
  <iact:action type="add" startTime="31100">
    <iact:property name="dataType"/>
    <iact:actionData xml:id="d8">
      <inkml:trace xmlns:inkml="http://www.w3.org/2003/InkML" xml:id="stk8" contextRef="#ctx0" brushRef="#br0">23254 9613 133 0,'4'0'75'1,"-4"0"-55"13,0 0 7 2,0 0-3-15,0 0-1 0,0 0 14 12,0 0 17-12,0 0-29 14,0 0-3-14,0 0-22 14,0 0 21-14,0 0 9 13,0 0-10-13,0-3 11 14,0-6-23-14,0 1 5 13,0 4 33-13,0 0-39 14,0 4-5-14,0 0 7 14,0 0-9-14,23-4 0 13,31-2-8-13,25-5 8 0,31-4 9 13,6 3-7 2,9-5 0-15,-3 3 8 0,-1 5-1 12,-5-2-4-12,0 4-5 29,-14 0 3-29,7 4 3 14,-2-1-6-14,1 1-3 14,-6 3 3-14,-11 0 0 13,-10 0-2-13,-12 0-20 14,-21 0-27-14,-7 5 10 0,-12 2-27 0,-16 4-55 12,-13-7-2 2,-13 0-70-14</inkml:trace>
    </iact:actionData>
  </iact:action>
  <iact:action type="add" startTime="32046">
    <iact:property name="dataType"/>
    <iact:actionData xml:id="d9">
      <inkml:trace xmlns:inkml="http://www.w3.org/2003/InkML" xml:id="stk9" contextRef="#ctx0" brushRef="#br0">22450 10503 216 0,'0'0'51'1,"0"0"-18"0,0 0-9 12,0 0-14-12,0 0 2 14,0 0 34-14,4 14-3 13,-4-12-15-13,2 1-9 14,-2-3-7-14,5 0 15 14,1 0-12-14,19 0-7 13,21 0 14-13,39-7-17 14,38-15 0-14,28 0 5 14,23 0-1-14,18 8-1 13,-4 2-8 2,-11 7 0-15,-3 0 2 0,-8 3-2 12,-12 0-1-12,-17 2-29 14,-12 0-36-14,-11 0-46 14,-101 0-27-14</inkml:trace>
    </iact:actionData>
  </iact:action>
  <iact:action type="add" startTime="36125">
    <iact:property name="dataType"/>
    <iact:actionData xml:id="d10">
      <inkml:trace xmlns:inkml="http://www.w3.org/2003/InkML" xml:id="stk10" contextRef="#ctx0" brushRef="#br0">20461 14512 208 0,'0'0'131'1,"0"0"-123"13,0 0-8-13,0 0-6 0,0 0 3 13,0 0 3-13,0 0 33 13,0 2 0-13,0-2-19 14,0 0 8-14,0 0 1 14,0 0 9-14,0 0-15 13,0 0-11-13,2 0 8 14,9 0-14-14,7 3 0 14,13 4 11-14,17-2-9 13,4 2 1-13,25-3 7 14,12-3-7-14,15-1 21 13,21 0-7-13,5 0-7 14,3 0 4-14,-6 0-14 14,-9 0 0-14,-10 11-13 0,-8 7-39 28,-13-1-2-28,-16 3-74 14,-65-17-9-14</inkml:trace>
    </iact:actionData>
  </iact:action>
  <iact:action type="add" startTime="38517">
    <iact:property name="dataType"/>
    <iact:actionData xml:id="d11">
      <inkml:trace xmlns:inkml="http://www.w3.org/2003/InkML" xml:id="stk11" contextRef="#ctx0" brushRef="#br0">21834 14305 335 0,'0'0'42'1,"0"0"-10"13,0 0 5-13,0 0 11 14,0 0-21-14,0 0 37 13,0 0-38-13,70 11-18 0,-33-11 17 13,17-9-13-13,15-2 0 14,6-1-7-14,12 3-3 13,7 1 4-13,-7 4-6 14,-2 2-23-14,-12 2-8 14,-11 0-46-14,-6 0-11 13,-4 4-35 2,-50 1-24-15</inkml:trace>
    </iact:actionData>
  </iact:action>
  <iact:action type="add" startTime="39207">
    <iact:property name="dataType"/>
    <iact:actionData xml:id="d12">
      <inkml:trace xmlns:inkml="http://www.w3.org/2003/InkML" xml:id="stk12" contextRef="#ctx0" brushRef="#br0">19937 15247 222 0,'0'0'40'1,"0"0"-28"13,0 0-3-13,0 0 3 14,0 0-10-14,0 0-2 13,38 0 0-13,-25 0 1 14,7 0 1-14,3 0 5 14,6 7-6-14,2 1 1 13,9 0 5-13,5-2-7 14,10-3 0-14,15-3 5 0,5 0-4 13,14 0 21-13,9-3 9 29,3-6 5-29,10 4-7 13,5 1-25-13,7 2 9 14,1 2 5-14,4 0-11 14,-3 0-6-14,-5 16-1 0,3 0-4 12,4-2 0-12,0-4 2 14,-3 1-5-14,3-9-3 14,1-2-8-14,-3 0-17 13,-14 0-3-13,-8 0-15 0,-88-2-12 13,-9-3-107-13</inkml:trace>
    </iact:actionData>
  </iact:action>
  <iact:action type="add" startTime="41578">
    <iact:property name="dataType"/>
    <iact:actionData xml:id="d13">
      <inkml:trace xmlns:inkml="http://www.w3.org/2003/InkML" xml:id="stk13" contextRef="#ctx0" brushRef="#br0">20679 15966 23 0,'0'0'18'15,"0"0"-18"-14,0 0-1 14,0 0-1-14,0 0 2 13,0 0 0-13,0 0-1 14,-102 50 0-14,100-46-22 14</inkml:trace>
    </iact:actionData>
  </iact:action>
  <iact:action type="add" startTime="41828">
    <iact:property name="dataType"/>
    <iact:actionData xml:id="d14">
      <inkml:trace xmlns:inkml="http://www.w3.org/2003/InkML" xml:id="stk14" contextRef="#ctx0" brushRef="#br0">20465 16096 271 0,'0'0'92'15,"0"0"-9"-14,0 0-23 14,0 0-14-14,0 0-23 13,0 0 2-13,-6 2-5 14,6-2-1-14,0 0 8 14,0 0-20-14,0 0 3 13,2 0-10-13,16-6 4 14,4 1-7-14,7-9 3 13,2-1 0 2,2-3 1-15,17-2-1 14,1 0-3-14,5-4-10 0,11 0-39 12,-3-1-6-12,-41 11-82 14,-6 2-51-14</inkml:trace>
    </iact:actionData>
  </iact:action>
  <iact:action type="add" startTime="42808">
    <iact:property name="dataType"/>
    <iact:actionData xml:id="d15">
      <inkml:trace xmlns:inkml="http://www.w3.org/2003/InkML" xml:id="stk15" contextRef="#ctx0" brushRef="#br0">17213 11052 174 0,'0'0'41'15,"0"0"-41"-14,0 0-40 14,0 0 4-14,0 0 28 13,0 0 4-13,0 0 3 14,-4 31 1-14,4-25 1 14,0 2 0-14,0 2 0 13,0 5-1-13,0-4 0 0,0-5 0 13,0-2-18-13,0-2 18 14,0-2 2-14,0 0 24 13,0 0 8-13,0 0-19 14,0 0-15-14,0 0-2 13,0 0-25-13,0 0 10 14,0 0 12-14,0 0 1 14,0 0 4-14,0 0 11 13,0 0 21-13,-2 0-16 14,-3 0 17-14,5 0-13 0,0 0-15 12,0 0-5 3,0 0-3-15,0 0 3 0,0 0 0 13,0 0 5-13,0 0 5 13,0 0 19-13,0 0 12 14,0 0-19-14,0 0-1 14,0 0-10-14,0 0-4 13,0 0 14-13,0 0 1 14,0 0 1-14,0 0-2 14,0 0-20-14,13-2-1 13,16-16 9-13,13-6-6 14,14-4 16-14,14-2-10 13,-1-2-7-13,2 2 19 14,-9 2-20-14,-6 3-1 14,-9 7 0-14,-7 8-3 13,-7 9-1-13,-8 1-82 14,-25 0-80-14,0 0-81 14</inkml:trace>
    </iact:actionData>
  </iact:action>
  <iact:action type="add" startTime="43439">
    <iact:property name="dataType"/>
    <iact:actionData xml:id="d16">
      <inkml:trace xmlns:inkml="http://www.w3.org/2003/InkML" xml:id="stk16" contextRef="#ctx0" brushRef="#br0">17456 11085 24 0,'0'0'200'1,"0"0"-179"0,0 0-21 12,0 0 1-12,0 0-2 14,0 0 1-14,-2 48 0 13,4-16 22-13,14 12-14 14,-7 0 6-14,4 3-14 14,1-1 0-14,-4 0 7 13,4 6-5-13,-1 4-4 14,-2-1-16-14,-11-41-63 14,0-5-110-14</inkml:trace>
    </iact:actionData>
  </iact:action>
  <iact:action type="add" startTime="43680">
    <iact:property name="dataType"/>
    <iact:actionData xml:id="d17">
      <inkml:trace xmlns:inkml="http://www.w3.org/2003/InkML" xml:id="stk17" contextRef="#ctx0" brushRef="#br0">17703 11392 519 0,'0'0'41'1,"0"0"0"13,0 0-41-13,0 0-1 14,0 0-8-14,0 0-20 13,9-49-3-13,-9 49-47 14,0 0-113-14,3 4-15 14</inkml:trace>
    </iact:actionData>
  </iact:action>
  <iact:action type="add" startTime="43869">
    <iact:property name="dataType"/>
    <iact:actionData xml:id="d18">
      <inkml:trace xmlns:inkml="http://www.w3.org/2003/InkML" xml:id="stk18" contextRef="#ctx0" brushRef="#br0">17917 11269 453 0,'0'0'0'15,"0"0"-18"-14,0 0-21 0,0 0 12 13,0 0 8-13,0 0 15 13,25 12 4-13,-9 17 1 14,6-2 5 1,2 5-6-15,10 0 0 13,-1-6 7-13,0-7-7 14,6-11 1-14,-10-8-1 13,-2 0-1-13,-8-3 1 0,-3-21 6 13,2-7 21-13,-9-11 49 14,2-8-64-14,-9-3 18 13,0 5 4-13,3 0-21 14,-3 6-13-14,0 12-20 14,-2 11-26-14,0 12 4 0,0 7-45 12,0 0-78-12</inkml:trace>
    </iact:actionData>
  </iact:action>
  <iact:action type="add" startTime="45335">
    <iact:property name="dataType"/>
    <iact:actionData xml:id="d19">
      <inkml:trace xmlns:inkml="http://www.w3.org/2003/InkML" xml:id="stk19" contextRef="#ctx0" brushRef="#br0">12304 14658 299 0,'0'0'59'1,"0"0"-58"13,0 0 1-13,0 0 0 14,0 0 2-14,0 0 7 13,0 0-11-13,112-18 11 14,-81 11-2-14,5 4-7 14,1-1 7-14,6-2-8 13,9 0 8-13,8-7 14 14,7 2-14-14,6 1-4 0,3-4 4 13,-3 3-9 1,12-3 12-14,2 2-10 14,5 3 1-14,-1 1 9 13,-4 4-12-13,-7 4-7 14,-16 0-29-14,-12 0-56 14,-52 0-15-14,0 9-114 0</inkml:trace>
    </iact:actionData>
  </iact:action>
  <iact:action type="add" startTime="45794">
    <iact:property name="dataType"/>
    <iact:actionData xml:id="d20">
      <inkml:trace xmlns:inkml="http://www.w3.org/2003/InkML" xml:id="stk20" contextRef="#ctx0" brushRef="#br0">12055 15507 260 0,'0'0'26'15,"0"0"-24"-14,0 0 17 14,0 0 17-14,0 0-24 13,0 0 1-13,6 22 7 0,46-22 19 13,21 0 17-13,24-17-36 14,18-7-15-14,15-3 6 13,5-2-11-13,2 3 0 14,-10 6-1-14,-9 8-20 29,-18 7-22-29,-82 5-62 0,-5 0-61 0</inkml:trace>
    </iact:actionData>
  </iact:action>
  <iact:action type="add" startTime="52207">
    <iact:property name="dataType"/>
    <iact:actionData xml:id="d21">
      <inkml:trace xmlns:inkml="http://www.w3.org/2003/InkML" xml:id="stk21" contextRef="#ctx0" brushRef="#br0">15512 12429 443 0,'-22'15'29'1,"22"-15"-26"13,0 2-6-13,0-2 3 0,0 2 0 13,0-2 21-13,0 0 8 13,0 2-20-13,0 1 1 14,0-1-9-14,14 0-1 14,15-2 4-14,15 0-4 13,25 0 5-13,24 0-5 14,19-9 3-14,15-10-9 14,7-1 4-14,2-3-9 13,0 1 5-13,-9 0-16 14,-4-2-9-14,-14-1-35 29,-7-1-23-29,-83 19-23 0,-11-1-97 13</inkml:trace>
    </iact:actionData>
  </iact:action>
  <iact:action type="add" startTime="54542">
    <iact:property name="dataType"/>
    <iact:actionData xml:id="d22">
      <inkml:trace xmlns:inkml="http://www.w3.org/2003/InkML" xml:id="stk22" contextRef="#ctx0" brushRef="#br0">11747 8675 386 0,'0'0'29'1,"0"0"6"13,0 0 2-13,0 0-35 14,0 0-2-14,0 0-1 13,0 0 1-13,-29 7 7 14,29-4-7-14,0-2-1 14,0 3-2-14,16 6 3 0,24 2 12 12,14 0-12 3,17-1 4-15,22-10 9 0,28-1-8 28,12 0 8-28,8-7 4 14,-14-5 0-14,-15 3-2 0,-19 9-15 12,-10 0 1 3,-19 0-8-15,-3 11-27 0,-19 10-26 13,-11 4-43-13,-31-13 1 13,0 2-45-13</inkml:trace>
    </iact:actionData>
  </iact:action>
  <iact:action type="add" startTime="55147">
    <iact:property name="dataType"/>
    <iact:actionData xml:id="d23">
      <inkml:trace xmlns:inkml="http://www.w3.org/2003/InkML" xml:id="stk23" contextRef="#ctx0" brushRef="#br0">10069 9581 72 0,'0'0'109'1,"0"0"-84"13,0 0-24-13,0 0 0 14,0 0 3-14,0 0 1 13,0 0 33-13,2-6-17 0,-2 4-15 13,0 2 19 2,0 0-3-15,0 0 5 0,0-2-6 12,0 2-18-12,0 0 2 14,0-2-4-14,0 2-1 14,0 0 24-14,0 0-16 13,0 0 10-13,0 0-10 14,0 0-7-14,15 0-1 13,14-3 7-13,21-4 9 14,21-5 35-14,22 0-45 14,10 0 2-14,10 7-8 13,1 5-3-13,-4 0-28 14,-81 13-96 0,-2-3-62-14</inkml:trace>
    </iact:actionData>
  </iact:action>
  <iact:action type="add" startTime="58330">
    <iact:property name="dataType"/>
    <iact:actionData xml:id="d24">
      <inkml:trace xmlns:inkml="http://www.w3.org/2003/InkML" xml:id="stk24" contextRef="#ctx0" brushRef="#br0">12887 10553 287 0,'0'0'22'15,"0"0"15"-14,0 0-14 14,0 0 1-14,0 0 6 13,0 0-5-13,0 0-16 14,-25 25 9-14,25-25-15 14,15 0 1-14,12 0-3 13,6 0 1-13,8 0 3 14,10 0-5-14,21 0 0 0,16 0 4 13,17-13-3 1,11-1-1-14,7-2 10 14,-5 3-8-14,5-4 7 13,-7 5-9-13,-12 2 0 14,-12 8-5-14,-21 2-8 14,-20 0-62-14,-51 4-43 13,0 1-67-13</inkml:trace>
    </iact:actionData>
  </iact:action>
  <iact:action type="add" startTime="59073">
    <iact:property name="dataType"/>
    <iact:actionData xml:id="d25">
      <inkml:trace xmlns:inkml="http://www.w3.org/2003/InkML" xml:id="stk25" contextRef="#ctx0" brushRef="#br0">12721 10689 325 0,'0'0'4'1,"156"-74"0"13,-84 46-3-13,6 2-1 14,0 8 20-14,2 4-19 13,5 7-2-13,8-5-4 14,5 4-30-14,3-1-19 14,-74 6-12-14</inkml:trace>
    </iact:actionData>
  </iact:action>
  <iact:action type="add" startTime="66869">
    <iact:property name="dataType"/>
    <iact:actionData xml:id="d26">
      <inkml:trace xmlns:inkml="http://www.w3.org/2003/InkML" xml:id="stk26" contextRef="#ctx0" brushRef="#br0">15151 8286 13 0,'0'0'23'1,"0"0"5"13,-104 109-6-13,79-65-5 14,-2 3-4-14,7 5-8 13,-2 11-5-13,4 4 16 0,0 16 16 13,-2 9-18-13,4 12 16 14,1 9-23-14,1-4 23 13,12 3-25-13,2-11-1 14,0-12-4-14,2-16 0 13,25-7 0 2,2-1-1-15,4-2 2 14,5 9 12-14,7 6-3 13,7-2-5-13,10 6 33 14,9-1-33-14,16 0 4 0,13 8 6 13,14 0-4-13,0 1 14 13,9-6-25-13,-3-15 0 14,-4-18 19-14,-3-16-9 13,1-12 2-13,-2-14 16 14,-6-9-7-14,15 0 17 0,8-5-31 13,16-19 2-13,4-10 9 29,3-2-4-29,-5-2-7 14,-20-1 11-14,-7 2-9 13,-12 0 14-13,-17 4-20 0,-5-6 1 13,-1-3 25-13,2-6-27 14,5-10 12-14,-1-11-5 13,5-11-6-13,-3-14 11 14,-1-8-14-14,-5 7 0 13,0 7 5-13,-23 12-4 0,-3 8 6 13,-23 2-3-13,-14-4-4 14,-8-2 0-14,-14-6-2 13,-2-1 2-13,-22-7-12 14,-45-4 4-14,-31-3-5 0,-22-4 10 13,-44 8-14-13,-27 4 13 13,-52 16-9-13,-42 24 13 14,-45 25 6-14,-9 20-6 13,-9 35-5 2,-9 53 2 0,10 39-51-15,239-54-45 0,22 2-143 12</inkml:trace>
    </iact:actionData>
  </iact:action>
  <iact:action type="add" startTime="68905">
    <iact:property name="dataType"/>
    <iact:actionData xml:id="d27">
      <inkml:trace xmlns:inkml="http://www.w3.org/2003/InkML" xml:id="stk27" contextRef="#ctx0" brushRef="#br0">16279 6653 148 0,'0'0'26'1,"0"0"-15"13,0 0 16-13,0 0 12 14,0 0-17-14,0 0 31 13,-44-26-21-13,39 20 0 14,5 2 3-14,0 4-23 14,0 0 2-14,0-2-7 13,0 0 0-13,0 2-7 14,0-2 9-14,5-12-7 14,26-8 12-14,15-16-9 13,26-4-5-13,17 0 0 14,16-2 2-14,17 2 4 13,19-1-6-13,17 3 0 14,14 0 0-14,-3 4 0 14,-6 4-42-14,-5 12-29 0,-8 9-1 12,-121 11-36-12,-10 0-92 14</inkml:trace>
    </iact:actionData>
  </iact:action>
  <iact:action type="add" startTime="71486">
    <iact:property name="dataType"/>
    <iact:actionData xml:id="d28">
      <inkml:trace xmlns:inkml="http://www.w3.org/2003/InkML" xml:id="stk28" contextRef="#ctx0" brushRef="#br0">19801 10374 44 0,'0'0'39'15,"0"0"18"-14,0 0-23 14,0 0 4-14,0 0-21 0,0 0 18 12,0 0 3-12,-17-14-5 14,17 14-2-14,-5-3-6 14,5 3-2-14,0 0 9 13,0 0-16-13,0 0-15 14,0-2-1-14,0 2-4 13,0-2-3-13,0 2 7 14,0 0 2-14,0 0 19 14,0 0-20-14,7-8 0 13,10-4 12-13,16-10-13 14,19-4 3-14,15-5-3 14,9-4 3-14,11-3 3 13,11-3-6-13,8-3-8 14,20 0 4 0,14 0-5-14,-93 28-80 14,4-2-83-14</inkml:trace>
    </iact:actionData>
  </iact:action>
  <iact:action type="add" startTime="73543">
    <iact:property name="dataType"/>
    <iact:actionData xml:id="d29">
      <inkml:trace xmlns:inkml="http://www.w3.org/2003/InkML" xml:id="stk29" contextRef="#ctx0" brushRef="#br0">19398 13633 485 0,'0'0'24'1,"0"0"16"13,0 0-40-13,0 0 7 14,0 0 3-14,0 0 28 13,0 0 5-13,64-19-29 14,-21-8-13-14,12-3 2 0,15-4 0 13,5-1-1-13,14-3 2 13,9 1-4-13,5-5-4 14,2 0 0 0,-2 0-4-14,-1-6-22 0,0 0-30 29,-6-1-40-29,-71 35-25 13,-16 2-35-13</inkml:trace>
    </iact:actionData>
  </iact:action>
  <iact:action type="add" startTime="74397">
    <iact:property name="dataType"/>
    <iact:actionData xml:id="d30">
      <inkml:trace xmlns:inkml="http://www.w3.org/2003/InkML" xml:id="stk30" contextRef="#ctx0" brushRef="#br0">12557 13779 202 0,'0'0'55'15,"0"0"-15"-14,0 0-19 14,0 0-21-14,0 0 14 13,0 0 32-13,0 0-11 14,0 0-9-14,0 0-10 14,0 0-12-14,0 0 4 13,4 0-8-13,-2-3 0 14,9-6 2-14,5-2-2 14,9-5-7-14,8-8 7 13,11-5 6-13,12-4 2 0,4-9-8 13,16-1 0 1,9-6 2-14,8 0-2 14,15 1-1-14,-2 9 0 14,-9 8-1-14,-11 4-39 13,-12 3-37-13,-5 2-11 14,-58 17-31-14,0-5-26 0</inkml:trace>
    </iact:actionData>
  </iact:action>
  <iact:action type="add" startTime="75741">
    <iact:property name="dataType"/>
    <iact:actionData xml:id="d31">
      <inkml:trace xmlns:inkml="http://www.w3.org/2003/InkML" xml:id="stk31" contextRef="#ctx0" brushRef="#br0">12146 8761 264 0,'0'0'47'15,"0"0"-2"-14,0 0-35 14,0 0 1-14,0 0-11 13,0 0 52-13,31 32-12 14,-2-40-32-14,21-24-8 14,14-11 0-14,23-10 7 13,24-12-7-13,15-5-3 14,7-6 1-14,19-2-53 13,10 6-18-13,-104 50-13 0,-2 4-122 13</inkml:trace>
    </iact:actionData>
  </iact:action>
</iact:actions>
</file>

<file path=ppt/ink/inkAction35.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17:32.865"/>
    </inkml:context>
    <inkml:brush xml:id="br0">
      <inkml:brushProperty name="width" value="0.05292" units="cm"/>
      <inkml:brushProperty name="height" value="0.05292" units="cm"/>
      <inkml:brushProperty name="color" value="#FF0000"/>
    </inkml:brush>
  </inkml:definitions>
  <iact:action type="add" startTime="19895">
    <iact:property name="dataType"/>
    <iact:actionData xml:id="d0">
      <inkml:trace xmlns:inkml="http://www.w3.org/2003/InkML" xml:id="stk0" contextRef="#ctx0" brushRef="#br0">5071 7608 16 0,'0'0'5'1,"0"0"-5"13,0 0 2-13,-139-25 4 14,118 20 30-14,-4-3 0 13,2 2-16-13,4-1 13 14,-4 3 4-14,12 1-14 14,2-4 3-14,0 3-15 13,5 3-9-13,-2-1 2 14,-2-1 1-14,6 2-4 0,-2-2 20 13,4 3-2-13,-5 0 6 13,3 0-2-13,2 0-20 14,0 0 2-14,-2 0-5 13,2 0 0-13,-2 0 19 14,0 0 9-14,2 0 7 14,0 0-4-14,0 0-5 13,0 0-6-13,0 0-18 14,0-4 3-14,0-6 4 14,29-12-8-14,26-16 3 13,23-17 9-13,11-6-13 14,-2-5 3-14,0 12-3 13,-11 6 1-13,-12 16 1 0,-8 8-2 29,-9 9-15-29,-11 14-43 13,-11 1-58-13,-6 0 6 14,-19 4-24-14</inkml:trace>
    </iact:actionData>
  </iact:action>
  <iact:action type="add" startTime="20759">
    <iact:property name="dataType"/>
    <iact:actionData xml:id="d1">
      <inkml:trace xmlns:inkml="http://www.w3.org/2003/InkML" xml:id="stk1" contextRef="#ctx0" brushRef="#br0">6170 7475 197 0,'0'0'11'1,"0"0"-10"13,0 0 1-13,0 0 9 14,0 0 17-14,0 0 17 13,-18 4-23-13,18-2-11 14,0-2 4-14,0 2 4 14,0-2 5-14,0 0 2 13,0 0-7-13,0 0 5 14,0 0-4-14,0 0-4 14,0 0 2-14,7 0-12 13,13-25-6-13,14-4 1 14,10-9-1-14,14-4 1 13,6-2-1-13,10 0 0 14,8 0 2-14,-1 5-1 0,4 3 1 13,-6 9-1-13,-9 2 0 29,-10 4-2-29,-5 4-30 14,-10 7-26-14,-5 2-9 13,-4 6-3-13,-36 2-18 14,0 0-45-14</inkml:trace>
    </iact:actionData>
  </iact:action>
  <iact:action type="add" startTime="22895">
    <iact:property name="dataType"/>
    <iact:actionData xml:id="d2">
      <inkml:trace xmlns:inkml="http://www.w3.org/2003/InkML" xml:id="stk2" contextRef="#ctx0" brushRef="#br0">7882 7611 266 0,'0'0'30'1,"0"0"22"13,0 0-32-13,0 0 8 14,0 0-7-14,0 0 8 13,0 0-5-13,49-51-23 14,33-2 8-14,32-17-4 14,28-7-3-14,22-8 9 13,7 2-6-13,-4 11-3 14,-17 14 3-14,-21 12-5 13,-22 14-5-13,-23 12-49 14,-14 14-39 1,-70 6-6-15,0 0-91 0</inkml:trace>
    </iact:actionData>
  </iact:action>
  <iact:action type="add" startTime="23370">
    <iact:property name="dataType"/>
    <iact:actionData xml:id="d3">
      <inkml:trace xmlns:inkml="http://www.w3.org/2003/InkML" xml:id="stk3" contextRef="#ctx0" brushRef="#br0">9396 7715 221 0,'0'0'25'1,"0"0"-12"13,0 0 24-13,0 0-6 14,0 0 22-14,0 0-4 13,-60 9-7-13,60-9-4 14,0 0-31-14,0-10-6 14,17-13 7-14,28-8-8 13,26-11 2-13,23-4 1 14,15-2-1-14,20-1 1 29,0 7-3-29,-2 6 1 0,-2 8-4 0,-18 8-34 12,-2 6-40 2,-20 7-6-14,-77 7-24 14,-5 0-78-14</inkml:trace>
    </iact:actionData>
  </iact:action>
  <iact:action type="add" startTime="26723">
    <iact:property name="dataType"/>
    <iact:actionData xml:id="d4">
      <inkml:trace xmlns:inkml="http://www.w3.org/2003/InkML" xml:id="stk4" contextRef="#ctx0" brushRef="#br0">10102 9106 170 0,'0'0'36'1,"0"0"3"0,0 0-12 12,0 0-13 3,0 0 16-15,0 0 15 0,0 0-10 12,-66-14-9-12,60 9-22 14,6 5 10-14,0-2-12 14,0 2 0-14,0 0-2 13,0 0 1-13,0 0-2 14,0 0 0-14,0 0-7 14,0 0 8-14,0 0-11 13,0 0 5-13,0 0-1 14,0 0-11-14,0 0 7 13,14 0 11-13,22-12 4 14,15-4-3-14,16-7 1 14,16-8 0-14,15-1 0 0,4-7 3 12,3-2-4-12,-3-1-2 14,-2 0 5-14,-15 5-4 29,-13 10 0-29,-15 5-30 14,-5 6-37-14,-52 16-65 13</inkml:trace>
    </iact:actionData>
  </iact:action>
  <iact:action type="add" startTime="27315">
    <iact:property name="dataType"/>
    <iact:actionData xml:id="d5">
      <inkml:trace xmlns:inkml="http://www.w3.org/2003/InkML" xml:id="stk5" contextRef="#ctx0" brushRef="#br0">10466 8797 195 0,'0'0'38'1,"0"0"-38"0,0 0-5 12,0 0-8-12,0 0-12 14,0 0 22-14,4 116 3 13,-4-58 15-13,-11 9 17 14,-3 1-20-14,8-2-1 14,-1 0-6-14,7-6-2 13,0-4-1-13,0-1 3 14,0-7-4-14,0-4-1 14,11-6-9-14,0-6-30 13,-6-32-49-13,-3 0-49 14</inkml:trace>
    </iact:actionData>
  </iact:action>
  <iact:action type="add" startTime="27654">
    <iact:property name="dataType"/>
    <iact:actionData xml:id="d6">
      <inkml:trace xmlns:inkml="http://www.w3.org/2003/InkML" xml:id="stk6" contextRef="#ctx0" brushRef="#br0">10688 9053 187 0,'0'0'26'15,"0"0"-19"-14,0 0-14 14,0 0 7-14,0 0-27 13,0 0-63-13,0-15 2 0</inkml:trace>
    </iact:actionData>
  </iact:action>
  <iact:action type="add" startTime="27887">
    <iact:property name="dataType"/>
    <iact:actionData xml:id="d7">
      <inkml:trace xmlns:inkml="http://www.w3.org/2003/InkML" xml:id="stk7" contextRef="#ctx0" brushRef="#br0">11094 8937 249 0,'0'0'11'1,"0"0"12"13,0 0-23-13,0 0-7 14,0 0 4-14,0 0 0 13,-13 146 3-13,13-93 1 14,0 0 4-14,0-4 2 14,8-3-5-14,6-6-1 13,11-6 0-13,-1-7-1 29,-2-12 8-29,7-4-6 14,0-11 6-14,0 0 12 0,5-14 19 13,3-30 14-13,6-21-3 13,13-20-39-13,-1-19 0 14,1-14-11-14,-9 4-1 14,-5 5 0-14,-11 22-10 0,-4 26-3 12,-11 23-24-12,-16 38-68 0,0 2-118 13</inkml:trace>
    </iact:actionData>
  </iact:action>
  <iact:action type="add" startTime="30422">
    <iact:property name="dataType"/>
    <iact:actionData xml:id="d8">
      <inkml:trace xmlns:inkml="http://www.w3.org/2003/InkML" xml:id="stk8" contextRef="#ctx0" brushRef="#br0">19995 7240 28 0,'0'0'10'15,"0"0"27"-14,0 0-1 14,0 0-7-14,0 0 2 13,0 0-3-13,-7 3-12 14,7-3-2-14,0 0-3 14,0 0 10-14,0 0 14 13,0 0-11-13,0 0 1 14,0 0-3-14,0 0-3 14,0 0-9-14,0 2-7 13,0-2 1-13,0 0-1 14,0 0-3-14,0 0-3 13,0 0 1-13,0 0 0 0,0 0-4 13,0 0 5-13,0 0-3 14,0 0 0-14,0 2-9 13,14-2 13-13,11 0 5 14,10 0-5-14,11-7 8 14,12-6-3-14,10-5-4 13,12 1 7-13,9-2-8 14,9 5 1-14,7-3 3 13,11 2 0-13,9-4 2 30,17-3-6-30,5-4 2 0,7 0 5 12,0 8-5-12,-11 4 1 14,-14 2 2-14,-20 1-4 13,-4-1 8-13,-18-2-9 14,-7 5 1-14,-9-5 2 14,-4 4 1-14,-7 2-4 0,-6-6 0 12,0 4 2-12,-7 2-1 14,-5-4-1-14,-2 5 0 14,-11-2 2-14,-11 1-2 13,-1 1-1-13,-3 4-1 0,-1 3-2 13,1 0-24-13,-1 0-33 14,1 0-20-14,-14 0-9 13,2 3-29-13</inkml:trace>
    </iact:actionData>
  </iact:action>
  <iact:action type="add" startTime="31414">
    <iact:property name="dataType"/>
    <iact:actionData xml:id="d9">
      <inkml:trace xmlns:inkml="http://www.w3.org/2003/InkML" xml:id="stk9" contextRef="#ctx0" brushRef="#br0">23722 7307 64 0,'0'0'46'1,"0"0"-36"13,0 0 10-13,0 0 9 14,0 0-7-14,0 0 19 13,0 0-2-13,-26 24-13 14,26-22-10-14,0 0-14 0,6-2-2 13,19 0 0 1,11 0 2-14,8 0-1 0,1 0 1 13,17 0-2-13,7 0 0 14,12-2 4 0,8-3-4-14,11-2 1 14,2-3 1-14,21-2 3 13,11-2 10-13,15-4-6 14,20 0 7-14,10 5 15 0,-5 4-14 13,-10 4 1 1,-14 2-11-14,-18 3-6 0,-19 0 4 13,-10 0-5-13,-16 0 0 14,-16 0-1-14,-11 0 1 13,-10 0 0-13,-6 0-1 14,-4 0 2-14,-5 0-2 13,-4 0 1-13,-2 2-7 14,-6 1-5-14,-9 4-45 0,-3-3-5 28,-11 1 10-28,0 4-11 14,0-1 12-14,-13-7-18 13,-8-1-6-13</inkml:trace>
    </iact:actionData>
  </iact:action>
  <iact:action type="add" startTime="33025">
    <iact:property name="dataType"/>
    <iact:actionData xml:id="d10">
      <inkml:trace xmlns:inkml="http://www.w3.org/2003/InkML" xml:id="stk10" contextRef="#ctx0" brushRef="#br0">17657 10235 107 0,'0'0'1'1,"0"0"3"13,0 0 1-13,0 0-3 14,0 0 25-14,0 0 15 13,0 0-2-13,44-75-23 14,-37 65 4-14,-3 2-11 14,1-2-2-14,2-4 5 13,-3 6 20-13,0-1-9 14,1 4-19-14,-3 1 0 14,-2 1-1-14,0 3-4 13,2-3-1-13,12 1-1 14,1-2 2-14,10-7 2 13,10-1-2-13,19-5 0 0,15-3-1 13,16-10 3-13,10-4-1 14,15-3-1-14,6-1 0 29,11 6-4-29,-80 25-48 14,-3 0-67-14</inkml:trace>
    </iact:actionData>
  </iact:action>
  <iact:action type="add" startTime="35704">
    <iact:property name="dataType"/>
    <iact:actionData xml:id="d11">
      <inkml:trace xmlns:inkml="http://www.w3.org/2003/InkML" xml:id="stk11" contextRef="#ctx0" brushRef="#br0">20604 14434 341 0,'0'0'48'15,"0"0"-44"-14,0 0-4 14,0 0-43-14,0 0 39 13,0 0 4-13,0 0 20 14,116-9-14-14,-76 2-2 14,4-3-1-14,10-5 2 13,6 1 12-13,14-6-17 0,10 4 0 13,3-2 4 1,2 0-4-14,-2 4-16 0,-4 5-26 13,-8 2-15 2,-8 7-1-15,-53 0-50 13</inkml:trace>
    </iact:actionData>
  </iact:action>
  <iact:action type="add" startTime="36125">
    <iact:property name="dataType"/>
    <iact:actionData xml:id="d12">
      <inkml:trace xmlns:inkml="http://www.w3.org/2003/InkML" xml:id="stk12" contextRef="#ctx0" brushRef="#br0">20822 15583 313 0,'0'0'62'15,"0"0"-24"-14,0 0-13 14,0 0-4-14,0 0 25 13,0 0-26-13,-27 24 24 14,27-24-44-14,0 0-7 0,0 0-5 13,25 0 5-13,17 0 7 13,18-4 12-13,21-8-9 14,6-2 5-14,6-2-8 13,1 2-20-13,-9-4-22 14,0 0-13 1,-10-5-30-1,-57 15-19-14,-7-2-73 14</inkml:trace>
    </iact:actionData>
  </iact:action>
  <iact:action type="add" startTime="40249">
    <iact:property name="dataType"/>
    <iact:actionData xml:id="d13">
      <inkml:trace xmlns:inkml="http://www.w3.org/2003/InkML" xml:id="stk13" contextRef="#ctx0" brushRef="#br0">17529 11153 237 0,'0'0'41'15,"-2"0"-21"-14,2 0-20 14,0 0 0-14,0 0 32 13,0 0 20-13,0 0-6 0,0 0-18 13,0 0-19 2,0 0 27-15,0 0-20 0,0 0-10 12,0 0 1-12,0 0-7 14,0 0-9-14,29 0-1 14,12-18 10-14,19-4 34 13,15-8-34-13,15 4 4 14,1-2 8-14,9 7-9 13,1 2-6-13,-10 5-59 14,-1 3 27-14,-13 7-69 14,-61 4-19-14,-5 0-31 13</inkml:trace>
    </iact:actionData>
  </iact:action>
  <iact:action type="add" startTime="41771">
    <iact:property name="dataType"/>
    <iact:actionData xml:id="d14">
      <inkml:trace xmlns:inkml="http://www.w3.org/2003/InkML" xml:id="stk14" contextRef="#ctx0" brushRef="#br0">6076 15358 162 0,'0'0'16'1,"0"0"12"13,0 0-15-13,0 0-8 0,0 0 15 13,0 0-6-13,-96-102 28 13,92 96 1-13,-2 0-17 14,6 2 18-14,-3 2-29 14,3 2-4-14,0 0-6 13,-3 0-5-13,3 0-5 14,-4 0 5-14,4 0 15 14,0 0 22-14,0 0-24 13,0 0 0-13,0 0 17 14,0 0-29-14,0 0 5 13,0-2-3-13,0 2 9 14,0-3-8-14,0-4-4 0,4-6 0 13,23-5 4-13,16-9-3 13,8 0-1 2,12-1 0-15,10-2 3 14,0-2-7-14,14 4 4 13,-2 0 0 2,-2 0-6-15,-3 8 6 13,-13 0-7-13,-4 6-8 0,-13 5-12 13,0 6 9-13,-8 1-29 14,-4 0 14-14,0 2 0 0,-5-2-17 12,5-1 10 3,-5 2-7-15,8-6-23 14,-32 2-11-14</inkml:trace>
    </iact:actionData>
  </iact:action>
  <iact:action type="add" startTime="42859">
    <iact:property name="dataType"/>
    <iact:actionData xml:id="d15">
      <inkml:trace xmlns:inkml="http://www.w3.org/2003/InkML" xml:id="stk15" contextRef="#ctx0" brushRef="#br0">14611 14907 75 0,'0'0'106'15,"0"0"-70"-14,0 0-9 14,0 0 14-14,0 0-6 13,0 0-14-13,0 0 12 0,0 4-25 13,0-4 1 2,0 0-2-15,0 0 0 0,0 0 26 12,0 0-26-12,0 0 7 14,0 0 20-14,0 0-15 14,0 0 0-14,0 0-5 13,0 0-9-13,0 0 14 14,0 0-19-14,0 0 0 13,0 0 7-13,0 0-4 14,0 0 2-14,0 0-5 14,0 0 5-14,6 0-13 13,2 0 5-13,19-7 3 14,11-13 21-14,8-1-11 14,12-5-2-14,2 0-8 0,17-1 0 12,-2 4 6 3,1 2-6-15,2 3 0 13,-4 3-6-13,1-1-41 14,-5 9-32-14,-55 7-71 14,-13 0-38-14</inkml:trace>
    </iact:actionData>
  </iact:action>
  <iact:action type="add" startTime="48072">
    <iact:property name="dataType"/>
    <iact:actionData xml:id="d16">
      <inkml:trace xmlns:inkml="http://www.w3.org/2003/InkML" xml:id="stk16" contextRef="#ctx0" brushRef="#br0">5713 13307 278 0,'0'0'47'1,"0"-5"-27"13,0 1 1-13,0-10 2 14,0-7-22-14,8-10-1 13,15-7 6-13,8-2 1 14,12-8 17-14,8-6-10 14,9-1-9-14,10 4 3 0,9 5 1 12,0 8-18 3,0 8 4-15,-7 7-77 0,-57 23-26 13,-5 0-126-13</inkml:trace>
    </iact:actionData>
  </iact:action>
  <iact:action type="add" startTime="48322">
    <iact:property name="dataType"/>
    <iact:actionData xml:id="d17">
      <inkml:trace xmlns:inkml="http://www.w3.org/2003/InkML" xml:id="stk17" contextRef="#ctx0" brushRef="#br0">6221 12964 330 0,'0'0'0'1,"0"0"-4"13,0 0-13-13,0 0 8 14,0 0 9-14,-14 150 0 0,28-80 0 12,11 11 21-12,8 5-16 14,5-4-3-14,7-2 13 14,1-6-15-14,-1-7 0 13,4-5-1-13,-2-12-27 14,-36-46-41-14,-5-4-78 14</inkml:trace>
    </iact:actionData>
  </iact:action>
  <iact:action type="add" startTime="48554">
    <iact:property name="dataType"/>
    <iact:actionData xml:id="d18">
      <inkml:trace xmlns:inkml="http://www.w3.org/2003/InkML" xml:id="stk18" contextRef="#ctx0" brushRef="#br0">6609 13534 469 0,'0'0'18'1,"0"0"-18"0,0 0-114 12,0 0 73-12,0 0 9 14,0 0 32-14,65-9 14 13,-30-13-1-13,9-12-5 14,-1-10 8-14,4-10-15 14,-13-8 23-14,-10-7-24 13,-8 1 0-13,-14 0-1 14,-2 2-18-14,0 10-9 14,-14 1 3-14,-12 7 0 13,-7 8 20-13,-4 8 2 14,0 14 3-14,-5 13 22 13,-3 5-5-13,5 0-14 14,4 9-3-14,12 5 2 0,5 2-1 13,17-4-1-13,2 0-13 29,0-1-4-29,16-2 11 14,13 2 3-14,11-6-2 13,7-5 5-13,6 0 12 14,3 0-9-14,-4 0 2 0,-6 0 1 12,-10 0-5-12,-7 0 0 14,-1 3-1-14,1 15-4 14,-2 5-6-14,-2 6 7 13,-5-1 1-13,0 5 4 0,-4 2-2 13,-3-3 4-13,3 2-1 14,4-4-1-14,6-2-2 13,5-6-3-13,4-6 3 14,-4-8 5-14,4-5-5 13,-6-3-9-13,7-3 2 0,-5-23 2 13,-4-2 5-13,-8-4 3 14,0-3-2-14,-11 0 9 29,-8-7 1-29,0 0-11 14,-4 8 0-14,-21 2 1 0,-8 7 15 12,-3 6 19-12,1 1 10 14,-1 10-11-14,14 4-10 13,7 4-1-13,5 0-23 0,8 0 8 0,2 8-16 12,0 18 1-12,0 6-2 14,2 1 3 0,23 2 5-14,6-9-10 14,0-6-31-14,0-10-3 14,-2-10 34-14,-4 0-15 13,0-3 12-13,-4-29 13 0,2-6-19 13,-5-5 4-13,-5 1-5 13,-9 7 21-13,-4 14 76 14,0 10 18-14,0 8-38 14,0 3-51-14,0 0-5 13,8 0-34-13,7 24 16 14,10 15 18 1,6 7 9-15,11 7-4 13,7-2-4-13,9-2-1 14,9-11-50-14,6-12-14 13,1-11-3-13,-49-15-35 0</inkml:trace>
    </iact:actionData>
  </iact:action>
  <iact:action type="add" startTime="49470">
    <iact:property name="dataType"/>
    <iact:actionData xml:id="d19">
      <inkml:trace xmlns:inkml="http://www.w3.org/2003/InkML" xml:id="stk19" contextRef="#ctx0" brushRef="#br0">8575 12719 399 0,'0'0'27'1,"0"0"3"13,-22-102-17-13,-9 88 3 14,2 7 1-14,0 4 12 13,0 3 1-13,2 0-12 14,-2 22-16-14,0 12-4 14,2 12 2-14,2 2 0 13,12 0-3-13,7-4 3 14,6-10-8-14,0-12-13 13,0-8-14-13,0-10-6 14,0-4-30-14,0 0 71 14,0-33 26-14,0-27-26 13,0-25-64-13,0-21 44 14,-10-11-2-14,-7-13-21 14,-10 2-10-14,0 9 53 13,-6 19 38-13,0 26 72 14,-1 30-27-14,16 18-24 13,3 16-7-13,11 10-28 14,4 0-24-14,0 27-34 0,17 34 27 13,23 29 10-13,16 27-3 13,20 13 6-13,9 4-5 30,8-9-1-30,7-18-50 13,-10-22-2-13,-10-24-9 0,-15-25-25 13,-15-21 1-13,-2-15 19 13,-48-6 4-13</inkml:trace>
    </iact:actionData>
  </iact:action>
  <iact:action type="add" startTime="49905">
    <iact:property name="dataType"/>
    <iact:actionData xml:id="d20">
      <inkml:trace xmlns:inkml="http://www.w3.org/2003/InkML" xml:id="stk20" contextRef="#ctx0" brushRef="#br0">8854 12416 25 0,'0'0'324'1,"0"0"-175"0,0 0-75 12,0 0-9-12,0 0-65 14,0 0-9-14,0 0-5 13,-54-100-24-13,67 104 22 14,16 10 14-14,12-2 2 14,-1 0-8-14,2-7 0 13,1-5-13-13,-8 0 16 14,1 0 5-14,-3-12-1 14,-4-13 1-14,0-13-21 13,-2-15 6-13,-2-12-32 0,-8-8 14 13,-3-1 24 1,-12 8 4 1,-2 13 5-15,0 18 32 14,-16 13-23-14,-8 14 28 0,-10 8-28 0,-4 1-6 11,-6 40-3 4,1 17 1-15,1 20-1 14,13 15 7-14,7 5-5 13,15-1 16-13,7-10-18 14,0-15 2-14,38-18-8 0,11-15 3 12,16-17 3-12,8-18-7 14,10-4 13-14,2-14-12 14,6-29-25-14,5-11-29 13,2-14-12-13,-69 32-80 0</inkml:trace>
    </iact:actionData>
  </iact:action>
  <iact:action type="add" startTime="56451">
    <iact:property name="dataType"/>
    <iact:actionData xml:id="d21">
      <inkml:trace xmlns:inkml="http://www.w3.org/2003/InkML" xml:id="stk21" contextRef="#ctx0" brushRef="#br0">11604 7967 284 0,'0'0'11'1,"0"0"8"13,0 0 5-13,0 0-24 14,0 0-5-14,0 0 5 13,0 0 3-13,36-68-3 14,13 57 0-14,20 0 1 14,20 1 2-14,21-3 0 13,23 1-3-13,21 2 0 14,7 2 0-14,4-2 5 13,0 3-4 2,-9-4-1-15,13-3 2 0,7 0-1 13,21-5 5-13,19-2-6 13,13-1 2-13,10 2-2 14,-5 4 0-14,-20 3 0 14,-12 4 8-14,-1-1-2 13,-2-4-2-13,17 1-2 14,5-1 2-14,-1-1 0 14,-2 3-1-14,-12-2-3 0,-24 4 1 12,-12 2-1-12,-14 2 0 14,-13 3 1-14,-5 3 0 13,-11 0-1-13,5 0-1 14,8 0 1-14,11 4 1 0,15 6-1 13,-4-1-3-13,-4-1-4 29,-8-3 5-29,-16 2-1 14,-21-4 2-14,-12 4-1 13,-1-2 1-13,-11 4-1 14,9 3 2-14,5 2 0 0,-1 2-14 12,8 6-3-12,3-4 2 14,-8 2 10-14,-3-4 4 14,-8-1 1-14,-11 5 0 13,-10 1 1-13,-13 11-2 0,0 6-2 13,-4 10 1-13,2 11 2 13,-4 7 0-13,-10 10-2 14,-13 8 2-14,-6 4-5 14,-19 9-1-14,-6 13-1 13,0 14 3-13,-6 19 4 0,-23 11 4 13,-7 7 2-13,3 1-4 14,4 4 1-14,0 15 2 29,9 2 3-29,2 2 1 13,14 1-3-13,4-18 2 0,0-14-5 13,0-14 7-13,11-15-3 14,0-11 11-14,0-6-3 0,2-5 3 12,10 1-8 3,4 5-8-15,4-5 7 14,0 0-6-14,-2-7 2 0,-4-5 6 12,-10-2 0-12,-11-1 4 14,-4 6-3-14,0-3 5 13,0 0-12-13,0-1 5 14,0-8-9-14,-4-2 9 0,-9-3-7 13,-5-1-2-13,-18-1 2 13,-11-6-1-13,-20-2 4 14,-10-1-1-14,-17 0 4 14,0 2 2-14,-4-4-3 29,-2 0-3-29,6-9 4 0,5-3 4 12,15-14 5-12,12-5 6 14,-1-5-8-14,1-6 5 14,-25 0 8-14,-36-1-10 13,-33 2-6-13,-37 0-12 0,-35 3 1 13,-3-1-3-13,5-6 1 14,26-5 0-14,39-9 1 13,21-4 2-13,6-2-1 14,-16 0-2-14,-23 0-1 14,-41-11-3-14,-56-12 2 13,-45-9-1-13,-32-8 3 0,-3-11 0 13,29-9 3-13,49-12-1 13,50-11 3-13,39-4 20 14,28 0 11-14,15 6-21 0,11 2-6 13,-1-5-8-13,-3-8 0 29,-12-12 0-29,-9-17 0 13,0-10-1-13,5-17-4 14,6-9 1-14,18-6-3 14,12-10-3-14,26-2 3 0,15 3-5 0,17 12-10 11,-3 9 2 4,0 11 12-15,-6 8-4 14,-4 10 7-14,10 7 4 13,14 11 2-13,17 2-2 0,18 5-7 13,9 1-12-13,25-8 19 13,19-9 0-13,14 1 0 14,9-2-3-14,22-6 2 14,27-3-8-14,44-21-12 13,39-20-2-13,26-5-11 0,20 2-9 13,2 14 13-13,10 26 15 14,-1 27 2-14,1 17-21 29,-10 25-20-29,-8 17-51 14,-181 41 12-14,-14 0-63 0</inkml:trace>
    </iact:actionData>
  </iact:action>
</iact:actions>
</file>

<file path=ppt/ink/inkAction36.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18:45.218"/>
    </inkml:context>
    <inkml:brush xml:id="br0">
      <inkml:brushProperty name="width" value="0.05292" units="cm"/>
      <inkml:brushProperty name="height" value="0.05292" units="cm"/>
      <inkml:brushProperty name="color" value="#FF0000"/>
    </inkml:brush>
  </inkml:definitions>
  <iact:action type="add" startTime="11125">
    <iact:property name="dataType"/>
    <iact:actionData xml:id="d0">
      <inkml:trace xmlns:inkml="http://www.w3.org/2003/InkML" xml:id="stk0" contextRef="#ctx0" brushRef="#br0">18285 3363 11 0,'31'-7'13'1,"-4"3"0"13,-27 4-13-13,0 0-20 14</inkml:trace>
    </iact:actionData>
  </iact:action>
  <iact:action type="add" startTime="11463">
    <iact:property name="dataType"/>
    <iact:actionData xml:id="d1">
      <inkml:trace xmlns:inkml="http://www.w3.org/2003/InkML" xml:id="stk1" contextRef="#ctx0" brushRef="#br0">18154 3712 165 0,'0'0'0'1,"0"0"-13"0,0 0-14 12,0 0-2-12,0 0 29 14,0 0 45-14,20 12-27 13,20-5-8-13,18 1 11 14,17-4 13 1,31 0 4-15,12-4-12 0,13 0 6 12,21 0-23-12,6-1 10 14,5-15 15-14,8-2-14 14,-10-3 0-14,-11 3-10 13,-28 0-5-13,-24 4 1 14,-18 2-6-14,-24 1-1 0,-23 6-2 28,-15 1-21-28,-16 0-10 14,-2 4 4-14,-15 0-23 13,-14 0-69-13,-5 0-2 14</inkml:trace>
    </iact:actionData>
  </iact:action>
  <iact:action type="add" startTime="14581">
    <iact:property name="dataType"/>
    <iact:actionData xml:id="d2">
      <inkml:trace xmlns:inkml="http://www.w3.org/2003/InkML" xml:id="stk2" contextRef="#ctx0" brushRef="#br0">11397 4000 65 0,'0'0'189'1,"0"0"-180"13,0 0 15-13,0 0-24 14,0 0-14-14,0 0 14 13,-22 2 25-13,22-2-1 14,13 0-1-14,16 0-16 14,16-12 5-14,20 1-3 13,12-4-6-13,29-5 15 14,16-3-9-14,30 2-3 14,28-7 14 0,30 2 3-14,8 0 0 0,-4-1-6 13,-16 5-14-13,-22 3 11 13,-14 2-9-13,-16 3-5 14,-18 5 0-14,-13 3-5 14,-12 1-10-14,-21 5-4 13,-10 0-26-13,-24 0-13 14,-19 0-51-14,-29 0-37 13</inkml:trace>
    </iact:actionData>
  </iact:action>
  <iact:action type="add" startTime="17857">
    <iact:property name="dataType"/>
    <iact:actionData xml:id="d3">
      <inkml:trace xmlns:inkml="http://www.w3.org/2003/InkML" xml:id="stk3" contextRef="#ctx0" brushRef="#br0">5655 6244 65 0,'0'0'63'1,"0"0"-21"13,2 0-3-13,5 0-16 0,-5-8 38 13,5 1-28 1,-3 0 4-14,-4 2-21 0,2 4-8 13,-2 1 5-13,5 0-13 14,-5 0 0-14,0 0-1 13,0 0 5-13,0 0-3 14,0 0-1-14,0 0 0 14,0 0-5-14,6 0-4 13,-1 0 9-13,6 0 1 14,7 0 1-14,-5 0 2 13,14 0-4-13,0 0 3 14,4 0 0-14,5 0-2 14,8 0-1-14,10 0 18 13,12 0-15-13,19 0 12 14,13 0 2-14,5-10-15 13,-3 2 3-13,-2 4-5 0,-9 1 0 13,5 0 1-13,-5-3 5 14,0 2-10-14,1-3 6 29,-1 0-2-29,-2-1 0 14,-9-3 0-14,-7 4 0 13,-4 5 5-13,-9-1-3 0,-11 3-2 13,-7 0 0-13,-11 0 0 14,-4 0 3-14,-4 0-3 0,4 0 0 12,4 0 3 3,0 0-3-15,7 0 0 0,1 0 0 12,4 0 2-12,3 0-2 14,1 0 0-14,-3 0 0 14,3 0 0-14,2 0 0 13,-4 0 0-13,1 0 0 14,-2 0 1-14,5 0-5 0,2 0 0 13,6 0 4-13,3-8-6 13,0-1 6-13,9-3 0 14,-7 0 3-14,-2 4-3 29,-4-1 0-29,-12 4-21 0,1 2-25 13,-3 2 27-13,-5 1-23 13,0-2 0-13,-4 2-7 14,-31 0-45-14</inkml:trace>
    </iact:actionData>
  </iact:action>
  <iact:action type="add" startTime="18938">
    <iact:property name="dataType"/>
    <iact:actionData xml:id="d4">
      <inkml:trace xmlns:inkml="http://www.w3.org/2003/InkML" xml:id="stk4" contextRef="#ctx0" brushRef="#br0">5361 7339 89 0,'0'0'39'1,"0"0"-39"13,0 0-3-13,0 0 3 14,0 0 38-14,0 0 1 13,0 0-22-13,31 15-4 14,-16-15-13-14,8 0 5 14,4 0 9-14,6 0 1 0,7-7 22 12,3-1-22-12,7 2 8 14,4 1 4-14,2 2-15 14,9-1-5 0,3-1-4-14,15 0 0 0,17-4 18 13,16-2-13-13,23-10-1 13,10-2 21-13,9 0-28 14,-2 3 14-14,-8 11-11 14,-19 4-3-14,-22 5 2 29,-19 0-2-29,-20 0 0 14,-17 0-6-14,-18 0-2 0,-13 0-16 12,-8 2-14-12,-10 3-12 14,-2 2-9-14,0 0-70 0,-5-6-33 12</inkml:trace>
    </iact:actionData>
  </iact:action>
  <iact:action type="add" startTime="26103">
    <iact:property name="dataType"/>
    <iact:actionData xml:id="d5">
      <inkml:trace xmlns:inkml="http://www.w3.org/2003/InkML" xml:id="stk5" contextRef="#ctx0" brushRef="#br0">8613 7691 161 0,'0'0'6'15,"0"0"0"-14,0 0 13 14,0 0 17-14,0 0-5 13,0 0-6-13,0 0 4 14,-9-5-16-14,9 5-3 14,0 0 8-14,0 0-9 13,0 0-3-13,0 0-6 0,0 0 13 13,0 0 36-13,0-3-16 14,0 3-6-14,0-1-4 13,0-1-9-13,0 2 2 14,0 0-8-14,0 0-6 13,0 0 1-13,0 0-3 14,0 0-5-14,0 0 3 14,0 0 2-14,0 0 0 13,0 0-3-13,0 0 3 14,0 0 0-14,0 0 0 13,0 0-1-13,0 0-2 14,0 0-2-14,0 0 1 0,0 0-3 13,0 0 7-13,0 0-5 13,0 0 5-13,0 0 0 14,0 0-2-14,0 0-2 14,0 0 2-14,0 0-3 13,0-2 5-13,9 2 9 14,13-1 1-14,9-2 4 14,8-1-4-14,-4-2-7 13,3 2 4-13,-5-4-7 14,3 1 4-14,2 0-7 13,4-6 13 2,10-1-10-15,-4 0 15 14,8-1-15-14,0-3 11 0,4 0-11 12,7-3 0-12,0-2 6 14,-2-5-2-14,6-2 0 13,2-5 18-13,1 5-10 14,-3 4-1-14,-15 6-6 0,-12 3 0 13,-17 8-1-13,-11 4-4 13,-7-1 0-13,-5 6 5 14,4 0-4-14,-2 0-1 14,-4-1 0-14,3-1 2 13,-3 2-6 2,-2 0 4-15,0 0 0 0,0 0-7 13,0 0 7-13,0 0-8 13,0 0-2-13,0 0-15 14,0 0 14-14,0 0-19 0,0 0 9 12,0 0 18 3,0 0-4-15,0 0-3 0,0 0 1 13,0 0-2-13,0 0 9 13,0 0-14-13,0 0 16 14,0 0-2-14,0 0 2 14,0 0 0-14,0 0 1 13,0 0 1-13,0 0-4 14,0 0-28-14,0 0-61 13,0 0 43-13,0 0 32 14,0 9 6-14,0 2-18 14,0 7-17 0,0-12-22-14,-2 4-67 14</inkml:trace>
    </iact:actionData>
  </iact:action>
  <iact:action type="add" startTime="28040">
    <iact:property name="dataType"/>
    <iact:actionData xml:id="d6">
      <inkml:trace xmlns:inkml="http://www.w3.org/2003/InkML" xml:id="stk6" contextRef="#ctx0" brushRef="#br0">8032 12282 198 0,'0'0'8'15,"0"0"-2"-14,0 0-12 14,0 0 11-14,0 0-5 0,0 0 33 12,0 0 20-12,-19 26 9 14,19-26-18-14,0 0-4 14,0 0 0-14,0 0-28 13,0 0 1-13,0 0 3 14,0 0-1-14,0 0 2 13,-2 0-15-13,0 0 3 14,2 0-10-14,0 0-5 14,0 0-5-14,17 0 11 13,18-15 4-13,15-16 16 14,17-10 1-14,20-17-16 14,23-5 49 0,14-12-28-14,17-6-3 0,1 6 7 13,-5-3-5 1,-13 9-5-14,-10 11-13 0,-20 12-1 13,-19 14 2-13,-15 10-4 14,-4 8-21-14,-11 7-15 13,-9 2-22-13,-17 5-4 14,-5 0-10-14,-12 0-24 0,-2 0 31 13,0 0-24-13,0 0-80 13</inkml:trace>
    </iact:actionData>
  </iact:action>
  <iact:action type="add" startTime="30290">
    <iact:property name="dataType"/>
    <iact:actionData xml:id="d7">
      <inkml:trace xmlns:inkml="http://www.w3.org/2003/InkML" xml:id="stk7" contextRef="#ctx0" brushRef="#br0">7891 8058 77 0,'0'0'0'1,"0"0"-42"13,0 0 7-13</inkml:trace>
    </iact:actionData>
  </iact:action>
  <iact:action type="add" startTime="30973">
    <iact:property name="dataType"/>
    <iact:actionData xml:id="d8">
      <inkml:trace xmlns:inkml="http://www.w3.org/2003/InkML" xml:id="stk8" contextRef="#ctx0" brushRef="#br0">8854 7670 179 0,'0'0'38'1,"0"0"-15"13,0 0 1-13,0 0-2 14,0 0 29-14,0 0-12 13,0 0 3-13,-25 0-6 14,23 0-13-14,2 0-6 0,0 0-17 13,0 0-3-13,0 0 0 13,0 0-29-13,0 0 16 14,0 0 7-14,0 0-5 14,0 0 12-14,0 0-12 13,0 0 2-13,0 0 3 14,0 0-20-14,15 0 28 13,12 0-9-13,0 0-5 14,4 0 3-14,11 0-6 14,1 0-15-14,11 0 7 29,-1 0-24-29,-33 0-45 0</inkml:trace>
    </iact:actionData>
  </iact:action>
  <iact:action type="add" startTime="33848">
    <iact:property name="dataType"/>
    <iact:actionData xml:id="d9">
      <inkml:trace xmlns:inkml="http://www.w3.org/2003/InkML" xml:id="stk9" contextRef="#ctx0" brushRef="#br0">8811 10640 53 0,'0'0'17'1,"0"0"-17"13,0 0 8-13,0 0 46 14,0 0-3-14,0 0-7 13,0 0-6-13,-11 17-26 14,11-14-12-14,0 1-10 14,0 1-24-14,-2 6 33 0,-2-2-10 12,4-6 7-12,0-1 4 14,0-2 4-14,0 0 9 14,0 0 7-14,0 0-11 13,-2 0-3-13,2 0-6 14,0 0-2-14,0 0 2 13,0 0 9-13,0 0 7 14,0 0-1-14,0 0-1 14,0 0-2-14,0 0-10 13,13 0 17-13,9-17-1 14,12-5 0-14,3-4 3 13,3-2-4-13,1 0-5 0,-1 5 4 13,-3 2-16-13,4 7-4 14,-1 2-2 0,2 4-38-14,3-2-19 0,-32 8-18 13,3-2-45-13</inkml:trace>
    </iact:actionData>
  </iact:action>
  <iact:action type="add" startTime="38121">
    <iact:property name="dataType"/>
    <iact:actionData xml:id="d10">
      <inkml:trace xmlns:inkml="http://www.w3.org/2003/InkML" xml:id="stk10" contextRef="#ctx0" brushRef="#br0">11203 12108 305 0,'-15'0'47'15,"8"0"-7"-14,7 0-16 14,0 0-2-14,0 0-5 13,0-11 16-13,0-3-30 14,0-3 0-14,16-8 4 14,6-1-3-14,12-6 16 13,14-7-20-13,12-4 0 0,27-9 10 13,21-4-10 1,-4 2 0-14,4 5-1 0,-17 15 1 13,-11 11-25 2,-6 11-62-1,-10 6-26-14,-57 6-10 0</inkml:trace>
    </iact:actionData>
  </iact:action>
  <iact:action type="add" startTime="38632">
    <iact:property name="dataType"/>
    <iact:actionData xml:id="d11">
      <inkml:trace xmlns:inkml="http://www.w3.org/2003/InkML" xml:id="stk11" contextRef="#ctx0" brushRef="#br0">11188 13770 381 0,'0'0'60'1,"0"0"-60"13,0 0-8-13,0 0 8 14,0 0 7-14,0 0 7 13,96-3-3-13,-34-29-5 14,25-5-5-14,22-6-2 14,7 2-25-14,4-5-26 13,-78 32-49-13,-3-3-109 14</inkml:trace>
    </iact:actionData>
  </iact:action>
  <iact:action type="add" startTime="44903">
    <iact:property name="dataType"/>
    <iact:actionData xml:id="d12">
      <inkml:trace xmlns:inkml="http://www.w3.org/2003/InkML" xml:id="stk12" contextRef="#ctx0" brushRef="#br0">20760 12096 171 0,'17'0'14'15,"-5"0"-12"-14,-8 0 5 14,5 0 5-14,-7 0 29 13,0 0 9-13,-2 0-21 14,5-3-10-14,4-1-18 0,0 0-1 13,-1-1 8 1,6 0 4-14,7 1-1 0,-2 1-11 13,8-1 1-13,4-3 6 14,12 1-5-14,-3 1 0 13,2-6 6-13,1 3 0 14,-1 3 0-14,0-4 5 13,1 1-1 2,-6 0 17-15,5 2-19 14,1 3-3-14,-1-2 0 13,-1 3-7-13,-8 0 6 0,5-1-6 13,-7 3 1-13,7-3 7 13,-3 3-8-13,4 0 0 14,-4 0 4-14,1-2 2 14,-5 0 0-14,0 0-3 0,-4 2-3 12,-2 0 16-12,-6-2-15 30,6 2-1-30,0 0 9 13,4-1-9-13,0-4 1 0,4 5-2 13,0 0 2 2,3 0 4-15,-3 0-5 0,4 0 0 12,-6 0 2-12,9 0-2 14,-7 0 5-14,9 0-5 13,-1 0 2-13,-6 0-2 14,9 0 0-14,-1 0 0 0,-3 0 3 13,5 0-2-13,-7 0-1 13,-3 0 0-13,1 0 1 14,-3 0 1-14,6 0-2 13,-8 0 0-13,2 0 0 14,3 0 0-14,-5 0 1 0,7 0-1 13,-1 0 2-13,6 0 3 13,6 0-5-13,-4 0 0 30,3 0 5-30,-3 0-4 13,-3 0 10-13,-6 0 6 0,5-2-11 13,-8 2 7-13,9 0-7 13,1-2-6-13,-1 2 12 14,5 0-11-14,-5 0 0 14,-2 0-1-14,1 0 0 13,-8 0 5-13,5 0-5 0,-5 0 0 13,7 0 7-13,5 0-7 14,-3 0 0-14,1 0-3 13,5 0 9-13,2-2-4 14,-6 2-2-14,5 0 0 0,1 0-2 13,-4 0 4-13,-3 0-2 13,3-2 0-13,6 1 3 14,-8-6 1-14,-1 1-4 13,1 2 0-13,-1 1-3 30,-1-4 3-30,4 5 0 0,6-1 1 12,-7 0 5-12,10 1-5 0,1-2-1 13,2 2 0 1,6 2 1-14,4 0-1 14,3 0-1-14,0 0 1 0,1 0 0 13,-1 0 5-13,0 0-5 13,-7 0 0-13,2 0-2 14,-9-2 3-14,1-5-1 14,-2 6 4-14,6-5-3 13,3 2 2-13,-3 0-3 0,-2 0 0 13,-4-3 1-13,-2 2 0 13,-7-2-1-13,-5 7 1 14,-2-5 1-14,-5 5-4 14,0 0 2-14,-12 0 0 0,4 0 2 12,0 0-2-12,-2 0 0 30,-5 0-3-30,0 0 8 13,-6 0-10-13,-8 0-2 14,-2 0-15-14,1 0 5 0,-5 0-48 13,0 0-54-13,0 0-113 0</inkml:trace>
    </iact:actionData>
  </iact:action>
  <iact:action type="add" startTime="50388">
    <iact:property name="dataType"/>
    <iact:actionData xml:id="d13">
      <inkml:trace xmlns:inkml="http://www.w3.org/2003/InkML" xml:id="stk13" contextRef="#ctx0" brushRef="#br0">23800 12872 175 0,'-4'0'51'1,"4"-3"-25"13,0 3 36-13,0 0-2 14,0 0 5-14,0 0-12 13,0 0-21-13,0 0-22 14,0-2-1-14,0 2-9 14,0 0 8-14,0 0 22 13,0 0-22-13,0 0 7 14,0 0-3-14,0 0-9 14,0 0 10-14,0 0-13 13,0 0 0-13,0 0 0 14,0-3 0-14,11 1-1 13,7-1 0-13,9 3 2 14,2 0-2-14,2 0-8 14,7 0 4-14,4 0-2 13,1 0 7-13,1 0 0 0,1 0-2 13,3 0 4 1,4 5-4-14,4-4 0 14,-5-1 2-14,6 0-7 0,9 0 7 13,3 0 0-13,-3 0 2 13,1 0-1-13,3 0 2 14,-1 0-3-14,2 0 0 14,3 0-1-14,1-3 1 29,1-1 0-29,2 0 3 0,-9 1 1 0,3 2-1 11,-10-2-2 4,7 2 0-15,-7-2 10 14,5 2-11-14,3-2 0 13,1 1 1-13,0 0 0 14,-4 0-2-14,0-1 0 0,-5-2 1 13,-6 1 4-13,-5 1-4 13,-4-1 0-13,-5 1 1 14,1-1-1-14,-3 4 0 14,-5-2 0-14,3 2 0 13,1 0-1-13,-8 0 1 0,-2 0-1 13,2 0 1-13,-2-1 0 13,0-2 2-13,0 1-2 14,-1 0 0-14,3 1-1 14,-4-2 1-14,-2 3 0 0,2 0 0 28,-5 0 0-28,5 0 2 0,2 0-4 12,2 0 5 3,3 0-5-15,-3 0 2 14,4 0-3-14,-1 0-2 13,-1 0 2-13,0 0-5 0,-4 0-2 13,5 0 10-13,-5 0-7 14,6 0 0-14,2 0 7 13,-8 0-3-13,-3 0 3 14,-4 0-7-14,3 0 5 0,0 0-13 13,-8 0 13-13,3 0-9 13,1 0-1-13,-8 0 11 14,-5 0-9-14,4 0-12 13,-1 0-27-13,-5 0-24 14,2 0-4-14,-8 0-41 0</inkml:trace>
    </iact:actionData>
  </iact:action>
  <iact:action type="add" startTime="52706">
    <iact:property name="dataType"/>
    <iact:actionData xml:id="d14">
      <inkml:trace xmlns:inkml="http://www.w3.org/2003/InkML" xml:id="stk14" contextRef="#ctx0" brushRef="#br0">11517 13339 102 0,'0'0'95'15,"0"0"-79"-14,0 0-7 14,0 0 21-14,0 0 11 13,0 0-19-13,141-52 1 14,-101 33 2-14,3 4-10 14,7-9 5-14,6 2-7 13,2 1-7-13,5-3 1 14,-1 9-6-14,-4 1-1 14,-2 3 0-14,-2 2-36 13,-8 0-13-13,-36 9-17 14,-6 0-49-14</inkml:trace>
    </iact:actionData>
  </iact:action>
  <iact:action type="add" startTime="55263">
    <iact:property name="dataType"/>
    <iact:actionData xml:id="d15">
      <inkml:trace xmlns:inkml="http://www.w3.org/2003/InkML" xml:id="stk15" contextRef="#ctx0" brushRef="#br0">15213 10089 37 0,'0'0'23'15,"0"0"-22"-14,0 0 10 14,0 0 5-14,0 0 10 0,0 0 22 12,0 0-24-12,27-27-13 14,-20 27 6-14,-5 0-8 14,0 0 16-14,-2 0-7 13,0 0-4-13,0 0 11 14,0 0-15-14,0 0 13 14,0 0-5-14,0 0-10 13,0 0 4-13,0 0-12 14,0 0 0-14,0 0 5 13,0 0-4-13,0 0 8 14,0 0 0-14,0-2-9 14,0 2 11-14,0 0-11 0,0 0 3 12,0 0 12-12,0 0-14 14,0 0-1-14,0 0-1 14,0 0-4-14,0 0 1 13,0 0-5-13,0 0-6 14,-2 0 15-14,-11 0 1 13,-3 2 0-13,1 8-1 14,-1 4 0-14,-4 1 3 14,4 2-3-14,-11 1 0 13,8 6-10-13,-8 5 15 14,-6 1-5-14,4 0 4 14,2-2-3-14,4-3 8 13,17-2-7-13,-3-3 4 14,2-2 6-14,7 0-10 13,-7 0-2-13,7 1 6 14,0 4-3-14,0-3-2 14,0 0-1-14,0-4 0 0,2-2 2 12,10 0 2 3,-3 0 0-15,-3 0 0 13,8-2 1-13,-1 3 3 14,2-1-8-14,1-4 0 14,0 0 2-14,2-5 1 13,0 2-3-13,7-4 3 14,-4 1-3-14,8 3-10 14,-2-4-45-14,0-1-5 13,4-2-3-13,-27 0-22 14,7 0-77-14</inkml:trace>
    </iact:actionData>
  </iact:action>
  <iact:action type="add" startTime="56022">
    <iact:property name="dataType"/>
    <iact:actionData xml:id="d16">
      <inkml:trace xmlns:inkml="http://www.w3.org/2003/InkML" xml:id="stk16" contextRef="#ctx0" brushRef="#br0">15728 10343 177 0,'0'0'77'1,"0"0"-36"13,0 0-1-13,0 0 7 0,0 0-10 13,0 0-5-13,11-22-9 13,-11 22-22-13,0 0-1 14,-2 0-20-14,-13 0 20 14,-10 0 6-14,-4 10 2 13,-2 8-2-13,0 5-6 14,4-2 0-14,0 4-1 14,12-2 1-14,1 1-7 13,3-1 1-13,9-4 1 14,2 1 1-14,0-4 0 13,0 1-13-13,2-2 17 14,21-3 2-14,4-2 0 14,8-3 4-14,7-7-2 0,3 0 3 12,6 0-7 3,-4 0 2 0,-7-8 8-15,-7-8-10 13,-2 0 0-13,-8-5 16 14,-7 0-12-14,-12-2 10 13,-4-3-5-13,0-3-8 0,0-2 9 13,-16 1-10-13,-13 4-3 14,-6 6-6-14,-9 6-2 13,-4 7 6-13,2 5-5 0,-1 2-27 13,7 0-8-13,9 21-29 14,23-7-8-14,8-3-51 13</inkml:trace>
    </iact:actionData>
  </iact:action>
  <iact:action type="add" startTime="56569">
    <iact:property name="dataType"/>
    <iact:actionData xml:id="d17">
      <inkml:trace xmlns:inkml="http://www.w3.org/2003/InkML" xml:id="stk17" contextRef="#ctx0" brushRef="#br0">16098 10427 170 0,'0'0'9'1,"0"0"0"13,0 0 50-13,0 0-23 14,0 0 6-14,0 0-7 0,43 0-14 12,-28 0-15-12,8 0-6 14,-5 0 0-14,-3 0 11 14,-6 0-11-14,-2 0-7 13,4 12-2-13,0 4-2 14,1 5 11-14,-6 6 0 14,-4 7 1-14,-2 2 6 13,0 2-2-13,0 1-2 29,0-5-3-29,0-6-5 0,0-8 4 0,0-5-7 12,0-8-11-12,0-5 15 14,0-2-12-14,0 0 16 13,0 0 37-13,7 0 37 0,-3-21-37 13,0-11-37 1,10-9 17-14,7-2 2 14,-2-3-18-14,6 4 9 14,6 1-3-14,0 6-2 13,9 7-9-13,1 4 4 14,-8 7 0-14,-4 5-3 14,2 5 3-14,-4 5-2 13,0 2 2-13,-8 0 0 0,0 0-5 13,-4 0 2-13,-8 14-10 13,0 8 11-13,-3 4-11 14,-4 4 13-14,0 3 0 14,0 1 6-14,0-1 1 0,0 2-7 28,0-5 0-28,0 2 3 14,-2 3-3-14,-5-4-34 13,3 5-29-13,4-4-14 14,-3-27-61-14</inkml:trace>
    </iact:actionData>
  </iact:action>
  <iact:action type="add" startTime="61684">
    <iact:property name="dataType"/>
    <iact:actionData xml:id="d18">
      <inkml:trace xmlns:inkml="http://www.w3.org/2003/InkML" xml:id="stk18" contextRef="#ctx0" brushRef="#br0">10541 12900 56 0,'0'-3'23'1,"0"3"24"13,0-1-16-13,0 1-6 14,-2-3 12-14,2 1-5 13,0 2 1-13,0-3-7 14,0-2 4-14,0 5 12 14,0-2-19-14,0 2-6 13,0 0 9-13,0 0-18 14,0-2 12-14,0 2-1 14,0-1-3-14,0 1 14 13,0-2-14-13,0 0-4 14,0 2 9-14,0-2-15 13,0 2-6-13,0-3 0 0,0 3 0 13,0 0 4-13,0 0-4 14,0 0 0-14,0 0-7 13,0 0 6-13,0-2 1 14,6 0 0-14,8-1 1 14,7-1 4-14,-2 0-5 13,8-3 0-13,4-3 2 14,0 1-2-14,11-1 0 13,-1-3 1-13,1 5 0 14,3 0-2 1,-1 0 0-1,8 2 1-14,-4-2 0 0,2-4 1 13,-1 0-1-13,-7 2 0 14,-2 3 3-14,-9 0-6 13,-6 0 3-13,-7 2 0 14,-7 3-4-14,-5 2-6 0,-6 0-7 12,8 0 2-12,-8 0-3 0,0 0 3 13,0 0-45-13,0 0-26 14,0 0 21-14,0 9 12 13,0-4-23-13,0-1-94 14</inkml:trace>
    </iact:actionData>
  </iact:action>
  <iact:action type="add" startTime="62473">
    <iact:property name="dataType"/>
    <iact:actionData xml:id="d19">
      <inkml:trace xmlns:inkml="http://www.w3.org/2003/InkML" xml:id="stk19" contextRef="#ctx0" brushRef="#br0">11471 12545 107 0,'0'0'64'15,"0"0"-53"-14,0 0 13 14,0 0 9-14,0 0 4 13,0 0-8-13,0-16 2 14,0 16-2-14,0 0 2 14,0 0-18-14,0-3-9 13,0 3 13-13,0 0-14 14,0 0-3-14,0 0 8 13,0 0-7-13,0 0-2 14,6 0 0-14,8 0 1 0,8 0-1 13,3 0 1-13,-3 0 0 13,3 0 2-13,-6 0-2 14,8 0 0-14,-4 9 0 14,-3-1 0-14,-3-3 0 13,-3 2 0-13,-3-1-2 14,-7-5-1-14,-4 1-1 14,5 0 1-14,-5-2 2 13,0 0 2-13,0 0 0 14,0 0-1-14,2 0-8 13,2 0 6-13,-4 0-4 14,0 0 6-14,0 0 0 14,0 0 2-14,0 0-5 0,0 0 3 12,0 0-7-12,0 0 6 14,0 3-4-14,0 1-3 14,3-2 4-14,-3-1 4 13,0-1-7-13,5 0 7 14,-5 0 0-14,0 0 1 13,0 0-1-13,0 0 0 14,0 0 0-14,0 0 3 14,0 0 1-14,0 0-4 13,0 0 0-13,0 0-2 14,0 0 2-14,0 0-5 14,0 0 2-14,0 7-11 0,-8 6 14 12,-13 12 0 3,-13 1 8-1,-2 4 9-14,-13 8-17 14,0 6 0-14,-9 4 8 14,-9 7-8-14,3 1-12 13,1 0-60-13,45-42-21 14</inkml:trace>
    </iact:actionData>
  </iact:action>
  <iact:action type="add" startTime="63605">
    <iact:property name="dataType"/>
    <iact:actionData xml:id="d20">
      <inkml:trace xmlns:inkml="http://www.w3.org/2003/InkML" xml:id="stk20" contextRef="#ctx0" brushRef="#br0">11176 12712 270 0,'0'0'12'1,"0"0"-10"13,0 0 2-13,0 0-4 14,0 0 1-14,0 0 5 13,0 0-2-13,-2 0-8 14,2 2 0-14,0-1 4 14,0-1 4-14,0 0-4 13,0 0 0-13,0 2-2 14,0 0 2-14,0 0 4 0,0 0-4 12,0-2 0-12,0 3 0 14,0 0 2-14,7 1-1 14,2 1-1-14,-2-4 2 13,-1 1-2-13,1 0 0 14,-5-2 0-14,0 0 2 14,1 3-2-14,-3-3 0 13,2 0-1-13,3 0 1 14,-1 0 22-14,0 0 0 14,9 0 2-14,3 0-6 13,5-8-11-13,8-4 1 14,2-7-5-14,11 3-3 13,5-4 13-13,-3 3-13 0,8 0 5 13,-12 5 5 2,-5 4-10-15,-6 1 0 13,-6 6-3-13,-1-1-2 14,-9 0 1-14,3 0-4 0,6 0-15 12,-2 0-4-12,7 2-21 14,-25 0-24-14,5 0-111 29</inkml:trace>
    </iact:actionData>
  </iact:action>
  <iact:action type="add" startTime="67258">
    <iact:property name="dataType"/>
    <iact:actionData xml:id="d21">
      <inkml:trace xmlns:inkml="http://www.w3.org/2003/InkML" xml:id="stk21" contextRef="#ctx0" brushRef="#br0">15024 13964 17 0,'-2'3'0'1</inkml:trace>
    </iact:actionData>
  </iact:action>
  <iact:action type="add" startTime="67304">
    <iact:property name="dataType"/>
    <iact:actionData xml:id="d22">
      <inkml:trace xmlns:inkml="http://www.w3.org/2003/InkML" xml:id="stk22" contextRef="#ctx0" brushRef="#br0">15024 13964 65 0,'-4'3'66'15,"4"-3"-44"-14,0 0 14 14,0 0-19-14,0 0-17 13,0 0-29-13,-14 0-14 14,10 0 22 1,-1-3 21-15,1 1 9 0,4 0 32 12,-2 2 12-12,0-2-10 14,2 2-13-14,-5 0-12 13,5 0-4-13,0-1 4 14,0 1 9-14,0-2-11 14,0 2 6-14,0 0-4 0,0-2 4 12,0 2 6-12,0-3 2 14,0 3-3-14,0-2 2 14,0 2-10-14,0 0 18 13,0 0-24-13,0 0-8 14,0 0 5-14,0 0-8 14,0 0-4-14,0 0 2 13,0 0-13-13,0 0 7 14,0-4-5-14,18 1 11 13,13-4 6-13,4 2-5 14,19-3 0 1,6-1-1-15,19-1 0 13,6-4 4-13,8-3-4 14,16-3 0-14,-4-1 1 0,-1 3 3 12,-8 4-8-12,-20 4-1 14,-9 6-15-14,-9-1-1 14,-14 5-21-14,-1 0-1 0,-7 0-48 12,-1 0 0-12,-35 0-23 14,0 0-49-14</inkml:trace>
    </iact:actionData>
  </iact:action>
  <iact:action type="add" startTime="71001">
    <iact:property name="dataType"/>
    <iact:actionData xml:id="d23">
      <inkml:trace xmlns:inkml="http://www.w3.org/2003/InkML" xml:id="stk23" contextRef="#ctx0" brushRef="#br0">22538 14711 318 0,'-2'-4'17'1,"2"4"29"13,0-3 5 2,0 3-11-15,0 0-9 0,0-1 12 12,0 1-25-12,0 0-18 14,0 0-10-14,0 0 10 14,0-3 10-14,0 3-9 13,12 0 0-13,17 0 10 14,17-4-1-14,24-3 19 14,16-8-13-14,19-1 1 13,16-2 6-13,-1 4-5 14,9 1 3 0,0 0-7-14,-2 3-5 0,-1-2 16 13,-13 0-23-13,-8-2 5 14,-3 5 2-14,-2 0-7 13,-1 4-2-13,-3 2 0 14,-9-1 0-14,-10 4-8 0,4-2-7 12,-10 2-12-12,3-3 0 14,-5 3-14-14,0-1-14 29,-9 1-39-29,-2 0-58 14,-54 0 30-14</inkml:trace>
    </iact:actionData>
  </iact:action>
  <iact:action type="add" startTime="82084">
    <iact:property name="dataType"/>
    <iact:actionData xml:id="d24">
      <inkml:trace xmlns:inkml="http://www.w3.org/2003/InkML" xml:id="stk24" contextRef="#ctx0" brushRef="#br0">17164 15150 417 0,'-9'-26'78'15,"5"19"-38"-14,-1 2 16 14,5 2 0-14,0 3-27 13,0 0 19-13,0 0-28 0,0 0-15 13,0 0-5-13,-2 0-8 14,2 23-4-14,0 20 10 13,0 24 2-13,0 16 10 14,0 0-10-14,0 6 0 14,7-7 4 0,11-7-4-14,-1 0 0 0,8-7-39 13,0-3-62-13,-19-55-51 13,-4-8-86-13</inkml:trace>
    </iact:actionData>
  </iact:action>
  <iact:action type="add" startTime="82482">
    <iact:property name="dataType"/>
    <iact:actionData xml:id="d25">
      <inkml:trace xmlns:inkml="http://www.w3.org/2003/InkML" xml:id="stk25" contextRef="#ctx0" brushRef="#br0">16522 16471 19 0,'-27'3'123'15,"27"-3"-33"-14,0 0-26 14,0 0 1-14,0 0 6 13,0 0-18-13,0 0-17 14,0 0-36-14,0 0-1 14,0 0 0-14,0 0 1 13,0 0-2-13,0 0-23 14,0 0-95-14,0 0-98 14</inkml:trace>
    </iact:actionData>
  </iact:action>
  <iact:action type="add" startTime="86151">
    <iact:property name="dataType"/>
    <iact:actionData xml:id="d26">
      <inkml:trace xmlns:inkml="http://www.w3.org/2003/InkML" xml:id="stk26" contextRef="#ctx0" brushRef="#br0">17697 14555 184 0,'-27'-19'27'1,"14"9"10"13,-1 1-34-13,-1 4 30 14,-1-1-28-14,1 0 9 13,-3 1 4-13,-1 2-4 14,0 3-13-14,-8 0 2 14,-2 0-3-14,-2 5-4 13,-9 18 3-13,-5 0 1 14,1 9 1-14,-10 6-1 14,9-1 1-14,-1 7-1 13,-8 4 0 2,-2 5 0-15,-2 1-2 0,-4 1 3 12,-1 3-2 3,5-5 1-15,-2 1 0 14,12 1 4-14,-4 8-4 13,6 4-1-13,3 4-7 0,1 4 8 13,1 4 0-13,10 1 0 14,2 3 4-14,5 4 2 13,8 3-3-13,5 3 4 14,9-5 4-14,2-1-8 0,0-9 2 12,11-13-5-12,16 3 6 14,6-8-7-14,9-5 3 14,5-6-2-14,7-5 7 13,6-13 8-13,9-2 5 14,12-12 5 1,-2-7-6-15,13-8 24 13,-1-2-11-13,-2 0 11 14,19-24-12-14,-2-12-3 13,15-10-10-13,-5-7-2 14,0-10-15-14,-10 1 13 0,-5 0-14 13,-7 7 3-13,-11 3 0 13,-12 2-3-13,-9-4 0 14,-4-4 4-14,-4-4-1 14,-8-11 0-14,6-9-3 13,-8-8-4-13,-11-8-3 0,-6-4-11 13,-13-2 3-13,-14 1 4 13,0 9-11-13,-41 1 15 0,-12 7-22 13,-9 6 14 2,-12 4 8-15,-13 15-7 0,-11 7 4 12,-6 16 17-12,-10 10-7 29,-2 5 0-29,2 16-4 14,1 7 1-14,3 0 1 14,8 19-25-14,13 25-24 13,10 11-32-13,19 13 24 0,56-35-63 13</inkml:trace>
    </iact:actionData>
  </iact:action>
  <iact:action type="add" startTime="88437">
    <iact:property name="dataType"/>
    <iact:actionData xml:id="d27">
      <inkml:trace xmlns:inkml="http://www.w3.org/2003/InkML" xml:id="stk27" contextRef="#ctx0" brushRef="#br0">26946 12418 7 0,'0'0'0'15,"0"0"-1"-14,0 0-1 14,0 0 2-14,0 0 8 13,0 0 12-13,0 0 25 14,-45 58-34-14,43-49-10 14,-5 0-1-14,5 3-7 13,0-7-47-13</inkml:trace>
    </iact:actionData>
  </iact:action>
  <iact:action type="add" startTime="91068">
    <iact:property name="dataType"/>
    <iact:actionData xml:id="d28">
      <inkml:trace xmlns:inkml="http://www.w3.org/2003/InkML" xml:id="stk28" contextRef="#ctx0" brushRef="#br0">23325 12851 24 0,'0'0'45'1,"0"0"-26"13,0 0 31-13,0 0-27 14,0 0-23-14,0 0 0 13,0 0-4-13,-4-4 4 14,4 4 2-14,0 0 2 14,0 0 3-14,0 0-3 13,0 0 3-13,0 0 9 14,0 0-2-14,0 0-1 0,0 0-2 13,0 0-10-13,0 0 10 13,9 0-7-13,13 0 11 14,7 0 17-14,14 0-23 13,10 0 0-13,9 0 34 14,12-4-25-14,9-4 30 14,13-4-32 0,4 3 17 1,5-4-3-15,-3-1-29 14,-4 4 2-14,-7-2 8 0,-12-2-11 12,-6 4 0-12,-2 0 1 14,-13 5 1-14,-4-2-4 13,-11 5-56-13,-12 2-50 14,-31 0-2-14,0 0-133 0</inkml:trace>
    </iact:actionData>
  </iact:action>
  <iact:action type="add" startTime="94429">
    <iact:property name="dataType"/>
    <iact:actionData xml:id="d29">
      <inkml:trace xmlns:inkml="http://www.w3.org/2003/InkML" xml:id="stk29" contextRef="#ctx0" brushRef="#br0">15218 14221 95 0,'0'0'7'1,"0"0"-1"13,0 0 18-13,0 0 9 14,0 0 8-14,0 0-20 13,0 0 29-13,-7-6-45 14,7 3 4-14,0 0 3 14,0-6-3-14,0 0-1 13,0-5 7-13,7-6-14 14,11 2 12-14,2-4-12 0,6 1 8 12,11 0-4 3,5-4-5-15,7 5 0 14,16 1 0-14,6 0-9 13,7 9 9 2,9 4-43-15,7 6-18 0,-59 0-26 13,-4 0-76-13</inkml:trace>
    </iact:actionData>
  </iact:action>
  <iact:action type="add" startTime="95113">
    <iact:property name="dataType"/>
    <iact:actionData xml:id="d30">
      <inkml:trace xmlns:inkml="http://www.w3.org/2003/InkML" xml:id="stk30" contextRef="#ctx0" brushRef="#br0">23508 15112 322 0,'0'0'25'1,"0"0"4"0,0 0 0 12,0 0 18-12,0 0-7 14,0 0-29-14,58-39 2 13,-17 20-12-13,7-4-1 14,19 0 1-14,9 0 5 14,18 0 3-14,8-2-9 13,7 1 0-13,3 2-1 14,1-2 2-14,1 3-2 14,0 1 0-14,-4-1-42 13,-15 3-27-13,-5-1-20 29,-82 16-61-29</inkml:trace>
    </iact:actionData>
  </iact:action>
  <iact:action type="add" startTime="104245">
    <iact:property name="dataType"/>
    <iact:actionData xml:id="d31">
      <inkml:trace xmlns:inkml="http://www.w3.org/2003/InkML" xml:id="stk31" contextRef="#ctx0" brushRef="#br0">20218 6346 26 0,'0'0'25'1,"0"0"-5"13,0 0-6-13,0 0-10 14,0 0-4-14,0 0 3 13,0 0 5-13,0 3 12 14,0-3-16-14,4 0-1 14,12 0 3-14,11 0 19 13,7 0-12-13,1 0-3 14,9 0 1-14,8 0 11 14,4-4-11-14,6 0-3 13,11-4-2-13,10-5 6 14,17 0 6 0,7-3-2-14,14-5-6 0,-5 0 5 13,-1 6-8-13,-5 3 1 14,-10 7 3-14,-9 0-8 13,3-1 11-13,-12 0-4 0,1-3-1 13,0 4 7-13,-8-5-13 14,8 0 6-14,2 1 1 13,6 0-4-13,5 3 8 14,4-3-12-14,-9 0-2 29,5-2 16-29,3-1-15 14,1 1 0-14,0 0 0 0,0 4 3 12,-9-1 2-12,4 6-6 14,-7 0-2-14,1-1 2 14,3 3 0-14,-5 0 6 0,-2 0-6 12,-7 0 2-12,-5-2-5 14,6-1 3-14,-6-1 0 13,-2-3 7-13,1 5-6 14,-3-3-2-14,-7 3 2 14,-2-1-1-14,-4-1 0 0,2-1-2 12,-2-1 2-12,4-1 5 14,7-1-5-14,-3 1 0 13,1-2-3-13,-3 4 6 14,1-3-3-14,-10 1 0 0,1 3 0 13,-1 0 1-13,-4 2 2 29,1 2-3-29,-6 0 0 14,3 0 0-14,-3 0 0 13,-1 0 0-13,-5 0 0 14,-7 0 3-14,7 0-3 13,-9 0-2-13,0 0 2 0,-7 2 5 13,0 1-5-13,0-3-2 14,-3 1 2-14,-9-1 4 13,-1 0-4-13,-4 0 0 0,0 0-5 13,-5 0 5-13,0 0-13 14,0 0-59-14,0 8-109 13,-5-4 55-13,-13 3 53 14</inkml:trace>
    </iact:actionData>
  </iact:action>
  <iact:action type="add" startTime="110509">
    <iact:property name="dataType"/>
    <iact:actionData xml:id="d32">
      <inkml:trace xmlns:inkml="http://www.w3.org/2003/InkML" xml:id="stk32" contextRef="#ctx0" brushRef="#br0">19703 7868 53 0,'-11'0'164'1,"7"-1"-135"13,1-3-9-13,3-3 1 14,-2 4-8-14,-3-4 23 13,5 1-9-13,0 5-1 14,0-2 2-14,0 0-21 14,0 3-4-14,0-1-3 0,0 1-2 12,0-2 0-12,10-1-8 14,19-5 10-14,15-3 10 14,12-1-9-14,4-2 0 13,11-2 1-13,3 2 0 14,-5-3 13 0,4 0-10-14,-1-1-1 14,6-2-3-14,2 0 3 0,7 2-1 13,-3 0-2-13,-1 2 6 13,-11 0-5-13,-12 2 2 14,-5 1-1-14,-3 0-5 13,-15 2 2-13,-3 2 0 14,-12 2 0-14,-1 3-12 0,-15 3-39 13,1-2-12-13,-5 3-4 13,-2 0-1-13,0 0-2 14,-34 8 51-14,12 3-32 14,-4-1-24 0</inkml:trace>
    </iact:actionData>
  </iact:action>
  <iact:action type="add" startTime="111109">
    <iact:property name="dataType"/>
    <iact:actionData xml:id="d33">
      <inkml:trace xmlns:inkml="http://www.w3.org/2003/InkML" xml:id="stk33" contextRef="#ctx0" brushRef="#br0">20258 7807 177 0,'0'0'14'15,"0"0"-3"-14,0 0-4 0,0 0-7 13,0 0 0 1,0 0-1-14,-9-7-1 0,9 7-6 13,0 12 1-13,-2 12-1 14,0 8-1-14,-12 7 9 13,3 4 7-13,-4 7 9 14,1-1-3-14,3 5-7 14,5 0-1-14,-4-4 0 13,6 0-5-13,0-7 7 14,-1-3-5-14,3-6-1 13,2-8 2-13,0-2 2 14,0-2-3-14,0-3-2 0,0 8-9 28,2-8-32-28,5-19-28 14</inkml:trace>
    </iact:actionData>
  </iact:action>
  <iact:action type="add" startTime="111500">
    <iact:property name="dataType"/>
    <iact:actionData xml:id="d34">
      <inkml:trace xmlns:inkml="http://www.w3.org/2003/InkML" xml:id="stk34" contextRef="#ctx0" brushRef="#br0">20742 8031 156 0,'0'0'53'15,"0"0"-49"-14,0 0 0 0,0 0-4 13,0 0-11-13,0 0-4 13,11-11 10-13,-11 36 1 19,0 8 8-11,5 8-4-2,-1 8 15-5,7-2-7-1,-7-5 6 13,10-6-10-13,-1-9-3 14,3-10 4-14,1-3 2 14,-3-4-2-14,-1-3 4 13,1-6-1-13,1-1 3 14,12 0 11-14,13-13 15 13,9-20-4 2,18-18-12-15,3-14-16 0,-1-9-2 13,-5-2 3-13,-4 0-6 13,-8 11 1 2,-12 14 0-15,-16 8 2 14,-4 16 5-14,-15 7-8 0,-3 13 0 12,-2 5-6-12,0 2-13 14,0 0-90-14,-4 8-99 0</inkml:trace>
    </iact:actionData>
  </iact:action>
  <iact:action type="add" startTime="111994">
    <iact:property name="dataType"/>
    <iact:actionData xml:id="d35">
      <inkml:trace xmlns:inkml="http://www.w3.org/2003/InkML" xml:id="stk35" contextRef="#ctx0" brushRef="#br0">19908 8985 271 0,'0'0'6'15,"0"0"-1"-14,0 0-10 14,0 0 4-14,0 0-13 13,0 0 14-13,0 0 14 14,-58 61-14-14,63-59 0 14,28-2 3-14,21 0 20 13,21 0 20-13,14-23-24 0,12-5 10 13,10-2-9-13,3-2-3 14,2 0-10-14,-2 1-2 13,-1-4-4-13,1-1 4 14,2-2-1-14,-2 1 0 13,-12 6-4-13,-4 2-2 30,-13 8 1-30,-21 4-23 13,-12 7-17-13,-21 7-10 0,-31 3-47 0,-2 0-29 12</inkml:trace>
    </iact:actionData>
  </iact:action>
  <iact:action type="add" startTime="113405">
    <iact:property name="dataType"/>
    <iact:actionData xml:id="d36">
      <inkml:trace xmlns:inkml="http://www.w3.org/2003/InkML" xml:id="stk36" contextRef="#ctx0" brushRef="#br0">26606 7885 252 0,'0'0'12'1,"0"0"25"13,0 0-31-13,0 0-4 14,168-66 2-14,-68 45 1 0,18 1 7 12,9 3 3-12,10-6 6 14,10 5-3-14,11-6-5 14,16-2-7-14,15 4 2 13,3-4-3-13,-5 1 2 14,-11 7-7 1,-20 0 2-15,-17 7-2 13,-23-1 5-13,-16 3-6 14,-7 1 2-14,-8 2 1 13,-7 4-1-13,-11 0-1 0,-14 2-2 13,-10 0 0-13,-14 2 2 14,-4 18-17-14,-8 11 16 13,-5 15-8-13,-1 15 1 14,-11 26 7-14,0 22 2 0,0 23 1 13,-27 18 3-13,4 2 1 29,8 3-1-29,9-7 3 13,0-8-4-13,6-5 1 0,0-15 2 13,0-15-4 2,8-15 0-15,5-14-2 0,3-10 1 12,-3-12-1-12,0-8 1 14,-4-10 1-14,-2-9-3 14,-7-11 3-14,0-4-3 13,0-2-3-13,0 0 2 0,-38 7 1 13,-24 2 8-13,-32 8-1 13,-38 2 2-13,-41 5-7 14,-44 2-2-14,-41-3 1 14,-14-8 3-14,6-8-2 13,35-14-2-13,41-1 18 0,46-2 23 13,25 0 0-13,26 0-19 14,6 0-11-14,13-10-6 29,5-20-2-29,15-10 0 13,14-16 7-13,13-14 2 0,21-20-10 13,6-21 2-13,11-15-4 14,32-19 0-14,1-1-8 13,0 0 8-13,-1 16 1 14,-12 17 0-14,-2 19 4 14,-4 19-5-14,-4 17-2 0,2 12-2 12,-7 18-43-12,-1 14-8 14,8 14-58-14,-21 0-17 13,0 21-23-13</inkml:trace>
    </iact:actionData>
  </iact:action>
  <iact:action type="add" startTime="114361">
    <iact:property name="dataType"/>
    <iact:actionData xml:id="d37">
      <inkml:trace xmlns:inkml="http://www.w3.org/2003/InkML" xml:id="stk37" contextRef="#ctx0" brushRef="#br0">25160 9446 315 0,'0'0'20'1,"0"0"34"0,0 0-24 12,0 0-26 3,85-102-4-15,-12 72 7 0,10 0 4 12,11 0 7-12,6 0-5 14,7 4-2-14,11 8-9 14,-5 2-2-14,-7 6-3 13,-19 4 3-13,-25 3-11 14,-20 3-38-14,-22 0-41 13,-20 7-55-13,-22 7-16 14</inkml:trace>
    </iact:actionData>
  </iact:action>
  <iact:action type="add" startTime="114615">
    <iact:property name="dataType"/>
    <iact:actionData xml:id="d38">
      <inkml:trace xmlns:inkml="http://www.w3.org/2003/InkML" xml:id="stk38" contextRef="#ctx0" brushRef="#br0">25096 9825 311 0,'0'0'0'1,"0"0"2"13,0 0-2-13,191-46 5 14,-83 7-2-14,-4-4 12 13,8 7 8-13,1 2-23 14,-4 12 0-14,3 6 0 14,-83 12-43-14,-5 2-120 13</inkml:trace>
    </iact:actionData>
  </iact:action>
</iact:actions>
</file>

<file path=ppt/ink/inkAction37.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20:47.746"/>
    </inkml:context>
    <inkml:brush xml:id="br0">
      <inkml:brushProperty name="width" value="0.05292" units="cm"/>
      <inkml:brushProperty name="height" value="0.05292" units="cm"/>
      <inkml:brushProperty name="color" value="#FF0000"/>
    </inkml:brush>
  </inkml:definitions>
  <iact:action type="add" startTime="19510">
    <iact:property name="dataType"/>
    <iact:actionData xml:id="d0">
      <inkml:trace xmlns:inkml="http://www.w3.org/2003/InkML" xml:id="stk0" contextRef="#ctx0" brushRef="#br0">15552 4927 11 0,'0'0'135'1,"0"0"-103"0,0 0 0 12,0 0-10 3,0 0 5-15,0 0-8 0,0 0 23 12,68-101-24-12,-35 77-9 14,18-6-2-14,16-8 10 14,29 0-15-14,20-4 22 13,20-4-21-13,9 5 4 14,0-2 17-14,-10 2-20 13,-8 4 2-13,-2 3-6 14,-13 8 4 1,-8 3 1-15,-9 7-5 13,-20 8-10-13,-13 4 6 0,-12 2-64 13,-15 2-24-13,-35 0-34 14</inkml:trace>
    </iact:actionData>
  </iact:action>
  <iact:action type="add" startTime="21611">
    <iact:property name="dataType"/>
    <iact:actionData xml:id="d1">
      <inkml:trace xmlns:inkml="http://www.w3.org/2003/InkML" xml:id="stk1" contextRef="#ctx0" brushRef="#br0">24882 4780 171 0,'0'0'6'15,"0"0"14"-14,0 0-9 0,0 0 2 13,0 0 46-13,0 0 6 13,0-28-19-13,0 25-13 14,0-4-16-14,0-3-6 14,13-5-11-14,30-4 6 13,23-5 0-13,28-2-6 14,24-2 0-14,20-2 5 14,5-3-3-14,4-3 5 13,7 7-7-13,-11 0 0 14,-12 9 4-14,-15 4-4 13,-20 6-30-13,-23 5-34 14,-17 2-44 1,-56 3-7-15</inkml:trace>
    </iact:actionData>
  </iact:action>
  <iact:action type="add" startTime="22823">
    <iact:property name="dataType"/>
    <iact:actionData xml:id="d2">
      <inkml:trace xmlns:inkml="http://www.w3.org/2003/InkML" xml:id="stk2" contextRef="#ctx0" brushRef="#br0">14150 6180 28 0,'0'0'85'1,"0"0"-73"0,0 0 13 12,0 0-13 3,0 0-4-15,0 0 14 0,0-38 3 12,0 36-15-12,0 2 15 14,0 0-23-14,0 0-2 14,0 0 0-14,0 0 0 13,0 0 0-13,0 0 3 14,0 0-2-14,0-2 18 14,0 0-9-14,0-2 23 13,9-3-14-13,7-2-17 14,4-3 9-14,9-5-11 13,13 2 0-13,10-4 9 0,10-2-6 13,9 0-2-13,8 3 1 14,-4 3-2-14,-4-4 4 29,-8 9-4-29,4-5 0 13,8-6 2-13,10 1-2 14,15-6 0-14,12 4 3 14,-10 0-2-14,-1 4-2 0,-14 0-4 12,-9 1 5-12,-14 2 3 14,-6 1-1-14,-13 2-4 14,-5 4 2-14,-11 2-22 13,-6 2-15-13,-8 2-25 14,-7 2-37-14,-8 0-7 0</inkml:trace>
    </iact:actionData>
  </iact:action>
  <iact:action type="add" startTime="32155">
    <iact:property name="dataType"/>
    <iact:actionData xml:id="d3">
      <inkml:trace xmlns:inkml="http://www.w3.org/2003/InkML" xml:id="stk3" contextRef="#ctx0" brushRef="#br0">20390 7645 342 0,'0'0'17'1,"0"0"-7"13,0 0-17-13,0 0 7 14,0 0-3-14,0 0 3 13,0 0 27-13,-14 19-14 14,14-15-6-14,0-2-3 14,0-1-4-14,0 5 5 0,0-5 3 12,0 1 9-12,0 1-12 14,0 0 0-14,0 2 30 14,14-2-22-14,13-1 19 13,17-2 21-13,27 0-13 14,28-7-4-14,28-22-28 13,31-7 0 2,27-6 36 0,20-2-44-15,9-1 13 0,-9 5 2 12,-18 7-10-12,-16-1 0 14,-19 8-5-14,-16 1 0 14,-17 5-8-14,-24 1 8 13,-16 4-27-13,-19 4 1 0,-18-1-27 13,-13 7-14-13,-16 2-53 13,-13 3-54-13,-22 0-83 14</inkml:trace>
    </iact:actionData>
  </iact:action>
  <iact:action type="add" startTime="39437">
    <iact:property name="dataType"/>
    <iact:actionData xml:id="d4">
      <inkml:trace xmlns:inkml="http://www.w3.org/2003/InkML" xml:id="stk4" contextRef="#ctx0" brushRef="#br0">16009 15374 115 0,'0'0'220'1,"0"0"-188"0,0 0-22 12,0 0 11 3,0 0 44-15,0 0-35 0,0 0 13 12,0 0-6-12,0 0-20 14,0 0 5-14,0 0 9 14,0 0-7-14,0 0 21 13,0 0-45-13,0 16 0 14,0 20 8-14,0 17 25 14,0 5-5-14,0 8-26 13,2 2 5-13,8-4-1 14,-6-4-6 0,7-4 0-14,-7-3-2 14,8-5-13-14,-1 0-42 14,3-8-59-14,-12-39-106 13,2-1-147-13</inkml:trace>
    </iact:actionData>
  </iact:action>
  <iact:action type="add" startTime="40211">
    <iact:property name="dataType"/>
    <iact:actionData xml:id="d5">
      <inkml:trace xmlns:inkml="http://www.w3.org/2003/InkML" xml:id="stk5" contextRef="#ctx0" brushRef="#br0">15894 15328 479 0,'0'0'68'1,"0"0"-67"13,0 0 38-13,0 0 26 14,0 0-47-14,0 0 38 13,117-88-44-13,-61 64-9 14,2 3 15-14,0 3-18 14,-4 4 0-14,-8 5 0 13,-1 5-8-13,-5-1-9 14,-11 5-55-14,-6 0-25 13,-17 0 9-13,-6 9-33 14,0 9 72-14,-20 8 29 14,-20 6 17-14,-12 4 2 13,4 9-9-13,-8-2 10 14,0 11 55 1,8 4 1-15,5 5-3 13,5 4-12-13,9 6-22 14,11-7-6-14,3 1-11 0,6-7-2 13,9-9 23-13,0-2-17 13,0-11 10-13,15-9 1 14,12-8-10-14,0-7 3 0,8-8-10 12,3-1 0-12,7-5 21 14,-3 0-20-14,1 0 6 14,1-2 1-14,0-10-7 13,6 1 7-13,-1-5-8 14,-5 11 0-14,10-2-3 29,-10 7 8-29,-1 0-5 0,-1 0 0 13,-13 16 1-13,0 10-2 13,-15 2-3-13,-12 16 4 14,-2 8 12-14,-12 9-8 14,-27 6 6-14,-13-2-10 0,-8-7-4 12,-9-8 3-12,2-10-24 14,1 0-24-14,41-38-46 14,2-2-155-14</inkml:trace>
    </iact:actionData>
  </iact:action>
  <iact:action type="add" startTime="40871">
    <iact:property name="dataType"/>
    <iact:actionData xml:id="d6">
      <inkml:trace xmlns:inkml="http://www.w3.org/2003/InkML" xml:id="stk6" contextRef="#ctx0" brushRef="#br0">16916 15312 465 0,'0'0'40'15,"0"0"-29"-14,-116 2 11 14,85 30 17-14,2 10 13 13,14 4-8-13,4 0-25 14,11 11-13-14,0-6 23 14,0-2-25-14,26-3 3 13,13-8 4-13,9-6-4 14,10-4 4-14,12-12-11 0,3-2 0 13,-8-12-12 1,-3-2 10-14,-4 0-8 0,0-23 10 13,-2-16 0 1,-10-7-2-14,-5-12 2 0,-12-5 0 13,-20-1 4-13,-9 10-4 14,-7 10 0-14,-31 10 14 13,-15 9 16 2,-15 13-22-15,-5 11-8 14,-5 1-17-14,-2 8 13 13,-3 24-65-13,23 0-38 14,47-13-63-14,13-10-64 13</inkml:trace>
    </iact:actionData>
  </iact:action>
  <iact:action type="add" startTime="41252">
    <iact:property name="dataType"/>
    <iact:actionData xml:id="d7">
      <inkml:trace xmlns:inkml="http://www.w3.org/2003/InkML" xml:id="stk7" contextRef="#ctx0" brushRef="#br0">17670 15282 592 0,'0'0'82'1,"0"0"-75"13,0 0 15-13,0 0-22 14,0 0 0-14,0 0 22 13,33 46 8-13,-41 0-6 14,-1-2-18-14,9-1-4 14,0-5 0-14,11-7-2 0,22-2 3 12,17-9 4-12,12-3-7 14,13-12 0-14,12-5 10 29,7 0-10-29,-7-24 0 0,-11-15 0 0,-11-9 6 12,-21-4 5 2,-17-3-11-14,-19 6 0 14,-8 6 11-14,-6 10-6 14,-48 13-5-14,-21 14-3 13,-28 6-35-13,-24 22 15 14,-13 26-69-14,82-20-67 0,2-1-160 13</inkml:trace>
    </iact:actionData>
  </iact:action>
  <iact:action type="add" startTime="42331">
    <iact:property name="dataType"/>
    <iact:actionData xml:id="d8">
      <inkml:trace xmlns:inkml="http://www.w3.org/2003/InkML" xml:id="stk8" contextRef="#ctx0" brushRef="#br0">16021 15320 333 0,'0'0'0'1,"0"0"2"13,158-50-2-13,-83 18 47 14,6 2 4-14,-3-1 8 13,0 5-47-13,-12 2-8 14,-8 9-4-14,-6 4-5 14,-10 5-71-14,-42 6-75 13</inkml:trace>
    </iact:actionData>
  </iact:action>
  <iact:action type="add" startTime="43726">
    <iact:property name="dataType"/>
    <iact:actionData xml:id="d9">
      <inkml:trace xmlns:inkml="http://www.w3.org/2003/InkML" xml:id="stk9" contextRef="#ctx0" brushRef="#br0">15091 16912 25 0,'0'0'46'15,"0"0"-20"-14,0 0 15 0,0 0-2 13,0 0-3-13,0 0-10 13,0 0-19-13,-9-12-7 14,9 12-10-14,0 0 7 14,0 0-1-14,0 4 2 13,0 14-13-13,0-4-20 14,0-2-52-14,0-4 47 14,0-2 31-14,0-2 5 13,0-4 8-13,0 0 1 14,0 0 25-14,0 0 4 13,0 0 2-13,0 0 21 14,0 0 1-14,0 0 21 14,2 0-23-14,3 10-22 0,-5 8-7 12,0 14-2 3,2 19 53-15,2 9-26 0,8 12-38 13,3-2 5-13,1 2-17 13,-1-5-2 2,10-9 1-15,-5 0-1 13,9-10-15-13,5-2-41 0,-26-43-67 13,3-3-76-13</inkml:trace>
    </iact:actionData>
  </iact:action>
  <iact:action type="add" startTime="44156">
    <iact:property name="dataType"/>
    <iact:actionData xml:id="d10">
      <inkml:trace xmlns:inkml="http://www.w3.org/2003/InkML" xml:id="stk10" contextRef="#ctx0" brushRef="#br0">15463 17177 288 0,'0'0'282'1,"0"0"-275"0,0 0-7 12,0 0 18-12,0 0-13 14,0 0-3-14,-44-25 13 13,35 54-7-13,9 11 10 14,0-3-18-14,0-2-5 14,9-3-2-14,11-4 6 13,9-7-16-13,-1-8-11 14,9-5 5-14,-2-8 22 14,5 0-26-14,-9 0-5 0,-6-30 15 12,-12-12 11 3,-13-6 2-15,0-4 4 0,-7 6 0 12,-22 6 40-12,-2 9-10 30,-2 7 0-30,2 8 18 13,-1 5-48-13,14 3-14 14,7 4-26-14,11 4-64 14,0 0-63-14</inkml:trace>
    </iact:actionData>
  </iact:action>
  <iact:action type="add" startTime="44507">
    <iact:property name="dataType"/>
    <iact:actionData xml:id="d11">
      <inkml:trace xmlns:inkml="http://www.w3.org/2003/InkML" xml:id="stk11" contextRef="#ctx0" brushRef="#br0">15929 16834 603 0,'0'0'0'1,"0"0"-2"13,0 0-13-13,0 0 15 14,0 0 49-14,-4 136-39 13,-10-91 6-13,10-3-16 14,2 7 0-14,2-3-4 14,0 0-16-14,0 5-58 13,0-39-77-13,0-3-76 14</inkml:trace>
    </iact:actionData>
  </iact:action>
  <iact:action type="add" startTime="44703">
    <iact:property name="dataType"/>
    <iact:actionData xml:id="d12">
      <inkml:trace xmlns:inkml="http://www.w3.org/2003/InkML" xml:id="stk12" contextRef="#ctx0" brushRef="#br0">15624 17119 590 0,'0'0'68'1,"0"0"-68"0,0 0 0 12,0 0-18-12,0 0-21 14,0 0 3-14,75-67 12 13,-17 67-41-13,-29 0-106 14,-2 0-125-14</inkml:trace>
    </iact:actionData>
  </iact:action>
  <iact:action type="add" startTime="44860">
    <iact:property name="dataType"/>
    <iact:actionData xml:id="d13">
      <inkml:trace xmlns:inkml="http://www.w3.org/2003/InkML" xml:id="stk13" contextRef="#ctx0" brushRef="#br0">16279 17079 505 0,'0'0'151'15,"0"0"-145"-14,0 0 8 0,0 0-14 0,0 0-8 12,0 0 7-12,0 0-47 13,31 8-43-13,-29-8-154 14</inkml:trace>
    </iact:actionData>
  </iact:action>
  <iact:action type="add" startTime="45310">
    <iact:property name="dataType"/>
    <iact:actionData xml:id="d14">
      <inkml:trace xmlns:inkml="http://www.w3.org/2003/InkML" xml:id="stk14" contextRef="#ctx0" brushRef="#br0">17958 16433 581 0,'0'0'72'15,"0"0"-44"-14,0 0-6 14,0 0 16-14,0 0 11 13,0 0-32-13,-56-36 10 14,87 20-27-14,16-2-6 14,4-6-12-14,5 4 12 13,-10 1-6-13,-9 7-19 14,-11 5 6-14,-17 0 21 13,-4 3-2-13,-5 4 6 0,0 0-1 13,-5 0 1-13,-17 0-6 14,-16 0-15-14,-7 13 14 13,-15 23 4-13,-5 6-2 14,14 6 2-14,11 0-6 14,13-6-13 0,23-1-3-14,4-6-3 0,0-7-9 13,18-4 33-13,13-6-10 14,9-5 14-14,5-8 5 13,8 0-5-13,3-3 8 14,0 0 4-14,-3-1-9 29,-6 6 3-29,-12-1-6 0,-10 7 1 13,-11 4-11-13,-10 7 3 13,-4 1 7-13,0 10 7 14,-20 2 11-14,-27 7 14 14,-6-3-32-14,-10 3 4 0,3-11-11 12,2 2-22-12,9-8-26 14,36-27-99-14,8 0-56 13</inkml:trace>
    </iact:actionData>
  </iact:action>
  <iact:action type="add" startTime="45828">
    <iact:property name="dataType"/>
    <iact:actionData xml:id="d15">
      <inkml:trace xmlns:inkml="http://www.w3.org/2003/InkML" xml:id="stk15" contextRef="#ctx0" brushRef="#br0">18506 16409 621 0,'0'0'18'1,"0"0"-18"0,0 0-16 12,0 0 16-12,0 0 3 14,0 0 5-14,-22 53 4 13,22-21 9-13,0-3-15 14,2 0 3-14,29-6-9 14,11-7 3-14,14-6-1 13,4-10-2-13,9 0 1 14,1-6 4-14,-10-23-3 14,-9-12 1-14,-17-7 1 13,-15-14-3-13,-10-8 16 14,-9 1-17-14,-4 13-6 13,-36 13 6-13,-16 14 10 14,-17 17-10-14,-14 12-11 14,-11 2-41-14,-1 37 9 13,1 14-86-13,67-21-73 0</inkml:trace>
    </iact:actionData>
  </iact:action>
  <iact:action type="add" startTime="46234">
    <iact:property name="dataType"/>
    <iact:actionData xml:id="d16">
      <inkml:trace xmlns:inkml="http://www.w3.org/2003/InkML" xml:id="stk16" contextRef="#ctx0" brushRef="#br0">17489 17492 454 0,'0'0'80'1,"0"0"-79"0,0 0 3 12,0 0-4-12,0 0 8 14,0 0 19-14,168 18 44 13,-57-25-39-13,19-16-14 14,14-9 24-14,1-7-26 14,2-7 12-14,5-6-10 13,-9-3-17-13,-1-10 23 14,-8-7-24 1,-9 1 0-15,-11-3-12 0,-14 4 0 12,-13 6-15 3,-25 8-9-15,-15 14 9 13,-23 14 19-13,-12 8-17 14,-12 8 25-14,0 0 3 0,0 3 1 13,0 4 2-13,0 3 25 13,0 2-17-13,0 0-5 0,0 0-9 13,0 0 0-13,0 0 0 14,0 0 3-14,0 0-3 13,0 0 5-13,0 0-1 14,0-9 23-14,0 1-17 13,0-7-9-13,0-14 12 0,0-5-8 13,-5-10-5 2,-10-9 4-15,-6-19-4 0,2 1 10 12,-4-10-10-12,3 3 0 30,-5 10-3-30,-1 8 3 13,-6 8-14-13,-10 8 9 14,-7 9 6-14,-10 8-9 13,-11 6 1-13,-15 5 7 0,-13 8-15 13,-16 4 14-13,-3 4-7 14,-6 0-2-14,3 0 6 13,-8 12-5-13,1 13 6 14,-6 8 3-14,-6 12-11 0,-3 7 13 13,1 8-3-13,10 8 1 13,13 10 0-13,17 10 2 14,19 9-2-14,24 3 0 13,13 0-3-13,14-1 3 14,20-2-3-14,11-7 3 0,0-3 0 13,15-5 0-13,16-5-2 13,10-11 2-13,5-3-13 30,19-14 9-30,9-9-5 13,17-11-3-13,23-17 6 0,15-9 3 13,11-3-15-13,10 0-53 13,-103-15-10-13,-12-4-168 14</inkml:trace>
    </iact:actionData>
  </iact:action>
  <iact:action type="add" startTime="48165">
    <iact:property name="dataType"/>
    <iact:actionData xml:id="d17">
      <inkml:trace xmlns:inkml="http://www.w3.org/2003/InkML" xml:id="stk17" contextRef="#ctx0" brushRef="#br0">18789 16740 254 0,'0'0'74'15,"0"0"-57"-14,0 0 36 0,0 0-6 13,0 0-18-13,0 0 20 13,18 4-23-13,-13-4-3 14,1 0-7-14,9 0-6 14,10 0 18-14,16 0-22 13,14-18 0-13,21-1 19 14,22-8-15-14,18-8 14 14,23-5-1-14,0-6-10 13,13 0 11-13,-9-2-22 14,-3-1-1-14,-10 2 15 13,-12 5-13-13,-16 3-3 30,-8 12 0-30,-21 3-2 0,-15 5-2 12,-15 7-37-12,-16 2-17 14,-12 5 19-14,-11 5-42 14,-4 0-34-14,0 0-63 0</inkml:trace>
    </iact:actionData>
  </iact:action>
  <iact:action type="add" startTime="48578">
    <iact:property name="dataType"/>
    <iact:actionData xml:id="d18">
      <inkml:trace xmlns:inkml="http://www.w3.org/2003/InkML" xml:id="stk18" contextRef="#ctx0" brushRef="#br0">20189 16075 273 0,'0'0'229'1,"0"0"-225"0,0 0-2 12,0 0 14-12,0 0-2 14,0 0-6-14,-62-7 34 13,62 7-42-13,0 0 0 14,6 5 2-14,23 9 15 14,14 3 15-14,8-1-23 13,9 0-3-13,4-2 24 14,8-2-29-14,-3-6 7 14,0-2 6-14,-13 1-2 13,-9-2 0-13,-5 1-12 14,-11-2 2-14,-2 0 8 13,-4 1-10-13,-8-3 0 14,-1 5 0-14,-3-3 1 14,-3 0 0-14,-10 2-1 13,0-2 0-13,0 8-12 0,0 14 6 13,-29 24 6-13,-27 20 39 14,-20 17-31-14,-10 3-8 29,1-4-40-29,-2 5-12 13,60-65-32-13,0-1-141 0</inkml:trace>
    </iact:actionData>
  </iact:action>
  <iact:action type="add" startTime="53740">
    <iact:property name="dataType"/>
    <iact:actionData xml:id="d19">
      <inkml:trace xmlns:inkml="http://www.w3.org/2003/InkML" xml:id="stk19" contextRef="#ctx0" brushRef="#br0">12692 9714 197 0,'0'0'24'1,"0"0"39"13,0 0-39-13,0 0-14 14,0 0 4-14,0 0-10 13,-20-43 3-13,20 35 11 14,-2 2-15-14,-3 0 14 14,5 6 4-14,-2-2-11 13,2 2 1-13,0 0-3 0,0 0 11 13,0 0 22-13,0 0-21 13,0 0 3-13,0 0-2 14,0 0-3-14,0-2 1 14,0 2-6-14,0-2-2 13,0 2 12-13,0 0-23 14,0 0-8-14,0 0 8 14,9 0 3-14,25-4 5 13,23-6-5-13,24-4-1 14,17-2 11-14,20-4-11 14,14 3 1-14,12 0 4 13,10-3-7-13,-2-1 8 14,-1 0-8-14,-8-4 0 13,0 4 4-13,-16 5-4 14,-17 4 0-14,-19 3 0 14,-24 1 4-14,-19 4-4 13,-21 0 0-13,-15 4-12 0,-8 0 10 13,-4 0-46-13,0 0-27 13,0 0-30-13,-18 13-46 14,1-3 108 1,-8-1-101-15</inkml:trace>
    </iact:actionData>
  </iact:action>
  <iact:action type="add" startTime="54936">
    <iact:property name="dataType"/>
    <iact:actionData xml:id="d20">
      <inkml:trace xmlns:inkml="http://www.w3.org/2003/InkML" xml:id="stk20" contextRef="#ctx0" brushRef="#br0">25835 9613 347 0,'0'0'39'15,"0"0"-7"-14,0 0 28 14,0 0-26-14,0 0-18 13,0 0 45-13,-51 0 1 14,51 0-32-14,0 0-5 14,0 0-13-14,0 0-3 13,41-3 0-13,25-8-8 0,28-1 12 13,26-4-13-13,19 6 0 14,21 0-2-14,21-2 4 13,17 0-2 2,11-4 0-15,7 2 8 0,6 2-2 12,-4 1-6-12,0 2 0 30,3-1 6-30,-12-5-3 13,-3 3-3-13,-21-2 0 0,-25 2 4 13,-28 0-1-13,-21 3-3 14,-22 2 0-14,-13 3-1 13,-13 2 3-13,-10 1-4 14,-17 1-5-14,-19 0-31 13,-9 0 20-13,-8 0-50 0,-6 0-19 0,-15 0-37 12,-13 0-51 3</inkml:trace>
    </iact:actionData>
  </iact:action>
  <iact:action type="add" startTime="57711">
    <iact:property name="dataType"/>
    <iact:actionData xml:id="d21">
      <inkml:trace xmlns:inkml="http://www.w3.org/2003/InkML" xml:id="stk21" contextRef="#ctx0" brushRef="#br0">8549 11530 132 0,'0'0'27'1,"0"0"30"13,0 0-11-13,0 0 17 14,0 0-16-14,0 0 4 13,0 0-5-13,-21-59-9 14,21 48 1-14,0 1 22 14,0 4-11-14,0 4-17 13,0 2 8-13,0 0-27 0,0 0-3 13,0 0-8 1,0-3 1-14,0 3 14 0,0 0-13 13,0 0-3-13,0 0 6 14,0-3-6-14,11-3-1 13,25-6 0-13,22-6 1 14,20-1 6-14,11-4-7 14,16-3 0 0,4-2 1-14,5-1 1 14,-5 1-2-14,-6 0 0 13,-7 3-5-13,-11 6 1 14,-8 3-28-14,-8 4-8 14,-15 8 11-14,-11-3-21 13,-20 6-18-13,-4-1 27 0,-11 2-74 13,2 0 23-13,-10 0-24 14,0 0-61-14</inkml:trace>
    </iact:actionData>
  </iact:action>
  <iact:action type="add" startTime="58815">
    <iact:property name="dataType"/>
    <iact:actionData xml:id="d22">
      <inkml:trace xmlns:inkml="http://www.w3.org/2003/InkML" xml:id="stk22" contextRef="#ctx0" brushRef="#br0">13319 11275 58 0,'0'0'93'1,"0"0"-93"13,0 0-9-13,0 0 9 0,0 0 14 13,0 0 4-13,31 26 16 13,-11-20-8-13,4 5 2 14,17-6-5-14,3 5-16 14,19 0 0-14,13-7-6 13,10-2 2-13,17-1 12 14,13 0-5-14,7-5 1 13,6-12 1 2,-2 6-5-15,-7-2 3 14,3-1-4-14,-7 4-2 13,2-2 17-13,9-2-20 14,14-2 8-14,6-2 2 0,-1-2-2 13,-7 0 11-13,-12 2-8 13,-13-2 1-13,-12 6 12 14,-13 4-22-14,-10 5-2 14,-6 2 3-14,-1 3-4 0,1 0 4 12,2 0-4-12,8 0 0 14,-7 0 1-14,6 0-1 13,-8 0-1-13,8 0 1 30,3 3 0-30,0 9 1 13,-5-3-1-13,2-4 2 0,-10 1-4 13,-1-5 5-13,3 1-3 13,6-2 5-13,0 0-3 14,10 0 1-14,1 0-3 14,-2 0 5-14,7 0 4 0,-7 0-9 0,-4 0 0 11,-1 0 2 4,-10 0 2-15,-3 8-5 14,-6 0 1-14,-7-1 0 13,0 0 1-13,-2-2-1 14,-3 0 0-14,10-1 2 0,-1 0-2 13,3 3 0-13,1-2 0 13,3-1 1-13,-3 4 0 14,-6-2-1-14,-5 0 0 13,3-2-2 2,-7-2 3-15,7-2-1 14,-2 3 0-14,7-2 2 13,-3-1 0-13,0 0-2 14,0 1 0-14,-2-1-2 14,-5 6 6-14,-1-5-7 13,-7 3 3-13,-12-2 0 0,-4 2 4 13,-2-1-4-13,-10-2 0 13,6 1 0-13,-4-2 2 14,-3 0-2-14,-3 2 0 14,-3 0 5-14,-8 0-2 0,-2 2-3 12,0-4 0-12,0 0 12 14,0 0-11-14,0 0 19 14,0 0 1-14,0 0-17 13,0 0 10-13,0 0-14 0,0 0 0 13,0 0-2-13,0 0 2 13,0 2 0-13,0-2-4 14,0 0 8-14,0 0-16 14,4 0 7-14,5 0-15 13,-3 2 19-13,4 2-21 14,1 0-11-14,-5 4-20 14,6 3-30-14,-1-4-7 13,-9-4-26 2,-2-2-84-15</inkml:trace>
    </iact:actionData>
  </iact:action>
  <iact:action type="add" startTime="60339">
    <iact:property name="dataType"/>
    <iact:actionData xml:id="d23">
      <inkml:trace xmlns:inkml="http://www.w3.org/2003/InkML" xml:id="stk23" contextRef="#ctx0" brushRef="#br0">23542 11267 219 0,'0'0'34'15,"0"0"-33"-14,0 0 4 0,0 0 39 13,0 0 0-13,0 0 35 13,0 0 2-13,-58 0-17 14,56 0-25-14,2 0-9 14,0 0-14-14,0 0 1 13,0 0-17-13,0 0 0 14,0 0 18-14,0 0-8 14,26 0 4-14,17-10-5 13,21-1-6-13,28-4 5 14,14 1-8-14,20 2 0 13,16-2 5 2,12 0-4-15,13-2-2 0,5 0 1 13,4 0 0-13,-11 2 11 13,-11 2-11-13,-14 2 0 14,-22-2 2-14,-15 0-2 14,-18 2 0-14,-18 2 2 0,-23 1-1 12,-13 2 2-12,-15 3-3 14,-7-3 0-14,-9 5 0 29,0 0 0-29,0-3-19 0,0-1-29 0,-23 4-26 12,-19 0-54 2,15 0-49-14,-8 0-58 14</inkml:trace>
    </iact:actionData>
  </iact:action>
  <iact:action type="add" startTime="62230">
    <iact:property name="dataType"/>
    <iact:actionData xml:id="d24">
      <inkml:trace xmlns:inkml="http://www.w3.org/2003/InkML" xml:id="stk24" contextRef="#ctx0" brushRef="#br0">21865 15595 133 0,'0'0'51'1,"0"0"-14"13,0 0 24-13,0 0 5 14,0 0-53-14,0 0 17 13,0 0 4-13,-13-103-18 14,11 99 0-14,2 3 15 14,0-2 15-14,0 3-16 13,-2 0-16-13,0 0 14 14,2 0-25-14,0 0-3 14,0 0-4-14,0 0-8 13,0 0 12-13,0 0-6 14,0 0 6-14,0 0-8 0,0 6 3 12,0 12-1 3,0 7 6-15,0 3 0 0,-6 6 4 13,4 4 0-13,0 2 1 13,2 2 3-13,-2-1-1 14,2 0-10 1,-4-1 6-15,-1 2 4 13,3-1 0-13,0-7-7 14,2 0 0-14,0-5 4 13,0-6-2-13,0 1-2 14,0-1 2-14,0 0 1 0,0 3-3 13,0 3 0-13,0 0-7 13,0 3-5-13,0 0-38 14,0-2-46-14,0-21-31 14,2-9-38-14</inkml:trace>
    </iact:actionData>
  </iact:action>
  <iact:action type="add" startTime="62809">
    <iact:property name="dataType"/>
    <iact:actionData xml:id="d25">
      <inkml:trace xmlns:inkml="http://www.w3.org/2003/InkML" xml:id="stk25" contextRef="#ctx0" brushRef="#br0">22654 15499 456 0,'0'0'6'1,"0"0"-6"13,0 0-11-13,0 0-9 14,0 0 14-14,0 0 6 13,-4 60 6-13,-9-18 1 14,3 4 20-14,4 5-22 14,4-2-1-14,-5-1 7 13,5-6-4-13,2-5-1 14,0-7-6-14,0-4 3 14,25-2 10-14,6-2-13 13,13-4 9-13,25-9 4 0,16-4-10 28,13-5 3-28,-2 0-6 0,-4-27-11 13,-15-4 11-13,-12-11-36 14,-18-11-9-14,-14-5-4 13,-14-4 24-13,-19 0 25 14,0 4 6-14,-25 4 39 14,-18 5 23-14,-15 7-14 13,-13 4-4-13,-12 10-8 0,-1 10-21 13,-5 8-11-13,13 10-9 13,5 0 3-13,13 0-8 14,10 16 2-14,17 8-46 29,14 8-10-29,13 4-23 0,4 4-33 13,0-26 19-13,8-4-98 13</inkml:trace>
    </iact:actionData>
  </iact:action>
  <iact:action type="add" startTime="63916">
    <iact:property name="dataType"/>
    <iact:actionData xml:id="d26">
      <inkml:trace xmlns:inkml="http://www.w3.org/2003/InkML" xml:id="stk26" contextRef="#ctx0" brushRef="#br0">17815 17381 32 0,'0'0'202'1,"0"0"-202"13,0 0-1-13,0 0 1 14,0 0 5-14,0 0 7 13,0 0 8-13,13 5 19 14,-3-5-9-14,-2 0 6 14,15 0 8-14,4 0 5 13,6-12-18-13,18-7-22 14,2-5 1-14,14-5 7 14,0-10-13-14,-2-3 9 13,4-4 6-13,-9-5 1 14,3 1 2-14,-3-4-12 13,0 2-8-13,-4-4 10 14,2-7-11-14,-12-2-1 14,-6-5 2-14,1-11-2 0,-22-5 0 12,2-16-7-12,-17-11-9 30,-4 4 16-30,0 8-18 13,-29 13 12-13,-4 17 4 14,-7 9 2-14,-2 11-2 0,-10 8 9 12,5 6-7-12,1 12 16 14,1 5-14-14,-4 10-1 0,4 7-1 13,-9 3-6 1,-6 0-4-14,-11 13-13 14,-14 20 13-14,-4 13 4 0,-2 3-3 13,-9 6 9-13,-7 0 0 13,0-1 3-13,-7 2-3 14,5-1 0-14,2 1 0 13,9 2 1-13,13 0-1 0,2 3-5 13,12 1 5-13,0 4 0 14,7-1 4-14,-2-2-4 13,9 2 0 2,1-3 2 0,0 5-2-15,9 5-1 0,3-5 1 12,-1-2 1-12,3-7-1 14,2-7 0-14,-3 0 0 13,1-2 4-13,7 2-4 14,-8 2 0-14,-4-7-1 14,4 2 3-14,4-4-2 0,1-11 0 12,5 2 1-12,-1-8 2 14,7-4-3-14,5 3 0 14,-3-5 1-14,8 2 2 13,-8 0 1-13,9 0-1 14,-3 0-1-14,-4 1 10 0,7-5-12 12,-1 8 1-12,3-4 1 14,1 3 1-14,9-3 0 14,-4-3-3-14,8-6-1 29,0 0 0-29,-2-4 1 0,2-2-1 13,0 6-3-13,0 0 3 0,0 1-5 12,0 0 4 3,2 2 2-15,8-3-8 13,-2-1 8-13,3 1-13 14,1-6 11-14,-8-2-19 0,-2-3-1 0,-2-3-12 12,0 0 2-12,0 0 21 13,5 0-11-13,-3-12-10 14,0-21-6-14,0-15-38 14,-2-4 50-14,0 28-8 13,0-2-171-13</inkml:trace>
    </iact:actionData>
  </iact:action>
  <iact:action type="add" startTime="78892">
    <iact:property name="dataType"/>
    <iact:actionData xml:id="d27">
      <inkml:trace xmlns:inkml="http://www.w3.org/2003/InkML" xml:id="stk27" contextRef="#ctx0" brushRef="#br0">14025 9953 69 0,'-15'-2'37'15,"10"-3"-14"-14,-6-2-1 14,5 0 86-14,-4-1-80 13,6 2 11-13,-5 0 34 0,7 4-59 13,0-1 10-13,2 3 28 14,0-1-30-14,-2-1-5 13,2 0-13-13,0 2-4 14,0-2 31-14,0 2-30 14,0 0 7-14,0 0-8 13,0-2 1-13,0-1-1 14,4 0 0-14,14-8 0 13,26-6 20-13,33-12-12 14,18-3 5-14,16-4-3 14,5 9-6-14,-2 1-4 13,-2 3-3-13,-12 5-7 14,-9 6-4-14,-6 4-69 14,-3 8-44-14,-70 0-42 13</inkml:trace>
    </iact:actionData>
  </iact:action>
  <iact:action type="add" startTime="83819">
    <iact:property name="dataType"/>
    <iact:actionData xml:id="d28">
      <inkml:trace xmlns:inkml="http://www.w3.org/2003/InkML" xml:id="stk28" contextRef="#ctx0" brushRef="#br0">25231 15370 108 0,'-29'2'24'15,"23"-2"11"-14,-3 0 2 14,7 0 20-14,2 0-19 13,-2 0 13-13,2 0 11 14,-2 0-32-14,-4 0 2 14,4 0 22-14,0-2-53 13,0-2 12-13,0 1-5 14,-3 0-2-14,3 3 23 14,0-2-12-14,2 2 0 13,0 0 20-13,0 0-34 0,0 0 3 13,0 0-6-13,0-1-10 13,0-2 3-13,0 0-11 14,2 0 3-14,19 1 15 14,7-7 4-14,8 0 8 13,8-3-12-13,8-2 2 14,4 6 13-14,-1-4-15 14,-4 4 13-14,1 1-13 13,-10-1 0 2,-7 3-12-15,-8 1 9 0,-13 1-1 12,-5 0-1-12,-9 3-12 14,0 0-24-14,0 0 10 14,-27 0-60-14,-15 12 70 13,-16 8-21-13,-14 4 15 0,-8 1 6 13,2 7 18-13,-2-3 6 29,8 7 24-29,12 3-12 14,14 4 0-14,5 1-13 13,17 1 11-13,12-7-13 0,10-6-7 13,2-6 6-13,9-3-5 14,23-4 9-14,10-3-3 13,12-2 25-13,4-2-19 14,-1-4 17-14,3 1-23 14,-2-4 0-14,-4 4 19 13,-14 0-9-13,-9 3-9 0,-9 4 7 13,-1-2-8-13,-15 8 0 13,-6 2-15-13,0 9 15 14,-4 4 11-14,-27 4-10 14,-19 3 14-14,-8-4-1 0,-4-3-7 12,-5-5 2-12,3-3-9 14,6-3-5-14,4 1 2 29,16-5-88-29,38-21-89 14</inkml:trace>
    </iact:actionData>
  </iact:action>
  <iact:action type="add" startTime="84600">
    <iact:property name="dataType"/>
    <iact:actionData xml:id="d29">
      <inkml:trace xmlns:inkml="http://www.w3.org/2003/InkML" xml:id="stk29" contextRef="#ctx0" brushRef="#br0">26217 15490 542 0,'0'0'82'15,"0"0"-82"-14,0 0-15 14,0 0 15-14,0 0 7 13,0 0-6-13,-47 14 19 14,18 20-19-14,14 3 5 14,1-1-8-14,14 0 2 13,0-6-7-13,0-2 4 14,16-2-9-14,15-4-8 0,9-5 17 13,9-6-22-13,9-8 24 13,5-3-27-13,-1 0 20 14,7-23 0 0,-7-21 4 1,-2-8 2-15,-6-12-4 0,-14-4-19 13,-13 1 24-13,-25 7 2 13,-2 11 34-13,-15 8-22 14,-37 13-6-14,-14 12-5 14,-19 10-2-14,-11 6 0 0,7 0-3 12,10 16-48-12,21 13-9 14,52-15-61-14,6-2-114 13</inkml:trace>
    </iact:actionData>
  </iact:action>
  <iact:action type="add" startTime="85020">
    <iact:property name="dataType"/>
    <iact:actionData xml:id="d30">
      <inkml:trace xmlns:inkml="http://www.w3.org/2003/InkML" xml:id="stk30" contextRef="#ctx0" brushRef="#br0">27073 15172 366 0,'0'0'115'15,"0"0"-50"-14,0 0-41 14,0 0-17-14,0 0 16 13,0 0-13-13,31-13-10 14,-43 44 28-14,-3 5-24 14,9 8 15-14,-1 2-19 0,7 4 0 12,0-1 8-12,11-2-8 14,16-5-2-14,6-8 2 13,7-2 3-13,7-9-3 14,2-8-9-14,-2-6 9 14,7-7-5-14,-4-2 8 29,4 0-3-29,4-18 9 14,2-14-9-14,3-8 21 13,-10-9-21-13,-4-1 0 0,-20 0 13 0,-15 4-10 12,-14 2-3 2,0 10 0-14,-52 2 8 14,-25 8-14-14,-29 10 6 14,-14 12-15-14,-5 2 12 0,9 6-43 12,16 22-7-12,17 10-32 14,68-18-86-14,8-2-82 14</inkml:trace>
    </iact:actionData>
  </iact:action>
  <iact:action type="add" startTime="87374">
    <iact:property name="dataType"/>
    <iact:actionData xml:id="d31">
      <inkml:trace xmlns:inkml="http://www.w3.org/2003/InkML" xml:id="stk31" contextRef="#ctx0" brushRef="#br0">24322 17047 525 0,'0'0'74'1,"0"0"-72"13,0 0 3-13,0 0-4 14,0 0-1-14,0 0 38 13,0 0-21-13,2-36 9 14,27 24-11-14,12-7-11 14,5 7 2-14,10-2-6 13,6 4-14-13,9 2 7 14,10-6-65-14,8 4-28 0,-56 2-9 12,3-1-100 3</inkml:trace>
    </iact:actionData>
  </iact:action>
  <iact:action type="add" startTime="87721">
    <iact:property name="dataType"/>
    <iact:actionData xml:id="d32">
      <inkml:trace xmlns:inkml="http://www.w3.org/2003/InkML" xml:id="stk32" contextRef="#ctx0" brushRef="#br0">26384 16423 581 0,'0'0'97'1,"0"0"-95"13,0 0-2-13,0 0 5 14,116-112-6-14,-85 99 1 13,7 1-9-13,5 2 8 14,1 3-29-14,3-1-22 14,-5 3 11-14,-11 1-1 13,-6 1 12-13,-12 3-20 14,-11-2 36-14,-2-1 5 14,0 3-8-14,0-2 17 13,-22 0 1-13,-14 2 2 14,-8 0 10-14,-6 0-2 0,-8 4-5 12,-1 14 10 3,-4 8-13-15,6 5 16 0,1 1 9 13,13 4-15-13,12 0 2 29,13-2-15-29,16-6-10 14,2 4 8-14,2-8-14 13,34-1 16-13,8-8 19 14,12-3-19-14,4-5 9 0,-2-6-2 12,-4-1-3-12,-12 0 19 14,-11 0-14-14,-8 0 3 14,-17 0 12-14,-6 0-24 13,0 0 0-13,0 4-3 0,-33 8 9 13,-23 9 23-13,-24 6-17 13,-7 5-10-13,2-1-4 14,14 1-7-14,20 0-25 14,15-2-45-14,36-22-85 13,0-4-46-13</inkml:trace>
    </iact:actionData>
  </iact:action>
  <iact:action type="add" startTime="88260">
    <iact:property name="dataType"/>
    <iact:actionData xml:id="d33">
      <inkml:trace xmlns:inkml="http://www.w3.org/2003/InkML" xml:id="stk33" contextRef="#ctx0" brushRef="#br0">27084 16320 697 0,'0'0'0'1,"0"0"-10"0,0 0 4 12,0 0 8-12,0 0-2 14,0 0 9-14,0-9-9 13,0 32 0-13,0 4-9 14,4-1-14-14,35-4 21 14,7-12-23-14,10-6 17 13,6-4 6-13,3 0 4 14,-5-19-4-14,-4-16 6 14,-9-5-3-14,-7-8 52 13,-18-3-29-13,-15 9 5 14,-7 4-12-14,0 12 10 13,-50 10-27-13,-14 14-44 30,-23 2-2-30,-27 34-46 0,59-6-127 12,-3 4-158-12</inkml:trace>
    </iact:actionData>
  </iact:action>
  <iact:action type="add" startTime="88613">
    <iact:property name="dataType"/>
    <iact:actionData xml:id="d34">
      <inkml:trace xmlns:inkml="http://www.w3.org/2003/InkML" xml:id="stk34" contextRef="#ctx0" brushRef="#br0">25927 17154 352 0,'0'0'273'15,"0"0"-273"-14,0 0 4 0,0 0 18 13,0 0 7-13,0 0 7 13,176-67 5 2,-51 16-4-15,18 0-9 0,15-5-28 13,6 1 1-13,0 1 16 13,-8 4-17-13,-23 10-7 14,-17 9-14 1,-27 12-27-15,-24 11-20 0,-32 8-72 12,-33 0-58 3,-21 1-37-15</inkml:trace>
    </iact:actionData>
  </iact:action>
  <iact:action type="add" startTime="89204">
    <iact:property name="dataType"/>
    <iact:actionData xml:id="d35">
      <inkml:trace xmlns:inkml="http://www.w3.org/2003/InkML" xml:id="stk35" contextRef="#ctx0" brushRef="#br0">26272 17367 607 0,'0'0'74'1,"0"0"-53"13,0 0 8-13,0 0-20 14,0 0-7-14,0 0-2 13,0 0 0-13,0 7 7 14,-2 20 4-14,-11 4-10 14,2 3-1-14,9-6 4 13,2 0-13-13,0-4 9 14,0-4-19-14,24-4-5 14,5-6-8-14,4-10 5 13,12 0 6-13,9-6 13 14,1-28 1-14,8-12 7 13,-8-3 0-13,-12 5 17 14,-14 14-3-14,-14 12 25 14,-13 13 10-14,-2 0-15 0,0 5 27 12,0 0-57-12,0 0-3 14,-15 8-1-14,-10 20 5 13,1 13 4 2,-1 7-9 0,10-2-17-15,11-4 5 13,4-2-50-13,0-8-14 14,0-4-9-14,23-5-47 0,-7-23-32 13,3 0-48-13</inkml:trace>
    </iact:actionData>
  </iact:action>
  <iact:action type="add" startTime="89611">
    <iact:property name="dataType"/>
    <iact:actionData xml:id="d36">
      <inkml:trace xmlns:inkml="http://www.w3.org/2003/InkML" xml:id="stk36" contextRef="#ctx0" brushRef="#br0">27158 17261 578 0,'0'0'74'1,"0"0"-10"13,0 0-22-13,0 0-21 14,0 0-17-14,0 0 18 13,-23-86-23-13,-20 106 1 14,6 14 0-14,1 0 3 14,16 0-3-14,11 2-6 13,9-4 1-13,0-6-19 14,4 1 20-14,21-5-27 14,4-5 31-14,7 7 5 0,-1-6 0 12,2-2-5 3,-14 3 5-15,-2-3-2 13,-8-5 0-13,-10-4-3 14,-3-2-18-14,0 9 15 14,-16 7 0-14,-24 2 3 13,-16 8 17-13,-4-2-16 14,-9 0-1-14,7 3-74 14,35-23-69-14,11-5-106 0</inkml:trace>
    </iact:actionData>
  </iact:action>
  <iact:action type="add" startTime="89971">
    <iact:property name="dataType"/>
    <iact:actionData xml:id="d37">
      <inkml:trace xmlns:inkml="http://www.w3.org/2003/InkML" xml:id="stk37" contextRef="#ctx0" brushRef="#br0">27247 17074 492 0,'0'0'44'1,"109"-124"-42"13,-78 96 3-13,2 6-5 14,-2 10 19-14,6 0 16 13,-4 5 1-13,7-2-36 14,9 9 2-14,-2 0-7 14,-5 0 6-14,-8 0-3 13,-8 4 1-13,-10 15-31 14,-12 2 28-14,-4 16-15 14,0 7 19-14,-6 5 18 13,-15 4-12-13,8-7 8 14,2-6 3-14,-2-4-11 0,13-6 3 12,0-6-9 3,0-8 0-15,0-2-6 0,0-2 6 13,22-6-6-13,14-1 6 13,8-5 3-13,14 0 31 30,4-23-20-30,8-14-4 13,-3-21 30-13,-3-3-22 0,-8-11 6 13,-14-1-9 1,-13 8-3-14,-20 7-4 0,-9 12-8 13,-11 13 0-13,-35 13-2 14,-26 15-43-14,-28 5 5 13,-29 43-21-13,59-11-98 0,-5 4-264 13</inkml:trace>
    </iact:actionData>
  </iact:action>
  <iact:action type="add" startTime="90473">
    <iact:property name="dataType"/>
    <iact:actionData xml:id="d38">
      <inkml:trace xmlns:inkml="http://www.w3.org/2003/InkML" xml:id="stk38" contextRef="#ctx0" brushRef="#br0">25360 18279 563 0,'0'0'62'15,"0"0"-62"-14,0 0-16 0,0 0 16 13,0 0 39 1,116-3 25-14,9-43 14 0,41-2-51 13,16-10-5-13,32-2-1 14,15-10-9-14,22-20 8 13,21-3-7 2,0-2-12-15,-8 3 16 0,-27 12-17 13,-38 16-1 1,-39 16 1-14,-35 11-2 0,-34 16-2 13,-20 2-3-13,-24 12-24 13,-22 0 18-13,-14 7-45 14,-11 0-21-14,-27 0-78 14,-17 2-247-14</inkml:trace>
    </iact:actionData>
  </iact:action>
  <iact:action type="add" startTime="92520">
    <iact:property name="dataType"/>
    <iact:actionData xml:id="d39">
      <inkml:trace xmlns:inkml="http://www.w3.org/2003/InkML" xml:id="stk39" contextRef="#ctx0" brushRef="#br0">27746 15749 148 0,'0'0'90'15,"0"0"-43"-14,0 0 13 14,0 0 53-14,0 0-34 0,0 0-14 12,-67-58 11-12,65 53-23 14,0 2 0-14,2 0-18 14,0 3-12-14,0 0 22 13,0 0-45-13,0 0 0 14,0 0 3-14,0-3-3 14,35-3-5-14,26-6 5 13,26-5 0-13,15 0 26 14,12 0-26-14,2 5-2 13,-3 3-11-13,-10 1-45 30,-14 6-16-30,-11 2-59 0,-72 0-98 12</inkml:trace>
    </iact:actionData>
  </iact:action>
  <iact:action type="add" startTime="99042">
    <iact:property name="dataType"/>
    <iact:actionData xml:id="d40">
      <inkml:trace xmlns:inkml="http://www.w3.org/2003/InkML" xml:id="stk40" contextRef="#ctx0" brushRef="#br0">12688 15657 267 0,'0'0'48'15,"0"0"-27"-14,0 0 34 14,0 0-18-14,0 0 47 13,0 0-39-13,0 0 2 14,0-3 12-14,0 3-48 14,0-3 2-14,0 3-1 13,0-2-9-13,0 2 19 14,2-7-22-14,9-2 0 14,7-5 7-14,13-9-4 13,11 2-3-13,1-6 2 14,9-1 0-14,-4 7-3 13,-3 2 1-13,2 5 0 0,-12 9-7 29,4 5 6-29,-4 0-4 0,-6 0-2 12,0 12-9 3,-2 19 2-15,-14 12-13 14,-9 11-1-14,-4 14 26 13,0 8-10-13,-24 0 11 0,-3-7-4 13,-2-14-2-13,7-14 5 13,6-15 2-13,5-9 0 14,9-12 1-14,0-1-1 14,2-2 0-14,0-2 7 0,0 0-7 12,0 0 0-12,0 0-32 14,0 0 32-14,17 0 9 14,10-11 0-14,9 2 6 13,-5-1 0-13,-2 6-15 0,4 4 4 13,-4 0-4-13,-2 0-4 13,2 0-8-13,-13 20 7 30,4 4-4-30,-9 10 8 13,0 2-3-13,-9 6-4 14,-2 4 7-14,0 11 2 0,-31-2 15 13,-11-2-15-13,-14-1-1 13,-2-10-8-13,0-1 8 14,7-8-1-14,4-3-26 13,10-3 18-13,3-6-34 14,16-3-50-14,18-18-51 0,0 0-53 13</inkml:trace>
    </iact:actionData>
  </iact:action>
  <iact:action type="add" startTime="99960">
    <iact:property name="dataType"/>
    <iact:actionData xml:id="d41">
      <inkml:trace xmlns:inkml="http://www.w3.org/2003/InkML" xml:id="stk41" contextRef="#ctx0" brushRef="#br0">13735 14798 110 0,'0'0'21'1,"0"0"-3"13,0 0-18-13,-119-32-8 14,84 32 8-14,4 0 25 13,-11 0-8-13,-5 4-10 14,-8 6 15-14,-19 3-3 14,-6 9-3-14,0 9 0 13,-12 10-15-13,5 15 6 14,0 2-7-14,-4 10 0 14,2 8 24 0,7 9-24-14,1 10 1 0,12 12 44 13,11 8 2-13,13 11 0 13,12 6-31-13,10 4-10 14,17 1 14-14,6 1-19 14,0-9-2-14,16-12 0 13,13-10 1-13,0-17 9 14,2-11-9-14,5-9-16 0,-1-14 14 12,9-4-8-12,6-12 7 30,6-11 3-30,8-15 7 0,19-11 50 12,8-3-16 3,18-8-4-15,9-28 7 0,9-12-31 13,3-8 6-13,-5-4-5 13,-11-1-7-13,-12 1-1 14,-6 2-6-14,-5-3 0 13,-6-8 13-13,-2-7-13 0,-10-10 0 13,-4-2 5-13,-7 1-3 14,-8 1 0-14,-9 0-2 13,-12-4 0-13,-16-12-2 14,-7-9 2-14,-10-7-18 14,-14-3-12-14,-42 1-10 0,-23 19 5 12,-29 17 1-12,-19 21 20 14,-16 30-2-14,-8 17 16 13,-14 16-26-13,0 14 23 30,0 37 3-30,7 21-6 13,15 16-16-13,16 10-39 0,109-52-32 13,7-6-72-13</inkml:trace>
    </iact:actionData>
  </iact:action>
  <iact:action type="add" startTime="103393">
    <iact:property name="dataType"/>
    <iact:actionData xml:id="d42">
      <inkml:trace xmlns:inkml="http://www.w3.org/2003/InkML" xml:id="stk42" contextRef="#ctx0" brushRef="#br0">13872 15520 454 0,'0'-21'4'1,"0"14"22"13,0 3-26-13,0 0 0 14,0 0 0-14,0 4 38 13,0-1-4-13,0-2-13 14,0 3-21-14,0 0 1 14,0-1-1-14,0-4 0 13,6-1 8-13,12-5-8 14,11-1 0-14,11-7 3 13,14-5-1-13,6-2 0 14,18-9-2-14,2-6 0 0,7-3 3 13,-2 0-2 1,-3-1-1-14,-8 6 0 14,-3 10 3-14,-13 3-6 14,-4 8-4-14,-10 13-38 13,-13 5-36-13,-31 0-88 14,0 5-99-14</inkml:trace>
    </iact:actionData>
  </iact:action>
  <iact:action type="add" startTime="103926">
    <iact:property name="dataType"/>
    <iact:actionData xml:id="d43">
      <inkml:trace xmlns:inkml="http://www.w3.org/2003/InkML" xml:id="stk43" contextRef="#ctx0" brushRef="#br0">13843 16329 150 0,'0'0'243'1,"0"0"-213"13,0 0-30-13,0 0 0 14,0 0 14-14,0 0 26 13,47-48-24-13,-14 19-15 14,11 0 14-14,19-8-4 14,9-4 3-14,7-4-1 13,15-5-9-13,-1 0 4 14,8 4-8-14,-5 4 0 14,-9 9-5-14,-9 9-30 13,-18 10-57 2,-56 14-93-15</inkml:trace>
    </iact:actionData>
  </iact:action>
  <iact:action type="add" startTime="107234">
    <iact:property name="dataType"/>
    <iact:actionData xml:id="d44">
      <inkml:trace xmlns:inkml="http://www.w3.org/2003/InkML" xml:id="stk44" contextRef="#ctx0" brushRef="#br0">14019 15783 192 0,'0'0'130'1,"0"0"-112"13,0 0-3-13,0 0-11 14,0 0 29-14,0 0 10 0,0 0-29 12,-4 0 12-12,4 0-5 14,0 0-9-14,0 0 15 14,0 0-16-14,0 0-8 13,0 0-2-13,0 0-1 14,0-4-11-14,8-5 10 14,19-12 1-14,11-3 16 13,9-3-11-13,8-6-2 14,5-1 16-14,10-2-19 13,-3 0 0-13,-3 3 0 14,1 6 0-14,-14 8 1 14,3 5-1-14,-12 6-25 13,-2 3-20-13,-4 5-55 0,-5 0-22 29,-26 0-8-29</inkml:trace>
    </iact:actionData>
  </iact:action>
  <iact:action type="add" startTime="111645">
    <iact:property name="dataType"/>
    <iact:actionData xml:id="d45">
      <inkml:trace xmlns:inkml="http://www.w3.org/2003/InkML" xml:id="stk45" contextRef="#ctx0" brushRef="#br0">10655 16462 63 0,'-18'3'47'1,"9"-3"-15"13,3 0 23-13,-1 0 11 14,3 0-11-14,1 0-4 13,-4 0-24-13,5 0 3 14,0 0-12-14,0 0-13 14,2 0 18-14,0 0-23 13,0 0 8-13,0 0 1 0,0 0-5 13,0 0 6 1,0 0-10-14,0 0 3 0,0-3-1 13,0 0-1-13,0-3-1 14,0-11 0-14,8-10 0 13,17-5 0-13,2-13 3 14,6-4-1-14,5-4 7 14,5 5-9-14,-1 6 6 13,1 6-15 2,-8 5-4-15,5 6 9 13,-9 6-46-13,5 6-51 14,-7 9 52-14,-25 4-45 0,-2 0-75 13</inkml:trace>
    </iact:actionData>
  </iact:action>
  <iact:action type="add" startTime="113735">
    <iact:property name="dataType"/>
    <iact:actionData xml:id="d46">
      <inkml:trace xmlns:inkml="http://www.w3.org/2003/InkML" xml:id="stk46" contextRef="#ctx0" brushRef="#br0">10514 16578 242 0,'0'0'53'1,"0"0"6"13,0 0-14-13,0 0-38 14,0 0 7-14,0 0 33 13,0 0-20-13,-17-89 0 0,17 71-14 13,11-8 9-13,11 0-22 14,9-10 0-14,9-8 10 13,3-7-4-13,6 1 8 14,0 0-14-14,-3 7 7 13,-7 4 1-13,-8 8-8 14,-9 6 0-14,-4 7-2 14,-5 6-12 0,-6 4-8-14,0 2-30 0,-1 2-29 13,-6 4-25-13,0 0-33 14,0 0 23-14</inkml:trace>
    </iact:actionData>
  </iact:action>
  <iact:action type="add" startTime="114053">
    <iact:property name="dataType"/>
    <iact:actionData xml:id="d47">
      <inkml:trace xmlns:inkml="http://www.w3.org/2003/InkML" xml:id="stk47" contextRef="#ctx0" brushRef="#br0">10804 15848 120 0,'0'0'70'1,"0"0"-41"13,0 0 26-13,0 0-17 14,-35-110-10-14,28 101 4 13,0 1-20-13,3 4 14 14,-1 4-6-14,1 0 19 14,4 0-17-14,0 0-22 13,0 0-4-13,0 0 0 0,0 0 4 13,0 8-7-13,13 5 7 14,5 5 0-14,5-4 1 13,4-1 4-13,1 1-3 14,8-2 1-14,-5 0-1 13,3 0 5-13,-3-4-7 14,-4 1 0-14,-6-4 6 14,-7-1-4 0,-1 4-2-14,-11 2-8 14,-2 8-37-14,0 17 32 14,0 6 13-14,-15 17 0 13,-5 5 0-13,-3 17-38 14,6 9-62-14,8-57-16 13</inkml:trace>
    </iact:actionData>
  </iact:action>
  <iact:action type="add" startTime="118656">
    <iact:property name="dataType"/>
    <iact:actionData xml:id="d48">
      <inkml:trace xmlns:inkml="http://www.w3.org/2003/InkML" xml:id="stk48" contextRef="#ctx0" brushRef="#br0">10617 16974 63 0,'0'0'56'15,"0"0"-51"-14,0 0 15 14,0 0 12-14,0 0-6 13,0 0-2-13,0 0-24 14,0 0-1-14,0 0 1 14,0 0 13-14,0 0 4 13,0 0 5-13,0 0 3 14,0 0 16-14,0 0-19 13,0 0 3-13,0 0-3 14,0 0-14-14,0 0 7 14,0 0-8-14,0 0-3 13,0 0 26-13,0 0-18 14,0 0 3-14,0 0 1 14,0 0-14-14,0 0 5 13,0 0-7-13,0 0 0 0,0 0 4 13,5-4-4-13,1-4 0 13,-2 4 2-13,8-4 2 14,1-1 3-14,5-5-6 14,4-3 0-14,7-1 7 13,-2-2-6-13,4 0-2 14,2-2 3-14,1 3-1 14,-3-2-2-14,1 3 0 13,-8-1 2-13,3 2-2 29,-5 0 0-29,1 2 0 0,-2 5 0 13,0 2 2-13,-3-3-2 14,-3-1 0-14,-6 8 2 13,0 1-7-13,-7 1 5 14,3 2 0-14,-1-3-2 0,0 1 0 0,4-2 1 12,-2 4-2 2,7-4 3-14,1 0 4 0,1 0-4 13,1-2-3 1,4 3 2-14,-4-6-6 14,1-1-9-14,1 4-13 0,5-2-17 13,-2-2-8-13,-11 7-49 13,-8 0-53-13</inkml:trace>
    </iact:actionData>
  </iact:action>
  <iact:action type="add" startTime="119386">
    <iact:property name="dataType"/>
    <iact:actionData xml:id="d49">
      <inkml:trace xmlns:inkml="http://www.w3.org/2003/InkML" xml:id="stk49" contextRef="#ctx0" brushRef="#br0">11239 16373 126 0,'0'0'163'15,"0"0"-123"-14,0 0-31 0,0 0-8 13,0 0 51-13,0 0-28 13,-22-10-17-13,22 10-7 14,0 0-6-14,0 0-10 14,0 0 10-14,0 0 6 13,2 0 7-13,16 0-7 14,-7 10 0-14,11 2 11 14,-2 2-8-14,5 3-3 13,0-2 0-13,-4 3 2 14,0 4-4-14,-3 1-21 13,-7 0-20-13,-3 1 35 14,-1 4-6 1,-7 2 14-15,0-2 2 0,-2 13 1 12,-22 0 2 3,-3 6-5-15,0 3-5 0,-2 0 5 13,2-6-34-13,7-3-14 13,5-8-2-13,8-29-31 14</inkml:trace>
    </iact:actionData>
  </iact:action>
  <iact:action type="add" startTime="125486">
    <iact:property name="dataType"/>
    <iact:actionData xml:id="d50">
      <inkml:trace xmlns:inkml="http://www.w3.org/2003/InkML" xml:id="stk50" contextRef="#ctx0" brushRef="#br0">21618 15040 224 0,'0'-11'37'15,"-7"7"-32"-14,3-1 19 14,0 0 24-14,-6-2 6 13,8 0-24-13,0 1 2 14,0 4-8-14,2 0 9 14,0-1-3-14,0 2-8 13,0-1 18-13,0 2-39 14,0 0-1-14,0 0 0 14,0-2-6-14,0 1-3 13,0 1-2-13,0 0 11 14,2 0 19-14,14-6-18 13,11 1-1-13,8-1 5 0,7-2-2 13,10-2 1-13,-4 2-4 14,6-4 4-14,4 3-1 13,-2 0-3 2,4-1 1-15,0 2-4 14,-2-2 7-14,5 1-4 0,-5 6 0 12,-2-3 4-12,-4 1-10 14,0-2 6-14,4 2 0 13,-12 0 10-13,10-3-10 30,-3 4-3-30,5 0 0 13,2-2 3-13,7-6 8 0,-5 2-8 13,2-3 0-13,3 4 0 13,-7 2 0-13,-2 0 0 14,-1 3-4-14,3-4 8 14,0-1-1-14,2 3-3 0,0 2 0 12,0 0-2-12,5-2 2 14,-7 0 0-14,-9-1-3 14,1-4 7-14,-8 4-4 13,0-2 0-13,1 1 0 0,-1 7 3 13,7-2-3-13,7-3 0 14,-1 6-3-14,5-3 6 13,0 3-7-13,5 0 4 14,-5-1 0-14,3-1-9 13,0 2 14 2,-6-2-5-15,-1-2 7 14,2 2-6-14,0-6-1 13,2-2-3-13,2 0 3 14,5 0 8-14,1 4-8 14,-6 0 0-14,0 0-1 13,3 1 4-13,-1 0 5 0,3-2-8 13,0 4 0-13,-5-3 4 13,6 2 3-13,-6 3-7 14,3 1 0-14,-3 0 3 14,0 0 0-14,7 0-3 0,3 0 0 12,8 0 7-12,7 0-7 14,-4 0-3-14,-6 0 3 13,4 0 3-13,-3 0-3 14,4-3-1-14,-4-3 1 0,2 4 5 13,-2-5 0-13,3 4-5 13,1-3 3-13,-2 1 0 30,3 2-6-30,-1-3 2 13,-4 2 1-13,1 0 12 14,-6 0-11-14,-4 2-2 0,-9 0 0 13,10 2 1-13,1-2 3 13,4 2-3-13,6 0 0 14,-7 0-3-14,-3 0 3 13,-9 0 0-13,3 0-2 14,-3 0 5-14,7 0-3 0,3 0 0 13,-1 0 1-13,-2 0 4 13,-7 0-5-13,6 0 0 14,-10-2-4-14,2-1 4 0,-5 0 3 13,-4-1-3-13,-1 2 0 13,-2-1 4-13,2 3-4 14,-6 0 0-14,-1-3 0 13,-8 3 8-13,3-4-14 30,2 4 6-30,-6 0 0 13,4 0 2-13,-3 0-2 0,3 0 0 13,-7 0-3-13,8 0 6 14,-6 0-7-14,7 0 4 13,-5 0-6-13,1 0 3 0,-5 0 3 13,2 0-13-13,2 0 0 13,-6 0 0-13,-1 0 3 14,-4 0-13-14,-1 0-14 14,2 0-5-14,-15 0-58 13,-10 0-47-13,0 0-49 0</inkml:trace>
    </iact:actionData>
  </iact:action>
  <iact:action type="add" startTime="127886">
    <iact:property name="dataType"/>
    <iact:actionData xml:id="d51">
      <inkml:trace xmlns:inkml="http://www.w3.org/2003/InkML" xml:id="stk51" contextRef="#ctx0" brushRef="#br0">26664 14982 73 0,'0'0'188'15,"0"0"-186"-14,0 0 7 0,150-15-8 13,-94 10 34-13,-3-7 4 13,8 1 10-13,-1-1-14 14,2-2-28-14,5 0 24 14,-5 2-28-14,-2 2 2 13,1 2 6-13,-8-3-9 14,-1 2-2-14,-6-1 0 14,-6 0 0-14,-1 4-5 13,-10-1 0-13,-8 2-23 14,0 1-25 0,-21 4-61 1,0 0-42-15</inkml:trace>
    </iact:actionData>
  </iact:action>
  <iact:action type="add" startTime="131205">
    <iact:property name="dataType"/>
    <iact:actionData xml:id="d52">
      <inkml:trace xmlns:inkml="http://www.w3.org/2003/InkML" xml:id="stk52" contextRef="#ctx0" brushRef="#br0">27632 13000 15 0,'0'0'66'15,"0"0"-27"-14,0 0-24 14,0 0 9-14,0 0-23 13,0 0-2-13,0 0-4 14,-22 0-20-14,19 0 11 14,3 0 3-14,0 0 7 13,0 0 4-13,0 0 20 14,0 0 29-14,0 0-33 0,0 0-11 13,0 0 2-13,0 0-4 13,0 0 4-13,0 0 13 14,0 0 3-14,10 0 13 13,1 0-15-13,5 0-14 14,7 0 3-14,12 0-7 14,2 0-2-14,12 0-1 13,-4 0 1 2,3-3-2-15,2-2 1 0,6 1-15 13,4 0-1-13,9 0-12 13,3 0-4-13,-51 2-29 14,2-1-77-14</inkml:trace>
    </iact:actionData>
  </iact:action>
</iact:actions>
</file>

<file path=ppt/ink/inkAction38.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23:16.314"/>
    </inkml:context>
    <inkml:brush xml:id="br0">
      <inkml:brushProperty name="width" value="0.05292" units="cm"/>
      <inkml:brushProperty name="height" value="0.05292" units="cm"/>
      <inkml:brushProperty name="color" value="#FF0000"/>
    </inkml:brush>
  </inkml:definitions>
  <iact:action type="add" startTime="11137">
    <iact:property name="dataType"/>
    <iact:actionData xml:id="d0">
      <inkml:trace xmlns:inkml="http://www.w3.org/2003/InkML" xml:id="stk0" contextRef="#ctx0" brushRef="#br0">15307 11558 178 0,'0'-18'39'15,"0"7"-18"-14,0 2 3 14,2 3 6-14,2 2 29 13,2-2-8-13,-4-1-2 14,2 4-25-14,-2-3-22 14,-2 6 11-14,5 0-10 0,-5-3-1 12,0 3 19-12,0 0-17 14,0 0 7-14,0 0 2 14,0 0-8-14,0 0 0 13,6 0-5-13,17 0 0 14,21 0 15-14,26 0-1 13,30-5 26-13,22-11-11 14,23-6-14-14,20 2 5 14,7-1-20-14,4 3 3 29,3 3 13-29,-1-6-13 13,-3 2-6-13,-3 1 3 0,-5-5-45 13,-8-4-19-13,-128 14-57 14,-4-3-91-14</inkml:trace>
    </iact:actionData>
  </iact:action>
  <iact:action type="add" startTime="13222">
    <iact:property name="dataType"/>
    <iact:actionData xml:id="d1">
      <inkml:trace xmlns:inkml="http://www.w3.org/2003/InkML" xml:id="stk1" contextRef="#ctx0" brushRef="#br0">19574 5971 271 0,'0'0'28'1,"0"0"19"13,0 0-17-13,0 0-26 14,0 0 41-14,0 0 18 0,0 0-6 12,15 8-29 3,-13-8-28-15,19 0 31 0,12 0-31 13,23-13 3-13,17-7-1 13,28-3-1-13,3 0-1 14,8-2 0-14,2 1 3 13,-5 1 1-13,-2-2-4 30,2-1 0-30,-10 2-12 13,-8 4 8-13,-18 4-28 14,-8 6 6-14,-16 7-37 0,-9 3 7 13,-11 0-31-13,-29 0-56 13</inkml:trace>
    </iact:actionData>
  </iact:action>
  <iact:action type="add" startTime="20862">
    <iact:property name="dataType"/>
    <iact:actionData xml:id="d2">
      <inkml:trace xmlns:inkml="http://www.w3.org/2003/InkML" xml:id="stk2" contextRef="#ctx0" brushRef="#br0">17236 15686 132 0,'-10'0'83'1,"8"0"-41"13,-5 0 5-13,5 0 11 0,0 0 2 13,0 0-13-13,2 0 9 13,0 0-46-13,0 0-8 14,0 0-2-14,0 0 0 14,0 0-6-14,0 0 6 13,0 0-6-13,0 0-2 14,0 0 8-14,0 0-9 14,0 0 6-14,0 0 3 13,0 0 7-13,0 0-4 14,2 0 0-14,9 0 14 13,7 0-11-13,5 0 17 14,10 0-2-14,11 0-13 0,8-6 15 13,4-5-23-13,2 1 0 13,2 2-2 2,2-1 2-15,7 1-43 0,2 2-23 13,-44 5-75-13,-9-1-78 29</inkml:trace>
    </iact:actionData>
  </iact:action>
  <iact:action type="add" startTime="21485">
    <iact:property name="dataType"/>
    <iact:actionData xml:id="d3">
      <inkml:trace xmlns:inkml="http://www.w3.org/2003/InkML" xml:id="stk3" contextRef="#ctx0" brushRef="#br0">20022 15775 366 0,'0'0'127'15,"0"0"-123"-14,0 0 26 14,0 0 35-14,0 0-32 13,0 0 14-13,0 0 8 14,11 6-25-14,-11-6-9 14,4 0-21-14,7 0 1 13,14-8 18-13,8-12-19 14,19-4 0-14,8 0-3 14,16-1 6-14,10 4-6 13,13 3-10 2,-1 2-29-15,0 6 8 0,-2 3-61 12,-76 7-61 3,0 0-105-15</inkml:trace>
    </iact:actionData>
  </iact:action>
  <iact:action type="add" startTime="22147">
    <iact:property name="dataType"/>
    <iact:actionData xml:id="d4">
      <inkml:trace xmlns:inkml="http://www.w3.org/2003/InkML" xml:id="stk4" contextRef="#ctx0" brushRef="#br0">23138 15966 629 0,'0'0'58'1,"0"0"-19"13,0 0 10-13,0 0 17 0,0 0-41 13,118-60-7 1,-47 23 42-14,26-3-45 0,21-2 1 13,20 2-16-13,11 5 3 14,19 3-12-14,3 3 9 13,12 3-65 2,-7-4-28-15,-124 22-84 0,-17-6-219 12</inkml:trace>
    </iact:actionData>
  </iact:action>
  <iact:action type="add" startTime="28469">
    <iact:property name="dataType"/>
    <iact:actionData xml:id="d5">
      <inkml:trace xmlns:inkml="http://www.w3.org/2003/InkML" xml:id="stk5" contextRef="#ctx0" brushRef="#br0">17138 11200 152 0,'-10'0'0'15,"10"0"-1"-14,0 0-5 14,0 0-20-14,0 0 26 13,0 0 19-13,0 0 3 14,0 0 12-14,0 0-22 14,0 0 5-14,0 0 13 13,0 0-18-13,0 0 0 0,0 0-3 13,0 0 7-13,0 0 18 14,0 0-17-14,0 0-7 13,0 0 2-13,0 0-6 14,0 0 2-14,0 0-8 13,0 0 2-13,0 0 4 14,0 0-6-14,0 0 0 14,0 0 12-14,0 0-12 13,0 0 2-13,-2 0-2 14,2 0 1-14,0 0-1 14,0 0 0-14,0 0 0 13,0 0-8-13,0 0 5 14,0 0-4-14,0 0 3 0,0 0 4 12,0 0-5-12,0 0 5 14,0 0 0-14,0 0-7 14,0 0-3-14,0 0-10 13,0 0-5-13,0 0 7 14,0 0 11-14,0 0 7 14,0 0 0-14,0 0 14 13,0 0-14-13,0 0 5 14,0 0-5-14,0 0 6 13,0 0 0-13,0 0-6 14,0 0 0-14,0 0 6 14,0 0-6-14,0 0 0 0,0 0-1 12,0 0 4-12,0 0-5 14,0 0 2-14,0 0-14 14,0 0 13-14,0 0-27 13,0 0 2-13,0 0-4 14,0 0-3-14,0 0 12 13,0 0-22-13,0 1 28 14,4 3 8-14,8 0-32 14,-12-4-22-14</inkml:trace>
    </iact:actionData>
  </iact:action>
  <iact:action type="add" startTime="30846">
    <iact:property name="dataType"/>
    <iact:actionData xml:id="d6">
      <inkml:trace xmlns:inkml="http://www.w3.org/2003/InkML" xml:id="stk6" contextRef="#ctx0" brushRef="#br0">24971 10864 147 0,'0'0'44'15,"0"0"-6"-14,0 0 20 14,0 0-15-14,0 0-1 13,0 0 9-13,0 0-41 14,0-1-5-14,0 1-10 14,0 15-19-14,0 19 24 13,-14 21 55-13,-3 7 4 14,-6 5-28-14,3 2-16 14,7-5-5-14,-3-1 9 13,5-5-19-13,9-3 0 14,-8 0 7 0,4-9-7-14,4-2-14 0,-3-4-65 13,5-38-73-13,0-2-37 14</inkml:trace>
    </iact:actionData>
  </iact:action>
  <iact:action type="add" startTime="31198">
    <iact:property name="dataType"/>
    <iact:actionData xml:id="d7">
      <inkml:trace xmlns:inkml="http://www.w3.org/2003/InkML" xml:id="stk7" contextRef="#ctx0" brushRef="#br0">25501 10953 471 0,'0'0'0'1,"0"0"-1"13,0 0-20-13,0 0 21 14,-33 108 3-14,20-68 15 13,3-2 3-13,8 0-18 14,2 0-3-14,0-2 14 14,0-6-14-14,16-4-4 13,6 0 3-13,0-8 1 14,9-5 8-14,5-8-1 14,0-5 2-14,4 0 18 13,2 0-18-13,1-19 21 14,-1-17 4-14,0-9-8 0,-11-7-8 12,-8-8-11 3,-15 4 0-15,-8-2-1 0,0 8-6 28,-28 10-7-28,-10 5 7 14,-4 11 0-14,-3 10-3 14,5 8-29-14,9 6-33 13,6 0-15-13,23 8-86 0,2 4-24 13</inkml:trace>
    </iact:actionData>
  </iact:action>
  <iact:action type="add" startTime="31613">
    <iact:property name="dataType"/>
    <iact:actionData xml:id="d8">
      <inkml:trace xmlns:inkml="http://www.w3.org/2003/InkML" xml:id="stk8" contextRef="#ctx0" brushRef="#br0">26413 10953 452 0,'0'0'0'15,"0"0"2"-14,0 0 16 14,0 0-18-14,0 0-13 13,0 0 13-13,-71 55 11 14,42-14 7-14,6 3-12 14,17 2-3-14,1-5 18 13,5 0-21-13,0-7 1 14,11-2-6-14,16-8 7 13,2-2-2-13,4-8 12 14,1-6-8-14,1-8 30 0,1 0-24 13,-2-12 14 1,4-24 35-14,-5-11-44 0,-6-8-6 13,-2-3-2 2,-21-2 2-15,-4 2-18 13,0 0 7-13,-39 9 2 0,-7 9-10 13,-10 9 10-13,2 12-31 14,4 13-11-14,7 6-38 13,30 0-18-13,-1 13-121 14</inkml:trace>
    </iact:actionData>
  </iact:action>
  <iact:action type="add" startTime="32325">
    <iact:property name="dataType"/>
    <iact:actionData xml:id="d9">
      <inkml:trace xmlns:inkml="http://www.w3.org/2003/InkML" xml:id="stk9" contextRef="#ctx0" brushRef="#br0">27247 11261 191 0,'0'0'246'1,"0"0"-246"13,0 0-5-13,0 0 0 14,0 0 3-14,0 0 2 13,0 0 38-13,-60 127-17 14,37-96-12-14,7 0-1 14,3-7-6-14,7-1 4 13,-4-2-6-13,6 4-18 14,4-4-35-14,0-19-100 13,0-2-54-13</inkml:trace>
    </iact:actionData>
  </iact:action>
  <iact:action type="add" startTime="32633">
    <iact:property name="dataType"/>
    <iact:actionData xml:id="d10">
      <inkml:trace xmlns:inkml="http://www.w3.org/2003/InkML" xml:id="stk10" contextRef="#ctx0" brushRef="#br0">27806 10885 501 0,'0'0'0'1,"0"0"-21"13,0 0 13-13,0 0 8 14,-44 133 0-14,39-102 26 0,5-4-23 12,0 2-1-12,0-5 14 14,0-2-12-14,16-5-4 14,-1-5 0-14,3-5 0 13,5-3 13-13,-8-2-7 14,7-2 6-14,3 0 0 14,2 0-6-14,0-25 0 13,-1-8-6-13,-8-12 1 14,-7-6-9-14,-9-9-40 13,-2 2 6-13,-7 1 36 14,-22 11 1-14,-6 10 5 14,-1 12 2-14,3 8 5 13,4 9-14-13,6 7 2 14,6 0-87-14,17 0-68 0</inkml:trace>
    </iact:actionData>
  </iact:action>
  <iact:action type="add" startTime="33015">
    <iact:property name="dataType"/>
    <iact:actionData xml:id="d11">
      <inkml:trace xmlns:inkml="http://www.w3.org/2003/InkML" xml:id="stk11" contextRef="#ctx0" brushRef="#br0">28593 10700 522 0,'0'0'0'15,"0"0"-15"-14,0 0 4 14,0 0 12-14,0 0-1 13,0 0 17-13,-2 114-16 0,2-74 15 13,0-2-16-13,31-4 0 14,9-2 40-14,14-9-25 13,12-7 14-13,15-10 17 14,6-6-27-14,4 0 3 13,-4-18-4-13,-9-21-1 14,-9-8 43 1,-11-10-47-1,-15-5-6-14,-14 0 23 0,-27 6-19 13,-2 5-9-13,-31 9-2 0,-46 7 0 13,-31 11-16 1,-33 11 5-14,-17 13-60 14,-10 2 15-14,4 34-31 13,106-11-52-13,4 0-108 0</inkml:trace>
    </iact:actionData>
  </iact:action>
  <iact:action type="add" startTime="34014">
    <iact:property name="dataType"/>
    <iact:actionData xml:id="d12">
      <inkml:trace xmlns:inkml="http://www.w3.org/2003/InkML" xml:id="stk12" contextRef="#ctx0" brushRef="#br0">20492 11654 415 0,'0'0'109'1,"0"0"-56"13,0 0 1-13,0 0-38 14,0 0 5-14,0 0-1 13,-2-40-7-13,2 40-11 14,0 0-2-14,0 0-3 14,0 8-21-14,0 32 10 13,0 12 14-13,0 13 4 14,11 3-3-14,5-4 4 14,-1-4-1-14,3-12-4 13,5-12-17-13,-6-13 0 14,-5-9-4 0,-6-9 0-14,1-2 7 14,-3-3 14-14,0 0 37 0,15-31-19 0,3-15-12 12,5-6 2 2,-3-1 3-14,-6 4 9 14,-5 13-5-14,-8 8-1 14,4 10 31-14,-9 6-44 13,0 4-1-13,2 2 9 14,-2 1-6-14,2 0-6 0,-2-2 0 12,7 2 3-12,-3-8-15 14,1 1 10-14,4-4-7 14,2-3 10-14,-7-4 2 13,10 0 0-13,-8 3 0 14,1 3 2-14,-3 7-3 14,-2-1 1-14,6-2 0 0,-6 1 0 12,2-2 0-12,5-2 0 29,-3-2-3-29,6-2-11 14,-1 3 11-14,-7 10-21 14,4 0-4-14,-4 7-10 0,2 0-117 12,-6 0-80-12</inkml:trace>
    </iact:actionData>
  </iact:action>
  <iact:action type="add" startTime="34620">
    <iact:property name="dataType"/>
    <iact:actionData xml:id="d13">
      <inkml:trace xmlns:inkml="http://www.w3.org/2003/InkML" xml:id="stk13" contextRef="#ctx0" brushRef="#br0">21368 11812 242 0,'0'0'235'1,"0"0"-232"13,0 0 29-13,0 0 4 14,0 0-34-14,0 0 10 13,0 0 9-13,-24-25-1 14,-3 25-20-14,-9 0 0 14,1 11-8-14,-5 17 8 13,11 9 0-13,2 7-6 14,11 4 6-14,12 0-7 0,4-5-25 12,0-11-21-12,2-9 32 14,16-7-46 1,9-11 59-15,2-5 7 0,11-3 2 12,2-31 21 3,3-10-22-15,-5-4 0 14,-7-2 21-14,-6 8 0 0,-13 13 11 12,-12 14 31-12,-2 11-18 14,0 4-38-14,0 0-7 14,0 0-28-14,-2 14 22 13,-10 23 6-13,1 9-9 14,11 1-29-14,0-5-18 29,11-10-1-29,16-14-40 0,8-14 87 13,3-4 8-13,5-10 4 13,1-32 4-13,3-14 2 14,0-18 2-14,-9-8 33 0,-2-10-10 12,-7-15 9-12,-10-1 0 14,-3 2-40-14,-7 18 18 14,-7 27 19-14,-2 25 38 13,0 20-24-13,0 10-53 14,-2 6 0-14,-9 0 0 14,-7 31-10-14,-11 30 10 0,2 30 4 12,3 17 2-12,17 13-12 14,7-2-18-14,0-12-29 13,22-15 4-13,16-23-61 0,5-23-14 13,-24-46-20-13,2-3 35 14</inkml:trace>
    </iact:actionData>
  </iact:action>
  <iact:action type="add" startTime="35228">
    <iact:property name="dataType"/>
    <iact:actionData xml:id="d14">
      <inkml:trace xmlns:inkml="http://www.w3.org/2003/InkML" xml:id="stk14" contextRef="#ctx0" brushRef="#br0">22189 11598 339 0,'0'0'107'1,"0"0"-51"13,0 0 2-13,0 0-20 14,0 0-38-14,0 0-12 13,13-78 4-13,-13 90-12 14,5 11 20-14,10 6 12 14,-2 1-12-14,3-2-5 0,4-3 5 12,4-8 1-12,7-1-1 14,8-8 0-14,3-4 3 14,14-4 21-14,2 0-15 13,0-2-8-13,6-26 9 14,3-10-10-14,0-5 11 13,-7-8-11-13,-11 1 0 30,-11 10 5-30,-13 6-3 0,-17 13-2 12,0 9 3-12,-8 5-3 14,0 2-24-14,0 3-48 0,-27 2-37 12,9 0-41-12,-7 2-58 14</inkml:trace>
    </iact:actionData>
  </iact:action>
  <iact:action type="add" startTime="35896">
    <iact:property name="dataType"/>
    <iact:actionData xml:id="d15">
      <inkml:trace xmlns:inkml="http://www.w3.org/2003/InkML" xml:id="stk15" contextRef="#ctx0" brushRef="#br0">26155 12080 483 0,'0'0'61'15,"0"0"-57"1,0 0 10-15,0 0 6 0,164-9-14 12,-99 2 26-12,9-3-7 14,1 3-21-14,6 1 7 14,-8 0-11-14,-4 2-1 13,-11 4-7-13,-13 0-31 14,-16 0-37-14,-29 0-63 13,-2 0-157-13</inkml:trace>
    </iact:actionData>
  </iact:action>
  <iact:action type="add" startTime="36676">
    <iact:property name="dataType"/>
    <iact:actionData xml:id="d16">
      <inkml:trace xmlns:inkml="http://www.w3.org/2003/InkML" xml:id="stk16" contextRef="#ctx0" brushRef="#br0">19723 12641 585 0,'0'0'33'15,"0"0"-27"-14,0 0 37 14,0 0-28-14,0 0-13 13,0 0-4-13,0 0-7 14,7-14-25-14,-14 70 34 14,-11 19 1-14,-4 9 1 13,-2 6 12-13,-3 0 1 14,2-2-15-14,7-12 0 13,-1-11-22-13,5-18 13 14,3-14-19-14,7-15 7 0,4-10 14 13,0-8-7-13,0 0-7 13,0 0 7-13,6 0 14 14,21-11 53-14,4-9-6 14,9-1-15-14,14-1 13 13,2 2-40-13,4 1-2 14,0 7-2-14,-2 6 5 29,-7 6-12-29,-2 0-17 0,-3 0-34 13,6 0 25-13,-3 0-57 13,5 0-40-13,-41-1-2 14,0-16-104-14</inkml:trace>
    </iact:actionData>
  </iact:action>
  <iact:action type="add" startTime="37029">
    <iact:property name="dataType"/>
    <iact:actionData xml:id="d17">
      <inkml:trace xmlns:inkml="http://www.w3.org/2003/InkML" xml:id="stk17" contextRef="#ctx0" brushRef="#br0">20372 12937 467 0,'0'0'80'15,"0"0"-34"-14,0 0-4 0,0 0-40 13,0 0-4-13,0 0-22 13,-9-36 0-13,22 53 23 14,12-1 1-14,4-6-4 14,4-6-22-14,5-4 12 13,5 0 13-13,1-7-30 14,-11-22-21-14,-2-7-14 13,-12-1-24-13,-17 12 90 14,-2 4 12-14,-13 15 47 0,-28 6-9 13,-3 0-33-13,-8 22 10 13,8 16-1-13,13 6-16 14,13 6-10-14,18 3-2 14,0-4-5-14,31-8-3 13,18-15 7-13,16-22-13 14,4-4 12-14,7-20 4 14,8-31-13-14,3-12-15 13,-2-9 28 2,-2-13 5-15,-17-3 0 0,-8 0 7 12,-22 7-10-12,-20 23 11 14,-16 21 11-14,0 14 11 14,-43 18-32-14,-13 5 16 13,-8 0-19-13,-3 10 0 0,7 16 7 13,20 6-7-13,17 2-1 13,23 4-12-13,0 0 1 30,9 0 0-30,22 0 6 13,12-6 0-13,12-3 5 14,3-3 1-14,2 4 8 14,-4-1 2-14,-2 7-6 0,-12 1 9 12,-13-2-13-12,-13-4-13 14,-12-11 8-14,1-10 0 14,-5-6-7-14,0-4 12 0,0 0 20 12,0 0 31-12,0 0-25 14,0-4-1-14,0-26-22 0,2-15 9 12,25-11-12 3,6-24 7-15,16-14-3 14,12-14 27-14,-8-6-31 13,-2 15 0-13,-22 25 10 0,-17 29-2 13,-12 25 6-13,0 15-8 13,0 5-1-13,-16 0 9 14,-11 5-14-14,-13 30 0 14,-3 15-5 0,10 13 5-14,9 6-3 0,19 4-4 13,5 0 5 2,14 2-10-15,19-9 12 13,9-6 0-13,-9-7 1 14,-4-9 1-14,-8-11-4 14,-17-3-11-14,-4-4-39 0,0 6-1 12,-4-32-67-12,-15 3-125 14</inkml:trace>
    </iact:actionData>
  </iact:action>
  <iact:action type="add" startTime="37921">
    <iact:property name="dataType"/>
    <iact:actionData xml:id="d18">
      <inkml:trace xmlns:inkml="http://www.w3.org/2003/InkML" xml:id="stk18" contextRef="#ctx0" brushRef="#br0">22543 12830 440 0,'0'0'83'1,"125"-71"-69"13,-114 51 59-13,-9-2-43 14,-2-2-3-14,-4 2-6 13,-36 0-21-13,-12 7 0 14,-14 15 3-14,-17 0-1 14,-2 20 3-14,5 15 22 13,13 5-26-13,14-2 4 14,22 0-5-14,15-6-4 14,14-4-7-14,2-3 1 13,10-7-1-13,29-13-21 14,14-5 32-14,7 0 9 13,12-34-9-13,-3-20 0 14,-7-18 14-14,-6-16-11 14,-4-15-3-14,-13-13 15 0,-3 0-12 12,-16 8-1-12,-7 26 8 14,-11 27-10-14,-2 27 79 29,0 19-79-29,0 9 7 14,0 0-14-14,0 23 2 0,-8 32-3 12,-7 27 5 3,3 15 3-15,12 8 5 0,0-4-5 13,27-16-4-13,8-13 2 13,8-21-5-13,-5-19 7 14,2-16-33-14,-9-11 33 0,2-5-5 12,-2 0 18-12,6-31-10 14,-9-19 12-14,3-16-11 14,-4-7 9-14,-9 4-13 13,-7 10 1-13,-7 20 53 14,-4 17-36-14,0 13 42 14,0 9-35-14,0 0-25 0,0 0-2 12,0 0-31-12,0 24 28 14,0 20-10-14,0 14 15 29,3 7-4-29,6 0-39 0,4-4-32 13,-1-13 3-13,-6-14-51 13,-4-34-68-13,-2 0-59 14</inkml:trace>
    </iact:actionData>
  </iact:action>
  <iact:action type="add" startTime="38529">
    <iact:property name="dataType"/>
    <iact:actionData xml:id="d19">
      <inkml:trace xmlns:inkml="http://www.w3.org/2003/InkML" xml:id="stk19" contextRef="#ctx0" brushRef="#br0">23129 12376 358 0,'0'-129'98'1,"0"50"28"13,0 16-42-13,0 22-7 0,0 18-19 13,0 13-33-13,0 8-25 13,7 2-34-13,9 0-30 14,3 19-51-14,18 22 37 14,9 11-59-14,-19-27 8 13,-2-5-54-13</inkml:trace>
    </iact:actionData>
  </iact:action>
  <iact:action type="add" startTime="38679">
    <iact:property name="dataType"/>
    <iact:actionData xml:id="d20">
      <inkml:trace xmlns:inkml="http://www.w3.org/2003/InkML" xml:id="stk20" contextRef="#ctx0" brushRef="#br0">23609 12286 250 0,'0'0'83'15,"0"0"-2"-14,0 0-30 0,0 0-4 0,0 0-31 12,0 0 48-12,-139-2-12 13,99 2-35-13,7 24-10 14,15 10-7-14,5 9-1 14,11 4-7-14,2 4 8 13,2-1 0-13,25 1 0 14,2-4 4-14,-3-7 8 13,-4-8-11-13,-6-9 4 14,-7 0-3-14,-9-7-2 14,0 3-54-14,-18 1-16 0,-22-1 8 12,13-17-74 3,8-2-149-15</inkml:trace>
    </iact:actionData>
  </iact:action>
  <iact:action type="add" startTime="39001">
    <iact:property name="dataType"/>
    <iact:actionData xml:id="d21">
      <inkml:trace xmlns:inkml="http://www.w3.org/2003/InkML" xml:id="stk21" contextRef="#ctx0" brushRef="#br0">23994 12216 494 0,'0'0'13'15,"0"0"-11"-14,0 0-2 14,0 0 23-14,0 0 7 0,-142 112 23 12,72-54-7 3,17 0-24-15,18-5 14 0,8-5-36 13,17-9 0-13,10-4 13 13,0-7-12-13,0-4 0 14,23-6 0-14,6-2 1 14,6-4-2-14,15-3 0 13,-2-9-62-13,18 0-17 14,-40 0-95-14,-6-9-102 29</inkml:trace>
    </iact:actionData>
  </iact:action>
  <iact:action type="add" startTime="39213">
    <iact:property name="dataType"/>
    <iact:actionData xml:id="d22">
      <inkml:trace xmlns:inkml="http://www.w3.org/2003/InkML" xml:id="stk22" contextRef="#ctx0" brushRef="#br0">24168 12637 524 0,'0'0'123'1,"0"0"-45"13,0 0 10-13,0 0-56 0,0 0 23 13,0 0-52-13,27-12 4 13,-27 12-14-13,0 0-51 14,0 0-84-14,0 2-134 14,-9 4 2-14</inkml:trace>
    </iact:actionData>
  </iact:action>
  <iact:action type="add" startTime="40692">
    <iact:property name="dataType"/>
    <iact:actionData xml:id="d23">
      <inkml:trace xmlns:inkml="http://www.w3.org/2003/InkML" xml:id="stk23" contextRef="#ctx0" brushRef="#br0">27563 12080 425 0,'0'0'29'15,"0"0"2"-14,0 0 55 14,0 0-39-14,0 0-5 13,0 0 11-13,-47 30-23 14,47-28 9-14,0-2-39 14,0 2-9-14,0-2-5 13,5 0 2-13,19 0 12 14,12 0 1-14,11-17 0 0,-2 0 28 12,1-4-29-12,-6 8 0 14,-4-2-1-14,-7 6 1 14,-14 2-5 0,-6 3-12-14,-9 3 12 14,0 1-7-14,0 0-53 0,-33 0 46 13,-11 5 11-13,-25 26 14 13,-3 5-6-13,1 4 0 29,15-2 2-29,20-7 0 14,16-1-2-14,16-7-9 0,4 0 2 13,0 0-6-13,16-5-4 13,26 2 17-13,9-6 0 14,16-2 24-14,2-2-21 14,-7-3 14-14,-10-2 24 13,-15 5-37-13,-16 1-7 0,-15 1 3 13,-6 5-26-13,-6 7 22 14,-44 9 4-14,-16 5 8 13,-19 3 21-13,-7 0-29 14,17-7-26-14,11 0-39 0,50-32-102 12,9-2-90-12</inkml:trace>
    </iact:actionData>
  </iact:action>
  <iact:action type="add" startTime="41217">
    <iact:property name="dataType"/>
    <iact:actionData xml:id="d24">
      <inkml:trace xmlns:inkml="http://www.w3.org/2003/InkML" xml:id="stk24" contextRef="#ctx0" brushRef="#br0">28259 12096 720 0,'0'0'0'1,"0"0"-2"13,0 0-20-13,0 0 4 14,0 0 18-14,0 0 4 13,-50 55 17-13,0-8-4 14,9-3-4-14,12-7-6 14,18-11-7-14,11-1-6 13,0-7-4-13,25-2-14 14,17-6 7-14,16-4 10 14,6-6 12-14,5 0-11 13,-3-22-6-13,-14-10 12 14,-9-8 21-14,-18 1-20 13,-16-2 13-13,-9 5 15 0,-14 4-20 13,-24 6 11-13,-10 6-20 29,-4 6 4-29,7 14-12 14,7 0 7-14,16 0-30 14,9 15-37-14,13 4-68 13,2 2 4-13,40-4-28 0,16-9 94 13,12-8-39-13</inkml:trace>
    </iact:actionData>
  </iact:action>
  <iact:action type="add" startTime="41529">
    <iact:property name="dataType"/>
    <iact:actionData xml:id="d25">
      <inkml:trace xmlns:inkml="http://www.w3.org/2003/InkML" xml:id="stk25" contextRef="#ctx0" brushRef="#br0">28726 12117 34 0,'0'0'119'1,"0"0"35"13,0 0-34-13,0 0-17 14,0 0-38-14,0 0-50 0,108-42-15 12,-122 42 0-12,-3 21 6 14,-6 5-1-14,3 2 1 14,7-6 6-14,13-3-12 13,0-6-5-13,0-1-26 14,22-4 0-14,16-2 19 14,9-6 12-14,2 0-10 13,0-8-2-13,-9-23 20 14,-7-5-8-14,-8-4 11 13,-10 0-8-13,-5 4 6 14,-10 8-9 1,0 10 1-15,0 6 35 13,0 7-14-13,0 0 5 14,0 5 11-14,0 0-22 0,0 0-13 0,0 0-3 12,0 0-23-12,0 0 21 13,2 0-33-13,15 10 35 14,8 5 9-14,6-3-4 13,10-7 6 2,1 1-6-15,0-2-2 0,3-4 12 13,-3 4-15-13,-9-4 0 13,-4 2 4-13,-4 4 1 14,-7 0-2-14,4 1-3 14,-4 0 1-14,2-1 2 29,-5-3-3-29,-3-3 0 0,-5 0 5 12,-7 0-1-12,6 0 24 14,3-7 9-14,-5-13-34 0,1-6 28 13,-5 4-31 1,0-2-10-14,0 6 7 0,-9 6-18 13,-13 7 3-13,-12 5-53 14,-10 5-44-14,17 11-40 13,-2 2-105-13</inkml:trace>
    </iact:actionData>
  </iact:action>
  <iact:action type="add" startTime="42282">
    <iact:property name="dataType"/>
    <iact:actionData xml:id="d26">
      <inkml:trace xmlns:inkml="http://www.w3.org/2003/InkML" xml:id="stk26" contextRef="#ctx0" brushRef="#br0">26284 13391 548 0,'0'0'2'1,"-129"22"13"13,117-22-14-13,12 0 24 14,0 0-7-14,0 0 5 13,2 0 23-13,52 0-46 14,44 0 0-14,51-24 74 14,56-8-39-14,45-14 6 13,26 0-3-13,25-11-29 14,16-4 30-14,4-6-39 14,-18-1 0-14,-27 7 6 29,-48 11-2-29,-43 11-4 13,-42 10 0-13,-34 10 3 0,-33 6-15 13,-32 9-30-13,-32 4-48 14,-15 0-13-14,-52 14-184 0,-19 5 167 12</inkml:trace>
    </iact:actionData>
  </iact:action>
  <iact:action type="add" startTime="42756">
    <iact:property name="dataType"/>
    <iact:actionData xml:id="d27">
      <inkml:trace xmlns:inkml="http://www.w3.org/2003/InkML" xml:id="stk27" contextRef="#ctx0" brushRef="#br0">28116 13675 523 0,'0'0'40'15,"0"0"15"-14,0 0 19 14,0 0-68-14,0 0 6 13,0 0 4-13,-63-53-7 14,26 53-7-14,-13 0-2 14,6 16 0-14,1 9-4 13,12 6 4-13,14-1-7 0,10 2-8 13,7-6-26-13,7-6 13 14,26-8-22-14,19-6 50 13,6-6-4-13,13-4 9 14,0-26-3-14,-7-4-2 13,-14 3 2-13,-21 10 6 30,-16 8 11-30,-13 10 39 13,0 3 17-13,0 0-45 0,0 0-13 0,-18 0-17 12,-13 28 0 3,-10 14 3-15,2 9-3 13,5 8 0-13,18-5-10 14,12-5-23-14,4-8-13 13,14-11-18-13,19-9-15 0,19-14 21 13,14-7-33-13,10-2-59 14,9-32 57-14,-5-12-29 13,0-14 122-13,-16-10 10 14,0 0 72-14,-22 10 44 14,-18 11 34-14,-11 20-23 0,-8 14-45 12,-5 10-34-12,0 5-23 14,0 0-32-14,-22 0 3 13,-5 1-1-13,-2 23-5 30,2 9 0-30,9 1-1 0,14 4 1 0,4-1-7 11,0 2 4 4,27 0 1-15,4-1 2 14,4 6 0-14,1-5 0 13,-7 2 15-13,-9-5-15 0,-9-6 0 13,-11-7-4-13,0-3-9 13,-27 3-7-13,-21 1 13 14,-23-1-33-14,-8-9-53 14,46-14-88-14,4 0-93 13</inkml:trace>
    </iact:actionData>
  </iact:action>
  <iact:action type="add" startTime="43438">
    <iact:property name="dataType"/>
    <iact:actionData xml:id="d28">
      <inkml:trace xmlns:inkml="http://www.w3.org/2003/InkML" xml:id="stk28" contextRef="#ctx0" brushRef="#br0">28888 13409 654 0,'0'0'0'1,"160"-90"-2"13,-96 76 2-13,-1 4 1 14,-14 6-1-14,-11 1-2 13,-16 3 2-13,-7 0-11 14,-3 0 0-14,-5 7-22 14,-7 21 12-14,0 16 2 13,-7 12 19-13,-13 9 18 14,-3 2-10-14,17-5 21 13,4-7-29 2,2-11 0-15,0-8-1 0,22-9 0 13,9-6-2-13,5-11-5 13,4-8 16-13,-5-2 5 14,4-2-12-14,-10-29 2 14,-3-16 13-14,-10-12-16 0,-12-7-2 12,-4-2-15-12,0 10-26 14,-18 12 43-14,-4 12 16 29,2 12 2-29,7 8 42 0,3 7-29 0,10 6 0 12,0 1-24 2,0 0-7-14,10 0 0 0,28-6 3 13,13 1 1-13,9 5 11 14,3 0-15 0,-5 0 0-14,-14 9-1 14,-2 7 5-14,-1 0-10 0,-10 4 6 12,-2 3-1-12,-8 9-13 14,-2 3 7-14,-11 5 1 14,0 6 0-14,-8 0 6 13,6 0 34-13,5 0-34 14,7-9 1-14,9-5 11 0,9-10-11 13,1-6 8-13,13-7 0 13,10-9-8-13,11 0 39 14,4-25-39-14,4-25 16 29,-6-11 26-29,-15-14-29 0,-17-2 11 13,-35 1-25-13,-6 7 7 13,-58 11-23-13,-46 19 0 14,-48 19-33-14,-49 20-4 14,94 0-77-14,-11 24-153 13</inkml:trace>
    </iact:actionData>
  </iact:action>
  <iact:action type="add" startTime="44314">
    <iact:property name="dataType"/>
    <iact:actionData xml:id="d29">
      <inkml:trace xmlns:inkml="http://www.w3.org/2003/InkML" xml:id="stk29" contextRef="#ctx0" brushRef="#br0">23796 13700 389 0,'0'0'42'15,"0"0"42"-14,0 0 27 14,0 0-46-14,0 0-23 0,0 0 26 12,0 0-52-12,17-6-6 14,8 6-6-14,22 0 3 14,33 0 40-14,25 0-39 13,33-10 0-13,13-6 24 14,15-9-29-14,-6 1-3 13,-17 5 3 2,-27 6-3-15,-29 9 0 14,-20 4-51-14,-27 0-38 13,-22 9-24-13,-18 3-133 14,-25-1-163-14</inkml:trace>
    </iact:actionData>
  </iact:action>
  <iact:action type="add" startTime="44584">
    <iact:property name="dataType"/>
    <iact:actionData xml:id="d30">
      <inkml:trace xmlns:inkml="http://www.w3.org/2003/InkML" xml:id="stk30" contextRef="#ctx0" brushRef="#br0">24496 13784 711 0,'0'0'8'15,"0"0"-8"-14,0 0-24 14,0 0 18-14,0 0 6 13,31 146 0-13,-11-72 12 14,0 13-12-14,-4-1 0 14,3 0-5-14,2-16-49 13,8-13-28-13,-23-54-46 14,8-3-158-14</inkml:trace>
    </iact:actionData>
  </iact:action>
  <iact:action type="add" startTime="44788">
    <iact:property name="dataType"/>
    <iact:actionData xml:id="d31">
      <inkml:trace xmlns:inkml="http://www.w3.org/2003/InkML" xml:id="stk31" contextRef="#ctx0" brushRef="#br0">25243 13633 695 0,'0'0'41'15,"0"0"-36"-14,0 0-6 14,0 0 1-14,0 0-43 13,0 0 43-13,82 47 6 14,-64 15 7-14,7 1-8 14,2-2 8-14,-4-13-12 13,6-12-1-13,5-10-5 14,-3-10 5-14,12-9-5 13,-1-7-2-13,5 0 7 0,7-27-1 13,-6-21 3 2,4-18 9-1,6-20-11-14,-10-14 1 14,4-6 5-14,-10 7-5 14,-13 27-1-14,-15 26 34 13,-10 26-5-13,-4 16-29 0,0 4-29 13,-4 18-66-13,-23 34 18 14,-11 26 45-14,18-34-79 13,7 0-131-13</inkml:trace>
    </iact:actionData>
  </iact:action>
  <iact:action type="add" startTime="45223">
    <iact:property name="dataType"/>
    <iact:actionData xml:id="d32">
      <inkml:trace xmlns:inkml="http://www.w3.org/2003/InkML" xml:id="stk32" contextRef="#ctx0" brushRef="#br0">26529 14057 756 0,'0'0'1'15,"0"0"17"-14,0 0 47 14,0 0-36-14,0 0 13 13,0 0-39-13,0 0-4 0,-36-67 1 13,36 67-91-13,5 0-40 14,-3 12-28-14,0-1-56 13</inkml:trace>
    </iact:actionData>
  </iact:action>
  <iact:action type="add" startTime="46243">
    <iact:property name="dataType"/>
    <iact:actionData xml:id="d33">
      <inkml:trace xmlns:inkml="http://www.w3.org/2003/InkML" xml:id="stk33" contextRef="#ctx0" brushRef="#br0">27715 14668 407 0,'-127'0'48'1,"73"0"-44"0,21 0 20 12,22 0 18-12,11 0 52 14,0 0-59-14,0 0-30 13,26 0-3-13,46-12 22 14,44-26-11-14,55-5 18 14,61-3 22-14,49-3-22 13,34 1-27-13,30-7 18 14,2-6 16-14,-7 0-36 14,-24-1 0-14,-42 3-2 13,-42 9 3-13,-45 11-6 14,-37 5-34-14,-30 7-31 13,-22 5-9-13,-98 22-83 0,-4-4-140 29</inkml:trace>
    </iact:actionData>
  </iact:action>
</iact:actions>
</file>

<file path=ppt/ink/inkAction39.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24:05.992"/>
    </inkml:context>
    <inkml:brush xml:id="br0">
      <inkml:brushProperty name="width" value="0.05292" units="cm"/>
      <inkml:brushProperty name="height" value="0.05292" units="cm"/>
      <inkml:brushProperty name="color" value="#FF0000"/>
    </inkml:brush>
  </inkml:definitions>
  <iact:action type="add" startTime="8642">
    <iact:property name="dataType"/>
    <iact:actionData xml:id="d0">
      <inkml:trace xmlns:inkml="http://www.w3.org/2003/InkML" xml:id="stk0" contextRef="#ctx0" brushRef="#br0">9027 15047 194 0,'0'0'124'15,"0"0"-121"-14,0 0 8 14,0 0-5-14,0 0 6 13,0 0 32-13,0 0-5 14,-4 0-19-14,4 0-20 14,0 0 0-14,0 0 1 13,0 0-1-13,0 0 0 14,0 0 15-14,0 0 6 14,0 0 9-14,0 0-5 13,0 0-13-13,0 0 28 0,0 0-38 13,0 0-2 1,0 0 0-14,0 0 0 0,0 0-3 13,0 0-2-13,0 0 5 14,0 0 7-14,18 0-3 13,22-14 11-13,16-14 12 14,17-18-10-14,18-18-2 13,17-15-10-13,8 2 5 14,-5 0 25 1,-4 13-31-15,-9 9-1 13,-24 9 1-13,-9 13-4 0,-23 6 0 13,-11 10-1-13,-11 5-26 14,-11 5 25-14,-7 1-24 13,-2 1 7-13,0-3-14 14,-11-2-71-14,-13 5 8 13,5 5-45-13,0 0-14 0</inkml:trace>
    </iact:actionData>
  </iact:action>
  <iact:action type="add" startTime="9820">
    <iact:property name="dataType"/>
    <iact:actionData xml:id="d1">
      <inkml:trace xmlns:inkml="http://www.w3.org/2003/InkML" xml:id="stk1" contextRef="#ctx0" brushRef="#br0">6049 14073 90 0,'0'0'37'1,"0"0"-37"13,0 0 10-13,0 0 40 14,0 0 2-14,0 0 32 13,0 0-33-13,79-71-40 14,-77 71-6-14,-2-1-5 14,2 1-2-14,4 0-8 13,1 0-3-13,5 0 13 0,5 0-7 13,8 0 7-13,10 0 10 14,12 0-7-14,18 0 6 13,11-19 11 2,18-5 12-15,12-5-5 0,17-4-27 12,4 3 0-12,-3 8 3 14,2 6-3-14,-15 13-12 14,-10 3-59 0,-84 0-32 1,-3 0-59-15</inkml:trace>
    </iact:actionData>
  </iact:action>
  <iact:action type="add" startTime="10451">
    <iact:property name="dataType"/>
    <iact:actionData xml:id="d2">
      <inkml:trace xmlns:inkml="http://www.w3.org/2003/InkML" xml:id="stk2" contextRef="#ctx0" brushRef="#br0">5314 15351 213 0,'0'0'0'1,"0"0"-10"13,0 0-31 2,0 0 5-15,0 0 31 0,0 0 3 12,0-5-14-12,0 5-5 14,0 0 13-14,0 0 6 14,0 0-1-14,0 0 3 13,0 0 12-13,2 0 7 14,-2 0 21-14,0 0-6 14,0 0-16-14,2 0-12 13,0 0-3-13,0 0-2 14,4 0 10-14,2 0 0 13,7 0 10-13,8-4-15 14,6-1 0-14,9-12-1 14,9-3-1-14,11-6 2 13,11-8 9-13,9-5-11 14,8-7-3-14,15 3-1 13,12 0-4-13,13 5-45 14,-82 30 6-14,0 0-45 14</inkml:trace>
    </iact:actionData>
  </iact:action>
  <iact:action type="add" startTime="12145">
    <iact:property name="dataType"/>
    <iact:actionData xml:id="d3">
      <inkml:trace xmlns:inkml="http://www.w3.org/2003/InkML" xml:id="stk3" contextRef="#ctx0" brushRef="#br0">6103 16474 231 0,'0'0'32'1,"0"0"-28"13,0 0 4-13,0 0 0 0,0 0 24 13,0 0 68-13,0 0-73 13,-44-17-7-13,44 13-8 14,0 4 10-14,0-4 0 14,0 4-22-14,0 0 5 13,0-4-1-13,11-5 2 14,22-12-6-14,9-7 23 14,18-4-4-14,12-7 15 13,15-8-32-13,22-6 4 14,13-3 28 0,13 2-34-14,0 0 0 14,-4 12-2-14,-10 8-30 14,-14 3-44-14,-84 30-105 13,-12-3-76-13</inkml:trace>
    </iact:actionData>
  </iact:action>
  <iact:action type="add" startTime="14855">
    <iact:property name="dataType"/>
    <iact:actionData xml:id="d4">
      <inkml:trace xmlns:inkml="http://www.w3.org/2003/InkML" xml:id="stk4" contextRef="#ctx0" brushRef="#br0">21935 14538 188 0,'0'0'152'1,"0"0"-151"13,0 0 12-13,0 0-6 14,0 0 7-14,0 0 11 13,0 0 5-13,-5 3 8 14,5-3-35-14,0 0 2 14,0 0 28-14,0 0-15 13,-5 0 3-13,5 0 4 14,0 0-12-14,0 0 0 14,0 0-13-14,0 0 0 13,0 0 3-13,0 0-1 14,0 0-1-14,25 0 6 0,6 0 4 12,23-1 10-12,6-10-12 14,23-4-6-14,6 3 28 14,7-2-30 0,2 2 10 1,-5 2-4-15,5-2 0 14,0-1-2-14,1 2-5 0,-8-1 1 12,-2 2 2-12,-9 2-3 14,-8-2 0-14,-12 3 0 13,-7 0 0-13,-8-2 2 14,-7 4-4-14,-14-2-1 0,-3 6-16 13,-13-6 9-13,-1 5-8 13,-7-1-7-13,2-4-11 0,-2 1-7 13,0-2-37-13,0 3-69 14,-2 3-58-14</inkml:trace>
    </iact:actionData>
  </iact:action>
  <iact:action type="add" startTime="16662">
    <iact:property name="dataType"/>
    <iact:actionData xml:id="d5">
      <inkml:trace xmlns:inkml="http://www.w3.org/2003/InkML" xml:id="stk5" contextRef="#ctx0" brushRef="#br0">15811 15330 325 0,'0'0'35'1,"0"0"-5"13,0 0-9-13,0 0-15 0,0 0 59 13,0 0-33-13,0 0 17 13,-40 2-17-13,40-2-28 14,0 0-4-14,0 0-4 14,0 0-14-14,0 0 12 13,0 0 8-13,0 0-2 14,0 0 17-14,0 0-6 13,0 0-2-13,0 0-9 14,0 0 0-14,0 0 3 14,0 0-1-14,0 0-2 13,0 0 4-13,0 0-3 14,0 0-2-14,0 0-2 14,0 0 3-14,0 2 14 13,0-2-11-13,0 0-3 14,0 0 8-14,0 0-7 0,0 0 1 13,0 0-2-13,0 0 0 13,0 0 26-13,0 0-26 14,0 0 5-14,0 0 4 13,0 0-7-13,0 0 12 14,0 0-14-14,9 0 3 14,18-2-1-14,15-19-1 13,20-8-1-13,19-9 5 14,12-8-4-14,23-8 11 13,18-15-12 2,15-1 2-15,23-8-6 14,11 4 4-14,6 5-20 13,-8 2-48-13,-135 50-118 14,-17-1-205-14</inkml:trace>
    </iact:actionData>
  </iact:action>
  <iact:action type="add" startTime="20743">
    <iact:property name="dataType"/>
    <iact:actionData xml:id="d6">
      <inkml:trace xmlns:inkml="http://www.w3.org/2003/InkML" xml:id="stk6" contextRef="#ctx0" brushRef="#br0">5980 6691 66 0,'0'0'57'1,"0"0"-32"13,0 0 18-13,0 0-24 14,0 0-5-14,0 0-14 13,-8 0-1-13,6 0-2 14,-1 0 3-14,-2 0 0 14,5 0-1-14,-2 0 2 0,0 0 7 12,2 0 11-12,0 0 19 14,-2-2 11-14,2 2-29 14,-5 0-8-14,5 0-12 13,0-2-8-13,0 2 8 14,0 0-18-14,0 0 0 13,0 0 11-13,7 0-48 14,11 0-1-14,22 0 9 14,-20 0 5-14,7-2-38 13</inkml:trace>
    </iact:actionData>
  </iact:action>
  <iact:action type="add" startTime="22004">
    <iact:property name="dataType"/>
    <iact:actionData xml:id="d7">
      <inkml:trace xmlns:inkml="http://www.w3.org/2003/InkML" xml:id="stk7" contextRef="#ctx0" brushRef="#br0">25227 6946 263 0,'0'0'38'15,"0"0"-5"-14,0 0 44 14,0 0-58-14,0 0 5 13,0 0 26-13,0 0-17 14,-25 12 26-14,25-10-49 14,0-2-5-14,0 4-3 13,0-4 2-13,10 0-3 14,23 0-1-14,22 0 0 0,17-11 10 13,3-2-10 1,4 1-5-14,-6 0 3 14,10 2-19-14,-3 2 3 13,0-2-21-13,-6 2 13 14,-12 0 26-14,-13-1-52 14,-15 6-32-14,-12-1 19 13,-20 2-19-13,-2 2 0 14,-15-2-57-14</inkml:trace>
    </iact:actionData>
  </iact:action>
  <iact:action type="add" startTime="27301">
    <iact:property name="dataType"/>
    <iact:actionData xml:id="d8">
      <inkml:trace xmlns:inkml="http://www.w3.org/2003/InkML" xml:id="stk8" contextRef="#ctx0" brushRef="#br0">26930 6571 223 0,'2'-32'19'15,"36"8"13"-14,11 2 6 14,18 0-22-14,11 0-12 13,14-2-2-13,3 2 38 14,13 1-23-14,5 7 1 0,5 4-5 13,-2 6-13 1,-4 4 19-14,-6-4-19 14,2 3 0-14,-8 1 1 0,2 0 0 12,-5 0-1 3,-18 0 0-15,-12 0 1 14,-13 0-7-14,-25 0 6 13,-21-3 0-13,-8-5-9 14,-23 3-38-14,-71-8-83 0,26 5 25 13,-27 0-27-13</inkml:trace>
    </iact:actionData>
  </iact:action>
  <iact:action type="add" startTime="29386">
    <iact:property name="dataType"/>
    <iact:actionData xml:id="d9">
      <inkml:trace xmlns:inkml="http://www.w3.org/2003/InkML" xml:id="stk9" contextRef="#ctx0" brushRef="#br0">15346 3555 84 0,'0'0'22'1,"0"0"-19"13,0 0 9-13,0 0 13 14,0 0-4-14,0 0 6 13,0 0-5-13,-39-53 15 0,39 50-1 13,0 1-23-13,0 2 0 14,0 0-11-14,0 0-2 13,0-2 0-13,0 2-2 14,0-7 5-14,25-2 28 13,22-5-22-13,22-9-2 14,33-2 3-14,30-10-7 14,28 3 5-14,25 1 3 29,16-6-5-29,-7 3 14 14,-7 6-19-14,-15 4 1 0,-16 10 3 12,-5 8-5-12,-1 1 2 14,-7 5-2-14,-8 0 0 13,4 0-3-13,-12 0 3 14,-11 0 0-14,-16 3-1 14,-17 3 1-14,-23 5-10 0,-18 0-12 12,-15 1-32-12,-12 3-4 14,-13-2-14-14,-2-1 26 14,0 2-19-14,-15-7-26 13</inkml:trace>
    </iact:actionData>
  </iact:action>
  <iact:action type="add" startTime="32747">
    <iact:property name="dataType"/>
    <iact:actionData xml:id="d10">
      <inkml:trace xmlns:inkml="http://www.w3.org/2003/InkML" xml:id="stk10" contextRef="#ctx0" brushRef="#br0">13049 6249 149 0,'0'0'8'1,"0"0"17"13,0 0-11-13,0 0 23 14,0 0-19-14,-62-104-10 0,62 95 17 12,0 9-1-12,0-3-7 14,0 3 1 1,0 0-15-15,0 0-3 0,0 0-10 12,0 0-1-12,0 0 4 14,0 0 4-14,0 0 3 14,0 0-1-14,0 0 5 13,11 0 1-13,7 5-1 14,-1 2-2-14,1 0 31 13,11 0-15-13,7 5-12 14,9-5 12-14,15 3-9 14,9 2 19-14,20-2-28 13,11-4 4-13,27-2 34 14,18-4-28-14,18 0 8 13,13 4-1-13,-2 1-14 14,-7 2 8-14,-8-1-11 14,-15-2 0-14,-8-4 12 0,-2 0-5 12,-2 0-4-12,-1 0 10 14,-6 0-9-14,2 0 7 29,0 0-11-29,-5 0 0 14,-6 0 1-14,-17 0 1 13,-15 0-4-13,-12 0 0 0,-14 0 2 13,-5 4 6-13,-2 4-6 14,5 0 0-14,7-4 0 13,-1-4 1-13,-4 0-1 14,2 2 5-14,-4-2-5 0,-5 0 4 13,5 0-4-13,-7 0 0 13,-5 0 0-13,1 0 2 14,-5 0-4-14,0 0 2 14,1 0-6-14,-6 3-8 13,3 6-34-13,-7 5-11 0,-2 0-6 13,-6 7-47-13,-3-1-8 13,-20-17 36-13</inkml:trace>
    </iact:actionData>
  </iact:action>
  <iact:action type="add" startTime="34689">
    <iact:property name="dataType"/>
    <iact:actionData xml:id="d11">
      <inkml:trace xmlns:inkml="http://www.w3.org/2003/InkML" xml:id="stk11" contextRef="#ctx0" brushRef="#br0">19591 6043 142 0,'0'0'72'1,"0"0"-24"13,0 0-21-13,0 0-5 14,0 0-12-14,154-34 19 13,-78 22-13-13,31 0-7 14,9 1-4-14,16 0-4 14,12 1 7-14,10 4-8 13,5 0 0-13,1 4-9 14,10 2 3-14,-8 0-60 13,-110 0-31-13,-10 0-37 30</inkml:trace>
    </iact:actionData>
  </iact:action>
  <iact:action type="add" startTime="36030">
    <iact:property name="dataType"/>
    <iact:actionData xml:id="d12">
      <inkml:trace xmlns:inkml="http://www.w3.org/2003/InkML" xml:id="stk12" contextRef="#ctx0" brushRef="#br0">22976 5613 222 0,'0'0'17'1,"0"0"-11"13,0 0-6-13,0 0 19 14,0 0 22-14,0 0 17 13,0 0-20-13,6 5-38 14,-6 16-10-14,0 6 8 14,0 18 2-14,0 9 4 13,-15 9-4-13,-1 2 0 14,-2 3 6-14,0 3-4 13,8-6-1-13,-2 0-1 0,3-1-8 13,9 2-8 2,0 0-57-15,0-50-15 13,0-9-14-13</inkml:trace>
    </iact:actionData>
  </iact:action>
  <iact:action type="add" startTime="36316">
    <iact:property name="dataType"/>
    <iact:actionData xml:id="d13">
      <inkml:trace xmlns:inkml="http://www.w3.org/2003/InkML" xml:id="stk13" contextRef="#ctx0" brushRef="#br0">23401 5897 209 0,'0'0'71'15,"0"0"-50"-14,0 0-21 14,0 0-12-14,0 0 12 0,0 0-1 12,-53 35 1-12,26 11 0 14,12 1 0-14,5 0 2 14,10 1-1-14,10-4 0 13,25-10 0-13,17-6 19 14,8-14-18-14,13-8 1 13,2-6 19 2,2 0-19-15,-11-20 5 0,-1-18 6 13,-16-12-12 1,-9-4 12-14,-13-6-14 0,-18-1 0 13,-9 5-6-13,-11 8 6 14,-39 12-4-14,-10 9-1 0,-9 15 10 12,-10 12-10 3,-6 0 4-15,11 15-43 0,9 14-12 12,59-12-43-12,6-5-33 30</inkml:trace>
    </iact:actionData>
  </iact:action>
  <iact:action type="add" startTime="36682">
    <iact:property name="dataType"/>
    <iact:actionData xml:id="d14">
      <inkml:trace xmlns:inkml="http://www.w3.org/2003/InkML" xml:id="stk14" contextRef="#ctx0" brushRef="#br0">24307 5865 387 0,'0'0'16'1,"0"0"-4"13,0 0-12-13,0 0-42 0,0 0 41 13,0 0-7 1,-36 69 8-14,-5-42 16 0,10 0-16 13,14-1-1-13,5-2 0 14,12-5-2-14,0-2-1 13,36-1 4-13,13-5 0 14,20-4 2-14,14-7-2 13,6 0-14-13,-2-30 2 14,-4-10 12 1,-17-13 15-1,-15-5-15-14,-20-6 3 0,-19 2 35 13,-12 4-32-13,-12 6-2 14,-28 11-2-14,-8 15-2 13,-20 15 0-13,-3 11-48 14,38 0-42-14,6 9-28 13</inkml:trace>
    </iact:actionData>
  </iact:action>
  <iact:action type="add" startTime="37052">
    <iact:property name="dataType"/>
    <iact:actionData xml:id="d15">
      <inkml:trace xmlns:inkml="http://www.w3.org/2003/InkML" xml:id="stk15" contextRef="#ctx0" brushRef="#br0">25368 5719 280 0,'0'0'61'15,"0"0"-37"-14,0 0-21 14,0 0-6-14,0 0-4 13,0 0 7-13,-5 51 5 0,-19-32-5 13,-3 3-2-13,13-2-8 14,3-2-4-14,9 4 9 13,2 4 3-13,0 2 2 14,33 5 25-14,19-1-24 14,19-8 11-14,14-6-7 13,13-9 2-13,-3-7 3 14,3-2-10 0,-1 0 0-14,-22-27 14 14,-8-8-9-14,-18-7 14 0,-15-2 24 13,-26-9-16-13,-8 4 5 13,-6-6-32-13,-46 4 0 14,-12 3 1-14,-28 1-1 13,-12 14 0-13,-12 11 0 0,-20 10-6 13,-2 12 5-13,-1 0-43 14,22 21-27 0,22 14-9 1,89-16-53-15,6-2-63 14</inkml:trace>
    </iact:actionData>
  </iact:action>
  <iact:action type="add" startTime="38110">
    <iact:property name="dataType"/>
    <iact:actionData xml:id="d16">
      <inkml:trace xmlns:inkml="http://www.w3.org/2003/InkML" xml:id="stk16" contextRef="#ctx0" brushRef="#br0">22722 6507 182 0,'0'0'13'1,"0"0"19"13,0 0 2-13,0 0-13 14,0 0 14-14,0 0 24 13,0 0-16-13,-39-17-43 14,39 17 1-14,12 0-5 14,41 0 8-14,38 0 7 13,50 0 30-13,44 0-8 0,22 0 3 13,16-11-14 1,3-6-15-14,-8-3 27 14,2-1-28-14,4 3 2 0,1-6-5 13,-16 3 7 1,-13 4-6-14,-24 0-5 0,-33 5 7 13,-35 2 3-13,-29 0-9 14,-23 2-3-14,-23-1 3 13,-15 9 1-13,-12 0-1 30,-2 0-4-30,0 0-32 0,-2 0 3 0,-41 0-31 11,-28 0-27 4,26 3-28-15,-18 6-20 13</inkml:trace>
    </iact:actionData>
  </iact:action>
  <iact:action type="add" startTime="38963">
    <iact:property name="dataType"/>
    <iact:actionData xml:id="d17">
      <inkml:trace xmlns:inkml="http://www.w3.org/2003/InkML" xml:id="stk17" contextRef="#ctx0" brushRef="#br0">25499 6208 27 0,'0'0'100'15,"0"0"-41"-14,0 0 18 14,0 0-38-14,0 0-1 13,0 0 11-13,0 0-20 14,-13-8 5-14,13 8-34 14,0 0-25-14,0 0 4 13,11 0 21-13,7 3 11 14,13 14-2-14,9 5-6 13,6-3 13-13,6 2-16 14,-1 4 0-14,3-8 10 14,-1 0-9 0,-6-4 5-14,2-4 13 14,-13 2-12-14,-9-6 26 14,-8 0-33-14,-12-3 2 13,-7-2-10-13,0 3-15 0,-15 4 10 13,-56 18 13-13,-43 15 5 13,-44 10 14-13,-39 10-19 14,-6 0-7-14,1 0-13 14,17 1-88-14,140-43 9 13,18-9-83-13</inkml:trace>
    </iact:actionData>
  </iact:action>
  <iact:action type="add" startTime="42331">
    <iact:property name="dataType"/>
    <iact:actionData xml:id="d18">
      <inkml:trace xmlns:inkml="http://www.w3.org/2003/InkML" xml:id="stk18" contextRef="#ctx0" brushRef="#br0">13606 8488 125 0,'0'0'6'15,"0"0"10"-14,0 0-2 0,0 0 21 13,0 0 22-13,0 0-18 13,0 0-33-13,16-24-6 14,-9 20-46-14,-1 0 16 14,12 1 18-14,7 3-1 13,11 0-8-13,1 0 4 14,7 0-16-14,-23 0-36 14</inkml:trace>
    </iact:actionData>
  </iact:action>
  <iact:action type="add" startTime="43413">
    <iact:property name="dataType"/>
    <iact:actionData xml:id="d19">
      <inkml:trace xmlns:inkml="http://www.w3.org/2003/InkML" xml:id="stk19" contextRef="#ctx0" brushRef="#br0">19072 8590 17 0,'0'0'42'15,"0"0"14"-14,0 0-19 14,0 0-8-14,0 0 4 0,0 0-21 12,0 0 4-12,-31-44 4 14,31 43-5-14,-2-1 15 14,2-1 0-14,0 3-2 13,-5-4 27-13,5 2-32 14,0 0 5-14,0 2-3 14,0 0-14-14,0 0-11 13,0 0-4-13,0 0-20 14,0 0 4-14,11 0 17 13,18 0 3-13,16 0 16 14,24 0-9-14,29 6-2 14,27-1-4 0,22-3 1-14,9 3 33 14,5 0-32-14,-9 0 11 13,-7-3 8-13,-8-2-8 14,2 0-4-14,-6 0-10 14,-4 0 4-14,-2-10 12 0,-4-4-15 12,-7 2-1-12,-11 2 0 14,-9-2 6-14,-19 0-2 14,-11 6-4-14,-20-2 0 13,-8 4 3-13,-20 2-3 0,-7 0 0 13,-9 0 0-13,-2 2 0 14,0 0-6-14,0 0-7 13,0 0-55-13,0 0-19 14,-19 0-26-14,-2 0-49 13,1 0 32-13</inkml:trace>
    </iact:actionData>
  </iact:action>
  <iact:action type="add" startTime="45994">
    <iact:property name="dataType"/>
    <iact:actionData xml:id="d20">
      <inkml:trace xmlns:inkml="http://www.w3.org/2003/InkML" xml:id="stk20" contextRef="#ctx0" brushRef="#br0">14997 9411 171 0,'0'0'35'15,"0"0"9"-14,0 0-33 14,0 0 12-14,0 0 7 13,0 0-1-13,0 0-3 14,-60-43 18-14,58 40-40 0,2 1 6 13,0 2 3 1,0 0-10-14,0 0-3 0,0 0-5 13,0 0 5-13,0 0-5 13,0 0 4-13,0 0-7 14,0 0 6-14,0 0-7 14,0 0 5-14,0 0-17 13,0 0 5-13,0 0 8 14,0 0 8-14,0 0 0 14,0 0 1-14,0 0-1 13,0 0 0-13,0 0-2 14,0 0 2-14,0 0 2 14,11 2-1-14,9 0-1 13,9-2 6-13,23 0 6 14,6 0 10-14,15 0-4 13,16 0-15-13,13 0 26 14,23 0-29-14,9-9 14 14,16-1 0-14,6 2-6 0,4 2 9 12,0 4-11-12,-1 0 1 14,-3-4 9-14,13 1-13 29,1-7-3-29,6-2 2 14,0-5 2-14,-7-6-3 0,-11 2-1 12,-17 0 1-12,-18 2 9 14,-23 7-10-14,-22 0 0 14,-20 5 4-14,-4 4-4 13,-14 3-1-13,-7 2-22 14,-4 0-44-14,-4 0 24 0,-10 0-59 13,-15 2-21-13,0 2-32 13</inkml:trace>
    </iact:actionData>
  </iact:action>
  <iact:action type="add" startTime="48587">
    <iact:property name="dataType"/>
    <iact:actionData xml:id="d21">
      <inkml:trace xmlns:inkml="http://www.w3.org/2003/InkML" xml:id="stk21" contextRef="#ctx0" brushRef="#br0">6223 8111 185 0,'0'0'37'15,"0"0"-12"-14,0 0 32 14,0 0-26-14,0 0-19 13,0 0-1-13,0 0-11 14,190-137 0-14,-68 86 10 14,28-9-9-14,24-8-1 13,19-9 9-13,8-8-9 14,15 2 0-14,17 3-3 0,7 13-35 12,-160 55-42 3,-8 4-58-15</inkml:trace>
    </iact:actionData>
  </iact:action>
  <iact:action type="add" startTime="58891">
    <iact:property name="dataType"/>
    <iact:actionData xml:id="d22">
      <inkml:trace xmlns:inkml="http://www.w3.org/2003/InkML" xml:id="stk22" contextRef="#ctx0" brushRef="#br0">24442 8168 187 0,'0'-12'9'1,"0"3"8"13,0 3-8-13,0-2 5 14,0 2 20-14,0-2 12 13,0 0 1-13,0 0-11 0,0 2-12 13,2 2 4-13,-2 0-23 14,0 4 10-14,0 0-15 13,0-2 1-13,0 2 5 14,0-2-1-14,0 2-3 14,0 0 19-14,0 0-20 13,0 0-2-13,0 0 1 14,0 0-11-14,0 0 9 13,0 0-14-13,0 14 8 14,0 16 8-14,-8 20 5 14,-17 14 18-14,0 11-6 13,4 5-1-13,-4 0-2 0,9 0-14 29,3-2 0-29,-3-4 8 13,7-5-5-13,5-3-6 14,-3-8-2-14,3-4-32 13,1-9-23-13,1-9-61 14,2-36 5-14,0 0-73 0</inkml:trace>
    </iact:actionData>
  </iact:action>
  <iact:action type="add" startTime="59334">
    <iact:property name="dataType"/>
    <iact:actionData xml:id="d23">
      <inkml:trace xmlns:inkml="http://www.w3.org/2003/InkML" xml:id="stk23" contextRef="#ctx0" brushRef="#br0">24853 8395 64 0,'0'0'226'1,"0"0"-188"13,0 0-29-13,0 0-9 14,0 0 0-14,0 0 0 13,2 7 32-13,-18 27-15 14,1 2 7-14,5 3-14 14,6-5-7-14,4-5-6 13,0 1 2-13,2-2 1 14,25-1 8-14,2-8-8 14,16-1 14-14,11-11-1 13,6-5-10 2,7-2 4-15,0-5-4 0,-5-22-3 12,-8-11 14-12,-11-15-11 14,-11-3 1-14,-19-5 4 14,-13 3 6-14,-2 11 24 13,-9-2-29-13,-26 13 2 14,-8 8-7-14,-10 9-4 0,-3 10-31 13,0 9-15-13,3 0-55 13,33 12 4-13,13 4-140 14</inkml:trace>
    </iact:actionData>
  </iact:action>
  <iact:action type="add" startTime="59749">
    <iact:property name="dataType"/>
    <iact:actionData xml:id="d24">
      <inkml:trace xmlns:inkml="http://www.w3.org/2003/InkML" xml:id="stk24" contextRef="#ctx0" brushRef="#br0">25726 8369 374 0,'0'0'2'15,"0"0"1"-14,0 0 4 14,0 0-7-14,0 0-18 13,0 0 6-13,36 23 12 14,-36 5 35-14,-4 8-27 14,1 7 3-14,3 1-2 13,0-3-6-13,20-1 11 14,16-3-13-14,-1-8-1 13,10-7 30-13,7-5-29 0,-4-11 1 13,8-6 8 2,0 0-5-1,-2-20 11-14,-10-19-3 14,-4-6-10-14,-6-4 44 14,-12-7-29-14,-20 2-1 13,-2-6 1-13,-20 6-12 0,-27 11 8 13,-13 16-14-13,-9 6-22 14,-7 15 18-14,-2 6-43 13,0 0-20-13,9 25-29 14,51-5-61-14,11-6-73 0</inkml:trace>
    </iact:actionData>
  </iact:action>
  <iact:action type="add" startTime="60175">
    <iact:property name="dataType"/>
    <iact:actionData xml:id="d25">
      <inkml:trace xmlns:inkml="http://www.w3.org/2003/InkML" xml:id="stk25" contextRef="#ctx0" brushRef="#br0">26888 8430 153 0,'0'0'246'1,"0"0"-207"13,0 0 12-13,0 0-15 14,0 0-22-14,0 0-14 13,0 0 43-13,62-26-38 14,-62 26-5-14,0 0-6 14,0 18 6-14,-2 13 4 0,-2 8-4 12,4 3 0-12,0 2 3 14,2-2-3-14,25-3 0 14,1-5 0-14,4-8 7 13,8-6-4 2,2-3-3-15,3-10 0 0,3-3 4 12,6-4-2-12,0 0-2 14,-6-24 7-14,4-14-6 29,-3-6 6-29,-9-7 1 14,-7 1-6-14,-12 4 52 13,-17 6-42-13,-4 5 2 0,-20 0-8 13,-29 7-6-13,-15 8-16 14,-21 10-31-14,-15 10-34 13,-16 5 5-13,71 9-95 0,-2 3-153 13</inkml:trace>
    </iact:actionData>
  </iact:action>
  <iact:action type="add" startTime="66313">
    <iact:property name="dataType"/>
    <iact:actionData xml:id="d26">
      <inkml:trace xmlns:inkml="http://www.w3.org/2003/InkML" xml:id="stk26" contextRef="#ctx0" brushRef="#br0">25724 9457 269 0,'-18'0'13'15,"14"0"-4"-14,0 0 8 14,4 0-16-14,0 0 13 13,0 0 37-13,0 0-24 14,0 0-10-14,0 0-17 14,0 0 0-14,0 0 18 13,0 0-9-13,0 0-3 14,0 0-6-14,0 0-1 14,0 0-9-14,0 0 19 13,0 0-9-13,21 0 28 14,15-9-20-14,22-7-3 13,14-2 10-13,13 1-12 14,6-3 32-14,7 1-35 14,4 0 1-14,0 2 14 13,-1 2-12-13,-7 1-6 0,-17 3 3 13,-9 5-3 2,-13 4-2-15,-10 2-49 13,-12 0-40-13,-10 0-1 0,-23 0-69 13</inkml:trace>
    </iact:actionData>
  </iact:action>
  <iact:action type="add" startTime="67176">
    <iact:property name="dataType"/>
    <iact:actionData xml:id="d27">
      <inkml:trace xmlns:inkml="http://www.w3.org/2003/InkML" xml:id="stk27" contextRef="#ctx0" brushRef="#br0">26321 9578 375 0,'0'0'22'1,"0"0"44"13,0 0-33-13,0 0-32 14,0 0 24-14,0 0 8 13,0 0-3-13,-22-72-5 0,49 59-22 13,8-1-3-13,6 4 1 14,-1 3-1-14,-7 3 3 13,-6 4-3-13,-7 0 0 14,-7 0-11-14,-6 14 2 14,-7 11-10-14,0 7-8 13,-9 5 27-13,-24 7-14 14,-3 3-2 0,1-7-8-14,6-4 21 0,8-13-23 13,15-10 22-13,6-7-8 14,0-6-17-14,0 4 26 13,15-4 6-13,18 0 10 14,17 0 21 0,6-16-22-14,6 5-6 14,5-1-6-14,-5-2-18 14,-37 11-83-14,-7-3-84 13</inkml:trace>
    </iact:actionData>
  </iact:action>
  <iact:action type="add" startTime="67519">
    <iact:property name="dataType"/>
    <iact:actionData xml:id="d28">
      <inkml:trace xmlns:inkml="http://www.w3.org/2003/InkML" xml:id="stk28" contextRef="#ctx0" brushRef="#br0">27148 9501 140 0,'0'0'285'1,"0"0"-215"13,0 0-22-13,0 0-17 14,0 0-31-14,0 0 3 13,0 0-3-13,-4-8 5 14,-21 40-3-14,14 0-2 14,7 0-1-14,4-6-8 0,0 0 4 12,17-8 5-12,20-4 7 14,5-5-7-14,9-9 0 14,0 0-14-14,-2-21 0 29,-7-18 12-29,-7-12 0 0,-18-5-9 12,-15-6 11 3,-2-1 3-15,-11 9 2 0,-22 6 11 13,-6 14 2-13,6 12-18 13,4 14-11-13,12 8-38 14,5 0-88-14,12 6-49 13</inkml:trace>
    </iact:actionData>
  </iact:action>
  <iact:action type="add" startTime="67850">
    <iact:property name="dataType"/>
    <iact:actionData xml:id="d29">
      <inkml:trace xmlns:inkml="http://www.w3.org/2003/InkML" xml:id="stk29" contextRef="#ctx0" brushRef="#br0">27810 9238 384 0,'0'0'75'1,"0"0"-75"13,0 0 0-13,0 0-4 14,0 0 4-14,0 0 46 13,-66 110-24-13,12-64-9 14,8 3 1-14,-6 1-14 14,5-2 0-14,5-2-9 13,6-11-67-13,12-6-2 14,11-5-27-14,1-10 17 14,12-14-14-14</inkml:trace>
    </iact:actionData>
  </iact:action>
  <iact:action type="add" startTime="68040">
    <iact:property name="dataType"/>
    <iact:actionData xml:id="d30">
      <inkml:trace xmlns:inkml="http://www.w3.org/2003/InkML" xml:id="stk30" contextRef="#ctx0" brushRef="#br0">27432 9601 154 0,'0'0'123'1,"0"0"-49"13,0 0-50-13,0 0-14 14,0 0-10-14,0 0-63 13,31-64-58-13,-14 64-44 14</inkml:trace>
    </iact:actionData>
  </iact:action>
  <iact:action type="add" startTime="68175">
    <iact:property name="dataType"/>
    <iact:actionData xml:id="d31">
      <inkml:trace xmlns:inkml="http://www.w3.org/2003/InkML" xml:id="stk31" contextRef="#ctx0" brushRef="#br0">27808 9544 292 0,'0'0'100'1,"0"0"-47"13,0 0 16-13,0 0-69 0,0 0-4 13,0 0-37-13,25 3-44 13,-25-3-19 2,-2 0-48-15</inkml:trace>
    </iact:actionData>
  </iact:action>
  <iact:action type="add" startTime="69683">
    <iact:property name="dataType"/>
    <iact:actionData xml:id="d32">
      <inkml:trace xmlns:inkml="http://www.w3.org/2003/InkML" xml:id="stk32" contextRef="#ctx0" brushRef="#br0">9636 14437 158 0,'0'0'76'15,"0"0"-59"-14,0 0-8 14,0 0-3-14,0 0 2 13,0 0-2-13,-11 2 15 0,11-2-21 13,0 0-3-13,-2 0 2 14,0 0 1-14,2 0 2 13,0 0 4-13,0 0 5 14,0 0 32-14,0 0-13 14,0 0 3-14,-5 0-12 13,5 0-11-13,0 0-6 14,0 0-4-14,0 0 0 13,0 0 30-13,0 0-18 14,0 0 11-14,0 0-6 14,0 0-9-14,0 0 5 13,0 0-3-13,0 0-10 14,0 0 22-14,0 0-21 0,0 0 10 12,0 0 8 3,0 0-12-15,0 0 4 0,0 0-11 13,0 0 5-13,0 0-3 13,0 0-2-13,0 0 0 14,0 0 0-14,0 0 0 14,0 0 0-14,0 0-1 13,0 0 2-13,0 0-2 14,0 0 1-14,0 0 0 13,0 0 0-13,0 0 4 14,0-5-1-14,20-16-3 14,2-1 3-14,7-5-4 13,7-5 1-13,5-4 0 14,5-2 0-14,8-8 2 0,6-3-1 13,2-6-1 1,11-1 0-14,8-9-10 0,10-4-4 28,5-5-26-28,5 2-16 14,-73 50-80-14,-5 5-42 14</inkml:trace>
    </iact:actionData>
  </iact:action>
  <iact:action type="add" startTime="71608">
    <iact:property name="dataType"/>
    <iact:actionData xml:id="d33">
      <inkml:trace xmlns:inkml="http://www.w3.org/2003/InkML" xml:id="stk33" contextRef="#ctx0" brushRef="#br0">21983 14616 225 0,'0'0'79'15,"0"0"-55"-14,0 0 6 14,0 0-3-14,0 0 0 13,0 0 7-13,0 0 19 14,0 8-36-14,0-8 1 14,0 0-5-14,0 0 2 0,0 2 4 12,0-2-19-12,0 0 0 14,0 0 18-14,0 0-16 14,0 0 2-14,0 0 2 13,0 0 7-13,0 0 2 14,0 0-8-14,0 0-1 13,0 0 12-13,0 0-15 14,0 0-3-14,5 0 12 14,-3 0-8-14,0 0 12 13,1 0-16-13,8 0 0 14,2 0 13-14,3-6-11 13,9-4-2-13,-4 1 2 14,8-2-2-14,2 1 3 0,6-4-3 13,-2-2 0 1,5 0 1-14,10-2-1 0,-2-4 0 29,12-2 1-29,10-5 3 13,5-3-8-13,6 2 4 14,4-4-23-14,-1 5 9 0,-8 0-57 12,-7 7-4-12,-9 8-16 14,-53 14-36-14,-5 0-35 14</inkml:trace>
    </iact:actionData>
  </iact:action>
  <iact:action type="add" startTime="74645">
    <iact:property name="dataType"/>
    <iact:actionData xml:id="d34">
      <inkml:trace xmlns:inkml="http://www.w3.org/2003/InkML" xml:id="stk34" contextRef="#ctx0" brushRef="#br0">15978 15565 22 0,'0'0'52'1,"0"0"33"0,0 0-41 12,0 0-31-12,0 0 7 14,0 0-7-14,0 0 10 13,-22 0 4-13,22 0-5 14,0 0 10-14,0 0-14 14,0 0-3-14,0 0 11 13,0 0-20-13,0 0 8 14,0 0 6-14,0 0-5 14,0 0 0-14,0 0-15 13,0 0 1-13,0 0 0 14,0 0-1-14,0 0-4 13,0 0 2-13,0 0-4 14,0 0 6-14,0 0 0 14,0 0 3-14,0 0 20 13,0 0-23-13,0 0 0 0,0 0 4 13,0 0-4-13,0 0 3 13,0 0-3-13,0 0 0 14,0 0-3-14,0 0-2 14,0 0 4-14,0 0 1 13,0 0 6-13,0 0 0 14,0 0-6-14,0 0 0 14,0 0 8-14,0 0-7 13,2-4-1-13,9 0 3 14,3-5-1-14,-1-1-1 13,10-4-1-13,0 1 0 14,14-6 0-14,5 0 2 0,7-8-2 13,18-10 0 1,8-3 2-14,19-13 0 14,7-5-2-14,7-2 0 14,13 2 1-14,-3 4-1 0,7-1 0 12,-9 6-9-12,-11 4-37 14,-7 5-78-14,-81 34-21 13</inkml:trace>
    </iact:actionData>
  </iact:action>
  <iact:action type="add" startTime="76595">
    <iact:property name="dataType"/>
    <iact:actionData xml:id="d35">
      <inkml:trace xmlns:inkml="http://www.w3.org/2003/InkML" xml:id="stk35" contextRef="#ctx0" brushRef="#br0">25515 9261 137 0,'0'0'51'15,"0"0"-10"-14,0 0-3 14,0 0 30-14,0 0-49 13,0 0 42-13,0 0-14 14,-32 0-29-14,32 0-4 14,0 0-14-14,0 0-10 13,0 0 3-13,0 0-1 14,0 0-6-14,0 0 7 13,0 0 7-13,0 0-3 14,5 0-4-14,17 0 7 0,0 0 13 13,16 0-12-13,11 0-1 13,5 0 0-13,13 0 0 14,-1 0 1-14,5 0-1 14,8 0 0 0,-6 0 4-14,5 0-4 14,3 0-4-14,3-3 2 13,7-1 0-13,2-1 2 14,-7 0 1-14,-6 3 6 0,-1-5-8 13,-8 2 1-13,0 1 0 13,-1-2 5-13,-4 1-4 14,1 2-1-14,2-3 0 29,-5 3 0-29,-6-4 0 0,-6 2 0 13,-8 3 0-13,-1-5-3 13,-3 7 11-13,3 0-5 14,-1 0-3-14,0 0 0 14,5 0-9-14,7 0 13 13,1 4-4-13,-4 6 0 0,1-3 2 13,-8 2 1-13,10-3-3 0,-5 0 0 13,9 2-11 1,2-2 14-14,3 0-4 0,-1-1 1 13,-4 2 0-13,-5-2 3 14,-6 0-3-14,-9 1 0 13,-9 0 1-13,-11 0-1 14,-3 3-2-14,-5 3-9 13,-10 2-8-13,0 6 0 14,0 6-1-14,0 8 20 0,-10 2 12 13,-17 8-4-13,-8 0 8 29,-7 4 15-29,-8 3-20 13,-8 7 8-13,-6 4-18 14,-7 7 8-14,-8 1 23 0,0-3-19 13,-2-1 0-13,5-11-2 13,3-6-6-13,2-11 10 14,-1-8-14-14,-6-9 6 14,-2-7 20-14,-18-2-22 13,-14-9 3-13,-19-3-3 0,-19 0-3 13,-12-12 5-13,-1-19-7 14,0-8 0-14,20 0 5 13,14-7-1-13,22-1-4 14,11-3 1-14,19-6 4 0,7 0-3 12,24-3-2-12,5 3 0 14,10 5-13-14,7 8 4 14,6 2 0-14,7 9-26 29,9-3-53-29,2 27-9 14,0 0-112-14</inkml:trace>
    </iact:actionData>
  </iact:action>
  <iact:action type="add" startTime="78793">
    <iact:property name="dataType"/>
    <iact:actionData xml:id="d36">
      <inkml:trace xmlns:inkml="http://www.w3.org/2003/InkML" xml:id="stk36" contextRef="#ctx0" brushRef="#br0">28308 8322 106 0,'0'0'4'1,"0"0"6"13,0 0-7-13,0 0 5 14,0 0 12-14,0 0 15 13,0 0 15-13,-31-33-16 14,31 32-28-14,0-4 26 14,0 1 1-14,-3 0-6 13,3 3 2-13,0-1-11 14,0 2 11-14,0 0-28 14,0-2 10-14,20-3 2 13,30-8-5-13,25-1 0 14,32-9 2-14,29-1 3 13,20-4 28-13,16-4-12 14,4 0-10 1,-2 2 26-15,-3-7-25 13,-5 5-13-13,-15 1-7 14,-1-6 8-14,-8 5-4 0,-6 0-4 0,-7 4-1 12,-15 4-6 2,-20 3 7-14,-19 4-7 14,-15 7-14-14,-19 3-18 13,-10 2 16-13,-11 3-30 14,-4 2-61-14,-16 0 7 0,-5 0-51 13</inkml:trace>
    </iact:actionData>
  </iact:action>
  <iact:action type="add" startTime="79439">
    <iact:property name="dataType"/>
    <iact:actionData xml:id="d37">
      <inkml:trace xmlns:inkml="http://www.w3.org/2003/InkML" xml:id="stk37" contextRef="#ctx0" brushRef="#br0">27895 8386 139 0,'0'0'8'15,"0"0"-4"-14,0 0 20 14,0 0 33-14,0 0-52 13,0 0-4-13,0 0-1 14,9-26 8-14,47 24 26 14,13 2-21-14,7 0 7 13,20 0 32-13,6 11-29 14,12 15-4-14,15 1 7 0,14 4 0 13,8 1 14 1,-1 1-30-14,-5 1-1 14,-10 3 20-14,-10 1-27 0,-11-4 8 12,-16-5-10 3,-13 0 3-15,-11-5 0 0,-7-4-3 13,-14-2 0-13,-4-6 3 13,-6-6-2-13,-17 4-1 14,-6-5 0-14,-9-3-4 29,-6 3-1-29,-3-3-19 14,-2 3-16-14,0 2 12 0,-4 7-79 0,-14-10-107 11,-9 3 70 4</inkml:trace>
    </iact:actionData>
  </iact:action>
  <iact:action type="add" startTime="79994">
    <iact:property name="dataType"/>
    <iact:actionData xml:id="d38">
      <inkml:trace xmlns:inkml="http://www.w3.org/2003/InkML" xml:id="stk38" contextRef="#ctx0" brushRef="#br0">28274 8805 63 0,'0'0'64'1,"0"0"-52"13,147 76 6-13,-66-38 37 14,8 10 4-14,15 7 18 13,8 10 8-13,4 12-24 14,0 3-30-14,-1 6 14 14,-3 5-39-14,4-1 7 13,0-2-4-13,5 2-5 14,-3-4 7-14,7-10-11 13,-5-9 0-13,-7-15 10 14,-12-18-8-14,-21-12-2 14,-20-10 5-14,-13-7-4 0,-11-2 8 12,-16-1-9-12,-3-2 0 30,-5 0-3-30,-3 0-28 13,-7 0-25-13,-2 0-20 14,0-10-113-14</inkml:trace>
    </iact:actionData>
  </iact:action>
  <iact:action type="add" startTime="80954">
    <iact:property name="dataType"/>
    <iact:actionData xml:id="d39">
      <inkml:trace xmlns:inkml="http://www.w3.org/2003/InkML" xml:id="stk39" contextRef="#ctx0" brushRef="#br0">30958 7668 347 0,'0'0'2'15,"0"0"-4"-14,0 0-4 14,0 0-50-14,0 0 37 13,0 0 19-13,0 0 7 14,13 0-1-14,1 0-1 14,-3 0 2-14,3-4-5 13,-1 0-2-13,2 0 7 0,3 0 3 13,-2 0 0-13,-3 1-4 14,-2 0 1-14,-4 1 26 13,0-2-19-13,-5 4 6 14,2-3-7-14,1 3-10 13,-5 0 0-13,0-1-3 14,0 1 1-14,2-1 16 14,4 1-17-14,2-3-1 13,-6 3-2-13,2-4 6 14,3 4-3-14,-1-2 0 14,4 0 1-14,-6 2-3 13,5 0 2-13,-7 0 0 14,4 0-2-14,8 0 4 0,7 0-2 12,-2-5 0 3,6 1 0-15,2 4-3 0,2-1 3 13,0 1 0 1,0-2-1-14,0-2 3 14,-2 2-2-14,-8-6 0 14,1 1 4-14,-2 3 0 13,-7 0-4-13,2 0 0 14,-3 3 1-14,-1-3 1 0,-7 1-2 12,0 1 0-12,-2 2 4 14,2 0-4-14,-2 0 0 14,0 0-8-14,0 0 8 0,0 0-10 12,0 0 6 3,0 0 4-15,0 0-30 0,0 0 18 13,0 0-5-13,0 0 0 13,0 0-18-13,0 0-17 14,0 0 16-14,0 0 4 13,0 0 0-13,0 0 22 14,0 0 10-14,0 0 0 14,0 0 18-14,0-1 1 13,0-3-5-13,0 4 3 14,-2 0-15-14,2-3 1 14,-2 3-3-14,2 0-4 13,-2-1 2-13,2 1-10 14,0 0 1-14,-5 0 10 13,1 0 1-13,-1 0-6 0,0 0 2 13,-3 0-20-13,3 0 15 14,-3 0-25-14,0 0-2 13,6 1-44-13</inkml:trace>
    </iact:actionData>
  </iact:action>
  <iact:action type="add" startTime="82950">
    <iact:property name="dataType"/>
    <iact:actionData xml:id="d40">
      <inkml:trace xmlns:inkml="http://www.w3.org/2003/InkML" xml:id="stk40" contextRef="#ctx0" brushRef="#br0">24264 9101 245 0,'0'0'0'1,"0"0"3"13,0 0-11-13,0 0-8 14,0 0-17-14,0 0 33 13,0 0 53-13,-18 21-33 14,40-17-18-14,17-4 7 14,7 0 19-14,24 0-8 13,18 0 15-13,38 0 5 14,32-22 8-14,22-2 12 14,28-5-16-14,12 2-11 13,3 6 11-13,0 3-36 14,-2 2 4-14,-5 4 1 13,-13-1-7-13,-9 1 5 14,-22 5-11-14,-26 3 0 14,-20 1 3-14,-31 3-3 0,-15 0 0 12,-20 0-3-12,-13 1-17 14,-13 15-44-14,-21 10-77 29,-13-18-64-29</inkml:trace>
    </iact:actionData>
  </iact:action>
  <iact:action type="add" startTime="84496">
    <iact:property name="dataType"/>
    <iact:actionData xml:id="d41">
      <inkml:trace xmlns:inkml="http://www.w3.org/2003/InkML" xml:id="stk41" contextRef="#ctx0" brushRef="#br0">31050 7302 114 0,'0'0'3'1,"0"0"-3"13,0 0 0-13,0 0 0 14,0 0 11-14,0 0 7 13,0 0 23-13,-85 75 4 14,58-23-18-14,0 11-7 14,8 6 5-14,0 2-18 13,13 5 2-13,6-6-9 14,4-8 0-14,36-5 10 13,16-11 36-13,13-15-6 14,7-5-16-14,5-11-3 0,-6-15 10 13,3 0-19-13,-2 0 0 13,4-15 17-13,-2-13-12 14,-4-13 2-14,-1-9 2 29,-4-9-10-29,-13-2 8 14,-13-4-19-14,-20 1 3 14,-11 6-12-14,-12-1 7 0,0 9-23 12,-22 8 22-12,-32 10-9 14,-11 12-39-14,-14 12-17 13,-13 8 8-13,-4 0 9 14,54 12-52-14,6 8-12 0</inkml:trace>
    </iact:actionData>
  </iact:action>
  <iact:action type="add" startTime="85290">
    <iact:property name="dataType"/>
    <iact:actionData xml:id="d42">
      <inkml:trace xmlns:inkml="http://www.w3.org/2003/InkML" xml:id="stk42" contextRef="#ctx0" brushRef="#br0">30771 8932 159 0,'0'0'19'1,"0"0"0"13,0 0 37-13,0 0-24 14,0 0-20-14,0 0 23 13,0 0-28-13,71-101-1 14,-64 98 1-14,-7 3 7 14,0 0 21-14,0 0-11 0,0 0-22 12,0 0 10-12,0 0-12 14,2 0 0-14,-2 0 2 14,0 0-1-14,2 0 11 13,-2 0 4-13,0 0-2 14,0 0 24-14,0 0 11 13,0 0-33-13,0 0-16 14,0 0 0-14,0 0-15 14,0 0-11-14,0 11 24 13,0 10-1-13,-11 10 6 14,0 3-2-14,4 0 16 13,3-3-16-13,-1-4 6 14,3-3-7-14,0 0 0 14,0-2 9-14,2-1-5 13,0-5-4-13,0-4 0 14,0-4 2-14,0-4-2 14,0-4 0-14,0 0 3 0,0 0 1 12,0 0-4-12,0 0 0 14,0 0 1-14,0 0-1 13,0 0-8-13,0 0-17 14,11 0-36-14,-9 0-39 14,0 0-40-14</inkml:trace>
    </iact:actionData>
  </iact:action>
  <iact:action type="add" startTime="85846">
    <iact:property name="dataType"/>
    <iact:actionData xml:id="d43">
      <inkml:trace xmlns:inkml="http://www.w3.org/2003/InkML" xml:id="stk43" contextRef="#ctx0" brushRef="#br0">30755 8404 285 0,'0'0'0'15,"0"0"-14"-14,-133 20 13 14,90 28 1-14,5 6 7 13,7 2 9-13,14 11 5 14,1 6-21-14,11 4 8 0,5 1 15 13,0-6-19-13,23-8 13 13,12-4-4-13,12-2 4 14,4-12 11-14,12-3-17 14,-1-14-10-14,5-6 11 13,5-11-6 2,-1-12 33-15,2 0-17 13,7-8-1-13,-3-21 27 14,-2-15-37-14,-6-7 18 0,-13-11-21 13,-9-11-5 1,-18-5 3-14,-14-1-6 14,-15 6-12-14,0 10-3 14,-42 15-9-14,-20 7 9 0,-25 19-38 12,-13 13-5-12,-10 9 5 14,8 16-34-14,13 32-11 13,64-18-15-13</inkml:trace>
    </iact:actionData>
  </iact:action>
  <iact:action type="add" startTime="87165">
    <iact:property name="dataType"/>
    <iact:actionData xml:id="d44">
      <inkml:trace xmlns:inkml="http://www.w3.org/2003/InkML" xml:id="stk44" contextRef="#ctx0" brushRef="#br0">32991 7470 251 0,'0'0'32'1,"0"0"-32"13,0 0-1-13,0 0-3 14,0 0 4-14,-47 117 14 13,22-68 22-13,6 5-21 14,1 5 5-14,0 2-6 0,-2 6-11 13,0-5 9 1,-4-2-12-14,-3-2-19 0,17-49-47 13,4-6-59-13</inkml:trace>
    </iact:actionData>
  </iact:action>
  <iact:action type="add" startTime="87421">
    <iact:property name="dataType"/>
    <iact:actionData xml:id="d45">
      <inkml:trace xmlns:inkml="http://www.w3.org/2003/InkML" xml:id="stk45" contextRef="#ctx0" brushRef="#br0">32711 7092 368 0,'0'0'1'1,"-146"-10"-2"13,70 70-1-13,-1 22 2 14,5 22 33-14,17 12-32 13,12 7 13-13,28 1-9 14,15-7-4-14,17-12-2 14,43-18-1-14,19-18 2 29,10-19 40-29,2-22-34 0,5-19 8 0,-2-9 6 12,1-29 6 2,13-29 12-14,3-22-15 14,-2-19-10-14,-11-10 6 13,-22-8-19-13,-23 6-3 0,-30 15 2 13,-23 20-26-13,-23 23 14 14,-41 21 4-14,-30 27-40 13,-24 5 19-13,-18 44-62 14,-9 28 18-14,-7 27 13 0,97-44-25 13,1 4-39-13</inkml:trace>
    </iact:actionData>
  </iact:action>
  <iact:action type="add" startTime="87811">
    <iact:property name="dataType"/>
    <iact:actionData xml:id="d46">
      <inkml:trace xmlns:inkml="http://www.w3.org/2003/InkML" xml:id="stk46" contextRef="#ctx0" brushRef="#br0">31818 9160 471 0,'0'0'41'1,"108"-119"-4"13,-55 59-28-13,5 0 23 14,2 8 39-14,0 6-48 13,-8 10 18-13,-7 14-34 14,-12 10 11-14,-7 10-18 14,-6 2-4-14,-1 0-5 13,-9 19 6-13,-3 22-11 14,-7 22-6-14,-2 12 5 13,-47 19 8-13,-25 8 6 14,-19 2-23 1,-3-14 3-15,13-20-38 13,25-24 29-13,25-25 14 14,20-14 16-14,11-7 19 14,2 0-15-14,0 0 11 0,0 0-2 0,0 0-4 11,31 0 15-11,21-12-6 14,29-16-8 1,22-6-20-15,6-8 10 13,3-15-10-13,-6-15 9 14,-7-18-32-14,-13-19 7 13,-14-11-14-13,-21 2 35 0,-19 12-7 13,-28 19 12-13,-4 19 0 14,-18 25 22-14,-28 14-22 13,-22 21-17-13,-21 8 13 14,-13 25 8-14,-12 33 16 14,-2 23-9-14,-2 34 6 0,9 20 16 28,11 15-28-28,24 0 8 13,34-19-13-13,38-23-9 14,2-20 5-14,46-25 8 14,16-14 8-14,10-17 38 0,8-21-28 12,17-11 8-12,7-5 2 14,16-41-22-14,12-24 16 14,0-21-26-14,-3-19-9 13,-15 0-9-13,-29 10-43 14,-50 24 16-14,-35 30 6 0,-41 25-85 12,-50 21-35-12,24 4 10 14</inkml:trace>
    </iact:actionData>
  </iact:action>
  <iact:action type="add" startTime="88487">
    <iact:property name="dataType"/>
    <iact:actionData xml:id="d47">
      <inkml:trace xmlns:inkml="http://www.w3.org/2003/InkML" xml:id="stk47" contextRef="#ctx0" brushRef="#br0">31594 10355 450 0,'0'0'31'15,"0"0"-5"-14,0 0-18 14,149-24-8-14,-69-18 7 13,-8-4 18-13,1 1 44 14,-4 1-38-14,-11 8-30 0,0 4 16 13,-11 3-16-13,-20 15-1 13,-12 7 1-13,-13 5-1 14,-2 2 0-14,0 0-57 14,-17 9-14-14,-30 28 64 13,-14 11 7-13,-5 10 6 14,8 0 2-14,12-3-8 13,25-14 0-13,11-9-22 14,10-7-3-14,0-7 25 14,0-3 4-14,12-1 0 13,7-1 3 2,11 1 6-15,15 3 6 14,-1 0-19-14,7 5 0 13,-9 2 14-13,-7 8-14 14,-18-1-2-14,-11-3 1 13,-6 2-10-13,0-2 4 14,-23-2 2-14,-29 2 5 0,-12-4 22 13,-21-4-17-13,0-4-5 13,-2-6-3-13,11-10 2 14,16 0 1-14,15 0 0 13,14-19 0-13,16-10-5 0,13-12-1 13,2-14-21-13,15-14 5 14,41-15-13-14,24-4-54 13,20 6 8-13,10 14 6 14,-6 19 75-14,-8 24 40 14,-18 13 17-14,-11 12 2 0,-7 0-29 28,-10 28 13-28,-8 9-28 13,-11 11-1-13,-9 8 14 14,-11 16-20-14,-11 6 5 14,0 6 2-14,-23-1 8 0,-25 2-8 12,-26-3-11-12,-17-2 1 0,-18-8 8 13,-14-13-8 2,1-16-3-15,-3-22-2 13,-3-19-1-13,-1-2-1 14,-6-37 2-14,5-24 0 0,15-7 3 12,16-11 0-12,34-4-5 14,30-4 2-14,28-12-21 14,12-13-43-14,63-18 4 13,44-23-51-13,31-9 1 0,26 7-10 13,3 20 45-13,0 31 75 14,-3 31 83-14,-11 25-29 29,1 21-26-29,-13 20-20 14,-12 7-3-14,-15 7-4 13,-21 34-1-13,-23 20 21 0,-15 22 19 13,-13 27 19-13,-15 21-13 13,-22 9-7-13,-10 13 10 14,-10-3-18-14,-38 3-22 14,-18-3 13-14,-19-12-9 0,-18-10-3 12,-17-17-10-12,-15-17 6 14,-35-18-2-14,-26-15 3 13,-30-14-14-13,-34-4-2 14,159-43-57-14,3 0-151 14</inkml:trace>
    </iact:actionData>
  </iact:action>
  <iact:action type="add" startTime="93468">
    <iact:property name="dataType"/>
    <iact:actionData xml:id="d48">
      <inkml:trace xmlns:inkml="http://www.w3.org/2003/InkML" xml:id="stk48" contextRef="#ctx0" brushRef="#br0">10628 4659 101 0,'0'0'102'1,"0"0"-48"13,0 0 2-13,0 0 0 14,0 0 0-14,0 0-22 13,0 0-18-13,-75-31 5 14,75 28-21-14,0 0-4 14,0 1-7-14,0 2-12 13,0-2 21-13,0 2 2 14,0 0-8-14,0 0 8 14,0 0-11-14,8-5 2 13,19-2-2-13,13-3 11 14,31-6 19-14,32-7-18 13,49 2 2-13,33-6 24 0,42 6-22 13,45 0 2 2,40 3-5-15,44 3-2 0,30-3 2 12,23-3-2-12,32 1 0 14,32-4 5-14,15 3-3 29,2 0 11-29,-27 8-13 14,-35 4 0-14,-44 3-2 13,-50 0-41-13,-53 1-14 14,-38-2-37-14,-227 5-7 0,-7-2-95 13</inkml:trace>
    </iact:actionData>
  </iact:action>
</iact:actions>
</file>

<file path=ppt/ink/inkAction4.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01:32.542"/>
    </inkml:context>
    <inkml:brush xml:id="br0">
      <inkml:brushProperty name="width" value="0.05292" units="cm"/>
      <inkml:brushProperty name="height" value="0.05292" units="cm"/>
      <inkml:brushProperty name="color" value="#FF0000"/>
    </inkml:brush>
  </inkml:definitions>
  <iact:action type="add" startTime="14663">
    <iact:property name="dataType"/>
    <iact:actionData xml:id="d0">
      <inkml:trace xmlns:inkml="http://www.w3.org/2003/InkML" xml:id="stk0" contextRef="#ctx0" brushRef="#br0">8038 6120 134 0,'0'0'37'1,"0"0"-13"13,0 0 3-13,0 0 12 14,0 0-3-14,0 0-10 13,0 0 3-13,-12 5-29 14,12-5 0-14,0 0 7 14,0 0-7-14,0 0 2 13,0 0-2-13,0 0 4 14,0 0-4-14,0 0 0 13,0 0-5-13,0 0 3 14,0 0-2-14,0 0 3 14,0 0-2-14,0 0 2 0,0 3 0 12,14-1 1-12,9-2 0 14,8 0 43-14,15 0-3 14,26-10-17 0,28-18 7-14,25-12-17 0,8-6 21 13,-3-2-22-13,-9-1-11 13,-23 7 19-13,-17 6-15 30,-15 4 7-30,-13 3-12 13,-10 9 6-13,-10 3-1 0,-13 8-5 13,-7 4 0-13,-6 5 6 14,-7 0-5-14,0 0-2 0,0 0-8 12,0 0-55-12,0 3-44 0,0 24-52 13,0-13 54 1</inkml:trace>
    </iact:actionData>
  </iact:action>
  <iact:action type="add" startTime="17131">
    <iact:property name="dataType"/>
    <iact:actionData xml:id="d1">
      <inkml:trace xmlns:inkml="http://www.w3.org/2003/InkML" xml:id="stk1" contextRef="#ctx0" brushRef="#br0">8477 10684 290 0,'0'0'47'1,"0"0"-47"13,0 0 0-13,0 0 17 14,0 0-4-14,0 0 2 13,0 0-15-13,-9 0 0 14,9 0 15-14,0 0-8 14,0 0 5-14,0 0 14 13,0 0 0-13,0 0 7 14,0 0 1-14,0 0-15 13,0 0 18-13,0 0-14 0,0 0-14 13,7-10 22-13,11-14-30 14,15-15 15-14,11-11-9 13,10-4-4-13,6-2 21 14,-2 4-24-14,-6 6 0 14,-4 7 0 0,-7 10 6-14,-10 9-6 0,-2 6 0 13,-5 3-49-13,-6 6 22 14,-3 3-49-14,4 2-25 13,-9 0-3-13,-10 0-38 14,0 0 6-14</inkml:trace>
    </iact:actionData>
  </iact:action>
  <iact:action type="add" startTime="17934">
    <iact:property name="dataType"/>
    <iact:actionData xml:id="d2">
      <inkml:trace xmlns:inkml="http://www.w3.org/2003/InkML" xml:id="stk2" contextRef="#ctx0" brushRef="#br0">9793 13513 215 0,'0'0'196'15,"0"0"-150"-14,0 0-35 14,0 0 5-14,0 0-5 13,0 0 50-13,-10 0-42 14,10 0-5-14,0 0 12 0,0 0-26 13,0-14 0-13,12-12 12 13,7-17 1-13,18-15 9 14,11-14-22-14,10-11 0 14,13-1-10-14,3 3 2 13,4 0-54 2,-56 56-66-15,-8-1-116 0</inkml:trace>
    </iact:actionData>
  </iact:action>
  <iact:action type="add" startTime="20162">
    <iact:property name="dataType"/>
    <iact:actionData xml:id="d3">
      <inkml:trace xmlns:inkml="http://www.w3.org/2003/InkML" xml:id="stk3" contextRef="#ctx0" brushRef="#br0">3912 9881 89 0,'0'0'49'1,"0"0"-47"13,0 0 4-13,0 0-6 14,0 0 14-14,0 0 18 13,0 0-9-13,2 5 6 0,-2-3-25 13,0-2-3 2,0 0 20-15,0 0-20 13,0 0 7-13,0 0 0 0,0 0-7 13,0 0-1-13,4 0-3 14,-4 0 2-14,2 0-9 13,-2 0 10-13,3 0-1 14,1 0-1-14,-2 0 2 13,6 0 4-13,2 0-3 14,6 2 3-14,8 0 24 14,9-2-7-14,13 0 21 13,12-11-19-13,24-16 0 14,16-9 28-14,13-8-38 13,15-9-4-13,1-5 18 30,-5 2-27-30,-8 6 0 0,-26 11 11 12,-18 11-10-12,-19 10-1 14,-10 8-1-14,-10 5-40 14,-4 1-15-14,-27 4-60 13,0 0-53-13</inkml:trace>
    </iact:actionData>
  </iact:action>
  <iact:action type="add" startTime="28938">
    <iact:property name="dataType"/>
    <iact:actionData xml:id="d4">
      <inkml:trace xmlns:inkml="http://www.w3.org/2003/InkML" xml:id="stk4" contextRef="#ctx0" brushRef="#br0">9643 10224 289 0,'-14'0'13'15,"12"0"6"-14,-2 0-17 14,-3 0 34-14,7 0 20 13,0 0-4-13,0 0-12 14,0 0-33-14,0 0-4 14,0 0 15-14,0 0-18 13,0 0 0-13,0 0 0 14,0-2 2-14,27-13 33 13,9-17-6-13,24-25-20 14,25-23 29-14,19-14-28 14,25-6-9-14,14 1 22 13,-2 15-20-13,-10 16 4 14,-23 16-7-14,-17 19-30 14,-16 15-8-14,-17 17-104 13,-58 1-67-13</inkml:trace>
    </iact:actionData>
  </iact:action>
  <iact:action type="add" startTime="35599">
    <iact:property name="dataType"/>
    <iact:actionData xml:id="d5">
      <inkml:trace xmlns:inkml="http://www.w3.org/2003/InkML" xml:id="stk5" contextRef="#ctx0" brushRef="#br0">7168 15267 161 0,'0'5'80'1,"0"-5"-80"13,0 0 6-13,0 0-2 0,0 0 30 13,0 0 16-13,0 0-21 13,0 0-8-13,0 0-21 14,0 0 0-14,0 0 15 14,0 0-13-14,0 0 0 13,0 0 1-13,0 0-1 14,0 0 32-14,0 0-15 13,0 0 10-13,0 0 23 14,0 0-31-14,-2 0-11 14,2 0-10-14,0 0 0 13,0 0-3-13,0 2-10 14,0 0-34-14,0-2-24 0,0 0-69 13,0 0-7 1,2 0 65-14</inkml:trace>
    </iact:actionData>
  </iact:action>
  <iact:action type="add" startTime="36171">
    <iact:property name="dataType"/>
    <iact:actionData xml:id="d6">
      <inkml:trace xmlns:inkml="http://www.w3.org/2003/InkML" xml:id="stk6" contextRef="#ctx0" brushRef="#br0">8366 15047 134 0,'0'0'79'15,"0"0"-79"-14,0 0-19 0,0 0 19 13,0 0 26-13,0 0 11 13,0 19 11-13,0-19-35 14,0 0 6-14,0 0-2 14,0 0 0-14,0 0 0 13,0 0-9-13,0 0 3 14,0 0 22-14,0 0-12 14,0 0 0-14,0 0-10 13,0 0-11-13,0 0-1 14,2 0-17-14,11 0 18 13,14-19 10-13,13-11 0 14,16-11 19-14,8-8-10 14,10-6 0-14,2-1-8 13,0 5-11-13,-7 3 0 14,-5 3-4-14,-1 6-23 14,-10 7-22-14,-3 11-47 13,-46 21-64-13,-4 0-64 0</inkml:trace>
    </iact:actionData>
  </iact:action>
  <iact:action type="add" startTime="38098">
    <iact:property name="dataType"/>
    <iact:actionData xml:id="d7">
      <inkml:trace xmlns:inkml="http://www.w3.org/2003/InkML" xml:id="stk7" contextRef="#ctx0" brushRef="#br0">9266 15086 65 0,'0'0'37'15,"0"0"-37"-14,0 0-6 14,0 0 6-14,0 0 6 13,0 0 20-13,0 0-23 14,-4 0 1-14,4 0 27 14,0 0 4-14,0 0 2 13,0 0-9-13,0 0-9 14,0 0-13-14,0 0-6 14,0 0-8-14,0 7 3 13,0 5 6-13,0 10-1 14,0 1 4-14,0 0-3 13,2 5 14-13,4-1-15 0,8 4 0 13,-1 6 19 2,1-5-16-15,-1-2-2 13,-1-8-1-13,-4-7-2 14,-1-10 2-14,-1 1-11 14,1-6-1-14,-2 0 10 13,4 0 4-13,-3-2 11 0,6-22 0 13,1-10-7-13,-2-10 7 13,-2 0-13-13,-9-1-26 14,0 5 26-14,0 11 2 14,0 9 32-14,0 8-9 13,0 4-12-13,0 4 14 14,0 1-27-14,0 3 2 0,0 0-5 12,0 0-13-12,0 0-19 14,0 0 16-14,0 3 19 14,0 10-1-14,9-2 2 13,-3 2 0 2,5-5 8-15,1-3-9 14,-1-5-6-14,3 0-18 13,-6 0 24-13,7 0-1 14,4 0 1-14,-3-5 0 13,-1-4-1-13,-1-3 1 0,-8 5-1 13,1-1 1-13,-3 3 0 14,-4-6 12-14,4 0-11 13,1-8-1-13,0-3 10 14,1-2-9-14,-6-5-1 14,5-4 0-14,-1-4 2 13,-4 2 0-13,0 7-2 0,0 6 0 13,0 12 34-13,0 6-34 13,0 1-30-13,0 3-35 30,0 0-13-30,0 0-34 0</inkml:trace>
    </iact:actionData>
  </iact:action>
  <iact:action type="add" startTime="38953">
    <iact:property name="dataType"/>
    <iact:actionData xml:id="d8">
      <inkml:trace xmlns:inkml="http://www.w3.org/2003/InkML" xml:id="stk8" contextRef="#ctx0" brushRef="#br0">9841 14858 309 0,'0'0'87'15,"0"0"-69"-14,0 0-9 14,0 0 43-14,0 0-52 13,0 0-11-13,0 0-5 14,-42-12-84-14,44 12-20 0,5 0 66 13,-1 0-23-13</inkml:trace>
    </iact:actionData>
  </iact:action>
  <iact:action type="add" startTime="43379">
    <iact:property name="dataType"/>
    <iact:actionData xml:id="d9">
      <inkml:trace xmlns:inkml="http://www.w3.org/2003/InkML" xml:id="stk9" contextRef="#ctx0" brushRef="#br0">5399 14369 34 0,'0'3'48'15,"0"-3"-30"-14,0 0-1 14,0 2 15-14,-2-2-10 13,-1 0-5-13,3 2-10 14,0-2-7-14,0 0 0 14,0 0 3-14,-2 0-3 13,2 0 5-13,-2 0-5 14,2 0 0-14,0 1 17 0,0-1-8 12,0 0 4 3,0 0-2-15,0 0-6 0,0 0 3 13,0 0-7-13,0 0-1 13,0 0 24-13,0 0-5 14,0 0 6-14,0 0-5 14,0 0-2-14,0 0 3 13,0 0-18-13,0 0-2 14,0 0 6-14,0 0-7 14,0 0-4-14,0 0 4 13,0 0 0-13,0 0-4 14,0 0-4-14,0 0 8 13,0 0-9-13,0 0 7 14,0 0-11-14,0 0 10 0,11 0 3 13,6-13 12-13,10-9 0 13,12-4-7-13,-2-1 11 14,3 5-16-14,3 6-2 13,-5 3-57-13,-3 0-15 14,-24 9-21 1,-1 0-69-15</inkml:trace>
    </iact:actionData>
  </iact:action>
  <iact:action type="add" startTime="45501">
    <iact:property name="dataType"/>
    <iact:actionData xml:id="d10">
      <inkml:trace xmlns:inkml="http://www.w3.org/2003/InkML" xml:id="stk10" contextRef="#ctx0" brushRef="#br0">8356 14988 381 0,'0'0'39'15,"0"0"-39"-14,0 0 2 14,0 0-11-14,0 0 9 13,0 0-9-13,0 0 3 0,-15 0-29 13,15 0 19 2,0 0-23-15,20-1 32 0,9-19 3 12,14-10 4-12,7-15-11 14,6-2-8-14,4-10-3 14,3 8-14-14,-45 32-11 13,0 2-92-13</inkml:trace>
    </iact:actionData>
  </iact:action>
  <iact:action type="add" startTime="50715">
    <iact:property name="dataType"/>
    <iact:actionData xml:id="d11">
      <inkml:trace xmlns:inkml="http://www.w3.org/2003/InkML" xml:id="stk11" contextRef="#ctx0" brushRef="#br0">15949 6467 116 0,'-13'0'138'1,"6"0"-119"13,3-6-5-13,4-1 6 14,-2 2 12-14,-1 3 43 13,3 0-38-13,0-1-10 14,0 3-21-14,0-3 0 14,0 3-4-14,0 0-2 0,0 0-1 12,0 0-5 3,0 0 6-15,0 0 0 0,0 0-1 13,0 0 5-13,0 0-7 13,0 0 3-13,0 0 0 14,0 0 16-14,0 0-11 13,0 0-1-13,0 0-4 14,0-2 5-14,5-3 8 14,26-2-13-14,32-7 3 13,24-5 28-13,26-3-21 14,11-3-5-14,11 0-5 13,-4-3 4-13,-11 2 1 14,3 4-5-14,-16-2 0 29,-7 4 7-29,-6-2-7 0,-18 1-8 13,-7 2-15-13,-9 5-30 14,-11 6 6-14,-13 5-61 13,-36 3-82-13</inkml:trace>
    </iact:actionData>
  </iact:action>
  <iact:action type="add" startTime="55650">
    <iact:property name="dataType"/>
    <iact:actionData xml:id="d12">
      <inkml:trace xmlns:inkml="http://www.w3.org/2003/InkML" xml:id="stk12" contextRef="#ctx0" brushRef="#br0">14634 10128 229 0,'-23'0'57'15,"19"0"-4"-14,-5 0-45 14,7 0 18-14,0 0 23 13,2 0 3-13,0 0 6 14,0 0-45-14,0 0-9 14,0 0 1-14,0 0-1 13,0 0 16-13,0 0-7 14,0 0-13-14,0 0 10 13,0 0-10-13,0 0-3 14,0 0 1-14,0 0-2 14,0 0 4-14,0 0-13 13,0 0 5-13,11-1-2 14,18-8 20-14,16-8-9 14,17-4 39-14,20-7-26 13,19-4 0-13,10-3-10 14,3 1 1-14,-10 5 6 13,-7 5-11-13,-15 4 0 14,-18 3 5-14,-14 5-1 14,-17 5-1-14,-8 0-3 13,-9 5 0-13,-12 1 1 14,-2 1-1-14,0 0-10 0,-2 0 4 13,0 0-11-13,0 0-18 13,0 0-45-13,0 0-54 14,0 1 2-14,0 10 26 13</inkml:trace>
    </iact:actionData>
  </iact:action>
  <iact:action type="add" startTime="59184">
    <iact:property name="dataType"/>
    <iact:actionData xml:id="d13">
      <inkml:trace xmlns:inkml="http://www.w3.org/2003/InkML" xml:id="stk13" contextRef="#ctx0" brushRef="#br0">18519 9960 126 0,'0'0'50'1,"0"0"-48"13,0 0 10-13,0 0 9 14,0 0 18-14,0 0 15 0,0 0-21 12,0-7-11-12,0 5 11 14,0 1-11-14,0 1 13 14,0 0-25-14,0 0-4 13,0 0 10-13,0 0-10 14,0 0-4-14,0 0 1 13,0 0-1-13,0 0 19 14,0 0-18-14,0 0-1 14,0 0-1-14,0 0-1 13,0 0-1-13,0 0-5 14,0 0 6-14,0 0-10 14,5-2 9-14,1-5 1 0,19-2 11 12,4-5 16 3,14-2 1-15,7-3-20 0,2 4-3 13,2-6 3 1,-6 6-8-14,4-6 0 14,-5 6 6-14,-3 0-5 0,-2 1 1 12,-8 4-2-12,0 2-47 14,-7 2 3-14,-8 6-63 14,-19 0-32-14,0 0-78 29</inkml:trace>
    </iact:actionData>
  </iact:action>
  <iact:action type="add" startTime="60481">
    <iact:property name="dataType"/>
    <iact:actionData xml:id="d14">
      <inkml:trace xmlns:inkml="http://www.w3.org/2003/InkML" xml:id="stk14" contextRef="#ctx0" brushRef="#br0">17385 9910 167 0,'0'0'64'1,"0"0"-48"13,0 0 28-13,0 0 27 14,0 0-9-14,0 0-3 13,0 0-39-13,-14 0-16 0,14 0 14 13,0 0-18-13,0 0-2 14,0 0-2-14,0 0 4 13,0 0 3-13,0 0-3 14,0 0 0-14,0 0 17 14,0 0-10-14,0 0 7 13,0 0 7-13,0 0-3 14,0 0 10-14,0 0-20 13,0 0-5-13,0 0 10 14,0 0-11-14,0 0-3 14,0 0 1-14,0 0 0 13,0 0-6-13,0 0 4 14,0 0 2-14,0 0-6 0,0 0 5 13,0 0-7-13,0 0-1 13,0 0 1-13,18-3 8 14,7-2 9-14,6-5-2 13,9-4-4-13,12-3 6 14,10 2-9-14,5-3 9 14,-3 1-7 0,3 2-4 1,-13 3-2-15,-9 2 4 0,-12 1 9 13,-9 5-6-13,-8 0-3 13,-5 4 0-13,-4 0-20 14,0 0-51-14,-3 0-38 0,-4 0-53 12,0 0-14-12</inkml:trace>
    </iact:actionData>
  </iact:action>
  <iact:action type="add" startTime="61509">
    <iact:property name="dataType"/>
    <iact:actionData xml:id="d15">
      <inkml:trace xmlns:inkml="http://www.w3.org/2003/InkML" xml:id="stk15" contextRef="#ctx0" brushRef="#br0">19913 9881 165 0,'0'0'88'15,"0"0"-62"-14,0 0-22 14,0 0 0-14,0 0 44 13,0 0 22-13,-9 0-37 14,9 0 11-14,0 0-34 14,0 0 9-14,0 0 13 13,0 0-10-13,0 0-5 14,0 0-17-14,0 0-7 14,0 0 1-14,0 0-8 13,4 0 0-13,23 0 14 0,13-5 16 13,20-17 1 1,19 0-15-14,7 0 1 0,13 1-3 13,3 7 0 2,0-1-60-15,-73 12-75 13,-13 2-98-13</inkml:trace>
    </iact:actionData>
  </iact:action>
  <iact:action type="add" startTime="67212">
    <iact:property name="dataType"/>
    <iact:actionData xml:id="d16">
      <inkml:trace xmlns:inkml="http://www.w3.org/2003/InkML" xml:id="stk16" contextRef="#ctx0" brushRef="#br0">15556 10386 196 0,'-8'0'54'15,"6"0"-53"-14,2 0 1 14,0 0 16-14,0 0 12 13,0 0 19-13,0 0-35 14,0 0-9-14,0 0 12 14,0 0-16-14,0 0-2 13,0 0 1-13,0 0-4 14,0 0-1-14,0 0 5 13,0 0-2-13,2 0-4 14,14 0 3-14,13-9 3 0,13-8 9 13,14-4 25-13,8-7-12 13,15-2-16-13,-2-4 14 14,8 4 7 1,-2-1-9-15,-8 4-18 13,-1 3 3-13,-7-1-3 14,-9 4 10-14,-10 1-10 0,0 1 0 13,-13 9 5-13,-8 2-5 13,0 4-17-13,-10 4-42 14,1-2-50-14,-18 2-48 13</inkml:trace>
    </iact:actionData>
  </iact:action>
  <iact:action type="add" startTime="67826">
    <iact:property name="dataType"/>
    <iact:actionData xml:id="d17">
      <inkml:trace xmlns:inkml="http://www.w3.org/2003/InkML" xml:id="stk17" contextRef="#ctx0" brushRef="#br0">17570 10291 378 0,'0'0'29'1,"0"0"-21"13,0 0-8-13,0 0 14 14,0 0 1-14,0 0 21 13,0 0-36-13,2 0-5 0,11 0-11 13,10-2 16-13,10-10-5 14,10-2 16-14,3-2-4 13,10 2-7-13,0 0-15 14,2 2-35-14,-5-1-16 14,-39 12-11-14,-10 1-64 13</inkml:trace>
    </iact:actionData>
  </iact:action>
  <iact:action type="add" startTime="72957">
    <iact:property name="dataType"/>
    <iact:actionData xml:id="d18">
      <inkml:trace xmlns:inkml="http://www.w3.org/2003/InkML" xml:id="stk18" contextRef="#ctx0" brushRef="#br0">17880 15529 71 0,'-9'0'411'1,"7"0"-306"13,2 0-91-13,0 0 5 14,0 0 1-14,0 0 49 13,0 0-31-13,0 0-12 14,0 0 8-14,0 0-26 14,0 0 8-14,0 0-7 13,21-21-6-13,22-17 23 14,24-10-26-14,18-4 0 14,2 0-5-14,9 6 2 13,-5 6-42 2,-2-5-44-15,-64 33-80 13,-10 0-139-13</inkml:trace>
    </iact:actionData>
  </iact:action>
  <iact:action type="add" startTime="78725">
    <iact:property name="dataType"/>
    <iact:actionData xml:id="d19">
      <inkml:trace xmlns:inkml="http://www.w3.org/2003/InkML" xml:id="stk19" contextRef="#ctx0" brushRef="#br0">25898 9906 83 0,'0'0'68'1,"0"0"-37"13,0 0-14-13,0 0 4 14,0 0 7-14,0 0 10 13,0 0-15-13,0 0 18 14,0 0-23-14,0 0-5 14,0 0 8-14,0 0-21 13,0 0 0-13,0 0 3 14,0 0-2-14,0 0 26 14,0 0-18-14,0 0 0 13,0 0 14-13,0 0-23 14,0 0-2-14,0 0 2 0,0 0 0 12,0 0-10-12,0 0 5 14,0 0 5-14,0 0 2 14,0 0 2-14,0 0-4 13,0 0 1-13,0 0 5 14,0 0-4-14,0 0-2 14,0 0 0-14,0 0-4 13,0 0 4-13,0 0 0 14,0 0-1-14,0 0 3 13,0 0 3-13,0 0-5 14,0 0 0-14,0 0-2 14,0 0 5-14,0 0-4 0,0 0 1 12,0 0 0-12,0 0-2 14,0 0 2-14,0 0 0 14,0 0 3-14,0 0-2 13,0 0-1-13,0 0 0 14,0 0 3-14,0 0 3 13,0 0-6-13,0 0 0 14,0 0 9-14,0 0-9 14,0 0-3-14,0 0-3 13,0 0-3-13,0 0 4 14,4 0 2-14,10 0 3 14,8-4 20-14,10 0-20 0,12-2 0 12,12-5 7-12,8-1 5 14,19-3-7 0,11-2 10-14,-3 1-11 14,-2 1-4-14,-5 2 14 0,-3-1-14 13,-17 4 5-13,1 1 1 29,-9 1-5-29,-9 1-1 14,-7 4 0-14,-7-1 12 13,-8-1-11-13,-10 3-1 0,-8 2 1 13,-2 0 0-13,-5 0-1 0,0 0 0 12,0 0-17-12,0 0-5 14,0 0-70-14,0 0-79 14,0 2-4-14</inkml:trace>
    </iact:actionData>
  </iact:action>
  <iact:action type="add" startTime="82564">
    <iact:property name="dataType"/>
    <iact:actionData xml:id="d20">
      <inkml:trace xmlns:inkml="http://www.w3.org/2003/InkML" xml:id="stk20" contextRef="#ctx0" brushRef="#br0">28988 9934 116 0,'-7'0'34'1,"7"0"-13"13,0 0 5-13,0 0-4 0,0 0 13 13,0 0 24 1,0 0-33-14,0 0-2 0,0 0-8 13,0 0-8-13,0 0 18 14,0 0-25-14,0 0 3 13,0 0 21-13,0 0-20 14,0 0 6-14,0 0 2 14,0 0 0-14,0 0 20 13,0 0-27-13,0 0 2 14,0 0 24-14,0 0-20 13,0 0 12-13,0 0-5 14,0 0-12-14,0 0 15 14,0 0-22-14,0 0 0 13,0 0 6-13,0 0-6 14,0 0 0-14,0 0 0 0,0 0 1 13,0 0 13-13,0 0-14 13,0 0 0-13,0 0-9 14,0 0 8-14,0 0 1 13,0 0 0-13,0 0 2 14,0 0 2-14,0 0-4 14,0 0-4-14,0 0-2 13,0 0-6-13,0 0 7 14,15 0 5-14,12 0 10 14,15-8 2-14,12 0 6 13,18 0-18-13,12-4 38 14,9 2-30-14,8-4-13 13,-1 0 7-13,-4 0-2 14,-7 0 0-14,-6 3-3 14,-10 1-22-14,-8 9-11 13,-62 1-69-13,-3 0-155 0</inkml:trace>
    </iact:actionData>
  </iact:action>
</iact:actions>
</file>

<file path=ppt/ink/inkAction40.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55:45.946"/>
    </inkml:context>
    <inkml:brush xml:id="br0">
      <inkml:brushProperty name="width" value="0.05292" units="cm"/>
      <inkml:brushProperty name="height" value="0.05292" units="cm"/>
      <inkml:brushProperty name="color" value="#FF0000"/>
    </inkml:brush>
  </inkml:definitions>
  <iact:action type="add" startTime="5825">
    <iact:property name="dataType"/>
    <iact:actionData xml:id="d0">
      <inkml:trace xmlns:inkml="http://www.w3.org/2003/InkML" xml:id="stk0" contextRef="#ctx0" brushRef="#br0">25632 4997 470 0,'0'0'1'15,"0"0"0"-14,0 0-1 0,0 0-46 13,0 0 5-13,0 0 31 13,0 0 10-13,-29 30 5 14,29-30-5-14,0 0 20 14,0 0-20-14,0 0-3 13,0 4 3-13,12-1 5 14,26-3 16-14,22 0 38 13,25 0-19-13,15 5 0 14,14-1-6 1,2-1-20-1,2 2 1-14,-1-3-12 14,-3 0-3-14,-4 0 0 0,-12-2 0 13,-11 0-5-13,-16 2-29 13,-11-2-21-13,-17 0-8 14,-43 0-107-14,0 0-61 0</inkml:trace>
    </iact:actionData>
  </iact:action>
  <iact:action type="add" startTime="7277">
    <iact:property name="dataType"/>
    <iact:actionData xml:id="d1">
      <inkml:trace xmlns:inkml="http://www.w3.org/2003/InkML" xml:id="stk1" contextRef="#ctx0" brushRef="#br0">9563 6092 221 0,'0'0'26'15,"0"0"-22"-14,0 0-4 14,0 0-2-14,0 0 2 0,0 0 34 12,0 0-1-12,10 0-8 14,2-6-14-14,-3-1-7 14,-3 2 13-14,4-2-5 13,-4 6-4-13,7-1 28 14,1-2-29-14,-1-1 2 14,3 2 4-14,13-3-9 13,7 3 13-13,14 1-9 14,22-5 0-14,13-7 27 13,30-7-30 2,28-3 2-15,27 0 6 0,19 5-10 28,17 3 0-28,0 0-3 0,-11 7-7 0,-6 4-3 27,-15 2-75-27,-138 3-51 0,-12 0-111 0</inkml:trace>
    </iact:actionData>
  </iact:action>
  <iact:action type="add" startTime="13424">
    <iact:property name="dataType"/>
    <iact:actionData xml:id="d2">
      <inkml:trace xmlns:inkml="http://www.w3.org/2003/InkML" xml:id="stk2" contextRef="#ctx0" brushRef="#br0">23578 4761 330 0,'-25'0'25'15,"16"0"-17"-14,7 0 31 14,2 0-39-14,0 0 0 13,0 0 24-13,-3 0 15 14,3 0 15-14,0 0-22 14,0 0-26-14,0 0-6 13,0 0 0-13,0 0-19 14,0 0 16-14,0 0 3 0,0 0 0 13,0 0 16 1,27 0-16-14,16 0 42 0,28-5-20 13,29-2-16 1,41 0 33-14,33-1-31 14,30 4 11-14,33-2-8 0,10 2-11 13,3 1 16 1,-11 3-16-14,-23 0 0 14,-20 0 2-14,-31 0-1 0,-16 0-1 13,-31 0 0-13,-19 0 3 13,-22 0-10-13,-19 0 5 14,-20-5-14-14,-15 1 13 13,-21 1-32-13,-2-4-11 30,0 7-8-30,-38-2-58 0,5 0 0 12,-10 2-67-12</inkml:trace>
    </iact:actionData>
  </iact:action>
  <iact:action type="add" startTime="19212">
    <iact:property name="dataType"/>
    <iact:actionData xml:id="d3">
      <inkml:trace xmlns:inkml="http://www.w3.org/2003/InkML" xml:id="stk3" contextRef="#ctx0" brushRef="#br0">11268 8322 233 0,'0'0'37'1,"0"0"-22"13,0 0 1-13,0 0 1 14,0 0 34-14,0 0-6 13,0 0-5-13,8 0 9 14,-8-2-35-14,10 2-14 14,7-2-2-14,12-5 2 0,25-1 3 12,20-6-3 3,22-1 0-15,24-7 18 0,20-9-9 28,14 1 5-28,9 0-5 0,8 5-5 0,-5 4 7 27,-15 5-11-27,-13 6 0 0,-20 2-9 29,-15 0-15-29,-11 4-24 0,-15-1-12 0,-17-1-43 27,-60 6-5-27,0 0-59 0</inkml:trace>
    </iact:actionData>
  </iact:action>
  <iact:action type="add" startTime="20980">
    <iact:property name="dataType"/>
    <iact:actionData xml:id="d4">
      <inkml:trace xmlns:inkml="http://www.w3.org/2003/InkML" xml:id="stk4" contextRef="#ctx0" brushRef="#br0">17699 8532 276 0,'0'0'21'1,"0"0"-3"13,0 0-8-13,0 0 7 14,0 0 6-14,0 0 21 13,0 0 11-13,11-6-37 14,-11 4-4-14,5 0 5 14,2 2-12-14,8 0 3 13,7-2-10-13,18-4 0 14,16-2 28-14,11 1-16 14,11-2 3-14,18 1-4 29,7-2-2-29,3-2 10 0,15 5-19 0,-7-2 0 27,-6 4 2-27,-7 2-2 0,-19-3-8 0,-12 6-6 27,-15-4-9-27,-24 4 9 0,-6-4-35 29,-11 2 1-29,-12-2 12 0,-2 0-39 0,0 2 31 11,0 2-26-11,-16 0-139 0</inkml:trace>
    </iact:actionData>
  </iact:action>
  <iact:action type="add" startTime="22699">
    <iact:property name="dataType"/>
    <iact:actionData xml:id="d5">
      <inkml:trace xmlns:inkml="http://www.w3.org/2003/InkML" xml:id="stk5" contextRef="#ctx0" brushRef="#br0">29463 8418 60 0,'0'0'157'1,"0"0"-102"13,0 0 0-13,0 0-4 14,0 0-16-14,0 0 8 13,0 0 15-13,-8 4-39 14,8-2-13-14,0-2-12 14,0 0 5-14,0 0-6 13,0 0 3-13,6 0 8 14,22 0 4-14,17 0 20 13,24 0-15-13,11 0 39 14,14 0-50 16,12 0 7-30,10 0 3 0,14 0 6 0,-1 0 0 12,5 0-11-12,-12 0 7 0,-1 0-6 0,-20 0-8 27,-17 0 0-27,-12 0 3 0,-22 0-1 28,-9 0-1-28,-14 0-1 0,-16 0-34 0,-7 0 7 28,-4 0-72-28,-2 0-32 0,-27 0-95 0</inkml:trace>
    </iact:actionData>
  </iact:action>
  <iact:action type="add" startTime="23969">
    <iact:property name="dataType"/>
    <iact:actionData xml:id="d6">
      <inkml:trace xmlns:inkml="http://www.w3.org/2003/InkML" xml:id="stk6" contextRef="#ctx0" brushRef="#br0">20029 8511 343 0,'0'0'31'1,"0"0"-3"0,0 0-28 0,0 0 1 0,0 0 16 26,0 0-17-26,-14 0 38 0,14 0 9 0,0 0-36 11,0 0-11-11,0 0 0 0,0 0 0 13,0 0-5-13,0 0 9 14,16 0-7-14,19 0 5 13,17 0-2-13,19-3 16 14,18-6-14-14,25-4 12 13,22-3 29 2,-2 2-32-15,15-6 5 0,0 6-14 13,-4-2-1 1,-6 5 1-14,-19 4-2 0,-16 1 0 29,-19 5-9-29,-18-6 9 0,-22 7-27 28,-16-2-8-28,-14 2-14 0,-13 0-2 0,-2 0-91 27,-6 0-22-27</inkml:trace>
    </iact:actionData>
  </iact:action>
  <iact:action type="add" startTime="27198">
    <iact:property name="dataType"/>
    <iact:actionData xml:id="d7">
      <inkml:trace xmlns:inkml="http://www.w3.org/2003/InkML" xml:id="stk7" contextRef="#ctx0" brushRef="#br0">7440 8383 97 0,'0'0'49'1,"0"0"-37"13,0 0 34-13,0 0-5 14,0 0-2-14,0 0 0 13,0 0-1-13,-6 0-1 14,6 0-34-14,0 0 3 0,0 0-6 13,0 0 0-13,0 0-6 13,0 0 2-13,0 0 4 14,0 0-5-14,0 0 5 13,0 0 0-13,0 0-2 14,0 0 2-14,0 0 0 14,0 0 0-14,6 0 6 13,5 0-3-13,3 0-3 14,3 0 0-14,4 0 20 14,6 0-16-14,4 0 15 13,0 0-11-13,16 0-7 14,11 0 30 0,13-11-22-14,16-10 6 0,18-1 13 29,9-4-21-29,10 6 6 0,15-3-10 0,-8-2 0 27,-2 1 7-27,-13 0-10 0,-16 5 0 0,-13 2 7 27,-24 9-7-27,-16 1 0 0,-22 4 0 13,-17 1 1-13,-1 0-9 0,-7 2 3 0,0 0-28 27,0 0 13-27,0 0-59 0,-2 0-13 0,-19 7 44 12,-10 14-3 2,-9 4-25-14,25-18-16 30</inkml:trace>
    </iact:actionData>
  </iact:action>
  <iact:action type="add" startTime="30026">
    <iact:property name="dataType"/>
    <iact:actionData xml:id="d8">
      <inkml:trace xmlns:inkml="http://www.w3.org/2003/InkML" xml:id="stk8" contextRef="#ctx0" brushRef="#br0">18075 8272 238 0,'0'0'33'1,"0"0"-20"13,0 0-11-13,0 0-2 14,0 0 0-14,0 0 0 13,0 0 28-13,0-15-28 14,0 15-4-14,0-1-2 14,0 1 6-14,0 0-2 0,0 0-1 12,0 0 3 3,0 0-11-15,0 0 11 0,0 0 0 13,0 0-1-13,0 0 1 13,0 0-1-13,0 0-1 14,0 0 2-14,0 0-5 13,0 0 5-13,12 0 0 14,5 9 13-14,12 1-7 14,14 1 9-14,13-4 26 13,17-4-7-13,21-3 15 14,11 0-28 1,24 0 8-15,11 0 17 0,17-7-30 28,5-8-3-28,5 1 11 0,3-1-12 0,-10 5 17 27,-13 4-29-27,-12-2 0 0,-29 4 32 0,-21-2-32 27,-20 0 3-27,-20 2-3 0,-19 0 6 28,-10-2 1-28,-12 4-7 0,-4 0 0 0,0-3 11 12,0 5-7-12,0 0-3 0,0 0-1 0,0 0 5 12,0 0-21-12,0 0 3 13,0 0-41-13,0 0 4 14,0 0-72-14,0 3-58 14,-4 6 77-14</inkml:trace>
    </iact:actionData>
  </iact:action>
  <iact:action type="add" startTime="32343">
    <iact:property name="dataType"/>
    <iact:actionData xml:id="d9">
      <inkml:trace xmlns:inkml="http://www.w3.org/2003/InkML" xml:id="stk9" contextRef="#ctx0" brushRef="#br0">28631 8354 66 0,'0'0'4'1,"0"0"2"0,0 0 16 0,0 0 24 27,0 0 20-27,0 0 0 0,0 0-17 0,-40 2-3 0,40-2-3 0,0 0-31 9,0 0 2-9,0 0-1 14,0 0-11-14,11 0 20 14,24 0-8-14,25 0-14 13,25 0 42-13,23 0-30 14,8 0 18-14,11 0 8 14,6 0-25 0,0 0 0-14,2 2-13 29,-6 5 3-29,-9 0 1 0,-6-5-1 0,-12 5-3 28,-10-7 3-28,-20 5 1 0,-14 4-7 0,-16-9 3 27,-13 3-25-27,-16-1 10 0,-13-2-66 0,0 2-26 12,-24 2-34-12,-8-4 63 0</inkml:trace>
    </iact:actionData>
  </iact:action>
  <iact:action type="add" startTime="35346">
    <iact:property name="dataType"/>
    <iact:actionData xml:id="d10">
      <inkml:trace xmlns:inkml="http://www.w3.org/2003/InkML" xml:id="stk10" contextRef="#ctx0" brushRef="#br0">5042 9835 172 0,'0'0'0'1,"0"0"-3"0,0 0 3 0,0 0 31 0,0 0 30 0,0 0-1 9,0 0-16-9,11-25-10 14,-11 21-30-14,0 4 6 0,0 0-10 12,11 0 0-12,4 0-6 14,8 0 6-14,2 0 0 14,4 0-5-14,0 5 10 13,2 2-3-13,0-4-2 14,2 6 0-14,5-6-6 14,7 4 12 0,8-1-6-14,5 2 0 29,10-1 0-29,3 8 0 0,-5-1 0 13,5 0 0-13,-5 0 1 0,-2-6-1 0,7 0-1 27,12-3-1-27,6-5 4 0,9 2-2 0,4-2 0 28,-3 0 0-28,-1-7 6 0,-4-11-6 0,-7 0 0 27,-6 3 0-27,-4 1 1 0,-11-1 2 0,-3 8-3 0,-7 4 0 26,-5-1 3-26,2 4-2 0,1 0-1 28,8 0 0-28,3 0 4 0,0-3-4 0,6 3 0 28,-2-2 0-28,-2 0 11 0,5 1-8 0,1-1-3 11,1 2 0-11,1-2 2 0,-6 2-2 28,-7 0 0-28,-4 0 0 0,-2 0-3 0,0 0 6 28,0 0-3-28,4 0 0 0,9 0 1 0,7 0-4 27,2-3 3-27,0 3 0 0,2 0 0 0,-8 0 2 27,-1 0-2-27,3-4 1 0,-3-2 0 0,-2 2-1 12,0-4-1-12,-2-2 1 0,-2 4 0 28,-3-2 6-28,3 3-6 0,-5 5 12 0,2 0-10 27,3 0 3-27,-9 0-5 0,4 0 0 0,-11 0-10 28,-2 5-21-28,0 2-21 0,-45-7-40 0,2 3-58 27</inkml:trace>
    </iact:actionData>
  </iact:action>
  <iact:action type="add" startTime="36450">
    <iact:property name="dataType"/>
    <iact:actionData xml:id="d11">
      <inkml:trace xmlns:inkml="http://www.w3.org/2003/InkML" xml:id="stk11" contextRef="#ctx0" brushRef="#br0">13477 9675 433 0,'0'0'4'1,"0"0"-1"0,0 0-6 0,0 0-20 0,0 0 23 0,0 0 23 9,-27 0-10-9,56 0 5 14,27 0 15-14,25-4 12 13,25-11 6-13,33-2-21 14,23-3-20-14,23 8 12 14,0 8-22-14,0-2 0 13,-15 6 6 2,-16-4-4-15,-23-2-2 0,-13 2 0 28,-22-1-25-28,-20 2 13 0,-18-1-67 0,-58 4-46 27,0-2-135-27</inkml:trace>
    </iact:actionData>
  </iact:action>
  <iact:action type="add" startTime="38036">
    <iact:property name="dataType"/>
    <iact:actionData xml:id="d12">
      <inkml:trace xmlns:inkml="http://www.w3.org/2003/InkML" xml:id="stk12" contextRef="#ctx0" brushRef="#br0">29677 8337 289 0,'0'0'7'15,"0"0"31"-14,0 0-10 14,0 0-15-14,0 0-13 13,0 0 0-13,0-23 42 14,0 23-32-14,0 0-4 14,0 0-1-14,0 0-4 0,0 0 10 12,0 0-11-12,0 0 0 14,0 0 0-14,0 0 1 13,0 0-1-13,0 0 14 14,0 0 2-14,0 0-15 14,0 0-1-14,-6 9-2 13,0 24 2-13,-7 9 2 14,-1 13 44-14,-5 3-6 14,-6 9-23-14,-4 9 21 29,0-1-38-29,0-3 0 0,4-4 11 12,8-7-7-12,1-6-4 0,7-2 0 0,1-6 2 28,-6-4-7-28,5-3-14 0,-9-5-63 28,9-30-12-28,-5-5-146 0</inkml:trace>
    </iact:actionData>
  </iact:action>
  <iact:action type="add" startTime="40279">
    <iact:property name="dataType"/>
    <iact:actionData xml:id="d13">
      <inkml:trace xmlns:inkml="http://www.w3.org/2003/InkML" xml:id="stk13" contextRef="#ctx0" brushRef="#br0">25597 9787 520 0,'0'0'2'1,"0"0"9"0,0 0-11 0,0 0-14 0,0 0 14 0,116-20 1 9,-27 20 3-9,13 0 43 14,8 0-45-14,2 5-1 13,3-2 7-13,13 6-6 14,5 0-2-14,8 5 0 14,-6 2 0-14,-10 1 2 29,-15 4-2-29,-28-1-1 0,-17 3-1 0,-12-1 4 27,-10-2-6-27,-10 2 0 0,7 2 4 0,-9 2-5 0,2 2 5 26,-6 0-4-26,-4 2 0 0,-10 8-8 29,-6 6 8-29,-5 10-8 0,-2 17 12 0,0 7 20 11,0 14-15-11,0 5-4 0,-2 7 24 29,-12 7-22-29,3 5 10 0,1 10 22 0,-11 14-17 27,3 20 22-27,-7 11-26 0,6 12-7 0,-10 0 5 27,6-7-9-27,3-2 10 0,3-10-13 0,-6-9 2 27,6-5 19-27,-6-2-21 0,3 3 0 0,3-5 6 27,-6-7-4-27,7-13 5 0,5-14-7 29,7-10 0-29,4-12 7 0,0-11-7 0,0-12 0 0,0-18 4 10,6-15-3-10,1-11 0 0,-5-13-1 29,0-5 0-29,0-2 4 0,4-2-4 0,-6 3 0 27,2-2 3-27,-2 3-2 0,0-5 2 0,0 0-3 27,0 0 0-27,0 0 1 0,0 0-1 0,0 0 0 0,0 0 1 11,0 0-1-11,0 0-1 13,-21 0-2-13,-30-7 6 14,-31-15 6-14,-34-4-9 29,-36-4-3-29,-26 0 0 0,-23 2 2 0,-26 9-16 28,-5-1-14-28,-9 15-48 0,-2 5-19 0,172 0-115 27</inkml:trace>
    </iact:actionData>
  </iact:action>
  <iact:action type="add" startTime="42840">
    <iact:property name="dataType"/>
    <iact:actionData xml:id="d14">
      <inkml:trace xmlns:inkml="http://www.w3.org/2003/InkML" xml:id="stk14" contextRef="#ctx0" brushRef="#br0">11237 10836 286 0,'0'0'68'1,"0"0"-66"0,0 0 0 12,0 0 34-12,0 0-5 14,0 0-14-14,0 0 5 13,8 15-22-13,8-15-1 14,11 0 1-14,17 0 2 14,35 0 30-14,27-11-20 13,35-22 8-13,35-10 22 14,24-11-35 16,14-1 13-30,-2 8-16 0,-26 4 3 0,-28 15-6 12,-27 8-1-12,-23 6-49 0,-15 1-9 28,-8 6-18-28,-12 0-28 0,-68 7-18 0,-5 0-54 27</inkml:trace>
    </iact:actionData>
  </iact:action>
  <iact:action type="add" startTime="44290">
    <iact:property name="dataType"/>
    <iact:actionData xml:id="d15">
      <inkml:trace xmlns:inkml="http://www.w3.org/2003/InkML" xml:id="stk15" contextRef="#ctx0" brushRef="#br0">30180 10669 76 0,'0'0'195'15,"0"0"-187"-14,0 0 1 14,0 0-7-14,0 0-2 13,0 0 32-13,-15 0 33 14,15 0-13-14,0 0-45 14,0 0-3-14,0 0 22 13,0 0-26-13,0 0 14 0,0 0-5 13,0 0 0 1,0 0 12-14,0 0-1 0,0 0-8 13,0 0 24-13,0 0-33 14,0 0 0-14,0 0 10 13,0 0-8-13,0 0 5 14,0 0-10-14,0 0 0 14,0 0 38-14,0 0-32 13,0 0 7-13,0 0 10 14,0 0-10-14,19 0 9 13,31 0-8-13,25-7-14 14,22-7 37-14,11-1-37 29,6 6 0-29,-6-1 4 0,-13 0 4 0,-3 2-8 28,-8-5 0-28,-10 5-9 0,-10 1 3 0,-16 4-38 27,-19 3-8-27,-16 0-25 0,-13 0-64 28,-21 0-63-28,-14 0-16 0</inkml:trace>
    </iact:actionData>
  </iact:action>
  <iact:action type="add" startTime="47110">
    <iact:property name="dataType"/>
    <iact:actionData xml:id="d16">
      <inkml:trace xmlns:inkml="http://www.w3.org/2003/InkML" xml:id="stk16" contextRef="#ctx0" brushRef="#br0">12398 12576 234 0,'0'0'56'1,"0"0"-56"13,0 0-32-13,0 0 3 14,0 0 29-14,0 0 2 13,0 0 1-13,18 20-3 14,-18-20 0-14,2 0-2 14,0 0 2-14,-2 0 0 13,5 0 17-13,-5 0 3 14,7 0-5-14,-5 0 1 0,11 0 5 13,5 0-4-13,9 0 25 13,9-13-22-13,8-8 2 14,10-4-3 0,6-1-16 17,2-5 4-31,5 4-7 0,-5-2 0 0,-4 7 8 0,-2 6-8 10,-4 6-4-10,-8 8-23 0,-11 2-66 29,-31 0-2-29,-2 0-20 0</inkml:trace>
    </iact:actionData>
  </iact:action>
  <iact:action type="add" startTime="50405">
    <iact:property name="dataType"/>
    <iact:actionData xml:id="d17">
      <inkml:trace xmlns:inkml="http://www.w3.org/2003/InkML" xml:id="stk17" contextRef="#ctx0" brushRef="#br0">30858 12078 149 0,'0'0'227'1,"0"0"-179"0,0 0 10 0,0 0-41 0,0 0 8 0,0 0 14 0,0 0 26 8,-22 14 7 7,22-14-52-15,0 1-20 0,0 2 23 12,0-3-23-12,0 0 0 14,13 0 8-14,22 0-2 14,21 0 7-14,18 0-13 13,13-3 0 2,5-8 6-15,-1 0-6 0,-7 1 0 12,-8 3-5 3,-9-1-8-15,-11-1 3 0,-10 1-53 28,-17 2 25-28,-17 2-6 0,-12 4-53 0,-16-2-64 28</inkml:trace>
    </iact:actionData>
  </iact:action>
  <iact:action type="add" startTime="52319">
    <iact:property name="dataType"/>
    <iact:actionData xml:id="d18">
      <inkml:trace xmlns:inkml="http://www.w3.org/2003/InkML" xml:id="stk18" contextRef="#ctx0" brushRef="#br0">13963 13587 328 0,'0'0'37'1,"0"0"-27"13,0 0 7 2,0 0 13-15,0 0 22 0,0 0-19 12,0 0-16-12,-11-16 5 14,22 11-17-14,12-4 1 14,12 1 5-14,11-7-8 13,24-8 22-13,17-9-20 14,22-10 11-14,11-4 23 13,15-2-26 2,0-2 2-15,8-1-12 0,1 5-3 13,-1 4 13 1,-16 12-13-14,-11 10-17 0,-8 10-13 29,-17 6-69-29,-4-2-28 0,-76 6-74 0</inkml:trace>
    </iact:actionData>
  </iact:action>
  <iact:action type="add" startTime="53774">
    <iact:property name="dataType"/>
    <iact:actionData xml:id="d19">
      <inkml:trace xmlns:inkml="http://www.w3.org/2003/InkML" xml:id="stk19" contextRef="#ctx0" brushRef="#br0">29681 13445 295 0,'0'0'189'15,"0"0"-155"-14,0 0-8 14,0 0-23-14,0 0 9 13,0 0 20-13,0 0-21 0,75-12 20 13,-12-3-19-13,15 1-10 14,20-6 11-14,16 3-13 13,19-4 2-13,8 1 33 14,2-1-33-14,-5-5 5 13,-11 3-1 2,-20 1-4-15,-13 5 1 0,-5 3-3 13,-12 4 0 1,-9-3-6-14,-13 7-27 0,-14 3-40 29,-22 0-34-29,-19 3-106 0</inkml:trace>
    </iact:actionData>
  </iact:action>
  <iact:action type="add" startTime="55615">
    <iact:property name="dataType"/>
    <iact:actionData xml:id="d20">
      <inkml:trace xmlns:inkml="http://www.w3.org/2003/InkML" xml:id="stk20" contextRef="#ctx0" brushRef="#br0">29554 8113 139 0,'0'0'18'1,"0"0"33"0,0 0-19 0,0 0-13 0,0 0 9 0,0 0 15 9,-2 2-2-9,2-2-41 14,0 0 0-14,0 0 18 13,0 0-9-13,0 0 16 14,0 0-5-14,9 0-14 14,6 0 2-14,1 0-8 13,-1 0 0-13,5 0 12 14,3 0-11-14,4 0 6 14,4-2 3-14,4-1-8 13,7-4 11-13,10 1-13 14,8-1 0 0,9 0 29-14,9-5-13 0,12 5 9 29,-3-4-6-29,-3 1-11 0,-6-2 14 0,-9 1-22 27,-13 2 0-27,-12 1 8 0,-8 4-2 0,-16-2-6 27,-6 3 3-27,-8 3 1 0,-4 0-8 0,-2 0-39 27,0 0-72-27,0 0-79 0,-2 0 49 0</inkml:trace>
    </iact:actionData>
  </iact:action>
  <iact:action type="add" startTime="57558">
    <iact:property name="dataType"/>
    <iact:actionData xml:id="d21">
      <inkml:trace xmlns:inkml="http://www.w3.org/2003/InkML" xml:id="stk21" contextRef="#ctx0" brushRef="#br0">29862 11462 261 0,'0'0'12'1,"0"0"37"0,0 0-6 0,0 0-5 0,0 0-11 10,0 0 11-10,0 0 19 14,-12 2-50-14,12-2-5 13,0 0 8-13,0 0-2 14,0 0-8-14,0 0-3 14,0 0 3-14,0 0 1 13,0 0 6-13,0 0 6 14,0 0 19-14,0 0-11 0,0 0-2 13,7 0-17-13,6 0 0 13,10 0 20-13,6-6-16 14,4-2-6-14,7 0 9 13,5-2-6-13,1 4-3 30,6-1 0-30,2 0 0 0,-10 0 9 0,1 6-9 27,-5-3 0-27,-11 0 1 0,-2-2 2 28,-10-1-3-28,1 2 0 0,-1-1-13 0,2 2 13 27,-3 0-62-27,-3 1-46 0,-13 3-82 0</inkml:trace>
    </iact:actionData>
  </iact:action>
  <iact:action type="add" startTime="62516">
    <iact:property name="dataType"/>
    <iact:actionData xml:id="d22">
      <inkml:trace xmlns:inkml="http://www.w3.org/2003/InkML" xml:id="stk22" contextRef="#ctx0" brushRef="#br0">9079 10890 29 0,'-2'9'0'1,"-3"-4"-29"13,1-3 29-13,2 1 0 0,0-2 10 13,2-1 11-13,0 2-21 13,0 0-2-13,0-2-1 14,0 3 5-14,0-3-2 14,0 0 4-14,0 1-1 13,0-1 21-13,-2 0 49 14,2 0-20-14,-6 0-12 14,6 0-33-14,0 0-8 13,0 0-9-13,0 0-18 14,0 0 27-14,0 0 2 13,0 0 5-13,0 0 23 14,0 0-2-14,0 0 14 14,0 0-17-14,0 0-10 0,0 0 12 12,0 0-9-12,0 0 10 14,0 0 21-14,0 0-36 14,0 0 4-14,0 0 4 13,0 0-8-13,0 0-1 14,25-9 2-14,15-20 1 13,18-12 22-13,20-16-36 14,18-7 7-14,14-2-4 29,8 6 1-29,-3 11-4 0,-10 13-1 29,-5 10-54-29,-8 10-16 0,1 4-59 0,-66 12-15 11</inkml:trace>
    </iact:actionData>
  </iact:action>
  <iact:action type="add" startTime="63543">
    <iact:property name="dataType"/>
    <iact:actionData xml:id="d23">
      <inkml:trace xmlns:inkml="http://www.w3.org/2003/InkML" xml:id="stk23" contextRef="#ctx0" brushRef="#br0">26818 10385 385 0,'0'0'32'1,"0"0"12"0,0 0-11 0,0 0 21 0,0 0-27 26,0 0 30-26,5 4 8 0,4-4-36 0,18 0-26 11,15-3-3-11,14-9 0 14,4 3-9-14,9 4 9 14,3 2-4-14,-1 3-8 13,2 0-32-13,-1 0 17 14,-3 0-29 0,-11 0-39-14,-9 3 32 0,-47-3-93 13,-2 0-46-13</inkml:trace>
    </iact:actionData>
  </iact:action>
  <iact:action type="add" startTime="64168">
    <iact:property name="dataType"/>
    <iact:actionData xml:id="d24">
      <inkml:trace xmlns:inkml="http://www.w3.org/2003/InkML" xml:id="stk24" contextRef="#ctx0" brushRef="#br0">12246 12262 269 0,'0'0'0'1,"0"0"-67"0,0 0-121 0</inkml:trace>
    </iact:actionData>
  </iact:action>
  <iact:action type="add" startTime="64460">
    <iact:property name="dataType"/>
    <iact:actionData xml:id="d25">
      <inkml:trace xmlns:inkml="http://www.w3.org/2003/InkML" xml:id="stk25" contextRef="#ctx0" brushRef="#br0">12204 12709 139 0,'0'0'10'1,"0"0"7"0,0 0 33 0,0 0 14 0,0 0-10 0,0 0-9 9,-15 12-45-9,28-12 3 14,5 0-3-14,10 0 20 13,13-6-17-13,3-4 3 14,14-6 6-14,14-5 7 14,10-8 2-14,9-1 3 13,19-6-17 2,15-2 8-15,13 4-15 0,14 1-6 12,8 6 2 3,7 7-83-15,-118 17-77 0,3-3-84 28</inkml:trace>
    </iact:actionData>
  </iact:action>
  <iact:action type="add" startTime="65314">
    <iact:property name="dataType"/>
    <iact:actionData xml:id="d26">
      <inkml:trace xmlns:inkml="http://www.w3.org/2003/InkML" xml:id="stk26" contextRef="#ctx0" brushRef="#br0">29331 12308 2 0,'0'0'517'1,"0"0"-517"0,0 0 0 0,0 0 10 0,0 0-7 0,120 17 15 9,-89-17 18-9,5-3 2 14,2 1-38-14,2-2 0 13,4 4 11-13,6-4-11 0,-5 4 0 13,5 0-1-13,6 0-9 14,2 0 7-14,-4 0-36 13,-10 0 0 2,-13 0-3-15,-17 0-27 0,-14 0-23 13,0 0-41-13</inkml:trace>
    </iact:actionData>
  </iact:action>
  <iact:action type="add" startTime="66403">
    <iact:property name="dataType"/>
    <iact:actionData xml:id="d27">
      <inkml:trace xmlns:inkml="http://www.w3.org/2003/InkML" xml:id="stk27" contextRef="#ctx0" brushRef="#br0">11411 14061 206 0,'0'0'48'15,"0"0"-41"-14,0 0 29 14,0 0-26-14,0 0 5 13,0 0 37-13,0-4-17 14,0 4-19-14,0-2-16 0,0 2 0 13,0 0-12-13,0 0 12 13,0 0 0-13,13 0 7 14,1 0-7-14,10 0-1 14,2 0 1-14,5-5 21 13,21-4 14-13,6-3-35 14,13-9 1 16,12 2 10-30,10-3-11 0,15 3 0 0,0 7 0 27,6 10-48-27,-76 2-27 0,-7 0-78 0</inkml:trace>
    </iact:actionData>
  </iact:action>
  <iact:action type="add" startTime="68007">
    <iact:property name="dataType"/>
    <iact:actionData xml:id="d28">
      <inkml:trace xmlns:inkml="http://www.w3.org/2003/InkML" xml:id="stk28" contextRef="#ctx0" brushRef="#br0">29547 13334 115 0,'0'0'421'1,"0"0"-401"0,0 0 34 0,0 0 28 0,0 0-68 0,0 0 12 9,0 0 2-9,72-3-25 14,-51-3-1-14,16 2-2 13,-2 4 0-13,14 0 0 14,11 0 0-14,18 0-2 14,14 0 1-14,8 0 2 13,5 0-2 17,-3 2 1-30,-2 1-9 0,-3-3-3 0,-4 0-19 0,-3 0-2 11,-15 0 13-11,-6 0-32 14,-13 0-17 0,-9-3-26-14,-47 1-80 0,0 0 1 0</inkml:trace>
    </iact:actionData>
  </iact:action>
  <iact:action type="add" startTime="76804">
    <iact:property name="dataType"/>
    <iact:actionData xml:id="d29">
      <inkml:trace xmlns:inkml="http://www.w3.org/2003/InkML" xml:id="stk29" contextRef="#ctx0" brushRef="#br0">11560 16627 97 0,'0'0'113'1,"0"0"-106"0,0 0-4 0,0 0-3 0,0 0 5 0,0 0-5 9,0-3-10-9,9-2 5 14,-1-2 10-14,15 0-10 13,-14 7-17-13,0 0-135 14</inkml:trace>
    </iact:actionData>
  </iact:action>
  <iact:action type="add" startTime="77099">
    <iact:property name="dataType"/>
    <iact:actionData xml:id="d30">
      <inkml:trace xmlns:inkml="http://www.w3.org/2003/InkML" xml:id="stk30" contextRef="#ctx0" brushRef="#br0">12177 16581 285 0,'0'0'65'1,"0"0"-65"13,0 0-14-13,0 0-4 0,0 0 15 13,0 0 2-13,29-12 0 13,7 9 1-13,-1 1 0 14,15-3 2-14,-1 1-2 14,2-4-2-14,5-2 2 13,6-2 4-13,8 0 6 14,7-4 5-14,8-2-2 13,4 4 7 2,3 4-19-15,-13 4 1 0,-7 2 11 28,-3 4-8-28,-2-2-7 0,-5 2 2 29,6 0 0-29,-8 0 9 0,-3 0-9 0,1 0 0 27,10 0 2-27,1 0-2 0,6 0 0 0,1 0 0 27,7 0 1-27,-8 0 2 0,2 0-3 0,-13 0 0 12,-6 0 3-12,-9-7-2 0,-6 4-1 0,-8 3 0 27,1 0 0-27,-3 0-7 0,-2 0-8 0,0 0-36 27,5 0 23-27,-5 0-35 0,-27 0-27 0</inkml:trace>
    </iact:actionData>
  </iact:action>
  <iact:action type="add" startTime="80442">
    <iact:property name="dataType"/>
    <iact:actionData xml:id="d31">
      <inkml:trace xmlns:inkml="http://www.w3.org/2003/InkML" xml:id="stk31" contextRef="#ctx0" brushRef="#br0">21788 16489 231 0,'0'0'4'1,"0"-4"-3"13,0 2 35-13,0 2 56 0,0 0-34 13,0 0-11-13,0 0-12 13,0 0-35-13,0 0 0 14,0 0 5-14,0 0-2 14,8 0-3-14,30 0 4 13,18-6 8-13,15-4 9 14,18-4 6-14,21-6-16 14,12-4 11-14,9 0-22 29,10-5 0-29,0 5-3 0,3 3-32 12,-99 17-65-12,-5-3-122 0</inkml:trace>
    </iact:actionData>
  </iact:action>
  <iact:action type="add" startTime="81760">
    <iact:property name="dataType"/>
    <iact:actionData xml:id="d32">
      <inkml:trace xmlns:inkml="http://www.w3.org/2003/InkML" xml:id="stk32" contextRef="#ctx0" brushRef="#br0">30271 15654 365 0,'0'0'196'1,"0"0"-188"0,0 0-8 0,0 0 6 27,0 0 24-27,0 0 39 0,0 0-17 0,-15 0-14 0,15 0-30 0,0 0-3 9,0 0 12-9,7 0-12 14,26 0 8-14,21 0-6 14,10-3-4-14,15-1-6 13,0-1 6 2,4 4-2-15,-2 1-1 0,-10 0-2 13,-5 0 2 1,-1 0-6-14,4-4-18 0,-6 4-15 28,-4 0-11-28,-7 0-33 0,-48 0-62 0,-4 0-101 28</inkml:trace>
    </iact:actionData>
  </iact:action>
  <iact:action type="add" startTime="85797">
    <iact:property name="dataType"/>
    <iact:actionData xml:id="d33">
      <inkml:trace xmlns:inkml="http://www.w3.org/2003/InkML" xml:id="stk33" contextRef="#ctx0" brushRef="#br0">15506 17718 323 0,'0'0'104'15,"0"0"-103"-14,0 0 12 14,0 0-1-14,0 0 53 13,0 0 0-13,0 0-41 0,0 0-15 13,0 0-9 2,4 0 4-15,9-2 6 0,14-6 7 12,8 0-9-12,19-1 10 14,4-5-11-14,13 5-4 13,3 3-3-13,7-2 2 14,-6-1-4 1,6-5 0-15,-6 9 2 0,-6-2-7 28,-9 7-32-28,-6 0-27 0,-9 0-74 0,-43 0-62 27</inkml:trace>
    </iact:actionData>
  </iact:action>
  <iact:action type="add" startTime="89616">
    <iact:property name="dataType"/>
    <iact:actionData xml:id="d34">
      <inkml:trace xmlns:inkml="http://www.w3.org/2003/InkML" xml:id="stk34" contextRef="#ctx0" brushRef="#br0">29389 17024 515 0,'0'0'0'1,"0"0"-23"0,0 0 6 12,0 0 17-12,0 0 2 14,0 0 41-14,0 0-19 13,64-44-21-13,-41 38 8 14,6-2 8-14,0-4 15 14,13 2 12-14,14 0-41 13,6-6 5-13,19 6 5 14,1-3-14-14,4 1 6 14,-1 5-7-14,-8-5 0 29,-4 4 5-29,-13 1-5 0,-2-2-7 28,-6 6-6-28,-15-2-43 0,-37 5-48 0,0-2-139 12</inkml:trace>
    </iact:actionData>
  </iact:action>
  <iact:action type="add" startTime="92389">
    <iact:property name="dataType"/>
    <iact:actionData xml:id="d35">
      <inkml:trace xmlns:inkml="http://www.w3.org/2003/InkML" xml:id="stk35" contextRef="#ctx0" brushRef="#br0">29170 8811 371 0,'0'0'49'1,"0"0"-40"0,0 0 4 0,0 0-3 0,0 0 29 26,0 0 45-26,0 0-76 0,-8 52-1 0,8-50 6 0,0 0 1 10,0 3-12-10,0-5 17 14,0 0-3-14,13 0 21 14,30 0-35-14,23 0 2 13,26-5 27-13,14-5-27 30,17-2 4-30,7-5-6 0,10 5-2 0,-9-2 4 27,1-1-4-27,-16 1 0 0,-16-3 3 28,-13 1-3-28,-16 7-19 0,-15 0-5 0,-16 8-16 27,-13 1-22-27,-13 0-53 0,-14 0-92 0,-14 0-44 12</inkml:trace>
    </iact:actionData>
  </iact:action>
  <iact:action type="add" startTime="94603">
    <iact:property name="dataType"/>
    <iact:actionData xml:id="d36">
      <inkml:trace xmlns:inkml="http://www.w3.org/2003/InkML" xml:id="stk36" contextRef="#ctx0" brushRef="#br0">30778 16064 15 0,'0'0'340'1,"0"0"-294"13,0 0-9-13,0 0 15 14,0 0-17-14,0 0 25 13,0 0-17-13,0 2-12 0,0-2-16 13,0 0-13-13,0 0 7 14,0 0-9-14,0 0 10 13,0 0-10-13,0 0 0 14,0 0 3-14,0 0 1 14,0 0-1-14,6 0 3 13,17 0-6-13,1 0 2 14,10 0 0-14,3-2-2 13,3-4 0-13,3 0-6 14,1 2 2 16,1 2 1-30,-3-3-4 0,-2 4 0 0,-3 1-3 27,-4-2-12-27,-2 2-19 0,-4-4-9 0,-3 2-13 12,-6-1-24-12,-3 3-27 0,-15 0-25 0</inkml:trace>
    </iact:actionData>
  </iact:action>
  <iact:action type="add" startTime="95615">
    <iact:property name="dataType"/>
    <iact:actionData xml:id="d37">
      <inkml:trace xmlns:inkml="http://www.w3.org/2003/InkML" xml:id="stk37" contextRef="#ctx0" brushRef="#br0">29694 17765 126 0,'0'0'339'15,"0"0"-300"-14,0 0-33 14,0 0 47-14,0 0 29 13,0 0-35-13,0 0 27 14,12-7-46-14,-6-7-24 14,14-2 25-14,0 0-22 13,9-5-1-13,9 2-6 14,7-3 1-14,11 3-12 14,2 2 11-14,-3-1-6 13,-2 6 3-13,-3-2-4 29,-4-4-4-29,-1 6-1 0,-3-1-30 0,-2 1 8 28,1 7-46-28,-14-6-49 0,-27 6-47 0,0 3-110 27</inkml:trace>
    </iact:actionData>
  </iact:action>
</iact:actions>
</file>

<file path=ppt/ink/inkAction4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57:32.836"/>
    </inkml:context>
    <inkml:brush xml:id="br0">
      <inkml:brushProperty name="width" value="0.05292" units="cm"/>
      <inkml:brushProperty name="height" value="0.05292" units="cm"/>
      <inkml:brushProperty name="color" value="#FF0000"/>
    </inkml:brush>
  </inkml:definitions>
  <iact:action type="add" startTime="6524">
    <iact:property name="dataType"/>
    <iact:actionData xml:id="d0">
      <inkml:trace xmlns:inkml="http://www.w3.org/2003/InkML" xml:id="stk0" contextRef="#ctx0" brushRef="#br0">30842 7074 221 0,'0'0'10'1,"0"0"-10"13,0 0-4-13,0 0-12 0,0 0 16 13,0 0 2 1,0 0 65-14,-33 4-36 0,33-4-29 13,0 0-1-13,0 0 6 14,0 0 114-14,0 0-83 13,0 0-33-13,0 0 11 14,0 0 22-14,0 0-23 14,4 0 14-14,27 0-28 13,27 0 20-13,34-1 47 14,35-12-58-14,11 3 6 13,12 2 0 18,6 2-16-31,-13 3 15 0,-10-2-15 0,-13-2 0 27,-15 2 4-27,-20-1-3 0,-21-2-1 0,-19 6 1 27,-16 0 5-27,-16 0-12 0,-6 2-8 0,-7 0-47 0,0-1-14 26,-11 1-145-26,-14-7-58 0</inkml:trace>
    </iact:actionData>
  </iact:action>
  <iact:action type="add" startTime="9861">
    <iact:property name="dataType"/>
    <iact:actionData xml:id="d1">
      <inkml:trace xmlns:inkml="http://www.w3.org/2003/InkML" xml:id="stk1" contextRef="#ctx0" brushRef="#br0">21478 7908 126 0,'-5'0'19'15,"0"0"-18"-14,5 0 23 0,0 0-10 13,0-1 14 1,0-2 37-14,0 3-37 0,0 0-12 13,-2 0-10-13,2 0 1 14,0 0 5-14,0 0-12 13,0 0 0-13,0 0-7 14,0 0 14-14,0-1-4 14,0 1 26-14,0 0 4 13,0 0 11-13,0 0-24 14,0 0-7-14,0 0 29 13,0 0-31-13,0 0 4 14,0-3 5-14,0 2-14 14,0 1 1-14,0 0-7 13,0 0-11-13,0 0 4 14,0 0 5-14,0 0-1 0,0 0 2 13,9 0 1-13,18 0 4 13,20 0 4-13,24-7-1 14,25 0 36-14,20-4-38 45,6 0 8-45,5 1-1 0,-4-1-8 0,-14 5 1 0,-15 0-5 26,-18 3 0-26,-21-2-11 0,-16 2 11 0,-22-2-43 0,-5 1-10 26,-10 2-21-26,-2 1 6 0,0 1-34 0,-12 0-87 12</inkml:trace>
    </iact:actionData>
  </iact:action>
  <iact:action type="add" startTime="12273">
    <iact:property name="dataType"/>
    <iact:actionData xml:id="d2">
      <inkml:trace xmlns:inkml="http://www.w3.org/2003/InkML" xml:id="stk2" contextRef="#ctx0" brushRef="#br0">30994 7299 253 0,'0'0'23'1,"0"0"-22"0,0 0 33 0,0 0-11 0,0 0 23 26,0 0 43-26,0 0-29 0,-21 9-48 0,21-6 62 11,0-3-32-11,0 2-31 0,0-2-2 13,0 0-2 2,0 0-7-15,0 0 0 0,0 0 0 12,6 0 26-12,25 0-26 14,22 0 10-14,11-10-9 14,12 0-1-14,9 4 0 13,2 1-1 17,-3 5 8-30,-1-1-10 0,-12-3 3 0,-9 0 0 28,-8 1 10-28,-11-2-10 0,-14 3 0 0,-12 2-3 27,-8 0 6-27,-6 0-6 0,-3 0-56 0,0 0-55 27,-7 0-31-27,-15 0-41 0,-5 0 71 0</inkml:trace>
    </iact:actionData>
  </iact:action>
  <iact:action type="add" startTime="14084">
    <iact:property name="dataType"/>
    <iact:actionData xml:id="d3">
      <inkml:trace xmlns:inkml="http://www.w3.org/2003/InkML" xml:id="stk3" contextRef="#ctx0" brushRef="#br0">29189 7969 86 0,'0'0'42'15,"0"0"-14"-14,0 0 13 14,0 0-19-14,0 0-13 13,0 0 40-13,0 0-6 14,-10 8-9-14,10-8 11 14,0 0-27-14,0 0-9 13,0 0-9-13,0 0 0 14,0 0-12-14,0 0 11 13,0 6-9-13,0 0 9 0,0 4 1 13,0 6 7-13,4 6-3 14,12 5 3-14,7 2 13 13,6 2-6-13,11 2 19 14,9-1 4-14,8 0-23 14,7-10 4 0,-7-5-13-14,1-10 2 0,0 0 22 28,-2-6-19-28,2-1-10 0,4 0 30 0,5 0-24 43,-1 0 9-43,4-19-12 0,1-6 3 0,2-5 15 0,4-6-21 27,-6-5 0-27,-9 0 0 0,-8-3 7 0,-9 4-5 27,-5-2-2-27,-11 1 4 0,-5 2 24 0,-6-5-28 27,-7 7 6-27,-6-5 1 0,-5 0-7 0,0-2-1 27,0-2 1-27,-27-1-6 0,-11 1-2 0,-13 0 8 0,-18-2-1 27,-16 6-12-27,-11 0 12 0,-11 6-2 0,-2 10 0 27,-3 7 3-27,3 14-8 0,-2 5 8 0,-7 0 0 27,-1 0-12-27,8 17 4 0,15 8 3 0,27 3 4 0,22 2 2 26,11 4-20-26,16 4 12 0,9 3-13 0,9 2 16 28,2-3-40-28,0 3 25 0,13-5 7 0,12-3 2 27,-7 2-8-27,1-2-17 0,2 4-7 0,-3 0-5 27,9-3-45-27,0-4 0 0,4-4 42 0,-18-24-20 0,0-4-22 11</inkml:trace>
    </iact:actionData>
  </iact:action>
  <iact:action type="add" startTime="19039">
    <iact:property name="dataType"/>
    <iact:actionData xml:id="d4">
      <inkml:trace xmlns:inkml="http://www.w3.org/2003/InkML" xml:id="stk4" contextRef="#ctx0" brushRef="#br0">29226 9334 233 0,'0'0'8'15,"0"0"-8"-14,0 0 3 14,0 0-3-14,0 0 22 13,0 0 15-13,0 0 19 14,5 14-37-14,19-9-4 14,12-2 19-14,6 1-16 13,3 1-14-13,15 0 28 14,9-1-31-14,7 0 15 0,4-1 9 13,5-2-17 1,0 2 18 16,4-3-18-30,4 0-5 0,5 0 33 0,-2 0-30 0,2 0 1 27,-5-7 1-27,-8-6-5 0,-6-6 3 28,-8-5-6-28,-11-5 0 0,-6 0 17 0,-12-7-8 0,-9-3-3 26,-4-6 0-26,-4-2-5 0,-7 1-2 0,-5 1 1 27,-9-4 0-27,-4-1 3 0,0 3-3 0,0-6-2 28,-19 2-2-28,-10 2 8 0,-7-1-9 0,-2 8 3 0,-4-1 2 26,0 3 4-26,-1 5-3 0,-1 0-1 0,-10 6 0 27,-2 8 4-27,-11 7-9 0,-13 2 3 0,-18 8 2 27,-16 4-5-27,-11 0 5 0,-6 0 0 0,4 18 3 28,11 2 1-28,16 4-8 0,11 2 3 0,8 1 1 0,12 4-6 26,5 3 6-26,8 2-5 0,9 2 4 0,11 1 1 27,14-2-5-27,-3 4 2 0,12 3 3 0,2 4 0 27,9 2 0-27,2-1 0 0,0-1 1 0,28-4 2 0,11-7-6 27,11-4 3-27,8-6 0 0,7-4 8 0,9-7-8 27,-5 1 0-27,0-6-1 0,-6-1-9 0,-10 4-28 43,-8-3-60-43,-41-11-74 0,3 0-73 0</inkml:trace>
    </iact:actionData>
  </iact:action>
  <iact:action type="add" startTime="21375">
    <iact:property name="dataType"/>
    <iact:actionData xml:id="d5">
      <inkml:trace xmlns:inkml="http://www.w3.org/2003/InkML" xml:id="stk5" contextRef="#ctx0" brushRef="#br0">21850 8482 227 0,'0'0'19'1,"0"0"1"0,0 0-6 0,0 0-11 0,0 0-6 0,0 0-5 9,0 0 8-9,-27 0 4 0,27 0-4 13,0 0 8 1,0 0-8-14,0 0 0 0,0 0 9 13,0 0-9-13,0 0 0 14,0 0 12-14,9 0 18 13,7 0 9-13,11-12-22 14,6-5 6-14,23-14 19 14,17-3-18-14,27-8 18 29,23-11-7-29,7 3-20 0,-6 4 2 28,-1 5-17-28,-10 7 0 0,-8 2-2 0,-7 0 2 0,-11 11-29 26,-8 1-26-26,-15 9-38 0,-62 11-50 0</inkml:trace>
    </iact:actionData>
  </iact:action>
  <iact:action type="add" startTime="30214">
    <iact:property name="dataType"/>
    <iact:actionData xml:id="d6">
      <inkml:trace xmlns:inkml="http://www.w3.org/2003/InkML" xml:id="stk6" contextRef="#ctx0" brushRef="#br0">30615 7337 84 0,'0'0'24'15,"0"0"12"-14,0 0 9 14,0 2-39-14,0-2 11 13,0 0 9-13,0 1-12 14,0-1-1-14,0 2-9 0,0-2-3 13,0 0 16-13,0 0-17 13,0 0-2-13,0 3-5 14,0-3 5-14,0 0-2 14,0 0 4-14,0 0 0 13,0 0 10-13,0 0-9 14,0 0-1-14,0 0 1 13,5 0 7-13,16 0 17 14,18 2-5-14,17-2 3 14,8 0 19-14,9 0-24 29,6 0 8-29,5 0-14 0,7 0-2 28,6 0 5-28,-6 0 7 0,-7 0-18 0,-14 0 20 0,-10 0-24 26,-9 0 0-26,-18 0 0 0,-8 0 1 29,-9 0-4-29,-10 0-19 0,-6 0-41 0,0 0 1 0,0 4-31 26,-2 6-14-26,-14-8 47 0</inkml:trace>
    </iact:actionData>
  </iact:action>
  <iact:action type="add" startTime="31117">
    <iact:property name="dataType"/>
    <iact:actionData xml:id="d7">
      <inkml:trace xmlns:inkml="http://www.w3.org/2003/InkML" xml:id="stk7" contextRef="#ctx0" brushRef="#br0">30524 8274 16 0,'0'0'230'1,"0"0"-184"0,0 0 26 0,0 0-37 0,0 0-12 0,0 0 11 9,46-17 41-9,-28 7-68 14,9-4 2-14,7 0 1 13,3 2-10-13,13 4 0 14,-2 0 0-14,10 2 1 14,9 3-17-14,3 3 16 0,-4 0-14 12,3 0-2 18,-13 0-44-30,-10 9-12 0,-12 3-25 0,-34-8-16 28</inkml:trace>
    </iact:actionData>
  </iact:action>
  <iact:action type="add" startTime="31523">
    <iact:property name="dataType"/>
    <iact:actionData xml:id="d8">
      <inkml:trace xmlns:inkml="http://www.w3.org/2003/InkML" xml:id="stk8" contextRef="#ctx0" brushRef="#br0">30744 9138 34 0,'0'0'342'1,"0"0"-321"0,0 0 1 0,0 0 9 0,0 0-31 0,0 0 0 9,80 16 32-9,-22-25-18 14,14 2 7-14,12 0-21 0,7 4 0 12,-4 3-6 3,-2 0 6-15,-6 0-28 0,-13 0-5 13,-3 0-52-13,-55 0-21 13,-3 0-90-13</inkml:trace>
    </iact:actionData>
  </iact:action>
  <iact:action type="add" startTime="34736">
    <iact:property name="dataType"/>
    <iact:actionData xml:id="d9">
      <inkml:trace xmlns:inkml="http://www.w3.org/2003/InkML" xml:id="stk9" contextRef="#ctx0" brushRef="#br0">15954 11819 14 0,'17'-17'1'1,"10"2"-1"0,4-1 8 12,3-1 4-12,-1 6-12 14,-17 7 0-14,-7 2-27 13</inkml:trace>
    </iact:actionData>
  </iact:action>
  <iact:action type="add" startTime="35247">
    <iact:property name="dataType"/>
    <iact:actionData xml:id="d10">
      <inkml:trace xmlns:inkml="http://www.w3.org/2003/InkML" xml:id="stk10" contextRef="#ctx0" brushRef="#br0">16567 11396 258 0,'0'0'24'15,"0"0"-9"-14,0 0-1 14,0 0 10-14,0 0 54 0,0 0-27 12,0 0-9-12,0 0-26 14,0 0-16-14,2 0-5 14,21 0-8-14,12 0 13 13,23-4 4-13,24-10-4 14,21 1 0-14,26-2 2 13,14-3-2-13,24-3 0 30,9 2-12-30,13 0 12 0,-4-1 20 0,-13 5-20 43,-18-2-4-43,-21 3-3 0,-7 0-33 0,-13 1 1 0,-95 10-90 26,5-1-19-26</inkml:trace>
    </iact:actionData>
  </iact:action>
  <iact:action type="add" startTime="36473">
    <iact:property name="dataType"/>
    <iact:actionData xml:id="d11">
      <inkml:trace xmlns:inkml="http://www.w3.org/2003/InkML" xml:id="stk11" contextRef="#ctx0" brushRef="#br0">29160 10503 245 0,'0'0'97'1,"0"0"-90"13,0 0-1-13,0 0 3 14,0 0-9-14,0 0 0 13,-27 16 37-13,27-13-8 0,0-1-20 13,0-2 9-13,0 0 0 14,2 1 1-14,29-1-10 13,25 0 2-13,26 0 23 14,19 0-32-14,7-12 2 14,4 4-4-14,-2 2-13 29,-12-3-11-29,-5 4-63 0,-70 1-91 28</inkml:trace>
    </iact:actionData>
  </iact:action>
  <iact:action type="add" startTime="38553">
    <iact:property name="dataType"/>
    <iact:actionData xml:id="d12">
      <inkml:trace xmlns:inkml="http://www.w3.org/2003/InkML" xml:id="stk12" contextRef="#ctx0" brushRef="#br0">32001 7583 222 0,'0'0'23'1,"0"0"-11"0,0 0 8 0,0 0-11 0,0 0 8 0,0 0 61 9,0 0-44-9,-27 4-24 14,27-1-5-14,0-3 2 13,0 0 9-13,0 0-16 0,8 0-8 13,23 0 4-13,22 0 8 14,14 0-4-14,13 0 6 13,3 0-5 18,-3 0 3-31,-4 0-4 0,-12 0 7 0,-8 0-19 0,-4 2-7 26,-19 0-64-26,-31 0-38 0,-2-2-60 28</inkml:trace>
    </iact:actionData>
  </iact:action>
  <iact:action type="add" startTime="39408">
    <iact:property name="dataType"/>
    <iact:actionData xml:id="d13">
      <inkml:trace xmlns:inkml="http://www.w3.org/2003/InkML" xml:id="stk13" contextRef="#ctx0" brushRef="#br0">30682 7774 236 0,'0'0'0'15,"0"0"-19"-14,0 0 18 14,0 0-28-14,0 0 8 13,0 0 21-13,-14-13 43 14,14 13-28-14,0 0-15 14,0 0-41-14,0 0 17 13,0 0-34-13,0 0 36 14</inkml:trace>
    </iact:actionData>
  </iact:action>
  <iact:action type="add" startTime="40401">
    <iact:property name="dataType"/>
    <iact:actionData xml:id="d14">
      <inkml:trace xmlns:inkml="http://www.w3.org/2003/InkML" xml:id="stk14" contextRef="#ctx0" brushRef="#br0">25673 7536 212 0,'0'0'0'1,"0"0"4"0,0 0 20 0,0 0-22 0,0 0 9 0,0 0 25 9,0 0-17-9,11-34-19 14,-11 34-7-14,0 0 5 13,0 0-14-13,0 0 10 0,0 22-6 13,0 14 6-13,0 12 2 14,-11 15 3-14,-5 12-8 13,1 11 9 17,-3 10 22-30,-7 13-19 0,10 11 16 0,-8 9 8 0,8 1-8 27,3-3 14-27,6 1-16 0,2 0-9 0,-5 5 30 27,-1-1-8-27,0 7-10 0,-13 4-5 0,-4 14 1 27,-6 17-1-27,-3 10-13 0,1 10 3 0,4-2 5 27,4-12-8-27,6-17-2 0,13-25 0 0,6-24 0 28,2-13 1-14,-5-9-1-14,5-8 0 0,-7-2 7 0,0-2-7 28,1 4 0-28,-9 2 0 0,3 6 3 0,-1-7 2 27,1-8-5-27,6-17 0 0,-1-23 0 0,5-10 0 0,2-16-2 26,0-5 2-26,0-5 4 0,-2 1 7 0,2-2-11 0,0 4 0 11,0-2 2-11,0-2-2 0,-2 0-5 12,0 0-16 3,-6-8-71-15,6-8 21 14,2-4-39-14,0-6 24 29,0 16 7-29</inkml:trace>
    </iact:actionData>
  </iact:action>
  <iact:action type="add" startTime="43456">
    <iact:property name="dataType"/>
    <iact:actionData xml:id="d15">
      <inkml:trace xmlns:inkml="http://www.w3.org/2003/InkML" xml:id="stk15" contextRef="#ctx0" brushRef="#br0">31901 7464 184 0,'-4'10'19'15,"4"-10"2"-14,0 0-20 14,0 0-1-14,0 4 4 13,0-4 29-13,0 0 8 14,17 0-36-14,16 0 0 14,15 0 12-14,7 0-11 13,10 0-1-13,8 0 2 14,10 0-4-14,-2-3-3 14,0 2 1-14,-4 1-1 13,-15 0 3-13,-8 0-3 29,-15 0-38-29,-10 0-16 0,-29 0-36 29</inkml:trace>
    </iact:actionData>
  </iact:action>
  <iact:action type="add" startTime="49234">
    <iact:property name="dataType"/>
    <iact:actionData xml:id="d16">
      <inkml:trace xmlns:inkml="http://www.w3.org/2003/InkML" xml:id="stk16" contextRef="#ctx0" brushRef="#br0">19350 12479 111 0,'-8'1'2'1,"1"-1"-2"13,7 0 0 2,0 0 2-15,0 0 20 0,0 0 35 12,0 0-34-12,0 0-21 14,0 0-1-14,0 0 3 14,0 0 11-14,0 0 8 13,0 3-3-13,0-3 25 14,0 0-16-14,0 0 6 14,0 0-9-14,0 0-24 13,0 0 2-13,0 0-4 14,0 0 0-14,0 0 16 13,0 0-13-13,0 0 13 14,0 0 8-14,0 0-21 14,0 0 8-14,0 0-11 13,0 0 0-13,0 0-2 0,0 0 2 13,9 2 0-13,20-2 10 14,14 0 30-14,15 0-5 13,15 0 3 2,14-13-24-15,11-4 21 29,0-4-34-29,-11 3-1 0,-4 0 14 28,-21 5-14-28,-6 2 9 0,-10 3-9 0,-5 5-9 0,-10-4 4 26,-7 2-28-26,-8 5-3 0,-3-3-24 0,3 3-35 28,9-2-3-28,-23 2-54 0,9-4-50 0</inkml:trace>
    </iact:actionData>
  </iact:action>
  <iact:action type="add" startTime="53103">
    <iact:property name="dataType"/>
    <iact:actionData xml:id="d17">
      <inkml:trace xmlns:inkml="http://www.w3.org/2003/InkML" xml:id="stk17" contextRef="#ctx0" brushRef="#br0">27879 6717 194 0,'-13'-8'9'1,"11"7"24"13,2-4 1-13,0 4-16 14,0 1 56-14,0 0-30 13,0 0-33-13,0 0 7 14,0 0-18-14,0 0 0 14,0 0 2-14,0 0 22 13,23 0-4-13,12 0-17 0,30 0 30 13,20 0 16-13,17 0-38 14,20 0 2-14,7 0-1 29,1 0-9-29,-5-7 29 0,-11 3-32 28,-5 0 0-28,-22-1 7 0,-9 5-3 0,-13 0-4 0,-9 0 0 26,-14 0 1-26,-5 0 2 0,-1 0-3 0,-5 0 0 28,-4 0 0-28,-9 0 0 0,-7 0-5 0,-3 0 5 27,-2 0-36-27,-2 0 22 0,-4 0-53 0,0 0-8 27,2 0-28-27,-2 0-52 0,0 0-42 0</inkml:trace>
    </iact:actionData>
  </iact:action>
  <iact:action type="add" startTime="53581">
    <iact:property name="dataType"/>
    <iact:actionData xml:id="d18">
      <inkml:trace xmlns:inkml="http://www.w3.org/2003/InkML" xml:id="stk18" contextRef="#ctx0" brushRef="#br0">29333 6490 169 0,'0'0'28'1,"0"0"-6"0,0 0-18 0,0 0 38 0,0 0 27 0,0 0-6 9,-36-29-31-9,36 29-32 14,0 0 0-14,0 0 6 13,7 0-6-13,9 0 1 14,13 0 16-14,6 6-16 14,5 3 6-14,1 3 7 13,-1 0-10-13,-5 5 7 14,1-2-11-14,-7 2 0 14,0-5 1-14,-13 0 0 13,-5-4-1-13,-7-2 0 14,-4-4 0-14,0-2-10 0,0 0-3 44,0 1 3-44,-13 16 10 0,-30 9 10 0,-19 16 30 0,-16 7-25 26,-2 5-15-26,-1 10 5 0,12 8-5 28,5 14-52-28,-7 13 8 0,50-64-92 0,-1 4-17 27</inkml:trace>
    </iact:actionData>
  </iact:action>
  <iact:action type="add" startTime="55001">
    <iact:property name="dataType"/>
    <iact:actionData xml:id="d19">
      <inkml:trace xmlns:inkml="http://www.w3.org/2003/InkML" xml:id="stk19" contextRef="#ctx0" brushRef="#br0">26477 12163 47 0,'0'0'37'15,"0"0"-12"-14,0 0 38 14,0 0-21-14,0 0 6 13,0 0 19-13,0 0-7 0,-4 5-19 13,4-5-26-13,0 0-10 14,0 0 37 0,0 0-27-14,0 0 12 0,0 0 11 13,0 0 0-13,0 0-4 13,0 0-13-13,0 0-18 14,0 0 11-14,0 0-14 14,0 0-8-14,29 0 7 13,20 0 2-13,20-6 10 14,18-1-6-14,13-1 4 14,14 2 6 0,9 3-9-14,-7-6-1 0,-10 2 10 28,-14-1-13-28,-7-2 11 0,-21 2-13 0,-8-3 0 28,-9 1 10-28,-11 1-10 13,-9-2-5-13,-10 3 2 0,-8 0-23 0,-9 4 0 28,0-2-27-28,-5 4-50 0,-16 2-124 0</inkml:trace>
    </iact:actionData>
  </iact:action>
  <iact:action type="add" startTime="57844">
    <iact:property name="dataType"/>
    <iact:actionData xml:id="d20">
      <inkml:trace xmlns:inkml="http://www.w3.org/2003/InkML" xml:id="stk20" contextRef="#ctx0" brushRef="#br0">20166 14284 108 0,'0'0'0'15,"0"0"4"-14,0 0 7 14,0 0 20-14,0 0 47 0,0 0-7 12,0 0 5-12,-79-17 9 14,71 13-35-14,6 2-15 14,2 2 30-14,0 0-45 13,0 0 2-13,0 0-3 14,0 0-8-14,0 0 4 13,0 0-15-13,0 0 3 14,0 0 4-14,0 0-7 14,12 0 0-14,30 0 10 13,18-3 10-13,23-4 11 14,19-3-28 16,16-2-1-30,9 0 14 0,1 0-15 0,-3 2-2 0,-7 4-9 26,-5 4-57-26,-10 0-11 0,-7 0-33 29,-81 2-105-29,-8-6-7 0</inkml:trace>
    </iact:actionData>
  </iact:action>
  <iact:action type="add" startTime="59104">
    <iact:property name="dataType"/>
    <iact:actionData xml:id="d21">
      <inkml:trace xmlns:inkml="http://www.w3.org/2003/InkML" xml:id="stk21" contextRef="#ctx0" brushRef="#br0">26801 13746 330 0,'0'0'82'1,"0"0"-61"13,0 0 87-13,0 0-35 14,0 0-22-14,0 0 17 13,0 0-24-13,-23 1-18 0,23-1-26 13,0 0-2 2,12 0 2-15,28-1 3 0,18-10 1 12,11-3 7-12,9 5-6 14,0 1-5-14,-12 2-33 14,0 2-43-14,-16-1 4 29,-38 5-88-29,-1-3-79 0</inkml:trace>
    </iact:actionData>
  </iact:action>
  <iact:action type="add" startTime="59851">
    <iact:property name="dataType"/>
    <iact:actionData xml:id="d22">
      <inkml:trace xmlns:inkml="http://www.w3.org/2003/InkML" xml:id="stk22" contextRef="#ctx0" brushRef="#br0">30247 13728 170 0,'0'0'39'1,"0"0"-36"0,0 0-2 0,0 0 11 0,0 0 12 10,0 0 41-10,-20 0 50 14,16 0-50-14,4 0-27 13,-2 0-10-13,2 0 3 14,0 0 17-14,0 0-45 0,0 0-1 13,0 0 31 1,0 0-25-14,0 0 5 0,0 0-5 13,0 0-4-13,13 0-3 13,16 0 6-13,13 0-5 14,11-4 14-14,10-2-6 14,3 0-11 0,6-1 1-14,4 6 0 30,-4-3-5-30,-8 2 0 0,-4-2-37 0,-9 1 2 27,-8 1-51-27,-3 0-27 0,-38 1-48 0,-2-5-112 27</inkml:trace>
    </iact:actionData>
  </iact:action>
  <iact:action type="add" startTime="62585">
    <iact:property name="dataType"/>
    <iact:actionData xml:id="d23">
      <inkml:trace xmlns:inkml="http://www.w3.org/2003/InkML" xml:id="stk23" contextRef="#ctx0" brushRef="#br0">27889 15444 259 0,'0'0'17'15,"0"0"-13"-14,0 0 3 14,0 0 31-14,0 0 13 13,0 0 34-13,0 0-52 14,-2 2-23-14,2-2 11 14,0 0-14-14,0 0 11 13,0 0-11-13,0 0 1 14,0 0-9-14,0 0 1 14,0 0 0-14,0 0 8 13,0 0-7-13,0 0 1 14,0 0-2-14,0 0 7 0,0 0-3 12,0 0-4 3,0 0 0-15,4 0 14 0,11 0-12 13,8 0 0-13,-1 0 7 13,7 0-7-13,9 0 21 14,6 0-22-14,12 0 1 14,6-2 31 16,8-6-23-30,1 2 1 0,2-2-2 0,-3-2-6 27,-3 2 11-27,-5-1-14 0,0 2 0 0,1 2 0 27,-5 0 0-27,2 3 0 0,-4 0-5 0,-2 2-59 0,-10 0-20 27,-40 0-106-27,-4 0-129 0</inkml:trace>
    </iact:actionData>
  </iact:action>
  <iact:action type="add" startTime="65361">
    <iact:property name="dataType"/>
    <iact:actionData xml:id="d24">
      <inkml:trace xmlns:inkml="http://www.w3.org/2003/InkML" xml:id="stk24" contextRef="#ctx0" brushRef="#br0">31772 7233 203 0,'0'0'1'15,"0"0"3"-14,0 0-4 0,0 0-2 13,0 0 0-13,0 0 2 13,0 0 33-13,-29 24-33 14,29-23-12-14,0 2 10 14,0-1 2-14,0 0 10 13,0 0 47-13,0-2-46 14,0 3 29-14,2-3-14 13,18 3 3-13,11 1 29 14,14 0-44-14,4 0-2 14,8 0-8-14,4-4 2 13,-1 2 1 2,-2 2-7-15,-2 3 0 0,0-1-6 28,-14 5-13-28,-6 1-40 0,-14 4-44 0,-22-10-48 0</inkml:trace>
    </iact:actionData>
  </iact:action>
  <iact:action type="add" startTime="66284">
    <iact:property name="dataType"/>
    <iact:actionData xml:id="d25">
      <inkml:trace xmlns:inkml="http://www.w3.org/2003/InkML" xml:id="stk25" contextRef="#ctx0" brushRef="#br0">28132 12279 66 0,'0'0'100'15,"0"0"-71"-14,0 0-1 0,0 0 15 13,0 0-11-13,0 0 21 13,0 0 20-13,6 0-44 14,-6 0-6-14,5 0-8 14,-5 0-11-14,2 0 3 13,-2 0-7-13,0 0 0 14,0 0-7-14,0 0 13 14,0 0-6-14,0 0 17 13,0 0 0-13,0 0 7 14,0 0-24-14,0 0 0 13,0 0 3-13,6 0-3 14,8 0 0-14,11 0 2 14,10 0 12-14,14 1 11 0,-2 3-25 12,7-2 3-12,2-2 16 14,-6 0-15 16,2 0 0-30,-6 0 3 0,-3 0-5 28,-5 0 1-28,-9 0-3 0,0 0 0 0,-7-2 4 28,1-3-4-28,-4-4-7 0,-5 1-23 0,-5 4-19 0,-5 4-32 26,-4 0-80-26,0 0-81 0</inkml:trace>
    </iact:actionData>
  </iact:action>
  <iact:action type="add" startTime="67236">
    <iact:property name="dataType"/>
    <iact:actionData xml:id="d26">
      <inkml:trace xmlns:inkml="http://www.w3.org/2003/InkML" xml:id="stk26" contextRef="#ctx0" brushRef="#br0">28263 14408 75 0,'0'0'315'1,"0"0"-290"13,0 0 19-13,0 0-5 14,0 0-29-14,0 0 0 13,0 0-3-13,83-29 12 14,-54 19-17-14,2 0-2 14,9-2 8-14,5 0-5 13,3-2-1-13,8 4-2 14,9 0 0-14,6-2-7 13,1 4-7-13,-6 2-28 30,-3 1-10-30,-16 5-64 0,-38 0-3 0</inkml:trace>
    </iact:actionData>
  </iact:action>
  <iact:action type="add" startTime="79176">
    <iact:property name="dataType"/>
    <iact:actionData xml:id="d27">
      <inkml:trace xmlns:inkml="http://www.w3.org/2003/InkML" xml:id="stk27" contextRef="#ctx0" brushRef="#br0">31137 6927 59 0,'0'0'27'1,"-8"0"-27"0,4 3-15 0,-5-3-33 0,1 4 25 0,-2 0 23 9,4 2 0-9,-7 3 0 14</inkml:trace>
    </iact:actionData>
  </iact:action>
  <iact:action type="add" startTime="79475">
    <iact:property name="dataType"/>
    <iact:actionData xml:id="d28">
      <inkml:trace xmlns:inkml="http://www.w3.org/2003/InkML" xml:id="stk28" contextRef="#ctx0" brushRef="#br0">30653 7369 16 0,'0'0'198'1,"0"0"-150"0,0 0-10 0,0 0 8 0,0 0-43 0,0 0 40 9,-16 5-18-9,16-5-22 14,0 1-3-14,0 1 0 13,0-2 5-13,0 0 23 14,18 0-4-14,20 0 3 14,11 0-3-14,7 0-1 13,6-8 29-13,14 4-46 14,2-1 11 1,16 5-11-15,8 0 1 0,3 0-2 12,-5 0-5 3,-2 11-25-15,-2 4 22 0,-5 2-35 44,-2 0-33-44,-8 0-42 0,-68-10-14 0,-6-4-48 0</inkml:trace>
    </iact:actionData>
  </iact:action>
  <iact:action type="add" startTime="80629">
    <iact:property name="dataType"/>
    <iact:actionData xml:id="d29">
      <inkml:trace xmlns:inkml="http://www.w3.org/2003/InkML" xml:id="stk29" contextRef="#ctx0" brushRef="#br0">29634 15698 87 0,'0'0'346'1,"0"0"-333"13,0 0 21-13,0 0-19 14,0 0 5-14,0 0 13 13,0-3 24-13,0 3-7 14,2-2-50-14,0 2 7 14,0 0 3-14,-2 0 1 13,0 0 7-13,8 0-18 14,-4 0 5-14,11-2-9 13,10 2 4-13,8-2 0 0,8 2 12 13,3 0-12 2,12 0 0-15,6 0 11 0,19-2-9 28,7 1 16-28,11 1-18 0,10 0 0 28,7 0 17-28,-2 0-16 0,0 0-1 0,-4 0 9 0,-4 0-7 26,-6 0 5-26,0 0-7 0,1 0 0 0,-3-3-3 28,-7-3 3-28,-4 4-7 0,-14 0 2 0,1 0-8 43,-5 2 1-43,-2-2-22 0,2 2-20 0,-11 0-14 0,-7 0-53 26,-1 0-17-26,-48 0-13 0</inkml:trace>
    </iact:actionData>
  </iact:action>
  <iact:action type="add" startTime="93972">
    <iact:property name="dataType"/>
    <iact:actionData xml:id="d30">
      <inkml:trace xmlns:inkml="http://www.w3.org/2003/InkML" xml:id="stk30" contextRef="#ctx0" brushRef="#br0">13216 16497 46 0,'0'0'33'1,"0"0"-33"0,0 0-10 0</inkml:trace>
    </iact:actionData>
  </iact:action>
  <iact:action type="add" startTime="94620">
    <iact:property name="dataType"/>
    <iact:actionData xml:id="d31">
      <inkml:trace xmlns:inkml="http://www.w3.org/2003/InkML" xml:id="stk31" contextRef="#ctx0" brushRef="#br0">14079 16916 114 0,'0'0'39'15,"0"0"-26"-14,0 0 7 14,0 0 9-14,0 0-7 13,0 0 0-13,0 0-9 0,-31-12 18 13,29 8 0-13,-6 4 11 14,6-2 5-14,2 2-7 13,-2 0-4-13,2-3-4 14,0 3-11-14,0 0-12 13,0 0 14-13,0 0-22 14,0 0 0-14,0 0 12 14,0 0-7-14,0 0 10 13,0 0-2-13,0 0-4 14,0 0 32-14,0 0-40 14,0 0 7-14,0 0-9 13,0 0 0-13,0-3-10 14,0 3-9-14,0 0 10 0,0-4 1 12,0 4 1 3,10-5 7-15,7 3 11 0,8-1-11 13,6-1-35-13,2 2-11 13,12-1-34-13,8-6-49 14,-35 9-31-14</inkml:trace>
    </iact:actionData>
  </iact:action>
  <iact:action type="add" startTime="95637">
    <iact:property name="dataType"/>
    <iact:actionData xml:id="d32">
      <inkml:trace xmlns:inkml="http://www.w3.org/2003/InkML" xml:id="stk32" contextRef="#ctx0" brushRef="#br0">14750 16266 84 0,'0'0'72'1,"0"0"-66"0,0 0-6 0,0 0-9 0,0 0-47 26,0 0-31-26,0 0 77 0,-27-22 10 0,27 22 0 0,0 0 0 10</inkml:trace>
    </iact:actionData>
  </iact:action>
  <iact:action type="add" startTime="95951">
    <iact:property name="dataType"/>
    <iact:actionData xml:id="d33">
      <inkml:trace xmlns:inkml="http://www.w3.org/2003/InkML" xml:id="stk33" contextRef="#ctx0" brushRef="#br0">14924 16131 250 0,'0'0'4'1,"0"0"-3"0,0 0 18 0,0 0 60 0,0 0-1 26,0 0-20-26,0-11-22 0,0 11-36 0,0 0-3 43,0 0-2-43,0 0 5 0,0 0 6 0,0 0-6 0,0 0 0 0,0 0-7 0,0 11 12 8,-12 16-5-8,-5 13 15 14,-3 18 13 16,-7 15-2-30,-2 13-4 0,2 7 6 0,-2 4 21 27,2 0-32-27,3-8-7 0,6-6 0 0,5-9-5 28,1-11 2-28,8-17-7 0,2-16 0 0,0-16 7 27,2-2-7-27,0-12-1 0,0 0 0 0,0 0 2 27,0 0 6-27,0-2-6 0,0-30-1 0,0-23 9 0,2-21-6 26,9-16-3-26,-2-4 0 0,2-3-11 0,0 7 4 28,-6 6 7-28,2 7 0 0,-1 9 13 0,1 6-9 27,-3 10-4-27,-2 6 4 0,3 4-3 0,6-2 2 0,0 2-3 11,3-2 0 3,1 2 0-14,1 8 0 0,-3 7-3 44,-3 9 3-44,-6 11 8 0,-2 4 4 0,-2 5-12 0,0-2 0 26,0 2-1-26,0 0 1 0,0 0-4 0,0 0 1 0,0 0-6 0,0 0 6 10,0 0-10-10,0 0 10 14,0 0-11-14,0 0-3 13,0 12-7-13,0 20 18 14,0 11 6-14,0 10 9 29,0 12-9-29,-14 13 0 0,1 14 21 28,-1 15-18-28,1 7 4 0,9 1 0 0,-5-8-4 0,4-15-1 27,5-13-2-27,-2-16 0 0,2-17 0 0,0-17 0 27,0-11-11-27,0-9-6 0,0-7-9 0,0-2-11 0,0 0-32 26,0-7-29-26,0-15-62 0</inkml:trace>
    </iact:actionData>
  </iact:action>
  <iact:action type="add" startTime="101169">
    <iact:property name="dataType"/>
    <iact:actionData xml:id="d34">
      <inkml:trace xmlns:inkml="http://www.w3.org/2003/InkML" xml:id="stk34" contextRef="#ctx0" brushRef="#br0">17637 14471 297 0,'-5'-7'89'15,"5"1"-79"-14,0 2 33 14,0 1 35-14,0 2-45 13,0-3 24-13,0 2-21 14,0 2-22-14,0 0 17 0,0 0-28 13,0 0 6-13,0 0-9 13,0 0-1-13,0 7 0 14,0 24 1-14,-2 13 5 14,-2 17 35-14,-8 6-38 13,6 5 10-13,1 2-5 29,5-7-5-29,0-9 4 0,0-4-6 29,0-10-20-29,7-4 20 0,-1-3-56 0,8-5-16 0,9-10-50 26,-17-22-80-26,3 0-98 0</inkml:trace>
    </iact:actionData>
  </iact:action>
  <iact:action type="add" startTime="101547">
    <iact:property name="dataType"/>
    <iact:actionData xml:id="d35">
      <inkml:trace xmlns:inkml="http://www.w3.org/2003/InkML" xml:id="stk35" contextRef="#ctx0" brushRef="#br0">17915 14654 375 0,'0'0'14'1,"0"0"16"0,0 0 56 0,0 0-25 0,0 0-1 26,0 0 10-26,7-53-35 0,-7 53-33 0,0 0-2 11,0 13 0-11,7 18 10 0,2 10 6 13,-3 10-9-13,6 7 0 14,-8-2-2-14,5 2 1 13,-5-5-6-13,3-7 0 14,-3 0-7 1,6-9 7-15,-4-4-49 0,-4-2-30 12,-2-28-91 18,0-3-89-30</inkml:trace>
    </iact:actionData>
  </iact:action>
  <iact:action type="add" startTime="102034">
    <iact:property name="dataType"/>
    <iact:actionData xml:id="d36">
      <inkml:trace xmlns:inkml="http://www.w3.org/2003/InkML" xml:id="stk36" contextRef="#ctx0" brushRef="#br0">18388 14717 695 0,'0'0'78'1,"0"0"-13"0,0 0-17 0,0 0-5 0,0 0 12 0,0 0-42 0,-2-79-13 8,2 79-2-8,0 0-80 14,0 0-16-14,0 4-61 13,2 4 12-13,11 6-71 14</inkml:trace>
    </iact:actionData>
  </iact:action>
  <iact:action type="add" startTime="102204">
    <iact:property name="dataType"/>
    <iact:actionData xml:id="d37">
      <inkml:trace xmlns:inkml="http://www.w3.org/2003/InkML" xml:id="stk37" contextRef="#ctx0" brushRef="#br0">18974 14672 440 0,'0'0'108'46,"0"0"-50"-45,0 0-38 0,0 0-7 0,0 0-8 0,0 0 2 0,-15-92 29 10,-10 92-36-10,1 0 0 14,-12 12-7-14,7 22 14 13,0 8-10-13,13 2 3 14,12 6 0-14,4-1-13 14,2-5 13-14,29-4-10 13,2-2 7-13,8-9 6 29,5-3-3-29,6-3 0 0,-3-9 5 0,-2 4 6 28,-14-6-11-28,-13-1 0 0,-7 1-5 0,-5-4 5 27,-8 1-4-27,0 8 1 0,-25 4 3 0,-20 8 27 27,-13 0-27-27,2-4 1 0,10-8 7 0,10-6-8 0,18-8 0 26,9-3-3-26,5 0 6 0,4 0 14 0,0 0-17 43,0 0-2-43,0 0-10 0,0-23-7 0,13-14 19 0,5-5 0 27,7-6 2-27,-10-2 12 0,-1-2-14 0,1 0 0 27,-4 4 11-27,-9-1-8 0,1 8 0 0,-3 2 7 27,0 7-8-27,0 6-2 0,-3 7-5 0,-10 1-39 0,0 5 41 26,-3 5-35-26,1 3-34 0,3 5-39 0,10 0-99 0</inkml:trace>
    </iact:actionData>
  </iact:action>
  <iact:action type="add" startTime="102780">
    <iact:property name="dataType"/>
    <iact:actionData xml:id="d38">
      <inkml:trace xmlns:inkml="http://www.w3.org/2003/InkML" xml:id="stk38" contextRef="#ctx0" brushRef="#br0">19533 14608 459 0,'0'0'65'1,"0"0"-48"29,0 0 70-29,0 0-49 0,0 0 8 0,0 0 8 11,43-53-54-11,-63 60-3 14,-16 29 3-14,3 11 0 14,-5 15 10-14,11 1-10 13,11 0 0-13,12-5-2 14,4-8 2-14,0-15 0 13,2-3 0-13,23-15-3 14,-5-2 0-14,14-9-5 0,-1-6 8 13,7 0-11-13,-3-21 22 13,0-28-11-13,-8-14 15 30,-16-7-11-30,-13 2-2 0,0 7-2 0,-15 18 0 27,-24 12 13-27,4 9-13 0,-7 12 0 0,3 9-11 27,-1 1-52-27,9 7-14 0,27 12-79 0,-1-4-115 27</inkml:trace>
    </iact:actionData>
  </iact:action>
  <iact:action type="add" startTime="103387">
    <iact:property name="dataType"/>
    <iact:actionData xml:id="d39">
      <inkml:trace xmlns:inkml="http://www.w3.org/2003/InkML" xml:id="stk39" contextRef="#ctx0" brushRef="#br0">20532 14548 442 0,'0'0'73'1,"0"0"-68"0,0 0 52 0,0 0 11 0,0 0-12 0,0 0 20 9,-40-51-58-9,40 51-17 14,0 0-2-14,11 17-13 13,18 15 14-13,10 4 36 14,0 15-23-14,11 5 4 0,-6 6-17 13,3-4 0 1,-3-2 11-14,-2-5-11 30,-3-5-4-30,-6-3-26 0,1-2-31 0,-14-9-34 27,-20-31-82-27,0-1-87 0</inkml:trace>
    </iact:actionData>
  </iact:action>
  <iact:action type="add" startTime="103625">
    <iact:property name="dataType"/>
    <iact:actionData xml:id="d40">
      <inkml:trace xmlns:inkml="http://www.w3.org/2003/InkML" xml:id="stk40" contextRef="#ctx0" brushRef="#br0">20953 14596 579 0,'0'0'30'1,"-10"-102"21"29,5 88 1-29,3 8 1 0,0 2-27 0,-8 4 60 11,4 0-86-11,-11 0-13 0,-24 38 7 13,-17 20 6-13,-24 21 15 14,-5 6-15-14,4 1 0 13,10-1-10-13,17-13-24 14,15-5-27-14,18-12-37 14,13-6-42 0,10-49-72-14,10 0-75 0</inkml:trace>
    </iact:actionData>
  </iact:action>
  <iact:action type="add" startTime="104451">
    <iact:property name="dataType"/>
    <iact:actionData xml:id="d41">
      <inkml:trace xmlns:inkml="http://www.w3.org/2003/InkML" xml:id="stk41" contextRef="#ctx0" brushRef="#br0">21669 14404 602 0,'0'0'85'1,"0"0"-69"0,0 0 47 0,0 0-61 0,0 0 1 0,0 0 27 9,0 0-30-9,9 37 0 14,-13 10 14-14,-17 8-5 13,6 9 26-13,-3 1-35 14,1 7 0-14,1-1 4 14,-2-7-4-14,11-6-30 13,7-7-35-13,0-10-25 14,7-11-7 16,27-14-64-30,-19-16-28 0,1-2 93 0</inkml:trace>
    </iact:actionData>
  </iact:action>
  <iact:action type="add" startTime="104659">
    <iact:property name="dataType"/>
    <iact:actionData xml:id="d42">
      <inkml:trace xmlns:inkml="http://www.w3.org/2003/InkML" xml:id="stk42" contextRef="#ctx0" brushRef="#br0">21894 14712 253 0,'0'0'236'15,"45"-120"-149"-14,-43 94-26 0,-2 3-14 0,0 12-6 0,0 3 4 11,0 1-20-11,-6 6-25 13,-8-1 0-13,-1 2-3 14,1 0 3-14,-1 10 0 14,-1 14 9-14,5 0-20 13,11 2 11-13,0 0-1 14,0 0-6-14,13 4 7 14,12 1-8-14,10-3 8 0,8 1 1 43,3-2 9-43,6-1-10 0,-4-4 0 0,2 0 26 0,-8-3-25 0,-8 1 6 26,-8-1-7-26,-12-5 5 0,-8-1-12 28,-6-1 6-28,-4 8 1 0,-36 6 5 0,-22 3-2 0,-10 0-3 26,7-9 0-26,14-6 0 0,9-9 0 0,13-5 0 43,8 0 0-43,13 0 14 0,-1 0-14 0,9 0 0 0,0-8 0 26,0-14-7-26,0-6-10 0,13-11 10 0,14-10 7 28,-2-3 8-28,-1-6-4 0,5-4-4 0,3 1 0 0,-8 1 2 26,0 4-6-26,-10 4 4 0,-14 6-26 0,0 8 10 27,-23 5 4-27,-10 12 12 0,-7 9 0 0,-7 8 2 0,-11 4-7 26,-9 9-3-26,5 26-22 0,6 14-16 0,2 16-71 28,46-35-81-28</inkml:trace>
    </iact:actionData>
  </iact:action>
  <iact:action type="add" startTime="105345">
    <iact:property name="dataType"/>
    <iact:actionData xml:id="d43">
      <inkml:trace xmlns:inkml="http://www.w3.org/2003/InkML" xml:id="stk43" contextRef="#ctx0" brushRef="#br0">20929 15673 406 0,'0'0'44'1,"0"0"-23"0,0 0 59 0,0 0-10 0,0 0-26 41,0 0-5-41,-53 18 19 0,53-18-52 0,0 0-6 0,6 0 3 0,36 0-3 0,35 0 38 9,27-2-1-9,23-14-21 14,16-6 35-14,4-1-50 13,7-2 12 2,-9 1 11-15,-18 6-13 0,-11 0-1 28,-16 5-10-28,-15 2 0 0,-12 3-10 28,-19 5-1-28,-27 2-46 0,-21 1-4 0,-6 0-37 0,-33 17-47 27,-9-3 40-27,-21 5-109 0</inkml:trace>
    </iact:actionData>
  </iact:action>
  <iact:action type="add" startTime="105748">
    <iact:property name="dataType"/>
    <iact:actionData xml:id="d44">
      <inkml:trace xmlns:inkml="http://www.w3.org/2003/InkML" xml:id="stk44" contextRef="#ctx0" brushRef="#br0">21105 15922 542 0,'0'0'95'1,"0"0"-44"0,0 0 14 0,0 0-7 0,0 0-25 0,0 0 2 9,10-27-35-9,-10 27-14 14,4 25 1-14,2 9 23 13,1 12-10-13,-5 6 10 14,8 6-7-14,-8 0 7 14,2 2-10-14,0-2-8 13,1-3 6-13,-3-6-62 45,0 0-16-45,7-14-30 0,-4-30-91 0,-1-5-49 0</inkml:trace>
    </iact:actionData>
  </iact:action>
  <iact:action type="add" startTime="105990">
    <iact:property name="dataType"/>
    <iact:actionData xml:id="d45">
      <inkml:trace xmlns:inkml="http://www.w3.org/2003/InkML" xml:id="stk45" contextRef="#ctx0" brushRef="#br0">21426 15944 641 0,'0'0'66'31,"0"0"-36"-30,0 0 26 0,0 0-46 0,0 0 42 0,0 0-28 0,9-49-2 9,-9 49-22-9,0 30-13 14,0 13 13-14,0 11 0 14,-4 6 4-14,-1 8-11 13,5 2 7-13,0 3-69 0,0-5-6 13,9-14-54 2,3-48-74-15,1-6-81 29</inkml:trace>
    </iact:actionData>
  </iact:action>
  <iact:action type="add" startTime="106233">
    <iact:property name="dataType"/>
    <iact:actionData xml:id="d46">
      <inkml:trace xmlns:inkml="http://www.w3.org/2003/InkML" xml:id="stk46" contextRef="#ctx0" brushRef="#br0">22035 15968 471 0,'0'0'181'1,"0"0"-179"0,31-103-2 28,-31 89 20-28,-11 4-3 0,-9 2 25 0,-7 6-31 11,2 2-8-11,3 0 7 0,0 6-10 13,6 12 2 2,5 8-2-15,9 2-3 0,2 4-13 12,0-2 16-12,20 7 0 14,14-5-4-14,-1 1 10 13,7-2-6-13,2-2 10 14,1-4-7 16,-12 1 22-30,-4-4-25 0,-10-3 0 0,-7-4-3 0,-10 1 3 27,0 9-5-27,-37 5 5 0,-13 5 0 28,-10-3 0-28,-1-6-4 0,16-9 4 0,12-7 0 27,16-5 0-27,5-5-1 0,10 0 0 0,2 0 2 0,0-13-2 26,0-23-18-26,20-12 8 0,16-15 10 0,-3-5 2 28,12-2 3-28,6-2-4 0,-6 6 1 0,-5 7 5 27,-16 9-3-27,-15 7-1 0,-9 4 47 0,0 0-34 0,-11 4-12 42,-20 3-5-42,-12 2 14 0,-10 8-24 0,-12 12-17 27,-13 10-35-27,0 0 32 0,7 25-53 0,11 16-16 0,49-19-100 26,-1-2-98-26</inkml:trace>
    </iact:actionData>
  </iact:action>
  <iact:action type="add" startTime="109869">
    <iact:property name="dataType"/>
    <iact:actionData xml:id="d47">
      <inkml:trace xmlns:inkml="http://www.w3.org/2003/InkML" xml:id="stk47" contextRef="#ctx0" brushRef="#br0">29532 16682 290 0,'-14'0'15'1,"9"-2"-10"13,5 2 25-13,0 0 4 14,0 0 5-14,0 0-7 13,0 0-15-13,0 0-8 14,0 0-9-14,0-3-10 14,-4 3-25-14,-2 0-56 13,-1 0-32-13</inkml:trace>
    </iact:actionData>
  </iact:action>
  <iact:action type="add" startTime="110887">
    <iact:property name="dataType"/>
    <iact:actionData xml:id="d48">
      <inkml:trace xmlns:inkml="http://www.w3.org/2003/InkML" xml:id="stk48" contextRef="#ctx0" brushRef="#br0">6043 17069 263 0,'0'0'32'15,"0"0"-16"-14,0 0 48 14,0 0 16-14,0 0 13 0,0 0-36 12,0 0-33-12,-81 4-24 14,81-4-17-14,0 0-5 14,8 0 22-14,27 1 8 13,17-1-5-13,14 0 10 14,21 0-8-14,20-17 16 13,20-20-8-13,18-5-11 30,17-4 13-30,8-3-9 0,4 8-12 28,-1 7-31-28,-119 26-97 0,-7 2-110 0</inkml:trace>
    </iact:actionData>
  </iact:action>
  <iact:action type="add" startTime="112100">
    <iact:property name="dataType"/>
    <iact:actionData xml:id="d49">
      <inkml:trace xmlns:inkml="http://www.w3.org/2003/InkML" xml:id="stk49" contextRef="#ctx0" brushRef="#br0">29154 16716 410 0,'0'0'30'31,"0"0"-7"-30,0 0 21 0,0 0 22 0,0 0-32 0,0 0 13 0,-48-17 33 9,48 17-43-9,0 0-10 14,0 0 5-14,0 0-11 14,0 0 7-14,0 0-12 13,0-1-13-13,0 1 41 14,0-3-38-14,0 2-3 13,0-2-3-13,27-2 2 14,21-4 6-14,31 0-3 14,21-3 2 16,9 0 7-30,14-1-14 0,-1 6-27 0,-3 0-32 0,-17 5-32 11,-13 2-52 3,-78 0-100-14</inkml:trace>
    </iact:actionData>
  </iact:action>
  <iact:action type="add" startTime="114752">
    <iact:property name="dataType"/>
    <iact:actionData xml:id="d50">
      <inkml:trace xmlns:inkml="http://www.w3.org/2003/InkML" xml:id="stk50" contextRef="#ctx0" brushRef="#br0">28038 17844 453 0,'-22'-15'55'15,"8"6"-17"-14,1-4 62 14,0-1-39-14,-1 0-6 13,3 1-1-13,5 3-19 14,-4 3 12-14,6 2-32 14,2-1-8-14,-5 3 33 13,5-2-35-13,0 5 2 14,2 0 7-14,0 0-6 0,0 0 0 12,0 0 3 3,0 0-6-15,0 0 34 0,0 0-35 13,0 0-1-13,0 0 1 13,0-2-4-13,0 2-7 14,0 0-14-14,4-5 9 14,25-6 12-14,15-7 1 13,23 1 0-13,16-6 8 14,17-3-7-14,18 2 1 29,10 0-3-29,12-4 2 0,-2 5-10 28,-4 2 8-28,-20-1-48 0,-19 5 11 0,-16 5-24 0,-8 9-33 27,-65 3-41-27,1 0-86 0</inkml:trace>
    </iact:actionData>
  </iact:action>
</iact:actions>
</file>

<file path=ppt/ink/inkAction4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8:59:32.602"/>
    </inkml:context>
    <inkml:brush xml:id="br0">
      <inkml:brushProperty name="width" value="0.05292" units="cm"/>
      <inkml:brushProperty name="height" value="0.05292" units="cm"/>
      <inkml:brushProperty name="color" value="#FF0000"/>
    </inkml:brush>
  </inkml:definitions>
  <iact:action type="add" startTime="4031">
    <iact:property name="dataType"/>
    <iact:actionData xml:id="d0">
      <inkml:trace xmlns:inkml="http://www.w3.org/2003/InkML" xml:id="stk0" contextRef="#ctx0" brushRef="#br0">10541 4879 20 0,'0'0'15'1,"0"0"-12"13,0 0-3-13,0 0-16 14,0 0 2-14</inkml:trace>
    </iact:actionData>
  </iact:action>
  <iact:action type="add" startTime="4407">
    <iact:property name="dataType"/>
    <iact:actionData xml:id="d1">
      <inkml:trace xmlns:inkml="http://www.w3.org/2003/InkML" xml:id="stk1" contextRef="#ctx0" brushRef="#br0">10541 4879 35 0</inkml:trace>
    </iact:actionData>
  </iact:action>
  <iact:action type="add" startTime="4437">
    <iact:property name="dataType"/>
    <iact:actionData xml:id="d2">
      <inkml:trace xmlns:inkml="http://www.w3.org/2003/InkML" xml:id="stk2" contextRef="#ctx0" brushRef="#br0">10541 4879 35 0,'98'-56'27'1,"-98"56"12"-1,0 0 11 1,0 0-6 0,0 0 1 11,0 0-30-11,-2 0-5 14,2 0-8-14,0 0 2 0,0 0-4 12,0 0 2-12,0 0 1 14,0 0 8-14,0 0-9 0,0 0 0 13,0 0 9-13,0 0-2 13,0 0 9-13,0 0 8 14,0 0-3-14,0 0 10 14,0 0-22-14,0 0-4 13,0 0 4-13,0 0-11 14,0 0 10-14,0 0-5 13,0 0-2-13,0 0 13 14,0 0-16-14,0 0 0 14,0 0 13-14,0 0-5 0,0 0 6 12,0 0 0 3,0 0-9-15,0 0 19 13,0 0-15-13,0 0-8 0,0 0 22 13,5-2-21-13,19-7 11 14,14-3-6 0,17-6 3-14,9 2-3 14,11-1-7-14,3-8 0 14,4 6 2-14,-6-2 0 13,2 1-2-13,-14 2 0 14,4 6 3-14,-10 3-3 14,-5 4 0-14,-4 5-16 0,-5-2-9 12,-1 2-59-12,-3 0-23 14,-38 0-30-14,5 0-15 13</inkml:trace>
    </iact:actionData>
  </iact:action>
  <iact:action type="add" startTime="6371">
    <iact:property name="dataType"/>
    <iact:actionData xml:id="d3">
      <inkml:trace xmlns:inkml="http://www.w3.org/2003/InkML" xml:id="stk3" contextRef="#ctx0" brushRef="#br0">7706 6154 88 0,'0'0'7'15,"0"0"7"-14,0 0-1 14,0 0 21-14,0 0 16 13,0 0-17-13,0 0-12 14,-12 0-8-14,12 0-8 14,0 0 20-14,-2 0-20 13,2 0-3-13,0 0 3 14,0 0-3-14,0 0-1 14,0 0 5-14,-2 0-5 13,2 0 23-13,0 0-18 0,0 0 0 13,0 0 14 1,0 0-16-14,0 0-2 0,0 0-2 13,0 0 4-13,0 0 8 14,0 0-9-14,0 0 7 13,0 0 17-13,0 0-20 14,0 0-6-14,0 0-1 14,0 0-14-14,0 0 10 13,0 0 4-13,7 0 0 14,8 0 16-14,8 0-15 13,2 0 1-13,-2 0-1 14,18 0 5-14,1 0 2 14,16-9-8-14,15-4 0 13,12-1 31-13,2 0-27 14,0 0 6 1,-6 2-10-15,-8 0 3 13,-4 1 3-13,-7 4-6 0,-4-2 0 13,-2 6 2-13,9-5 0 13,5-3 0-13,5 0 6 14,10-3-6-14,4-4 13 14,0-3-15-14,-2 2 0 0,-11-2 14 12,-12 5-14-12,-19 2 0 14,-7 2 2-14,-9 2 3 14,-9 3-3-14,-7 4-2 13,-6 1 0-13,1 0 9 14,-8 0-7-14,10-1-3 0,1 0 1 28,-5 3-12-28,8 0 2 0,-1 0-60 0,5 3-46 12,7 14 27 2,-21-7-22 1,7-2-33-15</inkml:trace>
    </iact:actionData>
  </iact:action>
  <iact:action type="add" startTime="7812">
    <iact:property name="dataType"/>
    <iact:actionData xml:id="d4">
      <inkml:trace xmlns:inkml="http://www.w3.org/2003/InkML" xml:id="stk4" contextRef="#ctx0" brushRef="#br0">16397 5889 214 0,'0'0'13'1,"0"0"11"13,0 0 11-13,0 0-22 0,0 0 20 13,0 0-4 1,0 0-22-14,-25 24-7 0,25-21-10 13,0-3 10-13,0 1 0 14,0 3 2-14,0-4-7 13,0 2 5-13,0 0-1 14,0-2 1-14,12 7 2 14,13-4 14-14,10 1 18 13,21 3-9-13,13-7 38 14,25 0-26 0,10 0-9-14,14 0-11 14,14 0 8-14,20 0-19 0,8 0-3 13,14-7-1-13,13 0 25 13,3 2-27-13,-16 5 3 14,-14 0 2-14,-17 0-4 13,-14 0 6-13,-4 0-7 14,-9-2 4-14,-2 0-4 14,-8-1 0-14,-6-5 0 0,-3-1 13 12,-10-3-9-12,-5 2 1 14,-8 3-4-14,-1-4 3 14,-4 2 6-14,-7 4-10 29,6 1 0-29,-10 1 3 14,-3 3-3-14,-1 0 0 0,-5 0 0 12,-7 0 3-12,-13 0-2 14,-4 0-1-14,-19 0 0 13,-4 0-1-13,-2 0 1 0,0 0-3 13,0 0-18-13,0 3-58 0,5 9 10 13,-3 6-58 1,-2 2 11-14,0-12 41 14,0-2-72-14</inkml:trace>
    </iact:actionData>
  </iact:action>
  <iact:action type="add" startTime="9228">
    <iact:property name="dataType"/>
    <iact:actionData xml:id="d5">
      <inkml:trace xmlns:inkml="http://www.w3.org/2003/InkML" xml:id="stk5" contextRef="#ctx0" brushRef="#br0">25690 5927 74 0,'0'0'14'15,"0"0"6"-14,0 0 10 14,0 0-8-14,0 0 19 13,0 0 25-13,0 0-43 14,-50-36-12-14,44 34-5 14,2 2-4-14,4 0 2 0,0 0-4 12,0 0 0-12,0 0 9 14,0 0-4-14,0 0 14 14,0 0-6-14,0 0-11 13,0 0-2-13,0 0-2 14,0 0 2-14,0 0 7 13,0 0-5-13,0 0-2 14,0 0 8-14,0 0-5 14,0 0 6-14,0 0-9 13,0 0 0-13,0 0 2 14,0 0-2-14,0 0-1 14,0 0-1-14,0 0-3 13,0 0 1-13,0 0 1 0,0 0 3 13,0 0 3-13,0 0-1 13,0 0-4-13,0 0-4 14,0 0 6-14,23 0 12 14,8 8 35-14,18 0 10 13,24-4-8-13,23-1-17 14,18-3 5-14,17 0-20 14,21 0-14-14,13 0 24 13,16 0-25-13,2 0 1 14,-10 0 28-14,-16 0-28 13,-22 0 5-13,-12 5 1 30,-16 7-6-30,-2 0-3 0,-2-6 0 12,-3-4 0-12,0-2 5 14,2 0-5-14,3 0 0 13,-5 0 0-13,-2 0 0 14,-9 0 4-14,-6 0-4 0,-9 0 0 13,-7 0 11-13,2 0-5 13,-9 0-6-13,7 0 3 14,-7 0-1-14,-2 0 1 14,-2 0-3-14,0 0 0 13,-14 0 1-13,-7 0 4 14,-6 0-5-14,-6 0 13 0,-17 0-11 13,2 0 4-13,-4 0-6 13,-4 0 0-13,2 0 4 14,-2 0-4-14,0 0 0 0,0 0 1 12,0 0-1-12,0 0 0 14,0 0 0-14,0 0 0 14,0 0-8-14,0 0 8 13,0 0-3-13,0 0 3 14,0 0 0-14,0 0 0 14,0 0-10-14,0 0-20 13,0 0 27-13,0 0-23 14,0 0 20-14,0 0 3 13,0 0 6-13,0 0-7 14,0 0 3-14,0 0 1 14,0 0-9-14,0 0 9 0,0 0-9 12,0 0 2-12,0 0 7 14,0 0 1-14,0 0-1 14,0 0 0-14,0 0 4 13,0 0-4-13,0 0 0 14,0 0-1-14,0 0 5 13,0 0-5-13,0 0 1 14,0 0 0-14,0 0 0 14,0 0 0-14,0 0-3 13,0 0-9-13,0 0-19 14,0 0 11-14,0 0-11 14,0 0-16-14,0 0 4 13,0 0-43-13,-4 0 6 0,-12 9 17 13,5-6 20 1,-5-1-59-14</inkml:trace>
    </iact:actionData>
  </iact:action>
  <iact:action type="add" startTime="10829">
    <iact:property name="dataType"/>
    <iact:actionData xml:id="d6">
      <inkml:trace xmlns:inkml="http://www.w3.org/2003/InkML" xml:id="stk6" contextRef="#ctx0" brushRef="#br0">24083 5871 95 0,'0'0'47'1,"0"0"-47"0,0 0-9 12,0 0 4-12,0 0-6 14,0 0 11-14,0 0 10 13,-40 26 0-13,40-23-1 14,-2 2-9-14,2 2 0 14,0-6-5-14,0 2-1 13,0-3 0-13,0 4 3 14,0 1 3-14,0-1 27 14,11 4 21-14,7-4-14 13,9 1 11-13,15 0-10 14,7-1 5-14,16 2-11 13,10 0-10-13,22-6 17 14,23 0-17-14,24 0-2 14,26 0 12-14,15 0-1 13,9 0-16-13,-8 0 7 14,-15 0-9-14,-18 0 5 14,-12 0-15-14,-14 3 0 0,-11-3 9 12,-18 0-8-12,-15 0-1 14,-21 0 4-14,-20 0-1 13,-15 0 1-13,-13 0-4 14,-12 0 0-14,-2 0 6 29,0 0-3-29,0 0-6 0,0 0 2 0,0 0-35 12,-2 0-26-12,-21-3-14 0,-6 3-32 13,9 0-5 1,-5 0-75 1</inkml:trace>
    </iact:actionData>
  </iact:action>
  <iact:action type="add" startTime="13549">
    <iact:property name="dataType"/>
    <iact:actionData xml:id="d7">
      <inkml:trace xmlns:inkml="http://www.w3.org/2003/InkML" xml:id="stk7" contextRef="#ctx0" brushRef="#br0">5804 7238 0 0,'0'0'0'1,"0"0"21"13,0 0 21-13,0 0 18 14,0 0-27-14,0 0-19 0,0 0-8 12,31-38-4 3,-31 38 1-15,0-1 12 0,0 1 12 13,0 0 25-13,2 0-20 13,3 0-12-13,-2-7 0 14,1 4-20-14,-2-1-2 13,-2 0 2-13,11 4-2 14,3 0-3-14,1-3 5 14,3 2 0-14,2 1-3 13,-2 0 3-13,5 0 0 14,3 0-3-14,8 0 3 14,8 0 3-14,7 0-3 13,11 0 0 2,9-2 1-15,-2-7-1 0,4 4 0 12,-1-2 0-12,-4 3 0 14,5 3 1-14,1 1-1 14,-1-3 0-14,0 3 0 13,-3 0 0-13,-11 0 0 14,-3 0 1-14,-7 0 2 0,-9-1-4 13,-1 1 1-13,-8 0 0 13,5 0 5-13,-1-4-2 29,-4-3-1-29,4 1 4 0,6-2-4 13,-6 1 5 2,9-2-7-15,-6 0 0 0,0-2 7 12,-2 4-7-12,-5 2 0 14,0 2 0-14,-6-2 1 14,2 0-1-14,0-2 0 13,-3 0 0-13,0 4-5 0,7 1 10 13,0 2-5-13,4-2 0 13,8 2 0-13,1-1 3 14,12-2-3-14,6 1 0 14,-2-2 0-14,0 1 0 0,-4 0 0 12,-1-3 2-12,-4 4-1 14,-3-6-2-14,4-2 1 14,-13 6 0-14,6-6 1 13,-5 4-1-13,-5 0 0 14,9 1 1-14,3-2-1 13,5 2 0 2,-4 0 0-15,-4 1 0 14,-8 4 0-14,-8 0 0 13,1 0 0-13,0-3 1 14,0 0 0-14,0 1 2 14,-5 0-3-14,0 0 0 0,-6 0 1 12,-10-7 1-12,3 8-2 14,-6-1 0-14,-3 2 2 0,2 0-3 12,-2 0 1-12,0 0-13 14,0 0 6-14,0 0-55 14,0 0-14-14,0 2-32 13,0 2-15-13</inkml:trace>
    </iact:actionData>
  </iact:action>
  <iact:action type="add" startTime="14973">
    <iact:property name="dataType"/>
    <iact:actionData xml:id="d8">
      <inkml:trace xmlns:inkml="http://www.w3.org/2003/InkML" xml:id="stk8" contextRef="#ctx0" brushRef="#br0">12518 7106 153 0,'0'0'51'1,"0"0"-43"13,0 0 11-13,0 0 2 14,0 0 2-14,0 0 11 13,0 0 7-13,0-2-16 14,-2 2 12-14,2-1-31 14,0 1-2-14,0 0-8 13,0 0-5-13,0 0-2 14,0 0 5-14,0 0 5 0,0 0-10 13,0 0 7 1,4 0 4-14,10 0 6 0,11 3-6 13,6 8 6-13,13-1-4 13,12-3 2-13,9-2 15 14,11-3-19-14,1-2 7 14,15 0 18 0,-1 0-12 1,17 0-6-15,8 0 11 14,4-5-12-14,18-3 16 0,7-2-16 12,4-4-6-12,5 2 25 14,-13 6-25-14,-16 0 3 13,-19 6-3-13,-10 0 4 14,-11 0-1-14,-11 0-3 14,-14 0 0-14,-14 0 0 0,-8 0 0 12,-13 0 0-12,-11 0 0 14,-8 0 5-14,-6 0-4 14,0 0-1-14,0 0 0 0,0 0-11 12,0 0 9-12,0 0 2 14,0 0-4-14,0 0 9 13,0 0-10-13,0 0-7 14,0 0-34-14,0 2-11 14,-4 6-37 0,-17 10 45-14,5 2 14 14,8-12-74-14,-1-3-30 14</inkml:trace>
    </iact:actionData>
  </iact:action>
  <iact:action type="add" startTime="16640">
    <iact:property name="dataType"/>
    <iact:actionData xml:id="d9">
      <inkml:trace xmlns:inkml="http://www.w3.org/2003/InkML" xml:id="stk9" contextRef="#ctx0" brushRef="#br0">20742 7054 84 0,'0'0'41'15,"0"0"-41"-14,0 0 0 14,0 0 0-14,0 0 0 13,0 0 8-13,0 0 8 14,-11 38 1-14,11-38 2 14,0 0-14-14,0 3-3 13,0-2 0-13,0-1-1 14,0 0 7-14,0 0 0 14,0 0 1-14,0 0-9 0,0 3-7 12,0 1 0 3,2-1 7-15,18 1 14 0,14 3 27 12,12-4-19-12,16-1-1 14,19-2 14-14,19 0-21 14,14 2 11-14,6 1-9 13,14 4-3-13,0 1 4 14,9 0-16-14,-12-1 11 14,0-1 12-14,-6-3-20 13,-2 4 2-13,-12-3 0 14,-6-4-5-14,-16 0 6 29,-17 0-7-29,-14 0 0 0,-20 0 9 0,-16 0-5 12,-2 0 1 2,-16 0 13-14,1-4 6 14,-5 2 7-14,0-1-11 0,0 1-15 13,0 0 9-13,2 1-14 0,7-1-5 12,-9-2 1 3,9 1-9-15,-5 3 8 13,-4-1-13-13,5 1-22 0,4 0 17 13,-3 0-62-13,10 0-17 14,-7 0-26-14</inkml:trace>
    </iact:actionData>
  </iact:action>
  <iact:action type="add" startTime="17518">
    <iact:property name="dataType"/>
    <iact:actionData xml:id="d10">
      <inkml:trace xmlns:inkml="http://www.w3.org/2003/InkML" xml:id="stk10" contextRef="#ctx0" brushRef="#br0">28606 7608 311 0,'0'0'41'1,"0"0"20"13,0 0-30-13,0 0-17 0,0 0-14 13,0 0 0-13,0 0 4 13,68 3-4-13,-51-3-5 14,10 0-13-14,4 0-25 14,2 7 9-14,1 0-15 13,-3 1 6-13,0-1 18 14,-21-7-46-14,-8 0-59 14</inkml:trace>
    </iact:actionData>
  </iact:action>
  <iact:action type="add" startTime="19016">
    <iact:property name="dataType"/>
    <iact:actionData xml:id="d11">
      <inkml:trace xmlns:inkml="http://www.w3.org/2003/InkML" xml:id="stk11" contextRef="#ctx0" brushRef="#br0">8020 8736 173 0,'0'0'8'15,"0"0"-1"-14,0 0-5 14,0 0 10-14,0 0 21 13,0 0-9-13,0 0-4 14,2 8-17-14,-2-8-2 14,0 0 16-14,0 0-9 13,0 0 7-13,0 0 0 14,0 0-7-14,0 0 5 14,0 0-13-14,0 0 0 13,0 0-7-13,0 0 3 14,2 0 4-14,8 3 2 0,1-1-2 12,7 0 0-12,8 3-1 14,8-5 1 1,6 2 3-15,9 3-3 0,8 2 0 12,13-7 0 3,12 0 2-1,9 0-2-14,6 0 0 14,1 0 0-14,2 0 4 0,0 0-4 13,1 0 0-13,-1 0 3 13,-7 0-1-13,-1 0-1 14,-7 0-1-14,-5 0 0 0,-2 0 2 13,2 0 0-13,-2 0-2 13,0 0 0-13,7 0 3 14,-1 0-6-14,5 0 1 13,12 0 2-13,8 0 3 14,9 0-3-14,9-12 0 14,-4 5 8-14,-5 0-3 0,-6 2 13 28,-10 5-18-28,-11-3 1 0,-6 2 8 13,-4 1-9 1,4-4 0-14,-1 4 3 14,7 0 0-14,-2 0 0 0,3 0-3 13,-1 0 0-13,0-2 3 13,8-1-3-13,3-1 0 14,3 3 0-14,-9-1 7 13,-4 2 3-13,-5 0-9 0,-5 0 3 13,-4 0 10-13,-3 0-14 14,-3 0 0-14,-3 0 3 13,2 0-2-13,-1 0 4 14,-3 0-5-14,6 0 0 0,5 0 8 13,2 0-8-13,3 0 0 13,-3 0 1-13,-2-4-1 14,-2-1 2-14,-7 3-2 29,-7 2 6-29,5 0 0 14,-7 0-6-14,2 0 0 13,8 0 1-13,1 0 0 0,0-1 0 13,8-3-1-13,-2-1 1 13,4 5 7-13,-7-2-8 14,-3 2 0-14,-7 0 4 0,3 0-2 13,-7 0 2-13,-2 0 2 13,7 0-2-13,-5 0 16 14,12 0-20-14,-1 0 0 14,-2 0 5-14,5 0-5 13,-5-3 0-13,-5 0 0 14,3 2 4-14,-11-3-5 0,-5 0 1 13,3-4 0-13,1-2 0 13,-1 1 1-13,-3 0-1 29,3-1 0-29,3-1 6 0,-1-3-5 0,-9 8-1 12,-5-2 0 3,-6 2-1-15,-16 6 2 13,-2-4-2-13,-7 4-1 14,-2 0-21-14,-7 0 12 14,-2-2-40-14,0 2-47 0,0 0-4 0,-15 0-83 11</inkml:trace>
    </iact:actionData>
  </iact:action>
  <iact:action type="add" startTime="23335">
    <iact:property name="dataType"/>
    <iact:actionData xml:id="d12">
      <inkml:trace xmlns:inkml="http://www.w3.org/2003/InkML" xml:id="stk12" contextRef="#ctx0" brushRef="#br0">8163 5877 10 0,'0'0'32'1,"0"0"-23"13,0 0 6-13,0 0-9 14,0 0-4-14,0 0-4 13,0 0 1-13,-36 2-5 14,36-2 6-14,0 2-18 0,0-2-22 13,0 2 33-13</inkml:trace>
    </iact:actionData>
  </iact:action>
  <iact:action type="add" startTime="23473">
    <iact:property name="dataType"/>
    <iact:actionData xml:id="d13">
      <inkml:trace xmlns:inkml="http://www.w3.org/2003/InkML" xml:id="stk13" contextRef="#ctx0" brushRef="#br0">8163 5877 56 0,'-36'12'55'1,"36"-12"-20"0,0 0-33 0,0 0-2 11,0 0-8-11,0 0-3 14,0 2 11-14,0-2 16 13,0 0 1-13,0 0 8 14,0 0-12-14,0 0-12 14,0 0-1-14,0 2-10 13,0 0-3-13,0 3 13 0,0 0-5 13,0 3 4 1,7 0 0-14,-1 3 2 0,6-6-4 13,5 4 7-13,4-4-4 14,3-1 40-14,16 0-3 13,4-2-12-13,14 0-2 14,21 1 4-14,8-3-7 14,9 1-19-14,4-1 2 29,-5 7 12-29,-3-3-15 13,-7 1 4-13,-5 4 0 14,-7-4-3-14,-1 4 1 0,-5-1-2 13,-7-8 0-13,-6 0 6 13,-8 0-3-13,-15 0-2 14,-4 0 2-14,-12 0-2 0,-7 0 8 13,-4 0-8-13,-4 0-1 0,0 0 36 12,0 0-17-12,0 0-17 14,0 0-2-14,0 0-11 13,0 0 5-13,0 0-42 14,0 0-23-14,0 3-30 14,0 1-61-14</inkml:trace>
    </iact:actionData>
  </iact:action>
  <iact:action type="add" startTime="24586">
    <iact:property name="dataType"/>
    <iact:actionData xml:id="d14">
      <inkml:trace xmlns:inkml="http://www.w3.org/2003/InkML" xml:id="stk14" contextRef="#ctx0" brushRef="#br0">15363 6360 203 0,'0'0'45'1,"0"0"5"13,0 0-13-13,0 0-12 14,0 0 14-14,0 0 3 13,-36 0-2-13,36 0-23 14,0 0-10-14,0 0-14 14,0 0 0-14,0 0-2 13,0 0 9-13,0 0 6 0,7 0 1 13,13-6 2 1,16-3-4-14,13-2 27 0,20 1-29 13,16-2 4-13,17-4 17 14,14 0-20 0,13 2 8 1,0 2 0-15,-1 7-9 14,-3 2 10-14,-12 1-13 0,-6 0 0 12,-9-2 6-12,-2 2-5 14,-9 0-1-14,-11-3 6 14,-3 5-1-14,-6-3-2 0,-9 3-3 12,-13 0 0-12,-3 0-2 14,-13 0 2-14,-4 0-14 13,-8 0-12-13,-1 0-21 14,-3 0 8-14,-1 0-23 14,-10 0-13-14,2 0-3 13,-4 0-34-13,0 0-46 0</inkml:trace>
    </iact:actionData>
  </iact:action>
  <iact:action type="add" startTime="26828">
    <iact:property name="dataType"/>
    <iact:actionData xml:id="d15">
      <inkml:trace xmlns:inkml="http://www.w3.org/2003/InkML" xml:id="stk15" contextRef="#ctx0" brushRef="#br0">25011 6097 42 0,'0'0'170'15,"0"0"-151"-14,0 0-2 14,0 0 6-14,0 0 10 13,0 0 14-13,0 0 4 14,-25 2-5-14,25-2-20 14,0 0-4-14,0 0-19 13,0 0 0-13,0 0 3 14,0 0-6-14,0 0 0 14,0 0 3-14,0 0-3 13,0 0-3-13,0 0-10 14,0 0 13-14,0 0-8 0,0 0 2 12,0 0-8-12,0 0 2 14,0 0 5-14,0 0 7 14,4 0-15-14,17 0 15 13,8 0 20-13,13 0-11 14,18 2-7-14,12 1 8 14,10 1-1-14,-4-1 3 13,5-3-12 2,-8 7 4-15,4-3 15 0,-6 2-15 12,3-2 6-12,4-3 0 14,0 4-9-14,7 2 6 14,5-2 0-14,8 2-6 13,0 0 28-13,1-3-23 14,-8-1 0-14,-11-3 8 0,-10 0-4 28,-14 0 8-28,-12 0-1 14,-3 0-4-14,-9 0 28 13,-5-9-29-13,-2 1-9 14,-10-1 2-14,-3 6-4 0,-8-1 2 13,-4-1-3-13,3 5 0 13,-5 0 7-13,0 0-7 14,0 0-6-14,2 0-24 0,4 0-56 13,2 0-1-13,-2 15-48 13,-6-6-9-13,0 0-35 14</inkml:trace>
    </iact:actionData>
  </iact:action>
  <iact:action type="add" startTime="31455">
    <iact:property name="dataType"/>
    <iact:actionData xml:id="d16">
      <inkml:trace xmlns:inkml="http://www.w3.org/2003/InkML" xml:id="stk16" contextRef="#ctx0" brushRef="#br0">8190 6992 15 0,'0'0'29'15,"0"0"25"-14,0 0 11 14,0 0-8-14,0 0-8 13,0 0-15-13,0 0-11 14,0 2 14-14,0-2-26 14,0 0 3-14,0 0 4 13,0 0-14-13,0 0 8 14,0 0-12-14,0 0 1 14,0 0 1-14,0 0-2 13,0 0-11-13,6 0 11 14,7 0 0-14,14 2 9 13,16-2-9-13,26 0 3 0,31 0 21 13,32-12-15-13,17-5 6 14,20 3-2 0,-1 1-11-14,-12 0 5 0,-7 0-7 13,-11 1 5-13,-18 2-2 13,-6 4-3-13,-14 2 0 30,-19 0 5-30,-21 1-3 13,-27 2-1-13,-12-1-1 14,-17 0 2-14,-4 0 2 0,0-1-4 13,0-1 0-13,0 3 6 0,-4-1-1 12,-8-2-5-12,1 2-14 14,3-1-24-14,-6 1 12 14,3 2-37-14,-1 0-28 13,6 0 6-13,-1 11-49 0</inkml:trace>
    </iact:actionData>
  </iact:action>
  <iact:action type="add" startTime="33721">
    <iact:property name="dataType"/>
    <iact:actionData xml:id="d17">
      <inkml:trace xmlns:inkml="http://www.w3.org/2003/InkML" xml:id="stk17" contextRef="#ctx0" brushRef="#br0">14569 7157 136 0,'0'0'9'15,"0"0"-3"-14,0 0 15 14,0 0 1-14,0 0 10 13,0 0-3-13,0 0-1 14,-24 0-7-14,19 0-18 14,3 0 4-14,2 0 6 13,0 0 5-13,0 0 0 14,0 0-6-14,0 0-5 14,0 0 26-14,0 0-23 0,0 0 3 12,0 0 1-12,0 0-14 14,0 0 0-14,0 0 0 13,0 0 0-13,0 0 11 14,0 0-11-14,0 0 11 14,0 0 2-14,0 0 5 13,0 0 2-13,0 0-8 14,0 0-10-14,0 0-2 13,0 0-1-13,0 0 1 14,0 0-2-14,0 0 4 14,0 0 5-14,0 0-7 13,0 0 1-13,0 0-1 14,0 0 0-14,0 0 0 14,0 0 0-14,0 0 1 13,0 0-1-13,0 0-1 0,0 0 1 13,0 0-5-13,0 0 5 14,0 0-4-14,0 0 2 13,2 0 4-13,19 0 5 14,-2 0-7-14,8 0 0 13,0 0 10-13,4 0-10 14,0 0 0-14,9 0-4 14,-1 0 5-14,3 0-1 13,3 0 0-13,1 0 6 14,1 0-3-14,6 0-3 29,3-3-1-29,4 2 1 0,-2-2 2 13,11 2-1-13,-7-3-2 13,6 1 4-13,3 0-5 14,2-5 2-14,10 1 0 14,4-2 3-14,0-2-2 13,2 3 6-13,-6 2-7 0,-3 0 1 13,-8 4 4-13,-10 0-5 13,-2 2 3-13,3 0-3 14,-3 0 4-14,0 0-5 0,-2 0 1 13,1 0 0-13,-1 0 8 13,-4 0-8-13,-2 0 0 14,-10 0 2-14,-9 0-1 14,-2 0-1-14,-2 0 0 13,-6 0 2-13,-5 0-1 0,-5 0-1 13,1 2 0-13,-10 0-3 29,5-2 3-29,-9 0-1 14,0 0 1-14,0 0-14 0,0 0 14 0,0 0-27 11,0 0-4-11,0 2 6 14,0 2-47-14,0 2 13 14,0 4 22-14,0 6-29 13,0 4 8-13,0-12-23 14,0-1-44-14</inkml:trace>
    </iact:actionData>
  </iact:action>
  <iact:action type="add" startTime="35399">
    <iact:property name="dataType"/>
    <iact:actionData xml:id="d18">
      <inkml:trace xmlns:inkml="http://www.w3.org/2003/InkML" xml:id="stk18" contextRef="#ctx0" brushRef="#br0">22710 6965 152 0,'0'0'81'1,"0"0"-47"13,0 0 21-13,0 0-32 14,0 0-18-14,0 0 33 13,-40 17 9-13,40-15 3 14,-2 0-3-14,2 0-35 14,0 0-10-14,0-2-2 0,0 4-7 12,0-4-1-12,0 0 6 14,0 0 2-14,0 0 3 13,0 0-3-13,22 0 0 14,14 0 9-14,24 0-1 14,18 0 27-14,15-2-31 13,15-4-3-13,8 2 10 14,11 0-11 1,4 2 3-15,-2 0 9 13,-1-2-11-13,-15 4 15 0,-6 0-16 13,-2-3 0-13,-16 3 6 13,-4-2-3-13,-16 2-3 14,-11-3 0-14,-11-1 3 14,-5-1-3-14,-11-2 0 0,-6 2-10 12,-14 4 6-12,-4-1-24 30,-7 0-1-30,0-2-16 0,0 0-14 12,0 3 39-12,-2 1-111 0,-12 0-18 13,3 0-16 2</inkml:trace>
    </iact:actionData>
  </iact:action>
  <iact:action type="add" startTime="36954">
    <iact:property name="dataType"/>
    <iact:actionData xml:id="d19">
      <inkml:trace xmlns:inkml="http://www.w3.org/2003/InkML" xml:id="stk19" contextRef="#ctx0" brushRef="#br0">14902 8253 164 0,'0'0'2'15,"0"0"-2"-14,0 0 3 14,0 0 5-14,0 0 36 13,0 0 1-13,-9 0-1 14,9 0-44-14,0 0-1 14,0 0-5-14,0 0 6 0,0 0-3 12,0 0 1 3,0 0 2-15,0 0 11 0,0 0-9 13,0 0 0-13,0 0 23 13,0 0-14-13,0 0-4 14,0 0 0-14,0 0-6 13,0 0 9-13,0 0-10 14,0 0-6-14,0 0 4 14,0 0 4-14,11 0 10 13,9 0 8-13,9 0-6 14,13 0 21-14,0-11-21 14,16 0 0-14,0 1 16 13,-2-4-14 2,9 4-7-15,-14 0 2 13,1-2-10-13,-4 5 7 14,2-2-8-14,-13-1 0 14,3 4 2-14,-11 2-1 13,-11-2-1-13,7-3 1 14,0 2-1-14,3 1 2 0,6 2-2 12,6-2 0-12,4-2 0 14,1 0 1-14,7 1-2 14,-2 4 1-14,4 3-2 13,4 0 2-13,0 0-11 0,2 0-7 13,5 0 9-13,-1 0-31 14,3 0-38-14,-44 0-25 13,-5 0-42-13</inkml:trace>
    </iact:actionData>
  </iact:action>
  <iact:action type="add" startTime="41135">
    <iact:property name="dataType"/>
    <iact:actionData xml:id="d20">
      <inkml:trace xmlns:inkml="http://www.w3.org/2003/InkML" xml:id="stk20" contextRef="#ctx0" brushRef="#br0">23669 8441 37 0,'0'0'9'1,"0"0"2"13,0 0 36-13,0 0 9 14,0 0-14-14,0 0 8 13,0 0-11-13,-45-5-6 14,45 2-14-14,-2 3-15 0,2 0-4 13,0 0-1 1,0 0-9-14,0 0 2 0,0 0 2 13,0 0 4-13,0 0-4 14,0 0-5-14,0 0 8 13,0 0-2-13,0 0 2 14,0 0 2-14,0 0-2 13,0 0 3-13,0 0-1 14,2 3 4-14,0 1-3 14,8 0 2-14,-2 0 9 13,11 1 15-13,-2-5 12 14,12 3-15-14,11-3 4 13,7 0-9-13,9 0 16 14,4 0-26-14,7-3 4 0,-3-4 10 13,3 0-18 1,-5-5-4-14,3 3 7 0,-5-3 0 13,8 1 7-13,-6-1-13 14,9 1 1-14,0-3 8 29,-1 2-8-29,1 2-2 14,-7-1 0-14,5 6 0 13,5-1 2-13,6-1-2 14,7 0 0-14,10 3 2 0,5-1-1 12,-2 2-1-12,0-2 0 14,1-4 2-14,-1 0 8 14,5 5-10-14,4 0 0 0,-6 3 6 12,-3 1-3-12,0-4-3 14,10 4 0-14,6-5 0 14,6 0 2-14,7-2-2 13,0 1 0-13,-4 3 1 14,-7 3-1-14,-12 0 0 0,-17-3-1 12,-16 3 4-12,-4 0-2 14,-13 0-1-14,-5 0 0 14,0 0-2-14,-4 0 3 29,-1 0-1-29,-3 0 0 0,-5 0 1 13,-7 0-3-13,-8 0-23 13,-8 0-1-13,-3 0 4 14,-8 0-61-14,-2 0-23 13,-2 0-1-13,0 0-95 0</inkml:trace>
    </iact:actionData>
  </iact:action>
  <iact:action type="add" startTime="54274">
    <iact:property name="dataType"/>
    <iact:actionData xml:id="d21">
      <inkml:trace xmlns:inkml="http://www.w3.org/2003/InkML" xml:id="stk21" contextRef="#ctx0" brushRef="#br0">27623 13371 85 0,'0'0'101'15,"0"0"-77"-14,0 0 20 14,0 0 37-14,0 0-32 13,0 0 6-13,0 0 23 14,-2 0-33-14,0-4-29 14,0 2 29-14,2 0-29 13,0 2-1-13,0-3-8 14,-2 0 2-14,2 3 9 14,0 0-17-14,0-2 11 13,0 2 14-13,0 0-26 14,0 0 0-14,0 0 0 0,0 0 1 12,0 0-2-12,0 0 1 14,0 0 0-14,17-4-3 14,14-1 3-14,14-2 0 13,9 2 0-13,8-3 3 14,14 3-2-14,2-2-1 14,18 0 1 0,8 2 1 1,14 1 0-15,3-1-2 0,-3 3 3 12,-4 2-1-12,-12 0 0 14,-6 0-2-14,-11-3 8 14,-9 2-5-14,-9 1-3 13,-7 0 0-13,-4 0 5 14,-12 0-5-14,-4 0-8 0,-18 0-12 13,-6 0-31-13,-11 0-10 13,-5 4-32-13,0 0-79 0,-12-1 17 13</inkml:trace>
    </iact:actionData>
  </iact:action>
  <iact:action type="add" startTime="55700">
    <iact:property name="dataType"/>
    <iact:actionData xml:id="d22">
      <inkml:trace xmlns:inkml="http://www.w3.org/2003/InkML" xml:id="stk22" contextRef="#ctx0" brushRef="#br0">7459 14279 322 0,'0'0'43'1,"0"0"-43"13,0 0 0-13,0 0 6 14,0 0-3-14,0 0 11 13,0 0 5-13,2 2-8 14,4 1-11-14,1-3-2 14,1 0 2-14,13 3 11 13,1-3-9-13,7 2 14 14,9-2 15-14,16 0-2 0,12 0-7 13,26-14 6 1,13-8-10-14,10-5 11 14,10 1-29-14,7 3 0 13,-1 5 3-13,-2 4-3 14,-4 3-3-14,-9 6-21 14,-8 1-38-14,-6-1 2 13,-9 0-37-13,-77 3-15 14,-3-3-135-14</inkml:trace>
    </iact:actionData>
  </iact:action>
  <iact:action type="add" startTime="57165">
    <iact:property name="dataType"/>
    <iact:actionData xml:id="d23">
      <inkml:trace xmlns:inkml="http://www.w3.org/2003/InkML" xml:id="stk23" contextRef="#ctx0" brushRef="#br0">9906 10768 148 0,'0'0'17'15,"0"0"-17"-14,0 0 0 14,0 0 11-14,0 0 8 13,0 0 11-13,-34 14 6 14,34-14-32-14,0 0-4 14,0 0 9-14,0 2 0 13,0-2 17-13,0 0-18 14,0 0 2-14,0 0 24 14,0 0-9-14,0 2 7 0,0-2 2 12,-2 0-9 3,0 0 6-15,2 0-22 0,0 0 1 12,0 2 23-12,0-2-30 14,0 0 10-14,0 2-4 14,0-2-7-14,0 0 12 13,0 0-14-13,0 0 0 14,0 0-5-14,0 0-12 14,16 0 17-14,17 0 23 13,30 0-10-13,22 0 27 14,23-14-21-14,27-6-2 13,9-1 9-13,7-4-18 14,-8 1 9-14,-14 7-8 14,-15 2-5-14,-27 4 5 13,-9 6-9-13,-20-4 0 0,-9 8 2 28,-20-1-2-28,-16 0 0 14,-3 2 0-14,-8 0 1 14,0 0 5-14,-2 0-6 0,0 0 0 0,0 0-8 11,0 0 0-11,0 0-22 14,0 0-14-14,0 0-28 14,0 0-48-14,0 12-61 13,0-3 92-13,0 1-91 14</inkml:trace>
    </iact:actionData>
  </iact:action>
  <iact:action type="add" startTime="59441">
    <iact:property name="dataType"/>
    <iact:actionData xml:id="d24">
      <inkml:trace xmlns:inkml="http://www.w3.org/2003/InkML" xml:id="stk24" contextRef="#ctx0" brushRef="#br0">11471 12453 17 0,'0'0'0'1</inkml:trace>
    </iact:actionData>
  </iact:action>
  <iact:action type="add" startTime="59899">
    <iact:property name="dataType"/>
    <iact:actionData xml:id="d25">
      <inkml:trace xmlns:inkml="http://www.w3.org/2003/InkML" xml:id="stk25" contextRef="#ctx0" brushRef="#br0">11276 12450 153 0,'0'0'20'15,"0"0"-19"-14,0 0 23 14,0 0 23-14,0 0 6 13,0 0 10-13,0 0-9 14,-37 8-18-14,37-8-12 14,0 0-21-14,0 0 14 13,0 2-17-13,0-2 0 14,0 0-7-14,0 2 7 13,0-2-7-13,0 0 3 0,0 0 4 13,0 0 6 2,2 5-6-15,27 0 0 0,16-1 24 12,26 3-12-12,20-7-1 14,32 0 5 1,18 0-5-15,17-11 17 0,4-8-24 12,-3-2-3 3,-15 7 11-15,-16 5-12 14,-28 2 0-14,-8 5-5 13,-21 0-42-13,-18 2-2 14,-11 0-86-14,-42 0-20 0</inkml:trace>
    </iact:actionData>
  </iact:action>
  <iact:action type="add" startTime="62786">
    <iact:property name="dataType"/>
    <iact:actionData xml:id="d26">
      <inkml:trace xmlns:inkml="http://www.w3.org/2003/InkML" xml:id="stk26" contextRef="#ctx0" brushRef="#br0">11616 13997 85 0,'0'0'43'15,"0"0"-9"-14,0 0 14 14,0 0-34-14,0 0-3 13,0 0-4-13,0 0 3 0,0-44 15 13,0 37-7-13,0 0 2 14,0 2 10-14,0 1-14 13,0 0 12-13,-2 4-8 14,2-2-2-14,0 0 10 14,0 2-13-14,-2-1-8 13,2 1 24-13,0 0-17 14,0 0 1-14,0 0 9 13,-3 0-9-13,3 0 1 14,0 0-7-14,0 0-8 14,0 0 21-14,0 0-18 13,0 0 0-13,0 0 12 14,0 0-12-14,0 0 4 0,0 0-8 12,0 0 0 3,0 0-3-15,0 0 3 0,0 0 0 13,0 0-1-13,-5 0 1 13,5 0 0-13,0 0 0 14,0 0 0-14,0 0-9 14,0 0 9-14,0 0 0 13,14-7 2-13,17-3 1 14,9-2-3-14,12-6 0 14,10-2 1-14,11 0 2 13,8-4-3-13,4 0 0 14,-1 0 4-14,-6 4-3 13,-9 2-1-13,-11 6 1 14,-13 1 2-14,-16 8 0 0,-7-1-3 13,-15 4 0-13,2-3 2 13,-9 3-2-13,0 0 0 30,0-2-1-30,0 2-28 0,0 0-7 0,4 0-37 11,-4 0-36-11,2 0 4 14,-2 0-16-14</inkml:trace>
    </iact:actionData>
  </iact:action>
  <iact:action type="add" startTime="67227">
    <iact:property name="dataType"/>
    <iact:actionData xml:id="d27">
      <inkml:trace xmlns:inkml="http://www.w3.org/2003/InkML" xml:id="stk27" contextRef="#ctx0" brushRef="#br0">9658 11971 166 0,'-8'8'47'15,"3"-8"-38"-14,5 2-3 14,0-2 1-14,0 0 5 13,0 0-10-13,0 2 3 14,0 0-4-14,5 2 2 14,8 3 2-14,3-2-2 0,3 2-3 12,6 2-2 3,6 3-18-15,10 2-5 0,5 7-41 13,-28-14-36-13</inkml:trace>
    </iact:actionData>
  </iact:action>
  <iact:action type="add" startTime="68867">
    <iact:property name="dataType"/>
    <iact:actionData xml:id="d28">
      <inkml:trace xmlns:inkml="http://www.w3.org/2003/InkML" xml:id="stk28" contextRef="#ctx0" brushRef="#br0">23183 11863 76 0,'0'0'57'15,"0"0"22"-14,0 0-16 14,0 0-2-14,0 0 1 13,0 0-38-13,0 0 4 14,-7 4-28-14,7-4 7 14,0 0-15-14,0 0-1 0,0 0-13 12,0 0 3-12,0 0-16 14,0 0 31-14,0 0 4 14,0 0 1-14,0 0 12 13,0 0-13-13,0 0 1 14,0 0 5-14,0 0-6 13,0 0-1-13,0 0-5 14,0 0 0-14,0 0 0 14,0 0 6-14,0 0-10 13,0 0 6-13,7 0 8 14,22 0 0-14,15 0 2 14,19-7 6-14,11-2 4 13,12-2-16-13,5 4 0 14,10-3 8 0,6 1-8-14,-4 2 0 0,3 1 0 13,2 2 3-13,-8 0-3 14,-13 0-46-14,-74 2-56 13,-1-2-118-13</inkml:trace>
    </iact:actionData>
  </iact:action>
  <iact:action type="add" startTime="70663">
    <iact:property name="dataType"/>
    <iact:actionData xml:id="d29">
      <inkml:trace xmlns:inkml="http://www.w3.org/2003/InkML" xml:id="stk29" contextRef="#ctx0" brushRef="#br0">5457 13172 183 0,'0'0'42'1,"0"0"-41"13,0 0-1-13,0 0 8 14,0 0 12-14,0 0 25 13,0 0-16-13,-52-10-21 14,50 10 2-14,2 0-9 14,-2 0 11-14,2 0 15 13,0 0 7-13,-2 0 24 14,2 0-12-14,-5 0-16 14,3 0 15-14,-3-3-17 13,1 3-1-13,1-3-1 14,3 3-4-14,-2-2 1 13,2 0-14-13,0-2-8 14,0 4 25-14,0-1-24 0,0-1 12 13,0-1 9-13,0-1-15 13,2-6 9-13,25-12-17 14,23-9 2-14,14-10 16 14,14-1-18-14,0 6 0 13,-5 7 0-13,-7 11 3 14,-13 6-6-14,-4 5 0 13,-7-2 3 2,5 4 3-15,-3-2-3 0,6 2-12 13,-1-1-2-13,-7 2-29 13,-2 1-5-13,-7 3-23 14,6 0-4-14,-10 0-12 0,4 7-59 13,-33-6 32-13,0 4-102 29</inkml:trace>
    </iact:actionData>
  </iact:action>
  <iact:action type="add" startTime="75517">
    <iact:property name="dataType"/>
    <iact:actionData xml:id="d30">
      <inkml:trace xmlns:inkml="http://www.w3.org/2003/InkML" xml:id="stk30" contextRef="#ctx0" brushRef="#br0">11237 13268 198 0,'0'-15'6'1,"-9"6"36"13,-5-1 48-13,3-3-9 14,-2 2 17-14,4-1-35 13,-2 5 22-13,2 0-58 14,7 7-6-14,2 0-10 14,0 0 5-14,0 0-16 0,0 0 0 12,0 0 2-12,0 0 1 14,0-2-2-14,0 2-1 13,0-2 0-13,24-4 6 14,17-4-5-14,9-6 5 14,22-2-3-14,13 1-2 13,-1-4 2-13,5 4-3 14,-4 2 0 1,4-2 3-15,3 6-3 0,-5 1-30 12,0 4-11-12,-10 6-44 14,2 0-5-14,-66 0-72 13,-4 0-6-13</inkml:trace>
    </iact:actionData>
  </iact:action>
  <iact:action type="add" startTime="76493">
    <iact:property name="dataType"/>
    <iact:actionData xml:id="d31">
      <inkml:trace xmlns:inkml="http://www.w3.org/2003/InkML" xml:id="stk31" contextRef="#ctx0" brushRef="#br0">15414 13212 157 0,'0'0'103'15,"0"0"-76"-14,0 0 3 14,0 0 51-14,0 0-20 13,0 0-2-13,-35 0-6 0,35 0-5 13,0 0-10-13,0 0-22 14,-2 0-8-14,2 0 3 13,0 0-11-13,0 0-7 14,0 0 5-14,0 0 2 14,0 0-5-14,0 0 9 13,0 0-4-13,15-5 22 14,18-9-21-14,23-7 15 13,29-6-2-13,17-4 4 14,12-3 2-14,15 4-15 14,0 4-5-14,1 6 21 13,-3 0-20-13,-2 4-1 14,-7 2 6-14,0-1-5 13,-5 3 3-13,-1 1-4 14,-14 0 0-14,-24 6 0 14,-16-4 0-14,-16 6-3 0,-15-2 2 12,-9 1-14-12,-11 3-2 14,-7 1-23-14,2 0-6 29,-2 0 23-29,0 0-52 0,-2 0-55 0,-10 0-81 12</inkml:trace>
    </iact:actionData>
  </iact:action>
  <iact:action type="add" startTime="79294">
    <iact:property name="dataType"/>
    <iact:actionData xml:id="d32">
      <inkml:trace xmlns:inkml="http://www.w3.org/2003/InkML" xml:id="stk32" contextRef="#ctx0" brushRef="#br0">8693 14500 171 0,'0'0'48'15,"0"0"-8"-14,0 0-14 14,0 0 7-14,0 0 1 13,0 0 15-13,0 0 3 14,0 0-20-14,0 0-12 14,0 0 8-14,0 0-22 13,0 0 9-13,0 0 1 14,0 0-4-14,0 0 7 0,0 0-11 12,0 0-2 3,0 0 20-15,0 0-21 0,0 0 6 13,0 0 2-13,0 0-1 13,0 0 8-13,0 0-15 14,0 0 0-14,0 0 16 14,0 0-21-14,0 0 5 13,0 0 1-13,0 0-5 14,0 0 5-14,0 0-6 13,0 0 0-13,0 0 11 14,0 0-7-14,0 0-4 14,0 0 8-14,0 0-7 13,0 0 6-13,0 0-7 14,0 0 0-14,0 0 12 14,0 0-10-14,0 0 0 0,0 0 6 12,0 0-8-12,0 0 4 14,0 0-4-14,0 0 0 13,0 0 4-13,0 0-4 14,0 0 0-14,0 0-3 14,0 0 4-14,20-10-1 13,20-6 0-13,7-4 2 14,9 0-11-14,11-1-12 14,6 3-27-14,3 6-17 13,7 1-38-13,-57 8-65 14,-6-2-92-14</inkml:trace>
    </iact:actionData>
  </iact:action>
  <iact:action type="add" startTime="81980">
    <iact:property name="dataType"/>
    <iact:actionData xml:id="d33">
      <inkml:trace xmlns:inkml="http://www.w3.org/2003/InkML" xml:id="stk33" contextRef="#ctx0" brushRef="#br0">7594 15666 12 0,'0'0'69'15,"0"0"-59"-14,0 0-7 14,0 0 13-14,0 0 56 13,0 0-22-13,0 0-11 14,7 0-24-14,-7 0-10 14,2 0 7-14,-2 0-11 0,0 0 9 12,3 0 12-12,-3 0 1 14,0 0 8-14,0 0-8 14,0 3-16-14,0-3 11 13,0 2-18-13,0-2-2 14,0 2 2-14,2-2-1 13,2 2-1-13,9 0 2 14,12-2 0-14,4 6 3 14,15-3 0-14,12-2-3 13,6-1 4-13,17 0 6 14,6 0 6-14,4 0-9 14,2 0-7-14,9 0 12 13,0 0-9-13,6 0-2 14,-8-10 11-14,-9 2 1 13,-4-4 3-13,-8 2-2 14,2 0-10-14,-4 0 18 0,3 0-16 13,0 1 4-13,-2 2 5 13,-7 1-14-13,-7 2 4 30,-4 1-5-30,-2 2 2 13,-6 1 1-13,-4 0-3 0,1-4 0 13,4 0 2-13,7-2-2 13,6-2 1-13,13-5-1 14,0-1 2-14,10 2 16 14,7-2-17-14,0 1 1 13,2 6 6-13,-9 5-8 0,-12 2 2 13,-8 0-4-13,-11 0 4 14,-7 0-2-14,4 0 0 13,-6 0 0-13,7 0 3 14,2 0-3-14,4 0 0 0,5 0-1 12,6-11 5-12,3-6-2 14,-3 1-2-14,-2 6 0 14,-5 3 2-14,-10 4 0 13,-10-1-2-13,-3 4 0 30,-6 0 2-30,-1 0-5 0,3 0 3 12,2 0 0-12,5 0-1 14,8-4 1-14,10 1 0 13,9-4-1-13,5-1 3 14,6 3-3-14,-1-2 1 0,-10 2 0 13,-11 5 1-13,-9-5-1 13,-3 3 0-13,-6 0-1 14,-3 0 3-14,9 2 3 14,-2-3-5-14,3 0 0 13,7-3 7-13,7 3-6 0,1-4 3 13,5 3 6-13,1-5-5 13,-1 2 11-13,-5 2-16 14,3 0 0-14,-5 3 3 14,-2 2 0-14,-2 0-3 13,-2-2 0-13,7 2 2 0,-12-2-3 29,5 0 1-29,-1 1 0 13,1-2-1-13,4-3 1 14,0 2 0-14,3 2 3 13,-3-3-2-13,-6 4 2 0,-7-1-3 13,-14-2 0-13,-4 4 1 14,-3-2-1-14,-3-1 0 13,-3 3 0-13,-3 0 2 0,2 0-3 13,-3 0 1-13,-1 0 0 14,-2 0-8-14,-6 0-8 13,6 0-10-13,-4 0-13 14,-2 0-5-14,6 0 12 0,-2 0 1 12,3 0-3-12,-1 0-10 14,3 0-35-14,-14 5-11 14,0-5-81-14</inkml:trace>
    </iact:actionData>
  </iact:action>
  <iact:action type="add" startTime="83926">
    <iact:property name="dataType"/>
    <iact:actionData xml:id="d34">
      <inkml:trace xmlns:inkml="http://www.w3.org/2003/InkML" xml:id="stk34" contextRef="#ctx0" brushRef="#br0">21898 15555 249 0,'0'0'112'1,"0"0"-46"13,0 0-26-13,0 0 16 14,0 0-18-14,0 0-28 13,0 0 18-13,-17-3-22 14,17 3-6-14,-2 0 4 14,2 0-2-14,0 0-2 0,0 0 0 12,0 0 4-12,0 0 7 14,2 0-9-14,27 0-1 13,13 0 23-13,23 3-20 14,20 1 7-14,20-2 4 29,24-2-8-29,25 0 20 14,8 0-19-14,10 0 3 14,4-4 17-14,-7-3-25 0,-13 0 8 12,-11-2-11-12,-6 1 3 14,-10-3 8-14,0-2-11 13,3 3 0-13,-5 2 1 14,-9 4-1-14,-18 4 0 0,-13 0-2 13,-7 0-16-13,-10 0 4 13,-6 0-32-13,1 0-6 14,-7 0-4-14,-52 4-77 14,-1-4-87-14</inkml:trace>
    </iact:actionData>
  </iact:action>
  <iact:action type="add" startTime="86291">
    <iact:property name="dataType"/>
    <iact:actionData xml:id="d35">
      <inkml:trace xmlns:inkml="http://www.w3.org/2003/InkML" xml:id="stk35" contextRef="#ctx0" brushRef="#br0">16295 16637 39 0,'0'0'6'1,"0"0"1"13,0 0-7-13,0 0-2 14,0 0-15-14,0 0-16 13</inkml:trace>
    </iact:actionData>
  </iact:action>
  <iact:action type="add" startTime="87375">
    <iact:property name="dataType"/>
    <iact:actionData xml:id="d36">
      <inkml:trace xmlns:inkml="http://www.w3.org/2003/InkML" xml:id="stk36" contextRef="#ctx0" brushRef="#br0">16119 16883 213 0,'0'0'34'15,"0"0"-19"-14,0 0-2 14,0 0 7-14,0 0-12 13,0 0 25-13,0 0 9 14,-27-19-21-14,27 19-13 14,0 0-2-14,0 0-3 13,0 0 17-13,0 0-20 14,0 0-1-14,0 0 1 14,0 0 0-14,0 0 9 13,0 0 21-13,0 0-5 14,0 0 10-14,0 0-23 13,0 0-3-13,0 0 4 14,0 0-10-14,0 0 2 0,0 0-5 13,0 0 0-13,0 0 5 13,0 0-5-13,0 0 0 14,0 0 0-14,20 0 8 14,9 0 21-14,13 0-2 13,16-6-7-13,13-6 7 14,8-4-18-14,1-3-1 13,6-4 10 2,9 0-18-15,-2 2 7 14,3 8-7-14,-9 3 2 13,-3 3-8-13,-12-3-2 14,-5 8-33-14,-3-1-12 0,1 2-36 12,-56 1-78-12,0-3-36 14</inkml:trace>
    </iact:actionData>
  </iact:action>
  <iact:action type="add" startTime="88486">
    <iact:property name="dataType"/>
    <iact:actionData xml:id="d37">
      <inkml:trace xmlns:inkml="http://www.w3.org/2003/InkML" xml:id="stk37" contextRef="#ctx0" brushRef="#br0">21344 9842 449 0,'0'0'62'15,"0"0"-15"1,0 0-19-15,0 0-28 0,0 0-5 12,0 0 1-12,0 0 3 14,0 26-4-14,0 16 3 14,0 6 4-14,-5 8 10 13,-8 6-9-13,-3 6-3 14,0 12 3-14,-1 10-3 13,-1 3-28-13,-6 3-69 14,14-72-69-14,4-9-122 14</inkml:trace>
    </iact:actionData>
  </iact:action>
  <iact:action type="add" startTime="88751">
    <iact:property name="dataType"/>
    <iact:actionData xml:id="d38">
      <inkml:trace xmlns:inkml="http://www.w3.org/2003/InkML" xml:id="stk38" contextRef="#ctx0" brushRef="#br0">21420 9962 179 0,'0'0'104'15,"29"-104"-98"-14,-29 93-6 14,0 10 11-14,0-3 91 13,0 4 12-13,0 0-47 14,0 0-65-14,0 0-2 14,0 22-3-14,2 18 3 13,2 14 2-13,3 14 9 14,-7 7-6-14,2 10-2 14,-2 4 8-14,0-1-9 13,0-2-2-13,0-10 0 14,0-9-10 0,0-9-31-14,0-10-22 14,0-45-75-14,0-3-54 14</inkml:trace>
    </iact:actionData>
  </iact:action>
  <iact:action type="add" startTime="89087">
    <iact:property name="dataType"/>
    <iact:actionData xml:id="d39">
      <inkml:trace xmlns:inkml="http://www.w3.org/2003/InkML" xml:id="stk39" contextRef="#ctx0" brushRef="#br0">21834 10610 249 0,'0'0'35'1,"0"0"-2"13,0 0 42-13,0 0 11 14,0 0-3-14,0 0 18 13,0 0-52-13,6 0-32 14,-6 0-17-14,0 0 0 14,0 0-7-14,0 0 7 13,0 8-10-13,0 10 9 14,-10 14-19-14,-17 18 18 14,-9 6-37-14,3 4-53 13,20-43-77-13,8-5-67 14</inkml:trace>
    </iact:actionData>
  </iact:action>
  <iact:action type="add" startTime="89515">
    <iact:property name="dataType"/>
    <iact:actionData xml:id="d40">
      <inkml:trace xmlns:inkml="http://www.w3.org/2003/InkML" xml:id="stk40" contextRef="#ctx0" brushRef="#br0">22122 10203 366 0,'0'0'32'15,"0"0"28"-14,0 0-20 14,0 0-31-14,0 0 20 13,0 0-18-13,-4-21-1 14,-19 47-3-14,-2 10-2 14,5 9-10-14,5-1 5 13,4 2 0-13,8-4-1 14,3-8 1-14,0-8-5 0,0-4 4 13,25-6-22-13,6-6 22 13,12-8-2-13,1-2 3 14,5 0-1-14,-7-24 3 13,-4-10-2-13,-13-9 2 14,-21-2 0 1,-4-1 1-15,0 4-2 13,-15 8 17-13,-23 6 28 14,-5 10-34-14,-5 8-10 0,3 8-4 13,3 2-4-13,3 0-37 13,18 26-48-13,21-14-62 14,0-2-47-14</inkml:trace>
    </iact:actionData>
  </iact:action>
  <iact:action type="add" startTime="89898">
    <iact:property name="dataType"/>
    <iact:actionData xml:id="d41">
      <inkml:trace xmlns:inkml="http://www.w3.org/2003/InkML" xml:id="stk41" contextRef="#ctx0" brushRef="#br0">22724 10152 498 0,'0'0'1'1,"0"0"11"13,0 0 5-13,0 0-12 14,0 0 4-14,0 0 9 13,38-54 19-13,-38 54-37 14,0 24-7-14,-12 10 4 14,10 6 3-14,2 4-1 0,0-3-2 12,22-8 3 3,7-4-9-15,9-12-19 0,-5-5 26 13,2-10-3-13,-2-2 5 13,-4-11 0 2,-3-29 32-15,-10-10-26 0,-12-6 2 12,-4 5-8-12,0 7 0 30,-8 11 43-30,-13 13-43 13,2 15-27-13,-6 5-41 14,18 2-155-14,-4 14-70 0</inkml:trace>
    </iact:actionData>
  </iact:action>
  <iact:action type="add" startTime="90235">
    <iact:property name="dataType"/>
    <iact:actionData xml:id="d42">
      <inkml:trace xmlns:inkml="http://www.w3.org/2003/InkML" xml:id="stk42" contextRef="#ctx0" brushRef="#br0">23325 10302 605 0,'0'0'34'15,"0"0"14"-14,0 0-40 14,0 0-7-14,0 0-2 13,0 0-18-13,27 55 18 14,-27-23-5-14,-4 9 6 14,-7 17-15-14,1-3-16 13,10-2-57-13,0-7-14 14,0-40-46-14,16-6-16 13</inkml:trace>
    </iact:actionData>
  </iact:action>
  <iact:action type="add" startTime="90438">
    <iact:property name="dataType"/>
    <iact:actionData xml:id="d43">
      <inkml:trace xmlns:inkml="http://www.w3.org/2003/InkML" xml:id="stk43" contextRef="#ctx0" brushRef="#br0">23796 10349 253 0,'0'0'337'15,"0"0"-239"-14,0 0-82 14,0 0-4-14,0 0-12 13,0 0-4-13,15-55 4 14,-15 55-5-14,0 0-9 14,0 11-1-14,12 9 7 13,1-2-5-13,7-1 10 14,7-3-41-14,2-5 13 0,-2-7 21 12,-3-2-1-12,-6-8 11 14,-7-26 6-14,-6-2 0 14,-5-3 15-14,0 6 0 13,0 8 39-13,-18 1-35 14,-5 11-22-14,8 4-6 14,11 5-4 0,-4 4-49-14,8 0-33 0,0 8-85 13,0 17 85-13,8-15-40 14</inkml:trace>
    </iact:actionData>
  </iact:action>
  <iact:action type="add" startTime="90746">
    <iact:property name="dataType"/>
    <iact:actionData xml:id="d44">
      <inkml:trace xmlns:inkml="http://www.w3.org/2003/InkML" xml:id="stk44" contextRef="#ctx0" brushRef="#br0">24275 10175 190 0,'0'0'99'1,"0"0"25"0,0 0-6 12,0 0-100-12,0 0 19 14,0 0-37-14,61-37-14 13,-61 37-2-13,0 21-2 14,0 14 18-14,0 6 7 14,0 3 3-14,0-9 12 13,0-4-22-13,10-7-26 14,11-10 17-14,10-4 3 14,13-10 6-14,12 0-9 13,13-28-10 2,3-11-5-15,-14-5-6 0,-12 1 30 12,-17 11 7 3,-6 3 22-15,-17 13 19 14,3 8 12-14,-9 4-12 0,0 4-21 0,0 0-27 11,0 0-10 4,4 0-2-15,1 0-1 0,6 12 8 13,0 4 5 1,9 4 0-14,7 1 12 14,17-5-10-14,21-8 0 13,26-8 16-13,21 0-11 0,13-28-3 13,-9-12-2-13,-16-8 1 14,-22-7 13-14,-15 1-9 29,-28-2 27-29,-17 8 6 0,-13 8-25 13,-5 10-14-13,-34 19-1 13,-42 11-48-13,-49 23-16 14,46 9-57-14,-22 6-141 13</inkml:trace>
    </iact:actionData>
  </iact:action>
  <iact:action type="add" startTime="91586">
    <iact:property name="dataType"/>
    <iact:actionData xml:id="d45">
      <inkml:trace xmlns:inkml="http://www.w3.org/2003/InkML" xml:id="stk45" contextRef="#ctx0" brushRef="#br0">17072 15374 314 0,'0'0'109'1,"0"0"-109"13,0 0 0-13,0 0 4 14,0 0-2-14,0 0 23 13,10 18 30-13,-10-18-31 14,2 0-10-14,13 3-4 0,21-3 2 13,38 0 39 1,55-21 6-14,58-41-30 14,45-26 3-14,29-17-30 13,18 3 3-13,-5 3-3 0,-189 64-96 13,-12-5-301 2</inkml:trace>
    </iact:actionData>
  </iact:action>
</iact:actions>
</file>

<file path=ppt/ink/inkAction43.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9:01:05.519"/>
    </inkml:context>
    <inkml:brush xml:id="br0">
      <inkml:brushProperty name="width" value="0.05292" units="cm"/>
      <inkml:brushProperty name="height" value="0.05292" units="cm"/>
      <inkml:brushProperty name="color" value="#FF0000"/>
    </inkml:brush>
  </inkml:definitions>
  <iact:action type="add" startTime="6017">
    <iact:property name="dataType"/>
    <iact:actionData xml:id="d0">
      <inkml:trace xmlns:inkml="http://www.w3.org/2003/InkML" xml:id="stk0" contextRef="#ctx0" brushRef="#br0">28606 6099 126 0,'0'0'51'1,"0"0"-41"0,0 0 2 12,0 2-7-12,0-2 10 14,0 0 26-14,0 0-25 13,0 0-6-13,0 0 4 14,0 0-3-14,0 0 4 14,0 0-14-14,0 0 4 13,0 0 2-13,0 0-4 14,5 0-3-14,8 3 12 13,12-1-11-13,21 0 18 14,24 1 34-14,19-1-45 14,11 1 12-14,0-1-16 13,-2 0 8-13,-4 2 5 14,-3-3-12-14,-2-1 5 14,-6 0 2-14,-7 0-11 13,-9 0 16-13,-9 3-17 0,-7-3 0 13,-8 0 8-13,-14 0-7 29,-8 0-1-29,-9 0 0 14,-8 0-12-14,-4 0-19 0,0 0-88 0,0 2-9 11,-8-2-97-11</inkml:trace>
    </iact:actionData>
  </iact:action>
  <iact:action type="add" startTime="11148">
    <iact:property name="dataType"/>
    <iact:actionData xml:id="d1">
      <inkml:trace xmlns:inkml="http://www.w3.org/2003/InkML" xml:id="stk1" contextRef="#ctx0" brushRef="#br0">11417 5967 46 0,'0'0'92'1,"0"0"-51"13,0 0-33-13,0 0-8 14,0 0 0-14,0 0 11 13,0 0-11-13,-17 49 0 14,17-41 11-14,-3-3-9 14,3 2 12-14,0-2-1 13,0 4-11-13,0-2 20 14,0 6-11-14,0-1 3 13,3 0 7-13,14 0-6 0,19 2 20 13,15-4 30 2,34-4 4-15,42-6 21 0,38 0-51 12,40-16-26 3,27-10 31 0,-3 2-30-15,-13 4 8 0,-21 6-11 12,-23 7-7-12,-3-1 8 14,3 1-12-14,1-3 0 14,5-4 7-14,-10-2-7 13,-23 1 0-13,-30 2-2 14,-28 2 6-14,-31 1 3 0,-27 5-7 12,-13 2 0-12,-14 2 24 14,-2-3-24-14,0-1 2 14,0-2-2-14,0 2-35 13,0 3-9-13,0 2-71 0,0-2-102 13</inkml:trace>
    </iact:actionData>
  </iact:action>
  <iact:action type="add" startTime="13867">
    <iact:property name="dataType"/>
    <iact:actionData xml:id="d2">
      <inkml:trace xmlns:inkml="http://www.w3.org/2003/InkML" xml:id="stk2" contextRef="#ctx0" brushRef="#br0">15824 7090 6 0,'0'0'30'1,"0"0"19"13,0 0 35-13,0 0-39 14,0 0-4-14,0 0-5 13,0 0 32-13,-48-18-36 14,48 15-3-14,-5 0 16 14,2 1-33-14,3 2-1 13,0-2 2-13,0 2-10 0,0 0 31 13,0 0-17 1,0 0 5-14,0 0 17 0,0 0-39 13,0 0 0-13,0 0-7 14,0 0-9-14,0 0 11 13,0 0-26-13,14 0 21 14,28 0 10-14,16 0 22 14,27 4 4-14,17 0 2 13,26 0-16 2,10-1 18-15,9-3-24 14,11 0 0-14,8 0 28 13,2 0-28-13,11-3 8 14,-5-9 2-14,-7 0-6 13,-11 2 10-13,-20 2-20 0,-18 0 2 13,-18 0 17-13,-10 3-13 14,-24-4-4-14,-10 6 2 13,-11 0-3-13,-9 1 4 14,-15 0-5-14,0 2 0 14,-15-2 1-14,2 0-1 0,-8 0-2 12,0 2-20-12,0 0-41 14,0 0-35-14,-12 0-95 13,-11 6 3 2,2 1-56-15</inkml:trace>
    </iact:actionData>
  </iact:action>
  <iact:action type="add" startTime="21072">
    <iact:property name="dataType"/>
    <iact:actionData xml:id="d3">
      <inkml:trace xmlns:inkml="http://www.w3.org/2003/InkML" xml:id="stk3" contextRef="#ctx0" brushRef="#br0">21067 8240 44 0,'-24'3'90'1,"15"-3"-89"13,7 0-1-13,-5 0-7 14,7 0 7-14,0 0 12 13,0 0 57-13,0 0-17 14,0 0-11-14,0 0-16 14,0 0-7-14,0 0-11 13,0 0-5-13,0 0-2 0,0 0 0 13,0 0 5-13,0 0 22 14,0 0-4-14,0 0-6 13,0 0-5-13,0 0 3 14,0 0 2-14,18 0-12 13,11 6 10-13,16 1 23 14,13-3-18-14,13-3 1 14,14 1 0-14,10-2-6 13,24 0 6-13,10 0 4 29,9 0-10-29,11 0 10 0,12-2-24 13,10-10 4-13,10-4 8 14,9 2-8-14,-5-4 0 13,0 6 5-13,-11 0-8 14,-14 3 12-14,-18 9-14 0,-14-3 1 13,-17 3 4-13,-8 0-4 13,-10 0 2-13,5-4-3 14,2-1 1-14,1 0 5 13,1-3 1-13,3 1-5 14,-11 0 13-14,0 2-13 0,-10 0-2 13,-4 3 0-13,3-4 6 13,0 2-2-13,-10 4-4 14,-2 0 0-14,-3-4 4 14,-4 2-3-14,3 0-1 13,-7-2 0-13,-2 2 5 14,-5-1-3 0,-4-2-2-14,-4-2 0 14,-3 4 2-14,0-3-2 14,-8 3 0-14,-5 2-1 13,-11-6 2-13,-5 4 1 0,-8 1-2 13,-5 0-2-13,0 2-5 14,0 0-16-14,0 0-18 0,-2 0-70 12,-12 0-69-12,-4 0-63 14</inkml:trace>
    </iact:actionData>
  </iact:action>
  <iact:action type="add" startTime="22676">
    <iact:property name="dataType"/>
    <iact:actionData xml:id="d4">
      <inkml:trace xmlns:inkml="http://www.w3.org/2003/InkML" xml:id="stk4" contextRef="#ctx0" brushRef="#br0">4489 9668 334 0,'0'0'44'1,"0"0"-23"0,0 0 2 12,0 0 1-12,0 0-6 14,0 0 14-14,0 0-13 13,-27-7-14-13,27 7-5 14,0 0-3-14,7 0 0 14,15 0 3-14,14 0 3 13,22 0 21-13,27-5-7 14,27-6-5-14,14-5 6 14,12-3-18 0,1 2 7 1,-8 2-7-15,-11 6-3 0,-6 4 1 12,-16 2-43-12,-9 3-43 14,-76 0-40-14,-1 0-66 14</inkml:trace>
    </iact:actionData>
  </iact:action>
  <iact:action type="add" startTime="23755">
    <iact:property name="dataType"/>
    <iact:actionData xml:id="d5">
      <inkml:trace xmlns:inkml="http://www.w3.org/2003/InkML" xml:id="stk5" contextRef="#ctx0" brushRef="#br0">11614 10986 202 0,'0'0'8'1,"0"0"-1"0,0 0 7 12,0 0 26-12,0 0-2 14,0 0 24-14,0 0 15 13,-87-38-13-13,77 33-24 14,10 2-3-14,0 3-13 14,0 0 0-14,0 0-19 13,0 0-2-13,0 0 5 14,0 0-2-14,0 0 6 14,0 0-6-14,0 0-6 13,0 0 4-13,8 0-3 14,27 0-1-14,23 0 9 13,29 0-3-13,38 0 14 14,44-5-3-14,36-20-2 14,36-7 21-14,11-2-23 13,9 0 2-13,4 2 6 14,2-2-7-14,1 4 0 14,-19 2-8-14,-19 2-4 0,-20 4 20 12,-36 2-20-12,-32 1 2 14,-22 5 3-14,-21 4-6 29,-19 4 3-29,-20 1-4 14,-27 2 0-14,-8-1 0 0,-16 4 0 12,-9 0-3-12,0 0 3 0,0 0-5 13,0 0-17-13,-7-2-16 14,-10-2-13-14,-17 3-40 13,-13 1-28-13,25 0-112 14,-5 0-98-14</inkml:trace>
    </iact:actionData>
  </iact:action>
  <iact:action type="add" startTime="24914">
    <iact:property name="dataType"/>
    <iact:actionData xml:id="d6">
      <inkml:trace xmlns:inkml="http://www.w3.org/2003/InkML" xml:id="stk6" contextRef="#ctx0" brushRef="#br0">19402 10674 128 0,'0'0'160'1,"0"0"-130"13,0 0 15-13,0 0-27 14,0 0 4-14,0 0-9 0,-75-10 26 12,75 8 10-12,0 2-12 14,0-2 0-14,0 2-19 14,0 0-9-14,0-3-9 13,0 3 0-13,0 0 7 14,0 0 1-14,0 0 5 13,0 0 16-13,0 0-11 14,0 0-3-14,0 0-8 14,0 0-5-14,0 0-4 13,0 0-15-13,0 0 10 14,0 0 5-14,0 0 2 14,0 0-1-14,0 0-4 13,17 0 3-13,22 0 2 14,13 0 0-14,27 5 1 13,12-1 12-13,25-4-9 14,18 0 2-14,13 0 11 14,11-6-5-14,10-2 5 0,-2 1-14 12,6 4-1 3,-5-1 1-15,-4-5-2 14,-7-1-1-14,-6 2 3 0,-17-2-3 12,-19 3 6-12,-16 0-6 14,-24 2 1-14,-17 3 3 14,-18 2-4-14,-18 0 0 29,-9 0 3-29,-8 0-3 13,-4 0 9-13,0 0-6 0,0 0 8 0,0 0 11 0,0 0-18 11,0 0-1-11,0 0 1 14,0 0-3-14,0 0-2 13,0 0-2-13,0 0 3 14,0 0-4-14,0 0 4 14,0 0 0-14,0 0 0 13,5 0 1-13,-1 0-1 14,8 0 0-14,-4 0 0 13,5 0 1-13,-3 0-1 14,3 0 0-14,-9 0 0 14,6 0 0-14,-8 0 4 13,2 0-4-13,-2 0 0 14,7 0-2-14,2 0 2 0,5 0 0 12,6 0 0 3,3 0 0 0,6 0 0-15,7 0 0 13,4 0 0-13,5 0 2 14,9 0-2-14,9 0 0 14,-3-2-2-14,0-1 4 0,5-1-6 12,2-2 4-12,7-2 0 14,13-1-8-14,16 0 8 14,0 1-9-14,6 2 8 13,-4 3-15-13,0 3 9 14,-6 0-9-14,-10 0-17 0,3 0 5 12,-5 9-39-12,2 2-32 14,11-5-43-14,-70-6 18 14,3 0-88-14</inkml:trace>
    </iact:actionData>
  </iact:action>
  <iact:action type="add" startTime="26039">
    <iact:property name="dataType"/>
    <iact:actionData xml:id="d7">
      <inkml:trace xmlns:inkml="http://www.w3.org/2003/InkML" xml:id="stk7" contextRef="#ctx0" brushRef="#br0">27416 10669 226 0,'0'0'8'1,"0"0"-7"13,118 20 9-13,-85-20 21 14,1 0 10-14,9 0 38 13,1 0 16-13,7 0-63 0,12 0-10 13,1 0 1-13,7 0-10 14,8 0 3-14,1 0-16 13,12 0 2-13,-1 3 1 14,9 5-1-14,9 0-2 13,7-1 1-13,4-2 0 14,3 1 3 1,-7-2-4-15,-4 1 0 13,-8 2-5-13,-1-2 5 0,-5 0-21 13,-2 1-5-13,-16 0-9 14,-9-2-4-14,-13 0-30 13,-6-2 2-13,-10-2 5 14,-42 0-37-14</inkml:trace>
    </iact:actionData>
  </iact:action>
  <iact:action type="add" startTime="28166">
    <iact:property name="dataType"/>
    <iact:actionData xml:id="d8">
      <inkml:trace xmlns:inkml="http://www.w3.org/2003/InkML" xml:id="stk8" contextRef="#ctx0" brushRef="#br0">5626 11767 282 0,'0'0'0'1,"0"0"-40"13,0 0 6-13,0 0 24 14,0 0 10-14,0 0 17 13,7 0 19-13,-3 0-28 14,3 0-6-14,-1 0-2 14,10 0 0-14,-3 0 2 13,6 0-1-13,2 1-1 14,10-1 1-14,8 0 0 0,5 0 2 13,12 0-3-13,4 0 0 13,9 0 4-13,5 0-4 14,1-3 0 0,4-6-1 1,6 0 2-15,6-3-4 14,11-1-3-14,12-2-14 0,11-2 2 12,8-2-29-12,2-4 15 14,-6 3 7-14,-96 13 4 14,-6 0-42-14</inkml:trace>
    </iact:actionData>
  </iact:action>
  <iact:action type="add" startTime="29286">
    <iact:property name="dataType"/>
    <iact:actionData xml:id="d9">
      <inkml:trace xmlns:inkml="http://www.w3.org/2003/InkML" xml:id="stk9" contextRef="#ctx0" brushRef="#br0">17813 11798 219 0,'0'0'19'15,"0"0"-17"-14,0 0 31 14,0 0 8-14,0 0 13 13,0 0 0-13,0 0 19 14,-72 0-37-14,72 0-4 14,0 0-9-14,0 0-20 13,0 0-3-13,0 0-6 14,0 0-12-14,0 0 18 0,0 0 13 12,5 0-1 3,19 0-2-15,17 0 4 0,19 0 10 13,27 0 7 1,24 0-15-14,14 0 4 0,15-4-10 13,27-5-3 2,17-8 15-15,18-3-8 13,12-2-5-13,-2 3-9 0,2 2 6 13,-9 6-3-13,-20 3-3 13,-13-1 0-13,-14 1 5 14,-15 2-4-14,-23 0-1 14,-13-1 0-14,-31 5 5 29,-23-5-9-29,-22 3 4 0,-13 3 0 13,-9-6 15-13,-5 7-12 13,-4-1 23-13,0 1-3 0,0 0-12 13,0 0 3-13,0 0-14 0,0 0 0 13,0 0-1-13,0 0 2 13,0 0-2-13,0-3-3 14,0 3-16-14,3-2-14 13,6 2-33-13,6 0 5 14,10 0-4-14,2 0-35 14,-21 6-72-14,6-5-11 13</inkml:trace>
    </iact:actionData>
  </iact:action>
  <iact:action type="add" startTime="30405">
    <iact:property name="dataType"/>
    <iact:actionData xml:id="d10">
      <inkml:trace xmlns:inkml="http://www.w3.org/2003/InkML" xml:id="stk10" contextRef="#ctx0" brushRef="#br0">25613 11955 407 0,'0'0'30'1,"0"0"7"13,0 0 4-13,0 0-40 14,0 0 32-14,0 0 28 13,0 0-17-13,69 7-29 14,-20-7-14-14,18-3 4 14,20 1-5-14,6 2 0 13,18-2 6-13,26 2-6 14,14-4 0-14,21 3 15 14,22-2 7-14,9 3 7 13,-1 0-1-13,8 0-20 0,-3 0 23 13,-6 0-26-13,4 0-5 29,-4 0 12-29,-8 0-11 14,8 0 3-14,-7 0-4 13,-20 0 5-13,-18 0-1 14,-13 6-4-14,-21 0 0 0,-10-3 3 13,-10-3-3-13,-10 0 0 13,-16 0-4-13,-7 0 8 14,-11 0-7-14,-16 0 3 13,-15 0-19-13,-17 0 1 14,-10-5-17-14,0-8-19 0,-23 6-120 13,-14-5-131-13</inkml:trace>
    </iact:actionData>
  </iact:action>
  <iact:action type="add" startTime="49355">
    <iact:property name="dataType"/>
    <iact:actionData xml:id="d11">
      <inkml:trace xmlns:inkml="http://www.w3.org/2003/InkML" xml:id="stk11" contextRef="#ctx0" brushRef="#br0">19442 15721 381 0,'0'10'80'1,"0"-10"-76"13,0 0 7-13,0 2 19 0,0-2-28 13,0 0 4 1,3 0 1-14,14 0-5 0,21 0 11 13,9 0-12-13,20 0 13 14,7-2 18-14,14-12-28 13,11 2 4-13,1-6 4 14,0 0-1-14,10-2 13 14,-1 2-14-14,4 2-4 13,3 2 6 2,-4 1-12-15,-1 4 0 13,5 0 0-13,0 4-3 0,7 5-11 13,-1 0-60-13,-91 0-26 14,-4 0-97-14</inkml:trace>
    </iact:actionData>
  </iact:action>
  <iact:action type="add" startTime="49768">
    <iact:property name="dataType"/>
    <iact:actionData xml:id="d12">
      <inkml:trace xmlns:inkml="http://www.w3.org/2003/InkML" xml:id="stk12" contextRef="#ctx0" brushRef="#br0">23227 15429 189 0,'0'0'129'1,"145"0"-129"13,-80 0-2-13,6-7 2 14,-1 3 14-14,-8 1-5 13,0-4 26-13,3 3 23 14,4 0-15-14,9-1-19 14,7 0 0-14,4-2-19 13,5 4 6-13,-5-3-11 14,-1 4 0-14,7-1 2 14,-4 0 1 0,1 0-3-14,-3 3-2 0,-5-3 2 13,3 1 2 1,-9-2-2-14,2-2-2 14,-8-2-1-14,-1-2-6 14,-13 3-16-14,-4 0-2 13,-12 3-19-13,-11 3-19 0,-15-2-13 13,-16 0-32-13,0 0-69 14</inkml:trace>
    </iact:actionData>
  </iact:action>
  <iact:action type="add" startTime="55938">
    <iact:property name="dataType"/>
    <iact:actionData xml:id="d13">
      <inkml:trace xmlns:inkml="http://www.w3.org/2003/InkML" xml:id="stk13" contextRef="#ctx0" brushRef="#br0">24059 12334 169 0,'11'-16'60'1,"-9"8"-38"13,-2 3 52-13,2-2-20 14,-2 2 23-14,5-2 9 13,-3 1-55-13,-2 2 23 14,2 0-24-14,-2 2-11 14,0 2 19-14,0 0-31 13,0 0-7-13,0 0-6 14,0 0 6-14,0 0-1 0,0 0 1 12,0 0-3-12,0 23-3 14,0 16 12-14,-11 12-4 14,-2 9 20-14,-3 3-12 13,3 2 17-13,-1 1-27 14,8-6 1 1,-5-2 23-1,6-4-23-14,-2 1 1 14,5-3-1-14,0-4 6 0,0-3-5 13,2 1-2-13,0-7-18 13,0-3-12-13,0 0-62 14,6-36-40-14,8 0-88 13</inkml:trace>
    </iact:actionData>
  </iact:action>
  <iact:action type="add" startTime="56376">
    <iact:property name="dataType"/>
    <iact:actionData xml:id="d14">
      <inkml:trace xmlns:inkml="http://www.w3.org/2003/InkML" xml:id="stk14" contextRef="#ctx0" brushRef="#br0">24589 12388 350 0,'0'0'62'1,"0"0"-26"13,0 0 23-13,0 0-18 14,0 0 13-14,0 0 4 13,25-28-58-13,-16 34-2 14,-5 25 2-14,8 15 18 0,-8 10 5 13,-4 7-2-13,0 6-12 13,0-7 5-13,0-4-14 14,0-4 0-14,0-1 7 14,0 1-7 0,0 5-43-14,0-45-51 14,0-7-170-14</inkml:trace>
    </iact:actionData>
  </iact:action>
  <iact:action type="add" startTime="56714">
    <iact:property name="dataType"/>
    <iact:actionData xml:id="d15">
      <inkml:trace xmlns:inkml="http://www.w3.org/2003/InkML" xml:id="stk15" contextRef="#ctx0" brushRef="#br0">25113 12920 91 0,'0'0'455'15,"0"0"-429"-14,0 0 8 14,0 0 18-14,0 0-47 13,0 0 1-13,16 5 13 14,-16 11-19-14,0 14 0 14,-2 16 0-14,-10 12 2 13,-3 5 11-13,1 4-13 0,3-4-1 13,7-6-30-13,4-7-55 13,0-44-88-13,0-6-102 14</inkml:trace>
    </iact:actionData>
  </iact:action>
  <iact:action type="add" startTime="56967">
    <iact:property name="dataType"/>
    <iact:actionData xml:id="d16">
      <inkml:trace xmlns:inkml="http://www.w3.org/2003/InkML" xml:id="stk16" contextRef="#ctx0" brushRef="#br0">25497 12647 562 0,'0'0'15'1,"0"0"1"13,0 0-16-13,0 0-20 14,0 0 15-14,0 0 5 13,-7 58 17-13,3-14-2 0,4 3-13 13,0-10 11-13,0-6-13 14,24-7 0-14,7-8 12 13,12-8-4-13,5-8 2 14,10 0-9-14,7-16 10 13,-9-25-22-13,-9-13-2 14,-9-14-46-14,-20 3 27 14,-18 6 32-14,0 12 21 29,-29 15 58-29,-25 13-58 0,0 9 6 13,1 10-27-13,0 0 0 13,12 0-6-13,10 25 4 14,14 11-15-14,5 9-36 13,12 5-40-13,0-30-62 14,4-10-69-14</inkml:trace>
    </iact:actionData>
  </iact:action>
  <iact:action type="add" startTime="57320">
    <iact:property name="dataType"/>
    <iact:actionData xml:id="d17">
      <inkml:trace xmlns:inkml="http://www.w3.org/2003/InkML" xml:id="stk17" contextRef="#ctx0" brushRef="#br0">26145 12625 529 0,'0'0'77'15,"0"0"-1"-14,0 0-7 14,0 0-26-14,0 0-22 13,0 0 2-13,31-34-23 0,-31 36-12 13,0 20 1-13,0 12 11 14,14 4 6-14,9 1-6 13,5-7 0-13,10-13-6 14,2-5 5-14,4-12-7 14,10-2 5-14,2-9-2 29,2-34-1-29,-2-13-3 0,-10-16-10 0,-7-6 7 11,-20 1-31 4,-17 11 33-15,-2 18 10 14,-8 18 3-14,-32 14-3 0,-16 16-2 12,-15 0-38-12,-7 32-8 14,40-4-83-14,15 0-119 13</inkml:trace>
    </iact:actionData>
  </iact:action>
  <iact:action type="add" startTime="57688">
    <iact:property name="dataType"/>
    <iact:actionData xml:id="d18">
      <inkml:trace xmlns:inkml="http://www.w3.org/2003/InkML" xml:id="stk18" contextRef="#ctx0" brushRef="#br0">26785 12801 598 0,'0'0'37'1,"0"0"32"13,0 0-32-13,0 0-33 14,0 0 1-14,0 0-5 0,27 18-9 12,-36 18 9 3,-7 14 0-15,1 13 5 0,1 5-5 13,12 0 0-13,2-1-2 13,0-8-71-13,7-47-64 14,13-12-90-14</inkml:trace>
    </iact:actionData>
  </iact:action>
  <iact:action type="add" startTime="57914">
    <iact:property name="dataType"/>
    <iact:actionData xml:id="d19">
      <inkml:trace xmlns:inkml="http://www.w3.org/2003/InkML" xml:id="stk19" contextRef="#ctx0" brushRef="#br0">27287 12625 737 0,'0'0'15'1,"0"0"3"13,0 0-16 2,0 0-2-15,0 0-2 0,0 0 2 12,15-34-11-12,-15 64 10 14,0 14 1-14,0 12 4 14,0-4-2-14,14-6 4 13,8-7-6-13,7-7-4 14,5-13-5-14,3-6 0 14,3-12-20-14,-2-1 11 13,-7-26-13-13,-11-21 10 14,-11-19-8-14,-9 5 5 13,-4 3 24-13,-38 10 78 14,-3 12-66-14,-4 10 22 14,8 12-34-14,8 10-1 13,16 4 1-13,3 0-39 0,10 20-35 28,4 14-26-28,0-16-48 14,4-2-18-14</inkml:trace>
    </iact:actionData>
  </iact:action>
  <iact:action type="add" startTime="58242">
    <iact:property name="dataType"/>
    <iact:actionData xml:id="d20">
      <inkml:trace xmlns:inkml="http://www.w3.org/2003/InkML" xml:id="stk20" contextRef="#ctx0" brushRef="#br0">27752 12695 517 0,'0'0'75'15,"0"0"-16"-14,0 0 12 14,0 0-64-14,0 0 11 13,0 0 6-13,0 0-24 14,34 8-12-14,-34 15 12 0,0 6 0 13,0 3 6-13,22-1-6 13,14-7 0-13,15-4 8 14,18-10-4-14,12-10 1 13,6 0-5-13,-8-33 6 14,-7-15-13-14,-11-10 7 29,-26-7 0-29,-22-2-2 14,-13 4 18-14,-19 8 3 0,-51 13 8 13,-16 11-23-13,-15 16-8 13,-4 12 0-13,14 3-14 14,17 10-6-14,18 24-55 14,18 13-41-14,38-26-123 13,0 1-110-13</inkml:trace>
    </iact:actionData>
  </iact:action>
  <iact:action type="add" startTime="60193">
    <iact:property name="dataType"/>
    <iact:actionData xml:id="d21">
      <inkml:trace xmlns:inkml="http://www.w3.org/2003/InkML" xml:id="stk21" contextRef="#ctx0" brushRef="#br0">28977 12494 128 0,'0'0'278'15,"0"0"-278"-14,0 0-6 14,0 0 6-14,0 0 9 0,0 0 21 12,0 0 52-12,140 61-25 14,-97-35-21-14,1 3 18 14,5 6-32-14,2 0-16 13,-4 2 14-13,-1-1-20 14,-3 0 2-14,-5-6-2 13,-7-2 3-13,-2-1-12 14,-4-1-6-14,-3-1-70 14,-22-23-25-14,0-2-107 13</inkml:trace>
    </iact:actionData>
  </iact:action>
  <iact:action type="add" startTime="60451">
    <iact:property name="dataType"/>
    <iact:actionData xml:id="d22">
      <inkml:trace xmlns:inkml="http://www.w3.org/2003/InkML" xml:id="stk22" contextRef="#ctx0" brushRef="#br0">29478 12503 569 0,'0'0'4'1,"0"0"5"0,0 0 27 12,0 0-30-12,0 0 43 14,0 0-5-14,-38-71-24 13,32 75-20-13,-21 27-19 14,-16 18 19-14,-15 19 3 14,-11 13-2-14,-4 3-1 13,1 0 6-13,3-4-6 14,7-5-29-14,12-8-60 14,13-8-34-14,37-55-72 0</inkml:trace>
    </iact:actionData>
  </iact:action>
  <iact:action type="add" startTime="62452">
    <iact:property name="dataType"/>
    <iact:actionData xml:id="d23">
      <inkml:trace xmlns:inkml="http://www.w3.org/2003/InkML" xml:id="stk23" contextRef="#ctx0" brushRef="#br0">25287 13904 210 0,'0'0'89'1,"0"0"-88"13,0 0 7-13,0 0-6 0,0 0 11 13,0 0 44 1,0 0 2-14,0 8-40 0,0-8-19 13,2 0 1-13,-2 0 33 14,2 0-9-14,-2 0-19 13,5 0 9-13,-5 0-12 14,0 0-3-14,0 0 0 14,0 0 4-14,0 0-3 13,0 0-1-13,0 0 0 14,0 0 15-14,0 0-3 13,0 0 1-13,0 0 7 14,0 0-8-14,0 0 16 0,0 0-27 13,0 0 3 1,0 0 3-14,0 0-5 0,0 0-2 13,0 0 0-13,0 0 1 14,0 0-2-14,0 0 1 13,0 0 0-13,2 0-2 14,3 0 2-14,15 0 0 13,11-3 0-13,16-20 1 14,15-5 17-14,9-2-18 14,6-2 3-14,-2 0 6 13,6 1-9-13,-6 2 0 14,-1 0-1-14,-5 0 2 14,0 2-2-14,-5 0 0 13,4 1-6-13,3-1 4 14,-7 5-31 0,-1 2-1-14,-18 6-13 0,-12 4 11 0,-11 6-42 28,-13 4-44-28,-9 0 7 13,0 0-45-13</inkml:trace>
    </iact:actionData>
  </iact:action>
  <iact:action type="add" startTime="63540">
    <iact:property name="dataType"/>
    <iact:actionData xml:id="d24">
      <inkml:trace xmlns:inkml="http://www.w3.org/2003/InkML" xml:id="stk24" contextRef="#ctx0" brushRef="#br0">26504 13334 185 0,'0'0'14'15,"0"0"0"-14,0 0 17 14,0 0-8-14,0 0 26 13,0 0-18-13,-4 0-22 14,4 0 8-14,0 0-4 14,0 0 13-14,0 0 27 0,-2 0-46 12,2 0 44-12,0 0-30 14,-5 0-5-14,5 0 15 13,0 0-22-13,0 0-8 14,0 0-1-14,0 0-9 14,0 0 8-14,0 0-44 13,0 0 21-13,0 0 18 14,-2 0 8-14,2 0-2 14,0 0 0-14,0 0-13 13,-2 0-22-13,-3 0-43 14,-2 0 34-14,1 0 26 13,4 0-24-13,-3 0 7 0,3 0 28 13,0 0 7-13,-2 0 0 14,-6 0 0-14,6 0 0 13,-3 0 21-13,3 0-3 14,2 0 23-14,2 0-30 14,-2 0-2-14,-4 0 1 13,6 0 2-13,0 0 17 14,0 0 6-14,0 0-16 13,0 0-7-13,0 0-10 14,0 0 2-14,0 0-8 14,0 0 1-14,0 0 3 13,0 0-7-13,0 0 7 14,0 0 0-14,0 0 1 0,0 0 1 13,0 0-2 1,0 0-1-14,0 0-10 0,0 0 3 13,0 0-31-13,0 0 8 14,0 0 23-14,0 0 8 13,0 0 2-13,0 0-2 14,0 0 0-14,0 0-3 13,0 0-8-13,0 0-23 14,0 0 6-14,0 0 8 14,0 0 3-14,0 0 1 13,0 0-23-13,0 0-13 14,0 0 2-14,-2 0 35 0,-4 0 9 12,-3 7-2 3,-3-2-7-15,10-5-25 0</inkml:trace>
    </iact:actionData>
  </iact:action>
  <iact:action type="add" startTime="64268">
    <iact:property name="dataType"/>
    <iact:actionData xml:id="d25">
      <inkml:trace xmlns:inkml="http://www.w3.org/2003/InkML" xml:id="stk25" contextRef="#ctx0" brushRef="#br0">26350 13346 100 0,'0'0'153'1,"0"0"-128"13,0 0-20-13,0 0 7 14,0 0 5-14,0 0 4 13,-20-13 44-13,20 13-46 14,0-2 2-14,0 2 3 0,-2 0-1 13,2 0-9 1,0 0-14-14,0 0 3 0,0 0-6 13,0-2 10-13,0 2-1 13,0 0 15-13,0 0-4 14,0 0 3-14,0 0-2 14,0 0-16-14,0 0 11 13,0 0-13-13,0 0-4 14,0 0 4-14,7 0 0 14,13 0 4-14,9 0 5 13,2 8-7-13,4 1 12 14,2 0-13-14,-6 1-1 13,-5 0 1-13,1-2 2 14,-5 0-3-14,1 2 0 14,2-2 2-14,-8-2-2 13,3 2 0-13,1-1 0 14,-4-2 2-14,1 3 0 14,-1-1-2-14,4-2 0 0,-8 2 0 12,-4-2 3-12,-2-1-3 14,-7 1-4-14,0-5 0 13,0 0-6-13,0 5 10 14,0 5-3 1,-7 12 6-15,-22 14 7 13,-14 11-7-13,-7 7-1 14,-2 0 7-14,5-2-9 14,9 2-25-14,16 0-47 13,22-40-76-13,0-9-140 14</inkml:trace>
    </iact:actionData>
  </iact:action>
  <iact:action type="add" startTime="66352">
    <iact:property name="dataType"/>
    <iact:actionData xml:id="d26">
      <inkml:trace xmlns:inkml="http://www.w3.org/2003/InkML" xml:id="stk26" contextRef="#ctx0" brushRef="#br0">30514 12150 32 0,'0'0'25'15,"0"0"38"-14,0 0-44 14,0 0 36-14,0 0 0 13,0 0-26-13,0 0 10 0,-2-22-10 13,2 22-23 2,0 0 22-15,0 0 10 0,0 0 14 12,0 0-19-12,0 0-5 14,0 0 23-14,0 0-33 14,0 0 6-14,0 0-3 13,0 0-5-13,0 0 5 14,0 0-19-14,0 0 2 13,0 0 1-13,0 0-5 14,0 0-6-14,0 0 1 14,0 18-9-14,0 13 14 13,0 14 0-13,-2 6 2 14,-2 4 9-14,4-3-9 13,-5-6-2-13,3-5 3 14,-2-5-2-14,2-4 3 14,-4 6-4-14,4-2-16 0,-2 6-30 12,4-32-112-12,0-6-61 30</inkml:trace>
    </iact:actionData>
  </iact:action>
  <iact:action type="add" startTime="66826">
    <iact:property name="dataType"/>
    <iact:actionData xml:id="d27">
      <inkml:trace xmlns:inkml="http://www.w3.org/2003/InkML" xml:id="stk27" contextRef="#ctx0" brushRef="#br0">31067 12262 254 0,'0'0'42'15,"0"0"28"-14,0 0 2 14,0 0-23-14,0 0 3 13,0 0-6-13,41-78-31 14,-41 71 9-14,0 6-16 14,0 1-3-14,0-3 3 13,0 3 3-13,0 0-7 14,-14 0-4-14,-8 0 9 13,-9 7-11-13,-3 19 2 14,6 6 0-14,5 3-10 14,9 2 7-14,10-3-8 0,4-4 11 12,0-6 0 3,0-4 2-15,12-4-2 0,3-4 0 13,3 0 14 1,6-3-10-14,10-4 3 0,4-2-1 13,6-2-2 1,5 2 12-14,1 1-16 14,-4 2 0-14,-4 4 7 0,-11 2-7 13,-8 2-4-13,-7 2-4 13,-12 5-1-13,0 4 1 14,-4 3 7-14,0 2 1 14,-4 2 3-14,-21-2-1 0,-6-2-2 28,-4-4 3-28,-8-4-3 13,3-6 0-13,9-8-4 14,8-1 4-14,10-5-7 14,7 0 12-14,-4 0-5 13,4 0 14-13,1-3-7 0,3-17 7 13,2-6-14-13,0-6 0 14,0-4 36-14,18-4-35 13,14-4 10-13,3-7 2 14,3-2-12-14,4-5 7 0,1 0-8 12,-1 1 0-12,-11 4 7 14,-4 8-7-14,-9 6 0 14,-7 13 5-14,-11 6 1 13,0 3 0-13,0 3-6 14,-25-1 0-14,-17 7-4 0,-7 6 4 13,-12 2-9-13,-1 2 0 29,4 31-22-29,5 8-13 14,2 18-37-14,3 12-28 13,40-39-75-13,-1 1-1 0</inkml:trace>
    </iact:actionData>
  </iact:action>
  <iact:action type="add" startTime="67682">
    <iact:property name="dataType"/>
    <iact:actionData xml:id="d28">
      <inkml:trace xmlns:inkml="http://www.w3.org/2003/InkML" xml:id="stk28" contextRef="#ctx0" brushRef="#br0">29723 13476 253 0,'0'0'135'15,"0"0"-132"-14,0 0 6 14,0 0 58-14,0 0-36 13,0 0 19-13,-13 12-12 0,38-12-34 13,8 0 27-13,11-5-19 14,12-5 16-14,17-1 1 13,19-1-12-13,11-5 2 14,13-3-3-14,9 2-10 14,4-2 30-14,-5-2-27 13,3 2-5 2,-2-1 5-15,0 2-6 0,-3-2 1 12,4-4-4-12,1-4 7 14,-3 4-10-14,-5 3 3 14,-8 1 0-14,-17 9-3 13,-16-4 1-13,-20 7-7 0,-21 0-6 28,-12 6-22-28,-14 3-2 14,-11 0-45-14,0 0-69 14,-13 0-93-14,-18 5 17 13</inkml:trace>
    </iact:actionData>
  </iact:action>
  <iact:action type="add" startTime="68325">
    <iact:property name="dataType"/>
    <iact:actionData xml:id="d29">
      <inkml:trace xmlns:inkml="http://www.w3.org/2003/InkML" xml:id="stk29" contextRef="#ctx0" brushRef="#br0">30358 13573 427 0,'0'0'34'15,"0"0"-11"-14,0 0 13 14,0 0 7-14,0 0 7 13,0 0 14-13,0 0-61 14,0-9-3-14,0 9-3 14,0 0-8-14,0 21 10 13,0 11-5-13,0 9 6 14,0 9 6-14,0 0-4 14,0 2-2-14,0 1 2 13,0-7-1 2,0-2 2-15,5-5-3 0,9-5 0 12,-4-8-4 3,3-2-33-15,8-7-47 0,-19-17-52 13,10 0-52-13</inkml:trace>
    </iact:actionData>
  </iact:action>
  <iact:action type="add" startTime="68651">
    <iact:property name="dataType"/>
    <iact:actionData xml:id="d30">
      <inkml:trace xmlns:inkml="http://www.w3.org/2003/InkML" xml:id="stk30" contextRef="#ctx0" brushRef="#br0">30744 13597 433 0,'0'0'35'1,"0"0"-8"13,0 0 41-13,0 0-39 14,0 0 8-14,0 0 2 13,9-29-33-13,-9 29-6 14,0 0-18-14,0 12 18 14,0 15 1-14,0 12 1 13,0 4 0-13,0 10 6 14,0-2-4-14,0-2 1 13,0-1-5-13,0-4-6 14,0 1 3-14,0-6-65 14,0-2-23-14,0-37-111 13,11 0-106-13</inkml:trace>
    </iact:actionData>
  </iact:action>
  <iact:action type="add" startTime="68926">
    <iact:property name="dataType"/>
    <iact:actionData xml:id="d31">
      <inkml:trace xmlns:inkml="http://www.w3.org/2003/InkML" xml:id="stk31" contextRef="#ctx0" brushRef="#br0">31239 13589 418 0,'0'0'23'1,"0"0"10"13,0 0 1-13,0 0-12 14,0 0 64-14,0 0-46 13,0 0-30-13,-44-90-10 14,15 96-1-14,2 18-8 14,4 8 4-14,15 4 2 0,8 3-1 12,0-3-1 3,0-4 5-15,13-3 0 0,16-3 9 13,8 1-3-13,4-5 5 13,-1-2-5-13,-5-2-3 14,-3-6 14 0,-10-2-17-14,-4-2 4 0,-7-1 0 13,-4-7-4-13,-7 3-9 14,0 6-15-14,-13 2 24 13,-26 9 11-13,-9 2-11 30,-2-3 1-30,6-6 9 13,11-3-6-13,8-6 1 0,7-1-5 13,7-3 0-13,7 0 9 13,-3 0-8-13,7 0 1 0,0-10 6 13,0-19-8-13,0-5-7 14,7-10 7-14,14-2 4 13,6-2 10-13,4-3-13 14,-6 3-1-14,0 4 24 14,-12 2-24-14,-6 5 7 13,-7 4-3-13,0 5 3 14,0 1-14-14,0 13-7 0,-7-3 6 12,-8 11 2-12,-6 6-31 14,0 0-16-14,-4 2-62 14,13 10-119-14,6-3-51 13</inkml:trace>
    </iact:actionData>
  </iact:action>
  <iact:action type="add" startTime="76719">
    <iact:property name="dataType"/>
    <iact:actionData xml:id="d32">
      <inkml:trace xmlns:inkml="http://www.w3.org/2003/InkML" xml:id="stk32" contextRef="#ctx0" brushRef="#br0">32024 12601 98 0,'0'0'55'1,"0"0"-10"13,0 0 3-13,0 0-15 14,0 0-2-14,0 0-20 13,0 0 1-13,-16-2 4 14,16 2-6-14,0 0 20 0,0 0 7 13,0 0-18-13,0 0 16 13,0 0-18-13,0 0-4 14,0-3 16-14,0 3-14 14,0 0-3-14,0 0-5 13,0 0-2-13,0 0-1 14,0 0-4-14,3 0 0 13,23 0 0-13,10-5-5 14,10 1 5-14,2 0 0 14,-4 4-6-14,-4-2 1 13,-4 2-20 2,-5 0-32-15,-7 0 9 14,-12 0-40-14,-12 0-16 13,0 0-59-13</inkml:trace>
    </iact:actionData>
  </iact:action>
  <iact:action type="add" startTime="79195">
    <iact:property name="dataType"/>
    <iact:actionData xml:id="d33">
      <inkml:trace xmlns:inkml="http://www.w3.org/2003/InkML" xml:id="stk33" contextRef="#ctx0" brushRef="#br0">28103 14171 66 0,'0'0'11'15,"0"0"-7"-14,0 0 32 14,0 0 19-14,0 0 11 13,0 0 14-13,0 0-60 14,-14-70 16-14,14 65 9 0,0 5-36 13,0-3-1-13,0 3 10 13,0 0-18-13,0 0 10 14,0-2-4-14,0 2 4 14,0 0 9-14,0 0-4 13,0 0 1-13,0 0 13 14,0 0-29-14,0 0 0 13,0 0-1-13,0 0-1 14,-2 0 2-14,2 0 10 14,0 0-1-14,-5 2 1 13,3 18-8-13,-2 9-2 14,2 6 18-14,0 9-12 0,2-7-1 13,0-2-5 1,0-5 0-14,0-3 5 0,0-5-5 13,4-3-2-13,7-1-20 13,5-4-67 2,-10-14-23-15,3 0-62 0</inkml:trace>
    </iact:actionData>
  </iact:action>
  <iact:action type="add" startTime="79623">
    <iact:property name="dataType"/>
    <iact:actionData xml:id="d34">
      <inkml:trace xmlns:inkml="http://www.w3.org/2003/InkML" xml:id="stk34" contextRef="#ctx0" brushRef="#br0">28417 14131 125 0,'0'0'301'1,"0"0"-297"13,0 0 6-13,0 0-8 0,0 0 0 13,0 0 6-13,-58-12 2 13,47 32-10-13,9 6-1 14,0 2 1-14,2-4-4 14,0 4 4-14,10-8 0 13,17-1-2-13,9-6-24 14,-1-6 2-14,6-7 1 14,-3 0 1-14,-3-11 18 13,-8-17-6 2,-9-4 10-15,-11-6 0 0,-7 4-4 12,0 2 4-12,-14 6 30 0,-15 6 2 13,-7 8-4 2,3 3-28-15,4 9-15 13,6 0-3-13,8 0-42 0,15 2-69 13</inkml:trace>
    </iact:actionData>
  </iact:action>
  <iact:action type="add" startTime="79975">
    <iact:property name="dataType"/>
    <iact:actionData xml:id="d35">
      <inkml:trace xmlns:inkml="http://www.w3.org/2003/InkML" xml:id="stk35" contextRef="#ctx0" brushRef="#br0">28816 14119 372 0,'0'0'91'15,"0"0"-91"-14,0 0 0 0,0 0 2 13,0 0 4-13,0 0 13 13,-49 84-4-13,31-58-14 14,14-2-1-14,4-7-1 14,0-3 1-14,8-5-2 13,19-1 2-13,9-8-4 14,-3 0 2-14,0 0 3 14,-4-20-1-14,-8-6 8 13,-15-6-5-13,-6 0 2 14,0 4-5-14,-19 4 0 13,-8 5 18-13,0 9-18 14,7 7-7-14,2 3-21 14,9 0-102-14,9 0-20 0</inkml:trace>
    </iact:actionData>
  </iact:action>
  <iact:action type="add" startTime="80291">
    <iact:property name="dataType"/>
    <iact:actionData xml:id="d36">
      <inkml:trace xmlns:inkml="http://www.w3.org/2003/InkML" xml:id="stk36" contextRef="#ctx0" brushRef="#br0">29168 13980 413 0,'0'0'63'15,"0"0"10"-14,0 0 9 14,0 0-39-14,0 0-26 13,0 0-17-13,11-12-11 14,-11 45 3-14,0 14 8 0,0 8 1 13,0 3-1-13,0-2-33 13,0-8-5-13,0-8-56 14,0-34-64-14,2-6-41 14</inkml:trace>
    </iact:actionData>
  </iact:action>
  <iact:action type="add" startTime="80494">
    <iact:property name="dataType"/>
    <iact:actionData xml:id="d37">
      <inkml:trace xmlns:inkml="http://www.w3.org/2003/InkML" xml:id="stk37" contextRef="#ctx0" brushRef="#br0">29125 14200 582 0,'0'0'41'15,"0"0"37"-14,0 0-76 14,0 0 9-14,0 0-11 13,0 0 0-13,116-85-3 14,-51 80-37-14,7 3-70 14,-45 2-74-14,-10 0-105 13</inkml:trace>
    </iact:actionData>
  </iact:action>
  <iact:action type="add" startTime="80950">
    <iact:property name="dataType"/>
    <iact:actionData xml:id="d38">
      <inkml:trace xmlns:inkml="http://www.w3.org/2003/InkML" xml:id="stk38" contextRef="#ctx0" brushRef="#br0">29594 13957 45 0,'0'0'27'15,"0"0"25"-14,0 0 22 14,0 0-14-14,0 0 29 13,0 0-7-13,-4-16-20 14,4 16-3-14,0 0-22 14,0 0-13-14,0 0-24 13,0 0 3-13,0 0-10 14,-5 14-8-14,-2 11 11 14,-2 10 2-14,3 0 4 13,4-1 1-13,-7-1-2 14,9-5 2-14,0 2-6 13,0-2-2-13,0 2-73 14,0-24-57-14,9-6-47 14</inkml:trace>
    </iact:actionData>
  </iact:action>
  <iact:action type="add" startTime="81227">
    <iact:property name="dataType"/>
    <iact:actionData xml:id="d39">
      <inkml:trace xmlns:inkml="http://www.w3.org/2003/InkML" xml:id="stk39" contextRef="#ctx0" brushRef="#br0">29848 13989 372 0,'0'0'67'15,"0"0"-60"-14,0 0 66 14,0 0-62-14,0 0 20 13,0 0-22-13,0 0-9 14,-22-41 0-14,15 65-14 0,7 1-8 13,0-4 20-13,0 2-24 13,0-5 26-13,9-2-2 14,2 0 4-14,4-2 1 14,1-2-3-14,0 5 0 13,4 3 7-13,-4 3-7 14,-5 5-1-14,-7-4-4 13,-4-2-8-13,0 0 11 14,-9-2 2 1,-26 3 0-15,-1-7-4 0,-2-6 1 12,9-5 3 3,7-5 1-15,10 0 0 14,10 0 21-14,2 0 2 0,0 0-6 12,0-10-16-12,23-20-4 0,8-12 0 13,9-6-3-13,3-6-1 13,-6-8-14 2,-10 9-5-15,-18 4 25 14,-9 10 22-14,-2 9-2 13,-32 6-9-13,-1 6 25 14,-1 6-30-14,0 8-6 0,0 4-2 13,3 0-67-13,24 11-74 13,5-2-125-13</inkml:trace>
    </iact:actionData>
  </iact:action>
  <iact:action type="add" startTime="82276">
    <iact:property name="dataType"/>
    <iact:actionData xml:id="d40">
      <inkml:trace xmlns:inkml="http://www.w3.org/2003/InkML" xml:id="stk40" contextRef="#ctx0" brushRef="#br0">27547 13848 222 0,'0'0'54'15,"0"0"-54"-14,0 0-5 14,-59 131 5-14,47-63 15 13,12 14 21-13,0 10 29 14,12-2-30-14,19-4-15 14,15-15 15-14,19-13-19 13,11-12 11-13,20-10-4 14,20-2-7-14,19-8-16 13,-79-26-32-13,-2 0-175 14</inkml:trace>
    </iact:actionData>
  </iact:action>
  <iact:action type="add" startTime="82932">
    <iact:property name="dataType"/>
    <iact:actionData xml:id="d41">
      <inkml:trace xmlns:inkml="http://www.w3.org/2003/InkML" xml:id="stk41" contextRef="#ctx0" brushRef="#br0">30136 13837 39 0,'0'0'149'15,"0"0"-108"-14,0 0 27 14,0 0-41-14,0 0 21 0,0 0-11 12,-43-70 7 3,41 62 6-15,2 3 5 14,-5-2-27-14,3 2 14 0,2 3-28 12,0 0-10-12,0 2 18 14,0 0-19-14,0 0-5 14,0 0 2-14,0 0-2 13,0 8 0-13,0 25-16 14,0 20 18-14,7 15 8 13,-7 19-5-13,0 9-3 14,-7 8 0-14,-39 6 2 14,-28 5 5-14,-28 13-7 13,-37 16-50-13,66-98-44 14,-16 0-234 0</inkml:trace>
    </iact:actionData>
  </iact:action>
</iact:actions>
</file>

<file path=ppt/ink/inkAction44.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9:04:36.472"/>
    </inkml:context>
    <inkml:brush xml:id="br0">
      <inkml:brushProperty name="width" value="0.05292" units="cm"/>
      <inkml:brushProperty name="height" value="0.05292" units="cm"/>
      <inkml:brushProperty name="color" value="#FF0000"/>
    </inkml:brush>
  </inkml:definitions>
  <iact:action type="add" startTime="9542">
    <iact:property name="dataType"/>
    <iact:actionData xml:id="d0">
      <inkml:trace xmlns:inkml="http://www.w3.org/2003/InkML" xml:id="stk0" contextRef="#ctx0" brushRef="#br0">10617 6064 7 0,'0'0'47'1,"0"0"-18"0,0 0-13 0,0 0-11 0,0 0-5 0,-130 18-10 9,124-13-32-9,-3 4-10 14</inkml:trace>
    </iact:actionData>
  </iact:action>
  <iact:action type="add" startTime="9844">
    <iact:property name="dataType"/>
    <iact:actionData xml:id="d1">
      <inkml:trace xmlns:inkml="http://www.w3.org/2003/InkML" xml:id="stk1" contextRef="#ctx0" brushRef="#br0">9141 6439 209 0,'0'0'11'1,"0"0"11"0,0 0-16 0,0 0-4 0,0 0 37 10,0 0 30 20,-77 10-25-30,77-10-14 0,0 0-30 0,0 0-8 0,6 0-7 0,32 0 15 10,20-10 34-10,17-20-6 14,28-12 2-14,26-13 14 29,37-8-10-29,34-8-21 0,34 1 10 0,24 3-21 27,1 11 14-27,-20 17-16 0,-37 13 0 0,-32 11 6 27,-34 10-6-27,-11 0-29 0,-4 3-16 0,-15 2-14 28,2 0-32-28,-100 0-40 0,-3 0-137 0</inkml:trace>
    </iact:actionData>
  </iact:action>
  <iact:action type="add" startTime="14718">
    <iact:property name="dataType"/>
    <iact:actionData xml:id="d2">
      <inkml:trace xmlns:inkml="http://www.w3.org/2003/InkML" xml:id="stk2" contextRef="#ctx0" brushRef="#br0">4877 7515 142 0,'0'0'17'15,"0"0"-3"-14,0 0 4 14,0 0 16-14,0 0 14 13,0 0-10-13,0 0-14 14,-33 13 28-14,33-13-24 14,0 1 6-14,0-1 5 13,0 0-20-13,0 0-1 14,0 0-2-14,0 0-5 0,0 0 25 13,0 0-31-13,0 0 1 13,0 0 1-13,0 0-7 14,0 0-9-14,24 0-6 13,25 0 15-13,26-12 28 14,26-15-10-14,20-5-13 14,8 3 21 16,6-5-24-30,-9 0 7 0,-6 1-9 28,1-4 7-28,-15 7 0 0,0-2-7 0,-6 3 0 0,-21 6 0 26,-11 0 3-26,-20 5-3 0,-23 10 0 0,-14 2 1 28,-6 2-2-28,-3 4 1 0,5-1-25 0,-3-1-3 27,0 2-30-27,1-2-4 0,-1 2-56 0,-4 0-68 27,3 0 116-27</inkml:trace>
    </iact:actionData>
  </iact:action>
  <iact:action type="add" startTime="15476">
    <iact:property name="dataType"/>
    <iact:actionData xml:id="d3">
      <inkml:trace xmlns:inkml="http://www.w3.org/2003/InkML" xml:id="stk3" contextRef="#ctx0" brushRef="#br0">10252 7050 276 0,'0'0'90'1,"0"0"-56"13,0 0 33-13,0 0-52 14,0 0 7-14,0 0 30 13,-8 0-25-13,8 0-5 14,0 0-7-14,0-5-14 14,37-9-1-14,25-9-2 13,34-9 2-13,24-3 22 0,20 0-21 13,7-1 9 1,-4 0-7 1,9-2-1-15,-5 6 7 0,-2 1-9 0,-1 7 0 27,6 0 4-27,-16 4-2 0,-3-2-4 0,-12 3 2 28,-17 4 0-28,-15 1 4 0,-23 6-4 28,-8 2 0-28,-18 3-11 0,-20 3-20 0,-2 0-25 0,-16 0-48 26,0 0-29-26,-5 7 16 0,-24 0-66 28</inkml:trace>
    </iact:actionData>
  </iact:action>
  <iact:action type="add" startTime="16950">
    <iact:property name="dataType"/>
    <iact:actionData xml:id="d4">
      <inkml:trace xmlns:inkml="http://www.w3.org/2003/InkML" xml:id="stk4" contextRef="#ctx0" brushRef="#br0">29467 7671 245 0,'0'0'34'15,"0"0"-5"-14,0 0-19 14,0 0 28-14,0 0 8 13,0 0 6-13,-20-9 13 0,13 1-32 13,5 2 17 2,-2 3-14-15,4-2-15 0,0 3 11 12,0 2-12-12,0 0-16 14,0-2 12-14,0-3-16 14,13-8-6-14,34-8 6 13,30-9 5-13,33-4 5 14,17-4-10-14,14 4 0 29,1 5 13-29,-6 3-13 0,-11 6 0 28,-11-1 0-28,-16 5 4 0,-13 0-8 0,-14 2 3 27,-18 3-14-27,-13 8-18 0,-11 3-45 0,-16 0-20 28,-13 0-51-28,0 0-16 0,-19 3 4 0</inkml:trace>
    </iact:actionData>
  </iact:action>
  <iact:action type="add" startTime="20031">
    <iact:property name="dataType"/>
    <iact:actionData xml:id="d5">
      <inkml:trace xmlns:inkml="http://www.w3.org/2003/InkML" xml:id="stk5" contextRef="#ctx0" brushRef="#br0">16959 7222 149 0,'-2'0'146'15,"0"0"-91"-14,2 0-55 14,0 0-21-14,4 0 10 13,32 0 7-13,12 0 4 14,20 0 2-14,9 0-2 14,17 0 8-14,11 0-8 13,20 0 0-13,16 0 11 14,19 7-9-14,11-3 3 14,15-1 2-14,16-3 0 0,24 0 3 28,19 0-1-28,17-7-8 0,10-11 29 28,-4-4-10-28,-19 1 4 0,-12 3 20 0,-7 2-21 27,-3-1 4-27,5-4-27 0,9-3 6 0,2-2 9 27,-2 0-9-27,-10 0-1 0,-3 2 33 0,-10 2-35 28,-15 2 26-28,-7 4-29 0,-22 2 2 0,-20 6-3 27,-23 4 1-27,-17 4-5 0,-14 0 5 0,-13 0-19 12,-4 4-8-12,-12 6-36 0,-71-4-73 0,0 0-55 27</inkml:trace>
    </iact:actionData>
  </iact:action>
  <iact:action type="add" startTime="25100">
    <iact:property name="dataType"/>
    <iact:actionData xml:id="d6">
      <inkml:trace xmlns:inkml="http://www.w3.org/2003/InkML" xml:id="stk6" contextRef="#ctx0" brushRef="#br0">29669 7395 300 0,'0'8'151'1,"0"-8"-133"0,2 3-18 0,4 0-7 0,-6-3 7 0,4 2 19 9,0-2 44-9,15 0-12 14,2-4-26-14,22-12-25 13,17 0 0-13,18-5 4 0,22 2-4 13,20-5-3 2,8-2-5-15,1 4 8 0,-6-3-14 28,-21 9-16-28,-9 5-10 0,-12 4-2 0,-12 7-70 27,-13 0 25-27,-56 0-51 0</inkml:trace>
    </iact:actionData>
  </iact:action>
  <iact:action type="add" startTime="29892">
    <iact:property name="dataType"/>
    <iact:actionData xml:id="d7">
      <inkml:trace xmlns:inkml="http://www.w3.org/2003/InkML" xml:id="stk7" contextRef="#ctx0" brushRef="#br0">11081 9694 212 0,'6'7'43'1,"-4"-5"-43"0,-2-2-4 0,0 0 4 0,0 0 28 10,0 0 57-10,0 0-39 14,5 0-27-14,-5 0 3 13,7 0-20-13,8 0-2 14,23 0 17-14,22-9-4 14,29-10 15-14,25-11-14 13,27-5 4 17,17-4-3-30,9-1-5 0,5 2-10 0,-10 3 0 0,-10 5-4 27,-16 11 2-27,-13 7-64 0,-103 12-101 28,-5 0-77-28</inkml:trace>
    </iact:actionData>
  </iact:action>
  <iact:action type="add" startTime="30352">
    <iact:property name="dataType"/>
    <iact:actionData xml:id="d8">
      <inkml:trace xmlns:inkml="http://www.w3.org/2003/InkML" xml:id="stk8" contextRef="#ctx0" brushRef="#br0">15348 9617 254 0,'0'0'283'1,"0"0"-242"0,0 0-41 0,0 0-8 0,0 0-33 0,0 0 41 9,104-12 16-9,-21-10 21 14,21-6-14-14,25-4-15 0,14 3-4 12,-2 0 10-12,1 4-14 14,-6 3-3-14,-2 4 1 14,-4 3-46 16,-10 7-26-30,3-1-54 0,-94 9-32 0</inkml:trace>
    </iact:actionData>
  </iact:action>
  <iact:action type="add" startTime="32208">
    <iact:property name="dataType"/>
    <iact:actionData xml:id="d9">
      <inkml:trace xmlns:inkml="http://www.w3.org/2003/InkML" xml:id="stk9" contextRef="#ctx0" brushRef="#br0">30720 9432 0 0,'0'0'309'15,"0"0"-217"-14,0 0-69 14,0 0 49-14,0 0-3 13,0 0 3-13,-27 3-22 14,27-3-16-14,0 0 15 14,0 0-40-14,0 0 2 13,0 0-6-13,0 0-2 14,14 0 6-14,21 0-6 14,23-14 7-14,20-5 15 13,9-1-25-13,15-4-8 0,10 2-1 28,-5 2-28-28,0 2-12 0,-27 8-47 29,-15 3-41-29,-65 7-65 0</inkml:trace>
    </iact:actionData>
  </iact:action>
  <iact:action type="add" startTime="35186">
    <iact:property name="dataType"/>
    <iact:actionData xml:id="d10">
      <inkml:trace xmlns:inkml="http://www.w3.org/2003/InkML" xml:id="stk10" contextRef="#ctx0" brushRef="#br0">13936 10692 327 0,'0'0'6'1,"0"0"-6"13,0 0-54-13,0 0 54 14,0 0 8-14,0 0 53 13,0 0-47-13,137-52-9 14,-93 23 1-14,-2 0 1 14,7-3-7-14,3-3 0 13,10-4-1-13,13-10 1 14,21-6 0-14,20-8-19 14,27 3-49-14,-85 40 1 29,2 8-111-29</inkml:trace>
    </iact:actionData>
  </iact:action>
  <iact:action type="add" startTime="36251">
    <iact:property name="dataType"/>
    <iact:actionData xml:id="d11">
      <inkml:trace xmlns:inkml="http://www.w3.org/2003/InkML" xml:id="stk11" contextRef="#ctx0" brushRef="#br0">31083 10411 106 0,'0'0'159'1,"0"0"-20"0,0 0-13 0,0 0-19 0,0 0-18 26,0 0-6-26,0 0-35 0,0 10-8 0,4-10-30 11,1 0-5-11,1 0-7 14,4 0 2-14,3 0 0 0,30 0 7 13,15 0 5-13,21 0-9 13,13-8-3-13,-5 2-57 30,0 2 6-30,6 0-45 0,-64 0-29 0,-2-5-132 27</inkml:trace>
    </iact:actionData>
  </iact:action>
  <iact:action type="add" startTime="37609">
    <iact:property name="dataType"/>
    <iact:actionData xml:id="d12">
      <inkml:trace xmlns:inkml="http://www.w3.org/2003/InkML" xml:id="stk12" contextRef="#ctx0" brushRef="#br0">16627 12069 209 0,'0'0'5'15,"0"0"-5"-14,0 0-3 0,0 0 3 13,0 0-2-13,0 0 2 13,0 0-17-13,-31 20 17 14,31-20 6-14,0 0 23 14,0 0-19-14,-2 0-8 13,-6 0 25-13,8 0-1 14,0 0 9-14,0 0 2 13,0 0-20-13,0 0-13 14,0 0-4-14,0 0 0 14,0 0 5-14,0 0-2 13,0 0 11-13,0 0 25 14,0 0-13-14,0 0-14 14,0 0-12-14,0 0-8 0,0 0 3 12,0 0 2-12,0 0 3 14,0 0 11-14,0 0-2 14,0 0 2-14,0 0-11 13,0 0 6-13,0 0-8 14,0 0 2-14,0 0-31 13,0 0-8-13,0 0 31 14,0 0 8-14,0 0 4 14,0 0-3-14,0 0 10 13,0 0-11-13,0 0 0 14,0 0-4-14,0 0-5 13,0 0 9-13,0 0-2 0,0 0 6 13,0 0 8-13,0 0-12 14,0 0 4-14,0 0 24 13,0 0-10-13,0 0 10 14,0 0-1-14,0 0-10 14,0 0 22-14,0 0-27 13,0 0-4-13,0 0 3 14,0 0-11-14,0 0-8 14,12-2 2-14,17-16 6 13,15-10 10-13,21-10-10 14,13-8 0-14,20-7 0 13,27-5 1 2,22-1-2-15,21 2-4 0,7 11-17 28,-117 35-91-28,-11 6-141 0</inkml:trace>
    </iact:actionData>
  </iact:action>
  <iact:action type="add" startTime="39499">
    <iact:property name="dataType"/>
    <iact:actionData xml:id="d13">
      <inkml:trace xmlns:inkml="http://www.w3.org/2003/InkML" xml:id="stk13" contextRef="#ctx0" brushRef="#br0">13107 12569 518 0,'0'0'6'1,"0"0"2"0,0 0-8 0,0 0-44 0,0 0 44 0,0 0 2 9,0 0 0-9,123-111 18 14,-46 51-20-14,17-13 0 13,22-12 3-13,11-4-3 14,7-3-31-14,2 14-28 14,-100 59-53-14,-10 10-87 13</inkml:trace>
    </iact:actionData>
  </iact:action>
  <iact:action type="add" startTime="40078">
    <iact:property name="dataType"/>
    <iact:actionData xml:id="d14">
      <inkml:trace xmlns:inkml="http://www.w3.org/2003/InkML" xml:id="stk14" contextRef="#ctx0" brushRef="#br0">12518 13790 120 0,'0'0'259'1,"0"0"-239"0,0 0-20 0,0 0-40 0,0 0 32 0,0 0 8 9,110-86 16-9,-46 20 7 14,17-15 10-14,23-11 11 13,21-6-34-13,24 6-10 14,30 10-2-14,-108 61-45 14,1 8-171-14</inkml:trace>
    </iact:actionData>
  </iact:action>
  <iact:action type="add" startTime="42286">
    <iact:property name="dataType"/>
    <iact:actionData xml:id="d15">
      <inkml:trace xmlns:inkml="http://www.w3.org/2003/InkML" xml:id="stk15" contextRef="#ctx0" brushRef="#br0">30637 9235 77 0,'0'0'134'1,"0"0"-17"0,0 0-36 0,0 0-5 0,0 0-4 26,0 0-13-26,27-73-35 0,-27 65 8 0,0-2-32 11,0-1-7-11,0 0-9 14,-11 0 6-14,-3 4 6 14,-3-3 3-14,-4 6-6 0,-3 4 4 12,-10 0 2 3,-3 0-6-15,-5 18 4 0,-12 18 6 44,-6 16 5-44,-9 18-8 0,-7 15 1 0,5 10 5 0,6 11-6 26,11 5-3-26,19 3 1 0,8 4 4 0,9 9 0 27,5 1 17-27,-1 7-2 0,1 3 32 0,4 7-34 28,0 9 0-28,2 4 8 0,3 5-8 0,4-5 5 27,0-4-3-27,0 5-9 0,0-6 34 0,11-1-38 11,-2-4 0-11,9-10 30 0,-2-5-29 0,1-13 0 28,8-11 10-28,-1-12-14 0,1-7 27 0,2-13-26 11,-3-1-2 4,-4-7 15-15,-5-6-15 0,-1 0 4 28,-5-5-4-28,-3 4 0 0,2 5 7 0,0-3-7 27,5-6 0-27,1-11-8 0,-1-16 8 0,1-13-8 28,-5-7 8-28,-1-11 0 0,15 0 29 0,24-26-23 27,26-32 7-27,14-10 10 0,-2 12-20 0,-16 12-3 27,-9 11 0-27,-2 4 3 0,5 0-17 0,-5 0-10 27,6-1-22-27,9-8 18 0,17-10-31 0,5-10-8 28,11-18-50-28,-77 41-121 0,-14-7-212 0</inkml:trace>
    </iact:actionData>
  </iact:action>
  <iact:action type="add" startTime="43368">
    <iact:property name="dataType"/>
    <iact:actionData xml:id="d16">
      <inkml:trace xmlns:inkml="http://www.w3.org/2003/InkML" xml:id="stk16" contextRef="#ctx0" brushRef="#br0">29848 7700 518 0,'0'0'0'1,"0"0"-34"0,0 0-46 0,0 0 80 0,143 28 37 10,-52-38 0-10,23-10-5 0,11-10-12 0,8-2-16 12,1-2-4-12,-11 4 0 13,-19 6-7-13,-83 17-128 14,-21 7-166-14</inkml:trace>
    </iact:actionData>
  </iact:action>
  <iact:action type="add" startTime="50706">
    <iact:property name="dataType"/>
    <iact:actionData xml:id="d17">
      <inkml:trace xmlns:inkml="http://www.w3.org/2003/InkML" xml:id="stk17" contextRef="#ctx0" brushRef="#br0">17574 9895 34 0,'0'0'66'15,"0"0"-54"-14,0 0 4 14,0-3 0-14,0 1 15 0,0 2-11 12,0 0-4-12,0 0 8 14,0 0 14-14,0-2-18 14,0 0-3-14,-2-1 7 13,2 1 15-13,0 2-3 14,-2-3-27-14,2-1 4 14,-2 4 27-14,0 0-21 13,-4-5 3-13,4 4 9 14,2-6-16-14,-2 2 10 13,2 3 2-13,0-3-26 14,0 2 23-14,0-1-13 14,0-1 6-14,0 0 3 0,0 3-16 12,0-3-4-12,0-9-15 14,43-8 15-14,19-14-1 14,21-6 3-14,15-1 2 13,11-3 3-13,2 2-4 29,-1 5-5-29,-6 3 2 0,-4 5 0 29,-6 5-3-29,-9 11-52 0,-13 2-56 0,-68 13-31 27,-4 0-79-27</inkml:trace>
    </iact:actionData>
  </iact:action>
  <iact:action type="add" startTime="60324">
    <iact:property name="dataType"/>
    <iact:actionData xml:id="d18">
      <inkml:trace xmlns:inkml="http://www.w3.org/2003/InkML" xml:id="stk18" contextRef="#ctx0" brushRef="#br0">15606 10922 44 0,'0'3'75'15,"0"-2"-75"-14,0-1-3 14,0 0 3-14,0 0 0 13,0 0-4-13,0 0-42 14,2 0-20-14,-2 0 66 14,2 0 0-14,-2 0 71 13,0 0-11-13,0 0-58 14,0-1 2-14,0-7 0 14,0 1-4-14,2 6-45 0</inkml:trace>
    </iact:actionData>
  </iact:action>
  <iact:action type="add" startTime="61050">
    <iact:property name="dataType"/>
    <iact:actionData xml:id="d19">
      <inkml:trace xmlns:inkml="http://www.w3.org/2003/InkML" xml:id="stk19" contextRef="#ctx0" brushRef="#br0">15068 10596 71 0,'0'0'200'1,"0"0"-119"0,0 0-43 0,0 0 11 0,0 0 3 0,0 0 3 9,0 0-10-9,-2 0-44 14,2 0-1-14,0-2 3 13,0 2-1-13,0-4-4 14,2-8-6-14,27-6 8 14,21-13-3-14,12-9 5 13,21-5-2-13,10-4 3 14,14-6 0-14,5 2-6 14,-10 2 0 0,-11 9 3-14,-6 7-1 0,-9 8-52 28,-9 10-55-28,-65 17-42 0,-2 0-66 0</inkml:trace>
    </iact:actionData>
  </iact:action>
  <iact:action type="add" startTime="63518">
    <iact:property name="dataType"/>
    <iact:actionData xml:id="d20">
      <inkml:trace xmlns:inkml="http://www.w3.org/2003/InkML" xml:id="stk20" contextRef="#ctx0" brushRef="#br0">15184 11664 149 0,'0'0'21'15,"0"0"-19"-14,0 0 3 14,0 0 10-14,0 0 41 13,0 0-29-13,0 0-2 14,-19-4-8-14,19 3-13 14,0 1 13-14,0-5 7 13,0 3-1-13,-3 0 16 14,3 2-11-14,0 0-8 0,0 0 19 13,0 0-28-13,0-2 0 13,0 2-2-13,0-1-4 14,0 1-5-14,0 0 0 13,0 0-5-13,0 0-5 14,0 0 3-14,3-9-4 14,21-7 7-14,14-12 4 13,15-4 12-13,17-7-9 14,5 1-3-14,8 3 14 14,-8 3-14 31,4 6-1-45,-17 6-9 0,-8 6-43 0,-12-1-21 0,-9 11-31 0,-33 4-47 26</inkml:trace>
    </iact:actionData>
  </iact:action>
  <iact:action type="add" startTime="66451">
    <iact:property name="dataType"/>
    <iact:actionData xml:id="d21">
      <inkml:trace xmlns:inkml="http://www.w3.org/2003/InkML" xml:id="stk21" contextRef="#ctx0" brushRef="#br0">12048 12930 151 0,'0'0'205'1,"0"0"-159"13,0 0-43-13,0 0-3 14,0 0 0-14,0 0 72 13,0 0-22-13,-18 0-40 14,22-5-10-14,17-8-10 14,1-9 10-14,20-10-3 13,14-5 3-13,13-7 0 14,7-7-3-14,7 2-2 14,-1 1-37-14,-6 6-6 13,-61 36-50 2,-1 1-79-15</inkml:trace>
    </iact:actionData>
  </iact:action>
  <iact:action type="add" startTime="66939">
    <iact:property name="dataType"/>
    <iact:actionData xml:id="d22">
      <inkml:trace xmlns:inkml="http://www.w3.org/2003/InkML" xml:id="stk22" contextRef="#ctx0" brushRef="#br0">11754 13740 84 0,'0'0'387'1,"0"0"-336"0,0 0-24 0,0 0-27 0,0 0 0 0,0 0-3 9,-38-8 3-9,63-19-11 14,21-8 8-14,24-13 3 13,16-8 15-13,5-2-15 0,8 3-29 13,-3 3-11 2,-65 38-61-15,-4-1-63 0</inkml:trace>
    </iact:actionData>
  </iact:action>
  <iact:action type="add" startTime="74049">
    <iact:property name="dataType"/>
    <iact:actionData xml:id="d23">
      <inkml:trace xmlns:inkml="http://www.w3.org/2003/InkML" xml:id="stk23" contextRef="#ctx0" brushRef="#br0">16212 15705 98 0,'2'0'84'15,"-2"0"-71"-14,0 0-12 0,0 0 39 13,0 0-16-13,5 0-24 13,-1 0-13-13,1 0-13 14,6 0 19-14,-2 0 9 14,-3 0-2-14,8 0 0 13,-10 0-4-13,1 0-37 14,-1 0-9-14,-4 4 24 13,2-1 25-13,-2 0 1 14,8-1 0-14,-2-2 0 14,-6 0-13-14</inkml:trace>
    </iact:actionData>
  </iact:action>
  <iact:action type="add" startTime="80482">
    <iact:property name="dataType"/>
    <iact:actionData xml:id="d24">
      <inkml:trace xmlns:inkml="http://www.w3.org/2003/InkML" xml:id="stk24" contextRef="#ctx0" brushRef="#br0">30707 15348 252 0,'0'-2'94'1,"-6"2"-68"13,6 0-9-13,0 0 29 14,0 0 12-14,0-4 4 13,0 4-58-13,0 0 13 14,0 0 19-14,0 0 5 14,0 0-6-14,0 0-24 0,0 0-8 12,0 0 38 3,0 0-39-15,0 0 5 0,0 0 4 13,0 0-10-13,0 0 9 13,0 0-10-13,0 0 0 14,0 0 3-14,0 0-3 13,0-2-7-13,0-1 5 14,6-4 2-14,13-3 4 14,10-8-2-14,9 4 11 13,0-7-26-13,4-2-25 14,8 0-40-14,-2 0-31 29,-32 15-28-29,-5 0-86 0</inkml:trace>
    </iact:actionData>
  </iact:action>
  <iact:action type="add" startTime="84631">
    <iact:property name="dataType"/>
    <iact:actionData xml:id="d25">
      <inkml:trace xmlns:inkml="http://www.w3.org/2003/InkML" xml:id="stk25" contextRef="#ctx0" brushRef="#br0">28096 16910 296 0,'0'-6'50'15,"0"6"-46"-14,0 0 36 14,0 0 10-14,0 0-5 13,0 0-45-13,0-4-1 14,0 4-5-14,0 0 6 14,0 0 13-14,0 0 17 0,0 0-15 12,0 0-2-12,0-2 16 14,0-1-3-14,9-6 3 14,16-5-13-14,6-9-10 13,13-6 22-13,10-3-24 14,-3-3-1-14,6 3 20 13,-3 2-21 2,0 7-2-15,-3 0-8 0,-2 5-47 44,0 3-1-44,3-10-51 0,-39 21-95 0</inkml:trace>
    </iact:actionData>
  </iact:action>
  <iact:action type="add" startTime="86192">
    <iact:property name="dataType"/>
    <iact:actionData xml:id="d26">
      <inkml:trace xmlns:inkml="http://www.w3.org/2003/InkML" xml:id="stk26" contextRef="#ctx0" brushRef="#br0">30686 16637 207 0,'0'0'193'15,"0"0"-155"-14,0 0-32 0,0 0 2 13,0 0 33-13,0 0 34 13,0 0-73-13,-14 0-2 14,14 0 8-14,0 0 12 14,0 0 1-14,0 0-21 13,0 0 6-13,0 0-10 14,6 0 16-14,13-10 1 14,12-12 19-14,10-2-15 13,3-10 7-13,3 2-19 14,0 0-1-14,0 2 3 29,-3 4-7-29,3 6-38 0,-5 0-56 28,-33 16-97-28,-2 2-87 0</inkml:trace>
    </iact:actionData>
  </iact:action>
  <iact:action type="add" startTime="88900">
    <iact:property name="dataType"/>
    <iact:actionData xml:id="d27">
      <inkml:trace xmlns:inkml="http://www.w3.org/2003/InkML" xml:id="stk27" contextRef="#ctx0" brushRef="#br0">30171 17945 2 0,'0'0'0'15,"0"0"-2"-14</inkml:trace>
    </iact:actionData>
  </iact:action>
  <iact:action type="add" startTime="89351">
    <iact:property name="dataType"/>
    <iact:actionData xml:id="d28">
      <inkml:trace xmlns:inkml="http://www.w3.org/2003/InkML" xml:id="stk28" contextRef="#ctx0" brushRef="#br0">30271 17798 217 0,'0'0'118'15,"0"0"-66"-14,0 0-20 14,0 0 26-14,0 0 11 0,0 0-29 12,0 0 4-12,0 0-41 14,0 0-1-14,0 0 17 14,0 0-8-14,0 0-3 13,0 0-8-13,0 0 0 14,0 0 8-14,0 0-2 13,0 0-6-13,0 0 15 14,0 0-4-14,0 0 11 14,0 0-17-14,0 0-2 13,0 0 13-13,12-12-14 14,10-8-2-14,11-4 6 14,10-6-5-14,3 0-2 13,6-2 0-13,4 1 1 14,2 2-11-14,-2 0-16 13,2-3-54-13,-45 27-103 30,-3-7-147-30</inkml:trace>
    </iact:actionData>
  </iact:action>
</iact:actions>
</file>

<file path=ppt/ink/inkAction45.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9:06:12.937"/>
    </inkml:context>
    <inkml:brush xml:id="br0">
      <inkml:brushProperty name="width" value="0.05292" units="cm"/>
      <inkml:brushProperty name="height" value="0.05292" units="cm"/>
      <inkml:brushProperty name="color" value="#FF0000"/>
    </inkml:brush>
  </inkml:definitions>
  <iact:action type="add" startTime="6538">
    <iact:property name="dataType"/>
    <iact:actionData xml:id="d0">
      <inkml:trace xmlns:inkml="http://www.w3.org/2003/InkML" xml:id="stk0" contextRef="#ctx0" brushRef="#br0">5604 5603 149 0,'13'26'39'1,"-13"-14"-39"13,2-3-62-13,2 2 56 14,1-8-7-14,2-3 13 13,0 0 28-13,1 0 24 0,11-1-3 13,-2-13-15-13,10-4-20 14,4 0-2-14,10 1-11 13,7-3-1-13,8 3 0 14,11-1 2-14,13-3-4 13,18 3-10 2,-58 10-50-15,3 4-34 0</inkml:trace>
    </iact:actionData>
  </iact:action>
  <iact:action type="add" startTime="7011">
    <iact:property name="dataType"/>
    <iact:actionData xml:id="d1">
      <inkml:trace xmlns:inkml="http://www.w3.org/2003/InkML" xml:id="stk1" contextRef="#ctx0" brushRef="#br0">10109 5275 304 0,'0'0'26'1,"0"0"-5"13,0 0-21-13,0 0 0 14,0 0 20-14,0 0-4 13,49-19 22-13,-29 12-11 14,9-2-25-14,22 4-4 14,16-2 1-14,18-4-9 13,13 0-3-13,9-4-74 14,-67 8-6-14,-7-4-78 0</inkml:trace>
    </iact:actionData>
  </iact:action>
  <iact:action type="add" startTime="7417">
    <iact:property name="dataType"/>
    <iact:actionData xml:id="d2">
      <inkml:trace xmlns:inkml="http://www.w3.org/2003/InkML" xml:id="stk2" contextRef="#ctx0" brushRef="#br0">12920 5432 299 0,'0'0'56'1,"0"0"-29"13,0 0-20-13,0 0-2 14,115-34 3-14,-76 24-3 13,9-4 3-13,15 8-8 14,13-4 0-14,9 1-3 14,4 6 3-14,9-3-62 13,2 3-31-13,-67 2-35 0</inkml:trace>
    </iact:actionData>
  </iact:action>
  <iact:action type="add" startTime="8167">
    <iact:property name="dataType"/>
    <iact:actionData xml:id="d3">
      <inkml:trace xmlns:inkml="http://www.w3.org/2003/InkML" xml:id="stk3" contextRef="#ctx0" brushRef="#br0">18557 5596 322 0,'0'0'51'1,"0"0"-51"13,0 0 47-13,0 0-35 14,0 0 9-14,0 0 15 13,27 28-35-13,-11-28 1 14,9 0-2-14,17 0 3 14,9 0 6-14,7 0-9 13,11 0 0-13,2-4-13 0,0-3 4 13,5-3-9-13,9-2-28 29,-60 7-48-29,-6-3-40 0</inkml:trace>
    </iact:actionData>
  </iact:action>
  <iact:action type="add" startTime="9368">
    <iact:property name="dataType"/>
    <iact:actionData xml:id="d4">
      <inkml:trace xmlns:inkml="http://www.w3.org/2003/InkML" xml:id="stk4" contextRef="#ctx0" brushRef="#br0">22211 5671 219 0,'0'0'5'1,"0"0"-5"13,0 0-51-13,0 0-26 14,0 0 77-14,0 0 35 13,0 4 21-13,0-4-6 14,0 0-22-14,0 0-22 14,0 0 0-14,0 2-6 0,2 1 0 12,9 2-2-12,3-3 4 14,-3 2-1-14,4-3-1 13,-1 2 0-13,13-3 14 14,6 0-6-14,9 0-1 14,14 0 7-14,11 0-1 13,7 0 12 2,13-13-9 0,13 2 5-15,14-1-2 0,13 2-16 12,6 2-4-12,12 6 2 14,-2 2-1-14,-3 0 4 14,-4 0-4-14,-7-3 3 0,-4-1 0 12,0-4 0-12,-9 4-3 14,0-3 4-14,2-3-3 13,9-5-1-13,12 1 0 14,-6 2 2-14,-6 2-1 14,-11 8-1-14,-16 0 0 13,-11 0 1-13,-6 2 1 0,-2 0-1 13,-10-4-1-13,0 0 0 14,1-2 0-14,-1 2 0 13,2 4 0-13,3-3 1 29,-5 3 1-29,-4 0-2 0,-9-3 0 13,-2 3-2-13,-9-2 1 14,7 2 1-14,-4-4 0 13,8-4 2-13,5 0-1 14,-7 2-2-14,2-2 1 13,-7 4 0-13,0 1 0 0,-8 3 0 13,-1-3 0-13,-7 3-1 14,1 0 2-14,0 0-2 13,2 0 1-13,4 0 0 14,3 0 5-14,3 0-5 0,8 0 0 13,-2 0 1-13,0 3-1 13,-6-3 0-13,-7 7-2 14,-1-1 4-14,-5-4-4 13,1 8 2-13,2-1 0 14,4 0-3-14,5 1 4 0,0-1-1 28,11 0 0-28,0-5 2 14,4 1 1-14,1-5-3 14,-3 0 0-14,2 0-6 13,1 0 9-13,1 0-3 14,3 0 0-14,5 0 5 0,-1 0-9 13,-7 0 4-13,3 0 0 0,-5 0 0 12,4 0 0 3,3 0 0-15,-7 1 0 13,5 5 2-13,-1-1-2 0,-1-2 0 13,5-1 0-13,-8 0 1 14,3 1 0-14,-7-1-1 13,-5-2 0-13,-2 0 0 14,-4 0 1-14,2 0-1 0,2 1 0 12,3 1 0-12,2-2 0 14,0 2 0-14,-1-2 0 29,-6 0 0-29,3 0-1 14,-2 0 1-14,0 0 0 14,-3-2 2-14,-1-3-2 0,-1-2 0 12,2 4-1-12,-8-4 5 14,2 3-7-14,-3 1 3 14,-3 0 0-14,-6 1 2 13,-4 0-2-13,0 2 0 14,-6 0-1-14,-3 0 1 0,-5 0 6 12,-1-2-6-12,-6 2 0 14,0-3 3-14,1-1 0 14,-1 4-3-14,0-4 0 13,-2 4 3-13,4-3 0 0,-2 1-3 13,0 2 0-13,1 0 3 14,-3-2-3-14,-2 2-2 13,2 0 1-13,-2 0 2 14,0 0 1-14,0 0-2 13,0 0 0-13,0 0-12 14,0 0 12-14,0 0 0 14,0 0-1-14,0 0 2 13,0-2 2-13,0 2-3 0,0 0 0 13,0 0 4-13,0 0-2 14,0 0-4-14,0 0 2 13,0 0 0-13,0 0-1 14,2 0-2-14,0 0 3 13,5 0-4-13,0 0 5 14,2 0-1-14,2 0 0 14,7 0 4-14,-3 0-3 13,5 0-1-13,3 0 0 14,2 0-5-14,4 0 7 13,0 0-2-13,-6 0 0 14,4 0 2-14,0 0-3 0,0 0 1 28,2 0 0-28,-4 0 1 14,-8 0 0-14,-3 0-1 14,-8 0 0-14,-1 0 4 13,-5 0-2-13,0 0-2 0,0 0 0 0,0 0-9 12,0 0 1-12,0 0-16 14,0 0-40-14,0 0-43 13,0 0 41-13,-13 0-62 14</inkml:trace>
    </iact:actionData>
  </iact:action>
  <iact:action type="add" startTime="12435">
    <iact:property name="dataType"/>
    <iact:actionData xml:id="d5">
      <inkml:trace xmlns:inkml="http://www.w3.org/2003/InkML" xml:id="stk5" contextRef="#ctx0" brushRef="#br0">8900 6304 50 0,'0'0'70'1,"0"0"-18"13,0 0-12-13,0 0-8 14,0 0-6-14,0 0-6 13,5 0-15-13,-3 0 24 14,3 0-1-14,-5 0 17 14,0 0-15-14,0 0-19 13,0 0 2-13,0 0-13 14,0 0 0-14,0 0 4 14,0 0-4-14,0 0-3 13,0 0 1-13,0 0-7 14,0 0 5-14,0 0-2 13,2 0-3-13,9 0 6 0,7 0 4 13,8 3-1-13,5-1 7 14,12-2-6-14,7 1 0 13,5 1-1-13,12 0 0 14,11-2 0-14,15 0 2 14,19 0-2 0,19-10 11-14,17 1-2 0,5-6-4 13,17-1-5-13,-5 2 0 13,-7 2 2-13,-9 3-2 14,-19 0 0-14,-15 5 3 14,-14-2-1-14,-17 6-2 13,-12-4 0-13,-14 1 2 0,-16 3-4 28,-13 0 2-28,-6 0-21 14,-8 0 11-14,-3 0-32 14,-4 0-15-14,5 0-21 13,-13 0-25-13,0 0-22 0</inkml:trace>
    </iact:actionData>
  </iact:action>
  <iact:action type="add" startTime="17648">
    <iact:property name="dataType"/>
    <iact:actionData xml:id="d6">
      <inkml:trace xmlns:inkml="http://www.w3.org/2003/InkML" xml:id="stk6" contextRef="#ctx0" brushRef="#br0">18796 5937 94 0,'-7'0'69'15,"7"2"-38"-14,-2-2 14 14,2 0 20-14,-9 0-34 13,4 0 5-13,3 0 4 14,2 0-29-14,-2 0-6 14,2-4 29-14,-2 4-33 13,-5 0-1-13,7 0 0 14,0 0 0-14,0 0-3 14,0 0 3-14,0 0 0 13,-16 2-10-13,-3 14 6 14,-10 10-3-14,-11 6 4 13,9 7 3-13,-4-5-2 0,4 0 2 13,16-2 0 2,-1-8-5-15,5-2 5 13,9-4-1 2,2-6-7-15,0-2-9 13,0 0 4-13,4-4-27 0,23-4 32 13,13-2 7-13,12 0 2 14,6-5 21-14,0-15-5 13,-5-1-15-13,0-1 2 14,-3-2-4-14,-4-2 5 0,-12 6-6 13,2 0 1-13,-7 6 0 13,-8 2 0-13,4 2 1 14,-9 2 0-14,-3 2-1 13,1 3-3-13,-12 3-6 14,2 0-7-14,1 0-3 0,-5 10-2 13,0 16 21-13,0 8 4 29,0 5 2-29,0 3-5 14,-9-4 12-14,7-2-9 13,0-4-2-13,2-10-2 0,0-2 0 13,0-2-3-13,4 1-57 0,-2-19-23 13</inkml:trace>
    </iact:actionData>
  </iact:action>
  <iact:action type="add" startTime="18280">
    <iact:property name="dataType"/>
    <iact:actionData xml:id="d7">
      <inkml:trace xmlns:inkml="http://www.w3.org/2003/InkML" xml:id="stk7" contextRef="#ctx0" brushRef="#br0">19690 5847 151 0,'0'0'0'1,"0"0"-2"13,0 0 2-13,0 0 20 14,0 0 42-14,0 0-27 13,-33-2-35-13,21 2-1 14,-1 9 0-14,-1 11-6 14,10-1 7-14,4 1-11 13,0-1 2-13,0-2 7 14,18 0 4-14,11-2-2 0,13-1 13 13,0 0 2 1,1 2 4-14,-12-2-18 14,-4 2 0-14,-14 1-2 0,-7-7-1 12,0 2-9-12,-6 2 2 14,0 3 9-14,-21 10 24 14,-21 7 11-14,-11 6-25 13,-8 2 19-13,10-1-29 14,11-5-5-14,13-9-43 14,27-27-54-14,0 0-46 29</inkml:trace>
    </iact:actionData>
  </iact:action>
  <iact:action type="add" startTime="18640">
    <iact:property name="dataType"/>
    <iact:actionData xml:id="d8">
      <inkml:trace xmlns:inkml="http://www.w3.org/2003/InkML" xml:id="stk8" contextRef="#ctx0" brushRef="#br0">20031 5903 376 0,'0'0'35'1,"0"0"-26"13,0 0 3-13,87-112-9 14,-60 96-3-14,4 2 27 13,-2 2-27-13,0 4 0 14,4 0 2-14,7 1-1 14,4 7-2-14,12 0-21 13,-2 0-57-13,-38 0-33 14,-3 0-139-14</inkml:trace>
    </iact:actionData>
  </iact:action>
  <iact:action type="add" startTime="18866">
    <iact:property name="dataType"/>
    <iact:actionData xml:id="d9">
      <inkml:trace xmlns:inkml="http://www.w3.org/2003/InkML" xml:id="stk9" contextRef="#ctx0" brushRef="#br0">20209 5851 388 0,'0'0'21'15,"0"0"-16"-14,0 0-5 14,0 0-47-14,0 0 41 13,0 0-1-13,-33 90 7 14,33-57 6-14,0 7-5 14,0 1 13-14,0 5-8 13,0 5 1-13,0 0 6 0,0 2-13 13,0 0-23-13,0-4-22 14,0-39-90-14,-10-4-63 13</inkml:trace>
    </iact:actionData>
  </iact:action>
  <iact:action type="add" startTime="42461">
    <iact:property name="dataType"/>
    <iact:actionData xml:id="d10">
      <inkml:trace xmlns:inkml="http://www.w3.org/2003/InkML" xml:id="stk10" contextRef="#ctx0" brushRef="#br0">25129 9440 185 0,'0'4'37'15,"0"-4"-8"-14,0 0-19 14,0 0 15-14,0 0 14 13,0 0-21-13,0 0-18 14,0 0-5-14,0 0 2 14,2 0-3-14,0 0 4 0,5 0 2 12,7 2 6-12,3-2 2 14,12 0 7-14,11 0 8 14,7 0 5-14,7 0 10 13,6-7-15-13,9-6-7 14,14-2 8 0,12-8-3-14,12 3 10 14,9-2-31-14,-4 0 4 14,-8 0 5-14,-5 4-9 13,-15-2 0-13,1 8-5 14,-11 2 3-14,-12 3-42 13,-6 4-62-13,-56 3-32 14,0 0-59-14</inkml:trace>
    </iact:actionData>
  </iact:action>
  <iact:action type="add" startTime="44164">
    <iact:property name="dataType"/>
    <iact:actionData xml:id="d11">
      <inkml:trace xmlns:inkml="http://www.w3.org/2003/InkML" xml:id="stk11" contextRef="#ctx0" brushRef="#br0">8419 10796 75 0,'0'0'0'15,"0"0"13"-14,0 0 10 14,0 0 2-14,0 0 0 13,0 0-24-13,0 0-1 0,-22 0-3 13,22 0 3-13,0 0 14 14,0 0-14-14,0 0 10 13,0 0-1-13,0 0 12 14,0 0 12-14,0 0-4 14,0 0 8-14,0 0 17 13,0 0-22-13,0 0-11 14,-2 0-7-14,2 0 2 13,-3 0-11-13,1 0-5 14,2 0 0-14,0 0-1 14,0 2 1-14,0-2 0 13,0 0-1-13,0 0-9 14,0 0-12-14,0 0-7 0,0 0-4 13,7 0 28-13,6 0-5 13,3 0 1-13,6 0 2 14,5-5-5-14,10-6-4 13,8-4-52-13,-22 6-17 14,-4-2-61-14</inkml:trace>
    </iact:actionData>
  </iact:action>
  <iact:action type="add" startTime="45282">
    <iact:property name="dataType"/>
    <iact:actionData xml:id="d12">
      <inkml:trace xmlns:inkml="http://www.w3.org/2003/InkML" xml:id="stk12" contextRef="#ctx0" brushRef="#br0">7575 10064 103 0,'0'0'35'1,"0"0"-26"13,0 0 11-13,0 0 19 14,0 0 15-14,0 0-2 0,0 0-31 12,-27-32 2-12,25 28-16 14,2 0 8-14,0 2-15 14,0 2-10-14,0 0-23 13,0 0-49-13,0 0 7 14,0 0 63-14,0 0-64 14</inkml:trace>
    </iact:actionData>
  </iact:action>
  <iact:action type="add" startTime="45718">
    <iact:property name="dataType"/>
    <iact:actionData xml:id="d13">
      <inkml:trace xmlns:inkml="http://www.w3.org/2003/InkML" xml:id="stk13" contextRef="#ctx0" brushRef="#br0">8024 11177 100 0,'0'0'51'1,"0"0"-28"0,0 0 35 12,0 0-35-12,0 0 17 14,0 0-17-14,0 0-21 13,-13 0-2-13,13 0 1 14,0 0 2-14,0 0 24 14,0 0-20-14,0 0 3 13,0 0 28-13,0 0-15 14,0 0 9-14,0 0-1 14,0 0-9-14,0 0 8 13,0 0-30-13,0 0-9 14,0 0 9-14,0 0 0 13,0 0-2-13,0 0-1 0,2-4 3 13,23-8 14 2,13-4-14-15,13-7 0 0,16-6 13 12,18-7 0 3,15-6-5-15,4 2 1 0,6 1-3 13,-14 12 3 1,-14 4-9-14,-6 8 8 14,-13 4-11-14,-10 2 3 13,-8 6-18-13,-10 3-16 0,-6 0-18 13,-6 0-7-13,-10 0-43 14,-7 3-16-14,-6 2-22 13</inkml:trace>
    </iact:actionData>
  </iact:action>
  <iact:action type="add" startTime="51553">
    <iact:property name="dataType"/>
    <iact:actionData xml:id="d14">
      <inkml:trace xmlns:inkml="http://www.w3.org/2003/InkML" xml:id="stk14" contextRef="#ctx0" brushRef="#br0">14086 10175 314 0,'0'-13'24'1,"0"10"-4"13,0 3-17-13,0-3 12 14,0 3 52-14,0-2-22 13,0 0 14-13,0 2-34 14,0 0-15-14,0 0 17 14,0 0-26-14,0 0 15 13,0 0 0-13,0 0-13 14,0 0-2-14,0 0-1 14,0-3-8-14,10-4 1 13,29-8 14-13,21-11-1 14,38-18 12-14,18-9-15 13,11 0 9-13,-4 6-12 14,-1 4 0-14,-8 14-9 14,9 3-29-14,-7 4-54 13,-95 22-30-13,-2 0-145 14</inkml:trace>
    </iact:actionData>
  </iact:action>
  <iact:action type="add" startTime="53626">
    <iact:property name="dataType"/>
    <iact:actionData xml:id="d15">
      <inkml:trace xmlns:inkml="http://www.w3.org/2003/InkML" xml:id="stk15" contextRef="#ctx0" brushRef="#br0">20673 10323 116 0,'0'0'22'1,"0"0"-22"13,0 0 59-13,0 0 60 0,0 0-15 13,0 0-29-13,0 0-71 13,2-16 28-13,-2 14-1 14,0-1-17-14,0 2 15 14,0-1-28-14,0 2 5 13,0 0 26-13,0 0-32 14,0 0 0-14,0 0 2 14,0 0 0-14,0 0-2 13,0 0 0-13,0 0 0 14,0-5-10-14,33-8 11 13,34-12-1-13,34-9 12 14,28-10-10-14,18-2 12 14,9-2-14-14,-4 2 0 13,-7 2 2-13,-16 10-2 14,-11 10-17-14,-9 6-72 0,-93 18-60 28,-5 0-106-28</inkml:trace>
    </iact:actionData>
  </iact:action>
  <iact:action type="add" startTime="55204">
    <iact:property name="dataType"/>
    <iact:actionData xml:id="d16">
      <inkml:trace xmlns:inkml="http://www.w3.org/2003/InkML" xml:id="stk16" contextRef="#ctx0" brushRef="#br0">26003 10036 532 0,'0'0'20'1,"0"0"-20"0,0 0-54 12,123-60 53-12,-48 34 1 14,21-8 0-14,11 4 24 13,16-5-13-13,6 5 0 14,0 0-11-14,3 2 4 14,-1 7 0-14,-4 0-4 13,-7 5 0-13,-10 5-5 14,-14 2-9-14,-18 6-57 14,-25 3-48-14,-53 0-31 13</inkml:trace>
    </iact:actionData>
  </iact:action>
  <iact:action type="add" startTime="56528">
    <iact:property name="dataType"/>
    <iact:actionData xml:id="d17">
      <inkml:trace xmlns:inkml="http://www.w3.org/2003/InkML" xml:id="stk17" contextRef="#ctx0" brushRef="#br0">8869 12182 149 0,'0'0'38'15,"0"0"-35"-14,0 0 31 14,0 0 7-14,0 0 23 13,0 0 17-13,7-70-41 14,-12 58-35-14,5-3 30 0,0 5-24 13,0-1 0 1,0 1-2-14,0 2-1 0,0 1 11 13,0 2-3-13,0 0 5 13,0-1 20-13,0 0-35 14,0-1 3-14,0-4 11 14,0-7-18-14,29-8-2 13,9-2-3-13,16-8 3 14,10 0-2-14,17-7 2 14,10-4 0-14,14-6 3 13,13 1-3 2,4 6 0-15,6 10-7 13,-13 10-61-13,-9 10-21 0,-87 16-84 13,-7 0-5-13</inkml:trace>
    </iact:actionData>
  </iact:action>
  <iact:action type="add" startTime="61508">
    <iact:property name="dataType"/>
    <iact:actionData xml:id="d18">
      <inkml:trace xmlns:inkml="http://www.w3.org/2003/InkML" xml:id="stk18" contextRef="#ctx0" brushRef="#br0">22670 11823 614 0,'0'0'43'1,"0"0"-43"13,0 0-1-13,0 0 1 14,0 0 12-14,0 0-10 13,0 0 42-13,105-14-36 14,-16-15 37-14,40-14 2 14,34-14-33-14,18-2-3 13,12 0-11-13,6 8 10 14,-12 14-11-14,-10 11 1 13,-17 8-35-13,-11 6-10 30,-11 1-34-30,-111 11-72 0,-15-2-113 12</inkml:trace>
    </iact:actionData>
  </iact:action>
  <iact:action type="add" startTime="73320">
    <iact:property name="dataType"/>
    <iact:actionData xml:id="d19">
      <inkml:trace xmlns:inkml="http://www.w3.org/2003/InkML" xml:id="stk19" contextRef="#ctx0" brushRef="#br0">19447 14149 27 0,'0'-10'38'1,"0"5"-38"13</inkml:trace>
    </iact:actionData>
  </iact:action>
  <iact:action type="add" startTime="73562">
    <iact:property name="dataType"/>
    <iact:actionData xml:id="d20">
      <inkml:trace xmlns:inkml="http://www.w3.org/2003/InkML" xml:id="stk20" contextRef="#ctx0" brushRef="#br0">19447 14149 81 0,'46'-97'148'15,"-46"97"-73"-14,0 0-74 14,0 0 24-14,0 0 29 0,0 0-27 12,-4 5-12-12,4-5-1 14,0 0-6-14,0 0 35 14,0 0-22-14,0 0 3 13,0 0 23-13,0 0-41 14,0 0-2-14,0 0-4 14,0 0 4-14,0 0-1 13,0 0-3-13,0 0-5 14,0 0-5-14,0 0 9 13,0 4 1-13,13-1 0 14,1-1 9-14,1-2-11 14,10 3 11-14,-5-3-9 13,7 4 34 2,0-1-33-15,-3 0 9 0,5 5-6 13,-5-2-2-13,10-3 7 13,-3 4-9-13,2-5 0 14,8 0-13-14,-1-2 13 13,0 0 0-13,-4 0 0 0,-3 0 1 13,-1 0 13-13,-11 0-14 14,6 0 0-14,-2 0 0 13,2 0 0-13,2 0 0 14,-5 0 0-14,3-2 6 29,0 2-5-29,1-2-1 0,1 0 0 13,2 0 8-13,8-1-8 13,-1 3 0-13,-1-3-4 14,6-1 9-14,-3-2-10 14,2-2 2-14,1-1 3 0,-5 2-7 12,-7 0 7-12,-4 3 0 14,-7 1 4-14,-3 1 1 14,-3 0 5-14,-1-1-10 13,3 3 0-13,4-1-6 14,2-3 10-14,9-3-4 0,7 2 0 12,0-3 2-12,0-1-2 14,0 2 1-14,0-1-1 14,-5-1 26-14,-2 1-20 0,6 3 4 12,-4-4 3-12,-4 1-7 14,4 2 1-14,3-2-7 29,-5 2 0-29,2 0 9 14,3 3-7-14,-5-2-2 13,2-2 11-13,6 0-5 14,-1-3 11-14,6-2-17 0,1 3 4 13,-1-6 16-13,5 5-18 13,0 1-2-13,-6 2 1 14,-1-3 3-14,3 2-5 14,-1-2 1-14,-1 1 0 0,-1 2 1 12,2 0-1-12,-1 4 0 14,-1-1-2-14,5-2 7 13,2-1-6-13,-4 2 1 14,-1-2 0-14,1 4-2 14,-3-3 2-14,1 0 0 0,3 0 0 12,6 1 4-12,-6 0-8 14,1-2 3-14,2 3 1 29,-2-1 1-29,-5-1-1 14,7-2 0-14,7-3-3 0,-2 4 10 12,1-3-13-12,3-1 6 14,-2 5 0-14,0-2 1 14,2 2-1-14,2 1 0 13,0-2 0-13,5-1 2 14,-5 5-2-14,-2-4 0 0,-2-1 0 13,2 4 3-13,0-1-2 13,-3-2-1-13,5 0 5 14,2-2-2-14,8 1-1 13,-1 0-2-13,2 1 0 0,-1 0-1 13,-12 2 1-13,-5 3 0 14,-6-3-1-14,-5 1 4 13,1 1-6-13,1 0 3 14,1 1 0-14,8-5 18 29,5 2-18-29,0-1 0 0,4-3 7 13,1 2-7-13,-5 0 1 13,-5-2-1-13,-3 6 0 14,-10 0 3-14,-9 3-3 0,-2 0 0 13,-2 0-1-13,-6 0 5 13,4 0-4-13,2 0 0 14,2 0 0-14,2 0-5 14,2 3 8-14,3 0-3 13,0-1 0-13,0 8 2 14,-5-4-1-14,-2-1-1 0,0 2 0 12,-4-1-6-12,-4 1 6 14,4-2 0-14,0 2 2 14,-3 2-2-14,0-3 3 13,5 0-3-13,-7 4 0 14,7-6-4-14,0 4 4 0,2 0 0 28,2-1-1-28,5-2 4 14,-5 4-6-14,0 0 3 13,2-1 0-13,1 0-12 14,-3-1 12-14,0-2 0 0,2 4-6 13,3-4 4-13,-5 0 0 13,8 0-6-13,-6-5-7 14,7 5-2-14,-3-1 10 14,11 0-1-14,-6-3 5 0,1 3-4 12,-4 0 7-12,1-4 0 14,10 5 0-14,-4-3-3 13,8 0 3-13,-7 1-3 14,-1 2 0-14,4-1 3 14,-13-1 0-14,4 1-4 0,-1 1 4 12,-5 0 1-12,3 2-1 14,5-3 0-14,-1 2-10 29,0-3 10-29,3 0-11 14,-1-1 11-14,-1 0 0 0,-5-2-5 12,-3 0 5-12,-4 0 0 14,-2 0 3-14,5 0-3 14,-5 2 0-14,4-2 0 13,4 0 3-13,-6 2-6 14,2-2 3-14,5 0 0 0,4 0-8 13,3 0 12-13,-3 0-7 13,-2-6 3-13,-8-2 0 14,-6-1-10-14,-8 4 10 13,2-1 0-13,0 2 4 0,0-3 1 13,5 4-7-13,2-4 2 14,2 3 0-14,0 1-1 13,0-1 1-13,-1-3 0 14,-1 3 6-14,-7-1-1 29,-2 1-1-29,2 4 2 0,-4-3-1 13,1 1 14-13,6 1-19 13,-7 1 0-13,3-2 2 14,4 0-2-14,-7 2 0 14,1-3 0-14,-1 3 1 0,1 0 1 12,4 0-2-12,-4 0 0 14,8 0 14-14,-3 0-11 14,1 0-3-14,4 0 0 13,-8 0 4-13,6 0 1 14,-5 0-5-14,5 0 0 0,1 0 5 12,-4 3-5-12,1 1-1 14,-3 2 0-14,0-5 2 14,0-1-1-14,3 3 0 0,-4-2 0 12,4-1 0 3,-7 0 1-15,-1 0-2 0,-2 0-6 28,3 0-23-28,-3 0 26 14,-4 0-65-14,-9 0-86 13,0 0-131-13</inkml:trace>
    </iact:actionData>
  </iact:action>
  <iact:action type="add" startTime="80950">
    <iact:property name="dataType"/>
    <iact:actionData xml:id="d21">
      <inkml:trace xmlns:inkml="http://www.w3.org/2003/InkML" xml:id="stk21" contextRef="#ctx0" brushRef="#br0">29978 14133 393 0,'-12'0'100'1,"8"0"-100"13,-1 0 8-13,3 0 6 14,2 0 59-14,0 0-45 13,-2 0-4-13,2 0 5 14,0 0-9-14,0 0 20 14,0 0-8-14,0 0-11 13,0 0 27-13,0 0-47 14,0 0-1-14,0 0 9 13,11 0-7-13,16 0 11 0,8 0-13 13,17 0 5-13,12 0 29 14,15 0-33-14,0 0-1 13,13 0 16 2,-1 0-15-15,-2 0 16 0,-4 0-17 13,-6 0 1-13,-8 0-1 13,-11-2 0-13,-12 2-1 29,0-2-1-29,-15 2-24 14,-8 0-6-14,-8 0-26 14,-5 0-44-14,-12 0-42 0,0 2-118 12</inkml:trace>
    </iact:actionData>
  </iact:action>
  <iact:action type="add" startTime="82696">
    <iact:property name="dataType"/>
    <iact:actionData xml:id="d22">
      <inkml:trace xmlns:inkml="http://www.w3.org/2003/InkML" xml:id="stk22" contextRef="#ctx0" brushRef="#br0">8408 14962 85 0,'0'0'37'1,"0"0"-24"0,0 0-11 12,0 0-1 3,0 0 2-15,0 0 1 0,0 0 32 12,56-25-2-12,-52 25 12 14,-4-1-5-14,2-2-41 14,3 0-11-14,1 0-54 13,-1 1-44-13,4 0-8 14</inkml:trace>
    </iact:actionData>
  </iact:action>
  <iact:action type="add" startTime="83408">
    <iact:property name="dataType"/>
    <iact:actionData xml:id="d23">
      <inkml:trace xmlns:inkml="http://www.w3.org/2003/InkML" xml:id="stk23" contextRef="#ctx0" brushRef="#br0">14077 14925 388 0,'0'0'96'15,"0"0"-81"-14,0 0 44 14,0 0-18-14,0 0 3 13,0 0-39-13,0 0 3 0,29 0 7 13,15 0 23 2,14-2 5-15,13-8 12 0,10 1-50 12,-1 2 7-12,12-3-4 14,-1 2-4-14,5-6-2 14,6-2-2 0,8 1 0-14,-2 2 0 14,6 1 7-14,-4 1-7 13,-19-3 0-13,-8 2 3 14,-12 1-6-14,-11-1-10 14,-4 2-40-14,-12 1 37 0,-8 1-61 12,-14 4-6-12,-9-2-45 14,-13 5-51-14,0-2-61 13</inkml:trace>
    </iact:actionData>
  </iact:action>
  <iact:action type="add" startTime="85581">
    <iact:property name="dataType"/>
    <iact:actionData xml:id="d24">
      <inkml:trace xmlns:inkml="http://www.w3.org/2003/InkML" xml:id="stk24" contextRef="#ctx0" brushRef="#br0">17251 14979 351 0,'0'0'106'15,"0"0"-106"-14,0 0-22 14,0 0 22-14,0 0 37 13,0 0-5-13,-11 8 5 0,11-8-37 13,0 0 0 2,0 0 0-15,0 0 3 0,0 0 22 12,13 0 1-12,12 0-6 14,10 0 38-14,17-4-47 14,10-3-5-14,9-7 6 13,10 5-7-13,6-1-3 14,4 0-2 0,7 4 0-14,3 4-10 14,-1 2-31-14,-9 0-45 14,-66 0-80-14,-10 0-67 13</inkml:trace>
    </iact:actionData>
  </iact:action>
  <iact:action type="add" startTime="92294">
    <iact:property name="dataType"/>
    <iact:actionData xml:id="d25">
      <inkml:trace xmlns:inkml="http://www.w3.org/2003/InkML" xml:id="stk25" contextRef="#ctx0" brushRef="#br0">20247 14142 414 0,'0'0'67'1,"-9"0"-64"13,7 0 23-13,0 0 46 14,2 0-15-14,0 0-29 13,0 0-21-13,0 0 3 14,0 0 1-14,0 0-11 0,0 0 0 13,0 0 6-13,0 0-6 13,0 0 0-13,0 0-2 14,0 0 2-14,0 0 11 14,0 0-11-14,0 0 0 13,0 0 5-13,13 0-1 14,16 0 10-14,11 0-5 13,16 0-3-13,8 0 12 14,10 0-18-14,6-3 0 14,7-5 0 0,7-3 7-14,7-1-7 14,3-3 0-14,-2-5 7 14,3 2 13-14,-9 0-20 13,-9 3 1-13,-4 4 8 14,-14 1-9-14,-9-2 0 0,-6 2 0 12,-10 2 2-12,-4 1-7 14,-9 3 5-14,-2 2-36 14,-11 2 24-14,-3 0-45 13,-1 0-20-13,-12 0-39 14,-2 0-107-14</inkml:trace>
    </iact:actionData>
  </iact:action>
  <iact:action type="add" startTime="93959">
    <iact:property name="dataType"/>
    <iact:actionData xml:id="d26">
      <inkml:trace xmlns:inkml="http://www.w3.org/2003/InkML" xml:id="stk26" contextRef="#ctx0" brushRef="#br0">18230 15008 528 0,'0'0'1'15,"0"0"-1"-14,0 0-32 14,0 0 32-14,0 0 36 13,0 0 18-13,0 0-52 14,0 0-1-14,0 0 6 14,0 0-6-14,0 0 12 13,2 0-11-13,5 0 0 14,-3 0 31-14,0 0-33 13,3 0 0-13,0 0 9 0,4 0-8 13,2-3 0-13,5-1-1 14,3 2 0-14,-2 0 0 13,10 2 0-13,-2-4 0 14,4 2 3-14,7-4-2 14,9 0-2-14,7 0-1 13,6-2-1-13,7 0-12 14,-3-6 3-14,1 1-8 13,-7 4 3-13,-9 3-17 14,-5 2-6 1,1 2-64-15,-36 0-1 13,-5-1-45-13</inkml:trace>
    </iact:actionData>
  </iact:action>
  <iact:action type="add" startTime="107565">
    <iact:property name="dataType"/>
    <iact:actionData xml:id="d27">
      <inkml:trace xmlns:inkml="http://www.w3.org/2003/InkML" xml:id="stk27" contextRef="#ctx0" brushRef="#br0">22893 16624 295 0,'-112'-19'12'1,"66"12"-12"13,-6 0-25-13,8-3 17 14,3 7 8-14,4-4 4 13,-3 5 18-13,4-1-9 0,3 3-9 13,0 0-4-13,21 0-48 14,-1 0-133-14</inkml:trace>
    </iact:actionData>
  </iact:action>
  <iact:action type="add" startTime="108050">
    <iact:property name="dataType"/>
    <iact:actionData xml:id="d28">
      <inkml:trace xmlns:inkml="http://www.w3.org/2003/InkML" xml:id="stk28" contextRef="#ctx0" brushRef="#br0">22403 16525 15 0,'0'0'80'1,"0"0"-46"13,0 0-4-13,0 0 0 14,0 0-5-14,0 0-10 13,0 0-15-13,39 4 4 14,-34-4 10-14,-5 0 5 14,3 0 13-14,-3 0-17 13,4 0-13-13,7 0 3 14,-7 0-5-14,8 0-16 13,1 0 15-13,-2 0-45 14,-9 0-20-14,1 0-91 0</inkml:trace>
    </iact:actionData>
  </iact:action>
  <iact:action type="add" startTime="108658">
    <iact:property name="dataType"/>
    <iact:actionData xml:id="d29">
      <inkml:trace xmlns:inkml="http://www.w3.org/2003/InkML" xml:id="stk29" contextRef="#ctx0" brushRef="#br0">22392 16694 191 0,'0'0'24'1,"0"0"-23"13,0 0 11-13,0 0 7 14,0 0 36-14,0 0 4 13,-10-21-22-13,8 21 20 14,2 0-32-14,-2-1-13 14,2 1 11-14,0-2-11 13,0 0-2-13,0 2 4 0,0-5-9 13,0 5 12-13,0 0-17 14,0 0 0-14,0 0 1 13,0 0 2-13,0 0-1 14,0 0 21-14,0 0-19 13,0 0 35-13,0 0-32 14,0 0-5-14,0-2 24 14,0-1-25-14,0 1 6 13,0 0-7-13,0 2 7 14,0-3 18-14,0 3-24 14,0-2 11-14,0 2 27 13,0 0-34-13,0 0 12 14,0 0-17-14,0 0 9 0,0 0-12 12,0 0 3-12,0 0 0 14,0 0-7-14,0-4 12 14,2 3-5-14,12-2 0 13,-1-1 5-13,7-2-10 14,5 2 5-14,4 1 0 14,9-4 0-14,-3 3 1 13,7 1-2-13,3-4 1 14,4 5 0 0,-2 0 2-14,2 1-2 14,0 1 0-14,-4-3 0 14,-3 1 0-14,1 0 0 13,-3-2-1-13,-3 4 5 0,1 0-9 13,3 0 5-13,-8 0 0 13,5 0-1-13,-7 0 2 14,0 0-1-14,-2 0 0 14,0-4 0-14,-2 4 0 13,0-4 0-13,0 0 0 0,-1 4 6 13,-4-9-6-13,5 9 0 14,4-2-5-14,5-1 10 13,-3 3-3 2,6 0-2 0,-8 0 0-15,0 0-7 0,0 0 7 12,0 0 0-12,3 0-2 14,-3 0 4-14,-2 0-1 13,4 0-1-13,5 0 0 14,0 3 1-14,-2-1-1 14,6-2-6-14,-2 3 4 0,1-3 2 12,-8 0-2-12,5 0 2 14,-3 0 0-14,3 0-9 13,-4 0 9-13,6 0-4 14,-5 0 2-14,5 0 4 0,3 0-8 13,-3 2 6-13,2-2 0 13,3 0-8-13,-1 0 11 14,1 0-4-14,7 0 1 14,-4 0 0-14,4 0 0 13,6 0 0-13,-2 0 0 14,2 0 2 0,-3 0-2-14,-4 0 0 14,1 0-2-14,-8 0 2 14,-1 0-3-14,-3 0 3 13,2 0 0-13,-4 0-1 0,4 0 1 13,-2 0 0-13,3 0-1 14,-1-2 5-14,5-3-8 13,4-4 4-13,5 1 0 14,2 2 0-14,0 2 0 14,-2 0 0-14,0 0-2 0,-8 4 2 12,4-4-8-12,-8 4 8 14,5-5 0-14,1 2-5 13,-6 1 5-13,7 0 0 0,0-3-1 13,5 0 7-13,2 1-13 14,0 0 7-14,-2-2 0 13,2 6 1-13,-2-4 0 29,2 0-1-29,-3 0 0 14,1 0 1-14,-3-2 3 14,3 1-4-14,2 0 0 0,-4-3-1 12,-1 4 8-12,-2 2-7 14,-1-2 0-14,-8 4 2 14,0 0-4-14,-4 0 2 13,4 0 0-13,3-3 16 0,2 0-11 13,-2-3-5-13,1 0 3 13,1-2-2-13,0 4 9 14,-10-4-10-14,2 2 0 14,1-2 9-14,-7 2-5 13,5-2-5-13,-5-2 1 0,-2-2 0 13,-4 4 0-13,2-1 0 14,-4 2-13-14,-5-1 9 13,0 0-28-13,-9 4 3 30,0-1-7-30,-2 3-34 0,-6 0-9 12,-1 2-87-12,-2 0 12 0,0 0-67 13</inkml:trace>
    </iact:actionData>
  </iact:action>
  <iact:action type="add" startTime="112369">
    <iact:property name="dataType"/>
    <iact:actionData xml:id="d30">
      <inkml:trace xmlns:inkml="http://www.w3.org/2003/InkML" xml:id="stk30" contextRef="#ctx0" brushRef="#br0">18949 17467 662 0,'0'0'0'15,"0"0"-63"-14,0 0 0 14,0 0 63-14,0 0 50 13,0 0-35-13,0 0 21 14,110 9-36-14,-50-9 5 0,13-5 16 13,17-9-15-13,15-2-4 13,10-7-2-13,13-5 5 14,3-2-4-14,10-5-1 14,-6 1 0-14,-6 4-5 13,-6 2 4-13,-9 7-16 29,-9 4-25-29,-9 11-58 14,-83 6-90-14</inkml:trace>
    </iact:actionData>
  </iact:action>
</iact:actions>
</file>

<file path=ppt/ink/inkAction46.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9:08:08.564"/>
    </inkml:context>
    <inkml:brush xml:id="br0">
      <inkml:brushProperty name="width" value="0.05292" units="cm"/>
      <inkml:brushProperty name="height" value="0.05292" units="cm"/>
      <inkml:brushProperty name="color" value="#FF0000"/>
    </inkml:brush>
  </inkml:definitions>
  <iact:action type="add" startTime="3302">
    <iact:property name="dataType"/>
    <iact:actionData xml:id="d0">
      <inkml:trace xmlns:inkml="http://www.w3.org/2003/InkML" xml:id="stk0" contextRef="#ctx0" brushRef="#br0">9471 4684 167 0,'0'0'12'1,"0"0"-6"13,0 0-5-13,0 0 7 14,0 0 22-14,0 0-1 13,0-30 7-13,0 28 25 14,0 0-43-14,0 2 5 14,0 0-1-14,0 0-6 0,0 0 13 12,0 0-22-12,0-2-4 14,2 0 12-14,3 2-9 14,4-4-6-14,9-2 8 13,13-6 11-13,20-6 13 14,27-4-18-14,21-5-4 13,23-5 14-13,20-1-19 14,24-8-5-14,10-1 3 14,-1 4-2-14,-11-2 6 29,-19 10-7-29,-26 2-17 0,-9 5 1 12,-17 11-58-12,-3 5-16 14,-82 7-66-14,2 0-75 0</inkml:trace>
    </iact:actionData>
  </iact:action>
  <iact:action type="add" startTime="5892">
    <iact:property name="dataType"/>
    <iact:actionData xml:id="d1">
      <inkml:trace xmlns:inkml="http://www.w3.org/2003/InkML" xml:id="stk1" contextRef="#ctx0" brushRef="#br0">20689 6320 61 0,'0'0'0'1,"0"0"-2"0,0 0 2 12,0 0 4-12,-124-80 36 14,116 64 27-14,1 0-46 13,5 2-21-13,2 0-2 14,-4 5 0-14,-6 0-19 14,6 1-10-14,-7 6 2 13,0-2 26-13,-3 1 3 14,1 3 7-14,-3-5 20 13,3 1 9-13,7 0-2 14,-8-3 10-14,5 4 1 0,3-1-17 13,-4-3 30-13,6 4-24 13,0 1 11-13,4 0-2 14,0 2-6-14,0 0 6 14,0 0-43-14,0 0 8 13,0 0-14-13,0 0 6 14,0 0-4-14,0 0 3 14,0 0-2-14,0 0-2 13,0 0-2-13,0 0-14 14,2 0 20-14,29 0 2 13,27 0 11-13,31 0 21 14,40 0 10-14,39-12-5 14,32-13-14-14,14 4-20 13,2 0 23-13,-15 3-23 0,-29 4 0 13,-14 0 2-13,-19 5-5 29,-20 0 2-29,-9 3-3 14,-30-2 0-14,-13 0 4 13,-23 3-4-13,-19-2 0 0,-9 5 4 13,-14 0-3-13,-2 0 6 14,0 1-7-14,0-2-1 0,0 3-10 12,0 0-42-12,0 0-10 14,-2 0-32-14,-10 0-39 13,-3-1-83-13</inkml:trace>
    </iact:actionData>
  </iact:action>
  <iact:action type="add" startTime="8884">
    <iact:property name="dataType"/>
    <iact:actionData xml:id="d2">
      <inkml:trace xmlns:inkml="http://www.w3.org/2003/InkML" xml:id="stk2" contextRef="#ctx0" brushRef="#br0">26778 5879 241 0,'0'0'25'1,"0"0"0"13,0 0 5-13,0 0 1 14,0 0 24-14,0 0 3 13,0 0-35-13,0 7 10 14,0-7-30-14,0 0 0 14,0 0 5-14,5 3-7 13,-5-3-1-13,2 0 0 14,0 4 1-14,10-2-1 13,5 3 2-13,14 0-2 0,12 2 18 13,15 1-16 2,11-1-1-15,9 1 3 13,4 1-2 2,3-2 6-15,4 1-8 0,5 3 0 13,18-6 2 1,8-2-1-14,18-3-1 0,11 0 0 13,11 0 0-13,8 0 1 14,4 0-1-14,-5 0 0 13,-9 0 6-13,-20 0-4 14,-6 0-2-14,-21-3 2 0,-6 2 2 12,-4-3 4-12,-14 1-8 14,-16 2 0-14,-13-4-5 14,-12 3 9-14,-3-4-4 13,-3 2 0-13,-7 4-3 14,-6 0-3-14,-13 0-64 0,-14 0-72 13,0 0-5-13</inkml:trace>
    </iact:actionData>
  </iact:action>
  <iact:action type="add" startTime="12016">
    <iact:property name="dataType"/>
    <iact:actionData xml:id="d3">
      <inkml:trace xmlns:inkml="http://www.w3.org/2003/InkML" xml:id="stk3" contextRef="#ctx0" brushRef="#br0">20033 7212 190 0,'0'0'18'15,"0"0"-15"-14,0 0-3 14,0 0 18-14,0 0 13 13,0 0 2-13,0 0 29 14,4 21-25-14,-4-21-11 0,0 3-8 13,5-1-6-13,-3-2 1 13,0 0-3-13,3 0-10 14,6 0 25-14,4 0-24 14,12 0 4-14,6 0-1 13,8 0 0-13,12 0 0 14,17 0-2 0,19 0 0-14,20 0 23 0,21 0-20 13,16-5 5-13,15-4 5 14,18-4-14-14,3-3 9 13,12 3-10-13,-7-1 2 14,-6-1 17-14,-7-2-12 13,0-1 6-13,-5-4 4 30,3 0-7-30,-8-6 7 0,2 2-17 12,-15 0 1-12,-11 4 7 14,-17 3-8-14,-20 7 0 14,-16 1 10-14,-5-1-10 13,-16 0 3-13,0 1-3 0,-8 2 2 13,-10-2-5-13,-8 8 3 13,-1-1-3-13,-12 1-2 14,-14 1-32-14,-11 2-20 14,-2 0-32-14,-25 0-59 0,-6 0 29 12,-20 0-105-12</inkml:trace>
    </iact:actionData>
  </iact:action>
  <iact:action type="add" startTime="16495">
    <iact:property name="dataType"/>
    <iact:actionData xml:id="d4">
      <inkml:trace xmlns:inkml="http://www.w3.org/2003/InkML" xml:id="stk4" contextRef="#ctx0" brushRef="#br0">24467 7245 449 0,'0'0'8'1,"0"0"11"13,0 0-14-13,0 0 3 14,0 0 25-14,0 0 11 13,0 0 8-13,-27-16-52 14,27 16-1-14,0 0-4 14,0 7-7-14,0 7-4 13,0 15 9-13,-4 13 7 14,-1 16 23-14,3 10-20 14,2 2-1-14,0 3 17 13,0-1-19 2,11 1-4-15,5 2-17 13,11-7-59-13,-21-54-45 0,7-9-79 13</inkml:trace>
    </iact:actionData>
  </iact:action>
  <iact:action type="add" startTime="16783">
    <iact:property name="dataType"/>
    <iact:actionData xml:id="d5">
      <inkml:trace xmlns:inkml="http://www.w3.org/2003/InkML" xml:id="stk5" contextRef="#ctx0" brushRef="#br0">25069 7351 505 0,'0'0'20'15,"0"0"-8"-14,0 0-10 14,0 0 6-14,0 0-8 13,0 0-16-13,15-23 8 14,-30 66 8-14,1 3 7 0,10 7-7 13,4-10-5 1,0 0 5-14,20-7 2 0,20-6 2 13,9-7-4-13,7-11 2 14,0-7-6-14,-3-5 3 13,-6 0 1-13,-9-29 5 14,-18-7-3 0,-9-8 4-14,-11-2-6 14,0 3 1-14,-31 4 45 0,-16 9-32 13,-4 12-11-13,-7 10-6 13,4 8 3-13,8 5-56 14,32 10-86-14,12 3-50 13</inkml:trace>
    </iact:actionData>
  </iact:action>
  <iact:action type="add" startTime="17135">
    <iact:property name="dataType"/>
    <iact:actionData xml:id="d6">
      <inkml:trace xmlns:inkml="http://www.w3.org/2003/InkML" xml:id="stk6" contextRef="#ctx0" brushRef="#br0">25833 7437 442 0,'0'0'27'1,"0"0"-27"13,0 0-84-13,0 0 68 14,0 0 15-14,0 0 2 13,52 42 27-13,-52-19-20 14,6 0-8-14,5 4 12 14,7-1-12-14,9-7 0 13,11-1 20-13,16-2-15 0,6-11 6 13,4-5 7-13,3 0 0 14,-7-5 11-14,-6-27-15 13,-10-6 8-13,-11-8 43 29,-10-12-44-29,-19 0-12 14,-4 1 8-14,-15 8-3 14,-34 12 5-14,-16 10-19 13,-13 19-24-13,-18 8 5 0,-8 24-86 13,59 1-42-13,5 4-70 14</inkml:trace>
    </iact:actionData>
  </iact:action>
  <iact:action type="add" startTime="17734">
    <iact:property name="dataType"/>
    <iact:actionData xml:id="d7">
      <inkml:trace xmlns:inkml="http://www.w3.org/2003/InkML" xml:id="stk7" contextRef="#ctx0" brushRef="#br0">24895 8283 456 0,'0'0'49'15,"0"0"-2"-14,0 0-41 14,0 0 21-14,0 0 29 13,0 0-35-13,-15-11 6 14,30 4 4-14,30-2-24 14,17-4 12-14,24 1-19 0,9 2 0 12,3 3 6-12,-9 0-6 14,-4 7-5-14,-14 0-36 13,-7 0-37-13,-55 0-29 14,-9 0-123-14</inkml:trace>
    </iact:actionData>
  </iact:action>
  <iact:action type="add" startTime="18395">
    <iact:property name="dataType"/>
    <iact:actionData xml:id="d8">
      <inkml:trace xmlns:inkml="http://www.w3.org/2003/InkML" xml:id="stk8" contextRef="#ctx0" brushRef="#br0">25871 7853 245 0,'0'0'48'1,"0"0"-48"0,0 0-13 12,0 0 13-12,0 0 12 14,0 0-11-14,6-11 6 13,-6 11 19-13,0 0-14 14,0 0 2-14,0 0-8 14,0 0 22-14,0 0 28 13,0 0-37-13,6 0 1 14,-6 0 5-14,0 0-9 0,0 0 5 13,0 0-21 1,0 0 1-14,0-2-1 14,0 2 0-14,0 0-10 0,0 0 8 12,0 0-6-12,0 0-1 14,0 0-41-14,0 0-47 14,0 0 32-14,0 0-23 13,0 0 4-13,-6 0-20 14</inkml:trace>
    </iact:actionData>
  </iact:action>
  <iact:action type="add" startTime="19600">
    <iact:property name="dataType"/>
    <iact:actionData xml:id="d9">
      <inkml:trace xmlns:inkml="http://www.w3.org/2003/InkML" xml:id="stk9" contextRef="#ctx0" brushRef="#br0">25929 7965 360 0,'0'0'104'1,"0"0"-67"13,0 0-19-13,0 0 50 14,0 0-22-14,0 0-11 13,0 0-19-13,56-16-14 0,-27 2-2 13,-2 2 0-13,4 2 0 14,-2 1-5-14,0 4 5 13,-4 1-36-13,-10 4-14 14,-9 0-6-14,-4 0-4 14,-2-3 11-14,0 3 3 13,0 0 40-13,-6 0 6 14,-9 0 6-14,-1 0 10 13,3 0-1-13,-8 3-3 14,3 13-12-14,-3 1 4 14,-6 9-2-14,2 1-2 13,12-5-3-13,8 2 1 14,5-8 4-14,0-1-2 0,0 0 0 12,0-3 0 3,3-7 11-15,10 4-8 0,0-7 9 13,5-2 7-13,0 6-5 13,-3-6-1 2,4 6-12-15,-4 3 2 14,-7-4 8-14,4 4-11 13,-5 0-3-13,-5-1 0 14,-2 2 2-14,0-2-3 0,0 6 4 13,-7 6 3-13,-22 8 24 13,-2 11-27-13,2-1-15 14,4-2-37-14,21-26-57 13,4-8-34-13</inkml:trace>
    </iact:actionData>
  </iact:action>
  <iact:action type="add" startTime="20136">
    <iact:property name="dataType"/>
    <iact:actionData xml:id="d10">
      <inkml:trace xmlns:inkml="http://www.w3.org/2003/InkML" xml:id="stk10" contextRef="#ctx0" brushRef="#br0">26489 8025 314 0,'0'0'150'1,"0"0"-119"13,0 0-31-13,0 0 0 14,0 0-10-14,0 0 20 13,40-60-7-13,-40 60 3 14,0 4-6-14,0 17 3 14,0 2-3-14,0 1-1 13,0-8-1-13,15 0 2 0,19-7 0 13,10-9 1-13,17 0 2 13,-1 0 4 2,2-17-7-15,-6-12 1 0,-10-4 6 13,-11-5-6-13,-27 2-1 13,-8 1 1 2,0 3 8 0,-37 10-8-15,-21 10-1 13,-25 12-41-13,-19 3-25 0,48 14-83 13,0 4-123-13</inkml:trace>
    </iact:actionData>
  </iact:action>
  <iact:action type="add" startTime="20466">
    <iact:property name="dataType"/>
    <iact:actionData xml:id="d11">
      <inkml:trace xmlns:inkml="http://www.w3.org/2003/InkML" xml:id="stk11" contextRef="#ctx0" brushRef="#br0">25998 8468 241 0,'0'0'49'1,"0"0"-49"13,0 0 0-13,0 0 32 14,0 0 11-14,0 0 23 13,-9 40-17-13,9-40-23 14,12 0 2-14,30-4-19 14,22-18-5-14,26-7 14 13,14-4-7-13,22-4-2 14,7 0-9-14,8-2 5 14,3 4-2 0,-3-2-3-14,-8 3 0 14,-17 4 3-14,-8 4-3 0,-23 5-36 12,-12 10-32 3,-15 8-56-15,-58 3 7 0,0 0-131 13</inkml:trace>
    </iact:actionData>
  </iact:action>
  <iact:action type="add" startTime="21700">
    <iact:property name="dataType"/>
    <iact:actionData xml:id="d12">
      <inkml:trace xmlns:inkml="http://www.w3.org/2003/InkML" xml:id="stk12" contextRef="#ctx0" brushRef="#br0">26855 7415 314 0,'0'0'14'15,"0"0"-14"-14,0 0 0 14,0 0 33-14,0 0 31 0,0 0-27 12,0 0 7-12,-10 8-33 14,10-8 8-14,0 0 8 14,25 0-7-14,12-3-6 13,21-11-14-13,12 1 0 14,1 3-2-14,-2 4 2 13,-9 6-24-13,-8 0-19 14,-10 0-66 1,-42 0-11-15,0 9-90 13</inkml:trace>
    </iact:actionData>
  </iact:action>
  <iact:action type="add" startTime="22160">
    <iact:property name="dataType"/>
    <iact:actionData xml:id="d13">
      <inkml:trace xmlns:inkml="http://www.w3.org/2003/InkML" xml:id="stk13" contextRef="#ctx0" brushRef="#br0">26025 8089 159 0,'0'0'130'15,"0"0"-104"-14,0 0-19 14,0 0-7-14,0 0 46 13,0 0-5-13,-18 0 13 14,18 0-21-14,0 0-18 14,0 0 20-14,0-2-25 13,0-7 0-13,0-3-3 14,0 1-6-14,5-3 3 0,-3-2-4 12,2-1 0-12,3-2 5 14,-5 1-5-14,-2 4 0 14,0 0 2-14,0 6-2 13,0 1 6-13,0 4-6 14,2 1 0-14,-2-3 12 14,3 1-9-14,-1 4 0 13,-2-1 16-13,0 1-5 14,0 0-14-14,0 0-2 14,0 0-25-14,0 18 23 13,0 13 1-13,-2 18 3 14,-3 6 9-14,5 1-9 13,0-7 4-13,0-9-4 14,0-11 0-14,0-13 4 14,0-5-4-14,0-8-7 0,0-1 5 12,0-2-7-12,0 0 8 14,0 0 2-14,0-15 6 14,2-28 12-14,10-20-19 13,-4-5 0-13,13 2 2 29,-8 3 0-29,-4 20 11 14,0 10 22-14,-9 18-17 0,0 8 28 13,0 7-34-13,0 0-5 0,0 0-7 12,0 0-18-12,0 26 10 14,-2 24-4-14,-12 24 12 13,-1 7 4 2,3 3-1-15,8-6-3 0,-1-16 1 13,5-22 0-13,0-15 3 13,0-18-4-13,0-2 0 14,0-5 11-14,0 0-7 0,0-6 17 13,0-40 24-13,0-27-42 13,7-19-5-13,9-14 2 14,-1-1-4-14,-3 17-10 14,-6 20 18-14,-6 28-4 13,0 24 10-13,0 9-8 29,0 9 5-29,0 0-7 0,0 7-29 0,0 31 27 12,-2 20-10 3,-12 14 12-15,1 7 4 13,-2-1-2-13,8-6-1 14,0-14-1-14,7-9 0 14,0-17-9-14,0-16-7 0,0-8-15 12,0-6-2-12,0-2 3 14,0 0 25-14,0 0-4 0,0-12-18 12,0-17-288-12</inkml:trace>
    </iact:actionData>
  </iact:action>
  <iact:action type="add" startTime="23450">
    <iact:property name="dataType"/>
    <iact:actionData xml:id="d14">
      <inkml:trace xmlns:inkml="http://www.w3.org/2003/InkML" xml:id="stk14" contextRef="#ctx0" brushRef="#br0">28847 8303 384 0,'0'0'36'1,"0"0"2"13,0 0-29-13,0 0-8 14,-98-116 2-14,56 104 20 13,-5 5-21-13,-5 4 26 14,-1 3 7-14,0 5-16 14,-3 26 9-14,0 11-27 13,12 8 5-13,13-1-1 14,8-3-5-14,19-4-6 13,4-8 6-13,0 1-5 14,27-8 5-14,4-5-11 14,11-10 11-14,1-12 3 13,3 0 0 2,1-15-2-15,-5-24 10 14,-2-7 0-14,-1-2 6 0,-16 5 0 12,-4 14 1-12,-15 11 37 14,-4 14-28-14,0 1-6 14,0 3-21-14,0 0-16 0,0 10 4 12,0 29-8-12,-2 17 20 14,-11 14 9-14,-8 9-6 13,11 4-1-13,2-4 2 14,8-8-3-14,0-10-2 14,0-11-23-14,10-8-18 13,17-12-8-13,6-12-23 0,11-14 10 28,12-4 3-28,4-17-35 14,-2-34-14-14,-2-16-11 14,-5-11 52-14,-15-1 68 13,-12 9 83-13,-10 14 51 0,-12 15 14 13,-2 17-18-13,0 14-36 14,0 7-27-14,0 3-36 13,0 0-31-13,-2 0-5 0,-12 25-5 13,-3 17 10 2,3 11 0-15,12 2 0 0,2-6-6 12,0-11 6-12,9-10-7 14,13-13 1-14,5-6-1 13,2-9 7-13,4 0 8 14,10-31 7-14,3-16-13 0,-1-18 5 13,-5-7 7-13,-15-6-14 13,-19 2 0-13,-6 3-2 29,-8 13 6-29,-35 23-18 0,-20 25 6 13,-14 12-66 2,-19 32-23-15,49 2-85 0,7 2-22 12</inkml:trace>
    </iact:actionData>
  </iact:action>
  <iact:action type="add" startTime="24216">
    <iact:property name="dataType"/>
    <iact:actionData xml:id="d15">
      <inkml:trace xmlns:inkml="http://www.w3.org/2003/InkML" xml:id="stk15" contextRef="#ctx0" brushRef="#br0">28317 9601 41 0,'0'0'82'1,"0"0"-7"13,0 0 11-13,0 0 43 14,0 0 8-14,0 0-45 13,-43 62-44-13,43-62 15 14,0 0-32-14,7 0 5 14,42-14-14-14,40-13-19 13,45-12 3-13,33-1-6 14,20-4 0 1,23 2 4-15,-3-1-4 0,3-3 0 12,-5 0-4 3,-20 6-25-15,-25 5-20 13,-37 10-12-13,-38 15 1 14,-43 8-30-14,-49 2-137 0</inkml:trace>
    </iact:actionData>
  </iact:action>
  <iact:action type="add" startTime="27104">
    <iact:property name="dataType"/>
    <iact:actionData xml:id="d16">
      <inkml:trace xmlns:inkml="http://www.w3.org/2003/InkML" xml:id="stk16" contextRef="#ctx0" brushRef="#br0">14623 9895 11 0,'0'0'35'1,"0"0"-12"13,0 0-6-13,0 0-13 14,0 0-4-14,0 0-20 13,0 0-27-13,-20 12 24 14,11-7 23-14,7-3 0 14,-8-2 6-14,6 0 11 0,0 0-17 12,-3 0-23 3</inkml:trace>
    </iact:actionData>
  </iact:action>
  <iact:action type="add" startTime="27705">
    <iact:property name="dataType"/>
    <iact:actionData xml:id="d17">
      <inkml:trace xmlns:inkml="http://www.w3.org/2003/InkML" xml:id="stk17" contextRef="#ctx0" brushRef="#br0">13290 9709 99 0,'0'0'39'15,"0"0"-39"-14,0 0-5 14,0 0 3-14,0 0-1 13,0 0 3-13,33 2 3 14,-22-2-2-14,5 3 15 0,-1-2 9 13,12-1-16-13,-4 4-7 13,-1 0-2-13,5 2 0 14,-1 3 2-14,-6-2-2 14,5 0 0-14,-2-2 3 13,-2 1-3-13,0 0 0 14,-1-3 0-14,-3 0 0 13,8 1 3-13,2-2-3 14,2 3 0-14,4-5 0 14,-2 3 2 0,3 1-1-14,1-1-1 14,-1-1 0-14,0-2-1 0,-3 0 2 12,-3 0-1-12,1 0 2 14,0 0-1-14,-2 0 3 14,0 0 0-14,4 0 6 13,-2 0 8-13,9 0-11 14,-5-2 3-14,10 2-3 14,-1 0-4-14,1 0 1 0,3 0-4 12,10 0 1-12,-2 2-1 14,0 7 1-14,-6 3-1 29,-3 1 0-29,1-5 3 0,6-2-2 13,6-6-1-13,4 0 0 13,19 0 27-13,3 0-12 14,5 0 4-14,7-6-1 14,-7-1-6-14,-8-3 8 13,-3 2-9-13,-5 4-7 0,3 0 11 13,-7 4-15-13,0 0 0 14,2 0 6-14,1 0 2 13,1 0 6-13,6 0-6 14,-2 4-5-14,8 3 18 13,0 0-17-13,4-2 2 0,-2 2 6 13,5 2-10-13,-1-4 8 14,7 4-10-14,2-8 0 13,5-1 16-13,6 0-10 14,-1 0 10-14,-1-3 9 13,9-9-9 2,-7-1-5-15,1 10-11 14,-1-2 1-14,-8 5 1 13,-1 0-2-13,-4 0 0 14,1 0 0-14,-12 0 2 14,7 0 1-14,-3 0-3 0,0 5 0 12,5-5 0-12,2 0 0 14,-7 0 0-14,1 0 0 14,-5 0 5-14,-2 0-8 13,0 0 3-13,1 0 0 0,3 0-2 13,-2 0 2-13,9 2 0 13,-3-1 0-13,6 6 1 14,1-1 3-14,-2-1-4 14,-2 4 0-14,-7-9 0 0,-2 1 0 12,-4-1 0-12,-8 0 1 14,10 0-1-14,0 0 3 29,0 0-3-29,2 0 0 0,-3-3 2 13,7-4-2 1,8-4 0-14,5-4 2 14,8 5-2-14,1 1 6 0,-1 4-6 13,-7 2 0-13,2 3 4 13,-12 0-3-13,1 0-1 14,-11 0 7-14,0-5 0 13,0 1 13-13,4-6-2 0,11 3-14 13,10 0 13-13,-6-5-17 14,8 1 0-14,-4-2 5 13,11-1-4-13,-1 0 2 14,-4 0-3-14,-10 2 1 14,-1-2-2-14,-3 4 2 0,-4 0-1 12,0 2 1-12,-9-1 2 14,-11 4 0-14,-5 1-3 29,-4-1 0-29,-7-4-1 14,-4 3 1-14,-7 0 0 0,2 4 3 12,-6 0-1-12,-1 0 1 14,-5 0-3-14,-8-1 0 14,-12 0-1-14,2 1 1 13,-15 2 0-13,1 0-4 14,-7 0 0-14,0 0-17 0,0 0-31 0,0 0-43 12,-18 0-87-12,0 0 49 13</inkml:trace>
    </iact:actionData>
  </iact:action>
  <iact:action type="add" startTime="36024">
    <iact:property name="dataType"/>
    <iact:actionData xml:id="d18">
      <inkml:trace xmlns:inkml="http://www.w3.org/2003/InkML" xml:id="stk18" contextRef="#ctx0" brushRef="#br0">15269 15841 181 0,'0'0'21'15,"0"0"-14"-14,0 0 10 14,0 0-17-14,-37-112 8 13,30 92 42-13,0 4-25 14,-2 3-5-14,-4 4-13 14,8 1-7-14,3 2 6 13,-3 3-1-13,3 3 17 14,2 0 9-14,-2-3-5 14,2 3 12-14,0 0-8 13,0 0-8-13,0 0-8 14,0 0-11-14,0 0 5 0,0 0 3 12,0 0-11-12,0 0 18 14,0 0-17-14,0 0 3 14,0 0 16-14,0 0-1 13,0-2-7-13,0-2-12 14,9-7 0-14,15-4 4 14,16-8-4-14,18-4 0 13,12-4 0-13,3-3 3 14,14 5-6-14,5-2 1 13,-1 5-35-13,-4 6-7 14,-4 5-38-14,-10 2-12 29,-60 13-17-29,-8-1-120 0</inkml:trace>
    </iact:actionData>
  </iact:action>
</iact:actions>
</file>

<file path=ppt/ink/inkAction47.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9:08:50.760"/>
    </inkml:context>
    <inkml:brush xml:id="br0">
      <inkml:brushProperty name="width" value="0.05292" units="cm"/>
      <inkml:brushProperty name="height" value="0.05292" units="cm"/>
      <inkml:brushProperty name="color" value="#FF0000"/>
    </inkml:brush>
  </inkml:definitions>
  <iact:action type="add" startTime="5299">
    <iact:property name="dataType"/>
    <iact:actionData xml:id="d0">
      <inkml:trace xmlns:inkml="http://www.w3.org/2003/InkML" xml:id="stk0" contextRef="#ctx0" brushRef="#br0">30564 7004 258 0,'0'0'35'15,"0"0"-29"-14,0 0-6 14,0 0 0-14,0 0 49 0,0 0-7 12,-12 2-7-12,12-2-16 14,0 0-18-14,0 0 33 14,0 0-21-14,0 0-3 13,0 0 18-13,0 0-19 14,0 0 14-14,0 0-2 14,0 0 6-14,0 0 21 13,0 0-44-13,20 0 0 14,28-10 41-14,16-14-15 13,11-2-10-13,10 0-5 14,7-4-6 1,-3 5 6-15,-2 6-15 0,-2 2 0 28,-8 5-5-28,-5 5 8 0,-9 2-3 0,-15 2 0 0,-5 3 5 26,-14 0-18-26,-2-2 5 0,-8 2-41 0,-5 0 16 27,-7 0-58-27,-5 0-17 0,-2 0-88 0,0 0-64 28</inkml:trace>
    </iact:actionData>
  </iact:action>
  <iact:action type="add" startTime="8588">
    <iact:property name="dataType"/>
    <iact:actionData xml:id="d1">
      <inkml:trace xmlns:inkml="http://www.w3.org/2003/InkML" xml:id="stk1" contextRef="#ctx0" brushRef="#br0">22924 9027 201 0,'0'0'48'1,"0"0"-46"0,0 0 13 12,0 0 24-12,0 0-34 14,0 0 9-14,0 0 9 13,0 5-17-13,0-5 7 14,0 0 0-14,0 0 0 14,0 0 22-14,0 0-29 13,0 0 0-13,0 0 0 14,0 0-1-14,0 0-2 14,0 0-3-14,0 0-18 13,0 0 13-13,0 0-12 14,2 0 15-14,-2 0 2 13,2 0 3-13,3 0 5 0,0 0-8 13,8 0 0-13,1-8 4 14,1 1-4-14,5-3 0 13,2 2 0-13,7-1 2 14,4-5 2-14,10-1 5 45,11-2 18-45,1 0 8 0,15-3-26 0,3-4 3 0,5 1 8 26,7 0-15-26,9-3 14 0,-3 0-19 0,7-3 1 27,0 2 9-27,-5 1-10 0,-8 1 2 0,-14 8 0 27,-13 1-2-27,-15 6-1 0,-9-1-3 0,-17 4 4 28,-5 3-9-28,-8 4-1 0,-4 0-24 0,2 0-29 27,-2 0-52-27,0 0-99 0</inkml:trace>
    </iact:actionData>
  </iact:action>
  <iact:action type="add" startTime="12031">
    <iact:property name="dataType"/>
    <iact:actionData xml:id="d2">
      <inkml:trace xmlns:inkml="http://www.w3.org/2003/InkML" xml:id="stk2" contextRef="#ctx0" brushRef="#br0">30178 7345 227 0,'0'6'0'1,"0"-4"-203"13</inkml:trace>
    </iact:actionData>
  </iact:action>
  <iact:action type="add" startTime="12642">
    <iact:property name="dataType"/>
    <iact:actionData xml:id="d3">
      <inkml:trace xmlns:inkml="http://www.w3.org/2003/InkML" xml:id="stk3" contextRef="#ctx0" brushRef="#br0">29380 7645 128 0,'0'0'33'1,"-112"141"3"0,79-53-18 0,10 5 34 0,10-3-27 0,13 2 5 9,0-6-12-9,34-1 15 14,8-3-9-14,14-10-4 13,8-12-5-13,10-12 14 14,9-13-19-14,-1-12 4 29,3-9 30-29,2-5-32 0,0-9 15 0,2 0 7 27,7 0-11-27,4-23 3 0,0-7-11 0,7-10-4 28,-7-12 21-28,-8-10-31 0,-12-11 8 0,-17-9 10 27,-12 0-7-27,-13-1 8 0,-16-4-20 0,-17 0 1 0,-5-1 3 26,-23 4-4-26,-33 6-5 0,-23 14 1 0,-31 12 3 28,-35 21 1-28,-40 26-75 0,96 5-84 0,-11 19-92 11</inkml:trace>
    </iact:actionData>
  </iact:action>
  <iact:action type="add" startTime="16262">
    <iact:property name="dataType"/>
    <iact:actionData xml:id="d4">
      <inkml:trace xmlns:inkml="http://www.w3.org/2003/InkML" xml:id="stk4" contextRef="#ctx0" brushRef="#br0">25397 9631 382 0,'-12'-12'20'1,"10"10"4"0,2 2-24 12,0 0 2-12,0-2 20 14,0 2 45-14,0 0-43 13,0-2 23-13,0 2-36 14,0 0-1-14,0 0 21 14,0 0-30-14,16-3 2 13,24-2 24-13,31-11 1 14,32-7 19-14,26-2-37 14,16-3-6-14,0 4 9 29,-5 0-10-29,-11 2-3 0,-11 4 0 28,-6-1 3-28,-16 7-14 0,-18 3 11 0,-13 2-36 0,-23 3 9 26,-20 4-40-26,-15 0-32 0,-7 0-99 0,-23 0-119 27</inkml:trace>
    </iact:actionData>
  </iact:action>
  <iact:action type="add" startTime="17206">
    <iact:property name="dataType"/>
    <iact:actionData xml:id="d5">
      <inkml:trace xmlns:inkml="http://www.w3.org/2003/InkML" xml:id="stk5" contextRef="#ctx0" brushRef="#br0">30682 7195 470 0,'0'0'15'1,"0"0"-15"13,0 0-24-13,0 0-18 14,0 0 42-14,0 0 18 13,0 0 16-13,-10 12-9 14,8-12-16-14,2 2 0 14,-2 1-9-14,2-3 0 13,0 3 8-13,0-3-5 14,0 0 8-14,0 0 4 14,0 0-9-14,2 0 7 13,29 0-7-13,17 0 2 14,12-8 26-14,11-7-32 13,16-2 15-13,16-5-6 30,1 1-7-30,6-5-4 0,-6 4-3 28,-6 8-23-28,-4 1-32 0,-76 13-140 0,-9 0-169 0</inkml:trace>
    </iact:actionData>
  </iact:action>
  <iact:action type="add" startTime="18006">
    <iact:property name="dataType"/>
    <iact:actionData xml:id="d6">
      <inkml:trace xmlns:inkml="http://www.w3.org/2003/InkML" xml:id="stk6" contextRef="#ctx0" brushRef="#br0">29333 9898 20 0,'0'0'179'1,"0"0"-161"0,0 0-18 0,0 0 55 0,0 0 36 0,0 0-1 9,33 18-10-9,6-18-30 14,19-18 7-14,19-6-10 13,15-4-22-13,15-3 19 14,11 3-42-14,7 1 3 14,0 2 13-14,-9 5-18 13,-10 2 0-13,-12 3-5 45,-11 6 1-45,-12 4-27 0,-13 2-84 0,-56 3-68 0,-2 0-95 0</inkml:trace>
    </iact:actionData>
  </iact:action>
  <iact:action type="add" startTime="19900">
    <iact:property name="dataType"/>
    <iact:actionData xml:id="d7">
      <inkml:trace xmlns:inkml="http://www.w3.org/2003/InkML" xml:id="stk7" contextRef="#ctx0" brushRef="#br0">17084 11105 185 0,'0'0'86'15,"0"0"-69"-14,0 0-13 14,0 0 5-14,0 0 0 13,0 0 57-13,0 0-42 14,0 12-2-14,0-12-7 14,0 0-3-14,0 0 21 13,13 0-31-13,3 0-1 14,17 0 48-14,21-7-4 14,19-16-4-14,27-7-18 13,25-9-11-13,20-3 22 29,-2 2-32-29,2 6 4 0,-16 6-7 29,-6 5 1-29,-9 11-24 0,-10 1-48 0,-81 11-73 27,-3 0-55-27</inkml:trace>
    </iact:actionData>
  </iact:action>
  <iact:action type="add" startTime="20809">
    <iact:property name="dataType"/>
    <iact:actionData xml:id="d8">
      <inkml:trace xmlns:inkml="http://www.w3.org/2003/InkML" xml:id="stk8" contextRef="#ctx0" brushRef="#br0">23123 10899 121 0,'0'0'321'31,"0"0"-278"-30,0 0-43 0,0 0-14 0,0 0 14 0,0 0 5 0,29 0 11 9,15 0-5-9,14 0 13 14,11 0 10-14,5 0-26 14,6 0 7-14,0-5 27 13,12 1-31-13,1-1 4 14,9-6-1-14,12 0-9 14,2-1 20 16,-2-3-21-30,-5-2-2 0,1 0 22 0,-6-1-22 27,3-5 6-27,1 4 5 0,-6-3-7 0,-4 0 0 27,-11 6-6-27,-4 2 0 0,-12 0 5 0,-11 2-4 28,-11-1-1-28,-2 2 0 0,-14 3 5 0,-6 4-3 0,-9-1-2 26,-7 3 0-26,-9 0-1 0,0 1 3 0,8-1-3 27,-4-2 1-27,3-3 0 0,5-1 6 0,-6-2-6 27,3-2 0-27,-2 2 1 0,-2 2-1 0,2 2-2 28,-7 2 0-28,0 3 1 0,5-1-2 0,-5-1-14 27,1-1 17-27,1-1-14 0,3 0 14 0,-7-1-8 27,4 2 8-27,0-1 0 0,3-4-2 0,5-1-1 27,-4-4-6-27,1 1-1 0,3-1 10 0,-10 2 0 0,2 5 0 27,-2-7 3-27,5-4 16 0,2-6-19 0,0-8 0 27,2 0 12-27,-3 6-9 0,0 1 20 0,-6 9 0 27,0 7 4-27,5-6-16 0,-5 9-11 0,2 2 0 0,4-1-1 0,-8 5 1 25,0-3-6-25,0 2 6 0,4-2 0 29,-2 0-8-29,9-4 4 0,3 1 4 0,-1 0-14 27,2 2 17-27,1 1-4 0,-3-4 1 28,1 7 0-28,-10-6 7 0,0 5-7 0,1-6 0 27,-5-3 5-27,2 0 3 0,-2-2-12 0,0-2 4 0,0-11-19 27,-11-1 17-27,-18-8 1 0,-11-3 2 0,-7 7 0 27,-7-2 1-27,-6 3-4 0,-2 6 2 0,-18 2 0 27,-9 7-7-27,-11 6-1 0,-10 5 4 0,-6 3-8 27,-4 0 9-27,-5 0-1 0,9 3 1 0,5 12 6 12,12-1-3-12,10 1 0 14,0 6 0-14,-9 4 0 13,-2 6 1-13,0 7-1 0,1 4 0 0,10-3 4 27,7 4-9-27,-5 3 5 0,2 0 0 0,0 0 3 12,10-2-3 18,10-7 0-30,14-3-4 0,11-4 10 0,11-6-13 28,13-4 7-28,5-3 0 0,9-3-12 0,2 1 12 27,0 2-8-27,0 4 2 0,0 1 6 0,17 5-2 11,1-4 2-11,5 5-28 0,4 3 18 0,1-5-33 28,8-3 0-28,6-2-40 0,8-7-39 0,-33-14-1 11,1 0-96 4</inkml:trace>
    </iact:actionData>
  </iact:action>
  <iact:action type="add" startTime="22897">
    <iact:property name="dataType"/>
    <iact:actionData xml:id="d9">
      <inkml:trace xmlns:inkml="http://www.w3.org/2003/InkML" xml:id="stk9" contextRef="#ctx0" brushRef="#br0">31912 6854 224 0,'0'0'115'1,"0"0"-115"0,0 0-10 0,0 0 3 0,0 0 7 10,0 0 4-10,0 0-3 0,-51 36-1 13,46-20 0-13,-6 6 0 13,5 3 12-13,4 0-11 14,-3 1 6-14,5-6-7 14,0 1 0-14,5-6 5 13,17-3-4-13,16-2 11 14,18-4 50-14,21-6-9 14,19 0-1-14,16-2-39 29,8-22 14-29,-2-4-17 0,-2-4-10 0,-9-6 0 27,-9 8 5-27,-9 2-5 0,-11 8-16 0,-17 16-24 27,-59 4-66-27,-2 0-58 0</inkml:trace>
    </iact:actionData>
  </iact:action>
  <iact:action type="add" startTime="23670">
    <iact:property name="dataType"/>
    <iact:actionData xml:id="d10">
      <inkml:trace xmlns:inkml="http://www.w3.org/2003/InkML" xml:id="stk10" contextRef="#ctx0" brushRef="#br0">30510 9789 108 0,'0'0'121'1,"0"0"-79"0,0 0-41 0,0 0 17 0,-114-72 9 26,70 70 11-26,-10 1-7 0,3 1-4 0,-12 0-2 0,1 0-25 0,-5 15 0 9,-6 16 11-9,-3 5-11 14,-2 14 0-14,4 10 1 14,3 10 0-14,2 14 9 44,2 6-9-44,4 7 2 0,19-1 9 0,17 2-10 0,23-4-3 0,4-3 2 26,11-5-1-26,32-10 13 0,5-10-10 28,17-10 8-28,11-11 15 0,20-11-16 0,13-10 50 27,25-8-33-27,4-8-9 0,9-8 10 0,2 0-27 0,-2-19 4 26,-8-16 12-26,-8-13-12 0,-10-10-3 29,-17-14 8-29,-5-11-7 0,-20-6 1 0,-16-5-4 27,-25-1 0-27,-20-2 13 0,-18-7-13 0,-9-3-24 27,-43 5 6-27,-27 16-15 0,-31 19 30 0,-25 23-15 0,-35 22-7 26,-19 21-27-26,-25 1-66 0,-12 5-9 0,146 20-5 28</inkml:trace>
    </iact:actionData>
  </iact:action>
  <iact:action type="add" startTime="25950">
    <iact:property name="dataType"/>
    <iact:actionData xml:id="d11">
      <inkml:trace xmlns:inkml="http://www.w3.org/2003/InkML" xml:id="stk11" contextRef="#ctx0" brushRef="#br0">10539 11907 250 0,'0'0'78'15,"0"0"-78"-14,0 0 0 14,136-24 0-14,-81 13 11 13,15-1-3-13,1-1-7 14,5-1 30-14,6 7-23 14,5 4 7-14,9 3 14 13,11 0-27-13,18 2 24 14,14 20-26-14,12 3 0 14,20 0 6-14,10-7-4 13,8-10-4 2,1-8 6-15,2 0-4 0,-3-19 20 28,10-13-20-28,-6 9 10 0,6-3-3 0,-5 4 2 27,-16 8-9-27,-9-2 0 0,-22 6 2 0,-14 0-9 28,-23 2 7-28,-9 2-19 0,-7-2-4 0,-7 1-27 27,-1-3 17-27,-72 6-42 0,1-1-91 0</inkml:trace>
    </iact:actionData>
  </iact:action>
  <iact:action type="add" startTime="27182">
    <iact:property name="dataType"/>
    <iact:actionData xml:id="d12">
      <inkml:trace xmlns:inkml="http://www.w3.org/2003/InkML" xml:id="stk12" contextRef="#ctx0" brushRef="#br0">24839 10851 457 0,'0'0'7'1,"0"0"7"0,0 0-1 0,0 0-9 0,0 0 23 26,0 0-27-26,0 0 0 0,16-15 22 0,-16 15-22 11,0 0 0-11,-12-2 12 0,-19 0-7 13,-22 0 12 2,-19 2-17-15,-13 0 0 0,-6 0 14 12,-7 6-10 18,0 9-4-30,-6 6 0 0,-8 1 6 0,-2 2-6 0,-2 4 0 42,3 2 0-42,6 2-4 0,-3 3 7 0,8 0-3 0,4 0 2 27,11-1 9-27,11 4 22 0,0 3-33 0,10 2 0 0,8 2 7 26,10 2-7-26,17-1 0 0,14 9-3 0,5 6 3 27,8 6 6-27,4 5-6 0,0 1 0 0,27-6 3 27,20 3 8-27,11-3-10 0,11-1 8 0,4-2-3 28,8-4 17-28,-6-2-23 0,1-7 3 0,5-7 22 27,-4-6-18-27,6-12-4 0,15-8 2 0,9-11 2 27,27-7 38-27,15 0-43 0,18-31-1 0,9-13 17 0,-2-12-14 26,-7-11-1-26,-12-2-3 0,-22-1 1 0,-17 5 7 28,-14 9-8-28,-8 6 0 0,-16 6-2 0,-5 1 5 27,-6 6-3-27,-13 3 0 0,-9 0 2 0,-5-1 3 27,-13-7-5-27,-12-6 0 0,-15-13-9 0,-15-8 9 27,-52-8-10-27,-34-7-4 0,-28-3 14 0,-29 2 7 28,-25 10-7-28,-16 11 0 0,-5 12-2 0,3 11 2 0,14 8-8 26,13 13 6-26,20 10-13 0,23 10 11 0,15 0-39 27,10 26-32-27,8 16 4 0,5 8-46 0,80-26-50 27,-1-4-90-27</inkml:trace>
    </iact:actionData>
  </iact:action>
  <iact:action type="add" startTime="31185">
    <iact:property name="dataType"/>
    <iact:actionData xml:id="d13">
      <inkml:trace xmlns:inkml="http://www.w3.org/2003/InkML" xml:id="stk13" contextRef="#ctx0" brushRef="#br0">29478 11950 26 0,'0'3'0'15,"0"1"-15"-14,0-2 15 14,0 1 9-14,0 2 0 13,6-1 14-13,6 1 13 14,3-2-7-14,-1 3 3 14,-3-3-22-14,-5 0 12 13,4 2-6-13,-1-5 6 14,-9 1 10-14,2 1-8 14,-2-2 22-14,0 0 27 13,0 0-29-13,2 0-27 14,2 0-13-14,3 0 14 0,0 0 19 12,2 0-20-12,-3 0 7 14,3 0 22-14,7 0-36 14,1 0 8-14,12 0 4 13,10 0-5-13,14-3 2 14,5-8-19-14,6-1 1 29,10 1 8-29,4-4-2 0,7 1-7 28,2-1 10-28,4-2-4 0,-4 1-4 0,5 0-2 28,-12 0 0-28,0 0-8 0,-6-4 8 0,-7 4-9 27,-9 0-34-27,-10 2-23 0,-3 1 3 0,-9 3-51 27,-36 9-65-27</inkml:trace>
    </iact:actionData>
  </iact:action>
  <iact:action type="add" startTime="33900">
    <iact:property name="dataType"/>
    <iact:actionData xml:id="d14">
      <inkml:trace xmlns:inkml="http://www.w3.org/2003/InkML" xml:id="stk14" contextRef="#ctx0" brushRef="#br0">22247 12799 317 0,'0'0'64'15,"0"0"-51"-14,0 0-13 14,0 0 0-14,0 0 16 13,0 0 41-13,0 0-10 0,-14 5-33 13,14-5-9-13,0 0 10 14,0 0-11-14,0 0 8 13,16 0 13-13,13 0-2 14,15 0 21-14,26-3-29 13,16-14 4-13,21-4 20 30,20-4-25-30,14-4 2 0,4 3 0 0,-1 2-15 27,-5 2 16-27,-8 0-17 0,-6 0 0 0,-7 4-2 27,-10 2 2-27,-8 4-3 0,-11 3-19 0,-13 4-37 28,-7 1 18-28,-15 4-62 0,-12 0-17 0,-42 0-37 0,0 0-71 26</inkml:trace>
    </iact:actionData>
  </iact:action>
  <iact:action type="add" startTime="39993">
    <iact:property name="dataType"/>
    <iact:actionData xml:id="d15">
      <inkml:trace xmlns:inkml="http://www.w3.org/2003/InkML" xml:id="stk15" contextRef="#ctx0" brushRef="#br0">11448 13984 240 0,'0'0'13'15,"0"0"-5"-14,0 0-8 0,0 0 16 13,0 0 15-13,0 0-3 13,0 0-28-13,-4 5 0 14,4-5 1-14,0 0 4 14,0 0 26-14,0 0-8 13,0 1-3-13,0-1 16 14,0 0-27-14,0 0 4 14,9 0-4-14,20 0 19 13,16 0 34-13,17-3-16 14,18-17-12-14,19-8 20 0,19-9-37 28,11-1 1-28,4-4-1 0,-4-1-13 28,-15 8 7-28,-16 3-11 0,-17 9 0 0,-17 6 2 28,-12 4-2-28,-12 4-5 0,-11 5-14 0,-7 1-33 27,-7 3-7-27,-1 0-59 0,-14 0-38 0,0 0 15 0</inkml:trace>
    </iact:actionData>
  </iact:action>
  <iact:action type="add" startTime="43634">
    <iact:property name="dataType"/>
    <iact:actionData xml:id="d16">
      <inkml:trace xmlns:inkml="http://www.w3.org/2003/InkML" xml:id="stk16" contextRef="#ctx0" brushRef="#br0">26656 13834 69 0,'0'0'181'1,"0"0"-176"13,0 0-2-13,0 0 34 14,0 0 24-14,0 0 2 13,0 0-52-13,-38 0 4 14,38 0 27-14,0 0-36 14,0 0 16-14,0 0 2 13,0 0-20-13,0 0-4 14,4 0 14-14,17 0-14 14,10 0 67-14,11-4-38 13,14-8-16-13,6-1 12 14,5-2-20-14,5-3 18 29,1 4-17-29,-6 0-6 0,-9 3 11 28,-11 6-11-28,-7-2-5 0,-7 4-6 0,-8 3-47 27,-25 0-80-27,0 0-119 0</inkml:trace>
    </iact:actionData>
  </iact:action>
  <iact:action type="add" startTime="45276">
    <iact:property name="dataType"/>
    <iact:actionData xml:id="d17">
      <inkml:trace xmlns:inkml="http://www.w3.org/2003/InkML" xml:id="stk17" contextRef="#ctx0" brushRef="#br0">31317 13762 348 0,'0'0'7'15,"0"0"5"-14,0 0 9 0,0 0 46 13,0 0-14-13,0 0 15 13,0 0-41-13,-36-6 2 14,36 4 5-14,0 2-9 14,0 0 3-14,0 0-15 13,0 0-13-13,0 0 17 14,12-2-17-14,17-4 0 14,13 0 17-14,20-2-6 13,8-3 3-13,5 6-14 29,6-7 0-29,-4 2 0 0,2 0 0 0,-6 1 0 28,-5 4 4-28,-9-2-4 0,-10 6-32 0,-11-2-24 27,-12 3-45-27,-9 0 17 0,-17 0-70 0,-5 0-60 27</inkml:trace>
    </iact:actionData>
  </iact:action>
  <iact:action type="add" startTime="46824">
    <iact:property name="dataType"/>
    <iact:actionData xml:id="d18">
      <inkml:trace xmlns:inkml="http://www.w3.org/2003/InkML" xml:id="stk18" contextRef="#ctx0" brushRef="#br0">12605 15086 51 0,'0'0'69'1,"0"0"-69"13,0 0-22 2,0 0 22-15,0 0 14 13,0 0 5-13,0 15-19 0,0-15 0 13,0 0 8-13,2 3-3 14,3-3-4-14,-2 0 0 13,-3 0 2-13,0 0-3 14,0 0 23-14,0 0 17 14,2 0-14-14,0 0 0 13,0 0 7-13,5 0-4 14,-1 0 37-14,6 0-3 13,-3 0-19-13,6 0-9 14,1 0-17-14,4 0-7 14,2-3-1-14,7 3 0 13,6-4 20-13,8 2-25 14,15-2 1 16,22-5 42-30,23-4-38 0,20-9 12 0,12-2-10 27,10-4-10-27,0-2 14 0,-5 2-16 0,-10 2 0 28,-14-1 7-28,-18 8-7 0,-9 3-8 0,-13 6 1 27,-12 8-52-27,-8 2 2 0,-4 0-44 0,-48 0-49 27,-4 0 8-27</inkml:trace>
    </iact:actionData>
  </iact:action>
  <iact:action type="add" startTime="49117">
    <iact:property name="dataType"/>
    <iact:actionData xml:id="d19">
      <inkml:trace xmlns:inkml="http://www.w3.org/2003/InkML" xml:id="stk19" contextRef="#ctx0" brushRef="#br0">31459 14739 372 0,'0'0'35'1,"0"0"-28"13,0 0 16-13,0 0 36 14,0 0-5-14,0 0-5 13,-8 5-13-13,8-5-29 14,0 0 21-14,4 0 8 14,23-5-18-14,13-8 0 13,11 4-8-13,5-1 4 14,4-1-14-14,3 4 6 0,-1-3 4 12,3-1-5 3,1 1-5-15,2 0 9 29,-1 0-9-29,-9 0 0 0,-8 4 0 29,-5-3 5-29,-9 3-19 0,-5-3 2 0,-9 3-29 27,-2 4-61-27,-20 2-106 0,0 0-114 0</inkml:trace>
    </iact:actionData>
  </iact:action>
  <iact:action type="add" startTime="55278">
    <iact:property name="dataType"/>
    <iact:actionData xml:id="d20">
      <inkml:trace xmlns:inkml="http://www.w3.org/2003/InkML" xml:id="stk20" contextRef="#ctx0" brushRef="#br0">31553 7735 225 0,'-2'0'7'1,"2"0"-7"13,0-3-12-13,0 0 11 14,0 2 2-14,0-3 4 13,0-2 20-13,0 3-23 14,0 0-4-14,0 3 2 14,0-2-77-14</inkml:trace>
    </iact:actionData>
  </iact:action>
  <iact:action type="add" startTime="58397">
    <iact:property name="dataType"/>
    <iact:actionData xml:id="d21">
      <inkml:trace xmlns:inkml="http://www.w3.org/2003/InkML" xml:id="stk21" contextRef="#ctx0" brushRef="#br0">31422 8039 57 0,'0'0'108'1,"0"0"-92"13,0 0-16-13,0 0 0 14,0 0 8-14,0 0 12 13,0 0-3-13,0 0-12 14,0 0-4-14,0 0 9 0,0 0-6 13,0 0-3-13,0 0 4 13,0 0-3-13,0 0 13 14,0 0-9-14,0 0-1 14,0 0 17-14,0 0-19 13,0 0-3-13,0 0 8 14,8 0-5-14,6 0-3 13,-1 0-5-13,-1 0-21 14,-12 0-19-14,2 0-123 14</inkml:trace>
    </iact:actionData>
  </iact:action>
  <iact:action type="add" startTime="61006">
    <iact:property name="dataType"/>
    <iact:actionData xml:id="d22">
      <inkml:trace xmlns:inkml="http://www.w3.org/2003/InkML" xml:id="stk22" contextRef="#ctx0" brushRef="#br0">691 14459 45 0,'0'0'36'31,"0"0"-33"-30,0 0-1 0,0 0 3 0,0 0-5 0,0 0-4 0,-52 35-27 9</inkml:trace>
    </iact:actionData>
  </iact:action>
  <iact:action type="add" startTime="61112">
    <iact:property name="dataType"/>
    <iact:actionData xml:id="d23">
      <inkml:trace xmlns:inkml="http://www.w3.org/2003/InkML" xml:id="stk23" contextRef="#ctx0" brushRef="#br0">691 14459 79 0,'-101'77'52'1,"101"-77"-38"29,0 0-2-29,0 0 35 0,0 0 14 0,0 0-14 27,-17 4 12-27,17-4-59 0,0 0 0 0,2 0-16 12,6 1 16-12,17 4 16 13,11-1 12-13,9-4-7 30,13 0 38-30,10 0-44 0,8 0 0 0,-2-14 8 0,3-5-8 26,2-3 19-26,1 1-34 0,12-7 9 0,-1 0 7 43,-5 0-13-43,1-5-3 0,-2-1 1 0,-2-5 0 27,0 0-1-27,-12 1-1 0,-11 2 1 0,-12 6 15 0,-15-3-15 26,-10 4 0-26,-2-3 19 0,-11 0-1 0,7-4 17 27,-4-2-35-27,-4-7 4 0,-2-3 19 0,-3 0-18 0,-4 0-3 0,0 4 2 26,-16 4-4-26,-12 5-18 0,-11 3-7 28,-9 11 25-28,-10 5 19 0,-9 7-19 0,-14 8 0 27,-1 1 0-27,-5 0 3 0,-16 15-6 0,-6 13 3 0,-9 11 0 26,-12 5-2-26,1 14 3 0,-7 9-1 0,0 6 0 28,3 9 1-28,13 3 0 0,17 1-1 0,15 0 0 27,22 1-2-27,14-3 2 0,17-1 0 0,10 1-3 27,16 1 3-27,9 4-1 0,0-7 0 0,40-12-4 0,16-15-6 26,9-24 7-26,29-13-10 0,10-18 14 0,32-2 10 28,25-40-10-28,8-18-10 0,16-5-68 0,-123 32-18 27,-8 2-105-27</inkml:trace>
    </iact:actionData>
  </iact:action>
  <iact:action type="add" startTime="63090">
    <iact:property name="dataType"/>
    <iact:actionData xml:id="d24">
      <inkml:trace xmlns:inkml="http://www.w3.org/2003/InkML" xml:id="stk24" contextRef="#ctx0" brushRef="#br0">11415 14437 387 0,'0'0'36'1,"0"0"-29"0,0 0 44 0,0 0 2 0,0 0 6 0,0 0-41 9,0 0-17-9,-4 0 25 14,4 0-26-14,0 0 0 13,0 0 2-13,6 0-1 0,23 0 9 13,13 0 2-13,16 9-12 14,25-5 40-14,17-3-36 13,28-1 15 17,26 0 7-30,21-19-8 0,13-8 2 0,-5-1-20 28,-12 1 3-28,-15 5 5 0,-20 3-8 0,-13 3-11 27,-14 7-24-27,-13 0-37 0,-16 4-38 0,-80 5-72 0,0 0-156 26</inkml:trace>
    </iact:actionData>
  </iact:action>
  <iact:action type="add" startTime="69191">
    <iact:property name="dataType"/>
    <iact:actionData xml:id="d25">
      <inkml:trace xmlns:inkml="http://www.w3.org/2003/InkML" xml:id="stk25" contextRef="#ctx0" brushRef="#br0">30466 16012 197 0,'-2'-4'34'15,"2"2"-21"-14,0-1 12 14,-6 2 59-14,6-1-25 13,-2 0 8-13,2 2-1 14,0-4-19-14,0 4-5 14,0 0-19-14,0 0-4 13,0 0 17-13,0 0-34 14,0 0 3-14,0 0 1 13,0-2 0-13,0 2 20 0,0 0-16 13,0 0-9-13,0 0 26 14,0 0-27-14,0 0-1 13,10-2 1-13,7 0 1 14,6 0 2-14,8 2-3 14,4 0 0-14,8 0 3 13,6 0-3-13,7 0 0 14,2 0-1 0,0 0 8-14,0 0-13 0,2 0 6 29,-2 0 0-29,-3 2 0 0,5 0 0 0,-2 2 0 27,2-4-1-27,-2 0 5 0,3 0-10 0,-12 4 5 12,-3 0 1 18,1 0 4-30,-7-2-4 0,3 0 0 0,-3 0-1 27,0-2 6-27,1 0-10 0,-4 0 5 0,-3 0 0 27,-3 0 1-27,-2 0 2 0,-2 0-3 0,-5 0 3 28,0-2-1-28,-4 2-4 0,-1 0 0 0,2 0-19 27,-11 0 16-27,4 0-13 0,-1 0 6 0,-5 0 10 0,6 0-17 26,-3 0-6-26,-3 0-3 0,1 0-9 0,-2 0 22 27,1 0-17-27,-1 0 22 0,-3 0 8 0,0 0-11 0,0 0-41 0,-2 0-39 10,7-4 8-10,-7 0 22 14,0 0-205-14</inkml:trace>
    </iact:actionData>
  </iact:action>
  <iact:action type="add" startTime="82226">
    <iact:property name="dataType"/>
    <iact:actionData xml:id="d26">
      <inkml:trace xmlns:inkml="http://www.w3.org/2003/InkML" xml:id="stk26" contextRef="#ctx0" brushRef="#br0">15383 16876 69 0,'0'0'21'15,"0"0"-17"-14,0 0 34 14,0 0 28-14,0 0-24 13,0 0-8-13,0-2-21 14,0 2 17-14,0 0 35 14,0-2-18-14,0 2-18 13,0 0-10-13,0 0-7 14,0 0 28-14,0 0-10 0,0 0 1 12,0 0-2-12,0 0-9 14,0 0-6-14,0 0-4 14,0 0-3-14,0 0 9 13,0 0-13-13,0 0-3 14,0 0 12-14,0 0-9 14,0 0 7-14,0 0 11 13,0 0-12-13,0 0 23 14,0 0-32-14,0 0 1 13,0 0-2-13,0 0 1 14,0 0-1-14,0 0-1 14,0 0 4-14,7-3 1 0,13-2 6 12,16-3 13 3,8-2 15-15,7-6-17 0,14 0-5 13,4 0-10 17,5-8 3-30,1-1 10 0,-3 2-18 0,-1 1 0 27,-13 4 10-27,-6 5-9 0,-19 3-1 0,-14 6 0 27,-5-1 3-27,-5 2 4 0,-7 3-7 0,-2 0 0 0,0 0 9 27,0 0-9-27,0 0 0 0,0 0 0 0,0 0 1 0,0 0-6 10,0 0 5 5,0 0-16-15,0 0-1 13,0 0-41-13,0 0-9 0,0 0-38 13,0 0-92-13,0 0 15 14,2 0-114-14</inkml:trace>
    </iact:actionData>
  </iact:action>
  <iact:action type="add" startTime="84807">
    <iact:property name="dataType"/>
    <iact:actionData xml:id="d27">
      <inkml:trace xmlns:inkml="http://www.w3.org/2003/InkML" xml:id="stk27" contextRef="#ctx0" brushRef="#br0">17465 15232 380 0,'0'0'65'15,"0"0"-60"-14,0 0 6 14,0 0 36-14,0 0 44 13,0 0-29-13,0 0-42 14,0-14-17-14,0 14 12 14,0 0-15-14,0 0-9 13,0 12-3-13,0 20 12 14,0 14 9-14,0 6-9 13,0-3 0-13,0-1 8 0,7-6-8 13,4-4-13 17,-5-2-40-30,3-2-54 0,-9-28-86 0,0-6-136 0</inkml:trace>
    </iact:actionData>
  </iact:action>
  <iact:action type="add" startTime="85312">
    <iact:property name="dataType"/>
    <iact:actionData xml:id="d28">
      <inkml:trace xmlns:inkml="http://www.w3.org/2003/InkML" xml:id="stk28" contextRef="#ctx0" brushRef="#br0">17142 15383 529 0,'0'0'69'1,"0"0"-69"0,0 0 14 0,0 0-14 0,0 0 41 0,0 0-20 0,109-83 10 8,-43 53-29-8,13 0 4 14,-6-1 2-14,-5 8-5 13,-10 5-3-13,-10 5 0 14,-3 9-29-14,-38 4-59 14,-3 0-148-14</inkml:trace>
    </iact:actionData>
  </iact:action>
  <iact:action type="add" startTime="85622">
    <iact:property name="dataType"/>
    <iact:actionData xml:id="d29">
      <inkml:trace xmlns:inkml="http://www.w3.org/2003/InkML" xml:id="stk29" contextRef="#ctx0" brushRef="#br0">17900 15438 59 0,'0'0'223'1,"0"0"-147"0,-132-22-37 0,88 22 38 0,4 0-28 0,11 6 15 0,4 13-59 8,11 4 4-8,12 5-18 14,2 4-2-14,0 3 2 13,23-6-5-13,10-4-40 0,7-10 26 13,5-9 5-13,-3-6-12 14,-1 0 4-14,-12-11-20 13,-10-16 20 18,-5 1 31-31,-14 4 16 0,0 0 61 28,0 8 57-28,0 9-60 0,0 2 21 0,0 3-60 0,0 0-24 0,0 0-11 9,4 3-19-9,16 27 15 14,7 10-8 16,6 6 12-30,-2-3-5 0,8-9-61 0,-26-29-78 28,-7-5-89-28</inkml:trace>
    </iact:actionData>
  </iact:action>
  <iact:action type="add" startTime="85948">
    <iact:property name="dataType"/>
    <iact:actionData xml:id="d30">
      <inkml:trace xmlns:inkml="http://www.w3.org/2003/InkML" xml:id="stk30" contextRef="#ctx0" brushRef="#br0">18223 15221 690 0,'0'0'119'46,"0"0"-119"-45,0 0-1 0,0 0-16 0,0 0 17 0,0 0 5 0,91-9-5 10,-48 41-6-10,5 8-3 14,4-6-97-14,-5-10-40 13,-34-18-33-13,-2-6-62 14</inkml:trace>
    </iact:actionData>
  </iact:action>
  <iact:action type="add" startTime="86119">
    <iact:property name="dataType"/>
    <iact:actionData xml:id="d31">
      <inkml:trace xmlns:inkml="http://www.w3.org/2003/InkML" xml:id="stk31" contextRef="#ctx0" brushRef="#br0">18629 15186 491 0,'0'0'137'1,"0"0"-59"0,0 0-37 28,0 0 52-28,0 0-84 0,0 0 0 0,0 0-2 43,-159-6-2-43,104 80-5 0,-1 20 0 0,0 11-8 27,0 7 7-27,-2 3-89 0,0 7-32 0,41-87-140 0</inkml:trace>
    </iact:actionData>
  </iact:action>
  <iact:action type="add" startTime="86401">
    <iact:property name="dataType"/>
    <iact:actionData xml:id="d32">
      <inkml:trace xmlns:inkml="http://www.w3.org/2003/InkML" xml:id="stk32" contextRef="#ctx0" brushRef="#br0">17661 16459 669 0,'0'0'122'1,"0"0"-108"0,0 0 26 0,0 0 1 0,61-139-32 10,32 71 14-10,25 7 6 14,18-4-19-14,0 7 10 13,-11 10-20-13,-11 11-8 0,-14 20-27 13,-25 17-63-13,-17 0-57 14,-58 5-123-14,-2 18-118 13</inkml:trace>
    </iact:actionData>
  </iact:action>
  <iact:action type="add" startTime="86577">
    <iact:property name="dataType"/>
    <iact:actionData xml:id="d33">
      <inkml:trace xmlns:inkml="http://www.w3.org/2003/InkML" xml:id="stk33" contextRef="#ctx0" brushRef="#br0">18123 16489 548 0,'0'0'34'1,"0"0"-34"13,-5 123 0-13,32-72 1 14,0 7 56-14,2 5-41 13,0 7-9-13,-5-6 5 14,-4-2-10-14,3-6-2 0,-8-10-26 13,3-5-51-13,-18-41-38 13,2 0-113-13</inkml:trace>
    </iact:actionData>
  </iact:action>
  <iact:action type="add" startTime="86786">
    <iact:property name="dataType"/>
    <iact:actionData xml:id="d34">
      <inkml:trace xmlns:inkml="http://www.w3.org/2003/InkML" xml:id="stk34" contextRef="#ctx0" brushRef="#br0">18459 16547 657 0,'0'0'115'1,"0"0"-73"0,0 0-26 0,0 0 3 27,0 0-19-27,0 0-7 0,0 0 7 0,7-36 7 0,-5 68-2 10,7-2-5-10,9-5-12 14,-2-10 6-14,1-4-27 14,3-11 4-14,3 0 3 13,-4-5 5-13,-5-33 9 14,-5-10-7-14,-9 0-15 14,0 8 34-14,-25 14 4 13,-15 8 29 2,5 4 10-15,-5 5-17 0,6 6 18 12,14 1-32 19,4 2-5-31,14 0-14 0,2 0-12 0,0 0-104 27,27 4-37-27,-11 2 27 0,8-4-58 0</inkml:trace>
    </iact:actionData>
  </iact:action>
  <iact:action type="add" startTime="87096">
    <iact:property name="dataType"/>
    <iact:actionData xml:id="d35">
      <inkml:trace xmlns:inkml="http://www.w3.org/2003/InkML" xml:id="stk35" contextRef="#ctx0" brushRef="#br0">18816 16383 423 0,'0'0'163'1,"0"0"-138"0,0 0-20 28,0 0 16-28,0 0 19 0,0 0-13 0,-29 111-3 0,29-90-24 10,0-1 1-10,27-1-1 14,4-9 0-14,11-3 0 14,5-7 19-14,4 0-17 0,-10-7-2 12,-10-24-4-12,-16-13 1 14,-13-9-13-14,-2-2 16 14,-13 3-6-14,-32 20 5 29,-15 9-16-29,-9 15 17 0,0 7 1 0,7 1 7 11,12 0-16 4,17 5-48-15,18 13-87 0,15-9-75 28,0-1-69-28</inkml:trace>
    </iact:actionData>
  </iact:action>
  <iact:action type="add" startTime="87458">
    <iact:property name="dataType"/>
    <iact:actionData xml:id="d36">
      <inkml:trace xmlns:inkml="http://www.w3.org/2003/InkML" xml:id="stk36" contextRef="#ctx0" brushRef="#br0">19101 16191 524 0,'0'0'77'1,"0"0"-61"0,0 0 9 0,0 0 66 0,0 0-60 0,0 0-3 9,0 0-28-9,-71-41-19 14,71 41-6-14,4 0 25 13,9 0 0-13,1 12-4 14,-1-2-10-14,1 2-28 14,-3 0 24-14,-7-2-28 13,8 2 7-13,-10-4-2 14,2-4-16-14,1 4 14 0,-5-8-25 12,0 0 18-12,0 2 36 14,0-2-9-14,0 0 23 14,0 0-3-14,0 0 2 13,0 0-4-13,0 0 5 14,0 0 0-14,0 0 10 14,0 0-7-14,0 0 16 13,0 0-8-13,0 0-9 14,0 0-4-14,0 0-28 13,0 0 16-13,0 0 9 14,0-2 5-14,0 1 6 14,0 1 21-14,0 0 2 13,0 0 4-13,0 0-31 0,0-7 16 13,0 7 33-13,0-2-15 14,0 2-8-14,0-3 30 13,0-2-7-13,4-3 10 14,10-6-38-14,-3 4-13 13,-5 2 32-13,4 0-38 14,-8 8 6-14,-2 0-6 14,0 0 4-14,0 0-11 13,0 0 3-13,2 0-7 14,7 0-1-14,-1 0 8 14,6 0-4-14,1 0 1 13,-3 0 6-13,1 0 23 0,0 0-26 13,-3 0 3-13,-6 0 3 14,-4 0-3-14,0 0-3 13,0 0 0-13,0 0 1 14,0 0 13-14,0 0-14 13,0 0 0-13,0 0 11 14,0 0-11-14,0-6-10 14,0-4-6-14,0 4 16 13,0 1 24-13,0 5-19 14,0 0 0-14,0 0 35 13,0 0-32-13,0 0-5 14,0 0-3-14,9 27-20 29,11 26 20-29,11 22 18 0,5 15-11 29,-3 5 25-29,-4-7-30 0,0-17-2 0,-6-16 0 0,-4-12-3 0,-3-9-2 25,-3-12-76-25,-1-12-43 0,-12-10-30 28,0-8-179-28</inkml:trace>
    </iact:actionData>
  </iact:action>
  <iact:action type="add" startTime="88276">
    <iact:property name="dataType"/>
    <iact:actionData xml:id="d37">
      <inkml:trace xmlns:inkml="http://www.w3.org/2003/InkML" xml:id="stk37" contextRef="#ctx0" brushRef="#br0">19298 16479 681 0,'0'0'141'46,"0"0"-112"-45,0 0 18 0,0 0-22 0,0 0 9 0,0 0-12 0,33-82-9 0,25 58-13 9,11 2 0-9,-5 0-3 14,1 8-65-14,-7-3-59 13,-42 14-38-13,-5-6-85 14</inkml:trace>
    </iact:actionData>
  </iact:action>
  <iact:action type="add" startTime="88488">
    <iact:property name="dataType"/>
    <iact:actionData xml:id="d38">
      <inkml:trace xmlns:inkml="http://www.w3.org/2003/InkML" xml:id="stk38" contextRef="#ctx0" brushRef="#br0">19699 16168 578 0,'0'0'112'1,"0"0"-76"0,0 0-34 0,0 0 10 0,89-127 52 10,-33 94-37 5,0 1-26-15,-1 6-2 0,-6 10-45 28,-11 5-70-28,-36 11-171 0</inkml:trace>
    </iact:actionData>
  </iact:action>
  <iact:action type="add" startTime="88635">
    <iact:property name="dataType"/>
    <iact:actionData xml:id="d39">
      <inkml:trace xmlns:inkml="http://www.w3.org/2003/InkML" xml:id="stk39" contextRef="#ctx0" brushRef="#br0">19808 16050 566 0,'0'0'133'46,"0"0"-130"-45,0 0 2 0,0 0 21 0,0 0-13 0,0 0 64 0,42 146-40 0,-13-80-15 9,0 9-16 6,-2-3-2-15,-2 0-1 0,-6-8-3 12,4-10-46-12,-3-8-47 14,-13-46-99-14,-5 0-250 13</inkml:trace>
    </iact:actionData>
  </iact:action>
  <iact:action type="add" startTime="88844">
    <iact:property name="dataType"/>
    <iact:actionData xml:id="d40">
      <inkml:trace xmlns:inkml="http://www.w3.org/2003/InkML" xml:id="stk40" contextRef="#ctx0" brushRef="#br0">20158 16252 706 0,'0'0'68'1,"0"0"-58"29,0 0 11-29,0 0-2 0,0 0 7 0,0 0 0 0,2-40-24 10,-2 40-4-10,0 25-25 0,0 7 27 13,0 4 27-13,0-2-27 14,12-4 0-14,-8-2-1 13,9-6 1-13,-4-5 11 14,-2 0-11-14,2-3 0 14,-5 2 6-14,7-4-6 13,-9 1 0-13,12-4-7 14,-10-3 7-14,5-4 8 13,-5 2-5-13,-4-4-3 14,5 0 36-14,-5 4-36 14,0-4 14-14,5 0-6 13,-1 0-5-13,5 0 14 0,7-13-17 13,3-18 0-13,-1-13 7 14,3-14-7-14,-19-2-21 13,-2 3-19-13,0 7-2 14,-4 14 37 16,-25 12-16-30,-5 6 21 0,0 7 2 0,5 4 10 0,5 5 27 26,8 2-3-26,10 0-32 0,1 0-4 0,5 6-9 28,0 20 9-28,0 8-2 0,9 6 2 0,11 6 0 27,2 0 12-27,7 1-10 0,-2-5-2 0,0-8-1 0,-3-6 1 42,8-10 6-42,-3-4 0 0,-7-6-6 0,-5-4 6 27,-3 1 0-27,-5-5 8 0,4 0-14 0,3 0 0 12,-3 0 15-12,3 0-15 0,-7 0 0 0,-5 0 1 27,-4 0 3-27,0 0-3 0,2 0-1 0,-2 0 0 11,5 0-12-11,4 0 12 14,-7 0 0-14,11 0-2 14,1 0 5 0,1 3-10-14,3 3 7 0,1 5 0 13,-4-4-7 17,1 7 7-30,-1 3-23 0,3 4-29 0,-3 4-31 12,-1 2-10-12,-14-17-96 0,0-8-138 0</inkml:trace>
    </iact:actionData>
  </iact:action>
  <iact:action type="add" startTime="89707">
    <iact:property name="dataType"/>
    <iact:actionData xml:id="d41">
      <inkml:trace xmlns:inkml="http://www.w3.org/2003/InkML" xml:id="stk41" contextRef="#ctx0" brushRef="#br0">20521 16092 663 0,'0'0'88'1,"0"0"-73"0,0 0 62 0,0 0-54 0,0 0-17 0,0 0 2 9,0 0-8-9,116 14 31 14,-51 30-30-14,-5 6-1 13,7 2 21-13,-5 1-18 14,-2-7-5-14,-4-10 2 14,-9-8-38-14,-11-12-10 13,-19-11-52-13,-5-5 6 14,-12-20 29-14,0-29 32 0,-18-20-47 12,-20-6 68-12,0 2 12 30,0 15 34-30,9 14 107 0,3 16-20 0,5 14-25 27,13 6-50-27,-2 4 26 0,10 4-14 0,-4 4-52 12,-7 32-6-12,-3 26-11 13,-3 12 11 17,-1 14 9-30,-5 0-9 0,6-1-3 0,-10-5-3 28,-4-10-61-28,-9-10-45 0,22-55-111 0,-5-7-280 0</inkml:trace>
    </iact:actionData>
  </iact:action>
  <iact:action type="add" startTime="90318">
    <iact:property name="dataType"/>
    <iact:actionData xml:id="d42">
      <inkml:trace xmlns:inkml="http://www.w3.org/2003/InkML" xml:id="stk42" contextRef="#ctx0" brushRef="#br0">20363 14752 338 0,'0'0'323'1,"0"0"-231"0,0 0-86 0,0 0-6 0,0 0 20 0,0 0 26 9,158 18 24-9,-69 41-49 14,1 9-17-14,-8 2 15 13,0-4-19-13,-10-4 0 14,-3 1 0-14,-11-8-3 14,-14-6-67-14,-15-11-54 0,-29-38-75 12,0 0-69-12</inkml:trace>
    </iact:actionData>
  </iact:action>
  <iact:action type="add" startTime="90498">
    <iact:property name="dataType"/>
    <iact:actionData xml:id="d43">
      <inkml:trace xmlns:inkml="http://www.w3.org/2003/InkML" xml:id="stk43" contextRef="#ctx0" brushRef="#br0">20963 14815 385 0,'-43'-103'254'1,"30"77"-129"0,7 16-45 0,-2 8 21 0,6 2-43 10,-9 0-58-10,-7 48-3 14,-15 39 3-14,-14 31 19 13,-4 14-7-13,-5 4-4 14,12-6-8-14,-1-5-16 0,16-10-92 13,22-92-67-13,7-15-98 13</inkml:trace>
    </iact:actionData>
  </iact:action>
  <iact:action type="add" startTime="90961">
    <iact:property name="dataType"/>
    <iact:actionData xml:id="d44">
      <inkml:trace xmlns:inkml="http://www.w3.org/2003/InkML" xml:id="stk44" contextRef="#ctx0" brushRef="#br0">21569 15034 631 0,'0'0'119'1,"0"0"-86"0,0 0-22 0,0 0 43 0,0 0-18 0,0 0 21 9,7-58-39-9,43 39-14 14,27-5 15-14,1 0-7 13,4 6-8-13,-15 6 8 14,-18 2-12-14,-9 10-4 14,-20 0-37-14,-4 0-55 13,-11 0-37-13,-5 12-73 14,-8-6-112-14</inkml:trace>
    </iact:actionData>
  </iact:action>
  <iact:action type="add" startTime="91135">
    <iact:property name="dataType"/>
    <iact:actionData xml:id="d45">
      <inkml:trace xmlns:inkml="http://www.w3.org/2003/InkML" xml:id="stk45" contextRef="#ctx0" brushRef="#br0">21734 14967 164 0,'0'0'513'31,"0"0"-469"-30,0 0-44 0,0 0-12 0,0 0 12 0,0 0 52 10,-18 128 13-10,36-60-12 14,0 13 2-14,6 0-53 14,-8-6-2-14,-1 4 5 13,-1-11-5-13,-3-4-4 14,-5-4-88-14,-4-54-70 14,6-6-192-14</inkml:trace>
    </iact:actionData>
  </iact:action>
  <iact:action type="add" startTime="91372">
    <iact:property name="dataType"/>
    <iact:actionData xml:id="d46">
      <inkml:trace xmlns:inkml="http://www.w3.org/2003/InkML" xml:id="stk46" contextRef="#ctx0" brushRef="#br0">22050 15187 722 0,'0'0'65'15,"0"0"-29"16,0 0-22-30,0 0 16 0,0 0 2 0,0 0-32 0,56-19 0 0,-27 60-2 10,4 6 6-10,6-1 13 14,-8-8-17-14,2-9 0 13,-11-10 3-13,5-7 2 14,-11-6-2-14,1-6-3 14,8-2 2-14,4-39 26 13,14-22-27-13,1-25-1 0,0-11 0 13,-3 3-8-13,-8 16-5 29,-8 26 13-29,-12 22 0 0,-13 18-14 0,0 11 8 27,0 3-57-27,0 5-124 0,-15 17-194 0</inkml:trace>
    </iact:actionData>
  </iact:action>
  <iact:action type="add" startTime="93419">
    <iact:property name="dataType"/>
    <iact:actionData xml:id="d47">
      <inkml:trace xmlns:inkml="http://www.w3.org/2003/InkML" xml:id="stk47" contextRef="#ctx0" brushRef="#br0">29218 15791 201 0,'0'0'45'15,"0"0"-18"-14,0 0 71 14,0 0-8-14,0 0-14 13,0 0-2-13,0 0-31 14,-27 2 13-14,27-2-25 14,0 0-2-14,0-2 20 13,0 1-26-13,0-2 5 14,0 3 1-14,0 0-11 14,0 0 17-14,0 0-35 13,0-3 0-13,0 3 11 14,0-5-11-14,15-4 0 0,14-5 2 12,18-7 2-12,13 7 17 14,11-4-21-14,8 2 0 14,-2 0-7 16,2-1 7-30,-6 0-11 0,-2-1-47 28,-1 4-57-28,-55 5 14 0,-6 4-221 0</inkml:trace>
    </iact:actionData>
  </iact:action>
  <iact:action type="add" startTime="94748">
    <iact:property name="dataType"/>
    <iact:actionData xml:id="d48">
      <inkml:trace xmlns:inkml="http://www.w3.org/2003/InkML" xml:id="stk48" contextRef="#ctx0" brushRef="#br0">28272 17449 424 0,'0'0'88'1,"0"0"-80"0,0 0 45 0,0 0 17 0,0 0-1 10,0 0-11-10,0 0-46 0,-18 3 0 0,18-3-12 12,9 0 2-12,18 0 35 13,15-4-2-13,22-12-10 14,23-5 13-14,17-3-35 14,6 0 14-14,11-2-4 13,1 3-11-13,1 0 9 30,-5 2-11-30,5 7 0 0,-9-3 0 28,-9 5 0-28,-9 2-25 0,-23 5-30 0,-13 5-52 0,-60 0-41 26,0 0-180-26</inkml:trace>
    </iact:actionData>
  </iact:action>
</iact:actions>
</file>

<file path=ppt/ink/inkAction48.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9:10:33.723"/>
    </inkml:context>
    <inkml:brush xml:id="br0">
      <inkml:brushProperty name="width" value="0.05292" units="cm"/>
      <inkml:brushProperty name="height" value="0.05292" units="cm"/>
      <inkml:brushProperty name="color" value="#FF0000"/>
    </inkml:brush>
  </inkml:definitions>
  <iact:action type="add" startTime="6048">
    <iact:property name="dataType"/>
    <iact:actionData xml:id="d0">
      <inkml:trace xmlns:inkml="http://www.w3.org/2003/InkML" xml:id="stk0" contextRef="#ctx0" brushRef="#br0">11859 5270 221 0,'-54'8'45'15,"34"-8"-2"-14,9 6-41 14,5-4 22-14,-2 1 34 13,8 1 2-13,0 1-21 14,0 1-39-14,0-6 3 14,0 1 1-14,0 1-4 0,0-2 0 12,16 5 0 3,28-5 35-15,26 0 2 0,30 0-26 13,25 0 9-13,22-14 26 13,18-6-36 2,15-6 14-1,15-5-7-14,17 1-5 14,17-4 9-14,32 2-21 0,38 2 0 13,19-2 8-13,-1 3-7 13,-19-2-1-13,-26-1 4 14,-19 0 0-14,-10-3-4 0,-19-1 0 13,-23 1 0-13,-22 2 0 13,-48 5 0-13,-31 5 0 14,-38 4 10-14,-21 6-10 13,-19 2 12-13,-17 8-12 14,-5 3 0-14,0 0-7 0,0 0 5 13,0 0-46-13,-29 0-53 13,2 0-76-13,-6 9-59 30</inkml:trace>
    </iact:actionData>
  </iact:action>
  <iact:action type="add" startTime="10625">
    <iact:property name="dataType"/>
    <iact:actionData xml:id="d1">
      <inkml:trace xmlns:inkml="http://www.w3.org/2003/InkML" xml:id="stk1" contextRef="#ctx0" brushRef="#br0">29634 8378 494 0,'0'0'44'15,"0"0"-12"-14,0 0-32 14,0 0 0-14,0 0 35 13,0 0-10-13,-42-31-11 0,42 28 9 13,-2 3-15-13,2 0 13 14,0 0-21-14,0 0 4 13,0 0 1-13,0 0-5 14,0 0-5-14,0 0 2 14,0 0-9-14,19 0 7 13,15 0 2-13,21-7 3 14,28 3 43-14,27 0-37 13,19-2-3 2,20 1 11-15,16 5-2 14,0-4 20-14,0 4-25 0,-14 0-5 28,3 0 25-28,0 0-23 0,2 1-4 0,1 4 7 11,-13-2-7-11,-1-3 5 0,-14 0-5 29,-22 2 0-29,-22 1 1 0,-25-3 0 12,-13 0-1-12,-14 0 5 0,-8 0-4 29,-9 0-2-29,-8 0 1 0,-3 0-15 12,-5 0 10-12,0 4-66 0,0 6-46 28,-19 8-121-28,0-10 95 0</inkml:trace>
    </iact:actionData>
  </iact:action>
  <iact:action type="add" startTime="13956">
    <iact:property name="dataType"/>
    <iact:actionData xml:id="d2">
      <inkml:trace xmlns:inkml="http://www.w3.org/2003/InkML" xml:id="stk2" contextRef="#ctx0" brushRef="#br0">21968 8381 46 0,'0'0'165'15,"0"0"-155"-14,0 0-5 14,0 0 11-14,0 0 22 13,0 0 11-13,0 0-15 14,9-12-13-14,-9 12 18 14,0 0-29-14,0 0-6 0,0 0 12 12,0 0-15-12,0 0-1 14,0 0 0-14,0 0 1 14,0 0-6-14,0 0 5 13,0 0 0-13,0 0-6 14,0 0 6-14,0 0-3 13,0 0-6-13,0 0-1 14,0 0 1-14,4 0 1 14,7 13 8-14,7 0 15 13,9 2-11-13,13-3 8 14,14-4 22-14,12-5-7 14,19-3 32-14,11 0-50 13,9 0 9-13,2 0 18 29,2-3-23-29,2-9 0 0,1 1-10 13,0-1 5-13,-10-1 5 0,-2-1-13 28,1 0 0-28,-10 0 14 0,1-1-13 13,-17 0-1-13,-3-4 1 0,-14-5 5 12,-10-3 19-12,2-8-24 0,-6-7-1 29,-1-6 41-29,1-3-39 0,5-6 0 12,-2 3-2-12,-9 0 1 0,-4-1 8 29,-15 1-9-29,4-4 0 0,-19 0-10 12,2-2 24-12,-6-1-14 0,0 1 0 28,0-1 5-28,-29-2 6 0,-6 1-11 13,-7 2 0-13,-10-2-4 0,-6 5 5 28,-13 3-2-28,-9 4 1 0,-18 5 0 0,-16 4-11 12,-15 5 11-12,-14 2-4 0,-9 6-10 28,1 8 14-28,-5 7 0 0,0 9-4 13,2 4 11-13,7 0-18 0,-5 14 11 28,17 16-2-28,3 3-12 0,5 5 17 13,0 9-6-13,2 12 3 0,7 7 0 28,4 8 2-28,10 7-2 0,8 2 0 13,9 6-8-13,15 7 8 0,12 2-1 0,13 3 0 27,23-1 1-27,13-5-12 0,11-2 12 12,11 0-5-12,34-4-9 0,24-8 14 29,20-8 0-29,27-14 5 0,22-15 0 12,24-15 23-12,24-15-19 0,14-11 5 29,20-3 27-29,8-17-35 0,7-19 6 12,-6-4-12-12,-15-8 7 0,-18 2-4 13,-15-3-3 1,-27-3 0-14,-25 0 1 0,-25 6-1 13,-23 11-15-13,-23 6-13 0,-21 7-32 28,-16 8-8-28,-21 14-125 0</inkml:trace>
    </iact:actionData>
  </iact:action>
  <iact:action type="add" startTime="20602">
    <iact:property name="dataType"/>
    <iact:actionData xml:id="d3">
      <inkml:trace xmlns:inkml="http://www.w3.org/2003/InkML" xml:id="stk3" contextRef="#ctx0" brushRef="#br0">12092 10918 14 0,'-2'7'273'15,"0"-7"-238"-14,0 0-33 0,2 0 7 0,0 0 32 0,0 0 39 11,0 0-23-11,0 0-43 13,0 0-4-13,0 0-4 14,0 0-2-14,0 0-8 14,0 0-4-14,0 0 8 13,0 0 8-13,12 0-2 14,16 0 9-14,19-16 29 13,26-11-1-13,22-9-2 14,24-10-16-14,26-7-9 14,23-10 40-14,23-2-50 13,8-1 7-13,1 8 1 30,-5 7-13-30,-24 10 2 0,-26 10-3 12,-25 2 0-12,-26 5 3 0,-23 2-1 0,-15 7-2 27,-21 3 0-27,-10 3-6 0,-19 6-4 13,0 1-24-13,-6 2-15 0,0 0 14 13,0 0-101-13,-6 5-91 13,-9 4 26-13</inkml:trace>
    </iact:actionData>
  </iact:action>
  <iact:action type="add" startTime="21884">
    <iact:property name="dataType"/>
    <iact:actionData xml:id="d4">
      <inkml:trace xmlns:inkml="http://www.w3.org/2003/InkML" xml:id="stk4" contextRef="#ctx0" brushRef="#br0">11567 11981 86 0,'0'0'26'15,"0"0"-22"-14,0 0 7 14,0 0 34-14,0 0 10 13,0 0-9-13,0 0-10 14,-50 0-12-14,50 0 11 14,0-2-28-14,0-1 14 13,0 3-1-13,0 0-10 14,0 0-3-14,0 0-7 14,0 0 0-14,0 0 3 13,0 0 1-13,0 0-4 14,0 0 12-14,0 0 6 0,0 0 10 12,0 0-6-12,0 0-7 14,0 0 28-14,0 0-43 14,0 0 5-14,0 0-5 13,0 0 2-13,0-3-5 14,23-3 6-14,10-6 9 14,23-8 35-14,20-10-34 13,31-15 14-13,27-6-18 14,24-14 2 0,9-6 12-14,-4 8-23 14,-19 3 7-14,-14 10 10 0,-17 10-17 28,-14 3 0-28,-10 6 0 0,-11 0 5 13,-9 7-5-13,-7 5-1 0,-8 1 1 28,-9 3-11-28,-14 5 5 0,-4 2-22 13,-12 4-10-13,-6 2-33 0,0 2-26 12,-9 0-91-12,0 0-19 0</inkml:trace>
    </iact:actionData>
  </iact:action>
  <iact:action type="add" startTime="23174">
    <iact:property name="dataType"/>
    <iact:actionData xml:id="d5">
      <inkml:trace xmlns:inkml="http://www.w3.org/2003/InkML" xml:id="stk5" contextRef="#ctx0" brushRef="#br0">14748 12985 6 0,'0'0'267'1,"0"0"-235"13,0 0-30-13,0 0-1 14,0 0 76-14,0 0-18 13,0 0-45-13,-50 3 12 14,50-3-15-14,0 0 19 14,0 0-1-14,0 0-13 13,0 0 30-13,0 0-29 14,0 0-6-14,0 0 16 14,0 0-24-14,-2 0-1 13,2 0-2-13,-2 0 6 14,2 0-10-14,0 0 4 13,0 0 0-13,0 0 0 14,0 0 3-14,0 2-3 0,0-2 0 13,0 0 3-13,0 0 4 13,0 0-7-13,0 0 0 14,0 0 5-14,0 0-5 14,0 0 0-14,0 0 0 13,0 0 1-13,0 0-1 14,0 0 0-14,0 0 0 13,0 0-2-13,0 0 2 14,0 0 0-14,0 0-3 14,0 0 6-14,0 0-6 13,0 0 3-13,0 0 0 14,0 0-1-14,0 0 2 0,0 0-1 13,0 0 0 1,0 0 1-14,0 0-2 0,0 0 1 13,0 0 0-13,0 0-4 13,0 0 8-13,0 0-4 14,0 0 0-14,0 0 0 14,0 0 5-14,0 0-5 13,0 0 0-13,0 0 1 14,0 0 0-14,0 0-1 14,0 0 0-14,0 0 0 13,0 0-1-13,0 0 1 14,0 0 0-14,0 0 0 13,0 0 0-13,0 0-2 14,0 0-1-14,0 0 3 14,0 0-16-14,0 0 14 0,0 0-8 12,0 0 1-12,9 0-2 14,24 0 11-14,23-19 24 14,33-15 25-14,34-12 14 13,20-6-37-13,23-8-19 14,15-2 30-14,2 0-21 29,-5 6-10-29,-8 5 2 0,-14 6 1 13,-23 2 2-13,-10 5-11 0,-18 6 0 28,-7 6 1-28,-17 2 1 0,-6 6-2 13,-17 4 0-13,-6 2 0 0,-15 4-12 12,-10 4-4-12,-11 2-30 0,-7 2 25 28,-7 0-44-28,0 0-24 0,-2 0-34 0,0 8-107 12,-6 0 74-12</inkml:trace>
    </iact:actionData>
  </iact:action>
  <iact:action type="add" startTime="24726">
    <iact:property name="dataType"/>
    <iact:actionData xml:id="d6">
      <inkml:trace xmlns:inkml="http://www.w3.org/2003/InkML" xml:id="stk6" contextRef="#ctx0" brushRef="#br0">14460 14867 278 0,'0'0'114'15,"0"0"-74"-14,0 0-37 14,0 0 12-14,0 0 50 13,0 0 7-13,0 0-47 14,-51-28-8-14,51 26 20 14,0 2-34-14,0 0 11 13,0 0-5-13,0 0-1 14,0 0 3-14,0 0-11 13,0-3 0-13,0 2-12 14,7-6 12-14,13-4 0 0,22-16 20 13,18-10-1-13,27-11 20 13,36-13-28-13,22-6-3 14,28-8 42-14,22-5-45 29,7 2 12-29,-1-3-8 0,-12 11-7 13,-17 4 3-13,-16 10-5 0,-27 8 0 28,-26 9-9-28,-19 7 4 0,-26 6-23 13,-11 11 17-13,-15 2-36 0,-12 7 30 28,-16 6-41-28,-4 0-7 0,0 0 38 13,-2 0-73-13,-18 0-25 0,-3 0-94 12</inkml:trace>
    </iact:actionData>
  </iact:action>
  <iact:action type="add" startTime="25722">
    <iact:property name="dataType"/>
    <iact:actionData xml:id="d7">
      <inkml:trace xmlns:inkml="http://www.w3.org/2003/InkML" xml:id="stk7" contextRef="#ctx0" brushRef="#br0">16314 10258 381 0,'0'0'80'1,"0"0"-50"0,0 0-23 0,0 0 3 11,0 0 13-11,0 0 39 14,0 0-3-14,-75-37-59 13,75 31-10-13,11-6 8 14,36-6 2-14,24-13 27 0,27-8-19 13,22-4 2-13,28-5 35 13,10 0-39 2,5 6 3-15,6 3-5 0,-10 8-3 28,-13 4 1-28,-5 4-2 14,-21 2 0-14,-10 3 4 0,-21 4-4 28,-18 5 0-28,-8-1 3 0,-24 1-2 13,-14 5 3-13,-11 1-4 0,-12 3 0 12,-2 0-14-12,0 0 14 0,0 0-9 13,0 0 0-13,0 5 4 0,0 36-1 12,0 29 4 3,0 29 2-15,7 34 9 29,-3 24-6-29,5 19-3 0,-2 13 12 13,-3 5-10-13,3 2 17 0,-3-5-19 13,9 8 0-13,1-3 37 0,-1 0-34 28,14 3 8-28,2-11 8 0,2-6-8 13,7-11 17-13,-4-8-28 0,-5-13 0 28,-1-5 27-28,1-5-23 0,-6-4-4 12,-1-7 10-12,3-15-10 0,0-16 0 29,3-13-1-29,1-11 1 0,-5-4 5 0,1-6-5 11,2-1 0-11,-7-5 3 14,-2-8-1-14,-2-8 0 0,-10-9-2 28,5-1 0-28,-1-6 4 0,-4-3-4 13,-4-1-2-13,5 0 0 0,-3 1 4 28,6 0-3-28,-6 0 1 0,-2-4 0 13,-2-3-6-13,4-3 6 0,3-3-3 28,-5 2 0-28,10-3 5 0,-10 1-9 12,0 3 7-12,5-4 0 14,-3 3-6-14,2 0 6 0,2-1-9 28,-6-5 6-28,-2-3-12 0,2 0 14 0,0-1-13 12,3-2 14-12,-5 4 1 0,2-4-1 28,-2 0 0-28,0 2-3 0,0-2 7 0,0 6-8 12,-23 6-1-12,-23 4 5 29,-35 9 24-29,-33 2-23 0,-30 3-1 13,-23 5 6-13,-29-2-5 0,-7 4 9 28,-5 2-10-28,19-2-18 0,21 0 16 13,37 2-68-13,33-2-24 0,98-28-100 28,0-9-189-28</inkml:trace>
    </iact:actionData>
  </iact:action>
  <iact:action type="add" startTime="28327">
    <iact:property name="dataType"/>
    <iact:actionData xml:id="d8">
      <inkml:trace xmlns:inkml="http://www.w3.org/2003/InkML" xml:id="stk8" contextRef="#ctx0" brushRef="#br0">18916 12830 336 0,'0'0'90'1,"0"0"-90"0,0 0-58 12,0 0 58-12,168-92 33 0,-46 15 21 0,32-15 15 12,17-13 6-12,10-8 3 13,11-8-48-13,20-4-13 14,19-11 26-14,43-19-38 14,39-11 4 0,21-11-5-14,18-13 1 14,7-1-1-14,0-2-4 0,-12-1 0 28,-23 15 11-28,-43 10-10 0,-41 14-1 13,-19 17 3-13,-18 12 0 0,2 5 1 12,5 11-4-12,-5 6 0 0,-9 9-4 29,-11 5 6-29,-15 16-2 0,-33 10 0 12,-23 12 2-12,-27 8-1 0,-20 7-1 29,-13 7 0-29,-10 7 3 0,-11 2-3 12,-6 6 0-12,-11 0 0 0,-3 10 1 28,-4 3-1-28,-6 2 0 0,-1 0-9 13,-2 0-2-13,0 0-34 0,0 0-30 0,0 0-68 12,0 0-166-12</inkml:trace>
    </iact:actionData>
  </iact:action>
  <iact:action type="add" startTime="28951">
    <iact:property name="dataType"/>
    <iact:actionData xml:id="d9">
      <inkml:trace xmlns:inkml="http://www.w3.org/2003/InkML" xml:id="stk9" contextRef="#ctx0" brushRef="#br0">25200 8508 336 0,'0'0'3'1,"160"-14"-2"13,-50-6 12-13,17-6 27 14,7-2 21-14,12 0 19 13,4-3-67-13,7 6 14 14,-1-4-2 1,-5 5-20-1,1 4 11-14,-12 6-16 0,-20 7 0 0,-10 5 1 12,-21-3 2-12,-14 5-3 29,-15 0 0-29,-10 0-5 0,-21 0 0 13,-14 0-4-13,-8 0 9 0,-7 0-13 12,0 0 7-12,0 0-5 0,0 0-7 13,0 0 18-13,0 0-10 14,0 0 10-14,0 0 0 13,0 0 0-13,0 5 0 14,-7 12 0-14,-10 26 0 14,-19 21 2 0,-11 22 22-14,-18 21 6 0,-11 17-14 13,-15 18 33-13,-22 13-44 0,-24 9 7 28,-12 6-5-28,-18 7-7 0,-3 11 0 13,-1 3-81-13,120-135-107 0,1-8-233 28</inkml:trace>
    </iact:actionData>
  </iact:action>
  <iact:action type="add" startTime="31194">
    <iact:property name="dataType"/>
    <iact:actionData xml:id="d10">
      <inkml:trace xmlns:inkml="http://www.w3.org/2003/InkML" xml:id="stk10" contextRef="#ctx0" brushRef="#br0">29362 8474 345 0,'0'0'0'15,"0"0"15"-14,0 0-15 14,0 0 32-14,141-16 18 13,-77-2-5-13,17-4-12 14,6-1-5-14,4 2-26 14,5-6 6-14,2 5-9 0,2 3 1 12,-9 4-54-12,-66 15-29 14,-7 0-95-14</inkml:trace>
    </iact:actionData>
  </iact:action>
  <iact:action type="add" startTime="31766">
    <iact:property name="dataType"/>
    <iact:actionData xml:id="d11">
      <inkml:trace xmlns:inkml="http://www.w3.org/2003/InkML" xml:id="stk11" contextRef="#ctx0" brushRef="#br0">30223 11305 232 0,'0'0'27'1,"0"0"-14"0,-23-105-12 0,19 80 10 11,2 7 81-11,0 8 6 0,-4-1-31 13,6 6-2-13,0 1-11 13,0-1 12-13,0 0-32 0,0-2-5 13,0-6 5 2,19-8-32-15,12-4 5 0,25-9-7 12,17-7 5-12,20-5 1 14,19-6-6 1,4-4 0-15,5-6-1 0,1-4 1 28,7-6 0-28,-6-2-35 0,-7 2-31 12,-14 14 2-12,-19 12-27 0,-72 46-57 29,-11 0-61-29</inkml:trace>
    </iact:actionData>
  </iact:action>
  <iact:action type="add" startTime="32283">
    <iact:property name="dataType"/>
    <iact:actionData xml:id="d12">
      <inkml:trace xmlns:inkml="http://www.w3.org/2003/InkML" xml:id="stk12" contextRef="#ctx0" brushRef="#br0">30276 12751 494 0,'0'0'75'1,"0"0"34"0,0 0-59 0,0 0-16 11,0 0 5-11,0 0-39 0,58-152 0 13,22 91 4-13,20-2 3 13,12-6-5-13,2 0-2 14,4-10-43-14,3-2 5 14,-6 0-96-14,-1 0-33 13,-85 62-43-13</inkml:trace>
    </iact:actionData>
  </iact:action>
  <iact:action type="add" startTime="32674">
    <iact:property name="dataType"/>
    <iact:actionData xml:id="d13">
      <inkml:trace xmlns:inkml="http://www.w3.org/2003/InkML" xml:id="stk13" contextRef="#ctx0" brushRef="#br0">30325 13774 446 0,'0'0'125'1,"0"0"-97"0,0 0 36 0,0 0 25 0,0 0-49 10,0 0-32-10,172-124-3 14,-70 57-4-14,19-5 13 13,-5 6-14-13,6 0-25 14,1-1-9-14,-7 11-106 14,-83 44-66-14,-13 5-18 13</inkml:trace>
    </iact:actionData>
  </iact:action>
  <iact:action type="add" startTime="32987">
    <iact:property name="dataType"/>
    <iact:actionData xml:id="d14">
      <inkml:trace xmlns:inkml="http://www.w3.org/2003/InkML" xml:id="stk14" contextRef="#ctx0" brushRef="#br0">30076 14921 400 0,'0'0'198'1,"0"0"-120"0,0 0-64 0,0 0 23 11,0 0-11-11,0 0 2 0,171-40 21 13,-68-16-49-13,13-8 4 13,11-3-14-13,0 1-23 14,-88 38-107-14,-5-4-233 14</inkml:trace>
    </iact:actionData>
  </iact:action>
  <iact:action type="add" startTime="37929">
    <iact:property name="dataType"/>
    <iact:actionData xml:id="d15">
      <inkml:trace xmlns:inkml="http://www.w3.org/2003/InkML" xml:id="stk15" contextRef="#ctx0" brushRef="#br0">7913 17587 298 0,'-7'9'23'15,"7"-9"-22"-14,-2 3 0 14,-5-3 23-14,7 0 35 0,0 0-34 12,0 0 18-12,0 0-34 14,0 0-4-14,0 0 29 14,0 0-19-14,0 0 19 13,0 0-2-13,0 0-15 14,0 0 18-14,0 0-35 14,0 0 0-14,0 0 20 13,0 0-17-13,0 0-6 14,0 0 2-14,0 0 1 13,23-9 6-13,12-29 19 14,28-15 35-14,3-23 7 14,17-4-36-14,2 4-2 13,-12 12-29-13,1 15 7 14,-7 14-19-14,-5 9 2 13,7 3-39-13,-9 8 10 14,9 7-78-14,-57 8-91 0,-8 0-175 13</inkml:trace>
    </iact:actionData>
  </iact:action>
</iact:actions>
</file>

<file path=ppt/ink/inkAction49.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9:11:26.152"/>
    </inkml:context>
    <inkml:brush xml:id="br0">
      <inkml:brushProperty name="width" value="0.05292" units="cm"/>
      <inkml:brushProperty name="height" value="0.05292" units="cm"/>
      <inkml:brushProperty name="color" value="#FF0000"/>
    </inkml:brush>
  </inkml:definitions>
  <iact:action type="add" startTime="8512">
    <iact:property name="dataType"/>
    <iact:actionData xml:id="d0">
      <inkml:trace xmlns:inkml="http://www.w3.org/2003/InkML" xml:id="stk0" contextRef="#ctx0" brushRef="#br0">7430 7185 13 0,'2'5'322'1,"-2"-5"-296"13,0 0-19-13,0 2 15 14,0-2 12-14,0 0 36 13,0 0-4-13,0 0-25 14,0 0-17-14,0 0-24 14,0 3 0-14,0-1-11 0,0-2 6 12,0 0-2-12,6 0 6 14,10 0-1-14,24-15 2 14,25-22 25-14,26-16-18 13,32-8 44-13,17-10-48 14,21 1 15 0,1 2 0-14,1 0-18 14,-5 8 0-14,-6 5-11 14,-9 3 11-14,-14 10 11 0,-13 12-5 12,-14 1-12-12,-8 10-23 14,-16 6-26-14,-11 1-24 13,-18 9-24-13,-7 3-13 14,-42 0-54 1</inkml:trace>
    </iact:actionData>
  </iact:action>
  <iact:action type="add" startTime="12047">
    <iact:property name="dataType"/>
    <iact:actionData xml:id="d1">
      <inkml:trace xmlns:inkml="http://www.w3.org/2003/InkML" xml:id="stk1" contextRef="#ctx0" brushRef="#br0">21892 5388 28 0,'0'0'181'1,"0"0"-167"13,0 0-11 2,0 0 16-15,0 0 9 0,0 0-13 12,0 0 31-12,-54-25 4 14,52 25-24-14,0 0 3 14,2 0-29-14,-2-3 2 13,2 3 21-13,0 0-19 14,0 0 12-14,0 0 9 14,0 0-9-14,0 0 21 13,0 0-34-13,0 0-2 14,0 0 15-14,0 0-16 13,0 0-9-13,0 0-1 0,0 0 10 13,0 0-1 2,0 0-1-15,0 0-4 0,2 0-1 12,18 0 14-12,14 3-16 14,13 0 20-14,15 1-7 13,22-2 26-13,24-2-17 14,8 0 3 1,15 0 25-1,18-18-29-14,7-4 15 14,8-5 3-14,-6 1-22 0,-13 4 4 13,-14 5-12-13,-15 2 0 13,-18 7-2-13,-23 2 2 14,-17 3 0-14,-17 1 2 14,-14 2 0-14,-10-5-4 13,-6 5-49-13,1 0-13 0,-10 0 48 13,-2 0-79-13,0 0 3 13,0 0-28-13,0 0-68 0</inkml:trace>
    </iact:actionData>
  </iact:action>
  <iact:action type="add" startTime="17546">
    <iact:property name="dataType"/>
    <iact:actionData xml:id="d2">
      <inkml:trace xmlns:inkml="http://www.w3.org/2003/InkML" xml:id="stk2" contextRef="#ctx0" brushRef="#br0">7717 8103 393 0,'0'0'76'1,"0"0"-49"13,0 0 24-13,0 0-30 14,0 0 22-14,0 0 18 13,0 0-38-13,-20-18-23 14,20 16-7-14,0 0 7 14,0 2-10-14,0 0 10 13,0 0-7-13,22-3 5 14,19-10 4-14,25-3 13 13,28-2-15-13,10-5 11 14,12 4-9-14,0 2-2 14,11 3-14-14,8 3-41 13,2 3-40-13,-87 5-64 14,-13 2-70-14</inkml:trace>
    </iact:actionData>
  </iact:action>
  <iact:action type="add" startTime="18118">
    <iact:property name="dataType"/>
    <iact:actionData xml:id="d3">
      <inkml:trace xmlns:inkml="http://www.w3.org/2003/InkML" xml:id="stk3" contextRef="#ctx0" brushRef="#br0">11620 8163 610 0,'0'0'1'15,"0"0"-2"-14,0 0 2 14,0 0 9-14,0 0-10 13,0 0 3-13,-31 0-7 14,31 0 3-14,0 0-28 14,9 0 28-14,22 0 2 13,18 0 9-13,20-4 0 14,18-14-9-14,22-4 17 13,9-2-18-13,-2 7 0 14,-4-3 8-14,-12 9-7 14,-13 1-1-14,-8-2 0 13,-15 0 4-13,-11 2 0 0,-17 0-4 13,-16 3 0-13,-13 4 11 29,-5 3-10-29,-2-2 9 14,0 0 12-14,0-3-22 0,0 3 14 0,0 1-14 12,0 1 0-12,0-2 8 13,-2 2-6-13,2 0 2 14,0-2-4-14,0 2 4 13,0 0-9-13,0 0 2 14,0 0 2-14,0 0-17 0,0 0 12 13,0 0-2 1,0-2 0-14,0 2 8 0,0-3-7 13,0 3 4-13,0 0-4 13,0 0-3-13,0 0-7 14,0 0 7-14,0 0 10 14,2 0-10-14,7 0-13 13,2 0-57-13,-5 0-23 14,2 0-27-14,-6 0-60 14</inkml:trace>
    </iact:actionData>
  </iact:action>
  <iact:action type="add" startTime="19509">
    <iact:property name="dataType"/>
    <iact:actionData xml:id="d4">
      <inkml:trace xmlns:inkml="http://www.w3.org/2003/InkML" xml:id="stk4" contextRef="#ctx0" brushRef="#br0">18653 8020 23 0,'0'0'19'15,"0"0"-19"-14,0 0-3 14,0 0 3-14,0 0 17 13,0 0 47-13,7 3 18 14,-7-3 0-14,0 0-18 14,0 0-26-14,0 0 22 13,0 0-32-13,0 0 5 14,0 0-11-14,0 0-7 14,0 0-1-14,0 0-14 13,0 0 0-13,0 2 24 0,0-2-22 13,0 2 0 1,7 0-2-14,13-2 7 0,26 2 0 13,28-2 35-13,31 0-6 14,26 0-1-14,23-14-29 13,18-6 2 2,6 2 16-15,5 0-24 14,-9 2 11-14,-5-2-11 0,-6 2 0 12,-5 2 10-12,-6 2-10 14,-23-1-4-14,-13 6 3 13,-25-2-25-13,-10 3-4 30,-19 2-43-30,-11-2-16 13,-51 6-23-13,0-1-129 0</inkml:trace>
    </iact:actionData>
  </iact:action>
  <iact:action type="add" startTime="21203">
    <iact:property name="dataType"/>
    <iact:actionData xml:id="d5">
      <inkml:trace xmlns:inkml="http://www.w3.org/2003/InkML" xml:id="stk5" contextRef="#ctx0" brushRef="#br0">23902 8217 335 0,'0'0'8'1,"0"0"-5"13,0 0-3-13,0 0 7 14,0 0 19-14,0 0 21 13,-21 0 17-13,21 0-40 14,0 0-18-14,0 0-3 14,0 0-1-14,0 0 17 0,0 0-12 12,0 0 1-12,6 0 24 14,28-6-30-14,17-6 33 13,29-4 8-13,21-4-24 30,28-2 15-30,27-2-34 13,24-4 0-13,28 3 40 0,12 4-38 0,3 7 5 12,5 0-2 3,4 5-5-15,6-7 10 13,10-2-10-13,6 0 0 14,-9-5 19-14,-15 3-15 13,-30 4-4-13,-28-1 12 0,-27 7-12 13,-18-4 5-13,-16 0-5 14,-15-2 0-14,-16 0 2 0,-10-2-1 12,-10 3-1 3,-7 1 7-15,-10 2-4 0,-12 3 10 13,-4 1-13-13,-10 2 0 13,-3 0 12-13,-3 0-11 29,-9 2-1-29,-2 4 1 14,2 0 3-14,2 0-8 0,6 0-8 0,3 0-31 12,3 0 42-12,-1 0-40 13,1 0 6-13,-5 0 8 14,2 0-39 1,-8 2 9-15,-5 8-44 0,0-6-64 12,0-1 29-12</inkml:trace>
    </iact:actionData>
  </iact:action>
  <iact:action type="add" startTime="25812">
    <iact:property name="dataType"/>
    <iact:actionData xml:id="d6">
      <inkml:trace xmlns:inkml="http://www.w3.org/2003/InkML" xml:id="stk6" contextRef="#ctx0" brushRef="#br0">10252 9322 188 0,'0'0'147'1,"0"0"-147"13,0 0 0-13,0 0 4 14,0 0 12-14,0 0 53 0,0 0-17 12,-41 0-31-12,41 0 21 14,0 0-42-14,0 0-5 14,0 0-1-14,0 0 6 13,0 0 6-13,0 0-5 14,5 0 8-14,15 0-1 14,9 0-4-14,8-3 8 13,13-6-9-13,10 4 5 14,11-4 3-14,12 3-6 13,8 0 10-13,9-2 7 14,14 2-16-14,11 0-3 14,11-2 14-14,6-1-2 13,22-3 3-13,2 1-6 14,6-3-12-14,7 0 25 13,-15-2-25-13,-8-2 3 0,-11 0 4 29,-18 2-1-29,-13 2 1 13,-25 1 6-13,-12 6-12 14,-15-4 28-14,-16 1-29 14,-1 5 0-14,-9-3 10 0,-7 4-5 12,-10 1-6-12,2 0 1 14,-15 3 0-14,1 0-12 13,-7 0 12-13,0 0-41 0,0 0-4 13,0 0-52-13,-5 6-86 14,-1 2 68-14,-5-1-80 13</inkml:trace>
    </iact:actionData>
  </iact:action>
  <iact:action type="add" startTime="27727">
    <iact:property name="dataType"/>
    <iact:actionData xml:id="d7">
      <inkml:trace xmlns:inkml="http://www.w3.org/2003/InkML" xml:id="stk7" contextRef="#ctx0" brushRef="#br0">21883 8300 154 0,'0'0'163'15,"0"0"-156"-14,0 0-5 14,0 0-2-14,0 0 23 13,0 0 32-13,-18-33 8 14,18 33-34-14,0 0-16 0,0 0-3 13,0 0-10-13,0 0-12 13,0 12-6-13,0 20 18 14,0 13 16-14,-2 11-7 13,-7 10-3-13,5 2 29 14,2 4-29-14,-6-4 20 14,8 7-8 0,0-5-10-14,0-8 20 14,0-4-28-14,6-12 0 14,2-9 4-14,1-7-1 13,-7-11-3-13,0-6 6 14,-2-8-6-14,0 0 0 14,0-5-5-14,0 0-32 0,0 0-3 12,0 0-91-12,0-9-184 14</inkml:trace>
    </iact:actionData>
  </iact:action>
  <iact:action type="add" startTime="28185">
    <iact:property name="dataType"/>
    <iact:actionData xml:id="d8">
      <inkml:trace xmlns:inkml="http://www.w3.org/2003/InkML" xml:id="stk8" contextRef="#ctx0" brushRef="#br0">21711 8267 364 0,'0'0'72'1,"0"0"-44"0,0 0-15 12,0 0-12-12,0 0 46 14,0 0-44-14,0 0 8 13,154-88 22-13,-65 68-24 14,19 0 22-14,6 3-23 14,-1 2 1-14,-4-2-6 13,3 2 6-13,-1-2-9 14,7 2 3-14,-2 1 6 14,-2 0-9-14,-7 2 0 29,-12 2 2-29,-3 2-2 0,-16 2 0 12,-7 4 0-12,-11-3-2 14,-14 4 4-14,-1-1-3 14,-5 0 1-14,-9 0 0 13,-7 2-1-13,1 0 1 14,-8 0-2-14,1 0 0 0,-3 4-12 13,0 4 12-13,-4 1-11 13,0 5 10-13,2 1-9 14,3 7 12-14,-1 6-2 13,-4 6-3-13,2 14 2 0,-2 6 0 13,-5 15-2-13,1-2 5 14,0 2 15-14,-1-1-11 13,0-8-4-13,3-4 6 14,-5-4-5-14,-2-5 2 14,2-5-3-14,2 0 0 0,4 1 13 28,-6-2-13-28,2-1 0 13,5 0 8-13,-3-6-7 14,4-3-1-14,-1-4-1 14,-5-3 1-14,0-4 7 0,-2-1-7 12,4-5 0-12,-6-5-3 14,0 0 8-14,2-2-8 14,-2-2 3-14,0-3 0 0,4 0 3 12,-4 0-3-12,0-2 0 14,0 0 3-14,0 0 2 13,0 0-7-13,0 0 2 14,0 0 0-14,0 0 6 0,0 0-6 13,0 0 0-13,0 0 10 13,-6 0-4-13,-21 0 16 14,-16 0-22-14,-22 0 0 14,-24 0 3-14,-31 0-3 29,-43 8 0-29,-38 4 5 13,-37 3-2-13,-39 6 1 14,-14-1-4-14,-6 4 0 0,19 2 1 13,25-4-1-13,53-5 0 13,55 0-2-13,54-1 2 14,37 9-67-14,56-20-174 14,29-1-105-14</inkml:trace>
    </iact:actionData>
  </iact:action>
  <iact:action type="add" startTime="32313">
    <iact:property name="dataType"/>
    <iact:actionData xml:id="d9">
      <inkml:trace xmlns:inkml="http://www.w3.org/2003/InkML" xml:id="stk9" contextRef="#ctx0" brushRef="#br0">12672 10309 178 0,'0'0'396'1,"0"0"-346"13,0 0-45-13,0 0 11 14,0 0-9-14,0 0-6 0,-57-12 31 12,57 12-32-12,0 0-4 14,0 0-7-14,4 0 6 14,21 0 5-14,21 0 13 13,27 0 9-13,35-15 45 14,39-11-50-14,27-9-8 13,26-11 21-13,16-2-28 14,0-1-2 1,-6 3 0-15,-23 11 4 13,-19 2-5-13,-27-1 1 0,-26 8 0 13,-19 3-2-13,-16 3 2 14,-8 13-33-14,-17 0-10 13,-8 7-37-13,-11 0-8 14,-14 0-50-14,-22 0-24 0,0 0 4 28</inkml:trace>
    </iact:actionData>
  </iact:action>
  <iact:action type="add" startTime="35936">
    <iact:property name="dataType"/>
    <iact:actionData xml:id="d10">
      <inkml:trace xmlns:inkml="http://www.w3.org/2003/InkML" xml:id="stk10" contextRef="#ctx0" brushRef="#br0">18760 12108 301 0,'0'0'0'1,"0"0"-99"0,0 0 62 12,0 0 33-12,0 0 0 14,0 114 4-14,-2-98 1 13,-2 2-1-13,4 5 0 14,0 6-1-14,0 7 1 14,6-24-13-14,3 3-68 13</inkml:trace>
    </iact:actionData>
  </iact:action>
  <iact:action type="add" startTime="36185">
    <iact:property name="dataType"/>
    <iact:actionData xml:id="d11">
      <inkml:trace xmlns:inkml="http://www.w3.org/2003/InkML" xml:id="stk11" contextRef="#ctx0" brushRef="#br0">18912 12695 479 0,'0'0'25'15,"0"0"-22"-14,0 0-6 14,0 0-2-14,0 0 5 13,0 0 52-13,0 0-26 14,4 8-25-14,19-8 4 14,10 0-4-14,14 0 47 13,31-3-8-13,17-17-11 14,24-5 10-14,12 1-31 14,10-4-8-14,6 1 10 13,7 3-9-13,-1-2 11 14,15 3-12-14,3 0 1 0,-3 1 2 12,-4 0-3 3,-8 2 0 0,-15 1-3-15,-14 0-3 13,-13-1-4-13,-21 4-1 14,-10 0-29-14,-10 0 28 0,-6 4-61 13,-13 0-31-13,-54 8-58 13,0-2-25-13</inkml:trace>
    </iact:actionData>
  </iact:action>
  <iact:action type="add" startTime="40690">
    <iact:property name="dataType"/>
    <iact:actionData xml:id="d12">
      <inkml:trace xmlns:inkml="http://www.w3.org/2003/InkML" xml:id="stk12" contextRef="#ctx0" brushRef="#br0">8900 14863 244 0,'0'-14'40'1,"0"10"-37"13,0 0 17-13,0-3-20 14,0 6 0-14,0-6 21 0,0 4-19 12,7-5 4 3,-2-2-6-15,-3 2 1 0,9-2 12 13,-9 6-3-13,0 0-3 13,3 1 18-13,-5 3-23 14,0 0 3-14,2 0 2 14,3 0 0-14,2 0 17 13,8 0-13-13,3 0-1 14,11 0 23-14,9 0-18 13,7 0-9-13,15 0 3 30,15 0-5-30,19 0 27 0,20-15-17 0,21-16 4 11,10-3 18 4,11-6-26-15,-2 2-6 13,-2 7-4-13,-3 2 3 14,-8 9-3-14,-6 11 0 14,-5 0-36-14,-3 9-3 0,2 0-32 12,-6 2-34-12,-96 10-37 0,-7-5-45 13</inkml:trace>
    </iact:actionData>
  </iact:action>
  <iact:action type="add" startTime="41492">
    <iact:property name="dataType"/>
    <iact:actionData xml:id="d13">
      <inkml:trace xmlns:inkml="http://www.w3.org/2003/InkML" xml:id="stk13" contextRef="#ctx0" brushRef="#br0">13809 14536 371 0,'0'0'86'1,"0"0"-40"13,0 0 11-13,0 0-35 14,0 0 11-14,0 0-33 13,0 0-1-13,-47 2-4 14,63-2-30-14,15 0 35 14,21 0 9-14,19 0-8 13,20-6 7-13,21-14-3 14,13-9 1-14,6 0 9 29,0-3-15-29,8 7-30 0,-4 10-33 13,-92 10-90-13,6 5-45 13</inkml:trace>
    </iact:actionData>
  </iact:action>
  <iact:action type="add" startTime="41892">
    <iact:property name="dataType"/>
    <iact:actionData xml:id="d14">
      <inkml:trace xmlns:inkml="http://www.w3.org/2003/InkML" xml:id="stk14" contextRef="#ctx0" brushRef="#br0">17915 14362 102 0,'0'0'90'15,"0"0"-27"-14,0 0 23 0,0 0 17 0,0 0-17 12,0 0 5-12,47 15-71 13,-25-15-18-13,17-1 10 14,19-18 14-14,28-9 3 14,21-8-27-14,29-4 11 13,21-1 6-13,7 0-19 14,8 4 0 1,1 6-4-15,-7 4 4 0,-17 8-18 12,-11 5-48-12,-20 5-43 14,-102 9-31-14,-7 0-85 13</inkml:trace>
    </iact:actionData>
  </iact:action>
  <iact:action type="add" startTime="45213">
    <iact:property name="dataType"/>
    <iact:actionData xml:id="d15">
      <inkml:trace xmlns:inkml="http://www.w3.org/2003/InkML" xml:id="stk15" contextRef="#ctx0" brushRef="#br0">20091 14955 177 0,'0'0'33'15,"0"0"-33"-14,0 0 0 14,0 0 6-14,0 0 16 13,0 0 63-13,0 0-16 0,7-86-6 13,-14 82-3-13,5 0-37 14,0 1 5-14,2 3-28 13,-8 0-2-13,6 0-1 14,-2 0-2-14,-5 0 5 14,-4 7 1-14,-5 19-1 13,-7 8 0-13,1 6 0 14,-10 3 0-14,10 6 12 13,-2-1-11-13,1 6-1 14,7-1 7 1,5-3-6-15,5-1 6 13,8-6-7-13,0-5 0 14,0-8-4-14,8-2 4 13,11-5 0-13,10-6 0 14,7-3 1-14,11-7 26 0,9-7-17 13,11 0 1-13,11 0 13 0,4-17-23 12,3-7 1 3,-7-2 4-15,-9-2-6 14,-11-5-12-14,-16 0-7 0,-9-3-6 12,-8-4 24-12,-11-1-20 14,-10 6-8-14,-4 0 29 13,0 13-4-13,-20 3 1 14,-5 9 3-14,8-2 1 14,1 5 51 0,7 3-12-14,5 2-37 14,4 1-3-14,0 1-7 14,0-3-29-14,15 2-11 0,12-2 47 12,4 2 18 3,12-4-14-15,-5 5-4 0,-1 0 6 12,1 0-4-12,-9 0-2 14,0 20-1-14,-11 2-9 14,-5 8 6-14,-3 11-12 13,-10 6 16-13,0 10 19 14,0 3 0-14,0-4-7 0,-10-4-12 13,6-6 0-13,2-5 6 13,2-7-6-13,0-2-12 14,0-6-25-14,18-6-26 13,13-8-44-13,-18-12-22 0,3 0-36 29</inkml:trace>
    </iact:actionData>
  </iact:action>
  <iact:action type="add" startTime="45951">
    <iact:property name="dataType"/>
    <iact:actionData xml:id="d16">
      <inkml:trace xmlns:inkml="http://www.w3.org/2003/InkML" xml:id="stk16" contextRef="#ctx0" brushRef="#br0">21491 15020 86 0,'0'0'384'15,"0"0"-384"-14,0 0 15 14,0 0-15-14,0 0 20 13,0 0 9-13,-85-77-9 14,56 77-1-14,12 7-16 0,5 8-3 13,8 2-4-13,4 0-5 13,0 4-10-13,2 0 17 14,20 4 1-14,7 4 2 14,9 3 2-14,2 0 7 13,-4-1 0-13,2 0 13 14,-7 0-22-14,-4-4-1 13,-10 5 0-13,-5-6 3 30,-12 0-3-30,0 3 11 0,-16 1 19 12,-22 10 34-12,-9-3-56 14,1-2 2-14,4-3 2 13,5-10-12-13,16-2-13 14,9-5-55-14,12-15-125 14,0 0-65-14</inkml:trace>
    </iact:actionData>
  </iact:action>
  <iact:action type="add" startTime="46309">
    <iact:property name="dataType"/>
    <iact:actionData xml:id="d17">
      <inkml:trace xmlns:inkml="http://www.w3.org/2003/InkML" xml:id="stk17" contextRef="#ctx0" brushRef="#br0">21696 15069 558 0,'0'0'100'15,"0"0"-55"-14,0 0-27 14,0 0-24-14,134-119 6 13,-99 96 0-13,8 3 1 14,1 0-1-14,8 2-5 0,-6 4-38 13,1 0-37-13,-5-2-9 13,-32 12-124-13</inkml:trace>
    </iact:actionData>
  </iact:action>
  <iact:action type="add" startTime="46473">
    <iact:property name="dataType"/>
    <iact:actionData xml:id="d18">
      <inkml:trace xmlns:inkml="http://www.w3.org/2003/InkML" xml:id="stk18" contextRef="#ctx0" brushRef="#br0">22193 14788 239 0,'0'0'184'1,"0"0"-177"13,0 0-4-13,-91 148 54 14,55-91-1-14,5 7 5 13,-5 6-29-13,7 3-20 14,9-1-2-14,3-4-9 14,3-4-1-14,1-6 0 0,-1-5-8 12,1-9-25 3,1-8-49-15,8-36-57 0,-5 0-41 12</inkml:trace>
    </iact:actionData>
  </iact:action>
  <iact:action type="add" startTime="46977">
    <iact:property name="dataType"/>
    <iact:actionData xml:id="d19">
      <inkml:trace xmlns:inkml="http://www.w3.org/2003/InkML" xml:id="stk19" contextRef="#ctx0" brushRef="#br0">21616 13391 604 0,'0'0'0'1,"0"0"-23"13,0 0 19-13,0 0 6 14,111-7-2-14,-73 6 28 13,6-5-20-13,10-6 5 14,0-4-4-14,-1-4-3 14,3-9 34-14,-1-6-36 13,3-12 2-13,5-7 23 14,-5-6-29-14,-11-1 4 14,-12-11-4-14,-12-3 6 29,-21-16-11-29,-2-7 5 0,-31-10-41 0,-38-4 22 11,-22 5-41 4,-23 7 21-15,-27 21 17 14,-31 28-16-14,-15 29 21 13,-21 22-17-13,4 26 34 0,12 38 2 13,16 26 1-13,25 24 23 14,10 25-18-14,23 21 0 13,20 23 49-13,29 17-20 14,30 3-7-14,35-7 19 13,4-19-41-13,58-29-4 0,31-23 8 13,30-35-9-13,18-30 37 14,27-34-32-14,18-26 3 13,22-12 27-13,0-48-35 14,-1-26 8-14,-20-22-9 0,-23-23 3 13,-17-9-10-13,-25-11-32 13,-20 5-83-13,-98 102-78 29,0 14-114-29</inkml:trace>
    </iact:actionData>
  </iact:action>
  <iact:action type="add" startTime="50052">
    <iact:property name="dataType"/>
    <iact:actionData xml:id="d20">
      <inkml:trace xmlns:inkml="http://www.w3.org/2003/InkML" xml:id="stk20" contextRef="#ctx0" brushRef="#br0">17701 18140 287 0,'0'0'39'1,"0"0"-10"13,0 0 10-13,0 0 38 14,0 0-16-14,0 0-17 13,0 0-4-13,-11 0-37 14,11 0-3-14,0 0-8 0,0 0 8 13,0 0 6-13,9-3 5 13,16-7-7-13,8-2 12 14,9-8-4-14,12 0 8 14,8-12-5-14,17 0-7 13,2-5 24 2,18-2-21-15,3-1-6 13,6 6 10-13,-6 0-15 14,-2 7 0-14,1-3 0 14,-3 12 2-14,-11-4 7 13,-14 8-9-13,-15 2 0 0,-6 2-3 13,-15 2 4-13,-3-1-2 14,-5 4-6-14,-9-1-38 13,2 0 22-13,-4-4-63 14,-18 8-53-14,0-4-61 13</inkml:trace>
    </iact:actionData>
  </iact:action>
</iact:actions>
</file>

<file path=ppt/ink/inkAction5.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03:09.348"/>
    </inkml:context>
    <inkml:brush xml:id="br0">
      <inkml:brushProperty name="width" value="0.05292" units="cm"/>
      <inkml:brushProperty name="height" value="0.05292" units="cm"/>
      <inkml:brushProperty name="color" value="#FF0000"/>
    </inkml:brush>
  </inkml:definitions>
  <iact:action type="add" startTime="6865">
    <iact:property name="dataType"/>
    <iact:actionData xml:id="d0">
      <inkml:trace xmlns:inkml="http://www.w3.org/2003/InkML" xml:id="stk0" contextRef="#ctx0" brushRef="#br0">16774 10802 213 0,'-20'3'19'15,"16"-1"-3"-14,-1 1-12 14,0-3 16-14,3 4 16 13,0-4-6-13,0 0-14 14,2 2-12-14,0-2-2 14,0 0 24-14,0 0-22 0,0 0 15 12,0 0-10-12,0 0 10 14,0 0 21-14,0 0-23 13,0 0-9-13,0 0 32 14,0 0-39-14,9 0 6 14,11-2 0-14,13-12-5 13,12-10 7-13,13-5-9 14,13-8 0-14,5-5 23 14,8-2-18-14,1 0 8 13,2 1-5-13,-4 5-2 14,-10 3-2-14,-4 1-4 13,-9 3 0-13,-6 6 8 0,-16 8-8 29,-9 5 0-29,-9 4-1 13,-11 2 2-13,-5 6-2 14,-4 0-10-14,0 0-26 0,0 0 21 0,0 0-49 12,0 0-55-12,0 0-27 13,0 2-38-13</inkml:trace>
    </iact:actionData>
  </iact:action>
  <iact:action type="add" startTime="7415">
    <iact:property name="dataType"/>
    <iact:actionData xml:id="d1">
      <inkml:trace xmlns:inkml="http://www.w3.org/2003/InkML" xml:id="stk1" contextRef="#ctx0" brushRef="#br0">17496 10553 83 0,'0'0'230'15,"0"0"-230"-14,0 0-27 14,0 0 20-14,0 0 4 13,0 0 3-13,-2 101 25 14,2-52-4-14,14 8 20 14,3 5-16-14,1 1 10 13,5-2-14-13,-6 1 14 0,1-3-13 13,5-7-19-13,-6-3 3 14,-1-10 3-14,-3-8-9 13,-2-12 0-13,-4-3-3 14,2-10 3-14,-7-1 0 13,-2-5-22-13,0 0-19 14,0 0 21-14,0 0-40 14,0 0-20-14,0-3-74 13</inkml:trace>
    </iact:actionData>
  </iact:action>
  <iact:action type="add" startTime="7773">
    <iact:property name="dataType"/>
    <iact:actionData xml:id="d2">
      <inkml:trace xmlns:inkml="http://www.w3.org/2003/InkML" xml:id="stk2" contextRef="#ctx0" brushRef="#br0">17786 10812 335 0,'0'0'185'15,"0"0"-182"-14,0 0 7 14,0 0-8-14,0 0-2 13,0 0-14-13,0 0-68 14,0-24-71-14,9 24 48 14</inkml:trace>
    </iact:actionData>
  </iact:action>
  <iact:action type="add" startTime="7970">
    <iact:property name="dataType"/>
    <iact:actionData xml:id="d3">
      <inkml:trace xmlns:inkml="http://www.w3.org/2003/InkML" xml:id="stk3" contextRef="#ctx0" brushRef="#br0">18052 10517 35 0,'0'0'470'1,"0"0"-404"13,0 0-64-13,0 0-4 14,0 0-6-14,0 0 6 13,8-20-7-13,5 45 6 14,12 17 3-14,2 12 32 14,6 8-30-14,5-2 6 13,-2 0-8-13,4-2 4 14,-7-12 3-14,3-6-7 13,-5-12-10-13,-4-7 9 0,-9-10-12 13,-5-4-2-13,-1-7-2 29,-10 0 8-29,9 0 9 14,-5-32 14-14,3-22-6 14,-4-17 12-14,2-15-16 0,-7-2 3 12,0 0 6-12,0 6-9 14,0 9 43-14,0 10-14 14,0 10-27-14,0 11 23 13,-5 10-26-13,3 9-6 14,2 11 1-14,-2 7-37 0,2 3 39 12,0 2-51-12,0 0-57 0,0 0-65 13,0 16 19-13</inkml:trace>
    </iact:actionData>
  </iact:action>
  <iact:action type="add" startTime="8517">
    <iact:property name="dataType"/>
    <iact:actionData xml:id="d4">
      <inkml:trace xmlns:inkml="http://www.w3.org/2003/InkML" xml:id="stk4" contextRef="#ctx0" brushRef="#br0">17922 11805 360 0,'0'0'0'1,"0"0"-17"13,0 0 1-13,0 0 16 14,0 0 16-14,0 0 44 13,-36 41-60-13,36-41 12 14,0 0 40-14,14 0-16 14,10-9 6-14,10-14 29 13,17-6-38-13,9-13 27 0,10-11-44 13,5-4 0-13,10-8 35 29,4 1-35-29,11-1 2 0,12-1-13 13,1-2 1 1,-1 2 8-14,-7 7-14 14,-14 10 0-14,-13 15-2 0,-22 12 2 13,-23 11-7-13,-17 8-11 13,-7 1-18-13,-7 2 29 14,-2 0-48-14,0 0-12 0,0 0-13 12,0 5-58-12,-27 16 55 14,12-9-49-14</inkml:trace>
    </iact:actionData>
  </iact:action>
  <iact:action type="add" startTime="9538">
    <iact:property name="dataType"/>
    <iact:actionData xml:id="d5">
      <inkml:trace xmlns:inkml="http://www.w3.org/2003/InkML" xml:id="stk5" contextRef="#ctx0" brushRef="#br0">16899 10098 199 0,'0'0'7'1,"0"0"3"13,0 0-9-13,0 0 61 14,0 0-27-14,0 0 23 13,-45-9-40-13,45 6-15 14,0 3 28-14,0-2-26 14,0 0 22-14,0 2-2 13,0-2-18-13,0 2-4 14,0 0-3-14,0 0 0 14,2 0 41-14,8-6-31 13,-2-2 7-13,17-10 10 14,15-10-6-14,14-4 12 13,10-8-32 2,19-4 0-15,8-4 26 14,18-7-26-14,5-4 13 0,2-3-8 12,0-3-1-12,-3 5 13 14,-10 4-18-14,-3 5 0 13,-6 7 16-13,-14 8-13 0,-13 8-5 13,-9 10 2 2,-18 8-6-15,-13 5 0 0,-11 5-39 12,-12 0-14-12,-4 0 0 14,0 0-63-14,0 19-6 14,0-6 54-14</inkml:trace>
    </iact:actionData>
  </iact:action>
</iact:actions>
</file>

<file path=ppt/ink/inkAction50.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9:12:18.181"/>
    </inkml:context>
    <inkml:brush xml:id="br0">
      <inkml:brushProperty name="width" value="0.05292" units="cm"/>
      <inkml:brushProperty name="height" value="0.05292" units="cm"/>
      <inkml:brushProperty name="color" value="#FF0000"/>
    </inkml:brush>
  </inkml:definitions>
  <iact:action type="add" startTime="3914">
    <iact:property name="dataType"/>
    <iact:actionData xml:id="d0">
      <inkml:trace xmlns:inkml="http://www.w3.org/2003/InkML" xml:id="stk0" contextRef="#ctx0" brushRef="#br0">30396 8604 497 0,'-19'2'11'15,"11"-2"-11"-14,6 0-6 14,0 0 6-14,2 0 40 13,0 0 5-13,0 0-8 14,0 0-32-14,0 0 23 14,0 0-28-14,0 0 0 13,0 0-5-13,0 0 4 14,0 0-5-14,0 0-4 14,0 0 10-14,0 2 8 13,18 3 0-13,18 4 15 14,17 0 14-14,27-2-5 13,23-3-13-13,13-4-3 14,9 0-15 1,8 0 18-15,2 0-19 0,-6 0 0 28,-9 0 2-28,-9 0 2 0,-6-2-4 0,-3-6 0 27,-3 0 0-27,-13-1 4 0,-7 2-4 0,-21 0 0 27,-12 4 1-27,-12-1 2 0,-10 0-4 0,-8 3 1 28,-5-2-5-28,-5 3-2 0,0 0-24 0,-6 0-26 27,0 0-59-27,0 0-169 0</inkml:trace>
    </iact:actionData>
  </iact:action>
  <iact:action type="add" startTime="6579">
    <iact:property name="dataType"/>
    <iact:actionData xml:id="d1">
      <inkml:trace xmlns:inkml="http://www.w3.org/2003/InkML" xml:id="stk1" contextRef="#ctx0" brushRef="#br0">28861 10807 334 0,'0'0'11'1,"0"0"-8"0,0 0 14 0,0 0 37 0,0 0 48 0,0 0-62 9,0 0 6-9,-74 0 0 14,74 0-19-14,0 0 8 13,0 0-19-13,0 0-15 14,0 0 32-14,0 0-33 14,0 0 0-14,0 0 14 13,0 0 3-13,0 0 4 14,0 0-11-14,0 0-8 14,0 0 23-14,0 0-25 13,0 0-4-13,0 0 0 14,4 0 6-14,21-2-2 0,15-7 2 12,25-5 8-12,17 0 35 14,19 0-41 16,3 2-4-30,8 5 16 0,0-2-15 0,-10 1-1 28,-4 0 0-28,-7-4 0 0,0 3-5 28,1 4 5-28,-7 1-26 0,-12 1-9 0,-3 3-31 0,-18 0-23 26,-52 0-67-26,0 0-149 0</inkml:trace>
    </iact:actionData>
  </iact:action>
  <iact:action type="add" startTime="13958">
    <iact:property name="dataType"/>
    <iact:actionData xml:id="d2">
      <inkml:trace xmlns:inkml="http://www.w3.org/2003/InkML" xml:id="stk2" contextRef="#ctx0" brushRef="#br0">29556 13070 523 0,'-16'0'0'15,"14"0"-17"-14,0 0 17 14,2 0 3-14,0 0 59 13,0 0-38-13,0 0 9 14,0 0-28-14,0 0 4 0,0 0 14 13,0 0-23 1,0 0 0-14,0 0 3 0,0 0-2 13,4 0 14-13,19 0-14 13,4 0 0-13,8 0 34 14,17 0-34-14,6-8 14 14,11-4 5 16,8-2-3-30,8-2-2 0,4-2-13 0,5 0-2 27,-1 2 29-27,5 2-24 0,1-1-2 0,3 8 14 27,-4-2-15-27,-1 6 5 0,-6 1-7 0,-3 0 0 0,9-1 4 27,-1-1-4-27,-5 4 0 0,-9-5-1 0,-12 1 4 27,-12 1-2-27,-8-3-1 0,-5 5 0 0,2-6 0 27,-4 2 0-27,-6-1 0 0,-3-1-2 0,-5 4-9 0,-15 0 0 26,-4 3-23-26,-5 0-9 0,-5 0 34 0,0 0-52 28,0 0-11-28,0 0-27 0,-9 0-52 0,-5 0-21 11</inkml:trace>
    </iact:actionData>
  </iact:action>
  <iact:action type="add" startTime="20937">
    <iact:property name="dataType"/>
    <iact:actionData xml:id="d3">
      <inkml:trace xmlns:inkml="http://www.w3.org/2003/InkML" xml:id="stk3" contextRef="#ctx0" brushRef="#br0">16534 12893 39 0,'-25'-14'40'1,"7"7"-6"0,0 0 9 0,7 1 12 0,0 1-7 0,0 1-17 0,-1 1-31 8,-3 2-1 7,1 1-4-15,-1 0-6 0,-14 0 11 12,4 0 0-12,1 9-2 14,-1 10-16-14,1-2-20 14,21-11-46-14,3 1-39 13</inkml:trace>
    </iact:actionData>
  </iact:action>
  <iact:action type="add" startTime="21880">
    <iact:property name="dataType"/>
    <iact:actionData xml:id="d4">
      <inkml:trace xmlns:inkml="http://www.w3.org/2003/InkML" xml:id="stk4" contextRef="#ctx0" brushRef="#br0">16627 12749 273 0,'0'0'68'15,"0"0"-63"-14,0 0 30 0,0 0-25 13,0 0 24-13,0 0 36 13,0 0-47-13,-29-35 14 14,29 35-30-14,-2 0-4 14,2 0 39-14,0 0-25 13,0 0 17-13,0 0-4 14,0 0-23-14,0 0-5 14,0 0-2-14,0 0 0 13,0 0 13-13,0 0-13 14,0 0 0-14,0-5 8 13,4-1-7-13,23-8 8 14,9-4-9-14,3-4 0 14,15-2 3-14,0 0-3 13,0-2 0 2,-4 3 0-15,6 1 3 0,-11 5-6 0,-5 1 3 27,-11 6-4-27,-14 3-12 0,-7 6 7 0,-8 1 2 27,0 0 3-27,0 0-21 0,-8 0 21 0,-17 4-24 28,-8 14 28-28,-9 3-3 0,-7 7 3 0,-2 1 0 27,4 5 3-27,-7 0 0 0,19 2-3 0,-1 2-3 27,9 0 3-27,12 2-7 0,1-4 7 0,14-2-3 27,0-2-5-27,0-1 8 0,12-5-3 0,17-4 3 28,9-6 0-28,8-4 12 0,12-6-7 0,2-6-5 27,7 0 15-27,-5 0-11 0,2 0 10 0,-2-5-4 27,-7 0-8-27,-6 1 27 0,-7 4-29 0,-5 0 0 27,-11 0-1-27,-8 0 0 0,-12 4 1 0,4 9-6 28,-10 8 6-28,0 13 14 0,-16 10-13 0,-24 6 4 0,-7 2 7 10,-4-7-9-10,6-3-3 0,3-4-25 28,-1-6-7-28,3-6-5 0,7-12-80 0,24-14-77 28,6 0-93-28</inkml:trace>
    </iact:actionData>
  </iact:action>
  <iact:action type="add" startTime="22650">
    <iact:property name="dataType"/>
    <iact:actionData xml:id="d5">
      <inkml:trace xmlns:inkml="http://www.w3.org/2003/InkML" xml:id="stk5" contextRef="#ctx0" brushRef="#br0">16988 12538 706 0,'0'0'55'1,"-24"-106"-28"0,15 95-27 0,9-4 25 0,0-8-25 0,24-14 18 9,36-16-18-9,27-12 0 14,29-12-4-14,27-5 4 13,11 2 0-13,2-2-6 14,-9 9-3-14,-9 10-24 14,-18 10-37-14,-6 11-69 13,-96 37-83-13</inkml:trace>
    </iact:actionData>
  </iact:action>
  <iact:action type="add" startTime="25220">
    <iact:property name="dataType"/>
    <iact:actionData xml:id="d6">
      <inkml:trace xmlns:inkml="http://www.w3.org/2003/InkML" xml:id="stk6" contextRef="#ctx0" brushRef="#br0">16268 13883 22 0,'0'0'448'1,"0"0"-448"0,0 0-6 0,0 0 6 0,0 0 21 0,0 0-14 9,0 0-7-9,-38 3-11 14,38-3 8-14,0 0 2 13,0 0 1-13,0 0 0 0,0 0 17 13,0 0-17-13,0 0 12 14,0 0-1-14,0 0 2 13,0 0 20-13,0 0-6 14,0 0-10-14,5 0 22 14,8 0-33-14,7 0 14 13,24-15 14-13,26-14-2 14,17-11 18 0,28-12-26-14,24-4-9 30,17-2 37-30,6 4-47 0,-5 3 12 0,-13 5 9 0,-12 0-17 26,-9 4 6-26,-21 3-15 0,-15 7 0 0,-16 11 7 27,-17 4-7-27,-19 8-3 0,-12 5-21 13,-19 1-31-13,-2 3-13 0,-2 3-68 0,-4 13-58 27,-23 7 19-27</inkml:trace>
    </iact:actionData>
  </iact:action>
  <iact:action type="add" startTime="25866">
    <iact:property name="dataType"/>
    <iact:actionData xml:id="d7">
      <inkml:trace xmlns:inkml="http://www.w3.org/2003/InkML" xml:id="stk7" contextRef="#ctx0" brushRef="#br0">16656 14364 620 0,'0'0'67'1,"0"0"-53"0,0 0-8 0,0 0 22 0,0 0 12 0,0 0-30 9,9-29-7-9,-9 41-3 14,4 27-1-14,7 16 1 13,3 12 1-13,4 5 11 14,4-2-12-14,0 0-26 14,9-2-1-14,3 5-69 13,-26-57-67-13,4-9-111 14</inkml:trace>
    </iact:actionData>
  </iact:action>
  <iact:action type="add" startTime="26134">
    <iact:property name="dataType"/>
    <iact:actionData xml:id="d8">
      <inkml:trace xmlns:inkml="http://www.w3.org/2003/InkML" xml:id="stk8" contextRef="#ctx0" brushRef="#br0">17055 14157 517 0,'0'0'0'1,"0"0"13"0,0 0 6 0,0 0 28 0,0 0-20 26,0 0-26-26,-14 40 6 0,10 28 31 0,2 2-38 11,2-4 9-11,0-13-7 14,20-10-2-14,9-14-9 14,2-7 9-14,9-9 0 13,3-8-3-13,1-5 3 14,3 0 0-14,2-18 1 0,-4-16 2 13,-10-4-3 17,-1-13 15-30,-17-9-11 0,-14-4 8 28,-3 4-12-28,0 8 4 0,-34 12 26 0,-8 10-5 12,-12 10 6-12,-2 8-19 0,-1 8-11 0,8 4-2 27,-3 0-14-27,12 24-31 0,16 11-7 0,24-16-100 27,0-5-124-27</inkml:trace>
    </iact:actionData>
  </iact:action>
  <iact:action type="add" startTime="26525">
    <iact:property name="dataType"/>
    <iact:actionData xml:id="d9">
      <inkml:trace xmlns:inkml="http://www.w3.org/2003/InkML" xml:id="stk9" contextRef="#ctx0" brushRef="#br0">17661 13900 175 0,'0'0'288'1,"0"0"-288"0,0 0 0 0,0 0 7 0,0 0 50 26,0 0 11-26,-35-92-9 0,23 89-30 0,10 3-12 11,2 0-3-11,-2 0-14 14,2 0 0-14,-2 17-5 14,2 21 5-14,0 8 10 0,0 8-10 12,4-3 0-12,12-10 6 30,-1-10-3-30,-1-13 3 0,-10-9-6 28,3-6 1-28,-7-3 6 0,0 0-7 28,0 0 0-28,0 0 13 0,0 0-10 0,0 0 12 0,0 0-1 0,0 0-8 10,0 0-6-10,2 0 0 13,0 4-4-13,7-1-1 14,-2 6 9-14,4 1-4 29,14 2 0-29,-5 2 1 0,11-6 0 0,3-4-1 27,-5-1 0-27,-6-3 1 0,2 0 0 0,-9 0-1 28,-3-9 3-28,-1-11 2 0,-10-6 23 0,-2-10-28 27,-2-12 3-27,-39-4-6 0,-13 2 2 0,-10 6 1 27,-7 9 0-27,-2 12-10 0,5 11 6 0,22 9-25 27,5 3-49-27,41 0-33 0,0 0-197 0</inkml:trace>
    </iact:actionData>
  </iact:action>
  <iact:action type="add" startTime="27075">
    <iact:property name="dataType"/>
    <iact:actionData xml:id="d10">
      <inkml:trace xmlns:inkml="http://www.w3.org/2003/InkML" xml:id="stk10" contextRef="#ctx0" brushRef="#br0">18060 13377 743 0,'0'0'77'1,"0"0"-39"0,0 0-32 0,0 0-6 0,0 0 4 26,0 0-11-26,21 60 7 0,-29 25 0 0,8 7 15 11,2 2-12-11,35-4-3 14,-2-5 0-14,7-4-35 14,-1 0 12-14,-1-9-88 13,-34-56-52-13,1-8-113 0</inkml:trace>
    </iact:actionData>
  </iact:action>
  <iact:action type="add" startTime="27289">
    <iact:property name="dataType"/>
    <iact:actionData xml:id="d11">
      <inkml:trace xmlns:inkml="http://www.w3.org/2003/InkML" xml:id="stk11" contextRef="#ctx0" brushRef="#br0">18114 13968 767 0,'0'0'81'1,"0"0"-81"0,-27-102 16 0,50 61-17 0,19-2 1 10,7 1-5-10,8 7-2 14,3 10-100-14,8 4-47 13,-49 17-123-13</inkml:trace>
    </iact:actionData>
  </iact:action>
  <iact:action type="add" startTime="27457">
    <iact:property name="dataType"/>
    <iact:actionData xml:id="d12">
      <inkml:trace xmlns:inkml="http://www.w3.org/2003/InkML" xml:id="stk12" contextRef="#ctx0" brushRef="#br0">18716 13293 225 0,'0'0'333'1,"0"0"-333"0,0 0-8 0,-128 56-5 0,113-18 8 26,15 2-8-26,0-5 26 0,0 8-1 0,29-5 20 27,13-1-29-27,10-3 28 0,-4-5-29 0,12 1-2 27,-6 5 31-27,-2-1-28 0,-8 10 16 0,-13 2-15 27,-15 5-3-27,-16 7 15 0,0 3-13 0,-40 3-3 12,-9 1 29-12,-7-9-29 0,0-2 0 0,-4-11-58 27,36-43-61-27,6 0-83 0</inkml:trace>
    </iact:actionData>
  </iact:action>
  <iact:action type="add" startTime="27739">
    <iact:property name="dataType"/>
    <iact:actionData xml:id="d13">
      <inkml:trace xmlns:inkml="http://www.w3.org/2003/InkML" xml:id="stk13" contextRef="#ctx0" brushRef="#br0">18704 13237 544 0,'100'-189'27'1,"-15"112"-14"0,9 10-13 0,-5 17-2 0,-11 12-33 0,-9 18-81 9,-60 20-58-9,-9 8-51 14</inkml:trace>
    </iact:actionData>
  </iact:action>
  <iact:action type="add" startTime="27950">
    <iact:property name="dataType"/>
    <iact:actionData xml:id="d14">
      <inkml:trace xmlns:inkml="http://www.w3.org/2003/InkML" xml:id="stk14" contextRef="#ctx0" brushRef="#br0">17070 15059 467 0,'-156'118'101'1,"112"-91"-101"0,15 5-7 0,13-12-7 0,16-6 2 26,0-5-1-26,12 2 13 0,34-7 17 0,26-4 43 11,26 0-26-11,29-28 14 14,33-20 17-14,25-20-35 14,27-19 14-14,11-14-6 13,6-4-6-13,12-8 10 14,0-1-42 0,4-10 0-14,0-10 11 0,-13-21-6 29,-9-5-6-29,-26-17 2 0,-31-12-1 0,-23-11 0 27,-29 2-17-27,-32 15 17 0,-39 27 1 0,-43 32 7 27,0 27 2-27,-58 23 20 0,-25 22-22 0,-21 16-8 28,-37 22-13-28,-29 14 7 0,-32 19-12 0,-41 46 9 27,-20 23-13-27,-18 25 13 0,-5 19 9 0,1 22 2 27,13 13-2-27,9 11 0 0,22 4-2 0,43-9 2 12,42-12-1-12,53-17 0 0,46-12-6 0,30-14 5 27,27-9-19-27,36-14-19 0,35-14-3 0,29-23-29 27,30-27-17-27,-64-31-70 0,13-35-122 0</inkml:trace>
    </iact:actionData>
  </iact:action>
  <iact:action type="add" startTime="28774">
    <iact:property name="dataType"/>
    <iact:actionData xml:id="d15">
      <inkml:trace xmlns:inkml="http://www.w3.org/2003/InkML" xml:id="stk15" contextRef="#ctx0" brushRef="#br0">20648 11177 660 0,'0'0'98'1,"0"0"-98"0,0 0-7 0,0 0-19 0,0 0 26 26,134 30 23-26,-67 36-23 0,18 19 31 0,15 17-1 11,10 10-29-11,-4 0 5 14,-6-7-6-14,-11-17 0 14,-8-15-13-14,-10-13 1 0,-13-13-17 12,-11-12-19-12,-11-13-26 14,-19-10 13 0,-14-12-2-14,-3-9 63 0,0-39-25 13,-20-25 28 2,-5-26-3 15,-4-4 21-30,0 3 25 0,0 19 24 0,0 23 52 0,7 25-54 0,6 19 7 25,8 6-59-25,-11 8 11 0,-5 2-27 28,-25 51 6-28,-15 32-8 0,-19 26 2 0,-4 19 0 28,2 12-23-28,-2 8-27 0,3 9-48 0,14-6-43 27,57-113-121-27,13-17-107 0</inkml:trace>
    </iact:actionData>
  </iact:action>
  <iact:action type="add" startTime="29218">
    <iact:property name="dataType"/>
    <iact:actionData xml:id="d16">
      <inkml:trace xmlns:inkml="http://www.w3.org/2003/InkML" xml:id="stk16" contextRef="#ctx0" brushRef="#br0">22176 11350 770 0,'59'-115'43'15,"-27"74"-37"-14,21-2-4 0,9 2 9 0,12 0 18 12,6 1-24-12,5 1 29 13,13 4-34-13,3 2 0 14,1 8 0-14,-15 6-28 14,-9 6-33-14,-15 11-31 13,-63 2-94-13,0 0-132 14</inkml:trace>
    </iact:actionData>
  </iact:action>
  <iact:action type="add" startTime="29510">
    <iact:property name="dataType"/>
    <iact:actionData xml:id="d17">
      <inkml:trace xmlns:inkml="http://www.w3.org/2003/InkML" xml:id="stk17" contextRef="#ctx0" brushRef="#br0">22639 10900 652 0,'0'0'74'1,"0"0"-74"0,0 0 14 0,0 0-33 0,0 0 19 10,0 0 0-10,13 35 14 14,-13 31 28-14,0 22-2 13,0 16-29-13,0 14 0 14,0 8-3-14,0 1-8 14,-2-2-55-14,0-9-12 13,-5-90-80-13,3-10-101 0</inkml:trace>
    </iact:actionData>
  </iact:action>
  <iact:action type="add" startTime="29736">
    <iact:property name="dataType"/>
    <iact:actionData xml:id="d18">
      <inkml:trace xmlns:inkml="http://www.w3.org/2003/InkML" xml:id="stk18" contextRef="#ctx0" brushRef="#br0">22710 11468 602 0,'0'0'114'1,"0"0"-53"0,16-103-48 0,-14 102-12 0,-2 1 11 0,0 0-12 9,5 1 0-9,-3 39-9 14,2 27 7-14,7 23 4 0,3 15-4 12,1-1-26-12,1-3-51 14,11-11-22-14,-16-69-110 14,3-11-162-14</inkml:trace>
    </iact:actionData>
  </iact:action>
  <iact:action type="add" startTime="29924">
    <iact:property name="dataType"/>
    <iact:actionData xml:id="d19">
      <inkml:trace xmlns:inkml="http://www.w3.org/2003/InkML" xml:id="stk19" contextRef="#ctx0" brushRef="#br0">23306 11652 793 0,'0'0'0'1,"0"0"-30"13,0 0-29-13,0 0 59 0,0 0 5 13,0 0 20 1,52 62 12-14,-29-5-33 14,4-9 12-14,0-14-16 0,-9-15 0 13,-3-16 16-13,1-3-16 13,8-18 42-13,10-34-10 14,10-27-29-14,6-19 15 29,-6-13-18-29,1 1-16 0,-3 17-2 28,-11 30-38-28,-8 26 37 0,-17 24-10 0,-4 13-59 0,-2 10-203 11,0 19-17-11</inkml:trace>
    </iact:actionData>
  </iact:action>
  <iact:action type="add" startTime="30336">
    <iact:property name="dataType"/>
    <iact:actionData xml:id="d20">
      <inkml:trace xmlns:inkml="http://www.w3.org/2003/InkML" xml:id="stk20" contextRef="#ctx0" brushRef="#br0">24394 12700 688 0,'0'0'37'1,"0"0"-37"0,0 0-18 0,0 0 18 0,0 0 6 26,89-134 38-26,2 90-39 0,32 1 0 0,21-4 33 0,19 3-32 10,14 2 6-10,0 1 5 14,18 8-15-14,0 1 11 29,0 0-13-29,1-4 0 0,-14-5-12 0,-10-1 3 28,-9 0-8-28,-25 0 9 0,-17 8-29 0,-19 4 31 27,-19 7-30-27,-19 2 33 0,-15 3-18 28,-17 4 29-28,-19 4-16 0,-7 1-14 0,-6-3-72 27,0 11-60-27,-17-3-235 0</inkml:trace>
    </iact:actionData>
  </iact:action>
  <iact:action type="add" startTime="30650">
    <iact:property name="dataType"/>
    <iact:actionData xml:id="d21">
      <inkml:trace xmlns:inkml="http://www.w3.org/2003/InkML" xml:id="stk21" contextRef="#ctx0" brushRef="#br0">26932 11613 386 0,'0'0'62'1,"0"0"-13"0,0 0-23 0,0 0 41 0,0 0-67 10,0 0-19-10,0 0 7 14,-58-9 12-14,85 43 24 13,8 7 5-13,8 1 8 14,-3 4 7-14,-2-1-27 14,-9 6-10-14,-9 1 40 0,-13 6-31 12,-7 10-5-12,-47 8 2 30,-46 13 10-30,-52 13 44 29,-50 8-55-29,-38 15-11 0,-39 9 14 0,-21 12-15 0,11 19-79 10,186-110-99-10,34-6-126 0</inkml:trace>
    </iact:actionData>
  </iact:action>
  <iact:action type="add" startTime="31724">
    <iact:property name="dataType"/>
    <iact:actionData xml:id="d22">
      <inkml:trace xmlns:inkml="http://www.w3.org/2003/InkML" xml:id="stk22" contextRef="#ctx0" brushRef="#br0">27494 16281 514 0,'0'0'52'1,"0"0"10"0,0 0-36 0,0 0 8 0,0 0 24 0,0 0-20 9,-45 16-17-9,45-16 29 14,0 0-45-14,0 0 5 13,0 0 10-13,2 0-17 14,25 0 19-14,25-4-3 14,28-19 12-14,25-9 26 29,17-6-47-29,17-6 17 0,7-4 3 0,6-8-15 12,13-6-1 2,14-8-14-14,-1-7-13 0,14-1-6 28,-1-10-131-28,-135 58-61 0,-11-6-283 0</inkml:trace>
    </iact:actionData>
  </iact:action>
</iact:actions>
</file>

<file path=ppt/ink/inkAction5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9:12:53.747"/>
    </inkml:context>
    <inkml:brush xml:id="br0">
      <inkml:brushProperty name="width" value="0.05292" units="cm"/>
      <inkml:brushProperty name="height" value="0.05292" units="cm"/>
      <inkml:brushProperty name="color" value="#FF0000"/>
    </inkml:brush>
  </inkml:definitions>
  <iact:action type="add" startTime="5654">
    <iact:property name="dataType"/>
    <iact:actionData xml:id="d0">
      <inkml:trace xmlns:inkml="http://www.w3.org/2003/InkML" xml:id="stk0" contextRef="#ctx0" brushRef="#br0">29266 5031 505 0,'0'0'23'1,"0"0"9"0,0 0-31 0,0 0-1 11,0 0 29-11,0 0 22 0,0 0-14 13,-35 6-9-13,35-4-25 13,0-2 22-13,0 0-23 14,0 0-2-14,0 0 26 14,6 0-5-14,23 0-11 13,27-5 1-13,29-14-7 14,21-3 40-14,21-6-42 14,10-2-1-14,0 2 9 13,0 0-10 2,-8 5 4-15,-9 1-4 0,-14 4 4 12,-25 9-16-12,-13-2 12 0,-22 10-51 29,-12 1 0-29,-16 0-30 13,-12 0-46-13,-6 0-70 0,-10 5 14 13</inkml:trace>
    </iact:actionData>
  </iact:action>
  <iact:action type="add" startTime="6816">
    <iact:property name="dataType"/>
    <iact:actionData xml:id="d1">
      <inkml:trace xmlns:inkml="http://www.w3.org/2003/InkML" xml:id="stk1" contextRef="#ctx0" brushRef="#br0">30020 5863 330 0,'0'0'52'1,"0"0"-24"0,0 0-22 0,0 0 35 11,0 0 32-11,0 0-15 14,0 0 14-14,-23 18-47 13,23-18-10-13,0 2 38 14,0 1-23-14,0-3-2 14,0 0 1-14,0 0-24 13,7 0 17-13,24 0-22 0,20 0 0 13,30-11 15-13,19-5-15 29,16-1 0-29,7-2 0 14,-5 5 8-14,-6-4-5 0,-19 4-3 12,-11 2 0-12,-8 0 1 14,-9 4-1-14,-7 1-10 0,-16 2-26 28,-7 1-30-28,-10 4 4 14,-25 0-109-14,-2 0-102 0</inkml:trace>
    </iact:actionData>
  </iact:action>
  <iact:action type="add" startTime="11947">
    <iact:property name="dataType"/>
    <iact:actionData xml:id="d2">
      <inkml:trace xmlns:inkml="http://www.w3.org/2003/InkML" xml:id="stk2" contextRef="#ctx0" brushRef="#br0">30557 6254 91 0,'0'0'53'1,"0"0"-36"13,0 0-9-13,0 0-2 14,0 0-2-14,31-114 3 0,-26 102 5 12,-3 6-10-12,0 6-2 14,0 0-8-14,-2 0-118 14</inkml:trace>
    </iact:actionData>
  </iact:action>
  <iact:action type="add" startTime="13041">
    <iact:property name="dataType"/>
    <iact:actionData xml:id="d3">
      <inkml:trace xmlns:inkml="http://www.w3.org/2003/InkML" xml:id="stk3" contextRef="#ctx0" brushRef="#br0">30069 8376 111 0,'0'0'31'1,"0"0"-12"13,0 0-16-13,0 0-3 14,0 0 37-14,0 0-22 13,0 0 15-13,-29 0 10 0,29 0-3 13,0 0 20-13,0 0-28 14,0 0-7-14,0 0 14 13,0 0-23-13,0 0 6 14,-2 0 1-14,2 0-14 14,0 0 21-14,0 0-25 13,0 0 5-13,0 0 19 14,0 0-14-14,0 0 17 13,0 0-5-13,0 0-10 14,0 0 24-14,0 0-35 14,0 0-3-14,0 0 26 13,0 0-24-13,0 0 9 14,0 0-9-14,0 0 6 13,0 0-8-13,19 0 0 14,21-2 0-14,26-11 5 0,20-4-5 13,5-5 0-13,6 1-2 13,1 2 6-13,-13 0 4 30,2 5-8-30,-10-4-11 13,-3 6 7-13,-9-4-24 0,-5 2-12 13,-7 7-20-13,-10-4-32 13,-8 10 1-13,-35 1-68 0,0 0-110 13</inkml:trace>
    </iact:actionData>
  </iact:action>
  <iact:action type="add" startTime="14699">
    <iact:property name="dataType"/>
    <iact:actionData xml:id="d4">
      <inkml:trace xmlns:inkml="http://www.w3.org/2003/InkML" xml:id="stk4" contextRef="#ctx0" brushRef="#br0">29549 9569 245 0,'0'0'0'1,"0"0"3"13,0 0-2-13,0 0 20 14,0 0 32-14,0 0-28 13,0 0 9-13,-36-18 15 14,36 18-37-14,0-2 12 14,0 2-9-14,0 0 0 13,0-2 5-13,0 2-5 14,0 0-9-14,0 0 32 0,0 0-16 13,0 0 12-13,0 0 1 13,0 0-9-13,0-3 0 14,0 2-18-14,0 1-8 13,0 0 18-13,0 0-15 14,0 0-3-14,10-2 1 14,9-7 1-14,17 0 6 13,9-6-8-13,11 4 0 14,4 0-6-14,9-3 10 14,2 4-4-14,7-4 0 13,3 2 0 2,-4 2-5-15,4 2-41 13,-6 1-12-13,4-2-15 0,-64 6-101 13,-1-2-56-13</inkml:trace>
    </iact:actionData>
  </iact:action>
  <iact:action type="add" startTime="17698">
    <iact:property name="dataType"/>
    <iact:actionData xml:id="d5">
      <inkml:trace xmlns:inkml="http://www.w3.org/2003/InkML" xml:id="stk5" contextRef="#ctx0" brushRef="#br0">29407 10885 227 0,'0'0'145'1,"0"0"-87"0,0 0-38 12,0 0 19-12,0 0 16 0,0 0 28 0,0 0-54 12,-45 1 5-12,45-1-6 13,0 0-8-13,0 0 15 14,0 0-30-14,0 0-5 14,0 0 21-14,0 0-19 0,0 0-2 12,22 0 3 3,16-9 1-15,16-10-4 0,10 0 0 13,10-2 0 1,10-4 2-14,8 6 0 0,9-1-2 13,-1 1 0 1,-7 8 0 1,-8 2-3-15,-16 2 2 0,-7 0-14 13,-10-2 7-13,-8 3-28 13,-3-3-14-13,-8 1-10 0,-8 3-50 29,-12 3-43-29,-13 2-6 13</inkml:trace>
    </iact:actionData>
  </iact:action>
  <iact:action type="add" startTime="38893">
    <iact:property name="dataType"/>
    <iact:actionData xml:id="d6">
      <inkml:trace xmlns:inkml="http://www.w3.org/2003/InkML" xml:id="stk6" contextRef="#ctx0" brushRef="#br0">30178 5903 22 0,'-7'-6'220'1,"5"6"-198"13,2 0-14-13,0 0-6 14,0 0 20-14,0 0 36 13,0 0-34-13,0 0-9 14,0 0-6-14,0 0-7 14,0 0 6-14,0 0 8 13,0 0-8-13,0 0 33 0,0 0-26 13,0 0 0-13,0 0 11 14,0 0-5-14,0 0 2 13,0 0-1-13,7 0-9 14,26-4 17-14,27-10-19 13,29-8 1-13,19 0 1 14,7-2-5 1,-3 4 1-15,-10 2-9 13,-15 6 0-13,-13 0-10 0,-7 1-9 28,-61 11-84-28,1-7-94 0</inkml:trace>
    </iact:actionData>
  </iact:action>
  <iact:action type="add" startTime="40180">
    <iact:property name="dataType"/>
    <iact:actionData xml:id="d7">
      <inkml:trace xmlns:inkml="http://www.w3.org/2003/InkML" xml:id="stk7" contextRef="#ctx0" brushRef="#br0">28433 5929 39 0,'0'0'303'1,"0"0"-268"0,0 0-35 0,0 0 0 11,0 0 34-11,0 0 1 14,0 0-17-14,-37 22 22 13,37-20-25-13,0-2 4 14,0 0-1-14,0 0-12 14,0 0 35-14,0 0-29 13,0 0-6-13,0 0 19 0,0 0-23 13,6 0-1-13,11 2 10 14,16-2 11-14,12 0 61 13,11 0-69-13,2-14-13 29,7-10 24-29,8-4-21 0,5-4-4 0,6-2 0 12,-3-5 14-12,-5 2-14 29,-5-6 0-29,-2 0 0 14,3-5-1-14,1-6 1 0,6-1-7 13,-6 9-36-13,-7 2-62 0,-52 34-26 12,-7 4-156-12</inkml:trace>
    </iact:actionData>
  </iact:action>
  <iact:action type="add" startTime="43340">
    <iact:property name="dataType"/>
    <iact:actionData xml:id="d8">
      <inkml:trace xmlns:inkml="http://www.w3.org/2003/InkML" xml:id="stk8" contextRef="#ctx0" brushRef="#br0">28410 7069 44 0,'0'0'27'15,"0"0"-1"-14,0 0 23 14,0 0 13-14,0 0-4 13,0 0-16-13,0 0-15 14,-6 3 9-14,4-3-30 14,-4 0-3-14,4 0-2 13,2 0 6-13,0 0 14 14,0 0 0-14,0 0-1 13,0 0 13-13,0 0-29 0,0 0 0 13,0 0-4 2,0 0-1-15,0 0 1 0,0 0-9 12,0 0 9-12,0 0 2 14,0 0-2-14,0 0-8 14,0 0 2-14,0 12 4 13,0 3 0-13,0 4 2 14,0 8 0-14,0 1 10 14,0 3-4-14,0 3-6 13,0 1 11-13,0-5-11 14,0-5 9 0,0 0-9-14,0-7 0 14,0-3 3-14,2-6-3 14,6-1-1-14,-2-2 1 0,3 0 3 12,5-1 6-12,7-4-3 0,8-1 3 28,12 0 40-28,12 0-32 14,7-8 1-14,10-14 11 0,1-6-11 13,0-2-6-13,-1-7-12 13,-1-6 3-13,-7-6-1 0,0-2-2 29,-6 2-1-29,-6 7-1 0,-13 8-21 12,-12 14-1-12,-10 4-26 14,-6 2-18-14,-9 14-46 0,0 0-58 12</inkml:trace>
    </iact:actionData>
  </iact:action>
  <iact:action type="add" startTime="48659">
    <iact:property name="dataType"/>
    <iact:actionData xml:id="d9">
      <inkml:trace xmlns:inkml="http://www.w3.org/2003/InkML" xml:id="stk9" contextRef="#ctx0" brushRef="#br0">27746 8243 149 0,'-11'0'120'1,"11"0"-99"13,0 0-18-13,0 0 3 14,0 0-6-14,0 0 49 0,0 0-33 12,0 0 18-12,0 0 9 14,0 0-5-14,0 0 8 14,0 0-29-14,0 0-11 13,0 0 21-13,0 0-27 14,0 0 0-14,0 0 7 14,0 0-6-14,0 0 27 13,0 0-21-13,0 0-2 14,0 0 16-14,0 0-21 13,0 0-1-13,0 0-7 14,0 0-8-14,0 0 9 14,0 14-1-14,0 17 8 13,0 13 5-13,0 7-3 0,9 7-2 13,-3 5 1 1,6-5-1-14,1 2 3 0,0-6-3 29,5-6 0-29,-2-2 4 13,1-15-4-13,-3-7-1 0,-1-6-5 13,0-10 6-13,3-2 6 14,18-6 1-14,11 0 6 0,17-20 51 28,22-23-45-28,15-15-4 13,7-12 0-13,6-12-11 0,-3-5-8 13,-16 0-4-13,-10 17-24 14,-18 18 23-14,-16 16-19 0,-7 15-32 28,-42 21-56-28,0 0-97 0</inkml:trace>
    </iact:actionData>
  </iact:action>
  <iact:action type="add" startTime="54982">
    <iact:property name="dataType"/>
    <iact:actionData xml:id="d10">
      <inkml:trace xmlns:inkml="http://www.w3.org/2003/InkML" xml:id="stk10" contextRef="#ctx0" brushRef="#br0">27561 9515 219 0,'-2'0'70'15,"-5"0"-66"-14,7 0 6 14,0 0 19-14,0 0 29 13,0 0 5-13,0 0-46 14,0 0-2-14,0 0-13 14,-2 0 1-14,2 0 13 0,0 0-14 12,0 0 0 3,0 0 9-15,0 0-10 0,0 0-1 12,0 0 0-12,0 0 0 14,0 0-5-14,0 0 5 14,0 2 0-14,0-2-7 13,0 3 7-13,0 4 0 14,0 5-1-14,2 1 3 14,13 4 6-14,6 1-8 13,-2 2 2-13,4-3 10 14,-9 4-11-14,1-3 1 13,-1-6-2-13,1-2 3 14,-1-1-3-14,-1-2 0 14,-5-3 0-14,6 2-1 13,1-2 4-13,12-2 0 0,9-2 16 29,9 0 2-29,5 0 15 13,14-20-26-13,7-6-5 0,6-12 7 13,8-6-11-13,9-6-1 13,-7-6 0-13,-2 4-3 0,-7 3-8 13,-7 7-13 2,-6 9-31-1,-14 12-17-14,-44 21-93 0,-7 0-94 13</inkml:trace>
    </iact:actionData>
  </iact:action>
  <iact:action type="add" startTime="60097">
    <iact:property name="dataType"/>
    <iact:actionData xml:id="d11">
      <inkml:trace xmlns:inkml="http://www.w3.org/2003/InkML" xml:id="stk11" contextRef="#ctx0" brushRef="#br0">18000 15122 545 0,'-18'-5'2'1,"-6"5"-2"13,4 0 0-13,-5 0 22 0,2 0 6 13,4 0-4 1,-6 7-15-14,3 20 1 0,-5 13-10 13,-9 19-2-13,-1 16 2 14,-3 18 0-14,-1 5 0 13,12 5-1-13,12-7 1 14,7-7 0-14,10-16 0 14,10-10-2-14,30-17-6 13,13-16 4-13,14-14 8 29,18-14-3-29,15-2 18 14,16-14-19-14,2-23 0 0,7-6-68 13,-85 15-125-13,-9-3-139 13</inkml:trace>
    </iact:actionData>
  </iact:action>
  <iact:action type="add" startTime="60407">
    <iact:property name="dataType"/>
    <iact:actionData xml:id="d12">
      <inkml:trace xmlns:inkml="http://www.w3.org/2003/InkML" xml:id="stk12" contextRef="#ctx0" brushRef="#br0">19014 14802 665 0,'0'0'0'15,"0"0"-23"-14,0 0 23 14,0 0 21-14,0 0-6 13,0 0-5-13,-27 21-10 14,25 65 30-14,2 16-17 14,0 2-10-14,12-7 9 0,21-7-12 12,7-12 0 3,7-10 0-15,-5-8-11 0,5-13-25 12,-5-15-37-12,-4-11-43 14,-34-21-43-14,-4-1-98 14</inkml:trace>
    </iact:actionData>
  </iact:action>
  <iact:action type="add" startTime="60647">
    <iact:property name="dataType"/>
    <iact:actionData xml:id="d13">
      <inkml:trace xmlns:inkml="http://www.w3.org/2003/InkML" xml:id="stk13" contextRef="#ctx0" brushRef="#br0">19016 14809 624 0,'0'0'22'1,"0"0"-22"13,-33-109-4-13,49 83-35 14,30 0 27-14,20 2 9 13,9 7 3-13,8 10-23 0,-52 7-94 13,-14 0-87-13</inkml:trace>
    </iact:actionData>
  </iact:action>
  <iact:action type="add" startTime="60819">
    <iact:property name="dataType"/>
    <iact:actionData xml:id="d14">
      <inkml:trace xmlns:inkml="http://www.w3.org/2003/InkML" xml:id="stk14" contextRef="#ctx0" brushRef="#br0">19250 15641 39 0,'0'0'527'1,"0"0"-519"13,0 0 2-13,0 0-20 14,0 0 20-14,0 0 7 13,12 80 17-13,41-80 20 0,15-12-11 13,9-14-34-13,-1-3-6 14,2-6-6-14,-14 0-13 13,1-2-43-13,-51 20-43 14,-8-1-136-14</inkml:trace>
    </iact:actionData>
  </iact:action>
  <iact:action type="add" startTime="61315">
    <iact:property name="dataType"/>
    <iact:actionData xml:id="d15">
      <inkml:trace xmlns:inkml="http://www.w3.org/2003/InkML" xml:id="stk15" contextRef="#ctx0" brushRef="#br0">20160 14333 548 0,'0'0'35'15,"0"0"-35"-14,0 0-56 14,0 0 47-14,0 0 9 13,-2 162 16-13,2-85 4 14,0 5 2-14,0-2-16 14,0 2 9-14,16-6-15 13,1-3 0-13,10-7 1 14,0-11-1-14,2-8-14 13,0-7-63-13,-18-40-98 14,-7 0-101-14</inkml:trace>
    </iact:actionData>
  </iact:action>
  <iact:action type="add" startTime="61629">
    <iact:property name="dataType"/>
    <iact:actionData xml:id="d16">
      <inkml:trace xmlns:inkml="http://www.w3.org/2003/InkML" xml:id="stk16" contextRef="#ctx0" brushRef="#br0">20129 14524 528 0,'0'0'65'1,"0"0"-51"0,35-138-7 12,21 89-4-12,13 5 35 14,1 4-38-14,-1 10 7 13,2 7-16-13,-9 10-13 14,0 9-35-14,-50 4-42 14,-5 0-125-14</inkml:trace>
    </iact:actionData>
  </iact:action>
  <iact:action type="add" startTime="61832">
    <iact:property name="dataType"/>
    <iact:actionData xml:id="d17">
      <inkml:trace xmlns:inkml="http://www.w3.org/2003/InkML" xml:id="stk17" contextRef="#ctx0" brushRef="#br0">20359 14707 602 0,'0'0'26'1,"0"0"-26"0,0 0-38 12,0 0 38-12,0 0 13 14,115-3-10-14,-41-19 7 13,1-1-10-13,-3 6-66 14,-50 11-123-14,-15 3-138 14</inkml:trace>
    </iact:actionData>
  </iact:action>
</iact:actions>
</file>

<file path=ppt/ink/inkAction5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9:14:07.580"/>
    </inkml:context>
    <inkml:brush xml:id="br0">
      <inkml:brushProperty name="width" value="0.05292" units="cm"/>
      <inkml:brushProperty name="height" value="0.05292" units="cm"/>
      <inkml:brushProperty name="color" value="#FF0000"/>
    </inkml:brush>
  </inkml:definitions>
  <iact:action type="add" startTime="4417">
    <iact:property name="dataType"/>
    <iact:actionData xml:id="d0">
      <inkml:trace xmlns:inkml="http://www.w3.org/2003/InkML" xml:id="stk0" contextRef="#ctx0" brushRef="#br0">30626 4712 22 0,'0'0'210'1,"0"0"-203"13,0 0-5-13,0 0 20 14,0 0 32-14,0 0 21 13,0 0-44-13,-33-2-17 0,33 2 17 13,0 0-31-13,0 0 9 14,0 0 3-14,0 0-5 13,0 0 29-13,0 0-31 14,0 0-4-14,0 0 30 14,0 0-29-14,0 0 11 13,0 0-13-13,0 0 6 14,17 0 3-14,26 0-7 13,24-7 35-13,24-12 36 14,19-3-49 16,14-6-9-30,5 2 9 0,0 0-21 0,-8 4 11 27,-7 5-14-27,-12 3 0 0,-3 5-14 0,-8 9-11 28,-11 0-50-28,-72 0-112 0,-2 0-108 0</inkml:trace>
    </iact:actionData>
  </iact:action>
  <iact:action type="add" startTime="5604">
    <iact:property name="dataType"/>
    <iact:actionData xml:id="d1">
      <inkml:trace xmlns:inkml="http://www.w3.org/2003/InkML" xml:id="stk1" contextRef="#ctx0" brushRef="#br0">30356 6803 217 0,'0'0'47'1,"0"0"-34"0,0 0 27 12,0 0 6-12,0 0 21 14,0 0 5-14,-6-47-35 13,6 45 8-13,0-3-23 14,0 5 4-14,0-2 14 14,0 0-37-14,0 2 6 13,0 0 6-13,0 0-11 14,0 0 8-14,0 0-12 14,0 0 0-14,0-3 3 13,22-6 10-13,18 0-11 14,16-7 26-14,13-5-11 13,9-1 16-13,4 0-33 30,7-2 0-30,-6 2 17 0,0 3-15 28,-10 4-2-28,-6-2 0 0,-3 10 0 0,-8-3-1 27,-9 8-68-27,-5 2-52 0,-42 0-49 0,0 0-160 27</inkml:trace>
    </iact:actionData>
  </iact:action>
  <iact:action type="add" startTime="6548">
    <iact:property name="dataType"/>
    <iact:actionData xml:id="d2">
      <inkml:trace xmlns:inkml="http://www.w3.org/2003/InkML" xml:id="stk2" contextRef="#ctx0" brushRef="#br0">30265 8433 210 0,'0'0'117'1,"0"0"-50"13,0 0-33-13,0 0 32 14,0 0 29-14,0 0-51 13,0 0-10-13,-38-1-10 14,38 1-1-14,0 0 6 14,0 0-23-14,0 0-6 13,0 0 19-13,0-2-11 14,0-1-8-14,0 3 4 14,0-1-3-14,0 1 12 13,0 0-13-13,0 0 0 14,0 0 20-14,0 0-12 13,0 0-6-13,0 0 0 0,0 0 3 13,7-2-10-13,15-10-1 14,16 0 6-14,16-10 22 13,6 2-18-13,4 2-4 14,1-2 6-14,6 1-4 29,1 0-4-29,3-2 1 0,6 3 1 28,-6 4 3-28,-5 0 0 0,-8 2-3 0,-4 0 0 28,-9 3 5-28,-6 6-11 0,-6-1-21 0,-3 4-36 27,-10 0 6-27,-4 0-96 0,-20 0-53 0,0 0-116 0</inkml:trace>
    </iact:actionData>
  </iact:action>
  <iact:action type="add" startTime="9751">
    <iact:property name="dataType"/>
    <iact:actionData xml:id="d3">
      <inkml:trace xmlns:inkml="http://www.w3.org/2003/InkML" xml:id="stk3" contextRef="#ctx0" brushRef="#br0">30722 10277 220 0,'0'0'79'1,"0"0"-32"13,0 0-11-13,0 0 37 14,0 0-20-14,0 0-26 13,0 0 3-13,0-2-2 14,0 2-15-14,0 0 30 14,0 0-36-14,0 0 11 13,0-2 6-13,0-1-10 14,0 3 5-14,0 0-10 13,0 0-8-13,0 0 25 14,0 0-22-14,0 0-4 14,0 0 8-14,0 0-7 0,0 0 6 12,0 0-7-12,0 0 0 14,0 0 5-14,2 0-5 14,0 0-3-14,12-5 1 13,13-6 2-13,17-4 26 14,23-5-3-14,5-3-19 13,7 3 36 18,4-4-39-31,-2 0-1 0,-8 2 1 0,-4 0 11 0,-7 7-6 10,-4 1-6 21,-9-1 0-31,-2 6-1 0,-16 0 1 0,0 3-13 27,-8 1-10-27,-5 2-30 0,-5-1-14 0,-7 4-22 0,-4 0-62 0,-2 0-1 10,0 0-78-10</inkml:trace>
    </iact:actionData>
  </iact:action>
  <iact:action type="add" startTime="12497">
    <iact:property name="dataType"/>
    <iact:actionData xml:id="d4">
      <inkml:trace xmlns:inkml="http://www.w3.org/2003/InkML" xml:id="stk4" contextRef="#ctx0" brushRef="#br0">30595 12564 231 0,'0'0'0'1,"0"0"-9"13,0 0 9-13,0 0 38 14,0 0 1-14,0 0-8 0,0 0 14 12,-12 0-1-12,12 0 5 14,0 0-25-14,0 0-7 14,0 0 15-14,0 0-28 13,0 0 2-13,0 0 21 14,0 0-7-14,0 0 16 13,0 0 2-13,0 0-15 14,0 0 25-14,0 0-36 14,0 0-6-14,0 0 27 13,0 0-24-13,0 0 9 14,0 0-12-14,0 2 0 14,0-2-5-14,0 0-1 0,0 0 0 12,0 0-3-12,0 0 3 14,10 0-3-14,5 0 1 13,14-16 2-13,12-9 21 14,7-1-21-14,6-5 0 14,4 2 19-14,6-1-19 29,7-5 1-29,12 0-4 0,0 1 13 28,0 1-8-28,-6 1-2 0,-10 6-12 0,-9 1 6 27,-9 8-12-27,-9 7-23 0,-9 6 2 0,-6 0-25 0,-10 4 8 27,-5 0-87-27,-10 0-20 0,0 6 26 0</inkml:trace>
    </iact:actionData>
  </iact:action>
  <iact:action type="add" startTime="14387">
    <iact:property name="dataType"/>
    <iact:actionData xml:id="d5">
      <inkml:trace xmlns:inkml="http://www.w3.org/2003/InkML" xml:id="stk5" contextRef="#ctx0" brushRef="#br0">29893 14412 132 0,'0'0'83'1,"0"0"-61"13,0 0 2-13,0 0 33 0,0 0 37 13,0 0-15-13,0 0-34 13,6-7 9-13,-6 7-29 14,0 0-8-14,0 0 20 14,0 0-29-14,0 0 8 13,0 0 0-13,0 0-8 14,0 0 24-14,0 0-23 14,0 0-1-14,0 0 29 13,0 0-33-13,0 0 5 14,0 0 4-14,0 0-10 13,0 0 14-13,0 0-17 0,0 0 0 13,0 0-4 2,0 0 4-15,0 0 0 0,5 0-2 12,1-1 4-12,6-6-4 14,7 0 2-14,8-7 0 14,9 0 1-14,9-6 4 13,6-6-5-13,12 1 8 14,8-3-6 0,7-4 20-14,2-2-22 0,-2-2 0 29,4-3 5-29,-4 8-4 0,-1 1-1 0,-15 6 0 27,-4 8-12-27,-12 1-7 0,-12 6-37 0,-12 4-24 27,-15 5-7-27,-7 0-110 0,-23 0-205 0</inkml:trace>
    </iact:actionData>
  </iact:action>
  <iact:action type="add" startTime="15812">
    <iact:property name="dataType"/>
    <iact:actionData xml:id="d6">
      <inkml:trace xmlns:inkml="http://www.w3.org/2003/InkML" xml:id="stk6" contextRef="#ctx0" brushRef="#br0">14266 13353 330 0,'0'0'21'1,"0"0"-21"13,0 0-47-13,121-139 47 14,-77 99 6-14,1 2-1 13,-3 3 25-13,5-2-13 14,9-3-2-14,4-4 15 14,20-9-30-14,9-15 10 13,16-12 27-13,22-22-27 14,25-27 2-14,17-31-6 13,23-30 26-13,8-27 12 30,3-3-1-30,5 2-19 0,10 7 26 28,16 1-48-28,22-3 7 0,16-7-9 0,-2-10 1 27,-11 2 7-27,-5 11-8 0,7 6 0 0,24 9 9 27,25-5-3-27,11-7-5 0,-3-5 0 0,-17 1 3 0,-15 11 16 27,-17 15-20-27,1 13 0 0,-11 13-1 0,-7 6 1 27,-9-1 0-27,-18-4 3 0,-2 1 0 0,-5 0-4 0,-8 3 1 0,-3 9 0 25,-9 8 3-25,-10 8-2 0,-5 13-2 28,-12 7-1-28,-3 5 2 0,-8 7 0 0,0 4-11 28,16 3 11-28,14-2 8 0,13 4-5 0,9 2-6 27,-9 8 3-27,-16 8 0 0,-16 9 0 0,-16-2-5 0,-16 4 5 26,-4-5 5-26,-2 4-2 0,12 2-6 0,9-3 0 27,13 6 3-27,7 2 7 0,-4 7-7 0,-10 7 0 28,-17 4-10-28,-25 2 15 0,-18 6-5 0,-15 2 0 27,-16 2 4-27,-9 4-1 0,-4 0-3 0,0 2 0 43,-8 2-4-43,10-1 7 0,7 4-3 0,4 2 0 0,11-5 2 0,5 0-6 25,2 0-8-25,-2 1 12 0,-14 2 7 0,-2 1-3 0,0 2-4 0,-4 0 0 41,4 4 6-41,-2 0-14 0,-3 2 8 0,-1 0 0 27,-1-1 0-27,6 4 0 0,-6-1-1 0,3-1 1 0,-13 0 5 42,-4 1-2-42,-17 4-3 0,-9-1 0 0,-7 2 6 0,-5-2-4 0,-8 2-2 25,0-1 4-25,3 4-2 0,-1-3-2 0,5 1 0 0,-2-3 0 11,2 3-11-11,-5-3 11 14,5 4 0-14,-7-2-1 0,2-1-8 12,6 1 7-12,-4 0-12 14,3-2 14-14,-7 2-5 29,5-1 8-29,0-4-4 0,-3 3 1 0,-2 0 0 27,3 2-3-27,-3 0 3 0,10-1 0 0,3-1-4 28,9-5 4-28,10-5 0 0,3 4-1 0,6-2 1 27,4 3-8-27,-7 5 5 0,0-2 3 0,-4 3 2 27,-1 2-2-27,-4-2 0 0,3-1-2 0,-1 0 6 27,1 0-5-27,-6-2 1 0,-5 5 0 0,-11-3 2 0,-8 5-1 27,-4 0-2-27,0 0-2 0,0 0-8 0,2 0 7 11,-2 0-8-11,0 0-31 14,0 0 0-14,0 0-81 13,0 0-50-13,-8 0 52 14,-6 5 24-14</inkml:trace>
    </iact:actionData>
  </iact:action>
  <iact:action type="add" startTime="17079">
    <iact:property name="dataType"/>
    <iact:actionData xml:id="d7">
      <inkml:trace xmlns:inkml="http://www.w3.org/2003/InkML" xml:id="stk7" contextRef="#ctx0" brushRef="#br0">29017 3955 106 0,'0'0'77'1,"0"0"-21"0,0 0-23 0,0 0 13 0,0 0 49 26,0 0-46-26,0 0-36 0,-21-23-4 0,21 23-9 0,0 0-2 10,14 0 2-10,8 0 3 14,11 0 6-14,6 3-8 14,9 10-1-14,4-3 49 13,-3 2-46-13,-5-2-1 14,-1-2 13 1,-5 3-13-15,-3-8 0 0,-1 3-2 0,-5-4 5 27,-7-2-3-27,-2 3-1 0,-2-2-1 28,-7-1 1-28,-11 0 3 0,2 2 11 0,-2 2-15 27,0-1 0-27,0 2-8 0,-13 4-16 0,-14 13 24 28,-13 18 33-28,-11 14-18 0,-16 14-2 0,5 14-13 27,-9 10 4-27,1 12-13 0,1 10 0 0,49-71-108 0,-5-3-103 26</inkml:trace>
    </iact:actionData>
  </iact:action>
  <iact:action type="add" startTime="22577">
    <iact:property name="dataType"/>
    <iact:actionData xml:id="d8">
      <inkml:trace xmlns:inkml="http://www.w3.org/2003/InkML" xml:id="stk8" contextRef="#ctx0" brushRef="#br0">27345 17038 282 0,'-12'5'64'1,"12"-5"-51"13,0 0-8-13,0 0 6 14,0 0 30-14,0 0-28 13,0 0 17-13,0 0-11 14,0 0-6-14,0 0 14 0,0 0-4 13,0 0 6-13,0 0 4 13,0 0-9-13,0 0 22 14,0 0-23-14,0 0-1 14,0 0 5-14,31-17-8 13,23-15 24-13,27-12-13 14,19-6-23-14,7-1 14 13,9 2-21 2,-3 1-2-15,1 0-3 0,2 2 3 28,-4 1-27-28,-1-2-23 0,-2 4-55 0,-84 31-30 27,-3-5-284-27</inkml:trace>
    </iact:actionData>
  </iact:action>
  <iact:action type="add" startTime="25796">
    <iact:property name="dataType"/>
    <iact:actionData xml:id="d9">
      <inkml:trace xmlns:inkml="http://www.w3.org/2003/InkML" xml:id="stk9" contextRef="#ctx0" brushRef="#br0">29420 16041 283 0,'0'0'37'31,"-158"-47"4"-30,108 41-41 0,13 6 6 0,-1 0-2 0,7 0-4 0,0 0-44 9,-10 10-24-9,30-2-39 14</inkml:trace>
    </iact:actionData>
  </iact:action>
  <iact:action type="add" startTime="26257">
    <iact:property name="dataType"/>
    <iact:actionData xml:id="d10">
      <inkml:trace xmlns:inkml="http://www.w3.org/2003/InkML" xml:id="stk10" contextRef="#ctx0" brushRef="#br0">29527 16226 305 0,'0'0'0'1,"0"0"-17"0,0 0 17 0,0 0 8 0,0 0-6 0,0 0 14 9,0 62 9-9,9-45 8 14,9 1 11-14,4 5-25 13,5 0-4-13,2 3 32 14,0 0-10-14,2-2-26 14,2 2 25-14,-4-2-10 13,-2-2 9-13,-2-2-33 14,-3-2 0-14,2-2 35 13,3 4-29-13,4 2 3 30,2 1 9-30,6-1-20 0,3-3 20 0,5 2-20 0,2-5 0 26,9 0 19-26,4-4-7 0,7 2 7 28,5-5-7-28,7 8-10 0,3-5 16 0,-6-4-18 0,3 1 0 26,-8-4 7-26,-2-1-5 0,3-4-2 0,1 0 10 43,4 0-8-43,-2 0 5 0,-3 8-7 0,-5-4 0 0,0-2-2 27,-1-2 6-27,0 0-4 0,8 0 3 0,0 0-1 27,9 0 29-27,4 0-31 0,5-4 1 0,-3-8 21 0,3 0-21 26,-3-4 4-26,0-2 3 0,1-5-6 0,-1 0 35 27,3 1-37-27,1-2 0 0,3 0 7 0,7-8-3 28,-7 6-5-28,0-6 1 0,-6-1 0 0,-5 1 5 27,-2-2-5-27,-1 0 0 0,3 2 1 0,-9-4 2 27,0 0-3-27,-4 2 0 0,-14 0 2 0,-16-1 6 0,-19 0-8 26,-11-2 0-26,-4-4 17 0,-10 3 0 0,0-8-7 28,0 0-6-28,0-1 4 0,0 1-7 0,0-3-1 0,0 3 0 10,0 0-6-10,0 2 6 14,0-7-2-14,0 4-3 14,0-5-15-14,0-4 16 13,0-2-8-13,0-5 1 29,0-3 1-29,0 1 6 14,0 2-1-14,-29 1-6 0,-27 6-3 13,-27 10 8-13,-27 9-7 13,-17 7-13-13,-27 13 25 14,-22 8-41-14,-11 9 28 0,-8 0 5 28,8 14 9-28,9 18 4 0,-1 8-4 0,-3 18 0 27,-10 12 10-27,-1 10-6 0,-2 1-1 0,4 3-3 28,17-4-4-28,13-3 2 0,16-3 4 0,23-2-1 0,6 0 7 26,7-2-8-26,20-6 0 0,10-2-1 0,17-7 13 11,16-6-20 4,5-6 8-15,10 1 0 0,11-1-9 28,11 3 9-28,9 0-8 0,0-2 3 0,4-2-9 0,25 5 8 42,10-4 3-42,-4-3 3 0,3-4 0 0,2-7 4 28,-2-6-4-28,-2 0 3 0,-3-9 3 0,-6 2-9 0,-2-7 3 26,-10-2 0-26,-9-4-7 0,2 1 7 0,-4-4 0 27,0 9 0-27,3-6-1 0,-1 2-5 0,4 1-17 0,1-1-36 26,-5 3 19-26,6 0-58 0,-10-8-43 0,-2 0-67 27</inkml:trace>
    </iact:actionData>
  </iact:action>
  <iact:action type="add" startTime="28407">
    <iact:property name="dataType"/>
    <iact:actionData xml:id="d11">
      <inkml:trace xmlns:inkml="http://www.w3.org/2003/InkML" xml:id="stk11" contextRef="#ctx0" brushRef="#br0">30051 16980 50 0,'0'0'66'1,"0"0"15"13,0 0-8-13,0 0-5 14,0 0-26-14,0 0-5 13,0 0 23-13,20 10-16 0,0-10 33 13,2 0-31-13,7 0 0 14,9 0-8-14,7 0-8 13,8-5 7-13,12-7-24 14,13-3-7-14,2-2 10 14,5 3-16-14,-3-3 0 29,-10 2 1-29,-5 1 2 0,-5 2-6 28,-2 3-27-28,-4 5-40 0,-49 4-33 0,-5 0-175 27</inkml:trace>
    </iact:actionData>
  </iact:action>
  <iact:action type="add" startTime="28784">
    <iact:property name="dataType"/>
    <iact:actionData xml:id="d12">
      <inkml:trace xmlns:inkml="http://www.w3.org/2003/InkML" xml:id="stk12" contextRef="#ctx0" brushRef="#br0">29895 17377 316 0,'0'0'47'1,"0"0"-47"0,0 0 0 0,0 0 70 0,129 10 6 0,-44-34-9 9,17-8-28-9,21-6 9 14,7-4-7-14,7-2-18 0,0 2-2 12,-10 1-18-12,-11 8-6 14,-18 8 1 16,-19 7-38-30,-23 8 6 0,-25 6-60 0,-26 4-1 0,-10 0-58 11,-32 0-77-11</inkml:trace>
    </iact:actionData>
  </iact:action>
  <iact:action type="add" startTime="29030">
    <iact:property name="dataType"/>
    <iact:actionData xml:id="d13">
      <inkml:trace xmlns:inkml="http://www.w3.org/2003/InkML" xml:id="stk13" contextRef="#ctx0" brushRef="#br0">29766 17566 465 0,'0'0'24'1,"0"0"-24"0,0 0-82 0,0 0 82 0,0 0 121 26,196-2-61-26,-53-36-6 0,15-8-26 0,14-2-9 0,-6 2 17 0,-8 3-31 9,-10 7-2-9,-17 2 0 14,-15 10-2 16,-20 6-2-30,-24 4-49 0,-35 12-48 0,-30-1-40 0,-9 3-102 27</inkml:trace>
    </iact:actionData>
  </iact:action>
  <iact:action type="add" startTime="29271">
    <iact:property name="dataType"/>
    <iact:actionData xml:id="d14">
      <inkml:trace xmlns:inkml="http://www.w3.org/2003/InkML" xml:id="stk14" contextRef="#ctx0" brushRef="#br0">30215 17566 302 0,'0'0'163'1,"0"0"-163"0,0 0 0 0,0 0 3 0,193-26 62 0,-62-20 16 9,14-4-12-9,20-8-28 14,9 1-15-14,2 3 20 13,-7 10-45 2,-15 6-1-15,-22 4 0 29,-28 10-2-29,-21 6-8 0,-37 7-48 0,-30 11-29 0,-16 0-16 11,-35 2-104-11,-21 13 18 13</inkml:trace>
    </iact:actionData>
  </iact:action>
  <iact:action type="add" startTime="29519">
    <iact:property name="dataType"/>
    <iact:actionData xml:id="d15">
      <inkml:trace xmlns:inkml="http://www.w3.org/2003/InkML" xml:id="stk15" contextRef="#ctx0" brushRef="#br0">30294 17626 95 0,'0'0'385'1,"0"0"-383"0,0 0-2 0,199-30 7 0,-68-16 42 0,14-10 17 9,9 7-40-9,8-5-7 14,3 4 6-14,-11 2-25 13,-12 8 0 2,-21 2-2-15,-23 4-40 0,-18 4-45 0,-80 24-102 27</inkml:trace>
    </iact:actionData>
  </iact:action>
  <iact:action type="add" startTime="32162">
    <iact:property name="dataType"/>
    <iact:actionData xml:id="d16">
      <inkml:trace xmlns:inkml="http://www.w3.org/2003/InkML" xml:id="stk16" contextRef="#ctx0" brushRef="#br0">18073 16092 520 0,'-4'-28'36'1,"2"10"-30"0,2 1-12 0,0-4 11 0,0-4-5 0,18 1 30 9,11 1-28-9,2-1 10 14,9-1 3-14,0 5-8 13,-7 3 21-13,4 0-22 14,-6 9 4-14,-2 4 16 14,0 4-26-14,-3 0-7 0,-4 24-5 12,3 26 3-12,-9 17 2 14,-12 15 6-14,-4 12 1 14,0 5 32-14,-2 3-32 29,-16-2 4-29,-7-10 2 0,-4-6-5 0,2-15 1 43,-4-11-2-43,2-8 0 0,0-8 18 0,5-5-16 27,2-11 6-27,6-6 0 0,7-8-7 0,7-9 8 27,2-3-9-27,0 0 0 0,0 0-8 0,0 0 6 0,20 0 2 26,18 0 23-26,20-15 31 0,13-14-4 0,14-8-27 28,15-4-17-28,1-2 23 0,-1-1-27 0,0 3-1 27,-13 2-1-27,-2 10-8 0,-10 4 5 0,-7 13-54 0,-11 6-35 26,-16 6-6-26,-41 0-78 0,0 10-157 0</inkml:trace>
    </iact:actionData>
  </iact:action>
  <iact:action type="add" startTime="32732">
    <iact:property name="dataType"/>
    <iact:actionData xml:id="d17">
      <inkml:trace xmlns:inkml="http://www.w3.org/2003/InkML" xml:id="stk17" contextRef="#ctx0" brushRef="#br0">18290 17587 492 0,'0'0'67'1,"0"0"-67"0,0 0-67 0,0 0 67 0,0 0 46 26,0 0 22-26,82-14 9 0,-20-19-24 0,23-8-23 11,13-4 17-11,12-1-33 14,2-7 9-14,-6 5 1 14,10-1-14-14,-4-2 12 13,1 3-22 2,-10 8 0-15,-9 3 1 0,-17 5-1 28,-5 6-2-28,-16 4-17 0,-10 5-11 0,-8 5 21 27,-16 1-25-27,-13 5-5 0,-4 6 22 0,-5 0-25 28,0 0-10-28,-5 0 0 0,-19 0-55 0,6 0-68 27,2 2-5-27</inkml:trace>
    </iact:actionData>
  </iact:action>
  <iact:action type="add" startTime="33357">
    <iact:property name="dataType"/>
    <iact:actionData xml:id="d18">
      <inkml:trace xmlns:inkml="http://www.w3.org/2003/InkML" xml:id="stk18" contextRef="#ctx0" brushRef="#br0">18744 16636 535 0,'0'0'134'1,"0"0"-126"0,-127 106 1 0,114-83-17 0,11-6 8 26,2-8-5-26,0-2 2 0,0-3-14 0,23 0 12 0,10-4 5 10,15 0 0-10,8 0 10 14,11-30-10-14,-9-16-4 14,-11-14-5-14,-9-17 9 13,-20-13-10-13,-9-6-4 14,-9 5 14 16,-2 15 4-30,-32 24 15 0,-9 24-1 28,-7 18 33-28,-24 10-44 0,-20 27 11 0,-6 26-7 0,-12 22 10 27,8 7 12-27,13 5-29 0,10-4 1 0,25-7-1 27,25-11-4-27,22-10-5 0,9-8-9 0,13-13-30 27,28-12-3-27,1-14-19 0,12-8 40 0,-8 0 23 0,8-27-40 26,-7-14 38-26,-5-3-14 0,-9-13-27 0,-24 30-74 28,-2-8-169-28</inkml:trace>
    </iact:actionData>
  </iact:action>
  <iact:action type="add" startTime="33850">
    <iact:property name="dataType"/>
    <iact:actionData xml:id="d19">
      <inkml:trace xmlns:inkml="http://www.w3.org/2003/InkML" xml:id="stk19" contextRef="#ctx0" brushRef="#br0">20345 15538 773 0,'0'0'64'1,"0"0"-64"0,0 0-59 0,132-84 59 0,-90 52 33 0,-2 2-32 9,1-2 1-9,-4 2-2 14,1 2 3-14,-7 8-8 13,-6 5-6-13,-14 10-13 14,-11 5 19-14,0 0-42 14,-9 4-33-14,-29 24 77 0,-13 20 3 12,-20 19 9 3,-12 12-3-1,8 8-6-14,7-3 12 0,24-8-11 29,26-6-1-29,13-8 0 0,5-7-1 0,19-9-9 0,18-8 4 26,17-10-8-26,8-1 14 0,14-8 8 0,2-7 10 27,7 6 6-27,-1-6-7 0,-12 2 12 0,-8 0-29 43,-15 4 1-43,-29 2-10 0,-13 8 9 0,-7 12 0 0,-44 13 60 0,-27 11-11 25,-19 4-28-25,-1 4-21 0,-10-6 5 29,1-12-15-29,13-5-6 0,16-17-35 0,15-10-23 27,52-22-80-27,4 0-194 0</inkml:trace>
    </iact:actionData>
  </iact:action>
  <iact:action type="add" startTime="34280">
    <iact:property name="dataType"/>
    <iact:actionData xml:id="d20">
      <inkml:trace xmlns:inkml="http://www.w3.org/2003/InkML" xml:id="stk20" contextRef="#ctx0" brushRef="#br0">20443 15625 675 0,'60'-146'129'46,"-17"76"-76"-45,19 3-53 0,23 4 4 0,24 0-8 0,7 10-1 0,2 14 2 0,7 10-10 9,-9 9-13-9,-4 18-20 14,-14 2-18-14,-19 28-52 29,-69 4-51-29,-10 8-98 0</inkml:trace>
    </iact:actionData>
  </iact:action>
  <iact:action type="add" startTime="34526">
    <iact:property name="dataType"/>
    <iact:actionData xml:id="d21">
      <inkml:trace xmlns:inkml="http://www.w3.org/2003/InkML" xml:id="stk21" contextRef="#ctx0" brushRef="#br0">20675 16934 503 0,'-89'118'100'1,"64"-88"-65"0,12-4-8 0,13-11-22 0,0-7-1 0,0-4 21 9,33-4-7-9,28 0 52 14,19-12-36-14,33-32-9 13,17-15 16-13,10-7-37 14,3-10 3-14,-4 0-7 14,-10-5 2-14,-11 11-6 13,-14 6-23-13,-21 18-17 30,-14 16-3-30,-24 13-51 0,-16 12-26 0,-29 5-12 11,-5 0-70-11</inkml:trace>
    </iact:actionData>
  </iact:action>
  <iact:action type="add" startTime="34826">
    <iact:property name="dataType"/>
    <iact:actionData xml:id="d22">
      <inkml:trace xmlns:inkml="http://www.w3.org/2003/InkML" xml:id="stk22" contextRef="#ctx0" brushRef="#br0">20891 17492 517 0,'0'0'6'1,"0"0"-6"0,0 0-34 0,0 0 34 0,0 0 68 26,0 0-10-26,72 48-20 0,-21-47 6 0,-6 2-29 11,-10 5-1-11,-8 1 16 14,-10 0-14-14,-1 13 10 0,2 12 2 13,-7 8-16-13,7 14 9 13,-4 8-21-13,-8 3 0 14,3 1 13 16,-7 3-13-30,1-1-3 0,-3 2-3 0,0-4-31 27,2 4-2-27,15-13-60 0,-8-52-58 0,3-7-124 28</inkml:trace>
    </iact:actionData>
  </iact:action>
  <iact:action type="add" startTime="35156">
    <iact:property name="dataType"/>
    <iact:actionData xml:id="d23">
      <inkml:trace xmlns:inkml="http://www.w3.org/2003/InkML" xml:id="stk23" contextRef="#ctx0" brushRef="#br0">21703 17444 545 0,'0'0'246'1,"0"0"-246"0,0 0-35 0,0 0 35 0,0 0 3 10,0 0 29-10,-71 32 21 14,46 19-31-14,9-5-10 13,16 3-12-13,0-9 0 14,0-4-1-14,25-4-8 14,8-10-8-14,10-4 16 13,10-12-40-13,5-6 16 0,-2-2-4 44,-5-34-13-44,0-13 18 0,-20-18-3 0,-4-9 10 27,-15-4 16-27,-12 4-18 0,0 15 19 0,-39 19 48 0,-7 16 36 27,-10 12-53-27,-9 6-19 0,3 8-8 0,6 0 8 27,7 19-12-27,15 13-7 0,19 1-35 0,15 9-55 27,0-24-27-27,15-6-121 0</inkml:trace>
    </iact:actionData>
  </iact:action>
  <iact:action type="add" startTime="35494">
    <iact:property name="dataType"/>
    <iact:actionData xml:id="d24">
      <inkml:trace xmlns:inkml="http://www.w3.org/2003/InkML" xml:id="stk24" contextRef="#ctx0" brushRef="#br0">22247 17311 625 0,'0'0'125'31,"0"0"-64"-30,0 0-3 0,0 0-22 0,0 0-34 0,0 0 0 10,0 0 3-10,0-2-5 14,-16 41 11-14,5 4-10 14,9-2-1-14,2-2-5 13,0-2-3-13,6-11-4 14,19-4-17-14,8-8-5 13,-2-11 12-13,5 2 7 14,-7-5 13-14,-9 0-13 0,3-8 15 13,-8-12 4 1,-1-4-1-14,-3-8-3 30,-11 4 12-30,0-2-12 0,0 3 0 28,-19 4-4-28,-4 6-13 0,-14 3 15 0,2 12-81 27,1 2-10-27,10 0-67 0,15 0-70 0</inkml:trace>
    </iact:actionData>
  </iact:action>
  <iact:action type="add" startTime="36252">
    <iact:property name="dataType"/>
    <iact:actionData xml:id="d25">
      <inkml:trace xmlns:inkml="http://www.w3.org/2003/InkML" xml:id="stk25" contextRef="#ctx0" brushRef="#br0">22739 16659 570 0,'0'0'0'1,"0"0"-266"0,0 0 181 0,0 0 85 0,0 0-6 26,0 0-87-26,9-15 33 0,-9 16 1 0</inkml:trace>
    </iact:actionData>
  </iact:action>
  <iact:action type="add" startTime="36656">
    <iact:property name="dataType"/>
    <iact:actionData xml:id="d26">
      <inkml:trace xmlns:inkml="http://www.w3.org/2003/InkML" xml:id="stk26" contextRef="#ctx0" brushRef="#br0">22365 17672 551 0,'0'0'107'1,"0"0"-103"0,0 0 39 0,0 0 44 0,0 0-21 10,0 0-32-10,25-36-11 14,6-8-19-14,13-4-4 13,3-2 2-13,6-8 1 14,3 3-3-14,-7 2 0 14,-7 0-10-14,-8 17 2 13,-14 14-2-13,-18 14 10 0,-2 8 0 13,0 0-28-13,0 0 22 14,-29 12-39-14,-17 25 9 13,-12 19 26-13,-8 7-4 14,9 9 14-14,10-6 4 13,9 1-2 18,18-9-2-31,9-7 0 0,9-12 0 0,2-4-11 0,0-12 11 26,25 0 0-26,12-2 7 0,19 5 15 28,11-6 7-28,6 1-29 0,1-1 0 0,-5-3 13 27,-9 6-10-27,-16-3 8 0,-10 0 3 0,-16 6-14 28,-12 6 32-28,-6 16-17 0,-4 15 11 0,-38 9 30 0,-18 6-21 26,-14-15-12-26,-6 4-11 0,-3-7-5 0,7-8-7 27,16-7-19-27,7-13-45 0,12-10-25 0,41-22-72 27,0 0-204-27</inkml:trace>
    </iact:actionData>
  </iact:action>
  <iact:action type="add" startTime="37191">
    <iact:property name="dataType"/>
    <iact:actionData xml:id="d27">
      <inkml:trace xmlns:inkml="http://www.w3.org/2003/InkML" xml:id="stk27" contextRef="#ctx0" brushRef="#br0">22976 16990 686 0,'166'-170'0'1,"-27"90"-89"0,4-4 49 0,-97 59-80 0,-3-1-50 0</inkml:trace>
    </iact:actionData>
  </iact:action>
  <iact:action type="add" startTime="40125">
    <iact:property name="dataType"/>
    <iact:actionData xml:id="d28">
      <inkml:trace xmlns:inkml="http://www.w3.org/2003/InkML" xml:id="stk28" contextRef="#ctx0" brushRef="#br0">28765 17198 454 0,'0'0'92'1,"0"0"-35"0,0 0-57 0,0 0 4 0,0 0-4 10,0 0 51-10,-18-5-46 14,18 5 22-14,0 10 2 13,0 18 9-13,0 4 15 14,0 2-33-14,0 0-17 0,6-10 32 13,6-2-33 1,1-8 9-14,5-6-7 0,13-8-2 13,18 0 44-13,25-22-6 14,24-41-16 0,29-36 10-14,18-37-34 0,17-39-28 28,12-35-57-28,-111 115-114 0,-12 7-300 29</inkml:trace>
    </iact:actionData>
  </iact:action>
</iact:actions>
</file>

<file path=ppt/ink/inkAction53.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9:19:04.537"/>
    </inkml:context>
    <inkml:brush xml:id="br0">
      <inkml:brushProperty name="width" value="0.05292" units="cm"/>
      <inkml:brushProperty name="height" value="0.05292" units="cm"/>
      <inkml:brushProperty name="color" value="#FF0000"/>
    </inkml:brush>
  </inkml:definitions>
  <iact:action type="add" startTime="4920">
    <iact:property name="dataType"/>
    <iact:actionData xml:id="d0">
      <inkml:trace xmlns:inkml="http://www.w3.org/2003/InkML" xml:id="stk0" contextRef="#ctx0" brushRef="#br0">18415 10314 128 0,'0'9'48'1,"0"-9"-48"13,-2 2-19-13,2-2 19 14,0 0 24-14,0 0 10 13,0 0-10-13,0 0-24 14,0 0 0-14,0 0 16 14,0 0-1-14,0 0-7 13,0 1-2-13,0-1-5 14,0 0 12-14,0 0-8 14,0 0 9-14,0 0 22 13,0 0-11-13,0 0 11 14,13 0 7-14,27-25-20 0,22-18 14 12,21-12-17 3,17-13 0-15,9-10 18 14,3 3-37-14,1 5 5 13,-12 7-6-13,-7 20-70 14,-77 38-123-14</inkml:trace>
    </iact:actionData>
  </iact:action>
  <iact:action type="add" startTime="7771">
    <iact:property name="dataType"/>
    <iact:actionData xml:id="d1">
      <inkml:trace xmlns:inkml="http://www.w3.org/2003/InkML" xml:id="stk1" contextRef="#ctx0" brushRef="#br0">24909 12874 248 0,'0'0'0'15,"0"0"3"-14,0 0-3 14,0 0 3-14,0 0 14 13,0 0-9-13,0 0-4 14,-6 0-4-14,6 0 6 14,0 0-5-14,0 0 7 13,0 0-5-13,0 0-2 14,0 0 20-14,0 0-16 0,0 0 4 13,0 0 3-13,0 0 3 13,0 0 24-13,8 0-26 14,13 0 0-14,18 0 27 13,16-7-10-13,17-9 14 14,15-7-18-14,17-4-5 14,10-7 28-14,13-2-32 13,12-2 2-13,3-1 13 14,-4 0-24-14,-9 5-1 29,-15 3-7-29,-16 3 4 14,-17 7-8-14,-23 5 4 0,-16 2-29 12,-13 5 9-12,-14 5-64 0,-15 4-31 13,-2 0-111-13</inkml:trace>
    </iact:actionData>
  </iact:action>
  <iact:action type="add" startTime="9645">
    <iact:property name="dataType"/>
    <iact:actionData xml:id="d2">
      <inkml:trace xmlns:inkml="http://www.w3.org/2003/InkML" xml:id="stk2" contextRef="#ctx0" brushRef="#br0">24959 12677 123 0,'0'0'55'15,"0"0"-36"-14,0 0-6 14,0 0 8-14,0 0-16 13,0 0-5-13,0 0-3 14,-4-6-3-14,4 6 1 14,0 0 4-14,0 0 1 13,0 0-2-13,0 0 4 14,0 0-2-14,0 0 0 13,0 0 0-13,0 0 5 0,0 0-5 13,0 0 0-13,0 0 6 14,0 0-5-14,0 0 6 13,0 0 6-13,0 0-2 14,0 0 15-14,0 0-11 14,0 0 6-14,0 0 14 13,0 0-16-13,0 0 0 14,0 0-5-14,0 0-9 14,0 0 3-14,0 0-8 13,0 0-2-13,0 0-4 14,0 0 2-14,-2 0 1 13,-5 0 2-13,1 4 2 14,-8 18 8-14,-1 7-7 0,-8 6-2 13,3 5 32-13,-5 1-18 13,6 5 1-13,-6-2 7 14,7 2-4-14,-2 5 18 29,2 2-31-29,7-7-3 14,5-6 7-14,-2-5-9 13,6-16 0-13,2-4-2 0,0-10 4 0,0-3-4 12,0-2 2-12,0 0 0 14,0 0 19-14,0 0-14 13,0 0-4-13,21-5 3 14,12-9-1-14,9-8 7 13,14-1-10-13,2-1-15 14,2 1-3-14,-2 12-92 14,-42 7-53-14,-5 4-90 13</inkml:trace>
    </iact:actionData>
  </iact:action>
  <iact:action type="add" startTime="13264">
    <iact:property name="dataType"/>
    <iact:actionData xml:id="d3">
      <inkml:trace xmlns:inkml="http://www.w3.org/2003/InkML" xml:id="stk3" contextRef="#ctx0" brushRef="#br0">29239 14273 99 0,'0'0'23'1,"0"0"13"13,0 0 4-13,0 0 11 14,0 0-5-14,0 0-5 13,0 0 20-13,-29 0-31 14,29 0-20-14,0 0-5 0,0 0-2 13,0 0-3-13,0 0 9 13,0 0-2-13,0 0 19 14,0 0-15-14,0 0 0 13,0 0 17-13,0 0-26 14,0 0 3-14,-2 0-4 14,0 0 1-14,2 0 2 13,0 0-4-13,0 0 0 14,0 0 6-14,0 0-6 14,0 0 0-14,0 0 5 13,0 0-4-13,0 0-2 14,0 0-3-14,0 0 4 13,0 0 7-13,0 0-7 0,0 0 0 13,0 0 0-13,-2 0 1 14,2 0-4-14,0 0 2 13,0 0 1-13,0 0-4 14,0 0 0-14,0 0-5 14,0 0-3-14,0 0 12 13,0 0 0-13,0 0 0 14,0 0 0-14,0 0 1 13,0 0-1-13,0 0 0 14,0 0 0-14,0 0 0 14,14 0 1-14,1 0-1 13,3 0 0-13,6 0 2 0,7 0 0 13,10-3-2-13,3-4 0 14,7-1 2-14,3-4 1 13,4 0-3-13,-1-2 0 14,1 0 24-14,0 2-21 13,5-2 0-13,-5 5 0 30,0 2-2-30,-2 0 4 13,-5 0-5-13,-2-1 0 14,0 3 1-14,-3 0-1 0,4-2 0 13,-3 2 0-13,4-2 0 13,-4 0 4-13,7 0-4 14,-4-2 0-14,8 1-1 0,0 0 1 12,5-1 0-12,-5 4 0 14,-2-2 1-14,-3 2-1 14,0-2 0-14,5 3 0 13,2-4 1-13,3 3 0 14,2-1-1-14,-2-3 0 14,1 4 0-14,1-4-1 0,-7 6 0 12,0-2 1-12,-8 0 1 14,2 2-1-14,2 2 0 13,-6-2-1-13,4 3 3 30,1 0-3-30,-3 0 1 0,-8 0 0 12,0 0-7-12,-11 0 7 0,0 0-3 13,2 7 2 2,2 3 2-15,2 2-3 13,3-2 2-13,0 1 0 14,3 0-2-14,-1-3 2 0,-5-1-2 13,-2 2 0-13,-9-2 2 13,-4 2-3-13,-4 1-2 14,-2 3-2-14,0 1 2 13,1 7-2-13,3 5 5 0,1 4-2 13,-4 4-6-13,-1 3 5 14,-3 2-3-14,1 1 8 13,-1 6-3-13,1 1 3 14,-1 3 0-14,0 2 0 13,1 0 3-13,-1 4 0 0,-2 0-3 29,-2-1 0-29,0-1-6 13,0-2 9-13,0 0-3 14,2-4 6-14,-7 3-4 14,1-5 4-14,0-3-6 0,-3 4 0 12,2 0 6-12,-4 2-3 14,4 1 0-14,-4 2 0 13,0 1-2-13,0-2 8 14,0 2-9-14,0-2 0 14,0-5 5-14,0 3-5 0,0-7 0 12,0-4 2-12,-6-5-1 14,2 0-2-14,-4-1 0 14,4-2 1-14,-5-2-2 13,3-1 4-13,-6-3-2 0,1-2 2 13,-2-5-2-13,-3 6 14 13,-1-5-14-13,-8 2 6 30,-2-2 3-30,-6 2-3 13,0-3-6-13,-10-2 8 0,-2 2 0 13,-6-3 11-13,-3 1-19 14,-4 3 2-14,8 2 8 13,-6 0-8-13,2 2-2 14,2 2 1-14,0 0 0 13,-4 0 0-13,-2 5-1 0,0-3 0 13,-5 0 0-13,3-3 0 14,-4 0-2-14,-1-5 1 13,-7-4 2-13,-1-2-1 14,-3-2 0-14,-6-6 0 14,6 6 2-14,-4-8 2 0,4-2-4 12,0 0 0-12,0 0 1 14,1 0 1-14,-4-8-2 13,1-8 3-13,3-4-3 30,-4-6 3-30,6-2-5 0,0-2 4 12,1-2 3-12,3-3 10 14,7-2-7-14,-3 2-8 14,7 1 24-14,2 3-22 13,5-1-2-13,0-5 2 14,2 2 5-14,-1-4-7 0,6 0 0 13,4 8 0-13,4-3 8 13,5-1-8-13,2 3-3 14,3-3 3-14,3-6 13 13,3 1-12-13,-3-2-1 0,6-2 0 13,-1-2 8-13,-2 0-8 14,2-4 0-14,-2-4 8 13,0-1-4-13,2-6-4 14,5 6-7-14,1 1 7 13,6 1 9-13,4 2-9 0,2 2 1 29,0-6-3-29,0 0 3 13,0-1-6-13,13 0 3 0,3 3-2 13,-3 2-4 2,1 6 8-15,1 0-3 0,-1 10 3 12,1 7 1-12,1 2 0 14,3 4-1-14,4-2 0 13,4-3 1-13,2 0-1 14,6-2 0-14,1 1-5 14,-5 6 10-14,10 0-8 0,-8 4 3 12,5 2 0-12,7 4-4 14,-3 3 4-14,5-1-3 14,6 5 3-14,5 3-8 13,0 2 1-13,4 0-16 0,5 0-10 13,3 0 14-13,-8 0-13 13,0 12-25-13,-6-5-9 30,-3 5-29-30,-43-11-12 13,-2-1-82-13</inkml:trace>
    </iact:actionData>
  </iact:action>
</iact:actions>
</file>

<file path=ppt/ink/inkAction54.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9:19:29.805"/>
    </inkml:context>
    <inkml:brush xml:id="br0">
      <inkml:brushProperty name="width" value="0.05292" units="cm"/>
      <inkml:brushProperty name="height" value="0.05292" units="cm"/>
      <inkml:brushProperty name="color" value="#FF0000"/>
    </inkml:brush>
  </inkml:definitions>
  <iact:action type="add" startTime="6102">
    <iact:property name="dataType"/>
    <iact:actionData xml:id="d0">
      <inkml:trace xmlns:inkml="http://www.w3.org/2003/InkML" xml:id="stk0" contextRef="#ctx0" brushRef="#br0">15956 10365 199 0,'0'0'43'1,"0"0"-41"13,0 0 5-13,0 0 35 14,0 0-26-14,0 0-1 13,0 0 3-13,0 0-14 14,0 0-4-14,0 0 0 14,0 0 0-14,0 0 7 13,0 0-7-13,-2 0 26 14,-1 0-4-14,-6-5 18 0,7 0-1 12,0 1-31-12,-2 0 1 14,-1 0 24-14,3 4-33 14,2 0 3-14,-2 0 11 13,2 0-7-13,0 0 3 14,0 0-10-14,0 0 0 14,0 0 11-14,0 0-11 13,0 0 0-13,0 0 4 14,0 0-1-14,0 0-1 14,0 0-2-14,0 0 0 13,0-3 1-13,0 3 0 14,0 0-1-14,0-1 6 13,0-1 3-13,4-4-1 0,21-6-8 13,17-10 0 2,14-12 26-15,17-14-18 0,14-15 10 12,15-11 4-12,12-14-14 14,7 4 15 0,1 1-18-14,7 7-4 14,6 9 30-14,-6 0-30 0,-5 3 2 13,1 4 5-13,-11 6-8 13,-12 5 2-13,-5 11-2 14,-24 6 0-14,-13 9-2 14,-18 8 2 0,-15 7-7-14,-13 8-9 14,-12 0-17-14,0 0-13 0,3 0-20 12,-3 0-22-12,2 11 42 14,0 15-67-14,-4-11 26 14,0-1-71 0</inkml:trace>
    </iact:actionData>
  </iact:action>
  <iact:action type="add" startTime="10445">
    <iact:property name="dataType"/>
    <iact:actionData xml:id="d1">
      <inkml:trace xmlns:inkml="http://www.w3.org/2003/InkML" xml:id="stk1" contextRef="#ctx0" brushRef="#br0">20247 16165 167 0,'-13'0'48'1,"6"0"-6"13,7 0-33-13,0 0 17 14,0 0 2-14,0 0-8 13,0 0-7-13,0 0-11 14,0 0 11-14,0 0 3 0,0 0 6 13,0 0 13 1,0 0-12-14,0 0 1 0,0 0-10 13,0 0-9-13,0 0 21 13,0 0 2-13,0 0 10 14,0 0 12-14,0 0-23 14,0 0-2-14,0 0-5 13,2-9-13-13,14-11-2 14,13-6-5-14,15-9 0 14,16-2 3-14,12-7 1 13,8 2-6-13,-2 3 2 14,-5 5 0 0,-1 8-2-14,-1 4 2 0,-2 2-4 13,1 4-1-13,-1-4-32 14,-7 6-25-14,5-6-20 13,-51 14-25-13,-10-2-67 14</inkml:trace>
    </iact:actionData>
  </iact:action>
  <iact:action type="add" startTime="12118">
    <iact:property name="dataType"/>
    <iact:actionData xml:id="d2">
      <inkml:trace xmlns:inkml="http://www.w3.org/2003/InkML" xml:id="stk2" contextRef="#ctx0" brushRef="#br0">15267 17337 135 0,'0'0'78'1,"0"0"-78"13,0 0-4-13,0 0 4 14,0 0 29-14,0 0-26 13,0 0 2-13,9-18 11 14,-9 18 2-14,0 0-12 14,0 0-6-14,0 0 0 13,0 0-1-13,0 0 2 0,0 0-1 13,0 0 12-13,0 0 5 14,0 0-2-14,0 0-12 13,0 0 0-13,0 0 4 14,0 0-4-14,0 0-3 13,0 0 5-13,0 0 15 14,0 0 29-14,0 0-1 14,0 0-17-14,0 0 3 13,0 0-26-13,0 0 3 14,0 0 6-14,0 0 3 14,0 0 4-14,0 0-17 13,2 0-4-13,-2 0 5 14,0 0-8-14,2-3-4 0,14-11 4 12,11-13 0-12,15-4 10 14,3-6-10-14,13-7 0 14,11 0 1-14,2 4-1 13,7 4-7 2,2 5-14-15,-4 11-33 13,0 8-40-13,-60 12-60 0,-8 0-57 13</inkml:trace>
    </iact:actionData>
  </iact:action>
</iact:actions>
</file>

<file path=ppt/ink/inkAction55.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9:19:47.682"/>
    </inkml:context>
    <inkml:brush xml:id="br0">
      <inkml:brushProperty name="width" value="0.05292" units="cm"/>
      <inkml:brushProperty name="height" value="0.05292" units="cm"/>
      <inkml:brushProperty name="color" value="#FF0000"/>
    </inkml:brush>
  </inkml:definitions>
  <iact:action type="add" startTime="2307">
    <iact:property name="dataType"/>
    <iact:actionData xml:id="d0">
      <inkml:trace xmlns:inkml="http://www.w3.org/2003/InkML" xml:id="stk0" contextRef="#ctx0" brushRef="#br0">14266 12962 159 0,'0'0'69'15,"0"0"-55"-14,0 0-5 14,0 0 20-14,0 0 15 13,0 0 12-13,7 4-29 14,-7-4 5-14,2 0-8 0,-2 0-8 13,2 0-10-13,2 0-6 13,12 0 0-13,11-7 37 14,15-18-8-14,14-12 13 13,18-5-18-13,12-8-4 14,13-2 3-14,10-1-21 14,5 4 1-14,0 1 5 13,-1 6-8-13,-6 7-2 14,-7 6-9-14,-6 4-74 14,-76 24-34-14,-12-3-85 29</inkml:trace>
    </iact:actionData>
  </iact:action>
</iact:actions>
</file>

<file path=ppt/ink/inkAction6.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03:22.743"/>
    </inkml:context>
    <inkml:brush xml:id="br0">
      <inkml:brushProperty name="width" value="0.05292" units="cm"/>
      <inkml:brushProperty name="height" value="0.05292" units="cm"/>
      <inkml:brushProperty name="color" value="#FF0000"/>
    </inkml:brush>
  </inkml:definitions>
  <iact:action type="add" startTime="10099">
    <iact:property name="dataType"/>
    <iact:actionData xml:id="d0">
      <inkml:trace xmlns:inkml="http://www.w3.org/2003/InkML" xml:id="stk0" contextRef="#ctx0" brushRef="#br0">11970 13816 4 0,'-7'-6'71'15,"5"6"-69"-14,2 0 2 14,0-2 15-14,0 2 5 0,0 0 13 12,0 0-14-12,0-3 0 14,0 3 15-14,0 0-6 14,0 0-1-14,0 0-10 13,0 0-14-13,-2 0-7 14,0 0-19-14,2 0 16 13,0 0 0-13,0 0 3 14,0 0 0-14,0 0 2 14,0 0 2-14,0 0 3 13,0 0-7-13,0 0 0 0,0 0 18 13,-2 0-1 2,2 0 8-15,0 0 9 0,-5 0-12 12,5 0 18-12,0 0-33 14,0 0 1-14,0 0 20 14,0 0-20-14,0 0 5 13,0 0 4-13,0 0-8 14,0 0 6-14,0 0-15 13,0 0 0-13,0 0 20 14,0 0-18-14,-2 0 4 14,2 0 2-14,0 0 0 13,0 0 10-13,0 0-16 14,0 0-2-14,0 0 22 13,0 0-19-13,0 0 4 14,0 0 2-14,11-9 0 0,7 1 4 13,-3-6-13-13,12-6 0 13,11-4 5-13,7-5 3 14,10-4-8-14,5 3 0 14,-2-1 0-14,0 6 5 13,-8 4-5 2,-13 6 0-15,-3 3-6 13,-12 3 6-13,-6 1-2 14,-3 4-5-14,-4 2-11 0,-7-1 18 13,2 3-32-13,-4 0-17 13,0 0 17-13,0 0-24 14,0 0 0-14,0 0-14 14,0 5-58-14,0 4 11 13,0-2-40-13</inkml:trace>
    </iact:actionData>
  </iact:action>
  <iact:action type="add" startTime="11577">
    <iact:property name="dataType"/>
    <iact:actionData xml:id="d1">
      <inkml:trace xmlns:inkml="http://www.w3.org/2003/InkML" xml:id="stk1" contextRef="#ctx0" brushRef="#br0">11660 15695 15 0,'0'0'77'1,"0"0"-61"13,0 0-3-13,0 0-2 14,0 0 14-14,0 0-12 13,0 0-13-13,-13 0 0 0,13 0 1 13,0 0 6-13,0 0 5 14,0 0 29-14,0 0-13 13,0 0-2-13,0 0-7 14,0 0-6-14,0 0 11 13,0 0-10-13,0 0-4 14,0 0 26-14,0 0-18 14,0 0 8-14,0 0 4 13,0 0-14-13,0 0 1 14,0 0-15-14,0 0-1 14,0 0 17-14,0 0-15 13,0 0 0-13,0 0 9 0,0 0-8 13,0 0 9-13,0 0-7 14,0 0-4-14,0 0 18 13,0 0-16-13,0 0-2 14,0 0 4-14,0-2-3 13,0 2 2-13,0 0-5 14,0 0 1-14,0 0 12 14,0 0-11-14,0 0 0 13,0-2 10-13,0 2-7 14,0 0 5-14,0 0-10 13,0 0 4-13,0 0-2 14,0 0-2-14,0 0-6 14,0 0 3-14,0 0-4 0,0 0 7 12,0 0-2 3,0 0 5-15,0 0 17 0,0 0-20 13,0 0 1-13,0 0 3 13,0 0-3-13,0 0 0 14,0 0-1-14,0 0 0 13,0 0 10-13,0 0-7 14,0 0-3-14,0 0 9 14,0 0-5-14,0 0 0 13,0 0-4-13,0 0 8 14,0 0-2-14,0 0-6 14,0-2 0-14,0 2 5 0,0 0 0 12,0-6-2 3,2 0-3-15,16-6 2 0,2-2 8 12,5-3-10-12,4 0 0 14,4-5 0-14,3 4 3 14,-1-2-3 0,-4 1 0 1,7 0 2-15,-4-1-1 0,2 1-1 0,-1 0 0 12,-4-1 2 2,3 5-2-14,-7 4 0 14,-5-4-4-14,-7 10 4 14,-3-2-12-14,1 2 10 13,-2 0-13-13,-4 1 10 0,6 0-37 13,-2 3-17-13,1-2-32 13,3 0 8-13,-11 3-54 14,4-3-46-14</inkml:trace>
    </iact:actionData>
  </iact:action>
  <iact:action type="add" startTime="13461">
    <iact:property name="dataType"/>
    <iact:actionData xml:id="d2">
      <inkml:trace xmlns:inkml="http://www.w3.org/2003/InkML" xml:id="stk2" contextRef="#ctx0" brushRef="#br0">16798 14229 263 0,'0'0'42'15,"0"0"-42"-14,-120 12 0 14,107-10 17-14,-3-2 13 0,9 0 0 12,5 2-1-12,-4 0-12 14,-1-2 12-14,5 0-29 14,-2 2 0-14,4-2 11 13,-6 2-8-13,4 0 5 14,2-2-4-14,-2 0-3 14,2 0 29-14,0 0-23 13,0 0-1-13,0 0 21 14,0 0-25-14,0 0 0 13,0 2-2-13,0-2 4 14,0 0 9-14,0 0-13 14,0 0 0-14,0 0-3 0,0 0 3 12,0 0 0-12,0 0-1 14,0 0 0-14,16 0 1 13,6 0 0-13,12 0 16 14,8 0 21-14,12-10-31 14,-4-4 5 0,8-5-6-14,-2 2-1 14,-4-1 6-14,-6 2-10 14,-1-3 0-14,-5 4 0 13,3-2 0-13,-5 8-7 14,-5-1-18-14,-2 3-28 14,-4 6 16-14,-2-3-59 13,-8 4-36-13,-17 0 49 0,0 0-135 13</inkml:trace>
    </iact:actionData>
  </iact:action>
  <iact:action type="add" startTime="14330">
    <iact:property name="dataType"/>
    <iact:actionData xml:id="d3">
      <inkml:trace xmlns:inkml="http://www.w3.org/2003/InkML" xml:id="stk3" contextRef="#ctx0" brushRef="#br0">16502 15627 361 0,'0'0'76'1,"0"0"-41"13,0 0-33-13,0 0 7 14,0 0 31-14,0 0-7 13,-18 1-32-13,25-10 13 14,11-7-11-14,9-8 1 14,10-3 7-14,11-5 0 0,4 2 7 12,15-6-13-12,5-3-1 14,8 0 9-14,-2 0-12 13,-7 4-1-13,-13 9 0 14,-4 4-6 1,-9 4 3-1,-5 3-38-14,-7 2-17 14,-6 0-5-14,-27 13-61 14,0-1-26-14</inkml:trace>
    </iact:actionData>
  </iact:action>
  <iact:action type="add" startTime="16610">
    <iact:property name="dataType"/>
    <iact:actionData xml:id="d4">
      <inkml:trace xmlns:inkml="http://www.w3.org/2003/InkML" xml:id="stk4" contextRef="#ctx0" brushRef="#br0">11703 13499 228 0,'0'0'0'1,"0"0"9"13,0 0-9-13,0 0 21 14,0 0 10-14,0 0-2 13,0 0-18-13,-16 9 11 0,16-9-20 13,0 0-2-13,0 0 18 14,0 0-12-14,0 0 10 13,0 0 8-13,0 0-18 14,0 0 10-14,0 0-9 13,0 0-2-13,0 0 25 14,0 0-15-14,2 0 9 14,12-12-8-14,3-8-15 13,10-1 13-13,4-7-14 14,9-4 0-14,3-6 9 14,8 0-4-14,-2 2-5 13,1 6 8-13,-6 3-8 14,-9 8 8-14,-6 6-8 13,-4 3-17-13,-5 6 10 14,0 0-38-14,0 2 7 14,-4 2-60-14,-3 0 9 0,-13 0 5 12,0 0-80-12</inkml:trace>
    </iact:actionData>
  </iact:action>
  <iact:action type="add" startTime="17422">
    <iact:property name="dataType"/>
    <iact:actionData xml:id="d5">
      <inkml:trace xmlns:inkml="http://www.w3.org/2003/InkML" xml:id="stk5" contextRef="#ctx0" brushRef="#br0">12222 15033 109 0,'0'0'63'1,"0"0"-47"0,0 0-12 12,0 0 32-12,0 0-13 14,0 0-7-14,7 7 3 13,-7-7-18-13,2 0-2 14,-2 0 0-14,2 0 1 14,-2 0 5-14,0 0-4 13,0 0 13-13,0 0 27 14,0 0-12-14,0 0 3 14,0 0-3-14,0 0-10 13,0 0-7-13,0 0-12 14,0 0-2-14,0 0-9 0,0 0 9 12,0 0 1-12,0 0 1 14,2 0 1-14,3 0 16 14,-1 0-17-14,0 0 1 13,12-11 14-13,5-3-11 14,0-6-4-14,16-8 2 14,-4-3 0-14,9-4 11 13,0-3-12-13,1 0-1 14,-3 6 10-14,1 1-10 29,-6 8-1-29,-4 2-4 14,5 6-22-14,-5 3-25 0,0 3-39 12,-22 9 7-12,-5 0-64 14</inkml:trace>
    </iact:actionData>
  </iact:action>
  <iact:action type="add" startTime="18937">
    <iact:property name="dataType"/>
    <iact:actionData xml:id="d6">
      <inkml:trace xmlns:inkml="http://www.w3.org/2003/InkML" xml:id="stk6" contextRef="#ctx0" brushRef="#br0">16339 13868 166 0,'0'0'70'15,"0"0"-37"-14,0 0-32 14,0 0 33-14,0 0 39 13,0 0-28-13,-17 4-21 14,17-4 12-14,0 0-6 14,0 0-5-14,0 0-11 13,0 0-14-13,0 0 9 14,0 0-9-14,0 0-6 14,0 0 6-14,0 0 10 13,6-1-5-13,7-12-5 14,10 1 8-14,-3-4-7 0,11-6-1 12,9 0 0 3,2 0 0-15,5 2 1 0,5 2-1 13,4 0-2 1,-6 6-40-14,4 2 12 14,0 1-59-14,-12 5 10 14,-38 4-56-14</inkml:trace>
    </iact:actionData>
  </iact:action>
  <iact:action type="add" startTime="19611">
    <iact:property name="dataType"/>
    <iact:actionData xml:id="d7">
      <inkml:trace xmlns:inkml="http://www.w3.org/2003/InkML" xml:id="stk7" contextRef="#ctx0" brushRef="#br0">16540 15180 252 0,'0'0'5'1,"0"0"2"13,0 0 8-13,0 0 16 14,0 0-20-14,0 0-4 13,0 0-3-13,25-47 1 0,2 31 1 13,4 0-3-13,9-3 5 14,-1-6-8-14,13-1 0 13,2-2 6-13,2-4-5 14,-6 2 0-14,2 2-1 13,-6-1-11 2,-7 8-2 0,-35 16-65-15,-2 4-74 13</inkml:trace>
    </iact:actionData>
  </iact:action>
  <iact:action type="add" startTime="28313">
    <iact:property name="dataType"/>
    <iact:actionData xml:id="d8">
      <inkml:trace xmlns:inkml="http://www.w3.org/2003/InkML" xml:id="stk8" contextRef="#ctx0" brushRef="#br0">12586 2556 11 0,'-25'4'18'15,"11"-4"11"-14,3 0-9 14,5 0 22-14,2 0-3 13,-2 0 14-13,6 0-34 14,0 0-10-14,0 0-9 14,0 0-2-14,0 0 2 13,0 0-1-13,0 0 3 14,0 0-2-14,0 0 6 14,0 0 0-14,0 0-3 13,0 0-3-13,0 0 0 0,16 6 5 13,13-1-3 1,18-3 46-14,11-2-21 0,16 0 10 13,9 0-21-13,5-4-4 29,6-14-9-29,17-3 13 14,7-1-16-14,19 0 0 14,7-2 5-14,13 0-5 13,1 2 7-13,-6-2-7 0,-17 2 0 13,-23 0 4-13,-29 4-4 13,-23 2 0-13,-27 7-1 14,-9 0 2-14,-12 5 1 14,-8 1-2-14,-2 2-21 0,-2 1-21 12,0 0-55-12,0 0-32 0,0 1 16 13,-4 12 77 2</inkml:trace>
    </iact:actionData>
  </iact:action>
  <iact:action type="add" startTime="30152">
    <iact:property name="dataType"/>
    <iact:actionData xml:id="d9">
      <inkml:trace xmlns:inkml="http://www.w3.org/2003/InkML" xml:id="stk9" contextRef="#ctx0" brushRef="#br0">7610 4845 22 0,'0'0'20'1,"0"0"-3"13,0 0-17-13,0 0 2 14,0 0-2-14,0 0 1 13,0 0 1-13,0 1-1 14,0-1-1-14,0 0 23 14,0 3 1-14,9-3 6 13,4 0-6-13,5 0 13 14,7 0 17-14,4 0-27 14,8 0-10-14,13-3 9 13,0-2-26-13,22-3 2 14,18-2-2 0,18-6 0-14,29-4 26 14,14-9-20-14,7-5 2 14,-10 4 24-14,-28 2-27 13,-24 7-5-13,-19 4 12 0,-9 2-10 13,-10-5 2-13,-5 2-4 14,-4 0 0-14,-11 3 9 0,-9 5-7 12,-9-1 0 3,-9 7-2-15,-2 1-8 0,-4 3-24 12,-5 0-37-12,0 0-26 14,0 2 9-14,0 3 4 14,0 6 20-14</inkml:trace>
    </iact:actionData>
  </iact:action>
  <iact:action type="add" startTime="36339">
    <iact:property name="dataType"/>
    <iact:actionData xml:id="d10">
      <inkml:trace xmlns:inkml="http://www.w3.org/2003/InkML" xml:id="stk10" contextRef="#ctx0" brushRef="#br0">10873 8499 151 0,'-13'0'13'1,"4"0"22"13,4 0-8-13,3 0 33 14,2 0-21-14,0 0-17 13,0 0-2-13,0 0-20 14,0 0 13-14,0 0 0 14,0 0-6-14,0 0-2 13,0 0-5-13,-2 0 0 14,2 0 21-14,0 0-11 13,0 0 18-13,0 0-2 14,0 0-9-14,0 0 5 14,0 0-22-14,0 0 0 13,0 0-4-13,0 0 4 0,0 0-3 13,0 0 0 2,0 0 3-15,0 0-8 0,0 0 8 12,0 0 0-12,0 0 5 14,0 0-1-14,0-5-2 14,4-3 6-14,19-4 10 13,6-9 26-13,4-2-38 14,12-12-3-14,6-4 35 13,5-2-38-13,2 1 20 14,4 5-18-14,1 2 2 14,-3 3 4-14,0 6-8 13,-6 4 1-13,-6 4 3 14,-5 3-2-14,-12 4-4 13,-4 3 2-13,-7 2-4 14,-9 2 4-14,-2 2-21 14,-5 0-1-14,-4 0 17 0,0 0-35 12,0-2 4-12,0 2-5 14,0 0-30-14,0 0-14 14,0 0-1-14,7 0 29 13,-7 4-1-13,0 0-46 14</inkml:trace>
    </iact:actionData>
  </iact:action>
  <iact:action type="add" startTime="37466">
    <iact:property name="dataType"/>
    <iact:actionData xml:id="d11">
      <inkml:trace xmlns:inkml="http://www.w3.org/2003/InkML" xml:id="stk11" contextRef="#ctx0" brushRef="#br0">15020 8368 219 0,'0'0'46'15,"0"0"-41"-14,0 0 5 0,0 0 8 13,0 0 7-13,0 0 23 13,-54 0-23-13,54 0-15 14,0 0 12-14,0 0-22 14,0 0-1-14,0 0 1 13,0 0 11-13,0 0 14 14,0 0 0-14,0 0-6 14,0 0 30-14,0 0-33 13,0 0 0-13,0 0 1 14,0 0-10-14,0 0-7 13,0 0-10-13,0 0-6 14,0-4 13-14,16-2-20 0,10-12 23 13,21-4 18-13,18-5-8 13,18-7-2-13,10-4-8 14,23-6 2 1,9-4 6-15,2-1-1 0,-9 8-7 12,-18 3 3-12,-13 4-3 14,-16 8 4-14,-15 8-4 13,-11 5-42-13,-7 8 6 30,-9 5-79-30,-29 0-38 13,0 0-22-13</inkml:trace>
    </iact:actionData>
  </iact:action>
  <iact:action type="add" startTime="40627">
    <iact:property name="dataType"/>
    <iact:actionData xml:id="d12">
      <inkml:trace xmlns:inkml="http://www.w3.org/2003/InkML" xml:id="stk12" contextRef="#ctx0" brushRef="#br0">13878 6655 85 0,'0'0'80'15,"0"0"-56"-14,0 0-24 14,0 0 30-14,0 0-27 13,0 0 36-13,0 0-33 14,-40-80-1-14,38 74 3 14,2 6-5-14,0 0-1 13,0 0 9-13,0 0-11 14,-2 0-5-14,2 0 1 0,0 0 4 12,-10 0 18-12,8 0-16 14,-13 0 4-14,-1 0-9 14,-1 9 3-14,-6 12-3 13,3 7-1-13,-4 10 4 14,-1 10-4-14,1 9 4 14,-5 13 0 0,0 6-6-14,2 10 6 0,2 4 0 13,10 0-3 1,1 3 3-14,3-1-4 14,9-6 3-14,2-1 1 14,0-3 3-14,0-6 5 0,0-2-7 12,11 0 9-12,5-2-1 14,1-2 23-14,8-3-32 14,0-5 0-14,4-2 8 13,0 3-5-13,4-3 3 14,5 0 6-14,7-4-4 0,3-2 8 13,8 0-16-13,2 2 0 13,7 1 14-13,-1-2-11 29,6-2 3-29,-8-2-4 14,1-2 0-14,-5-9 0 0,-2-2-2 13,-6-8 0-13,8-3 10 13,0-8-6-13,5-5-3 14,3-6 7-14,13-5-3 13,8-3 9-13,11 0-14 14,6 0 0-14,6 0 16 0,-4-9-12 13,2-1-4-13,-6-5 7 13,5-4-3-13,5-1 8 14,1-4-12-14,3 0 0 14,0 0 13-14,0 0-7 13,3-1-4-13,-3 4 3 0,-8-1-3 13,6 0-4-13,11-1 5 13,2 0-3-13,2-4 6 14,3-4-6-14,6-1 0 29,5-6 1-29,2-6-1 0,0-4 7 13,-3-8-7-13,-1-4 0 14,2-3 1-14,-10-3 9 13,0 1-9-13,2 2 4 14,-8-3-4-14,-7-2-1 13,-6 1-10-13,-14-2 10 0,-15 3 8 13,-12 4 0-13,-13 2-8 14,-8 4 3-14,-6 2 4 0,-3-5 14 12,11-1-21 3,-4-3 3-15,6-4 0 0,-2 7-3 13,-10 3 0-13,-5 9 0 13,-10 6 2-13,-10 6-4 14,-1 4 2-14,-5-4 0 13,-3 2-4-13,-6-4 5 14,-4 0-1-14,0-4 10 0,0-2-10 28,0 3 5-28,-2-5-5 14,-10 4 0-14,-1-2 1 14,-7 2-1-14,-5 6-11 13,-8 0 7-13,-13-1 4 0,-10 8 2 13,-13-5-2-13,-12 5 0 13,-12 8-2-13,-19 3 2 14,-13 7-13-14,-8 10 12 14,-21 1-5-14,3 0 1 13,-11 0-5-13,4 1 10 0,-2 18-6 13,-14-2 6-13,-9 4 0 14,-6 2-1-14,-10 8 5 13,-1 7-6-13,-1 13 2 14,10 10 0-14,4 3-2 0,15 1 2 13,9-1 0-13,14-6 1 13,10-6 0-13,10-2-1 29,7-2 0-29,1 2 0 14,7 4-2-14,8 5 2 14,3-7 0-14,3 0 2 0,6-4-2 12,9-5-2-12,9 6-46 14,9 0-10-14,-2 5 1 13,9 5-31-13,49-42-3 14,2 0-83-14</inkml:trace>
    </iact:actionData>
  </iact:action>
  <iact:action type="add" startTime="46049">
    <iact:property name="dataType"/>
    <iact:actionData xml:id="d13">
      <inkml:trace xmlns:inkml="http://www.w3.org/2003/InkML" xml:id="stk13" contextRef="#ctx0" brushRef="#br0">9449 15561 36 0,'-5'0'30'15,"5"0"-4"-14,0 0-12 14,0 0-13-14,0 0-1 13,0 0 0-13,0 0 0 14,0 0 4-14,0 0 10 14,0 0 24-14,0 0-6 13,0 0 8-13,0 0-18 14,0 0-4-14,0 0-8 13,0 0-8-13,0 0-1 0,0 0 10 13,0 0-6-13,0 0 13 14,0 0-18-14,0 0 2 13,0 0-4-13,0 0 2 14,0 0 0-14,0 0 2 14,0 0-2-14,0 0 6 13,0 0-1-13,0 0-5 14,0 0 20-14,0 0-1 13,0 0-3-13,0 0-3 14,0 0-12-14,0 0 9 14,0 0-9-14,0 0 2 13,0 0 9-13,0 0-5 0,0 0 8 13,0 0-11-13,0 0-3 14,0 0 22-14,0 0-4 13,0 0 0-13,0 0 6 14,0 0-18-14,0 0 4 14,0 0-11-14,0 0 1 13,0 0 3-13,0 0 0 14,9 0-1-14,5-4 16 13,6-8-1-13,6-4-7 14,3 3-11-14,2-4 7 14,10-2 6-14,-3 0-13 13,4-4 0-13,5-6 8 14,7-2 2-14,6-5-7 13,-2 5 8 2,2-1-8-15,-5 7 6 14,-1 4-9-14,-5 6 0 13,-2-3 2-13,-9 2-2 14,-2 0 0-14,-5-1-3 14,-6 3 6-14,-4 4-4 0,-5 2 1 12,-3 2-19-12,-6 2 11 14,0 0-11-14,-5 0-6 0,7 0-14 13,2-2-49-13,-9 4-44 13,3-1-39-13</inkml:trace>
    </iact:actionData>
  </iact:action>
  <iact:action type="add" startTime="49052">
    <iact:property name="dataType"/>
    <iact:actionData xml:id="d14">
      <inkml:trace xmlns:inkml="http://www.w3.org/2003/InkML" xml:id="stk14" contextRef="#ctx0" brushRef="#br0">16301 15426 234 0,'0'0'12'15,"0"0"13"-14,0 0-16 14,0 0 15-14,0 0 24 13,0 0-14-13,-29 3-22 14,29-3-6-14,0 0 2 14,0 0 12-14,0 0 7 13,0 0 25-13,0 0-24 14,0 0-1-14,0 0 22 14,0 0-23-14,0 0-1 13,0 0 0-13,0 0-19 14,9-9 17-14,9-11-22 0,13-11 0 12,11-8 24 3,14-12-24-15,13-4 4 14,18-11-5-14,16-6 3 0,16-3-11 12,3 5-60-12,-78 45-108 14,-8 1-243-14</inkml:trace>
    </iact:actionData>
  </iact:action>
  <iact:action type="add" startTime="52622">
    <iact:property name="dataType"/>
    <iact:actionData xml:id="d15">
      <inkml:trace xmlns:inkml="http://www.w3.org/2003/InkML" xml:id="stk15" contextRef="#ctx0" brushRef="#br0">18201 7319 127 0,'0'0'60'1,"0"0"-39"13,0 0 28-13,0 0-4 14,0 0-26-14,0 0 40 13,0 0-41-13,-16 0-9 14,16 0 15-14,0 0-2 14,0 0-7-14,0 0-15 13,0 0 0-13,0 0 3 14,0 0-3-14,0 0 0 13,0 0 0-13,0 0 1 14,0 0 4-14,0 0-5 0,0 0 0 13,0 0 12-13,0 0-9 13,0 0 0-13,0 0 3 14,0 0-4-14,0 0 11 14,0 0-13-14,0 0 0 13,0-3 0-13,11-6 1 14,16-7-1-14,11-8 3 14,6-5 2-14,12-6 0 13,13-2-5-13,14-5 0 14,6 0 6-14,11-6-4 13,-2 2-2 2,3-1 7-15,-5 1-6 14,-1 5 7-14,5-1-8 0,8 4 0 12,-6 4 10-12,3-3-5 14,4 1-5-14,-8 5 5 14,-10 2-5-14,-11 7 10 0,-11 2-10 12,-18 1 0-12,-3 4 12 14,-15 1-11-14,-2 0-1 13,-4 1 6-13,4 2-3 30,-2-1-2-30,2 2-1 13,-2-2 0-13,3 2-3 14,-13 3 3-14,-3 6 0 0,-3 1 1 13,-3 0 1-13,-8 0-4 13,-2-2 1-13,0 2 1 0,0 0-3 13,0 0 3-13,0 0-9 0,0 0-1 12,0 0-18-12,0 0-1 14,0 0-34-14,0 0-53 14,0 0-22-14,0 0-37 13</inkml:trace>
    </iact:actionData>
  </iact:action>
  <iact:action type="add" startTime="55395">
    <iact:property name="dataType"/>
    <iact:actionData xml:id="d16">
      <inkml:trace xmlns:inkml="http://www.w3.org/2003/InkML" xml:id="stk16" contextRef="#ctx0" brushRef="#br0">26973 7078 321 0,'0'0'6'15,"0"0"18"-14,0 0-22 14,0 0 25-14,0 0 20 13,0 0-7-13,2 10-27 14,-2-10-10-14,0 0 1 14,0 0 15-14,0 0-17 0,0 0-1 12,2 2 4 3,-2-2-5-15,0 0 3 0,0 2-3 13,0 1 1-13,0-3 12 13,0 0-11-13,0 0-2 14,0 0 5-14,2 0-5 13,-2 0 4-13,0 0-4 14,0 0 0-14,0 0 2 14,0 0-2-14,0 0 0 13,0 1 2-13,0-1-1 14,0 0-1-14,0 0 0 14,0 0 1-14,0 0-2 13,0 3 1-13,0-3-5 14,5 0 5-14,1 0-6 13,8 0 6-13,5 0 0 0,4 0 2 13,4 0 5-13,0 0-7 14,8 0 0-14,3 0 5 13,7-3-3-13,1 3 3 14,6-4-5-14,6 2 1 14,6-2 9-14,7-2-10 13,6 3 0-13,-4-5 10 14,-1-2-9-14,-8-1 5 29,-9 5-6-29,-1-2 2 14,-5 2 8-14,0 0-10 0,-4 2 0 12,-1 2 2-12,1 0 0 14,-1-1-2-14,-1 3 0 13,-1 0 0-13,-2 0-11 14,-1 0-25-14,-8 0-23 0,-31 0-43 0,0 0-80 12</inkml:trace>
    </iact:actionData>
  </iact:action>
  <iact:action type="add" startTime="59912">
    <iact:property name="dataType"/>
    <iact:actionData xml:id="d17">
      <inkml:trace xmlns:inkml="http://www.w3.org/2003/InkML" xml:id="stk17" contextRef="#ctx0" brushRef="#br0">23950 9235 25 0,'-13'0'166'15,"3"0"-153"-14,6 0-3 14,4 0-8-14,-2 0 10 13,2 0 32-13,0 0-26 14,0 0-3-14,0 0 3 0,0 0-3 13,0-3 13 1,0 3-6-14,0 0-1 0,0-2 18 13,0 2-28-13,0 0 11 14,0 0-9-14,0 0-9 13,0 0 9-13,0 0-13 14,0 0 0-14,0 0 16 13,0 0-11-13,0 0-3 14,0 0 6-14,0 0-4 14,0 0 9-14,0 0-13 13,0 0 0-13,0 0 10 14,0 0-9-14,0 0-1 14,0 0 5-14,0 0-4 13,0 0 9-13,0 0-10 14,0 0 0-14,0 0 14 0,0 0-12 12,0 0-2-12,0 0 4 14,0 0-3-14,0 0 7 14,0 0-8-14,0 0 0 13,0 0 25-13,0 0-21 14,0 0-3-14,0 0 3 14,0 0-4-14,0 0 2 13,0 0-2-13,0 0 0 14,0 0-2-14,0 0 2 13,0 0 0-13,0 0-2 14,0 0 6-14,0 0-8 14,0 0 3-14,0 0 1 0,0 0-13 12,2 0 14 3,16 0-1-15,15-2 3 0,9-4-1 13,10-1-4-13,2 2 0 13,-2-2 2-13,14 2 2 14,-4-7-2 0,9 0 0-14,2-2 1 14,-1-1 1-14,-7 1-3 14,-5 2 1-14,-6 1 0 0,-12-1-11 12,0-1 2-12,-9 5-32 14,6 1-17-14,-37 7-56 14,0 0-56-14</inkml:trace>
    </iact:actionData>
  </iact:action>
  <iact:action type="add" startTime="63865">
    <iact:property name="dataType"/>
    <iact:actionData xml:id="d18">
      <inkml:trace xmlns:inkml="http://www.w3.org/2003/InkML" xml:id="stk18" contextRef="#ctx0" brushRef="#br0">26988 11373 277 0,'-9'0'26'15,"5"0"25"-14,4 0-49 14,0 0 19-14,0 0 47 13,0 0-19-13,0 0-20 14,0 0-8-14,0 0-14 14,0 0 17-14,0 0-14 0,0 0 2 12,0 0 4-12,0 0-11 14,0 0 1-14,0 0 0 14,11 0-2-14,4 0 5 13,5 0-9-13,5-1 0 14,4-3 3-14,0 1-3 13,4-1 2-13,5 3-2 14,3-5 3-14,3 3-6 14,5-1 3-14,6-1 0 29,11 0 3-29,-4 0-2 0,5-4 1 13,-3 1-2-13,-8 0 0 13,-4-2 1-13,-10 5-1 14,-7-2 0-14,-6 3-3 13,-6 0 5-13,-8 2-2 14,-3-1 0-14,1 0 2 0,-9 1-3 13,-2 0 1-13,0 2 0 0,0-2-2 12,-2 2 3-12,0 0-2 14,0 0 1-14,6 0-15 14,-4 0 10-14,2 0-16 13,5-2-21-13,-1 2 11 14,2 0-55-14,1 0-25 13,-7 0 2-13,-2 0-99 14</inkml:trace>
    </iact:actionData>
  </iact:action>
  <iact:action type="add" startTime="65905">
    <iact:property name="dataType"/>
    <iact:actionData xml:id="d19">
      <inkml:trace xmlns:inkml="http://www.w3.org/2003/InkML" xml:id="stk19" contextRef="#ctx0" brushRef="#br0">25871 12216 289 0,'0'0'50'1,"0"0"-13"13,0 0-19-13,0 0 3 14,0 0 20-14,0 0-30 13,0 0 2-13,-2 5 10 14,2-5-11-14,0 0 8 0,0 0-10 13,0 0 1 1,0 0 24-14,0 0-29 0,0 0 3 13,0 0 1-13,0 0-6 14,0 0 10-14,0 0-8 13,0 0-3-13,0 0 26 14,29 0-28-14,4-12 1 13,21-6 1-13,2-1-3 14,2-3 5-14,4 0-5 14,3-1 0 0,-7 5 3-14,0 0-3 14,-12 6 0-14,-3 2-3 13,-3 2 0-13,-11 3-22 14,-7-2-33-14,-2 3-15 14,-6 4-12-14,-14 0-64 0,0-4-78 12</inkml:trace>
    </iact:actionData>
  </iact:action>
  <iact:action type="add" startTime="68726">
    <iact:property name="dataType"/>
    <iact:actionData xml:id="d20">
      <inkml:trace xmlns:inkml="http://www.w3.org/2003/InkML" xml:id="stk20" contextRef="#ctx0" brushRef="#br0">23869 9622 65 0,'0'0'85'15,"0"0"-68"-14,0 0-13 14,0 0-4-14,0 0 29 13,0 0 2-13,0 0-14 14,-6 0 17-14,6 0-14 0,0 0 11 13,0 0-3-13,0 0-2 13,0 0 1-13,0 0-13 14,0 0-3-14,0 0 27 13,0 0-27-13,0 0-2 14,0 0 1-14,0 0-10 14,0 0 2-14,2 0-2 13,16 0 0-13,9-5-1 14,8-2 1-14,12-2 0 14,0 1-1-14,-1 5-12 13,4 2-27-13,-3 1-34 14,-3 0-9 1,-30 0-11-15,-3 0-95 0</inkml:trace>
    </iact:actionData>
  </iact:action>
  <iact:action type="add" startTime="69850">
    <iact:property name="dataType"/>
    <iact:actionData xml:id="d21">
      <inkml:trace xmlns:inkml="http://www.w3.org/2003/InkML" xml:id="stk21" contextRef="#ctx0" brushRef="#br0">25686 11944 134 0,'0'0'58'15,"0"0"-30"-14,0 0-23 14,0 0 30-14,0 0 5 13,0 0-13-13,0 0-15 0,0 0 2 13,0 0-7 2,0 0 11-15,0 0-18 0,0 0 0 12,0 0 14-12,0 0-7 14,0 0-3-14,0 0 4 14,0 0-5-14,0 0 23 13,0 0-17-13,0 0-3 14,0 0 15-14,0 0-15 13,0 0 2-13,0 0-7 14,0 0 4-14,0 0 7 14,0 0-12-14,0-1 3 13,16-3 16-13,8-5-18 14,10 0 2-14,8-5-3 13,5 0 4-13,4-2-5 14,5-1 1-14,-5 4 0 14,3-3 4 0,-1-1-1-14,-6 1-3 14,-3 3 0-14,-5-4-7 14,-8 5 2-14,-7 0-13 0,-4 1-26 12,-4 0-3-12,-5 3-41 14,-11 6-18-14,0 0-92 14</inkml:trace>
    </iact:actionData>
  </iact:action>
  <iact:action type="add" startTime="74647">
    <iact:property name="dataType"/>
    <iact:actionData xml:id="d22">
      <inkml:trace xmlns:inkml="http://www.w3.org/2003/InkML" xml:id="stk22" contextRef="#ctx0" brushRef="#br0">27472 13230 96 0,'0'0'140'15,"0"0"-85"-14,0 0-38 14,0 0-15-14,0 0 18 13,0 0 22-13,0 0-21 0,-7 2-3 13,7-2 0-13,0 0-6 14,0 0 23 0,0 0-20-14,0 0 1 0,0 0 23 13,0 0-17-13,0 0 7 13,0 0-7-13,11 0-21 14,14 0 9-14,10-7-10 14,15-6 0-14,2-3 15 13,14 2-4-13,9-4-6 14,8 2 21-14,13-2-15 14,-3 2 15-14,1 3-26 13,-7 1 0 2,-4 3 7-15,-19 1-6 13,-4 0-1-13,-8 4 1 14,-6-1 4-14,-4 0-6 0,-5 1 1 13,-6 4-33 1,-10 0 2-14,0 0-61 14,-7 0-32-14,-14 0-69 0</inkml:trace>
    </iact:actionData>
  </iact:action>
  <iact:action type="add" startTime="78362">
    <iact:property name="dataType"/>
    <iact:actionData xml:id="d23">
      <inkml:trace xmlns:inkml="http://www.w3.org/2003/InkML" xml:id="stk23" contextRef="#ctx0" brushRef="#br0">26056 13987 129 0,'0'0'60'1,"0"0"-2"13,0 0-34-13,0 0 13 14,0 0 17-14,0 0 21 13,0 0-42-13,-36 0-5 14,36 0-12-14,0 0 13 14,0 0-14-14,0 0 11 0,0 0 2 12,0 0-3-12,0 0 5 14,0 0-15-14,0 0-9 14,0 0 30-14,0 0-33 13,0 0 8-13,0 0 4 14,0 0-6-14,0 0 12 13,0 0-13-13,0 0 1 14,0 0 28-14,-2 0-30 14,2 0 7-14,0 0 3 13,0 0-9-13,0 0 4 14,0 0-12-14,0 0 0 13,0 0 4-13,16-12-4 14,26-8 0-14,21-5 0 0,11-3 2 13,10 2-4 1,5 1 2-14,4 2 0 14,1 0-1 1,5 4 1-15,1 0 0 0,-2 4 3 12,-5 1 0-12,1 2-4 14,-3 0 1-14,-4 2-17 14,-6 0 12-14,-8 3-39 13,-1 0 1-13,-1 0 13 14,-2 2-15-14,-9 0-30 13,-48 5-79-13,-8-1-158 0</inkml:trace>
    </iact:actionData>
  </iact:action>
  <iact:action type="add" startTime="79308">
    <iact:property name="dataType"/>
    <iact:actionData xml:id="d24">
      <inkml:trace xmlns:inkml="http://www.w3.org/2003/InkML" xml:id="stk24" contextRef="#ctx0" brushRef="#br0">29451 12677 24 0,'0'0'132'15,"0"0"-74"-14,0 0-43 14,0 0 38-14,0 0-15 13,0 0 10-13,0 0 2 14,-13 8-12-14,13-8 7 14,0 0-10-14,0 0-15 0,0 0 10 12,0 0-27 3,0 0-2-15,0 0 19 0,0 0 1 13,0 0 17-13,0 0-3 13,0 0-17-13,0 0 24 14,23 0-32-14,10 0-4 13,15-12 6-13,15 0-12 14,-1 0 0-14,8 2-26 14,1 5-40-14,2 4-7 13,-48 1-128-13,-11-2-197 14</inkml:trace>
    </iact:actionData>
  </iact:action>
  <iact:action type="add" startTime="84550">
    <iact:property name="dataType"/>
    <iact:actionData xml:id="d25">
      <inkml:trace xmlns:inkml="http://www.w3.org/2003/InkML" xml:id="stk25" contextRef="#ctx0" brushRef="#br0">27467 14691 99 0,'0'0'36'1,"0"0"-22"13,0 0-14-13,0 0 24 14,0 0 17-14,0 0 2 13,0 0-14-13,21 3-18 14,-17-3 8-14,3 0 13 0,-5 0 4 13,0 0-4-13,4 0 1 13,1 0-3-13,7 0 9 14,-1 0-23-14,3 0 4 14,4 0-10-14,2 0 5 13,7 0 1-13,2 0-13 14,10 2 3-14,1-2 24 13,9 4-19-13,4-4 6 14,11 0-6 1,0 0-2-15,10 0 10 13,-2 0-19-13,-3 0 2 0,0 0 5 13,-9 0-5-13,4 0-2 14,-8 0 0-14,-3 0 4 13,-6 0-8-13,3 0 3 14,-6 0-26-14,3 0 14 13,-5 0-28-13,4 0-16 0,-11 0-32 13,-30 0-93-13,-7 0-85 29</inkml:trace>
    </iact:actionData>
  </iact:action>
  <iact:action type="add" startTime="85652">
    <iact:property name="dataType"/>
    <iact:actionData xml:id="d26">
      <inkml:trace xmlns:inkml="http://www.w3.org/2003/InkML" xml:id="stk26" contextRef="#ctx0" brushRef="#br0">24814 15683 420 0,'0'0'0'15,"0"0"-33"-14,0 0 33 14,0 0 70-14,0 0 7 13,0 0-30-13,0 0-30 14,23-20-15-14,-15 16 5 14,13-1 16-14,1-8-6 0,16 0 25 12,5-2-25 3,14-3 1-15,15-2-5 0,11-5 6 13,8 1-9-13,9-3-10 13,9 7 8-13,-2-2-4 14,5 6-4 0,1 4-7-14,-8 1 0 0,-16 9-31 13,-13 2-20-13,-16 0-60 14,-60 0-77-14,2 0-76 13</inkml:trace>
    </iact:actionData>
  </iact:action>
  <iact:action type="add" startTime="86260">
    <iact:property name="dataType"/>
    <iact:actionData xml:id="d27">
      <inkml:trace xmlns:inkml="http://www.w3.org/2003/InkML" xml:id="stk27" contextRef="#ctx0" brushRef="#br0">27075 15552 382 0,'0'0'149'15,"0"0"-148"-14,0 0-1 14,0 0-9-14,0 0 9 13,0 0 58-13,38 0-27 0,-22 0-17 13,11-2 6-13,4-3-10 14,4-3 8-14,7 1-18 13,10 1 0-13,4 1 7 14,10-3-7-14,12 4 0 13,0-4-3 2,7 3 7-15,-5-2-16 14,-4-1 5-14,-5-1-16 13,-3 3 14-13,-11 0-38 14,-1 2-9-14,0 3-45 14,-50-2-56-14,-4 1-101 13</inkml:trace>
    </iact:actionData>
  </iact:action>
  <iact:action type="add" startTime="98137">
    <iact:property name="dataType"/>
    <iact:actionData xml:id="d28">
      <inkml:trace xmlns:inkml="http://www.w3.org/2003/InkML" xml:id="stk28" contextRef="#ctx0" brushRef="#br0">23513 9423 373 0,'0'0'7'1,"0"0"-3"13,0 0-8-13,0 0 8 14,0 0 19-14,0 0-2 13,-12-24-17-13,12 22 19 14,0-3-3-14,0 3 8 14,0 2-3-14,0-4-17 13,0 0-7-13,0 3 1 14,0-3-2-14,0 1 27 14,0 3-23-14,0 0 22 13,0 0 2-13,0 0-12 14,0 0 11-14,0 0-27 13,0 0 0-13,0 0 7 14,0 0-6-14,0 0-2 0,0 0 1 13,0 0 0 1,0 0-4-14,0 0-5 0,0 0 0 13,0 16 1-13,0 8 4 14,0 8 4-14,7 7 3 13,-2 7 5-13,2 1 2 14,-1 2-10-14,5-5 0 13,-6-4 15 2,6-2-14-15,-5-3-1 14,3-5 4-14,3-4-3 13,-6-2 0-13,3-2-1 14,-3-6 0-14,2-6-5 13,-4-3 5-13,3-2-11 14,-5-3 9-14,0 2-33 0,-2 0 0 0,0 1-42 12,2 4-30 2,-2-9-7-14,0 2-76 14</inkml:trace>
    </iact:actionData>
  </iact:action>
  <iact:action type="add" startTime="98812">
    <iact:property name="dataType"/>
    <iact:actionData xml:id="d29">
      <inkml:trace xmlns:inkml="http://www.w3.org/2003/InkML" xml:id="stk29" contextRef="#ctx0" brushRef="#br0">23219 10120 254 0,'0'0'0'15,"0"0"-31"-14,0 0 31 14,0 0 2-14,0 0 36 13,0 0 22-13,0 0-34 14,31-12 17-14,-4 12 13 14,4 0-22-14,4 0 5 0,15 0-16 12,-4 0-23-12,12 0 17 14,2 2-16-14,-2 1-1 14,0-3 6-14,-2 0-4 13,-5 0-2 2,-6 0-22-15,-5 0-49 13,-9 0-29 2,-31 0-55-15,0 0-66 0</inkml:trace>
    </iact:actionData>
  </iact:action>
  <iact:action type="add" startTime="99291">
    <iact:property name="dataType"/>
    <iact:actionData xml:id="d30">
      <inkml:trace xmlns:inkml="http://www.w3.org/2003/InkML" xml:id="stk30" contextRef="#ctx0" brushRef="#br0">24079 9775 103 0,'0'0'57'1,"0"0"-27"13,0 0 24-13,0 0 39 14,0 0-23-14,0 0 1 13,2-8-55-13,-2 6 5 14,0 2 13-14,0 0-5 14,0 0-2-14,0 2-27 13,0 31 8-13,-31 25 7 14,-16 30 24-14,-11 21-36 14,-4 14-3 0,2 18-14-14,33-91-103 0,4-1-176 13</inkml:trace>
    </iact:actionData>
  </iact:action>
  <iact:action type="add" startTime="103182">
    <iact:property name="dataType"/>
    <iact:actionData xml:id="d31">
      <inkml:trace xmlns:inkml="http://www.w3.org/2003/InkML" xml:id="stk31" contextRef="#ctx0" brushRef="#br0">25698 16445 260 0,'0'0'83'1,"0"0"-25"13,0 0-28-13,0 0 9 14,0 0 36-14,0 0-33 13,0 0-18-13,-27-18 14 14,27 18-28-14,0 0 15 14,0 0 0-14,0-2-1 13,0 2 23-13,0-2-42 14,0 2 0-14,0-2 26 14,0 0-31-14,4-2 10 0,7-2 19 12,14-4-3-12,8-2 12 14,19-6-37-14,10 0 4 13,11-4 23-13,8 2-27 14,-4-3 3-14,4 3-2 14,-3 3 1-14,2-2-3 13,-8 5 0-13,-3 2 0 14,-9 2-6 1,-4-2 6-15,-8 2-11 13,2 0-14 2,-11 2-17-15,-3-1 2 0,-7 4-47 12,-2 3-10-12,-27 0-19 14,0-1-114-14</inkml:trace>
    </iact:actionData>
  </iact:action>
  <iact:action type="add" startTime="106046">
    <iact:property name="dataType"/>
    <iact:actionData xml:id="d32">
      <inkml:trace xmlns:inkml="http://www.w3.org/2003/InkML" xml:id="stk32" contextRef="#ctx0" brushRef="#br0">24695 17432 318 0,'0'0'80'15,"0"0"-74"-14,0 0 1 14,0 0-7-14,0 0 58 13,0 0-22-13,0 0-8 14,-39 0-5-14,39 0-2 14,0 0 14-14,0 0-14 13,0 0-2-13,0 0 20 0,0 0-28 13,0 0 2-13,0 0-2 13,0 0-4-13,0 0 15 14,0 0-14-14,0 0 2 14,0 0 23-14,4 0-32 13,17-7 9-13,8 0 4 14,6-5-1-14,19-7 15 14,8-1-14-14,9-6-6 13,10-1 15-13,2-2-19 14,-8 5-4 0,-1 2 1-14,-7 4-1 14,-3 4-17-14,-8-2-32 14,-2 2-20-14,-6-4 25 0,2 4-76 12,-48 9-81-12,2-2-173 14</inkml:trace>
    </iact:actionData>
  </iact:action>
  <iact:action type="add" startTime="112754">
    <iact:property name="dataType"/>
    <iact:actionData xml:id="d33">
      <inkml:trace xmlns:inkml="http://www.w3.org/2003/InkML" xml:id="stk33" contextRef="#ctx0" brushRef="#br0">19808 16802 211 0,'-9'4'80'15,"0"-4"-53"-14,7 0-24 14,2 0-3-14,0 0 25 13,0 0 1-13,0 0-11 14,0 0 12-14,0 0-26 14,0 0 10-14,0 0 9 13,0 0 14-13,0 0 15 14,0 0-21-14,0 0 2 13,0 0 26-13,0 0-33 14,0 0-4-14,0 0-19 0,0 2 3 13,0 10-9-13,0 10 13 13,0 19-7-13,13 17 45 14,3 7-28-14,3 11-2 14,4 1-2 0,2-3-9 1,-3-10 1-15,5-1-5 14,2-10-10-14,-3-2 10 0,3-7-69 12,-19-42-67-12,-6-2-114 14</inkml:trace>
    </iact:actionData>
  </iact:action>
  <iact:action type="add" startTime="113226">
    <iact:property name="dataType"/>
    <iact:actionData xml:id="d34">
      <inkml:trace xmlns:inkml="http://www.w3.org/2003/InkML" xml:id="stk34" contextRef="#ctx0" brushRef="#br0">20399 17038 445 0,'0'0'103'1,"0"0"-86"13,0 0-7-13,0 0 21 0,0 0 6 13,0 0-22 1,0 0-15-14,4 31 0 0,10 6 8 13,1 6-7-13,1-6-2 14,1-2-2-14,4-5-16 13,-6-6-22-13,3-6-41 14,-16-18-66-14,0 0-38 14</inkml:trace>
    </iact:actionData>
  </iact:action>
  <iact:action type="add" startTime="113497">
    <iact:property name="dataType"/>
    <iact:actionData xml:id="d35">
      <inkml:trace xmlns:inkml="http://www.w3.org/2003/InkML" xml:id="stk35" contextRef="#ctx0" brushRef="#br0">20615 16622 287 0,'0'0'357'1,"0"0"-331"13,0 0-26-13,0 0 0 14,0 0-9-14,0 0 6 13,-25-39-15-13,25 59 18 14,16 14 11-14,11 9 14 14,-8-4-23-14,4 2 3 13,2-5 4-13,-5-4-9 14,2-2 0-14,0-10-1 13,7-3-22-13,2-12-11 14,7-5-7-14,3 0 9 0,-1-8 20 13,-7-20 4 1,-4-6-11-14,-14-8 19 0,-3 2 0 13,-12 1 3-13,0 5 9 29,-12 4 3-29,-14 7 17 14,-3-4-23-14,-4 3 11 14,-6 7 1-14,4 4-17 0,-3 7 21 12,9 4-25-12,0 2 0 14,11 0-9-14,7 0-12 13,11 4-12-13,0 11-48 0,0-8-117 13,9 0 2-13</inkml:trace>
    </iact:actionData>
  </iact:action>
  <iact:action type="add" startTime="113916">
    <iact:property name="dataType"/>
    <iact:actionData xml:id="d36">
      <inkml:trace xmlns:inkml="http://www.w3.org/2003/InkML" xml:id="stk36" contextRef="#ctx0" brushRef="#br0">21065 16459 389 0,'0'0'68'1,"0"0"-32"13,0 0-30-13,0 0 39 14,0 0 32-14,0 0-68 13,-4-23-9-13,4 40 0 14,15 15 0-14,5 8 11 14,7 1-11-14,9-2 5 0,-3-3-10 12,5-5 5 3,-2-9-18-15,2-12-2 0,-7-10-1 13,-4 0 8-13,-12 0-18 13,-1-18 31-13,-14-19 22 14,0-17-9-14,0-8-8 13,-14 6 22-13,-13 6 6 14,0 20 2-14,6 11 14 14,-6 6-42-14,0 6 39 13,2 4-46-13,8 3-8 14,1 0 7-14,3 0-12 14,8 0-31-14,5 20-40 0,0-8-84 12,0 8-20 3</inkml:trace>
    </iact:actionData>
  </iact:action>
  <iact:action type="add" startTime="114315">
    <iact:property name="dataType"/>
    <iact:actionData xml:id="d37">
      <inkml:trace xmlns:inkml="http://www.w3.org/2003/InkML" xml:id="stk37" contextRef="#ctx0" brushRef="#br0">21589 16501 509 0,'0'0'38'15,"0"0"-17"-14,0 0-19 14,0 0 19-14,0 0 1 13,0 0-22-13,18 7 0 14,-1 30 0-14,8 5 0 14,4 8-12-14,4-5-37 0,5-6-34 12,-24-34-96-12</inkml:trace>
    </iact:actionData>
  </iact:action>
  <iact:action type="add" startTime="114534">
    <iact:property name="dataType"/>
    <iact:actionData xml:id="d38">
      <inkml:trace xmlns:inkml="http://www.w3.org/2003/InkML" xml:id="stk38" contextRef="#ctx0" brushRef="#br0">21875 16122 251 0,'0'0'353'15,"0"0"-353"-14,0 0-29 14,0 0 29-14,0 0 18 0,0 0 6 12,-70 32-23-12,70 22 1 14,0 3-2-14,16-6 9 14,-1-4-10-14,8-9 1 13,-5-12 0-13,-3-8-7 14,1-6 3-14,-3-7-26 13,3-5-25-13,-1 0 54 14,-1 0-6-14,-1-17 11 14,-9-13-4-14,-4-16 13 13,0 2-9-13,0 2-2 14,-19 8 15-14,-6 15-11 14,3 9 21-14,-3 2-27 13,2 4-10-13,13 2 4 14,1 2-85 0,9 0-59-14,0 0-127 0</inkml:trace>
    </iact:actionData>
  </iact:action>
  <iact:action type="add" startTime="114885">
    <iact:property name="dataType"/>
    <iact:actionData xml:id="d39">
      <inkml:trace xmlns:inkml="http://www.w3.org/2003/InkML" xml:id="stk39" contextRef="#ctx0" brushRef="#br0">22168 16006 468 0,'0'0'145'1,"0"0"-145"13,0 0 21-13,0 0-13 14,0 0 13-14,0 0-17 0,-8 6 7 12,8 30-8 3,18-2-3-15,11 3 0 0,2-8 3 13,7-5-7-13,-7-8-3 13,0-8-23-13,2-8 22 14,3 0 16-14,-5-5-7 13,-4-20 4-13,0-10 2 14,-12-14 22-14,-8-4-15 14,-7 0 3-14,0 7 27 13,-7 10-23-13,-19 9-2 14,-8 10-18 1,-6 4 7-15,-2 13-8 0,-10 0-19 12,1 18-28-12,-4 28 0 14,39-20-88-14,1 4-124 13</inkml:trace>
    </iact:actionData>
  </iact:action>
  <iact:action type="add" startTime="122918">
    <iact:property name="dataType"/>
    <iact:actionData xml:id="d40">
      <inkml:trace xmlns:inkml="http://www.w3.org/2003/InkML" xml:id="stk40" contextRef="#ctx0" brushRef="#br0">19603 17712 116 0,'-10'8'80'1,"6"-8"-80"13,2 0 0-13,-2 3 3 14,-1-2 34-14,1 1 11 13,4 0-18-13,-9-2-10 14,4 2 13-14,1 3-15 0,-3 0 8 13,3-3 25-13,4-2-17 13,-2 0-2-13,0 0-9 14,2 0-5-14,0 0 16 14,0 2-23-14,0-2-5 13,0 0 20-13,0 0-25 14,0 0 0-14,0 0-1 13,0 0 0-13,0 0-4 14,0 0 4-14,0 0 0 14,0 0 4-14,0 0 2 13,0 0-6-13,0 0 4 14,0 0 0-14,0 0 8 0,0 0-12 13,0 0 0-13,0 0 8 13,0 0-5-13,0 0-3 14,0 0 14-14,0 0-6 13,0 0 19-13,0 0-27 14,0 0 0-14,0 0 2 14,0 0-2-14,0 0 0 13,0 0 0-13,0 0 6 14,0 0 17-14,0 0-21 14,0 0 2-14,0 0 18 13,2 0-21-13,0 0 5 14,0 0 2-14,5 0-3 13,-3 0 13-13,-2 0-15 0,3-4 0 13,4 2 22 2,-5-1-24-15,5-2 6 0,-5 1 2 12,6 1-8-12,-6 0 3 14,3 1-4-14,-3 0 0 14,0-2 0-14,6 0 0 13,-4 2 0-13,7-1 3 14,1-6-3-14,6 1 8 13,0-6-8-13,7 4 0 14,0-7 4 1,4 0 2-15,0-5-6 0,7-4 4 12,-1-2-2 3,6 3 12-15,6-3-14 13,-4 0 0-13,-1 1 16 14,-1 1-12-14,-5-1-4 14,-3 3 10-14,5 0-4 0,1 0 14 12,-4-2-20-12,1 3 3 14,1 2-1-14,-8 1 1 14,0 3-3-14,2-2 0 13,1 1 3-13,1-3-7 0,1 7 2 13,-5-2 2-13,0 3-2 14,-6 3 2-14,-3-2 0 13,3 0 0-13,1-4 2 14,8 2-3-14,2 0 1 29,-3-4 0-29,7 0-2 0,-9-1 2 13,7 3 0-13,-7 0 3 13,-2 0-2-13,0 4-1 14,0-2 0-14,-2 0 0 14,-5 2 1-14,1-2-1 0,-8 8-1 12,1 0 1-12,-3-4 0 14,1 5 2-14,1-9-2 13,3 5 0-13,6-3-1 14,-1 0 1-14,-1-4-1 14,5 2 0-14,0-4 2 0,4 2-2 12,0-1-1-12,7 2 2 14,-5-4 3-14,5 5-3 13,-9-2 0-13,2-2-2 0,-2 6 6 13,2-5-4-13,3-2 0 14,0-3 0-14,-3-2-2 29,7 2 4-29,-7 0-2 14,-2 0 1-14,-2 4 1 13,0 0-2-13,-6 2 0 14,4 0 2-14,2 0-7 0,-7-2 5 12,4-1-3-12,-4 2 0 14,3-1 3-14,6 0 0 14,2-5 0-14,7 2 0 13,-3 0-5-13,3-1 5 0,3-2 0 13,-8 0-1-13,0-1 1 14,1 2-2-14,-3 0 0 13,-2-2 2-13,2-3-7 14,5 0 7-14,-3-2-4 14,-2-1 3-14,0 6-7 0,-2-1 8 12,-2 6-3-12,0-1 3 14,0 5-3-14,-7 0 3 29,-2 4 0-29,-2 0 3 14,-1 2-3-14,-1-2 0 0,1 2 0 12,1-2 3-12,-3 3-11 14,-1-2 8-14,-6 3-12 13,3 0 12-13,-5 3-8 14,8-7 6-14,-4 1-2 14,5-3 8-14,1 2-8 0,-1-2 4 12,1 2-3-12,-3 2-1 14,0 0 5-14,-6 4-1 14,4-2 0-14,-7 1 0 13,0 2-8-13,-2-3 8 0,0 2 0 13,0-5-1-13,2 4 2 14,-2-2-1-14,0 2 0 13,0 1-4-13,0 2-12 14,-6-3 7-14,-19 1-22 13,-11 6 28 2,-3 0-14-15,-15 0 4 14,-2 0 9-14,-2 0 3 13,0 13 1-13,-7-1 0 14,1 4 7-14,-3 2-5 14,-9 8-2-14,-9 2 0 0,3 2 0 12,4 0 1-12,9-6-3 14,11 6 2-14,6-2 0 13,6 1 1-13,1 4 2 14,1 2-5-14,-1 1 2 14,3 0 0-14,2-4 5 0,-3 4-5 12,5-4 0-12,5-1-6 14,-5-2 7-14,7 0-1 13,2-4 0-13,0-4 3 14,2 0-4-14,-2 2 1 0,0-4 0 13,-2 1 4-13,0 2-4 29,-5 1 0-29,5-3-1 14,0-1 5-14,2 4-2 13,0-2-2-13,-2 5 0 14,-3 3-1-14,2 3 1 0,4-1-2 12,6-2 2-12,-3-2 0 14,0-4 0-14,3 3 0 14,-2 1 0-14,-3 1-6 13,7 2 10-13,-7-2-4 0,0 2 0 13,-2-2 1-13,-2 4-1 14,-3-2 0-14,1 0 0 13,4-2-7-13,2-2 12 14,8-2-5-14,-4 0 0 14,5-3 0-14,3 0-2 0,-8 2 2 12,8-5 0-12,-3 3-3 14,-7 2 3-14,6-4 0 29,1 4 0-29,-5 1 3 14,8-4-9-14,1 1 6 0,-1-4 0 12,5-2-2-12,6 2 2 14,-7-3-1-14,7 2-2 13,-6 2 6-13,4 2-1 14,-5-1-2-14,5 2 0 14,-4 1-4-14,-1 0 5 0,0 9-1 12,2-4 0-12,-2 1 4 14,-5 2-7-14,5-3 3 14,5 3 0-14,-3-6-2 13,4 2 2-13,-2-4 0 0,5-3-2 13,0 2 2-13,2-1-6 14,-2-3 6-14,2 0 0 13,0-3-2-13,0-4 3 14,0-2-1-14,0-4 0 29,0-4-1-29,0 0-6 0,0 0-12 0,0 0-6 12,0 0 17-12,0 0-42 13,0 0-1-13,0 0-33 0,0 0-79 13,0 0-107-13</inkml:trace>
    </iact:actionData>
  </iact:action>
  <iact:action type="add" startTime="125767">
    <iact:property name="dataType"/>
    <iact:actionData xml:id="d41">
      <inkml:trace xmlns:inkml="http://www.w3.org/2003/InkML" xml:id="stk41" contextRef="#ctx0" brushRef="#br0">17284 16883 199 0,'0'0'106'15,"0"0"-56"-14,0 0-15 14,0 0 27-14,0 0 29 0,0 0-13 12,0 0-41-12,0-2-12 14,0 2-25-14,0 0-5 14,0 0 5-14,0 11 2 13,18 19 27-13,5 10 5 14,-4 13-26-14,8-2 2 14,0 0-10-14,0-9 0 13,0-3-9-13,-5-2 4 14,2-5-17-14,1-6-36 13,-3-3-45-13,-15-20-23 14,-3-3-92-14</inkml:trace>
    </iact:actionData>
  </iact:action>
  <iact:action type="add" startTime="126122">
    <iact:property name="dataType"/>
    <iact:actionData xml:id="d42">
      <inkml:trace xmlns:inkml="http://www.w3.org/2003/InkML" xml:id="stk42" contextRef="#ctx0" brushRef="#br0">18042 17066 441 0,'0'0'211'1,"0"0"-211"13,0 0 9-13,0 0-9 14,0 0 24-14,0 0-5 0,-40 8-18 12,40 12-1-12,0 5-4 14,0 3-24-14,11 0-45 14,7-5-26-14,-7-14-100 13</inkml:trace>
    </iact:actionData>
  </iact:action>
  <iact:action type="add" startTime="126347">
    <iact:property name="dataType"/>
    <iact:actionData xml:id="d43">
      <inkml:trace xmlns:inkml="http://www.w3.org/2003/InkML" xml:id="stk43" contextRef="#ctx0" brushRef="#br0">18254 16840 457 0,'0'0'109'15,"0"0"-78"-14,0 0-31 14,0 0 19-14,0 0-6 0,0 0-3 12,-40-22-10-12,40 38-5 14,0 6 2 1,16 0 3-15,8-5-3 0,3-2-19 12,2-7-22-12,2-4 36 14,0-4-13-14,-2 0 7 13,-2-4 14-13,-7-16 0 30,0-4-3-30,-11-1 2 0,-9-1 1 12,0 11 29-12,-7-2-17 14,-21 8-9-14,-4 6 30 14,-4 3-23-14,9 0-7 13,6 0-6-13,5 0-27 14,11 11-33-14,5-5-103 0,0-4-98 13</inkml:trace>
    </iact:actionData>
  </iact:action>
  <iact:action type="add" startTime="126698">
    <iact:property name="dataType"/>
    <iact:actionData xml:id="d44">
      <inkml:trace xmlns:inkml="http://www.w3.org/2003/InkML" xml:id="stk44" contextRef="#ctx0" brushRef="#br0">18718 16601 550 0,'0'0'53'1,"0"0"-53"13,0 0-18-13,0 0 18 0,0 0 26 13,0 0-21-13,-60 93-5 13,60-73 0-13,29-4-17 14,4-6-9-14,14-6-23 14,2-4 43-14,-3 0-21 13,4-8 8-13,-8-19 14 14,-11 0-35-14,-15-1-12 14,-12-2-6-14,-4 9 42 13,-4 5 16-13,-23 7 11 14,-6 4 71-14,-7 5-58 13,7 0-24-13,-2 10-33 14,27 2-41-14,3-2-115 14</inkml:trace>
    </iact:actionData>
  </iact:action>
  <iact:action type="add" startTime="127023">
    <iact:property name="dataType"/>
    <iact:actionData xml:id="d45">
      <inkml:trace xmlns:inkml="http://www.w3.org/2003/InkML" xml:id="stk45" contextRef="#ctx0" brushRef="#br0">19072 16698 667 0,'0'0'84'15,"0"0"-84"-14,0 0 4 14,0 0 14-14,0 0-18 13,0 0-7-13,0 4-4 14,2 12-9-14,8 4-28 14,-4 4-19-14,9-2-74 13,-7-15-69-13</inkml:trace>
    </iact:actionData>
  </iact:action>
  <iact:action type="add" startTime="127254">
    <iact:property name="dataType"/>
    <iact:actionData xml:id="d46">
      <inkml:trace xmlns:inkml="http://www.w3.org/2003/InkML" xml:id="stk46" contextRef="#ctx0" brushRef="#br0">19271 16485 446 0,'0'0'140'15,"0"0"-94"-14,0 0-43 14,0 0 0-14,-123 93 26 13,123-58-29-13,0 6 2 0,11-9-13 13,18-2-9-13,11-8-14 14,3-7-59-14,3-6 28 13,-30-9-83-13,-3 0-25 14</inkml:trace>
    </iact:actionData>
  </iact:action>
  <iact:action type="add" startTime="127479">
    <iact:property name="dataType"/>
    <iact:actionData xml:id="d47">
      <inkml:trace xmlns:inkml="http://www.w3.org/2003/InkML" xml:id="stk47" contextRef="#ctx0" brushRef="#br0">19460 16351 696 0,'0'0'38'15,"0"0"-38"-14,0 0-21 0,0 0 21 13,0 0-2-13,0 0 1 0,-71 64-2 12,84-40-12 3,16-1-7-15,2-2 6 14,0-7-49-14,3-5 22 13,-7-7 5-13,-7-2-3 14,-3 0 11-14,-3 0-1 14,-5-2 30-14,-9-15 1 13,0-1 39-13,0-4-14 0,-15 0-1 13,-10 8 12-13,0 2 13 13,5 6-28-13,-2 1 13 14,6 5-28-14,3 0-6 14,9 0-1-14,4 0-48 0,0 5-65 12,0 4-59-12,4-4-71 14</inkml:trace>
    </iact:actionData>
  </iact:action>
  <iact:action type="add" startTime="127816">
    <iact:property name="dataType"/>
    <iact:actionData xml:id="d48">
      <inkml:trace xmlns:inkml="http://www.w3.org/2003/InkML" xml:id="stk48" contextRef="#ctx0" brushRef="#br0">19832 16377 568 0,'0'0'162'15,"0"0"-137"-14,0 0-25 0,0 0 0 13,0 0 1-13,0 0-1 13,18-4 0-13,-9 14 3 14,5 11-3-14,3-6 0 14,10-1-11-14,2-2-22 13,4-8 24-13,5-4-21 14,1 0 7-14,-4 0 4 14,-4-16 5-14,-4-13 7 13,-10 0-29-13,-7-7 22 14,-10 2 9-14,0 5 10 13,0 5 2-13,-18 12 21 30,-9 2 18-30,0 6 3 0,-4 4-49 0,-5 0 2 11,7 0-14 4,-2 0 12-15,9 18-43 14,4 7-63-14,16-15-54 13,2-1-38-13</inkml:trace>
    </iact:actionData>
  </iact:action>
  <iact:action type="add" startTime="128574">
    <iact:property name="dataType"/>
    <iact:actionData xml:id="d49">
      <inkml:trace xmlns:inkml="http://www.w3.org/2003/InkML" xml:id="stk49" contextRef="#ctx0" brushRef="#br0">20432 16194 187 0,'0'0'181'1,"0"0"-101"0,0 0-74 12,0 0 18-12,0 0-5 14,0 0 4-14,-25 58-2 13,50-40 17-13,4-4-18 14,4-5-8-14,5-5 4 14,3-4-16-14,1 0 5 13,1 0-2-13,-8-9 1 14,3-9 6-14,-11-8-10 13,-8 0 3-13,-1-1 16 14,-9-4-1-14,-9 4 14 14,0 0 6-14,-13 5-21 13,-25 6 16-13,-11 9-33 14,-7 7-13-14,-4 0-10 14,-7 14-61 0,47 7-24-14,-7 2-128 14</inkml:trace>
    </iact:actionData>
  </iact:action>
  <iact:action type="add" startTime="129609">
    <iact:property name="dataType"/>
    <iact:actionData xml:id="d50">
      <inkml:trace xmlns:inkml="http://www.w3.org/2003/InkML" xml:id="stk50" contextRef="#ctx0" brushRef="#br0">18596 17596 335 0,'0'0'103'1,"0"0"-83"13,0 0-16-13,0 0 41 14,0 0 40-14,0 0-8 13,0 0-65-13,-66 3 5 14,66-3-17-14,12-3-7 14,19-20 7-14,25-9 37 0,15-11-15 12,16-15 15 3,13-8-20-15,12-3-17 0,-6-3 25 28,6 4-24-28,-2-1-1 0,-10 11 0 13,-13 8-3 1,-14 10 3-14,-15 10-48 14,-20 16-39-14,-16 14-35 0,-22 0-95 13,-6 6-73-13</inkml:trace>
    </iact:actionData>
  </iact:action>
  <iact:action type="add" startTime="129999">
    <iact:property name="dataType"/>
    <iact:actionData xml:id="d51">
      <inkml:trace xmlns:inkml="http://www.w3.org/2003/InkML" xml:id="stk51" contextRef="#ctx0" brushRef="#br0">19014 17873 392 0,'0'0'132'1,"0"0"-69"13,0 0-57-13,0 0 31 14,0 0 14-14,0 0-47 13,18-27-2-13,36-8 31 14,19-14-9-14,12-13 5 14,13-10-22-14,2 5-3 0,-1 0-6 12,-8 5 2-12,-6 4-18 14,-12 13-45-14,-60 39-81 14,-11 2-161-14</inkml:trace>
    </iact:actionData>
  </iact:action>
</iact:actions>
</file>

<file path=ppt/ink/inkAction7.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05:41.498"/>
    </inkml:context>
    <inkml:brush xml:id="br0">
      <inkml:brushProperty name="width" value="0.05292" units="cm"/>
      <inkml:brushProperty name="height" value="0.05292" units="cm"/>
      <inkml:brushProperty name="color" value="#FF0000"/>
    </inkml:brush>
  </inkml:definitions>
  <iact:action type="add" startTime="11645">
    <iact:property name="dataType"/>
    <iact:actionData xml:id="d0">
      <inkml:trace xmlns:inkml="http://www.w3.org/2003/InkML" xml:id="stk0" contextRef="#ctx0" brushRef="#br0">20172 5037 222 0,'0'0'49'15,"0"0"-38"-14,0 0-3 14,0 0-6 0,0 0 27-14,0 0-1 0,0 0-9 13,-16 26-8-13,16-26-8 14,0 3 3-14,0-2-6 13,0 1 5-13,0-2 2 14,0 0-4-14,0 4 4 14,0-4 16-14,0 2 8 13,0-2 1-13,0 3-20 14,0 0-10-14,0-3 24 13,0 0-12-13,0 0 1 14,22 0 9-14,20-6 13 0,27-12-17 13,12-5-8 1,12-3-8-14,19-3 16 14,4-3-20 1,13-1 0-15,2 8-2 13,8 4 5-13,-14 3-6 14,-19 10-18-14,-12 7-78 13,-87 1-55-13,-7 0-80 0</inkml:trace>
    </iact:actionData>
  </iact:action>
  <iact:action type="add" startTime="18007">
    <iact:property name="dataType"/>
    <iact:actionData xml:id="d1">
      <inkml:trace xmlns:inkml="http://www.w3.org/2003/InkML" xml:id="stk1" contextRef="#ctx0" brushRef="#br0">12492 6868 12 0,'13'-14'21'1,"0"2"15"13,1 2-7-13,-3-2-21 0,-5 2-8 13,6 2 18-13,-3-3-8 13,-5 4 9-13,-2 5 9 14,6-2-9-14,-4-3-3 14,2 3-5-14,3-4-10 13,3 1 20-13,1 2-10 14,0-2 11-14,7-2-7 14,-4 6-1-14,10-4 16 13,-1 3-21-13,6 0-5 14,2 0 16-14,10 0-20 13,1-2 5-13,10-2 2 14,4-6 8 1,7 2 11-15,1-6-9 13,17-4-12-13,0 1 21 0,4-2-16 13,2-1 0-13,11-2 5 14,14-5-6-14,15 2 11 13,9-7-20-13,-4 1 2 14,-11 5-1-14,-19 2 4 13,-17 6-5-13,-13 4 0 0,-11 3 1 13,-13 3 1-13,-9 3-2 14,-10 4-2-14,-2 5-4 13,-5 0-38-13,-6 0-41 30,-18 0-31-30,0 0-39 0</inkml:trace>
    </iact:actionData>
  </iact:action>
  <iact:action type="add" startTime="22742">
    <iact:property name="dataType"/>
    <iact:actionData xml:id="d2">
      <inkml:trace xmlns:inkml="http://www.w3.org/2003/InkML" xml:id="stk2" contextRef="#ctx0" brushRef="#br0">11843 8494 166 0,'0'-16'0'1,"0"6"30"0,0 6-30 12,0-7 5-12,0 8 1 14,0-3 20-14,0 2-18 13,0 4-3-13,0-1-1 14,0-2 10-14,0 3-8 14,0 0 8-14,0 0 16 13,0 0-17-13,0 0 2 14,0 0 8-14,0 0-12 14,0-3 23-14,0-3-26 13,0-1-3-13,4 3 18 0,10-2-23 13,6 0 4 1,0 0-4-14,5-2 2 0,4 1 18 13,2-2-18-13,4 7-2 14,7-1 25-14,8 2-20 13,6 1 7 2,2 0-3-15,6 0-9 14,7 0 26-14,12 0-26 13,6 0 0-13,11-8 34 14,3-5-29-14,8-6 10 13,5-3-7-13,5-1-3 0,-5 1 18 13,0 4-23-13,-12 6 0 14,-8 0 7-14,-9 1-7 13,-9 4 0-13,4-3-1 14,3 2 5-14,0-4-3 0,4 4-1 28,5 1 0-28,-3-2 13 0,3 1-10 13,-9 0-2 1,-10 6-1-14,-13 2 3 14,-4 0-1-14,-4 0-2 14,-7 0 0-14,4-2 0 0,-2-1 0 12,5-2 0-12,0-1-1 14,1 0 6-14,7-2-1 14,-2 2-4-14,6-2 0 13,-9-2 1-13,-14 0-1 0,-8 2 0 13,-6 2-2-13,-2 2 3 13,-6 4-10-13,0-2-24 14,2 2-42-14,1 0 6 14,-15 0-89-14,-7 0-19 0</inkml:trace>
    </iact:actionData>
  </iact:action>
  <iact:action type="add" startTime="30849">
    <iact:property name="dataType"/>
    <iact:actionData xml:id="d3">
      <inkml:trace xmlns:inkml="http://www.w3.org/2003/InkML" xml:id="stk3" contextRef="#ctx0" brushRef="#br0">18883 7752 75 0,'-9'4'103'15,"9"-2"-103"-14,0 1-28 14,0-3 28-14,0 0 10 13,0 0 28-13,0 0-4 14,0 0-5-14,0 0-4 14,4 3 17-14,9 1-2 13,10 0-5-13,6-1 15 14,6 3-6-14,17 3-7 14,10 1 15-14,14 4-25 0,2 5 19 12,7 1-42 3,0 1 0-15,-3 2 9 13,-8-4-9-13,-5-3-4 14,-9 2 0-14,-11-3 2 14,-9-6 7-14,-9 2-9 13,-10-6 0-13,-17 2-5 0,-4-4 5 13,0 3-14-13,0 1 1 14,-29 9 13-14,-29 10-4 13,-29 12 4-13,-25 8 0 14,-17 6 6-14,0 4 0 29,11-10-6-29,20-2 0 0,22-9 9 0,22-3-20 12,14 0-21 2,20 4-59-14,20-28-40 14,0-6-93-14</inkml:trace>
    </iact:actionData>
  </iact:action>
  <iact:action type="add" startTime="31597">
    <iact:property name="dataType"/>
    <iact:actionData xml:id="d4">
      <inkml:trace xmlns:inkml="http://www.w3.org/2003/InkML" xml:id="stk4" contextRef="#ctx0" brushRef="#br0">20918 7602 527 0,'0'0'20'1,"0"0"-12"13,0 0-4-13,0 0-4 14,0 0 48-14,0 0-38 13,87-56 11-13,-29 34-21 14,4-3 0-14,3 5 20 14,-3 5-20-14,-8 3 0 13,-12 4 0-13,-9 3-7 14,-8 3 3-14,-16 2-45 13,-9 0 0-13,0 0 24 0,-9 0-49 13,-31 0 74-13,-18 2 2 14,-13 11-1-14,-3 2 5 13,-1 3-6 2,7 0 0-15,11 8 15 0,12 5-14 13,3 11 6 1,13 6 1-14,4 2-8 14,14 2 4-14,11-6-4 0,0-5 0 13,11-8-7-13,18-8 7 13,7-6 0-13,6-4 18 14,5-7-7-14,11-4 11 29,4-2-16-29,5-2-5 0,-7 0 18 13,-2 0-17-13,-4 0-2 13,-12 0 15-13,1 12-6 14,-14 3 5-14,-3 7-14 13,-10 4 0-13,-12 3-3 14,-4 3 3-14,0 9 0 0,-35 8 6 13,-21 9 2-13,-11-4 6 13,-7 0-14-13,1-8 2 14,4-3-5-14,9-1-59 14,13-6-35-14,38-32-84 0</inkml:trace>
    </iact:actionData>
  </iact:action>
  <iact:action type="add" startTime="32197">
    <iact:property name="dataType"/>
    <iact:actionData xml:id="d5">
      <inkml:trace xmlns:inkml="http://www.w3.org/2003/InkML" xml:id="stk5" contextRef="#ctx0" brushRef="#br0">21809 7800 443 0,'0'0'0'15,"0"0"-46"-14,0 0 46 14,0 0 6-14,0 0 20 13,0 0 16-13,-31 128-3 14,31-87-35-14,0-3-4 14,14-8 20-14,11-6-17 13,6-2 4-13,2-12 1 0,7-8-2 13,3-2 14-13,-1-5-15 14,-2-24-4-14,-9-12 22 13,-6-12-23 2,-9-11 0-15,-14-6-5 0,-2 3-24 12,-10 9 28-12,-23 16-1 14,-7 14 4-14,-7 12 1 14,-8 14-3-14,-3 2-1 29,-7 11-17-29,12 22-39 14,10 11-30-14,34-23-48 0,9 4-57 12</inkml:trace>
    </iact:actionData>
  </iact:action>
  <iact:action type="add" startTime="32563">
    <iact:property name="dataType"/>
    <iact:actionData xml:id="d6">
      <inkml:trace xmlns:inkml="http://www.w3.org/2003/InkML" xml:id="stk6" contextRef="#ctx0" brushRef="#br0">22235 8087 532 0,'0'0'111'1,"0"0"-100"13,0 0 5-13,0 0-3 14,0 0-13-14,0 0-2 13,0 0-9-13,34 10 11 14,-34 34 1-14,0 16-1 14,0 11-4-14,0 11-16 0,0-3-80 12,0-54-85 3,0-9-2-15</inkml:trace>
    </iact:actionData>
  </iact:action>
  <iact:action type="add" startTime="32808">
    <iact:property name="dataType"/>
    <iact:actionData xml:id="d7">
      <inkml:trace xmlns:inkml="http://www.w3.org/2003/InkML" xml:id="stk7" contextRef="#ctx0" brushRef="#br0">22704 7897 508 0,'0'0'0'1,"0"0"1"13,0 0 1-13,0 0-2 0,0 0 0 13,0 0 3 1,-11 11 20-14,-1 28 15 0,8 3-37 13,2 0-1-13,2-2 9 14,0-7-8-14,0-1 4 13,0-5-5-13,10-7-18 14,13-4-3-14,4-10-41 14,6-6-28-14,-17 0-21 13,-1-16-178-13</inkml:trace>
    </iact:actionData>
  </iact:action>
  <iact:action type="add" startTime="33111">
    <iact:property name="dataType"/>
    <iact:actionData xml:id="d8">
      <inkml:trace xmlns:inkml="http://www.w3.org/2003/InkML" xml:id="stk8" contextRef="#ctx0" brushRef="#br0">23109 7732 322 0,'0'0'106'1,"0"0"-77"13,0 0 38-13,0 0 9 14,0 0-5-14,0 0-25 13,-2-10-30-13,2 10 21 14,0 0-37-14,0 0-11 14,-7 2 8-14,1 23-3 13,-1 8 6 2,2 5 0-15,5-2 0 13,0-6-1-13,0-2 1 14,12-6 0-14,7-4-2 0,6 0 7 13,8-7-5-13,10-1 0 13,8-9 7-13,3-1-21 14,-3 0 3-14,1-8-9 14,-15-17 16-14,-5-13-9 13,-15-7 7-13,-15-6-17 0,-2-1-7 13,0 13 30-13,-26 11 5 13,-10 10 3-13,-13 6-6 14,4 5 1-14,3 7-6 14,11 0-4-14,4 0-46 13,9 11-35 2,18-2-68-15,0 3-12 14</inkml:trace>
    </iact:actionData>
  </iact:action>
  <iact:action type="add" startTime="33531">
    <iact:property name="dataType"/>
    <iact:actionData xml:id="d9">
      <inkml:trace xmlns:inkml="http://www.w3.org/2003/InkML" xml:id="stk9" contextRef="#ctx0" brushRef="#br0">23669 7758 569 0,'0'0'49'1,"0"0"-5"13,0 0-24-13,0 0-20 14,0 0-4-14,0 0-11 13,27 3 11-13,-27 24 4 0,0 12 2 13,0 6-2-13,0-1 19 14,15-3-18-14,12-9 6 13,4-1-5-13,9-8 1 14,14-5 22-14,6-6-25 14,14-12 1 0,-3 0 21-14,0 0-19 14,-11-36 3 0,-8-12 0-14,-19-13-2 0,-10-4 20 13,-21 2-20-13,-2 9 11 14,-21 11 13-14,-25 11-27 13,-14 11-2-13,-14 11-2 14,-9 8-20-14,3 2 22 0,4 4-63 12,16 24-4-12,5 5-23 14,10 13-55-14,38-29-18 14</inkml:trace>
    </iact:actionData>
  </iact:action>
  <iact:action type="add" startTime="34079">
    <iact:property name="dataType"/>
    <iact:actionData xml:id="d10">
      <inkml:trace xmlns:inkml="http://www.w3.org/2003/InkML" xml:id="stk10" contextRef="#ctx0" brushRef="#br0">24944 7761 521 0,'0'0'37'1,"0"0"-11"13,0 0-24-13,0 0 11 14,0 0 12-14,0 0-12 13,27-33-13-13,-27 33 0 14,-12 4 0-14,-3 25 0 0,-3 10 4 13,3 5 1-13,13 0 2 13,2 0-5-13,0-2 20 14,10 1-22-14,24-9 0 14,3-4 25-14,11-7-17 13,2-10-1 2,8-8 10-15,8-5-6 0,-4-7 17 12,3-27-26 3,-7-18 0-15,-8-15 25 14,-7-7-27-14,-14-6 0 13,-18 10 2-13,-11 10 3 0,-6 14 21 13,-48 11-26-13,-15 13-18 13,-27 14 10-13,-13 8-48 14,-12 5-26-14,5 31-49 14,81-12-76-14,8-2-50 13</inkml:trace>
    </iact:actionData>
  </iact:action>
  <iact:action type="add" startTime="35999">
    <iact:property name="dataType"/>
    <iact:actionData xml:id="d11">
      <inkml:trace xmlns:inkml="http://www.w3.org/2003/InkML" xml:id="stk11" contextRef="#ctx0" brushRef="#br0">26221 7943 225 0,'0'0'67'1,"0"0"-55"13,0 0-4-13,0 0 23 14,0 0 18-14,0 0 0 13,-16-4 7-13,16 1-39 14,0 3 12-14,0 0 0 14,0 0-12-14,0 0 1 0,0 0 5 12,0-4-14 3,0 4 32-15,0 0-33 0,0 0 6 13,0 0 16-13,0-1-13 13,0 1 1-13,8-6-7 14,20-3-8-14,30-7 23 13,16-6-26-13,24 2 0 14,4 1 18-14,3 0-18 14,-7 6 7 0,-2 1-7-14,-11 5 0 14,-14 3-1-14,-4 4 1 14,-12 0-27-14,-12 0-25 13,-9 16-58-13,-34-9-90 14,0-4-19-14</inkml:trace>
    </iact:actionData>
  </iact:action>
  <iact:action type="add" startTime="36360">
    <iact:property name="dataType"/>
    <iact:actionData xml:id="d12">
      <inkml:trace xmlns:inkml="http://www.w3.org/2003/InkML" xml:id="stk12" contextRef="#ctx0" brushRef="#br0">27001 7744 503 0,'0'0'22'1,"0"0"25"13,0 0-36-13,0 0-2 14,0 0 1-14,0 0-2 13,-22-36 9-13,22 36-17 14,15 0-2-14,12 0 1 14,2 0 2-14,0 16-2 13,-4 9 1-13,-10 4-14 14,-5 7 5-14,-10 4 8 0,0 1 0 13,-8 0-2-13,-21 2 5 13,-6 1-2 2,-7-1 0-15,4 4-38 0,7-3-16 12,27-36-101 3,4-3-32-15</inkml:trace>
    </iact:actionData>
  </iact:action>
  <iact:action type="add" startTime="36834">
    <iact:property name="dataType"/>
    <iact:actionData xml:id="d13">
      <inkml:trace xmlns:inkml="http://www.w3.org/2003/InkML" xml:id="stk13" contextRef="#ctx0" brushRef="#br0">28595 7447 352 0,'0'0'48'15,"0"0"-18"-14,0 0-5 14,0 0 8-14,0 0-9 0,0 0-4 12,-16-58-17-12,10 58 27 14,-7 0-30-14,-8 0 0 14,-1 11-13-14,-14 22 16 13,1 9-3-13,-5 7 2 14,1 6 6-14,8 2 16 13,10 1-24-13,7-3 1 14,14-8-5 1,0-1 4-15,4-11 0 13,25-5-1-13,4-5 8 14,8-8-8-14,1-5 1 14,-1-8 0-14,-1-4-12 13,-7 0 14-13,-6 0-2 0,-7-20 1 13,-5-9 3-13,-8-2 6 13,-5 4-3-13,0 1 8 14,0 6 26-14,4 3-33 0,0 3 10 13,5 3-17-13,3 2 3 13,1 4 17-13,1-2-21 14,8 4 0-14,-2 3 2 14,14 0-2 0,-7 0-3 1,2 3 3-15,-4 20 0 13,-7 3-10-13,-5 6 8 0,-5 3 2 13,-8 0 2-13,-2 4 1 14,0-1-3-14,0 5 0 13,0-2-6-13,0 1-10 0,0 0-70 13,0-34-57-13,0-4-73 14</inkml:trace>
    </iact:actionData>
  </iact:action>
  <iact:action type="add" startTime="37410">
    <iact:property name="dataType"/>
    <iact:actionData xml:id="d14">
      <inkml:trace xmlns:inkml="http://www.w3.org/2003/InkML" xml:id="stk14" contextRef="#ctx0" brushRef="#br0">29436 7642 342 0,'0'0'0'15,"0"0"0"-14,0 0 6 0,0 0-3 13,0 0 39-13,0 0-10 13,0 0-31-13,-74-40-1 14,45 58 5-14,2 7 3 14,3 4-8-14,6 3 0 13,9 2 0-13,7 0 6 14,2-4-1-14,0-1-5 13,13-4 6-13,16-2 17 14,7-4 4-14,9-1-14 14,5-4 2-14,6 1 26 13,-2-1-31-13,-7-3 5 14,-16 0 3-14,-11-1-2 14,-6-4-2-14,-14 1-14 13,0 0-6-13,0 5 5 0,-39 12 2 13,-18 10 22-13,-24 5 0 13,1-5-16 2,7-5 10 0,17-3-17-15,16-6-9 13,13 6-19-13,27-23-112 0,0-3-81 13</inkml:trace>
    </iact:actionData>
  </iact:action>
  <iact:action type="add" startTime="37816">
    <iact:property name="dataType"/>
    <iact:actionData xml:id="d15">
      <inkml:trace xmlns:inkml="http://www.w3.org/2003/InkML" xml:id="stk15" contextRef="#ctx0" brushRef="#br0">29640 7786 710 0,'0'0'9'1,"0"0"24"13,0 0-18-13,0 0-10 14,0 0 28-14,0 0-23 13,108-100-2-13,-64 85 3 14,21 1-11-14,13-1 0 14,7 4 3-14,0-2-1 13,-4 9-4-13,-9 1-1 14,-9 3-34-14,-12 0 22 14,-15 0-57-14,-9 7-12 13,-23 8-43-13,-4-8-81 14,-4 1-54-14</inkml:trace>
    </iact:actionData>
  </iact:action>
  <iact:action type="add" startTime="38070">
    <iact:property name="dataType"/>
    <iact:actionData xml:id="d16">
      <inkml:trace xmlns:inkml="http://www.w3.org/2003/InkML" xml:id="stk16" contextRef="#ctx0" brushRef="#br0">30026 7749 403 0,'0'0'77'15,"0"0"-14"-14,0 0-2 14,0 0-13-14,0 0-41 13,0 0-7-13,-22 15-1 14,22 16 1-14,-7 10 10 14,1 13-1-14,-5 9 5 0,-1-1-14 12,-3 4 0-12,-3 6-5 14,-5 1-20-14,-3-3-79 14,17-55-100-14,-6-8-149 13</inkml:trace>
    </iact:actionData>
  </iact:action>
  <iact:action type="add" startTime="39371">
    <iact:property name="dataType"/>
    <iact:actionData xml:id="d17">
      <inkml:trace xmlns:inkml="http://www.w3.org/2003/InkML" xml:id="stk17" contextRef="#ctx0" brushRef="#br0">20880 8603 196 0,'0'0'0'1,"0"0"-39"0,0 0-4 12,0 0 33-12,0 0-47 14</inkml:trace>
    </iact:actionData>
  </iact:action>
  <iact:action type="add" startTime="40549">
    <iact:property name="dataType"/>
    <iact:actionData xml:id="d18">
      <inkml:trace xmlns:inkml="http://www.w3.org/2003/InkML" xml:id="stk18" contextRef="#ctx0" brushRef="#br0">21132 8690 202 0,'0'0'115'1,"0"0"-66"13,0 0-48-13,0 0 28 14,0 0 19-14,0 0 5 0,-44-22 15 12,44 20-55 3,0 2-13-15,0 0 5 0,0 0-4 13,0 0 1-13,0-2-2 13,0 2 0-13,2-1 5 14,13-1 1-14,14 0-6 13,14-5 13-13,12 5-4 14,5 1 0 1,14-1-8-15,11 0 1 13,13-1 16-13,16-1-11 0,11-2-6 13,10-6 11 2,23-2 0-15,23-6 9 13,22-6-13-13,13-3 0 14,10-3 41-14,-8 7-35 13,-8 1-4-13,-21 1 10 0,-17 2-12 13,-14-2 1-13,-4 4-9 14,-11 1 2-14,-12-3-1 13,-6-3-1-13,-14 0 0 0,-2-8 8 13,-4 6-7-13,-11 2 7 14,-9 2-8-14,-16 5 6 13,-20 2 5-13,-16 5-11 14,-15 6 0 0,-14 1 7 1,-4 3-7-15,0 0 3 0,0 0-3 0,0 0-33 12,0 0 3-12,0 0-60 13,0 0-20-13,-2 0-79 14,-13 0-184-14</inkml:trace>
    </iact:actionData>
  </iact:action>
  <iact:action type="add" startTime="54175">
    <iact:property name="dataType"/>
    <iact:actionData xml:id="d19">
      <inkml:trace xmlns:inkml="http://www.w3.org/2003/InkML" xml:id="stk19" contextRef="#ctx0" brushRef="#br0">23506 10200 241 0,'-20'0'20'1,"16"0"3"0,4 0-12 12,0 0 30-12,0 0 32 14,-3 0-4-14,3 0-35 13,0 0 18-13,0 0-27 14,0 0-2-14,0 0-2 14,0 0-8-14,0 0-3 13,0 0-10-13,0 0 0 14,0 0 2-14,0 0-2 14,0 0 0-14,0 0 0 13,0 0 0-13,0 0-1 14,0 0-7-14,0 0 0 0,0 0-2 12,0 0 5 3,0 0-12-15,0 0 17 0,0 0 7 13,0 0-3-13,0 0-4 13,20-4 0-13,16-3 18 14,7-6-18-14,5-1 0 14,17-1 2-14,7-4 0 13,3 4-1 2,10-2-1-15,13 5 6 0,-3 2-6 12,11-2 0-12,-13-2 0 14,1 2-2-14,-7-2-1 14,-12 3-8-14,-3 2-6 13,-14 4-11-13,-9 2 26 14,-11-1-23-14,-7 2-3 0,-5 2-7 28,1 0-19-28,-2 0-8 14,-25 0-31-14,0 0-56 13</inkml:trace>
    </iact:actionData>
  </iact:action>
  <iact:action type="add" startTime="55544">
    <iact:property name="dataType"/>
    <iact:actionData xml:id="d20">
      <inkml:trace xmlns:inkml="http://www.w3.org/2003/InkML" xml:id="stk20" contextRef="#ctx0" brushRef="#br0">23979 10790 121 0,'0'0'86'15,"0"0"-86"-14,0 0 0 14,0 0 2-14,0 0 6 13,0 0 63-13,0 0-41 14,-7-46-26-14,7 37 13 14,0 4 15-14,0 1-14 13,7-4 16-13,-1 0-18 14,8-1-7-14,3-3-6 0,6 0-1 13,6 1-2-13,0 0 0 13,2 4 0-13,-2 1-3 14,-4 0 9-14,1-1 0 13,-4 4 1-13,3 1 5 14,4 2 6 1,0 0-18-15,-2 0 0 0,-8 0-4 12,-5 4 1-12,-7 20-12 14,-5 6-9-14,-2 6 24 13,0 10 16-13,-9 4-3 30,-11 1-8-30,-5 2 12 0,6-7-13 12,-4-4-4-12,3-7 8 14,-2-9-7-14,8-6 3 14,-1-6-4-14,11-5 0 13,1-2-4-13,1-2 4 0,2-5 0 0,0 0-1 12,0 0-12-12,0 0-33 13,20 0 40-13,20 0 6 14,9 0 14 1,11-19-11-15,5-3-6 0,6-4-22 12,7-4-42-12,-53 16-56 14</inkml:trace>
    </iact:actionData>
  </iact:action>
  <iact:action type="add" startTime="56117">
    <iact:property name="dataType"/>
    <iact:actionData xml:id="d21">
      <inkml:trace xmlns:inkml="http://www.w3.org/2003/InkML" xml:id="stk21" contextRef="#ctx0" brushRef="#br0">24888 10606 465 0,'0'0'29'1,"0"0"11"13,0 0-40-13,0 0-15 14,0 0 15-14,0 0 0 13,23-42 2-13,12 31 5 14,14-5-7-14,-4 4-4 14,-3 0-24-14,-7 4-10 13,-10 0 16-13,-7 4-21 14,-9 4 26-14,-9 0 6 0,0 0 9 12,0 0-40-12,-9 0 0 14,-20 12 42-14,-4 8 7 14,-10 5-7-14,1 5 0 13,4 0 12-13,9 2-12 30,7-2 0-30,9-6 3 13,3 0-3-13,10-6-3 0,0-4-8 13,2 2 11-13,23-6 21 14,8 2 6-14,10-4-12 13,6-1-2-13,0 2-7 14,1-4 1-14,-11 8-1 13,-5-1-4-13,-14 0 17 0,-5 3-16 13,-13-1 6-13,-2 5-2 14,0 7 0-14,-6 8 49 13,-23 5 6-13,-7 1-49 14,1 0 5-14,6-4-18 14,0-4 0-14,6-3-30 0,19-22-60 12,2-7-97-12</inkml:trace>
    </iact:actionData>
  </iact:action>
  <iact:action type="add" startTime="56628">
    <iact:property name="dataType"/>
    <iact:actionData xml:id="d22">
      <inkml:trace xmlns:inkml="http://www.w3.org/2003/InkML" xml:id="stk22" contextRef="#ctx0" brushRef="#br0">25017 10377 671 0,'0'0'21'1,"0"0"-21"0,0 0-41 12,0 0 41-12,0 0 0 14,121-100 2-14,-74 96-9 13,11 4-5-13,2 0-60 14,-38 0-61-14,-8 6-82 14</inkml:trace>
    </iact:actionData>
  </iact:action>
  <iact:action type="add" startTime="57075">
    <iact:property name="dataType"/>
    <iact:actionData xml:id="d23">
      <inkml:trace xmlns:inkml="http://www.w3.org/2003/InkML" xml:id="stk23" contextRef="#ctx0" brushRef="#br0">22897 10975 321 0,'0'0'11'15,"0"0"-7"-14,0 0-8 14,0 0 7-14,0 0-3 13,0 0 0-13,0-15 5 14,8 15-9-14,-4 0 4 14,2 0 0-14,12 7 12 0,0 5-10 12,11 3 24-12,0 6 5 14,9 1-3-14,-3 5 2 14,6-2-25-14,1 1 0 13,1 1 12 2,3-4-14-15,8-3 3 0,8 2 13 12,3-3-15-12,-5 1 17 14,-6-1-21-14,-12 0 5 14,-9-7 2-14,-6-1-6 13,-5 0-2-13,-4-8-2 14,-11 4 3 1,-5-5-3-15,-2 1-3 13,0 10-37-13,-31 17 43 0,-29 16 35 13,-25 24-4 1,-20 10-22-14,-6 4-9 14,11-1 1-14,15-11-1 14,13-2-45-14,26-7-34 0,41-50-83 12,5-5-130-12</inkml:trace>
    </iact:actionData>
  </iact:action>
  <iact:action type="add" startTime="57776">
    <iact:property name="dataType"/>
    <iact:actionData xml:id="d24">
      <inkml:trace xmlns:inkml="http://www.w3.org/2003/InkML" xml:id="stk24" contextRef="#ctx0" brushRef="#br0">24224 11488 329 0,'0'0'65'1,"0"0"-37"13,0 0 44-13,0 0-14 14,0 0-29-14,0 0-7 13,-85 38-16-13,39 8-6 14,-10 12 11-14,-2 8-11 14,2 11 4-14,2 7-4 13,6 9-25-13,36-64-59 0,-1 0-184 13</inkml:trace>
    </iact:actionData>
  </iact:action>
  <iact:action type="add" startTime="73803">
    <iact:property name="dataType"/>
    <iact:actionData xml:id="d25">
      <inkml:trace xmlns:inkml="http://www.w3.org/2003/InkML" xml:id="stk25" contextRef="#ctx0" brushRef="#br0">15174 14022 101 0,'-43'7'2'1,"32"-7"30"0,0 0-18 12,9 0-2-12,-2 0 1 14,-4 0 5-14,4 0-10 13,-5 0-7-13,3 1-1 14,-4 3-10-14,6-1-8 14,-3 1-82-14</inkml:trace>
    </iact:actionData>
  </iact:action>
  <iact:action type="add" startTime="87269">
    <iact:property name="dataType"/>
    <iact:actionData xml:id="d26">
      <inkml:trace xmlns:inkml="http://www.w3.org/2003/InkML" xml:id="stk26" contextRef="#ctx0" brushRef="#br0">25088 13203 233 0,'3'-27'136'1,"-3"19"-66"13,0-1-63-13,0 4 17 14,0 1 37-14,0 2 17 13,0 1-55-13,0 1 27 14,0 0-40-14,0 0 4 14,0 0-10-14,0 0-4 13,0 0-9-13,0 0-6 14,0 9-1-14,-3 31 9 13,-10 15 10-13,-2 13-3 14,1 5 17 1,6 0-15-15,-1-9 3 13,6-8-5-13,3-8 0 0,0-9 9 13,0-6-9 2,0-6 0-15,0-9-1 13,0-4 1-13,0-8-9 0,0-4-6 13,0-2 0-13,0 0 5 0,0 0 10 13,0-18-20-13,0-24-9 13,0-16-3 2,0-14 20-15,0-7 10 0,0-9 4 12,0-2 5-12,7 4-1 14,2 6-6-14,4 17-4 14,1 15 4-14,1 14 11 13,-1 10-9-13,-1 14 7 30,-1 6 16-30,-6 4-25 0,7 0-3 12,7 0-4-12,5 12 3 14,6 17 3-14,5 9-3 13,-3 13 4-13,5 5 4 14,-9 7-4-14,0 3 0 0,-13 1 12 13,-3 0-10-13,-1-4-2 13,-10-8 0-13,4-5 3 14,-6-2-10-14,0-3-42 0,0-3-69 13,0-37-33 1,0-3-97-14</inkml:trace>
    </iact:actionData>
  </iact:action>
  <iact:action type="add" startTime="87922">
    <iact:property name="dataType"/>
    <iact:actionData xml:id="d27">
      <inkml:trace xmlns:inkml="http://www.w3.org/2003/InkML" xml:id="stk27" contextRef="#ctx0" brushRef="#br0">25031 13566 391 0,'0'0'52'1,"0"0"-52"13,0 0 2-13,0 0 16 14,0 0 9-14,0 0-3 13,67-90-15-13,-19 73-2 14,10 1-4-14,5 3-3 14,-3 4-16-14,-4 6-29 13,-40 3-105-13,-5 0-41 0</inkml:trace>
    </iact:actionData>
  </iact:action>
  <iact:action type="add" startTime="88323">
    <iact:property name="dataType"/>
    <iact:actionData xml:id="d28">
      <inkml:trace xmlns:inkml="http://www.w3.org/2003/InkML" xml:id="stk28" contextRef="#ctx0" brushRef="#br0">25486 14494 491 0,'0'0'21'1,"0"0"6"13,0 0-27-13,0 0-12 14,0 0 12-14,0 0 33 13,4-4-33-13,-4 4-17 0,0 22 2 13,0 18 15 2,0 16 15-15,0 7 4 0,0 0-17 12,7 1 9-12,-5 1-7 14,2-12-4-14,3-7 2 14,-5-13 1-14,1-13-6 13,-1-15-7-13,0 0-17 14,-2-5 26-14,0 0-13 13,0-34 1-13,0-30-122 14,0-24-10 1,0-12 63-15,0-1-3 0,0 11 85 12,0 18 41-12,0 14 35 14,7 9-33-14,-3 13-10 13,7 8-6-13,1 7-7 14,-2 7 26-14,9 5-20 0,-4 3 8 13,12 4-24-13,-3 2-10 29,3 0-3-29,4 17-7 14,-4 18 8-14,-5 3-12 13,-6 9 14-13,-5 0 6 14,-11-2-6-14,0-5-21 0,0-7-4 13,0-4-5-13,0-5 2 13,-9-6-9-13,-2-6 9 14,4-5 11-14,0-7-25 13,7 0 42-13,0 0 9 0,0 0 16 13,7 0-20-13,20-7 20 0,-3-5-24 13,3 2 36 1,0 4-17-14,0 4-9 14,0 2 12-14,0 0-4 14,-10 0 0-14,-1 14-18 0,-1 9-1 12,-3 4 42-12,-6 5-42 14,-6 8 9-14,0 4 20 29,-2-3-15-29,-27-1 6 14,-4-2 0-14,-12-6 0 13,1-4 35-13,-10-4-44 0,7-7 10 13,7-8-10-13,9-3-11 13,8 0-3-13,6-6-49 14,17 0-68-14,0 0-137 0</inkml:trace>
    </iact:actionData>
  </iact:action>
  <iact:action type="add" startTime="90386">
    <iact:property name="dataType"/>
    <iact:actionData xml:id="d29">
      <inkml:trace xmlns:inkml="http://www.w3.org/2003/InkML" xml:id="stk29" contextRef="#ctx0" brushRef="#br0">26643 12879 73 0,'0'0'13'1,"0"0"-11"13,0 0 48-13,0 0 27 14,0 0-48-14,0 0 20 13,0 0-6-13,-2-21-14 0,2 18 9 13,0 2-4-13,0-2-4 14,0 3-12-14,0 0-18 13,0 0 16-13,0 0-16 14,0 0-6-14,6 0 6 14,17 0 9-14,0 0-5 13,6 0-1-13,0 4 3 14,3 5 7-14,-3 3-13 13,-7 0 0-13,5 4-6 14,0 0 9-14,2 0-3 14,2 4 0-14,0-2 3 13,3-2-1-13,-12-6-2 14,0-2-5-14,-6-2-1 0,-5-4 4 28,-5 2 2-28,-4-4-3 14,1 0 6-14,-3 0-2 0,0 2-1 0,0-2-6 11,0 4 1-11,0 2 5 14,0 8-7-14,-16 12 7 14,-4 18 1 0,-4 16 24-14,4 13-23 14,-5 11 1-14,8 4 22 0,-6-1-23 13,7-2 14 1,5-5-16-14,5-6 5 0,4-3-9 13,2-6 4-13,0-7 0 13,0 0 4-13,6-9 6 14,7-6-14-14,1-3 4 14,-1-5 0-14,-1-4 9 13,1-2-9-13,0 0 0 0,-4-3 2 13,0 0-1-13,-3-1-1 29,-1 0 0-29,-5 1 2 14,0 4 2-14,0 1 14 13,-27 1 3-13,-1-2 27 0,-9-2-37 13,0-4-4-13,-5-2-7 14,1-6 1-14,8-2-3 13,6-6-77-13,27-8-48 14,0 0-94-14</inkml:trace>
    </iact:actionData>
  </iact:action>
  <iact:action type="add" startTime="91496">
    <iact:property name="dataType"/>
    <iact:actionData xml:id="d30">
      <inkml:trace xmlns:inkml="http://www.w3.org/2003/InkML" xml:id="stk30" contextRef="#ctx0" brushRef="#br0">28101 12631 253 0,'0'0'54'1,"0"0"-50"13,0 0 11-13,0 0 27 14,0 0-3-14,0 0-21 13,0 0 0-13,0 0-6 0,0 0-11 13,-12 6 11 2,-12 11-12-15,-12 9 8 0,-11 15 3 12,-2 11-11-12,-5 10 0 14,6 3 2-14,3 6 7 13,3 1 26-13,6-2-22 30,14-1-4-30,9-4 35 13,5-7-41-13,8-6-3 0,0-10 13 13,16-8-10-13,18-5 0 14,8-8-3-14,9-5 8 13,14-7 45-13,9-4-37 14,3-5-1-14,6 0 7 13,-2 0-9-13,-10-5-11 0,-15-4-2 13,-12-1 1-13,-11 2 3 14,-8 3-4-14,-11 0-34 13,-6 3-19-13,-1-5-60 14,-7 2-13-14,0 1-228 0</inkml:trace>
    </iact:actionData>
  </iact:action>
  <iact:action type="add" startTime="93665">
    <iact:property name="dataType"/>
    <iact:actionData xml:id="d31">
      <inkml:trace xmlns:inkml="http://www.w3.org/2003/InkML" xml:id="stk31" contextRef="#ctx0" brushRef="#br0">26005 13136 192 0,'0'0'18'15,"0"0"-8"-14,0 0-7 14,0 0 57-14,0 0-4 13,0 0-21-13,0 0-4 14,0-12-31-14,0 12 0 14,0 0 26-14,0 0-22 13,0 0 15-13,0 0-19 14,0 14 7-14,0 22 10 14,0 12 20-14,0 13-15 13,0 5 12-13,0-4-34 14,0-2 3-14,0-6 2 13,2-8-3-13,11-3-4 14,6-6-9-14,-4-4-65 14,-11-31-25-14,-1-2-88 0</inkml:trace>
    </iact:actionData>
  </iact:action>
  <iact:action type="add" startTime="93996">
    <iact:property name="dataType"/>
    <iact:actionData xml:id="d32">
      <inkml:trace xmlns:inkml="http://www.w3.org/2003/InkML" xml:id="stk32" contextRef="#ctx0" brushRef="#br0">25914 13483 300 0,'0'0'67'1,"0"0"-61"13,0 0 1-13,0 0 28 0,0 0-34 13,0 0 35-13,62-53-33 13,-13 38 6-13,2-1-9 14,1 1-14-14,-2 3-49 14,-2 7-38-14,-42 5 14 13,1 0-36-13</inkml:trace>
    </iact:actionData>
  </iact:action>
  <iact:action type="add" startTime="94805">
    <iact:property name="dataType"/>
    <iact:actionData xml:id="d33">
      <inkml:trace xmlns:inkml="http://www.w3.org/2003/InkML" xml:id="stk33" contextRef="#ctx0" brushRef="#br0">26257 14047 159 0,'0'0'7'15,"0"0"17"-14,0 0-3 14,0 0 22-14,0 0 32 13,0 0-30-13,0-21-29 14,0 21-12-14,0-1 1 14,0-2 19-14,0 3-24 13,0 0 1-13,0-4 14 14,0 2-8-14,11-1 3 13,-2-4-5-13,4 2-3 14,3-2 13-14,4 0-14 0,-2-4-1 13,7 3 1-13,-4 0 4 13,4-2-5-13,2 1 0 14,-9 2 0 1,-3 3 7-15,-6 3-7 0,-6 1 0 12,-3 0-5-12,0 0 5 14,0 0-5-14,0 0 0 14,0 0 5-14,0 0 7 13,0 0-7-13,0 0 0 14,0 0-3-14,0 0 3 13,0 0-3-13,0 0-11 14,0 0-4-14,2 0 11 0,0 3 5 13,5 11 2 1,-5 4 7-14,4 7-5 14,1-1 3 1,-2 1-5-15,-5 3 1 13,0 9-4-13,0 7-15 14,-34 6 18-14,-6 0 73 13,-6-1-41-13,-4-8-3 0,15-6-5 13,-1-7-10-13,16-8 4 14,9-6-18-14,6-4 0 0,3-3-10 12,2 0-50-12,0-6-46 14,2-1-56-14,14 0-121 14</inkml:trace>
    </iact:actionData>
  </iact:action>
  <iact:action type="add" startTime="95697">
    <iact:property name="dataType"/>
    <iact:actionData xml:id="d34">
      <inkml:trace xmlns:inkml="http://www.w3.org/2003/InkML" xml:id="stk34" contextRef="#ctx0" brushRef="#br0">26803 13926 42 0,'0'0'25'15,"0"0"-16"-14,0 0-2 14,0 0 14-14,0 0-14 13,0 0 20-13,0 0-27 14,0 0-2-14,0 0-5 14,2 0 7-14,0 0 24 13,-2 0 2-13,0 0 7 14,0 0 18-14,0 0-23 14,0 0 13-14,0-2-4 13,0 2-9-13,0-2-3 14,0 2-10-14,0 0-4 13,0-1-8-13,0 1-3 0,-4 0 0 13,-7 0 10-13,-7 0-9 14,2 0 4-14,3 0-5 13,2 0 1-13,4 8-5 14,-2 4 4-14,5 0-10 14,4 2 10-14,0 1-12 13,0 2 0-13,0-3 7 14,6-2 10-14,17-3 0 13,-1 2-3-13,3-4-2 14,-1 0 25-14,-4-2-23 14,1 2 6-14,-4-2-8 13,-3 3 4-13,-6 4 13 14,3-1-17-14,-1 4 3 14,-6 4 17-14,-4 1-19 13,0 6 14-13,0 4 13 14,0 4-16-14,-18-1 25 13,-9-3-37-13,0-5 1 0,1-2 2 13,-1-3 2-13,5-7 0 29,-5 0-5-29,2-8-64 14,21-5-60-14,2 0-109 14</inkml:trace>
    </iact:actionData>
  </iact:action>
  <iact:action type="add" startTime="96276">
    <iact:property name="dataType"/>
    <iact:actionData xml:id="d35">
      <inkml:trace xmlns:inkml="http://www.w3.org/2003/InkML" xml:id="stk35" contextRef="#ctx0" brushRef="#br0">26747 13932 495 0,'0'0'66'1,"0"0"-66"0,0 0-28 12,0 0 28-12,0 0 5 14,0 0 2-14,100-76-7 13,-71 71-64-13,10 0 0 14,-6 3-52-14,-22 2-22 14,-5 0 8-14</inkml:trace>
    </iact:actionData>
  </iact:action>
  <iact:action type="add" startTime="96434">
    <iact:property name="dataType"/>
    <iact:actionData xml:id="d36">
      <inkml:trace xmlns:inkml="http://www.w3.org/2003/InkML" xml:id="stk36" contextRef="#ctx0" brushRef="#br0">27066 13825 148 0,'0'0'167'1,"0"0"-93"13,0 0-62-13,0 0-21 0,0 0 18 13,0 0-8-13,-22 109 40 13,13-68-23 2,4-1-5-15,5-3-4 14,0-2 3-14,0-9-12 13,0-5-2-13,16-1 2 14,4-3-6-14,6-11 1 14,3 2 5-14,8-8 2 0,-8 0 2 12,2 0 9-12,-4-17-10 14,-6-12-2-14,0-11 33 13,-15-2-8-13,-4 1-14 14,-2 9 16 1,-8 8 4-15,-21 5-32 13,-13 7-10-13,-8 4 10 14,-1 8 0-14,-3 0-30 14,8 0-31-14,6 11-53 13,30-2-70-13</inkml:trace>
    </iact:actionData>
  </iact:action>
  <iact:action type="add" startTime="97609">
    <iact:property name="dataType"/>
    <iact:actionData xml:id="d37">
      <inkml:trace xmlns:inkml="http://www.w3.org/2003/InkML" xml:id="stk37" contextRef="#ctx0" brushRef="#br0">26101 13976 334 0,'0'0'44'1,"0"0"13"13,0 0-55-13,0 0 2 14,0 0 42-14,0 0-3 13,0 0-25-13,-9-23-18 14,9 23 7-14,0 0-8 14,0 0 1-14,7 0 0 13,8 0 32-13,12-3-13 14,8 1-12-14,15 0 5 13,3-3-8-13,12 0 5 14,2-1-9-14,-7 0 0 14,0-2 10-14,-4 1-10 13,0 0-3-13,-8 1 3 14,-5 2 2-14,-12-2-2 14,-11 3-4-14,-11 0 4 13,-9 3-13-13,0 0 8 0,0 0-4 13,0 0 3-13,0 0 4 14,0 0-3-14,-4 0-1 13,-8 0-4-13,4 0 6 14,-6 15-28-14,-1 2 9 13,-4 5 15 2,2 6 8-15,-3 0-1 14,5 3 1-14,-6 3 0 13,1-5 2-13,3 7 2 14,-8 1-8-14,0-3 5 14,5 0-1-14,-2-1 0 0,4 2-9 12,0 1-28-12,-4-1-23 14,18-30-80-14,-6 0-75 13</inkml:trace>
    </iact:actionData>
  </iact:action>
  <iact:action type="add" startTime="99050">
    <iact:property name="dataType"/>
    <iact:actionData xml:id="d38">
      <inkml:trace xmlns:inkml="http://www.w3.org/2003/InkML" xml:id="stk38" contextRef="#ctx0" brushRef="#br0">27960 13154 182 0,'0'0'254'1,"0"0"-245"13,0 0-9-13,0 0 0 14,0 0 35-14,0 0 16 13,0 0-18-13,2-7-15 14,0 5-18-14,0-1 0 14,6 3-3-14,5-4 9 13,5-1 24-13,13-4-20 14,13-2-6-14,8-1 16 14,-2-5-18-14,4 8-4 13,0-2-28-13,-5 2-25 14,-5 6-26 0,-35 3-86-14,-5 0-42 14</inkml:trace>
    </iact:actionData>
  </iact:action>
  <iact:action type="add" startTime="102951">
    <iact:property name="dataType"/>
    <iact:actionData xml:id="d39">
      <inkml:trace xmlns:inkml="http://www.w3.org/2003/InkML" xml:id="stk39" contextRef="#ctx0" brushRef="#br0">23308 15105 50 0,'0'0'120'1,"0"0"-59"13,0 0-27-13,0 0 13 14,0 0-5-14,0 0 24 13,0 0-36-13,0 0-6 0,0 0 4 13,0 0-7-13,0 0-1 14,0 0 0-14,0 0-10 13,0 0 23-13,0 0-28 14,0 0 2-14,0 0 9 14,0 0-6-14,0 0-3 13,0 0-7-13,2 0 5 14,11 0-5-14,12-12 3 13,12-15-3-13,29-16 21 14,7-9-11-14,16-10 5 14,7-2-15 0,4-1 7-14,3 7-23 14,-5 8-2-14,-13 11-41 13,-12 10-23-13,-24 12-16 14,-49 17-23-14,0 0-57 14</inkml:trace>
    </iact:actionData>
  </iact:action>
  <iact:action type="add" startTime="105891">
    <iact:property name="dataType"/>
    <iact:actionData xml:id="d40">
      <inkml:trace xmlns:inkml="http://www.w3.org/2003/InkML" xml:id="stk40" contextRef="#ctx0" brushRef="#br0">16536 16987 24 0,'0'0'71'1,"0"0"-58"13,0 0-10-13,0 0 15 14,0 0 28-14,0 0 10 13,0 0-16-13,2-7-11 14,-2 7-2-14,0 0 4 14,0 0 3-14,0 0 14 0,0 0-31 12,0 0 1-12,0 0 4 14,0 0 3-14,0 0 7 14,0 0-4-14,0 0-12 13,0 0 17-13,0 0-29 14,0-2 2-14,0 0 10 13,2 2-7-13,-2-3-2 14,9-8 6-14,7-5-11 14,11-8 17-14,10-10-19 13,30-5 0-13,16-8 9 14,17-7-5-14,14-4 3 14,0-5-7-14,3 2 1 29,-3 8-14-29,-2 2-4 0,-12 5-37 12,-11 13-67-12,-78 31-73 14,-6 2-78-14</inkml:trace>
    </iact:actionData>
  </iact:action>
  <iact:action type="add" startTime="112941">
    <iact:property name="dataType"/>
    <iact:actionData xml:id="d41">
      <inkml:trace xmlns:inkml="http://www.w3.org/2003/InkML" xml:id="stk41" contextRef="#ctx0" brushRef="#br0">5430 17386 115 0,'0'0'60'1,"0"0"-10"13,0 0-16-13,0 0 17 14,0 0-7-14,0 0 9 13,0 0-17-13,6-17-29 14,-6 17-1-14,0 0 15 14,0 0-21-14,0 0-5 13,0 0 5-13,0-2-1 14,7-2-5-14,2-4-1 0,4-6 7 13,8-8 7 1,0-6 6-14,8-7 6 0,12-9-7 13,5-14-5 1,10-7 13-14,2-13-15 0,11-1 5 13,1 1 1-13,5 8-11 14,8 2 0-14,2-3-34 13,-56 53-48-13,-10-6-103 14</inkml:trace>
    </iact:actionData>
  </iact:action>
</iact:actions>
</file>

<file path=ppt/ink/inkAction8.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07:45.844"/>
    </inkml:context>
    <inkml:brush xml:id="br0">
      <inkml:brushProperty name="width" value="0.05292" units="cm"/>
      <inkml:brushProperty name="height" value="0.05292" units="cm"/>
      <inkml:brushProperty name="color" value="#FF0000"/>
    </inkml:brush>
  </inkml:definitions>
  <iact:action type="add" startTime="4410">
    <iact:property name="dataType"/>
    <iact:actionData xml:id="d0">
      <inkml:trace xmlns:inkml="http://www.w3.org/2003/InkML" xml:id="stk0" contextRef="#ctx0" brushRef="#br0">14588 4199 188 0,'0'0'38'15,"0"0"-7"1,0 0-22-15,0 0 29 0,0 0 5 12,0 0-5-12,-14 1-5 14,14-1-27-14,0 0-2 14,0 0 0-14,0 0-4 13,0 0-3-13,0 0 3 14,0 0 0-14,0 0 0 14,0 0 0-14,0 0 0 13,0 0-1-13,0 0 2 14,0 0-1-14,0 0 1 13,0 0 5-13,0 0-12 0,0 0 6 13,8 0 0-13,27 0 25 14,7 0-22 0,18-3 23-14,15-17 0 14,12-11-7-14,21-5-6 14,-2 0-13 0,8-1 4-14,-14 2 6 14,-6 7-10-14,-7 9-5 0,-13-2-2 12,-5 8-32-12,-7 4-36 14,-58 9-79-14,-4 0-31 14</inkml:trace>
    </iact:actionData>
  </iact:action>
  <iact:action type="add" startTime="7847">
    <iact:property name="dataType"/>
    <iact:actionData xml:id="d1">
      <inkml:trace xmlns:inkml="http://www.w3.org/2003/InkML" xml:id="stk1" contextRef="#ctx0" brushRef="#br0">6908 9431 144 0,'0'0'30'15,"0"0"-26"-14,0 0 0 14,0 0-4-14,0 0 2 13,0 0 24-13,0 0-17 14,0 0-5-14,0 0-4 14,0 0-2-14,0 0 2 13,0 0 0-13,0 0 0 14,0 0 8-14,0 0-5 14,0 0-3-14,0 0 18 13,0 0-11-13,0 0 10 0,0 0-1 13,0 0-11-13,0 0 20 13,0 1-24-13,7 3 11 14,3 3 43-14,9-2-24 14,0 4-4-14,8-1 1 13,6-1-26-13,8 0 47 14,12-3-19-14,10-4-13 14,10 0 20-14,14 0-27 13,-2-12-3-13,-1-9-4 14,-3 3 5-14,-12 0 9 29,-7 3-17-29,-8 1 2 0,-17-1 1 13,2 8-1-13,-15 0-2 13,-8 5 0-13,-10 1 1 14,-6 1 11-14,0 0-12 0,0 0 0 0,0 0 4 12,0 0-4-12,0 0-1 13,0 0-2-13,0 0-68 14,9 0-10-14,11 0-139 13,-9 0 75 2</inkml:trace>
    </iact:actionData>
  </iact:action>
  <iact:action type="add" startTime="8620">
    <iact:property name="dataType"/>
    <iact:actionData xml:id="d2">
      <inkml:trace xmlns:inkml="http://www.w3.org/2003/InkML" xml:id="stk2" contextRef="#ctx0" brushRef="#br0">11596 9527 405 0,'0'0'41'1,"0"0"-5"13,0 0-28-13,0 0 5 14,0 0 22-14,0 0 1 13,-25 8 18-13,25-8-54 14,0 0 1-14,0 0 15 14,0 0-16-14,0 0-1 13,4 0 1-13,21 0 0 14,18 0 2-14,12-6-2 0,21-12 0 13,18-4-1 1,10-5 14-14,12-3-13 14,-6 4 2-14,-6 1 3 13,-13 0 2-13,-8 3-7 0,-12 2 0 13,-1 2-13 2,-12 3 3-15,-7 4-10 0,-6 2-30 12,-10 2-36-12,-6 2-35 14,-29 5-50-14</inkml:trace>
    </iact:actionData>
  </iact:action>
  <iact:action type="add" startTime="10204">
    <iact:property name="dataType"/>
    <iact:actionData xml:id="d3">
      <inkml:trace xmlns:inkml="http://www.w3.org/2003/InkML" xml:id="stk3" contextRef="#ctx0" brushRef="#br0">19014 9228 504 0,'0'0'33'15,"0"0"-33"-14,0 0-20 14,0 0 20-14,0 0 26 0,0 0-12 12,-11 21 12 3,11-21-26-15,13 5 2 0,16-5 17 13,14 0-7-13,17 0-9 13,11 0 7-13,10 0-9 14,2-5 6-14,-6-6-7 14,4 1 0-14,-6 0 2 13,-1 4-2-13,1 0-22 14,2 3 11-14,-4 0-29 13,0 3-25-13,-13 0-56 30,-48 0-52-30,-6 0-5 0</inkml:trace>
    </iact:actionData>
  </iact:action>
  <iact:action type="add" startTime="12536">
    <iact:property name="dataType"/>
    <iact:actionData xml:id="d4">
      <inkml:trace xmlns:inkml="http://www.w3.org/2003/InkML" xml:id="stk4" contextRef="#ctx0" brushRef="#br0">7416 12173 172 0,'0'0'43'15,"0"0"-25"-14,0 0-16 14,0 0 1-14,0 0 0 13,0 0 33-13,0 0-27 14,-18 9-4-14,18-7 3 14,0-2-5-14,0 2-3 13,0-2 0-13,0 0 2 14,0 0-7-14,0 1 4 13,0-1 1-13,0 2 1 14,3 0 13-14,7 1 9 14,4-1 6-14,8 0-1 13,5-2 33-13,6 0-41 0,12 0 0 13,9-11 24 2,1-8-40-15,9-3 16 13,6-2-7-13,-3 2-12 14,2 4 2-14,3 2-3 14,-1-2-27-14,9 7 12 13,4-3-72-13,5 2-35 0,-62 11-19 13</inkml:trace>
    </iact:actionData>
  </iact:action>
  <iact:action type="add" startTime="13236">
    <iact:property name="dataType"/>
    <iact:actionData xml:id="d5">
      <inkml:trace xmlns:inkml="http://www.w3.org/2003/InkML" xml:id="stk5" contextRef="#ctx0" brushRef="#br0">10887 11751 282 0,'0'0'57'1,"0"0"-57"13,0 0 0-13,0 0 2 14,0 0 33-14,0 0 3 13,13 3-8-13,-4-3-28 14,9 0 13-14,9 0 16 14,8 0-5-14,9 0 30 13,17-6-53-13,6-7 1 14,17-14 19-14,17 1-10 14,15-4-10-14,11-4-3 13,2 5 8-13,-2-5-3 29,-2 5-5-29,-5 0-13 0,-4 4 11 13,-6 3-58-13,-10 8-22 14,-82 14-54-14,-7 0-42 13</inkml:trace>
    </iact:actionData>
  </iact:action>
  <iact:action type="add" startTime="13872">
    <iact:property name="dataType"/>
    <iact:actionData xml:id="d6">
      <inkml:trace xmlns:inkml="http://www.w3.org/2003/InkML" xml:id="stk6" contextRef="#ctx0" brushRef="#br0">16052 12048 696 0,'0'0'4'1,"0"0"-8"13,0 0-47-13,0 0 29 14,0 0 22-14,0 0 15 13,0 0 23-13,131 18-36 14,-52-18 6-14,8 0 8 14,4 0-16-14,7-7-3 13,2 3-5-13,12 3-41 14,6 1-31-14,0 0-75 13,-80 0-32-13</inkml:trace>
    </iact:actionData>
  </iact:action>
  <iact:action type="add" startTime="14290">
    <iact:property name="dataType"/>
    <iact:actionData xml:id="d7">
      <inkml:trace xmlns:inkml="http://www.w3.org/2003/InkML" xml:id="stk7" contextRef="#ctx0" brushRef="#br0">19732 12462 487 0,'0'0'1'1,"185"0"15"13,-94-5-16-13,17-11 0 14,7-1 21-14,13-1-14 13,5 2 9-13,17 0-1 14,1 0 3-14,3 0 22 14,4 4-40-14,-2-4 2 0,-11 2-10 12,-4 4 3 3,-12 0-37-1,-13 3-31-14,-99 6-124 14</inkml:trace>
    </iact:actionData>
  </iact:action>
  <iact:action type="add" startTime="16700">
    <iact:property name="dataType"/>
    <iact:actionData xml:id="d8">
      <inkml:trace xmlns:inkml="http://www.w3.org/2003/InkML" xml:id="stk8" contextRef="#ctx0" brushRef="#br0">7561 13205 190 0,'0'0'12'1,"0"0"-4"13,0 0 5-13,0 0 42 14,0 0-4-14,0 0-18 13,0 0 16-13,-36 2-32 14,36-2 4-14,0 0-13 14,0 0-8-14,0 0-1 13,0 0-5-13,0 0 6 0,0 0 8 13,9 0-5-13,7 0 25 14,11 0-2-14,8 0 1 13,12 0 10-13,15 0-20 14,14 0-10-14,9-2 34 13,2-10-39-13,-1-2-2 14,-1-1 21-14,-4 3-21 29,-8 0 3-29,-1 2-3 14,-1 1 0-14,-4 2-12 0,-3 3 12 13,-8 0-37-13,0 2-10 13,-7 2-24-13,2 0-72 14,-39 0-11-14</inkml:trace>
    </iact:actionData>
  </iact:action>
  <iact:action type="add" startTime="17330">
    <iact:property name="dataType"/>
    <iact:actionData xml:id="d9">
      <inkml:trace xmlns:inkml="http://www.w3.org/2003/InkML" xml:id="stk9" contextRef="#ctx0" brushRef="#br0">11616 13058 337 0,'0'0'18'15,"0"0"-4"-14,0 0-16 0,0 0 2 13,0 0 0 1,0 0 19-14,-54 6-7 0,54-6 6 13,0 0-5-13,5 0-11 14,3 2 48-14,13 0-35 13,1 5-3-13,9-4 14 14,5 3-18-14,4-1 6 14,5-2 17-14,3 6-23 13,10-9 23 2,12 5-27-15,5-5 1 0,8 0 23 12,11 0-22 3,-1 0-5-15,3 0-1 14,-5-10 14-14,7 3 5 0,-11-7-19 12,-2 5 0-12,-4 1 7 14,-12 2-3-14,4 4-4 14,1-5 2-14,1 4 8 13,12-1-14-13,5 0 4 14,1 1 0-14,1 3-2 0,-1 0 4 12,-6-3-2-12,7 1 0 14,-7-2 7-14,-2 1-8 29,2 2 1-29,-2-1 0 14,1 0-2-14,1-2 2 0,-4 2 0 13,2 2-5-13,-8 0 15 13,4 0-16-13,-10 0 6 14,3 0 0-14,-5 0 6 13,5 0-6-13,3 0 0 14,8 0-2-14,4 0 8 0,5 0-7 13,-5 0 1-13,5 0 0 13,1 0-2-13,8-6 3 0,2 3-1 13,-1 0 0 2,4 3 1-15,-8-2-1 0,1 2 0 12,-8 0 0-12,5 0-1 14,-9 0 1-14,3 0 0 13,-7 0-1-13,-6-2 5 14,6 2-6-14,-12-2 2 29,12 2 0-29,0-3-3 0,-2 0 3 13,2-1 0-13,-1 0 3 14,5 1 1-14,7-2-5 13,0 1 1-13,11 1 0 14,-5 2-2-14,1 1 2 0,-1 0 0 12,-6 0 0-12,3 0 5 14,-13 0-1-14,1 0-4 14,-2 0 0-14,2 0 5 13,0 4-5-13,11 0 0 14,-9 1 3-14,5 0-3 0,-5-3 0 13,-2 2 0-13,0-1 0 13,2 0-5-13,9-1 5 14,0-2 0-14,-2 0-4 13,-3 4 11-13,-1-1-7 0,-5 4 0 13,-2-3 0-13,-5 2 0 29,2-3 0-29,-1 4 0 14,-3-2 5-14,-7 4-4 13,4-4-2-13,2 4-2 14,-6-6 3-14,-4 2 1 0,-2-1-1 13,-5 0-1-13,-5-2-3 13,1 0 7-13,-5-2-6 14,3 0 1-14,2 0 2 14,-8 0 2-14,4 0-2 0,-10 0 0 12,-1 0-2-12,-4-4 6 14,1 0-4-14,5-2 0 13,-3 3 3-13,4-4-7 14,-1 2 4-14,3 5 0 14,1-5-9-14,4 3 6 0,-8 0-8 12,-1 2-4-12,-7 0-20 14,0 0 24-14,-9 0-63 29,-4 0-40-29,-22 0-43 14,0 0-127-14</inkml:trace>
    </iact:actionData>
  </iact:action>
  <iact:action type="add" startTime="21994">
    <iact:property name="dataType"/>
    <iact:actionData xml:id="d10">
      <inkml:trace xmlns:inkml="http://www.w3.org/2003/InkML" xml:id="stk10" contextRef="#ctx0" brushRef="#br0">7997 12043 367 0,'-13'8'40'1,"13"-5"-40"13,0-3-8-13,0 0 8 0,0 0 18 13,0 0 24 1,0 0-32-14,11-8 4 0,14-16 0 13,6-9-14-13,14-1-14 14,6-3 8-14,14-6-22 13,13-7-32-13,9 0 0 14,11 1-38-14,-63 31 18 14</inkml:trace>
    </iact:actionData>
  </iact:action>
  <iact:action type="add" startTime="22356">
    <iact:property name="dataType"/>
    <iact:actionData xml:id="d11">
      <inkml:trace xmlns:inkml="http://www.w3.org/2003/InkML" xml:id="stk11" contextRef="#ctx0" brushRef="#br0">11328 11550 645 0,'0'0'33'1,"0"0"-33"13,0 0-3-13,0 0-9 14,0 0 19-14,0 0-7 13,87-70 0-13,-54 50 13 0,21-6-29 13,15-4 16-13,9 2-35 14,20-1 21-14,14 3-72 13,6 2 0-13,-76 16-73 14,-2 4-61-14</inkml:trace>
    </iact:actionData>
  </iact:action>
  <iact:action type="add" startTime="23608">
    <iact:property name="dataType"/>
    <iact:actionData xml:id="d12">
      <inkml:trace xmlns:inkml="http://www.w3.org/2003/InkML" xml:id="stk12" contextRef="#ctx0" brushRef="#br0">16738 11560 389 0,'0'0'26'1,"0"0"-21"13,0 0-5-13,0 0 0 14,0 0 39-14,0 0 4 13,-11 0-34-13,11 0 13 14,0 0-22-14,11-12 0 14,20-4-3-14,27-5 17 13,12-2-24-13,7-3 10 14,13 0-33-14,-3 4 2 13,4-4-51-13,-2 6-28 0,-62 13-40 13</inkml:trace>
    </iact:actionData>
  </iact:action>
  <iact:action type="add" startTime="24164">
    <iact:property name="dataType"/>
    <iact:actionData xml:id="d13">
      <inkml:trace xmlns:inkml="http://www.w3.org/2003/InkML" xml:id="stk13" contextRef="#ctx0" brushRef="#br0">20953 11664 132 0,'0'0'510'15,"0"0"-490"-14,0 0-12 14,0 0-8-14,114-95 1 13,-72 69 44-13,12-3-36 14,8 0-4-14,15 4 0 14,2 2 1-14,6 2-12 13,7 5-20-13,-5 6-35 14,-7-2-27-14,-60 12-100 13,-6-5-68-13</inkml:trace>
    </iact:actionData>
  </iact:action>
  <iact:action type="add" startTime="26683">
    <iact:property name="dataType"/>
    <iact:actionData xml:id="d14">
      <inkml:trace xmlns:inkml="http://www.w3.org/2003/InkML" xml:id="stk14" contextRef="#ctx0" brushRef="#br0">7411 9332 64 0,'0'0'74'1,"0"0"-63"13,0 0-2-13,0 0 19 14,0 0-12-14,0 0 22 13,0 0-7-13,-6 0-14 0,6 0-5 13,0 0-12-13,0 0 0 14,0 0 20-14,0 0-8 13,0 0 9-13,0 0-1 14,0 0-9-14,0 0 12 13,0 0-20-13,0 0-2 14,0 0 24-14,0 0-23 14,0 0-1-14,0 0 11 13,0 0-9-13,0 0 4 14,6-4-4-14,21-17 12 14,17-5 38-14,14-15-50 13,23-8 5-13,15 2-7 0,13-7 6 28,12 5-7-28,1 7-5 14,-1 4-20-14,-5 9 5 14,-1 10-92-14,-86 17-29 13,-4 2-24-13</inkml:trace>
    </iact:actionData>
  </iact:action>
  <iact:action type="add" startTime="27591">
    <iact:property name="dataType"/>
    <iact:actionData xml:id="d15">
      <inkml:trace xmlns:inkml="http://www.w3.org/2003/InkML" xml:id="stk15" contextRef="#ctx0" brushRef="#br0">11631 9462 37 0,'0'0'157'1,"0"0"-154"13,0 0 21-13,0 0 32 14,0 0-26-14,0 0 19 13,-64 7-28-13,59-7-1 14,5 0-10-14,0 0-6 0,0 0 25 13,0 0-29-13,0 0 0 13,0 0 8-13,0 0-4 14,-2 0-4-14,2 0 13 14,0 0-3-14,0 0 17 13,0 0-27-13,0 0 0 14,0 0 25-14,0 0-24 13,0 0-2-13,0 0 1 14,0 0-17-14,0 0 16 14,11 0 1-14,9-4 0 13,20-11 29-13,14-7-29 14,8-4 5-14,19-8-5 14,12-6 3-14,20-7 2 13,15-4 0-13,1 1-5 14,-4 1 5-14,-11 3-5 13,-12 4 0-13,-8 6-29 0,-14 5-59 13,-71 26-29-13,-7 3-69 29</inkml:trace>
    </iact:actionData>
  </iact:action>
</iact:actions>
</file>

<file path=ppt/ink/inkAction9.xml><?xml version="1.0" encoding="utf-8"?>
<iact:actions xmlns:iact="http://schemas.microsoft.com/office/powerpoint/2014/inkAction" lengthUnit="cm" timeUnit="ms">
  <inkml:definitions xmlns:inkml="http://www.w3.org/2003/InkML">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18-02-20T17:08:20.320"/>
    </inkml:context>
    <inkml:brush xml:id="br0">
      <inkml:brushProperty name="width" value="0.05292" units="cm"/>
      <inkml:brushProperty name="height" value="0.05292" units="cm"/>
      <inkml:brushProperty name="color" value="#FF0000"/>
    </inkml:brush>
  </inkml:definitions>
  <iact:action type="add" startTime="8502">
    <iact:property name="dataType"/>
    <iact:actionData xml:id="d0">
      <inkml:trace xmlns:inkml="http://www.w3.org/2003/InkML" xml:id="stk0" contextRef="#ctx0" brushRef="#br0">4736 4180 19 0,'-6'0'47'1,"4"0"-16"13,-5 0-3-13,7 0-15 0,-3-3 24 13,1-6-11-13,2 5-16 13,-2 3 14-13,2-3-18 14,0 4 4-14,-2-2 8 14,2 2-10-14,-2 0 11 13,2 0 2-13,0 0-8 14,0-3 17-14,0 3-26 14,0 0-3-14,0 0-2 13,0 0-10-13,0 0 8 14,0-1-1-14,0 1 4 13,0-3-3-13,0 3 3 14,0 0 0-14,0 0 11 14,0 0-11-14,0-1-1 0,4 1 1 12,14-7 0-12,9 2 14 14,4-3-14-14,5-3 0 14,1 2-2-14,4 0 9 13,-1 0-6-13,2-1-1 14,1 0 0 0,-1-1 8 1,-2 3-8-15,0 2 0 0,0 2 0 0,0 3 1 12,1-2-1 2,5-3 0-14,-1 2 2 14,6-1 1-14,-2 0-3 14,-5 0 0-14,6 0 1 13,-10 1-1-13,-2-1 0 0,0 2-2 13,2-3 2-13,-3-2 1 13,6 0-1-13,-1-4 0 14,1 0 0-14,1 0 1 14,4 0-1-14,-9 2 0 0,3 3 3 12,6-4 0-12,-4 1-3 14,5-3 0-14,1 1-4 14,-2 5 8-14,4 1-6 29,-1-2 2-29,9 0 0 13,3-2-3-13,3 0 1 0,3 1 2 13,-2 2-1-13,-3-2 5 14,0 4-4-14,-9-1 0 13,-6 3 4-13,-7 3-6 14,-9 0 2-14,-4 0 0 0,-4 0 1 13,-2 0 3-13,1 0-4 13,3 0 0-13,7 0 0 14,5-1-6-14,3 1 3 13,8-4 3-13,-5 0 0 14,-1-3 0-14,-6 4 0 0,-7 1 1 13,-2 2 0-13,-4 0 0 13,-3 0-1-13,3 0 0 14,-6 0-3-14,10 0 4 14,5 0-1-14,1 0 2 13,2 0-1 2,-2 0-1-15,1 0 0 13,-1 0 0-13,-4 2-1 14,5 4 1-14,2-2-2 0,-4 1 1 13,3 2 1 1,-3-3 1-14,1-4-1 0,10 0 0 13,6 0-4-13,9 0 4 14,8 0 0-14,5-2 0 13,5-12 2-13,4 0 3 14,1 1-5-14,-7 1 0 0,-3 5 15 12,-8 0-13-12,-3 2-2 14,-6 5 0-14,-10 0 3 14,-3 0-1-14,-1 0-2 13,-3 0 0-13,-1 0 0 14,-1 0 0-14,8 0-1 0,-3 0 1 13,8 0 0-13,-6 0 1 29,3 0-1-29,-3 0 0 13,0 0-1-13,10 4 1 14,-9-3 0-14,4 6 3 0,0-3-1 13,-3-3-1-13,2 1-1 13,1-2 0-13,-3 0-3 14,4 4 3-14,0-4-2 14,0 0 2-14,-1 0 2 13,2 0-1-13,0 0-1 0,-9 0 0 13,1 0-1-13,-1 0 1 13,1 0 0-13,-1 0-3 14,0 0 7-14,-1 0-4 14,-1 0 0-14,-5 0 1 0,-6 3-2 12,-4 1 1-12,-5 1 0 14,-9-2 1-14,-2-2 0 14,-7 1-1-14,-2-2 0 13,3 0 1-13,-3 0-2 14,0 0 1-14,0 0 0 13,0 0-3-13,0 0 2 14,2 3 0-14,0 1-3 14,5-1-13-14,-3 2 9 13,-2 2-39-13,-2 4-11 0,0 3 18 13,0 2-31 2,0-12-11-15</inkml:trace>
    </iact:actionData>
  </iact:action>
  <iact:action type="add" startTime="10460">
    <iact:property name="dataType"/>
    <iact:actionData xml:id="d1">
      <inkml:trace xmlns:inkml="http://www.w3.org/2003/InkML" xml:id="stk1" contextRef="#ctx0" brushRef="#br0">14503 3713 71 0,'0'0'89'1,"0"0"-42"13,0 0-4-13,0 0 4 14,0 0-6-14,0 0 7 13,0 0-29-13,2-17-15 14,-2 17-4-14,0 0-22 14,2 0 4-14,0 0-25 13,-2 0 19-13,0 0 23 14,0 0-4-14,0 0 5 0,0 0 1 12,0 0-1 3,0 0 0-15,0 0 0 0,0 0 2 13,0 0 1-13,0 0-3 13,0 0 0-13,0 0 1 14,2 0-1-14,3 0-3 14,-3 0 3-14,0 0 1 13,8 0 14-13,-2 2-15 14,7 3 0-14,1 5 4 14,3-2-3-14,-4-2-1 13,1-2 2-13,1 4-1 14,-1 2-1-14,8 0 0 0,-4 1 0 28,5-6 0-28,-5 0 0 0,4-1 0 13,5 0 1 1,-2 0 8-14,-2-3-3 14,-3 4-6-14,3-5 0 0,-6 2 6 13,8 0-6 1,2-2 0-14,5 0 1 0,1 0-1 13,2 0 9-13,0 0-9 13,3 0 2-13,-2 0 4 14,-5 0-6-14,-2 0 0 14,1 0 1-14,2 0 1 0,-1 0-4 12,-4 0 2-12,4 0 0 14,1 0 2-14,-5 0-2 14,-2 0 0-14,-6 0 0 13,6 0 0-13,-4 0 2 14,-1 0-2-14,3-2 2 0,-8-5 18 12,6 2-19-12,-5-1 8 30,-5-1 7-30,0 2-10 13,1-1 0-13,1-1-6 14,3-1 3-14,0 5-2 0,6-1-1 12,-1-4 0-12,-1 5-2 14,7 2 1-14,0 1 1 14,0 0 0-14,2 0 1 13,-4 0-3-13,-1 0 2 14,3 1 0-14,-6 2 4 0,-1-3-4 13,5 5 0-13,-2-5-1 13,-4 3 2-13,4-3 7 14,2 0-8-14,-2 0 0 14,2 0 8-14,2 0-3 0,2 0 4 12,2 0-9-12,7 0 6 14,0 0 0-14,3 0-6 13,-1-3 0-13,1 3 6 30,-4 0-5-30,1 0-1 13,1 0 0-13,3 0 3 0,-4 0-3 13,5 0 0-13,-3 0 0 0,-4 0-1 12,-2 4 1 3,0-1 0-15,-5-2-2 14,0-1 7-14,-11 0-5 13,0 0 0-13,-16 0 0 0,-4 0 3 13,0 0-3-13,0 0-3 0,0 0-14 13,4 0-49-13,-4 2-47 13,0 1-51-13</inkml:trace>
    </iact:actionData>
  </iact:action>
  <iact:action type="add" startTime="13229">
    <iact:property name="dataType"/>
    <iact:actionData xml:id="d2">
      <inkml:trace xmlns:inkml="http://www.w3.org/2003/InkML" xml:id="stk2" contextRef="#ctx0" brushRef="#br0">24509 4000 124 0,'0'0'24'1,"0"0"-23"13,0 0 33-13,0 0 14 14,0 0-19-14,0 0 22 13,0 0-21-13,5 4 2 14,-5-4-16-14,0 0-8 14,0 0 4-14,0 0-12 13,0 0 0-13,0 0 14 14,0 0-12-14,0 0 3 14,0 0 6-14,0 0-8 13,0 0 5-13,0 0-8 14,0 0 0-14,0 0-6 13,2 0 6-13,7 0-7 0,4 0 5 13,3 0 2-13,9 0 1 14,-4 0-1-14,8 0 0 13,2 0 0-13,6 0 2 14,5 0-3-14,2 0 1 14,1 0 0-14,7 0 3 13,-4 0-3-13,4 0 0 14,-3-4 0-14,4 0 1 29,3-2-1-29,-3-2 2 14,3 0 1-14,-3 1-2 0,1 0-1 12,-7 2 0-12,-5-2 0 14,-2 3 0-14,1 2-4 13,-4 1 4-13,3 1 0 14,7 0-1-14,3 0 0 14,5 0 1-14,3 0 0 0,0 0 0 12,0 0-1-12,0 7-1 14,-2-2 4-14,4-2-2 14,-4-3 0-14,0 2 0 13,1-2-1-13,1 2 1 0,0-2 0 13,0 0 1-13,0 2 0 13,-4-2-2-13,-6 0 1 14,4 0 0-14,-3 0 2 14,2 0-2-14,-2 0 0 29,5 0 1-29,2-4 2 0,-8 1-3 13,4-4 0-13,-8 3 1 13,5 2 9-13,3 2-8 0,1 0-2 13,-2 0 0 2,1 0 2-15,-1 0-2 0,2 6 0 12,3 1 0-12,-2-2 7 14,-5 2-7-14,0 0 0 13,-4-7-1-13,-3 2 1 14,-7 1 0-14,3-3 5 14,-4 0-4-14,2 0 20 0,-3 0-20 12,0 0 3-12,1 0 18 14,-5 0-12-14,0-5-5 13,0-2-5-13,0 0 9 14,0 0-4-14,-8 2-5 0,6 5 0 13,-4 0-7-13,-3 0 6 29,3 0-26-29,-10 0-38 14,-13 0-61-14,0 0-24 0</inkml:trace>
    </iact:actionData>
  </iact:action>
  <iact:action type="add" startTime="16059">
    <iact:property name="dataType"/>
    <iact:actionData xml:id="d3">
      <inkml:trace xmlns:inkml="http://www.w3.org/2003/InkML" xml:id="stk3" contextRef="#ctx0" brushRef="#br0">4707 5217 19 0,'0'0'23'1,"0"0"-20"13,0 0 50 2,0 0-12-15,0 0 14 0,0 0-5 12,0 0-36-12,5-28 0 14,-3 26-14-14,0 2 0 14,3 0 8-14,-5 0-5 13,0 0-3-13,0-2 0 14,0 2 1-14,0-1 0 14,0-1-1-14,0 2 0 13,0 0 13-13,0 0-4 14,0 0 7-14,5 0 1 13,-3 0-1-13,2 0 8 0,5 0-23 13,-1 0 0 2,8 0 10-15,5-7-8 0,6-1-3 12,6 4 0-12,7-2 1 14,9-4 0 0,8 2-1-14,20-7 0 14,10-2 12-14,8-1-10 14,3 2 8 0,-4 2-5-14,-7 4-4 0,-9 2 2 13,-11 1-3-13,-11 0 0 14,-14 0 5-14,-9 4-5 13,-4-3-1-13,-8 2 1 14,-6 0 0-14,-6 4 0 0,-9 0-6 12,0-3-14-12,0 3 11 14,0 0-37-14,0 0-12 0,0 0-17 13,5 0-2-13,-3 0 23 13,-2 0-36-13</inkml:trace>
    </iact:actionData>
  </iact:action>
  <iact:action type="add" startTime="21217">
    <iact:property name="dataType"/>
    <iact:actionData xml:id="d4">
      <inkml:trace xmlns:inkml="http://www.w3.org/2003/InkML" xml:id="stk4" contextRef="#ctx0" brushRef="#br0">16156 4303 69 0,'0'0'10'1,"0"0"0"13,0 0-7-13,0 0 3 14,0 0 49-14,0 0-20 13,0 0 15-13,-31-72-21 14,20 66 6-14,9 4 2 14,0 0-11-14,0 2-6 13,2 0-17-13,0 0-1 14,0 0-4-14,0 0-2 14,0 0 4-14,0 0 10 13,0 0-8-13,0 0 9 14,0 0 9-14,0 0 4 13,0-6 6-13,-2 6-30 14,2-4 1-14,0 2 15 14,-6 2-13-14,6 0 3 0,0 0 4 12,0 0-9-12,0 0-2 14,0 0-10-14,0 0 8 14,0 0-8-14,0 0 10 13,0-2-9-13,0 2 1 14,0-2 4-14,0 2-16 13,6 0 2-13,2 0 19 14,15 0 13-14,6-5-11 14,2 0-2-14,13-3 3 13,10 1-3-13,2-5 5 14,2 1-5-14,-3 3 0 14,-6 0 5 0,1 4-5-14,-13 4-2 14,3 0 2-14,3 0 0 13,1 0 0-13,0 0 0 14,12 0 0-14,9 0-2 0,2 0 4 13,11-5-2-13,7 0 0 13,2-8 1-13,4-1 3 14,7-3-4-14,-11-2 5 0,2 3 10 13,-8 5-13-13,-10-1-2 13,-7 3 3-13,3 1-1 14,-7 0 0-14,7 8-4 13,-5-4 7-13,10 1-4 14,6 2-1-14,-2-7 0 29,7-2 5-29,4 0-4 0,-1-1 5 13,3-1-4-13,-2 1 2 0,-6-3 3 13,-8 2-5 1,-1 0-2-14,-5 0 2 14,4 0 5-14,7 0 2 0,9-6-7 12,11 4 3-12,4-5 6 14,10 3-11-14,4 5 0 14,-3 0 8-14,-3 3-2 13,-10 6 2-13,-9-1-8 14,-6-4 0-14,-9 2 13 0,2-6-13 13,-4 4 0-13,-1 3 0 13,0 0 2-13,-3-3-2 14,1 4 0-14,-15-2 0 0,-7 3-1 12,-9 1 1-12,-13-1 0 14,-10-5-3-14,-3 6 3 29,-3-2-19-29,-9 2-6 14,0 1-23-14,-2 0-14 0,0 0-89 0,-6 0 52 11,-17 5 15-11</inkml:trace>
    </iact:actionData>
  </iact:action>
  <iact:action type="add" startTime="22485">
    <iact:property name="dataType"/>
    <iact:actionData xml:id="d5">
      <inkml:trace xmlns:inkml="http://www.w3.org/2003/InkML" xml:id="stk5" contextRef="#ctx0" brushRef="#br0">15018 4296 81 0,'0'0'0'15,"0"0"-49"-14,0 0 17 14,0 0 32-14,0 0 49 0,0 0 6 12,0 0 12 3,-48 5-30-15,48-5-14 0,0 0-12 13,0 0 5-13,7-5-3 13,11 0-10-13,5-2-3 14,1-2 8-14,16 1-5 14,4 0 9-14,10 2-7 13,13-4 0 2,7 2 20-15,8-1-15 0,11 0 3 12,17-1-4 3,4 0-8-15,6 0 9 14,-6 3-9-14,-1 4 0 13,-10 1 2-13,-1-5 3 0,-4 2-6 13,-2 1 2-13,-7-5 8 13,5 4 14-13,0 1-22 14,4-3-1-14,4 2 33 0,-2 0-28 13,-3-1 3-13,-6 1-6 13,-11 1-3-13,-6-5 2 14,1 0-2-14,4 1 0 29,-2-1 2-29,8 1 1 0,9 2-3 13,9-2 11 1,-1 2-5-14,12-2 12 0,-10 0-9 13,-4-2-6-13,-3 3 23 14,-13 0-23-14,-6 0-3 13,1 0 3-13,-10 2-1 14,-7 0-3-14,-4-1 1 0,-7 4 0 13,-4-2 2-13,-12 1-2 13,-1 0 0-13,-16-1 0 14,-5 2 5-14,-11-1-10 14,3 3 5-14,0-2 0 13,-5-3-10-13,2 5-10 0,-2 0-26 13,0 0-13-13,0 0-34 13,2 0-16-13,-2 0 32 14,4 0-65-14</inkml:trace>
    </iact:actionData>
  </iact:action>
  <iact:action type="add" startTime="25153">
    <iact:property name="dataType"/>
    <iact:actionData xml:id="d6">
      <inkml:trace xmlns:inkml="http://www.w3.org/2003/InkML" xml:id="stk6" contextRef="#ctx0" brushRef="#br0">25883 3948 159 0,'0'0'83'1,"0"0"-80"13,0 0 7 2,0 0-5-15,0 0 18 0,0 0 43 12,0 0-23-12,-25 0-4 14,23 0-12-14,2 0-17 14,0 0 21-14,0 0-31 13,0 0 6-13,0 0 28 14,0 0-24-14,0 0 14 13,0 0 4-13,0 0-6 14,0 0 17-14,0 0-33 14,0 0-4-14,0-4 8 13,6-6-9-13,9 0-1 14,10-2 0-14,4 0 2 14,10 0-11-14,7-1 9 0,8 6 0 12,4 2 0-12,6 2 0 14,7 1 0 1,6 2-1-15,-2 0 3 13,8 0-2-13,-6 0 0 14,8 0 0-14,2 0 0 13,7 0 0-13,-3 0 0 14,0 0 2-14,-1 0 1 0,-12 0-3 13,-7 0-2-13,-6-2 2 13,-7 2 4-13,-9-5-4 14,5 4 0-14,-8-1 0 13,8-3 2-13,2 0-4 14,-1-2 2-14,-4-2 0 0,1 3-4 28,-6 0 7-28,-1 1-3 14,-1 5 1-14,-1-5-1 14,1 3 0-14,-1 2-1 13,-1 0 1-13,2 0-5 0,-5 0 5 13,1 0 0-13,-11 0 2 13,-7 0 2-13,-9 0-5 14,-6 0 1-14,-5 0 0 14,-2 0 8-14,3 0-6 0,-3 0-2 12,0 0 8-12,0 0-8 14,0 0 2-14,0 0-2 0,0 0 0 13,0 0-11 1,0 0-7-14,0 0-47 0,0 0-38 13,7 9-63-13,-5-4 32 13,-2-3-68-13</inkml:trace>
    </iact:actionData>
  </iact:action>
  <iact:action type="add" startTime="26498">
    <iact:property name="dataType"/>
    <iact:actionData xml:id="d7">
      <inkml:trace xmlns:inkml="http://www.w3.org/2003/InkML" xml:id="stk7" contextRef="#ctx0" brushRef="#br0">31054 3921 259 0,'0'0'34'1,"0"0"7"13,0 0-41-13,0 0-5 14,0 0 5-14,0 0 16 13,-25 5 13-13,25-5-4 14,0 2-25-14,0 0 4 14,7-2 20-14,20 2-11 13,11-2 3-13,15 0 27 14,7 0-20-14,5 0-2 14,0 0-13-14,-5-2-4 13,-5-7 22-13,-3-3-26 14,-5 5 0 0,2 3 9-14,-9-2-9 0,-2 6 0 13,-9 0 0-13,-12 0-16 14,-7 0-40-14,-10 6-77 13,-23 12-25-13,-8-10 82 14</inkml:trace>
    </iact:actionData>
  </iact:action>
  <iact:action type="add" startTime="28244">
    <iact:property name="dataType"/>
    <iact:actionData xml:id="d8">
      <inkml:trace xmlns:inkml="http://www.w3.org/2003/InkML" xml:id="stk8" contextRef="#ctx0" brushRef="#br0">5494 4810 76 0,'0'0'6'1,"0"0"-3"13,0 0-1-13,0 0 5 14,0 0 19-14,0 0-15 13,0 0-10-13,-29-10 6 14,29 10-7-14,0 0 0 0,0 0 0 13,0 0 0-13,0 0-15 13,-2 0-33-13,-2 0 37 14,-5 0 2-14,0 2-13 14,-4 3 16-14,1-2 1 13,-3 1-1-13,8-2-11 14</inkml:trace>
    </iact:actionData>
  </iact:action>
  <iact:action type="add" startTime="28517">
    <iact:property name="dataType"/>
    <iact:actionData xml:id="d9">
      <inkml:trace xmlns:inkml="http://www.w3.org/2003/InkML" xml:id="stk9" contextRef="#ctx0" brushRef="#br0">5220 4871 41 0,'0'0'134'15,"0"0"-96"-14,0 0-20 0,0 0 30 13,0 0-18-13,0 0-12 13,-13 0 13-13,13 0-25 14,0 0-4-14,0 0 1 14,0 0 7-14,0 0 18 13,0 0-26-13,0 0 1 14,0 0-2-14,0 0 1 14,0 0-3-14,0 0 1 13,18 0 0-13,6 0 2 14,10 0-2 0,11 0 0-14,5 0 3 0,8 0-2 13,7 0-1-13,-1 0 4 14,8 0-3-14,-1 0 6 13,0 0-7-13,1 0 0 14,-1 0 0-14,0 0 1 14,-3-6-1-14,-6-10 0 0,-11 1 0 12,-8 2-3-12,-16 2 3 14,-10 6 0-14,-7-2-6 29,-6 5 2-29,2-2 1 0,3 0 1 0,5 4-58 12,3 0 23-12,4 0-8 13,10 0-12 2,-18 0-25-15</inkml:trace>
    </iact:actionData>
  </iact:action>
  <iact:action type="add" startTime="29758">
    <iact:property name="dataType"/>
    <iact:actionData xml:id="d10">
      <inkml:trace xmlns:inkml="http://www.w3.org/2003/InkML" xml:id="stk10" contextRef="#ctx0" brushRef="#br0">12978 4988 15 0,'0'0'82'1,"0"0"-44"13,0 0-12-13,0 0 22 14,0 0-17-14,0 0 6 13,0 0 9-13,0 3-4 0,0-3-7 13,0 0-35-13,0 0-1 14,0 0 1-14,9 0 6 13,10-3 4-13,24-9-3 14,6 1-3-14,11-4 5 14,14 2-9-14,15 3 0 13,11-1 9-13,14 2-8 14,17-9 3 0,21-3 11-14,8-2 1 14,12 1 18-14,0 4-29 0,-7 4-5 13,-18 3 29-13,-22 3-29 13,-20 2 1-13,-16 3 8 14,-9-2-8-14,-4 1 3 13,-7 0-4-13,-5-3 0 14,3 4 1-14,-9-3 1 0,-11 2-2 13,-7-2 3-13,-13-1-3 13,-9 0 6 2,-7 2-6 0,-7-2 0-15,1 7 4 13,-3-2-2-13,-2 2-4 14,0 0-2-14,0 0-24 0,0 0-41 0,-27 0-97 12,3 0 49-12,-7 0-70 13</inkml:trace>
    </iact:actionData>
  </iact:action>
  <iact:action type="add" startTime="42617">
    <iact:property name="dataType"/>
    <iact:actionData xml:id="d11">
      <inkml:trace xmlns:inkml="http://www.w3.org/2003/InkML" xml:id="stk11" contextRef="#ctx0" brushRef="#br0">20501 4988 28 0,'0'0'43'15,"0"0"-3"-14,0 0-36 14,0 0-4-14,0 0-7 13,0 0-18-13,0 0 7 14,0 0 13-14,0 0 5 14,0 0 17-14,0 0 4 13,0 0-15-13,0 0-6 14,0 0-4-14,0 0-30 14,0 0-13-14</inkml:trace>
    </iact:actionData>
  </iact:action>
  <iact:action type="add" startTime="42817">
    <iact:property name="dataType"/>
    <iact:actionData xml:id="d12">
      <inkml:trace xmlns:inkml="http://www.w3.org/2003/InkML" xml:id="stk12" contextRef="#ctx0" brushRef="#br0">20501 4988 7 0,'-11'0'40'1,"11"0"-38"13,0 0 6-13,0 0-7 14,0 0 3-14,0 0-4 13,-11 0 2-13,11 0 13 14,0 0-2-14,0 0 9 14,0 0 27-14,0 0-23 13,-2 0 13-13,2 0-5 14,-3 0-17-14,1 0-1 14,2 0-16-14,0-3 0 13,0 3 1-13,-2-2-1 14,2 2 0-14,0 0 2 0,0 0-2 12,0 0 14 3,0 0-14-15,0 0 0 0,0 0 0 13,0 0 0-13,0 0-3 13,0 0-4-13,0 0-18 14,0 0 8-14,-7 0-18 14,5 0 16-14,-2 5 19 13,-3 4-29-13,5-7 19 14,0 2 10 0,-6-2 0-14,4 1 3 0,2 9-3 13,0-3-28-13,0 3-28 14,2-7-4-14,0-2 38 0,0 1 20 12,-5 0 2 3,3-4 10-15,2 6-5 0,0-2 11 13,0-2 11-13,0 2-14 13,0-4-8 2,0 0-5-15,0 0-7 0,0 2-17 12,0 2-3-12,0 0 18 14,0-2 5-14,0-2-3 14,0 2 7-14,0 0 25 13,0-2 28-13,0 0 5 14,0 0-18-14,0 0-15 14,0 0-7-14,0 0-18 13,0 0-11-13,0 0-11 14,0 0-6-14,0 0 17 0,0 0 8 12,0 0 3-12,0 0-4 14,0 0 5-14,0 0-1 14,0 0 8-14,0-6-6 13,0 2 11-13,0-2-11 14,0 0-1-14,0 2 21 14,0-2-19-14,0 2 5 13,0 0-1-13,0 1-5 14,0 3-2-14,0 0-2 13,0 0 2-13,0-5 16 14,0 3-8-14,0 0 6 0,0 2 2 13,0 0-6 1,0-3 4-14,0 3-11 14,0 0 1-14,0-5 25 0,0 5-16 13,0 0 9-13,0 0-3 13,0 0-10-13,0 0 4 14,0 0-10-14,0 0-1 13,0 0 31-13,0 0-26 14,0 0 4-14,0 0 4 14,0 0-8-14,0 0 5 13,0 0-8-13,0 0-1 14,0 0 12-14,0 0-14 14,0 0-1-14,0 0 5 13,0 0-3-13,0 0 5 14,0 0-4-14,0 0-1 0,0 0 38 12,0 0-25-12,0 0 8 14,0 0-1-14,0 0-12 14,0 0-5-14,0 0-5 13,0 0-4-13,0 0-7 14,0 0 16-14,0 0-5 14,0 0 7-14,0 0-4 13,7 0-4-13,13 0 1 14,11-9 0-14,18 0 3 13,4-5-3 2,14 2 0 0,5-2 3-15,1 0 0 0,12-1 0 12,4 0-3-12,5 4 4 14,-5-2-4-14,-4 1 0 14,-3 0 0-14,-8 0 3 0,-3 3-2 12,-9 4 2-12,1-2-3 14,-10 2 2-14,-3-2 5 13,-6 4-7-13,0 3 0 14,-13 0 5-14,0 0-3 14,-8 0-2-14,-5 0 0 0,-3 0 2 12,-3 0-3-12,-1 0 1 14,-9 0 0-14,2 0-1 14,-4 0 1-14,0 0 0 13,0 0 0-13,0 0 0 0,0 0-12 13,0 0 12-13,0 0-1 13,0 0-3-13,0 0 0 14,0 0 0-14,0 0-2 14,0 0-7-14,0 0 4 13,0 0 0-13,0 0-15 14,0 0 10-14,0 0-29 14,0 0 2-14,0 0 2 13,0 0 39-13,0 0-5 14,8 0 5-14,-6 0-9 13,-2 3 2-13,0-3 4 14,0 4 3-14,2-1-2 14,-2-3 4-14,0 1-5 13,0-1 3-13,0 3 0 14,0-2 1-14,0 2 2 0,0-3-3 13,0 0 0-13,0 0 3 13,0 0 11-13,0 0-13 14,0 0 1-14,0 0 5 13,0 0-7-13,0 0-1 14,0 0 1-14,0 0-33 14,0 14-73-14,0-5 43 13,2-2-99-13</inkml:trace>
    </iact:actionData>
  </iact:action>
  <iact:action type="add" startTime="44958">
    <iact:property name="dataType"/>
    <iact:actionData xml:id="d13">
      <inkml:trace xmlns:inkml="http://www.w3.org/2003/InkML" xml:id="stk13" contextRef="#ctx0" brushRef="#br0">25495 5046 170 0,'0'0'142'15,"0"0"-117"-14,0 0-11 14,0 0 34-14,0 0-9 13,0 0 4-13,0 0-18 0,0 5 10 13,0-3-35-13,2-2 3 14,6 0 8-14,15 0-2 13,10 0-11-13,7 0 2 14,12 0 0-14,-3 0-2 14,9 0 2-14,11 0 0 13,2 0 2 2,5 4 0-1,2 5-4-14,-4-8 0 14,5 3 2-14,4 0 3 0,2-4-3 13,0 3 0-13,-3-3 1 13,-2 0 0-13,1 0 3 14,1 1-4-14,3 1 2 14,-7-2-3-14,4 2 1 13,3-2 0-13,-7 2 1 0,0 5-1 13,-4-2 0-13,-3 2-1 13,3 6 1-13,1 1 0 14,4 0 0-14,0 0 0 14,-2 0 1-14,-4 0-1 0,-1 2 0 12,-1 2-2-12,2 1 5 14,5-3-2-14,3-1-1 14,1 2 0-14,-4-7 0 13,2-1 0 2,-6-2 0-1,-1-4 0-14,-1 2 2 0,-5-2 1 13,-3-3-3-13,-6 3 0 14,-6-2 6-14,-6 2-4 13,-6-3-2-13,-9 0 0 14,-4 0 2-14,-9 0-11 0,-9 4 6 13,-7 2-66-13,-2 1-84 0,-9-5-69 12</inkml:trace>
    </iact:actionData>
  </iact:action>
  <iact:action type="add" startTime="46927">
    <iact:property name="dataType"/>
    <iact:actionData xml:id="d14">
      <inkml:trace xmlns:inkml="http://www.w3.org/2003/InkML" xml:id="stk14" contextRef="#ctx0" brushRef="#br0">6188 6154 170 0,'0'0'17'1,"0"0"-17"13,0 0-4 2,0 0 4-15,0 0 9 0,0 0-5 12,29 5-1-12,-23-5-1 14,1 0 1-14,5 3 5 14,-4-3-8-14,-1 0 0 13,1 0 23-13,6 0-11 14,-3 0 6-14,5 0 3 14,1 0-10-14,10 0 19 13,9 0-20-13,9-6 3 14,6-8 29-14,2 0-40 13,7-1 9-13,-2-1 6 30,3 1-14-30,-3 5 4 0,-5 2-7 12,-6 4 0-12,-9 1-3 14,-2 1 3-14,-9 2-22 13,-4 0-35-13,-23 0-30 14,0 0-38-14</inkml:trace>
    </iact:actionData>
  </iact:action>
  <iact:action type="add" startTime="48200">
    <iact:property name="dataType"/>
    <iact:actionData xml:id="d15">
      <inkml:trace xmlns:inkml="http://www.w3.org/2003/InkML" xml:id="stk15" contextRef="#ctx0" brushRef="#br0">2438 3731 46 0,'0'0'13'1,"0"0"-11"13,0 0 11-13,0 0-9 14,0 0 2-14,0 0 14 13,0 0-8-13,0 0-12 0,0 0-2 13,0 0 2 2,0 0 5-15,0 0-4 0,0 0 12 12,0 0 43-12,0 0-31 14,0 0-14-14,0 0-7 14,0 0 0-14,0 0-5 13,0 0 1-13,0 0 0 14,0 0 6-14,0 0-3 13,0 0 7-13,0 0-10 14,0 0 1-14,0 0-1 14,0 0 0-14,0 0 0 13,0 0 26-13,0 0-13 0,12 0 5 13,11-6-6 1,14-16-5-14,11-5 1 0,2-1-8 13,1-5 0-13,0 10 7 14,3 4-7 0,-3 1 0-14,-5 2 0 14,2 4 2-14,-13 5-4 14,-6 0-6-14,-2 7-23 0,-4 0 23 12,-2 0-38-12,4 0 6 14,-23 0-74-14</inkml:trace>
    </iact:actionData>
  </iact:action>
  <iact:action type="add" startTime="57152">
    <iact:property name="dataType"/>
    <iact:actionData xml:id="d16">
      <inkml:trace xmlns:inkml="http://www.w3.org/2003/InkML" xml:id="stk16" contextRef="#ctx0" brushRef="#br0">13247 7088 51 0,'-48'-19'32'15,"25"4"-32"-14,3 3 6 14,2 1 11-14,0 0-8 13,5 2 54-13,-5 2-42 14,7 3 14-14,3 0-34 14,0 4-1-14,8 0-21 13,0 0-77-13</inkml:trace>
    </iact:actionData>
  </iact:action>
  <iact:action type="add" startTime="64756">
    <iact:property name="dataType"/>
    <iact:actionData xml:id="d17">
      <inkml:trace xmlns:inkml="http://www.w3.org/2003/InkML" xml:id="stk17" contextRef="#ctx0" brushRef="#br0">28595 6194 98 0,'0'0'63'1,"0"0"-27"13,0 0 19-13,2 0-17 14,-2 0-3-14,0 0-1 13,0 0 5-13,0 0 12 14,0 0-21-14,0 0-19 14,0 0 11-14,0 0 3 13,0 0 2-13,0 0-13 14,0 0-9-14,0 0 4 14,0 0-9-14,0 0 0 13,0 0 4-13,0 0-4 14,0 0-3-14,0 0 2 0,5 0 2 12,-5 0-5-12,0 0 3 14,2 0 1-14,5 0-9 14,6 0 11-14,10 0-2 13,8 0 2-13,11 0-1 14,16-3 0-14,11 3-1 13,11-3 0-13,3 1 1 14,4 2 3 1,5 0-4-15,-1 0 2 0,13 0-2 12,4 0 0-12,5 0-2 14,-6 0 2-14,0 0 0 14,-6 0 1-14,-8 0-1 13,-1 0 2-13,-17 5 1 14,-3 2-1-14,-8-2-2 0,-8-2 0 12,-9 3 7-12,-10-6-5 30,-8 2-2-30,-6-2 4 13,-10 0-4-13,-4 0 2 14,-4 0-2-14,-3 2 0 14,-2-2 7-14,0 0-7 0,0 0 0 0,0 0 3 11,0 1-3-11,0-1-2 14,0 0-18-14,0 0-24 14,0 0 4-14,0 0-75 13,0 0-21-13,0 0-67 14</inkml:trace>
    </iact:actionData>
  </iact:action>
  <iact:action type="add" startTime="78885">
    <iact:property name="dataType"/>
    <iact:actionData xml:id="d18">
      <inkml:trace xmlns:inkml="http://www.w3.org/2003/InkML" xml:id="stk18" contextRef="#ctx0" brushRef="#br0">16611 3990 37 0,'0'0'9'1,"0"0"-4"13,0 0 44-13,0 0-23 14,0 0-26-14,0 0-7 13,0 2-71-13,16-2 60 14,-7 0-5-14</inkml:trace>
    </iact:actionData>
  </iact:action>
  <iact:action type="add" startTime="79082">
    <iact:property name="dataType"/>
    <iact:actionData xml:id="d19">
      <inkml:trace xmlns:inkml="http://www.w3.org/2003/InkML" xml:id="stk19" contextRef="#ctx0" brushRef="#br0">16611 3990 34 0,'12'2'53'1,"-12"-2"-36"0,0 0-4 12,0 0-6 3,0 0 0-15,0 0 40 0,-43-4-31 12,36 0 1-12,3 2 11 14,4 2-10-14,0 0-3 14,0 0-9-14,0-2 1 13,0 1 19 2,0 1-11-15,0 0 14 0,0 0 2 13,0-3-17-13,0 1-14 13,0 2-1-13,0 0 1 14,0 0 1-14,0 0 4 13,0 0-3-13,0 0 13 14,0 0 1-14,0 0 8 0,0 0-9 13,0 0-3-13,0 0 15 13,0 0-25-13,0 0 9 14,0 0-5-14,0 0-5 14,0 0 8-14,0 0-9 13,0 0 0-13,0 0-4 14,0 0 2-14,0 0 1 13,0 0 1-13,0 0-2 14,0-4 1-14,0 1-1 14,23-4 2-14,12-5 8 13,9-2-3 2,14-4-5-15,11 0 1 14,1 4 0-14,-8 0-2 13,3 7 1-13,-19-6 0 14,1 5 1-14,0-4-1 13,-11 2 0-13,-7 4 0 14,-5-3 0-14,-10 6 0 0,-8-3 0 13,-4 3-17-13,-2 3 6 0,0 0-48 12,0 0-34-12,0 0-17 14,0 0 36-14,5 3-32 14</inkml:trace>
    </iact:actionData>
  </iact:action>
  <iact:action type="add" startTime="80456">
    <iact:property name="dataType"/>
    <iact:actionData xml:id="d20">
      <inkml:trace xmlns:inkml="http://www.w3.org/2003/InkML" xml:id="stk20" contextRef="#ctx0" brushRef="#br0">25659 4182 108 0,'0'0'64'15,"0"0"-2"-14,0 0-45 14,0 0 9-14,0 0 5 13,0 0 17-13,0 0-14 14,54-2-22-14,-54-1 2 14,0 1 16-14,0 2-26 13,0 0 1-13,2 0-1 14,2 0-4-14,3 0 2 13,7-4-2-13,1 0 0 14,3 0 8-14,7 1-5 0,8 0 0 13,7-1 5-13,3 0-8 13,1-3 0-13,3 4 0 14,-3 1 0-14,4-3 5 14,-4 4-3-14,1-3-3 13,1-2 1-13,-1 6 0 29,-3 0-1-29,-4-3 1 14,-5 3 0-14,-6-1 4 0,-4-2-2 13,-13 3-2-13,-2-1 2 13,-2-2 0-13,-1 3-4 14,-3 0-19-14,-2 0-44 0,0 0-5 0,0 0-50 12</inkml:trace>
    </iact:actionData>
  </iact:action>
  <iact:action type="add" startTime="83004">
    <iact:property name="dataType"/>
    <iact:actionData xml:id="d21">
      <inkml:trace xmlns:inkml="http://www.w3.org/2003/InkML" xml:id="stk21" contextRef="#ctx0" brushRef="#br0">22870 2067 153 0,'0'0'93'1,"0"0"-92"0,0 0 4 12,0 0-10-12,0 0 0 14,0 0 1-14,0 0-1 13,-6 6 5-13,6 13 0 14,0 2 0-14,0-1 0 14,2 6 7-14,12-9-7 13,-1-4-2-13,1-6-11 14,-6-7-31-14,-1 0 0 14,-7 0 33-14,0 0 10 13,0-12 1-13,0 1 14 14,0 2 31-14,-7-2 3 13,1 3-8-13,4 6 0 14,2 2-37-14,0 0-2 0,0 0-2 13,0 0-24-13,0 9 25 13,17 8 0-13,16 3 3 14,8-3 0-14,8-8-3 14,-2-2 0-14,-5-7 1 13,1 0 3 2,-3 0 4-15,-7-26 5 13,-2-17-9-13,-6-9 5 14,-12-8-9-14,-11-14 3 14,-2-2 5-14,-13-2-6 0,-25 3-2 12,-11 17 0-12,-9 16 2 14,-11 17 9-14,0 13-10 13,-7 12-1-13,-7 5 13 14,-1 35-11-14,8 28 0 14,5 24 11-14,15 16-11 0,25 9 2 12,17-13-4-12,14-4 0 30,5-16 9-30,44-11-9 13,23-19 2-13,16-18-1 14,17-17-1-14,11-16-14 14,5-3-34-14,-84-2-38 0,-1-24-76 12</inkml:trace>
    </iact:actionData>
  </iact:action>
  <iact:action type="add" startTime="83824">
    <iact:property name="dataType"/>
    <iact:actionData xml:id="d22">
      <inkml:trace xmlns:inkml="http://www.w3.org/2003/InkML" xml:id="stk22" contextRef="#ctx0" brushRef="#br0">24295 1930 249 0,'0'0'33'1,"0"0"-33"13,0 0-8-13,0 0-2 14,0 0 7-14,0 0 2 13,7 81 1-13,-7-29 0 14,0 15 13-14,-5 2-1 14,-8 8-10-14,-3-2 3 13,3 4-5-13,2-11 3 14,9-7-8-14,2-14-37 13,0-47-89-13</inkml:trace>
    </iact:actionData>
  </iact:action>
  <iact:action type="add" startTime="84064">
    <iact:property name="dataType"/>
    <iact:actionData xml:id="d23">
      <inkml:trace xmlns:inkml="http://www.w3.org/2003/InkML" xml:id="stk23" contextRef="#ctx0" brushRef="#br0">24574 2261 261 0,'0'0'12'15,"0"0"-11"-14,0 0-1 14,0 0-2-14,0 0-3 13,0 0 5-13,-7 85 6 14,5-37-1-14,2-2-3 0,0-4 6 13,0-6-7 1,18-8 2-14,7-1-3 0,6-12 4 13,4-2 8-13,7-9-11 13,8-4 13-13,-4 0 4 14,-1-20-12-14,-5-17 1 14,-9-9-5 0,-8-10 2 1,-19-4 14-15,-4 0-7 14,0 4 42-14,-31 12-20 0,-9 14-32 12,-3 10 2-12,5 10-3 14,3 10 0-14,4 0-8 14,-3 5-18-14,10 22-34 0,3 5-8 12,21-15-15-12,0 0-64 14</inkml:trace>
    </iact:actionData>
  </iact:action>
  <iact:action type="add" startTime="84430">
    <iact:property name="dataType"/>
    <iact:actionData xml:id="d24">
      <inkml:trace xmlns:inkml="http://www.w3.org/2003/InkML" xml:id="stk24" contextRef="#ctx0" brushRef="#br0">25080 2334 252 0,'0'0'45'1,"0"0"-20"13,0 0-7-13,0 0-18 14,0 0 0-14,0 0-5 13,0 0-6-13,20 26 8 14,-22 12-4-14,-5 4 1 14,7 0 3-14,0 1-1 0,9-8 4 12,22-3 19-12,7-5-18 14,9-10 12-14,6-2 1 13,5-11-12 2,0-4 12-15,-2 0-3 14,2-23-7-14,-14-12 17 0,-3-14-21 12,-14-6 2-12,-14 0 9 14,-11 5-4-14,-2 6 13 14,-2 7 5-14,-32 8-20 13,-8 10-1-13,-18 12-4 14,-18 7-18-14,-14 0-32 13,1 21-44-13,62-2-30 30</inkml:trace>
    </iact:actionData>
  </iact:action>
  <iact:action type="add" startTime="88968">
    <iact:property name="dataType"/>
    <iact:actionData xml:id="d25">
      <inkml:trace xmlns:inkml="http://www.w3.org/2003/InkML" xml:id="stk25" contextRef="#ctx0" brushRef="#br0">14719 7399 128 0,'0'4'61'15,"0"-4"-41"-14,0 0-7 14,0 0 14-14,0 3 3 13,0-3-4-13,0 0-11 0,0 0-9 13,0 0-5-13,0 1 0 14,0-1-1-14,0 2 0 13,0 0-4-13,0 0 3 14,0-2-2-14,0 2-1 14,0-2 4-14,11 2 4 13,7 2-4-13,4-2 0 14,4 0 12-14,13 0-10 13,1-2 12-13,9 0-1 14,11 0 1-14,11 0 3 14,8 0-3-14,0-6-13 13,4-4 14-13,-2-1-9 30,-2 0-4-30,4 1-1 0,-10 0 1 12,-3 2 2-12,-13 1-4 14,-10 4 0-14,-7 3-5 13,-1-2 5-13,-12 2-18 14,-6-2-30-14,2 2-13 0,-5 0 3 13,-18-2-61-13</inkml:trace>
    </iact:actionData>
  </iact:action>
  <iact:action type="add" startTime="90222">
    <iact:property name="dataType"/>
    <iact:actionData xml:id="d26">
      <inkml:trace xmlns:inkml="http://www.w3.org/2003/InkML" xml:id="stk26" contextRef="#ctx0" brushRef="#br0">19445 7406 131 0,'0'0'17'15,"0"0"-7"-14,0 0 15 14,0 0 12-14,0 0-23 13,0 0 32-13,0-13-23 14,0 9-18-14,2 1 0 14,5 3-3-14,-5 0-3 13,2 0 1-13,5-3 0 14,0-1-1-14,4 2 1 14,1 2 0-14,3 0-3 0,2 0 4 12,-2 0-1-12,1 0 0 14,9 0 1-14,2 0 11 13,11 0-10-13,5 0 15 14,8 0 4-14,7 0-19 14,4 0 10-14,8-2 4 13,-1 2-6-13,6-1 11 14,-2-2-18 1,10 1 0-1,6 2 22-14,14-2-24 0,2 2 6 13,9-2-2-13,2-3 0 13,9 2 12-13,0-1-16 14,2 2 5-14,-2 2 18 14,-4 0-24-14,-14 0 3 13,-1 0-1-13,-20 0 1 0,-14 0 2 13,-16 2-5-13,-16-1 0 14,-11 5-2-14,-8-5 2 13,-10-1 0-13,-6 0 1 14,-5 0 1-14,3 0 0 0,-5 0-2 12,0 0 0-12,2 0 17 14,-2 0-16-14,0 0-2 14,0 0 0-14,0 0-19 13,11 0-8-13,7 0-27 14,11 0-5-14,11-1-1 0,5-5 1 28,1 6-8-28,-28 0-20 14,2 0-26-14</inkml:trace>
    </iact:actionData>
  </iact:action>
  <iact:action type="add" startTime="90823">
    <iact:property name="dataType"/>
    <iact:actionData xml:id="d27">
      <inkml:trace xmlns:inkml="http://www.w3.org/2003/InkML" xml:id="stk27" contextRef="#ctx0" brushRef="#br0">23029 7347 9 0,'0'0'26'1,"129"-7"-13"13,-73 7-12-13,-3 0-2 14,-48 0-3-14,0 0-34 13</inkml:trace>
    </iact:actionData>
  </iact:action>
  <iact:action type="add" startTime="92680">
    <iact:property name="dataType"/>
    <iact:actionData xml:id="d28">
      <inkml:trace xmlns:inkml="http://www.w3.org/2003/InkML" xml:id="stk28" contextRef="#ctx0" brushRef="#br0">14592 7499 46 0,'0'0'71'1,"0"0"-31"13,0 0-3-13,0 0-7 14,0 0-20-14,0 0 4 13,0 0 11-13,-4 11-11 14,4-11-2-14,0 0 0 14,0 0 1-14,0 0 17 0,0 0-17 12,4 0-4-12,7 0 17 14,-3 0-14-14,13 0-2 14,-1 0 4-14,9-3-9 13,13 2 20-13,12-6-17 14,10 0-1-14,17-6 19 13,7-5-11-13,15-2 7 14,9-4-6 1,13-2-13-15,-5 0 13 0,3 0-16 12,-17 6 0-12,-12 6 3 14,-18 4-3-14,-16 4-3 13,-13 6-18-13,-14 0-25 14,-13 0-12-14,1 0-45 0,-15 0 15 28,-6 6-20-28</inkml:trace>
    </iact:actionData>
  </iact:action>
  <iact:action type="add" startTime="93658">
    <iact:property name="dataType"/>
    <iact:actionData xml:id="d29">
      <inkml:trace xmlns:inkml="http://www.w3.org/2003/InkML" xml:id="stk29" contextRef="#ctx0" brushRef="#br0">19103 7495 222 0,'0'0'16'15,"0"0"-9"-14,0 0-6 14,0 0 8-14,0 0 58 13,0 0-16-13,-58-2 17 0,58 1-20 13,0 1-12 2,0-2 0-15,0 2-19 0,0 0-14 12,0 0 9-12,0 0-12 14,0 0 0-14,0 0-2 14,14-9 6-14,24-1-2 13,20-4-2-13,20-2 0 14,20-2 14-14,16-2-14 13,13 0-2 2,2 4 2-15,2 2 8 0,-3 0-6 13,-11 3-2-13,-1-4 4 13,-4 4-8-13,-8 0 5 14,-5 2-1-14,-17 2 10 13,-20 5-10-13,-19 2 0 14,-16-3-1-14,-14 3-11 14,-6 0-4-14,-7 0-38 0,0 0 14 12,0 0-36-12,-11 3-55 14,-10 3 70-14,0 2-112 14</inkml:trace>
    </iact:actionData>
  </iact:action>
  <iact:action type="add" startTime="95165">
    <iact:property name="dataType"/>
    <iact:actionData xml:id="d30">
      <inkml:trace xmlns:inkml="http://www.w3.org/2003/InkML" xml:id="stk30" contextRef="#ctx0" brushRef="#br0">19072 7349 236 0,'0'0'24'1,"0"0"3"13,0 0-19-13,0 0 4 14,0 0 24-14,0 0 9 0,0 0-3 12,-46 0-20-12,46 0-7 14,0 0-3-14,0 0-9 14,0 0-3-14,0 0-3 13,0 0 3-13,0 0-9 14,0 0 3-14,0 0-16 14,6 0 18-14,21 0 4 13,15 0 0-13,16-2 0 14,23-6 3-14,8-3 8 13,11 2-9-13,2-3 1 14,8 0 10-14,-1-1-5 14,2 1 1-14,-8-2-5 13,-11 1-1-13,-15-1 15 14,-10 2-18-14,-18-1 0 14,-9 6 9-14,-15 0-7 13,-17 6 0-13,2-1-2 0,-10 2 4 13,0 0-6-13,0 0 2 13,0 0-19-13,0 0-22 14,-18 0-38-14,5 0-55 14,-10 0-55 0</inkml:trace>
    </iact:actionData>
  </iact:action>
  <iact:action type="add" startTime="107092">
    <iact:property name="dataType"/>
    <iact:actionData xml:id="d31">
      <inkml:trace xmlns:inkml="http://www.w3.org/2003/InkML" xml:id="stk31" contextRef="#ctx0" brushRef="#br0">6564 9833 38 0,'0'4'84'1,"0"-4"-67"13,0 0 1-13,0 0 31 14,0 0-3-14,0 3 4 13,0-3-19-13,0 0-22 14,0 0 17-14,0 0-22 14,0 0 3-14,2 0 7 13,3 0-9-13,-5 0 1 14,3 0 3-14,-3 0-6 0,0 0 3 12,2 0-6-12,4 0-12 14,7 0 7-14,16 0 10 14,12 0 5-14,12 0-5 13,11 0 0-13,6 0 22 14,-3-8-27 1,-5-1 1-15,-6 4 3 13,-4-2-1-13,-10 2-3 14,-5-1 0-14,3-1-2 14,-9 1-6-14,6 0-18 0,-6 0-41 12,0 0 5 3,-29 6-46-15,5-2-35 0</inkml:trace>
    </iact:actionData>
  </iact:action>
  <iact:action type="add" startTime="108472">
    <iact:property name="dataType"/>
    <iact:actionData xml:id="d32">
      <inkml:trace xmlns:inkml="http://www.w3.org/2003/InkML" xml:id="stk32" contextRef="#ctx0" brushRef="#br0">9328 9715 28 0,'0'0'4'15,"0"0"-4"-14,0 0 0 0,0 0 2 13,0 0-2 1,0 0 1-14,0 0-1 0,-6 4 12 13,6-4 27-13,0 0-1 14,0 0-9-14,-2 0-1 13,2 0-21-13,0 0-3 14,-5 0 12-14,5 0-15 14,0 0 3-14,0 0 5 13,0 0-4-13,0 0 22 14,-2 0-12-14,2 0-4 13,0 0 14-13,0 0-13 14,0 0-1-14,0 0-7 14,0 0-2-14,0 0 4 13,0 0-6-13,0 0 0 14,0 0-1-14,-2 0 1 0,2 0-2 13,0 0 0-13,0 0 2 13,0 0-6-13,0 0 6 14,0 0 0-14,0 0 20 13,0 0-9-13,0 0-4 14,0 0-6-14,0 0 6 14,0 0-2-14,0 0-5 13,0 0 0-13,0 0 9 14,0 0-7-14,0 0-2 14,0 0 11-14,0 0-9 13,0 0-1-13,0 0-1 14,0 0 0-14,9 0 11 0,-1 0-9 12,8 0 5-12,2 0-7 14,0 0 2-14,2 0-4 14,7 0 2-14,4 0 0 13,9 0 5-13,2 0-2 14,10 0-3-14,-1 0 0 14,-2 0 4-14,2 0-4 13,-7 0 0-13,-1 0 1 29,-3 0-1-29,-4 0 2 14,2 0-2-14,4 0 0 0,0 0 1 13,10 0-7-13,4 0 6 13,4-2 0-13,0-4-3 14,0 0 4-14,-2-2-2 14,-2 2 2-14,-1 0 7 0,-3 3 0 12,-3-2-8-12,-5 3 0 14,1 2-4-14,2 0 10 13,-7 0-8-13,7 0 2 14,-2 0 0-14,1 0 4 14,6 0-4-14,-2 0 0 13,-5 0-10-13,5 0 10 0,-13 0 0 13,3 0 11-13,0 0-9 14,-6-4-2-14,8 1 2 13,-2 3-2 2,1-3 6-15,-1 1 0 13,-7-2-6-13,-4 1 8 14,-6 0-5-14,-8 1 7 14,-7 0-7-14,0 2-2 13,-4 0 21-13,-4 0-21 14,0-2 10-14,2 2 5 0,-2 0-12 0,0 0-1 12,0 0-3-12,0 0-9 13,0 0 5-13,0 0-52 14,0 0-26-14,0 0-59 13,7 0 23-13,-3 0-24 14</inkml:trace>
    </iact:actionData>
  </iact:action>
  <iact:action type="add" startTime="110954">
    <iact:property name="dataType"/>
    <iact:actionData xml:id="d33">
      <inkml:trace xmlns:inkml="http://www.w3.org/2003/InkML" xml:id="stk33" contextRef="#ctx0" brushRef="#br0">20771 9394 126 0,'0'0'40'1,"0"0"-36"13,0 0 2-13,0 0 0 14,0 0 11-14,0 0-14 13,0 0 8-13,33 0 0 14,-15-8 13-14,3 3 2 14,-2-2-15-14,10 3 2 13,-2 1-11-13,4 1 6 14,9-3-8-14,-9 5 0 13,12-4 0-13,-5 2-1 14,-1 2 4-14,8-3-3 14,2 3 0-14,-2 0 5 13,1 0-13-13,8 0 5 14,2 0 3-14,2 0 10 14,0 0-8-14,-2 0-2 13,-6 0 0-13,0 0 2 14,-8 0 0-14,-6 0-2 0,4 0 0 13,0 0-6-13,-3 0 7 13,4 0-1-13,3 0 0 14,6 0 3-14,-2 0-4 29,10 0 1-29,7 0 0 14,0 0-3-14,4 5 3 0,-2-3 0 12,-5 0-2-12,3 1 5 14,-5-3-3-14,2 0 0 13,3 0 0-13,-3 0-2 14,6 0 4-14,-6 0-2 0,3 0 0 0,-7 0 1 12,-5 0-1 2,0 0 0-14,1 0 0 14,-5 0 1-14,2 0-1 14,-8 0-8-14,3 4 8 13,-3-3 3-13,-1 3-2 0,3 1-1 13,-3-1 0-13,2 1 4 14,6-1-3-14,-3 0-1 13,1-4 0-13,6 0 3 14,0 0-8-14,-8 0 3 13,6 0 2 2,-5 0 2-15,1 0 3 14,6 0 11-14,0-2 6 13,-1-4-19-13,-2 2 4 14,3 3-7-14,2-6 0 13,0 1 7-13,-1 3-3 0,-2-6-4 13,5 4 20-13,-2-2-14 14,2 2-3-14,5 0-3 13,-3 3 0-13,2 0 9 14,5 2-9-14,-7-2-2 0,5 2-2 13,-5 0 8-13,-2 0-5 13,-2 0 1-13,0 0 0 14,-12 6 3-14,1 0-3 13,-5 0 0-13,-7 1 0 14,7-2 1-14,-4-3 3 0,11 1-4 13,0-1 0-13,1-2-4 29,4 2 5-29,4-2-1 14,2 0 4-14,0 1-3 13,-2 1 19-13,1 0-20 0,-1 3 0 13,2-1 9-13,0 0-8 14,13-1-1-14,1-3 0 13,1 4 6-13,-1 1-10 0,-3-3 4 13,-11 1 0 1,0-3 4-14,0 2-4 0,-5 0 0 13,-4 1-3-13,9 1 7 14,2-3-11-14,5-1 7 13,-1 2 0-13,3 0 4 14,0 1-4-14,-4-3 0 0,-3 2 0 13,-1 0 4-13,2-1 1 13,-3 1-5-13,2-2 0 14,4 0 3-14,4 0 2 29,3 0-3-29,-2 0 1 14,1 0 3-14,-6 0-6 0,3 0-5 12,-3 0 5-12,1 0 6 14,-3 0-1-14,1 0-5 13,-5 0 15-13,0 0-14 14,4 0 4-14,5 0-5 0,-2 0 4 13,2 0-4-13,2 0 0 13,0 0 0-13,-5 0 2 14,2 0 3-14,-6 0 4 14,-3 0-2-14,-1-2-4 13,-5 2 7-13,1 0-10 0,-4 0 0 13,0 0 4-13,-6 0-4 14,-5 0 1-14,2 0-1 13,-10 0 0-13,0 5 0 14,-5-4 0-14,-8-1 0 13,-3 3 10 2,1-3-5-15,-6 0 11 14,1 0 3-14,3 0-13 0,-10 0 18 12,9 0-21-12,-7 0-2 0,8 0 18 13,-10 0-15-13,2 0 1 13,-2 0-5-13,-2 0 1 14,5 0 0-14,-5 0-1 14,0 0 0-14,0 0-3 13,0 0 6-13,0 0-5 14,0 0 2-14,0 0 0 14,0 0 0-14,0 0 0 13,0 0 0-13,0 0 4 14,0 0-3-14,0 0 0 0,0 0-1 12,0 0 0-12,0 0 3 14,0 0-3-14,0 0 0 14,0 0 0-14,0 0 0 13,0 0-5-13,2 0 5 14,-2 0 0-14,0 0-4 14,0 0 4-14,0 0-1 13,0 0-3-13,0 0 4 14,0 0 0-14,0 0-1 14,0 0 1-14,0 0 3 13,0 0-3-13,0 0 0 14,0 0-1-14,0 0 3 13,0 0-2-13,0 0 0 14,0 0 2-14,0 0 1 0,0 0-3 13,0 0 0-13,0 0-4 13,0 0 8-13,0 0-5 14,0 0 1-14,0 0 0 14,0 0-3-14,0 0 3 13,0 0 0-13,0 0-3 14,0 0 3-14,2 0-4 13,5 0-3-13,-2 0-2 14,-3 0-3-14,2 0-4 14,3 0-4 0,-3 1 13-14,8 2 2 0,-8 2 3 13,5-3-4 1,-3 0 6-14,4 3-10 0,-4-1 7 13,1-3 3-13,-1 1 2 0,1 3 1 13,-4-5-4 1,-3 4 1-14,0-4 0 0,0 0 6 13,0 0-6-13,0 0 0 14,0 0 2-14,0 0-2 13,0 0 0-13,0 0-6 14,0 0 6-14,0 0-8 14,0 0-29-14,0 0-51 13,0 0-6-13,0 2-18 14,0-1 0-14,0 1 40 13</inkml:trace>
    </iact:actionData>
  </iact:action>
  <iact:action type="add" startTime="113843">
    <iact:property name="dataType"/>
    <iact:actionData xml:id="d34">
      <inkml:trace xmlns:inkml="http://www.w3.org/2003/InkML" xml:id="stk34" contextRef="#ctx0" brushRef="#br0">26299 9904 456 0,'0'0'12'1,"0"0"-11"13,0 0-2-13,0 0-8 14,0 0 9-14,0 0 51 13,0 0-13-13,-9-39-13 14,9 38-15-14,0-2-10 0,0 0 9 13,0-1-16 1,0-3 7-14,9 0-3 0,7 0-3 13,9-3 6-13,4 2 0 13,2 0-1-13,9-1-1 14,4 4-6-14,3 1 8 29,11 1 0-29,9-2 0 0,9-2 0 13,10 2-2 2,9-1 2-15,-4 4 0 0,5 1-4 12,-3 1 6-12,3 0-2 14,2 0 2-14,7 0 5 13,4 0-9-13,-2 1 2 14,-7 5 0-14,-6-1 0 14,-14 0 0-14,-2 2 0 0,-2-5 6 12,-3 1-6-12,-3-1 0 14,-5-2-4-14,-7 0 8 14,-8 0 3-14,0 0-7 13,-6 0 0-13,-1 0 0 14,-6 0 0-14,3 0 0 0,-1 0-3 12,1 0 7-12,-5 0-4 14,3 0 0-14,-2 0 0 14,0 0 2-14,-7 0 0 29,4 0-2-29,-2 0 0 0,3 0 4 13,-5 0-4-13,-5 0 0 13,3-2 0-13,-3 2-9 14,-6 0 5-14,-3 0-29 13,-3 0-52-13,-12 0-67 0,0 0-106 0</inkml:trace>
    </iact:actionData>
  </iact:action>
  <iact:action type="add" startTime="121663">
    <iact:property name="dataType"/>
    <iact:actionData xml:id="d35">
      <inkml:trace xmlns:inkml="http://www.w3.org/2003/InkML" xml:id="stk35" contextRef="#ctx0" brushRef="#br0">9311 10788 25 0,'-25'0'69'15,"3"2"-41"-14,-7 1-19 14,0 0-9-14,4-3 0 13,6 2 9-13,5-2 21 14,7 0 8-14,3 0 1 0,4 0-10 13,0 0 28-13,0 0-26 13,0 0 9-13,0 0 12 14,0 0-18-14,0 0-22 13,0 0-12-13,0 0-1 14,0 0-9-14,0 0 2 14,11 0 8-14,7 0 1 13,7 0-1-13,6 0 0 14,4 0 1-14,3 0 3 14,7 0 0-14,1 0-4 13,10-2 3-13,7-10 6 14,3 0 1 0,6-2 4-14,6 3-5 0,2-1 4 13,5-1 5-13,-3 5-18 14,5 4 0-14,0 4 7 13,2 0-7-13,1 0-2 14,-1 0 0-14,-2 0 2 0,0 0 2 13,-3 0-2-13,-1 0 0 13,-3 0 9-13,-9 0-9 14,0 0 0-14,-11-2-1 29,1-3 5-29,-3 5-1 14,-5-2-3-14,10 1 0 0,1 1-4 12,6-2 9-12,3 2-5 14,-2-6 0-14,3 3 1 14,-3 0-1-14,-2-3 0 13,1 2 0-13,-1-3 1 0,0 4 4 13,7-3-5-13,-1 0 0 13,-1 4 0-13,-3 0 4 14,-2 2-4-14,1 0 0 14,-8 0-2-14,5 0 7 13,2 0-7-13,0 0 2 0,3-5 0 13,-6 0 4-13,3-4-4 14,-11 4 0-14,-2 1 7 13,-12-3-4-13,-1 3-6 14,-1 3 3-14,1-3-1 13,10 2 1 2,-6-3 1-15,13 2 3 14,3-3-1-14,1-1-2 13,5-1-1-13,1 2 2 14,-1-2-2-14,-3 0 0 0,1-2 0 13,-7 2 0-13,-2 0-3 13,-2 0 4-13,-2 0-1 14,-8 4 11-14,8-1-11 13,-5 5 1-13,4 0-1 14,-1-3 0-14,1 1 1 0,-1 0 2 13,-8 2-3-13,1 0 0 13,-5 0 0-13,-7-2 5 14,3 2 0-14,-3 0-4 14,-2 0 25-14,5-3-25 13,-2 3 6-13,-5-1-2 0,9 1-4 13,2 0 4-13,3 0-5 29,7 0 0-29,4-1 5 14,0 1-5-14,4 0 0 13,-3 0 2-13,-6 0 1 0,5 0-3 13,-6 0-2-13,2 0 2 14,-1 0 0-14,7 0 0 13,-8 0 0-13,15 1 2 14,-5-1 0-14,4 1-2 13,-4-1-2-13,0 0 2 0,-2 0 1 13,-10 0-1-13,4 0 0 14,-8 0 3-14,-1 0-3 13,-6 0 0-13,3 0-1 14,-5 0 5-14,5 0-8 0,0 0 4 13,4 0 0-13,0 0 6 13,3-2-6-13,3 2 0 14,-4 0-1-14,0 0 4 29,-8 0-6-29,4 0 3 14,-4 0-1-14,-3 0 1 0,8 0 0 12,-10 0 0-12,13 0 0 14,-6 0 0-14,-3 2-1 0,8 3 1 13,-3-1 0 1,7 0 1-14,4-2-1 0,-6 3 0 13,-1-4-3-13,-3-1 7 13,-6 0-12-13,1 0 8 14,-5 0 0-14,-2 0 6 14,0 0-6-14,7 0 0 13,-1 0-6-13,6 0 14 0,1 0-16 13,5 0 8-13,4 0-5 14,-4 0 4-14,9 0-5 13,-3 0-3-13,0 2 0 14,5 4-5-14,-2 0 9 13,0 3-2 2,-2-4 3-15,-10 6 0 14,2-1 5-14,-3-1-2 13,1 2-3-13,4-4-4 14,-2 2-1-14,-1-6 6 14,1 2 3-14,4-1-5 0,-8-2 5 12,1-2 0-12,-8 0 0 14,5 0 1-14,1 0-2 13,3 0 1-13,1 0 0 14,1 0-1-14,6 0 1 0,-4 0-2 13,6 0-13-13,0 0-1 13,-5 0 9-13,2 0 7 14,-4 4-8-14,5-3 1 14,-6 3 3-14,8-1 4 13,-3-1-2-13,4 0 5 0,1 0-18 13,-7-2 15-13,5 1-1 29,1 1-4-29,-3-2 2 14,-5 5-5-14,-3-3 5 13,3-2 3-13,2 0-9 0,-4 2 9 13,-3-2 0-13,1 2-2 0,-8-1 4 13,5 1-2 1,2 3 0-14,-1-1 1 14,1-1-4-14,-7 4 3 13,6-3 0-13,-10-3 0 0,5 2 0 13,-5-1 0-13,0-2-2 14,0 2 5-14,3-1-4 13,-1-1 1-13,-2 5 0 14,-2-1-4-14,0-1 4 14,-4 0-33-14,-5-1-9 0,0 0-17 12,-6 0-3-12,-14-2-49 14,0 0-55-14</inkml:trace>
    </iact:actionData>
  </iact:action>
  <iact:action type="add" startTime="125642">
    <iact:property name="dataType"/>
    <iact:actionData xml:id="d36">
      <inkml:trace xmlns:inkml="http://www.w3.org/2003/InkML" xml:id="stk36" contextRef="#ctx0" brushRef="#br0">26241 10851 280 0,'0'0'0'1,"0"0"-16"13,0 0 16-13,0 0 10 14,0 0 46-14,0 0-41 13,0 0-13-13,0 0 20 14,0 0 2-14,0 0 1 0,0 0-7 13,0 0 16-13,0 0-1 13,0 0-21-13,0 0 28 14,0 0-26-14,0 0 1 14,0 0 16-14,0 0-22 13,0 0-4-13,0 0-5 14,0 0 5-14,0 0-18 13,3 0 11-13,10 0 2 14,7 0 6-14,4 0-6 14,5 0-2-14,4 0 0 13,4 0 4-13,5 0-12 14,3 0 8-14,3 3 1 14,4-1-10-14,2 2 12 13,-2 0-2-13,4 3-2 14,2-6 3-14,7 1 0 13,-3 1 0-13,3-2 0 14,-5 1 6-14,-2-2-6 14,-2 2 0-14,0-2 4 0,0 0 2 12,-5 3 8-12,2-3-14 14,1 1 0-14,-5 3-7 13,-3-2 7-13,2 5-18 30,-4 0-31-30,-1-1-52 0,-39-4-58 12</inkml:trace>
    </iact:actionData>
  </iact:action>
  <iact:action type="add" startTime="137080">
    <iact:property name="dataType"/>
    <iact:actionData xml:id="d37">
      <inkml:trace xmlns:inkml="http://www.w3.org/2003/InkML" xml:id="stk37" contextRef="#ctx0" brushRef="#br0">6482 9832 110 0,'0'0'25'1,"0"0"-12"0,0 0-12 12,0 0 32 3,0 0 19-15,0 0-24 0,0 0-2 12,-22-34-23-12,22 34-1 14,0 0-4-14,0-2-1 14,0 2 3-14,0 0 0 13,0 0 4-13,0 0-6 14,0 0 2-14,0 0 0 14,0 0 0-14,0 0 5 13,0 0-5-13,0 0 19 14,0 0 19-14,0 0 10 13,0 0-25-13,0-3 0 14,-7-1 11-14,7 4-25 14,-3-2 10-14,3-1 8 0,-2 3-14 12,0 0 3-12,2-3-16 14,-2 3 0-14,2 0 5 13,0 0 1-13,0 0-4 14,0 0 0-14,0 0 2 14,0 0-8-14,0 0-10 13,0-2-16-13,0 2 26 14,0-2-22-14,16-1 26 14,17-6 7-14,21-4 6 13,19-10-1-13,23-9-1 14,20-9-9-14,2-5 21 13,0 0-22-13,-18 11 0 14,-17 5 11-14,-18 10-10 14,-23 6 2-14,-11 6-4 13,-13 1 0-13,-5 5-8 14,-8 2-12-14,6 0-22 0,0 0-36 13,1 0-28-13,-12 0 2 13,0 5-31-13</inkml:trace>
    </iact:actionData>
  </iact:action>
  <iact:action type="add" startTime="138376">
    <iact:property name="dataType"/>
    <iact:actionData xml:id="d38">
      <inkml:trace xmlns:inkml="http://www.w3.org/2003/InkML" xml:id="stk38" contextRef="#ctx0" brushRef="#br0">12449 9307 170 0,'0'0'24'1,"0"0"1"13,0 0-22-13,0 0-3 0,0 0 41 13,0 0 7-13,0 0-23 13,-13 7-9 2,13-7-16-15,0 2-2 0,0-2 2 13,0 0-14-13,0 0 13 13,0 0-18-13,0 0 19 14,0 0 0-14,0 3 1 14,-2-3-1-14,2 5 0 13,-5-1-9-13,-4 2 6 14,7 0-40-14,-4 0-8 13,-1 2 28-13,-5 1-4 14,4 2 7-14,-8 3-8 14,9-10-27-14</inkml:trace>
    </iact:actionData>
  </iact:action>
  <iact:action type="add" startTime="138710">
    <iact:property name="dataType"/>
    <iact:actionData xml:id="d39">
      <inkml:trace xmlns:inkml="http://www.w3.org/2003/InkML" xml:id="stk39" contextRef="#ctx0" brushRef="#br0">12320 9479 21 0,'0'0'51'1,"0"0"-21"13,0 0 46-13,0 0 11 14,0 0-16-14,0 0-20 13,0 2-14-13,0-2-15 14,2 0 37-14,5 0-32 14,-3 0-12-14,-2 0 25 0,17 0-40 12,5-2 0-12,25-12 15 29,13-7-8-29,14-2 9 14,22-1-16-14,2-5 0 0,8 3 4 13,-1 3-4 1,-5 2-18-14,7 9-48 0,-10 7-31 13,-78 5-72-13,-2 0-53 14</inkml:trace>
    </iact:actionData>
  </iact:action>
  <iact:action type="add" startTime="144102">
    <iact:property name="dataType"/>
    <iact:actionData xml:id="d40">
      <inkml:trace xmlns:inkml="http://www.w3.org/2003/InkML" xml:id="stk40" contextRef="#ctx0" brushRef="#br0">5351 11613 69 0,'0'-5'55'1,"0"1"-37"13,0 1 32-13,0-2 7 14,0-1-52-14,0 5 23 13,0-4 2-13,0 3-10 14,0 2-18-14,0 0 0 14,0 0 31-14,0 0-22 13,0 0-10-13,0 0 2 14,0 0 4-14,0 0 14 13,0 0-16-13,0 0-2 14,0-2-6-14,0 2-1 0,0-2 0 13,0 2 1-13,3 0-2 13,6 0 5-13,2 0-1 14,2 0 1-14,7 0 14 14,5 0-12-14,4 0-2 13,9 0 10-13,7 0-7 14,1 0 10-14,6 2-13 14,1 2 0 0,2-2 21 1,3 1-16-15,3-3-5 0,3 1 2 12,2-1 4-12,2 2-7 14,1-2 1-14,-4 0 0 14,-3 0-1-14,-4 0 3 13,-2 0-2-13,0 0 5 0,-2 0-4 13,-4 0-1-13,0 0 0 14,-1 0 2-14,-3 6-4 13,-3 0 2-13,6 4 0 14,-2-2 3-14,-1 3 1 13,4-6-6-13,-2 1 2 0,4 0 0 13,-1-4-2-13,3 0 2 14,-3-2-2-14,-2 0 0 13,-3 0 4-13,-5 0-2 30,-1 0 0-30,-7 0 5 13,8 0-2-13,-5 0-3 0,1 0 0 13,1-6-8-13,7-6 10 13,1 2-4-13,2-1 2 14,2 0 0-14,-5 5 6 14,7-3-6-14,-6 0 0 0,1 4-2 12,4-6 2-12,-6 2 0 14,1 4-5-14,2-2 11 14,1 2-1-14,-3 1-5 13,6-4-1-13,-4 0 1 0,15-2 0 13,-1-1 1-13,1-1-3 13,4 3 7-13,-7 4-7 14,-2-1 2-14,-3 1 0 14,-5 1 2-14,-3 2 1 13,-5-2-3-13,3 2 0 0,-5-2 8 29,4 2-17-29,-1-1 9 0,-1 1 0 12,3 1-1 3,1-3 1-15,4 2 0 13,0-2 2-13,0 1 0 14,-1 2 2-14,-3-3-4 0,-3 2 0 13,4 0-1-13,-10 0 2 13,8-3-1-13,-3 3 0 14,3-2 4-14,6 1-4 14,-4 1 0-14,-5-1 0 0,3 2-4 12,4-5 5-12,0 1-2 14,-5-3-2-14,10-1 3 13,-2-1 10-13,1-7-10 14,5 3 2-14,-3 2 11 14,-1 2-9-14,-7 2 0 0,-5 2-4 12,1 0 1-12,6 0 4 30,2 3-5-30,3-2-22 13,6 5 1-13,0 0-29 14,9 0-10-14,9 0-30 0,-56 0-35 12,7 0-31-12</inkml:trace>
    </iact:actionData>
  </iact:action>
  <iact:action type="add" startTime="146374">
    <iact:property name="dataType"/>
    <iact:actionData xml:id="d41">
      <inkml:trace xmlns:inkml="http://www.w3.org/2003/InkML" xml:id="stk41" contextRef="#ctx0" brushRef="#br0">17732 11758 253 0,'0'0'29'15,"0"0"-6"-14,0 0-20 14,0 0 10-14,0 0 46 13,0 0 1-13,-33-25-36 0,33 25-3 13,0-4-17-13,0 0-4 14,0 4-25-14,0-3 25 13,0 3 1-13,0 0 2 14,0 0-3-14,0 0 1 13,0 0 0-13,0 0 11 14,0 0-12-14,0 0 0 14,0 0 22-14,0 0-21 13,0 0-2-13,0-1 2 14,16 1 5-14,1-4 20 14,10-1-26-14,2 0 0 13,7-4 14-13,-3 4-9 0,10-4-4 13,-1 4 3 1,3-2 6-14,10 2 3 14,3-2-13 1,2-1 0-15,3 3 16 13,-1-2-16-13,-2 2 0 0,8 3-1 13,-4-1 5-13,5 1 10 14,2 2-14-14,-1-6 0 13,-10 2 6-13,5 4-6 14,-7-3-3-14,2 3 3 14,2-1 0-14,7-3 13 0,4 0-13 12,10-1 0-12,2 2 12 14,-2-1-12-14,3 0 0 13,1-2 3-13,-9 2-3 14,3 2 9-14,-8 0-9 14,-2 2 0-14,1-1 16 0,-5 1-15 28,-3 0-1-28,3 0 9 0,7 0-7 13,1 0 4 1,15 0-6-14,-1 0 0 14,2 5 9-14,7 1-9 0,-4 0 0 12,7-6-1-12,-10 4 1 14,5-4-4-14,-7 2 4 14,-14 1 0-14,-6-3 9 13,-6 0-9-13,-2 0 0 0,-4 0 14 13,-4 0-11-13,10 0 19 14,-3 0-22-14,-2 0 0 13,4 0 24-13,1 0-19 14,-3 0-3-14,2 0 6 13,5 0-8-13,5-5 11 0,1 3-11 13,1 0 0-13,-3-1 7 14,-4 0-7-14,-5-3 0 29,-4 1 1-29,-2-1-1 14,-2 1 5-14,0-1-5 0,-6 0 0 12,6-3-6-12,-5 2 6 14,0 0 0-14,-12 0 5 13,4 2-2-13,-5-2-3 14,-7-1 0-14,-5 3-16 14,-2-4 9-14,-2-1-66 0,1 0-24 12,-21 6-47-12,0-4-218 14</inkml:trace>
    </iact:actionData>
  </iact:action>
  <iact:action type="add" startTime="154988">
    <iact:property name="dataType"/>
    <iact:actionData xml:id="d42">
      <inkml:trace xmlns:inkml="http://www.w3.org/2003/InkML" xml:id="stk42" contextRef="#ctx0" brushRef="#br0">4649 12054 170 0,'7'5'61'15,"-7"-5"-61"-14,0 0-12 14,0 0 12-14,0 0 6 13,9 0 11-13,-4 0-10 14,10 0-7-14,7 0 1 14,-1 0 13-14,8 0 22 13,2 0-2-13,2-4-22 14,9-3 10-14,6 0 40 14,10-5-39-14,8-4 0 13,12-6 46-13,7-2-36 14,4-2 2-14,-2 3-31 13,-2-2 18 2,-8 1-12-15,-5 2-8 14,-1-2-2-14,-8 3 21 0,-5-1-21 12,-7 5-1-12,0-2 1 14,-4 1 0-14,-16 4 2 14,-2 2-2-14,-10 5-1 13,-15 3-16-13,5-1 17 14,-9 1-39-14,6 4-27 0,10 0-43 12,-14 0 9-12,9 0-87 14</inkml:trace>
    </iact:actionData>
  </iact:action>
  <iact:action type="add" startTime="157283">
    <iact:property name="dataType"/>
    <iact:actionData xml:id="d43">
      <inkml:trace xmlns:inkml="http://www.w3.org/2003/InkML" xml:id="stk43" contextRef="#ctx0" brushRef="#br0">10225 11930 190 0,'0'0'45'15,"0"0"-33"-14,0 0 7 14,0 0 2-14,0 0 30 13,0 0 1-13,0 0-19 14,-76-25-5-14,76 25-18 14,0 0-9-14,0-1 17 0,0-2-18 12,0 3 0 3,0-3-4-15,0 3 4 0,0 0 17 13,0 0-9-13,0 0 1 13,0 0 25-13,0 0-26 14,0-1 15-14,0 1-3 13,0 0-11-13,0 0 19 14,0-2-13-14,0 0 0 14,0 0 19-14,9-2-26 13,11-6 7-13,13-7 8 14,25-10 3-14,18-12 7 14,20-1-24-14,8-4-5 13,8-2 7-13,0 4-2 14,-8 4-14-14,-6 9 5 13,-15 6 0-13,-19 5 8 14,-8 4-8-14,-13 6 0 14,-5 1-8 0,-11 2 1-14,-8 3-22 14,-5 0-7-14,-1 2-7 14,-9 0 3-14,4 0-55 13,-8 0-19-13,0 0-35 0,0 0-47 0</inkml:trace>
    </iact:actionData>
  </iact:action>
  <iact:action type="add" startTime="159471">
    <iact:property name="dataType"/>
    <iact:actionData xml:id="d44">
      <inkml:trace xmlns:inkml="http://www.w3.org/2003/InkML" xml:id="stk44" contextRef="#ctx0" brushRef="#br0">21144 11983 262 0,'0'0'36'15,"0"0"-31"-14,0 0 13 14,0 0 35-14,0 0 12 13,0 0-42-13,-19 0-14 14,19 0-8-14,0 0-1 0,0 0-3 13,0 0-10 1,0 0 13-14,0 0-4 0,0 0 9 13,0 0-5-13,7 0 6 13,-7 0 3-13,0 0-1 14,0 0 2-14,0 0 7 14,0 0 31-14,0 0-31 13,0 0 7-13,0 0-7 14,0 0-7-14,2 0-7 14,-2 0-2-14,4 0 2 13,10 0 20-13,6-2-21 14,4-6 0-14,15 0 3 13,-1 0-1-13,4 2 4 14,-3-1-8-14,2 4 1 14,-1-1 2-14,3 2-3 13,-1 0 0-13,-4 2 6 14,-3-3-2-14,6-2 4 14,-8 1-8-14,5 1 3 13,-9-2 10-13,0-1-13 0,-4 3 0 13,-8-4 15-13,-1 1-12 13,-3 0 4-13,1-2-7 14,-8 3 6-14,3-2-4 14,-5 5-2 0,6-1-9 1,-6 3-8-15,7-3-33 0,7 3-45 13,-16 0-41-13,7 0-67 0</inkml:trace>
    </iact:actionData>
  </iact:action>
  <iact:action type="add" startTime="169131">
    <iact:property name="dataType"/>
    <iact:actionData xml:id="d45">
      <inkml:trace xmlns:inkml="http://www.w3.org/2003/InkML" xml:id="stk45" contextRef="#ctx0" brushRef="#br0">11988 13288 145 0,'11'3'135'15,"-7"-3"-135"-14,-2 0 15 14,8 0-13-14,-4 0 69 13,5 0-9-13,5-3-11 14,5-13-37-14,2 0 10 14,11-1 8-14,0 0-20 13,4 3 8-13,-1 2-20 14,11 5 0-14,2 0 17 0,4 4-12 13,0 3-4-13,-3 0 0 13,4 0-1 2,3 0 7-15,2 0-7 13,10 1 2-13,-3-1 10 14,6 0-10-14,1 0 7 14,-1 0 5-14,3 0-13 0,-9 0 14 12,0 0-15-12,-5-1 0 14,3-4 26-14,-5-1-22 13,0 4 4-13,3 0-3 14,-3 0-3 1,11-1 2-15,7-4-4 13,7 2 0-13,11-4 2 14,-3 1-2-14,3 2 0 14,-7 0-1-14,3 1 4 13,-12 0-1-13,2 5-2 14,-1-2 0-14,-3 2 5 0,4 0 1 13,1 0-6-13,-3 0 2 13,12 0-1-13,1 0-1 14,7 0 0-14,-2 0 0 0,-1 0 5 12,-6 0-5-12,3-5 0 14,1-4 1-14,3-1-1 14,4-2 4-14,-3 0-4 13,-1-3 0-13,2 4 5 14,-2-1 2-14,-1-2-7 13,-2 4 16-13,1-1-11 0,-5 2 6 29,-1-1-11-29,-1 0 0 13,0 0 24-13,7 0-23 14,4-1 12-14,-2-1 7 0,3-1-13 13,-6 3-3-13,1-1-4 13,-7 1 0-13,-6 0 0 14,-12 1 0-14,-2 2 0 13,-9 1 1-13,-2 4 3 14,-6 0-8-14,-10 2 2 14,-9 0-46-14,-4 0 21 0,-9 0-72 12,-20 0-26-12,0 0-113 14</inkml:trace>
    </iact:actionData>
  </iact:action>
  <iact:action type="add" startTime="172770">
    <iact:property name="dataType"/>
    <iact:actionData xml:id="d46">
      <inkml:trace xmlns:inkml="http://www.w3.org/2003/InkML" xml:id="stk46" contextRef="#ctx0" brushRef="#br0">21487 12104 414 0,'0'0'37'15,"0"0"16"-14,0 0-16 14,0 0 17-14,0 0 25 13,0 0-31-13,0 0-19 14,0-12-19-14,0 12-3 0,6 0-11 13,21 4 4-13,4 15 0 13,15 9 21-13,6 9-15 14,4 1 1-14,0 2 3 13,-10-5-6-13,-1-2 5 14,-3-1-9-14,-3-5 0 14,-4 0-13 0,3 0 0-14,2-4-64 14,-9 0-39-14,-25-23-87 14,-6 0-89-14</inkml:trace>
    </iact:actionData>
  </iact:action>
  <iact:action type="add" startTime="173041">
    <iact:property name="dataType"/>
    <iact:actionData xml:id="d47">
      <inkml:trace xmlns:inkml="http://www.w3.org/2003/InkML" xml:id="stk47" contextRef="#ctx0" brushRef="#br0">21954 12087 147 0,'0'0'323'1,"0"0"-286"0,0 0-35 12,0 0 33-12,0 0 10 14,0 0-4-14,-64-79-41 13,51 100 0-13,-12 32 7 14,-8 19 1-14,-8 18 8 14,-1 0-10-14,11-3-5 13,4-9-1-13,10-13-28 14,3-10-65-14,14-49-50 14,0-6-161-14</inkml:trace>
    </iact:actionData>
  </iact:action>
  <iact:action type="add" startTime="173580">
    <iact:property name="dataType"/>
    <iact:actionData xml:id="d48">
      <inkml:trace xmlns:inkml="http://www.w3.org/2003/InkML" xml:id="stk48" contextRef="#ctx0" brushRef="#br0">23566 11930 509 0,'0'0'92'1,"0"0"-66"13,0 0-25-13,0 0 10 14,0 0-6-14,0 0-9 13,0 0 8-13,-15-43-4 14,-6 43 23-14,-8 0-23 14,-8 26 0-14,-15 11 3 13,8 4 7-13,3 5-4 14,20-1-6-14,0-5 0 14,15 0-8-14,4-6 8 13,2-2-6-13,0-6-6 14,24-4-35 0,12-5 24-14,10-2 12 0,-1-5 10 13,-3-6 1-13,-4 0 1 14,-16-2 9-14,-1 0 3 13,-15 2-6-13,1-1 8 14,-7 0-15-14,0 1 7 14,0 0-12-14,-11 6 5 0,-22 8 0 12,-21 6 45-12,-15 6-25 14,9-5-2-14,6-8-18 13,23-2 3-13,15-3-9 30,7 4-31-30,9 4-91 13,0-18-90-13,9-2-35 0</inkml:trace>
    </iact:actionData>
  </iact:action>
  <iact:action type="add" startTime="174008">
    <iact:property name="dataType"/>
    <iact:actionData xml:id="d49">
      <inkml:trace xmlns:inkml="http://www.w3.org/2003/InkML" xml:id="stk49" contextRef="#ctx0" brushRef="#br0">23763 12366 476 0,'0'0'7'15,"0"0"18"-14,0 0-15 14,0 0-10-14,0 0 55 13,0 0 14-13,37-38-55 14,-37 38 4-14,0 0-18 14,-4 12 0-14,2 12 13 13,2 4-11-13,0 1-2 14,0-7 0-14,15-3 0 14,7-5-7-14,1-5 11 13,2-9-4-13,-12 0 12 14,-3 0-10-14,-2-14 17 0,-8-18-12 12,0-5 4-12,0 1-18 14,-27 4 7-14,-2 10 0 14,0 6 8-14,4 10-8 13,7 4-8-13,7 2-16 14,7 0-55-14,4 5 0 14,0 10-14-14,0 2-9 13,20-5 13-13,18-5 24 14,0-7 48-14,1 0 11 13,4 0 6-13,-5-12 41 0,0-6 45 13,-14-3 27 2,-1 4 18-15,-10 1-36 13,-1 3-8-13,-6 6-52 14,-2 2-21-14,3 5 23 0,-5 0-37 13,0 0-15-13,8 0 14 13,3 0-15-13,-5 17-1 14,11 10 13 0,-1-1 4 1,-5 1-1-15,3-3 1 0,-5-6-42 13,-3-4 28-13,4-5-19 13,-1-6 9-13,2-3-15 14,3 0 31-14,9-2 8 14,4-24 0-14,2-7 1 13,-2-4 3-13,0 8-4 0,-14 12 11 13,-9 8 15-13,2 6 2 13,-8 3 20-13,0 0-48 0,0 0-16 13,0 3 11-13,13 20-7 14,0 3 12-14,1 0-1 13,1-6 8-13,-1-6-3 14,-8-7-4-14,5-7-15 14,3 0 15-14,6 0 7 13,14-23 11-13,1-12-12 29,5-6-4-29,-5 7 22 0,-8 10-24 13,-4 7 14-13,-8 10 30 14,-1 2-41-14,-3 4-3 13,-2 1 0-13,4 0-16 14,8 24 7-14,-4 16 3 0,-1 10-5 13,-1 8-19-13,-3 0-44 13,1-4-54-13,-11-42-92 14</inkml:trace>
    </iact:actionData>
  </iact:action>
  <iact:action type="add" startTime="177375">
    <iact:property name="dataType"/>
    <iact:actionData xml:id="d50">
      <inkml:trace xmlns:inkml="http://www.w3.org/2003/InkML" xml:id="stk50" contextRef="#ctx0" brushRef="#br0">25885 12312 209 0,'0'0'73'1,"0"0"17"13,0 0-62-13,0 0 40 14,0 0 12-14,0 0-51 13,0 0 12-13,-68-39-3 14,66 36-22-14,0 3 13 14,2 0-29-14,0 0 0 13,0 0-9-13,0 0 7 14,0 0-8-14,0 0 8 14,0 0 2-14,0 0-9 0,0 0 0 12,0 0 9-12,0 0 5 14,0 0-4-14,0 0-1 13,0 0 0-13,0 0 7 14,0 0-14-14,0 0-11 14,2 0 18-14,16 0 15 13,16 0 8-13,11 0 1 14,5 0 9-14,17 0-24 14,9 0 19-14,11 0-18 13,7 0 3-13,4-3 30 29,2-2-42-29,1 1 6 0,-12 2-6 13,-2 0-1-13,-12 2 9 14,-8 0-9-14,-13 0 0 13,-10 0 4-13,-15 0-3 14,-11 0-1-14,-9 0 4 14,-5 0-1-14,-4 0-6 0,0 0-5 12,0 0-23-12,0 0 14 0,0 0-62 13,0 0-19-13,-2 0-75 13,-2 0-52-13</inkml:trace>
    </iact:actionData>
  </iact:action>
  <iact:action type="add" startTime="178358">
    <iact:property name="dataType"/>
    <iact:actionData xml:id="d51">
      <inkml:trace xmlns:inkml="http://www.w3.org/2003/InkML" xml:id="stk51" contextRef="#ctx0" brushRef="#br0">28002 12069 187 0,'0'0'310'1,"0"0"-310"13,0 0-14-13,0 0 14 14,0 0 13-14,0 0-10 13,0 0 16-13,-144-1-4 14,103 1-11-14,-1 0 8 14,-2 0-12-14,-1 19 0 0,3 6-1 12,8 4 2 3,14 3-2-15,9 1-6 0,11-1-17 13,0 0 23-13,9-4-37 13,22-1 30-13,9-8-4 14,7-3 12-14,6 0 10 13,-10-4-8 2,-1 2 6-15,-7 0 8 14,-6 0-16-14,-6 0 8 0,-7 2-7 12,-12-1-1-12,-4 2-10 14,0 2 1-14,-6 5 9 14,-35 2 20-14,-10 2-20 13,-12-2 15-13,4-8-7 14,3-4-4-14,13-4-3 0,14-4-1 28,7-1-37-28,22-5-55 14,0 0-172-14</inkml:trace>
    </iact:actionData>
  </iact:action>
  <iact:action type="add" startTime="178787">
    <iact:property name="dataType"/>
    <iact:actionData xml:id="d52">
      <inkml:trace xmlns:inkml="http://www.w3.org/2003/InkML" xml:id="stk52" contextRef="#ctx0" brushRef="#br0">28078 12305 98 0,'0'0'504'15,"0"0"-501"-14,0 0-3 0,0 0 65 13,0 0-28 1,0 0-20-14,23-29-17 0,-23 32 3 13,-8 14-16-13,2 9 13 14,6 3 0-14,0-2-1 13,0-3-5-13,14-2 1 14,9-3 4-14,6-5-28 13,10-7 28-13,3-4-21 14,3-3 2 1,-3 0 12-15,-4 0-6 0,-7-14 13 12,-4-7-3 3,-11-2 8-15,-3-3 1 14,-13-1-5-14,0-1 0 13,0 0-6-13,-9 0 5 14,-9 3-8-14,-5 4 5 0,2 3-31 12,-4 8-16-12,19 10-83 14,-4 0-75-14</inkml:trace>
    </iact:actionData>
  </iact:action>
  <iact:action type="add" startTime="179168">
    <iact:property name="dataType"/>
    <iact:actionData xml:id="d53">
      <inkml:trace xmlns:inkml="http://www.w3.org/2003/InkML" xml:id="stk53" contextRef="#ctx0" brushRef="#br0">28620 12208 474 0,'0'0'94'1,"0"0"-86"13,0 0-2-13,0 0-3 0,0 0 12 13,0 0-26 1,17 32 11-14,-17-14 0 0,0 8 16 13,0 4-9-13,0 4 9 14,0 1-9-14,0-4-2 13,0-2 6-13,0-10-11 14,2-2 0-14,4-7-4 14,-4-5-5-14,-2-2-15 13,0-3 8-13,0 0 16 14,0 0 22-14,0-29-22 13,0-13-38-13,2-6-5 14,2-2 42-14,3 6 1 0,-1 10-3 13,4 8 12 1,-6 6-16-14,7 7 14 0,1 4-7 29,1 3 21-29,-5 0-21 13,6 6 1-13,-3 0-5 14,0 0 8-14,-2 0-15 0,-4 0 11 12,-5 7-8-12,0 5 0 0,0 5 8 13,-11 3 0 2,-21 4 18-15,-4 2-12 13,1-2 22-13,6-2-28 14,9 0-49-14,17-18-65 14,3-4-116-14</inkml:trace>
    </iact:actionData>
  </iact:action>
  <iact:action type="add" startTime="179657">
    <iact:property name="dataType"/>
    <iact:actionData xml:id="d54">
      <inkml:trace xmlns:inkml="http://www.w3.org/2003/InkML" xml:id="stk54" contextRef="#ctx0" brushRef="#br0">28816 12260 528 0,'0'0'0'1,"0"0"-8"13,0 0 8-13,0 0 56 14,0 0-11-14,0 0-45 13,16 12-7-13,-14 12 5 14,0 5 4-14,2-3 2 14,1 3-4-14,-3-5 7 13,-2-6-6-13,0-6-1 0,0-2-19 13,0-1 13-13,0-7-41 14,0-2 1-14,0 0 46 13,0 0 2-13,0-7 6 14,0-17-8-14,0-5-20 13,0-3 16-13,0-3 4 14,0 3 4-14,14 3-4 14,1 6 8-14,-1 7 24 13,-1 6-27-13,-7 4 3 14,2 6 32-14,-6 0-36 13,-2 0 5-13,0 0-9 14,0 0 2-14,0 0-6 14,0 2-21-14,0 12 11 0,0 5 6 12,-23 4 16 3,-8 3 4 0,-2 0-12-15,-1-8-1 13,10-4-43-13,3-5-57 0,19-9-89 13</inkml:trace>
    </iact:actionData>
  </iact:action>
  <iact:action type="add" startTime="180106">
    <iact:property name="dataType"/>
    <iact:actionData xml:id="d55">
      <inkml:trace xmlns:inkml="http://www.w3.org/2003/InkML" xml:id="stk55" contextRef="#ctx0" brushRef="#br0">28954 11953 424 0,'0'0'115'1,"0"0"-94"0,0 0 6 12,0 0 20 3,0 0 9-15,0 0-14 0,23-28-42 12,-23 42-6-12,0 20 4 14,0 12-3-14,0 8 5 14,0 2 21-14,0-1-21 13,0-7-25-13,0-7-16 14,0-2-45-14,4-7 3 14,3-30-86-14,-5-2-39 13</inkml:trace>
    </iact:actionData>
  </iact:action>
  <iact:action type="add" startTime="180318">
    <iact:property name="dataType"/>
    <iact:actionData xml:id="d56">
      <inkml:trace xmlns:inkml="http://www.w3.org/2003/InkML" xml:id="stk56" contextRef="#ctx0" brushRef="#br0">29141 12194 503 0,'0'0'86'15,"0"0"-44"-14,0 0-21 0,0 0 18 13,0 0 23-13,0 0-21 13,21-26-40-13,-21 34-2 14,0 17-21-14,0 9 22 14,0 7 8-14,0 1-3 13,-10-2-5-13,4-1-22 14,6-7-81-14,-5-27-16 14,5-5-142-14</inkml:trace>
    </iact:actionData>
  </iact:action>
  <iact:action type="add" startTime="180536">
    <iact:property name="dataType"/>
    <iact:actionData xml:id="d57">
      <inkml:trace xmlns:inkml="http://www.w3.org/2003/InkML" xml:id="stk57" contextRef="#ctx0" brushRef="#br0">29170 12054 722 0,'0'0'57'15,"0"0"-29"-14,0 0-24 0,0 0 4 13,0 0-10-13,0 0 2 13,0-37-40-13,0 71-97 14,0-14 21-14,0 2-144 14</inkml:trace>
    </iact:actionData>
  </iact:action>
  <iact:action type="add" startTime="180699">
    <iact:property name="dataType"/>
    <iact:actionData xml:id="d58">
      <inkml:trace xmlns:inkml="http://www.w3.org/2003/InkML" xml:id="stk58" contextRef="#ctx0" brushRef="#br0">29237 12216 236 0,'0'0'338'1,"0"0"-297"0,0 0-28 12,0 0-13-12,0 0 69 14,0 0-55-14,23 0-14 13,-19 0-22-13,2 0 22 14,13 0 0-14,0 0 0 14,6 0 0-14,4 0-7 13,-2 0 2-13,-5 0-46 14,1 0-20-14,4 0-19 14,-12-4-30-14,-2-10 27 13,-13 3 47-13,0 0 39 14,0 3 14-14,-18 0-4 0,-6 2 29 12,-5 3 11-12,0 3 7 14,2 0 6-14,5 0 13 14,4 4-16-14,7 18-42 13,4 5-10-13,0 4 11 14,7 1 3-14,0 1-5 14,2-5-10-14,19-5 0 13,6-3 1-13,6-6 2 14,5-7-3-14,7-4 22 13,1-3-3-13,1-3-2 14,0-26-5 1,-7-14-10-15,-2-10 27 13,-7-6-29-13,-8-2-7 0,-17 10-33 13,-6 10 12-13,0 13 10 14,-20 11 6-14,-5 8 12 13,0 5 25-13,-3 4-13 14,-1 0 0-14,0 13-4 0,5 12-7 12,3 6 9-12,13 0-10 14,3 3 2-14,5-2-20 29,0 1 18-29,27-1-7 14,9-4 7-14,-1-2 4 14,9 0 9-14,-5-2 1 0,-8-2-9 12,-7 0 23-12,-10-3-22 14,-12-4 0-14,-2 4 1 13,0 0-5-13,-9 5 14 14,-13 3 12-14,-7 3-8 0,2 0 12 13,4-2-32-13,2 4-5 13,-2 0 5-13,3 6-68 14,9-27-82-14,2-6-111 14</inkml:trace>
    </iact:actionData>
  </iact:action>
  <iact:action type="add" startTime="181945">
    <iact:property name="dataType"/>
    <iact:actionData xml:id="d59">
      <inkml:trace xmlns:inkml="http://www.w3.org/2003/InkML" xml:id="stk59" contextRef="#ctx0" brushRef="#br0">23651 12721 381 0,'0'0'72'15,"0"0"-26"-14,0 0-17 14,0 0 26-14,-114 0-10 13,103 0-5-13,9 0 24 14,2 0-61-14,0 0 10 0,0 0-26 13,0 0 8-13,0 0-16 13,29 0 21-13,11 0 6 14,18 0 39-14,27 0-17 14,15 0-12-14,18-2 32 13,23-3-35-13,1-4 4 14,15 1-1-14,3 4-13 13,9 0 11-13,3 2-14 14,2 2 0-14,-10-2 6 14,0-3-6-14,-6-2 0 13,0-7 0-13,-9-4 8 14,-6-2-1 1,-7 0-7-15,-18 2 0 13,-4-3 0-13,-8 2 0 14,-2 2 0-14,-11 6 0 13,-8 2 7-13,-10 6-12 14,-6 1 5-14,-11 2 0 0,0 0-1 13,-6 0 1-13,-6 0-6 13,-5 0 0-13,-8 0-5 14,-6 0 0-14,-5 3-11 14,-6 1-11-14,-3-1 32 0,3-1-20 12,-10 0 20-12,1-1-1 14,-5-1 4-14,3 0-6 13,2 0 4-13,-3 0 0 0,5 0-4 13,-7 2 4 2,0-2-5-15,0 3 2 0,1-3 3 12,-3 0-3-12,0 1 3 14,2-1 0-14,5 0 3 14,-5 0-3-14,7 0 0 13,-5 3-1-13,0-2 4 14,4-1-2-14,-8 0-1 13,4 3 0-13,-4-3-2 14,2 0 2-14,-2 0-6 14,0 0-20-14,0 0-27 13,0 6-14-13,-2-6-119 14,-14 2-65-14</inkml:trace>
    </iact:actionData>
  </iact:action>
  <iact:action type="add" startTime="183272">
    <iact:property name="dataType"/>
    <iact:actionData xml:id="d60">
      <inkml:trace xmlns:inkml="http://www.w3.org/2003/InkML" xml:id="stk60" contextRef="#ctx0" brushRef="#br0">23464 12825 254 0,'0'0'32'15,"0"0"-32"-14,0 0-10 14,0 0 10-14,0 0 15 0,0 0-10 12,0 0-4 3,27 0 15-15,-10 0 43 0,5 0-40 13,5 0 18-13,7 0 11 13,-1 0-22-13,0 0-3 14,12 0-6-14,2 0-8 13,2 0 33-13,5 0-37 14,4 0 6 1,0-2-2-1,11-2-9-14,4 1 2 14,5-4-2-14,7 2 0 0,1-6 1 13,6-3-1-13,-5 5 0 13,-2-3 3-13,-5 1-1 14,-4 5 3-14,-14 0-5 14,0 2 0-14,-6 2-2 13,2 2 2-13,0 0 0 0,7 0 3 13,-3 0-1-13,5 0-2 13,3 0 1-13,-6 0 1 14,1 0 21-14,-7 0-18 14,0-3 0-14,0 0 18 0,-2 1-11 12,6-4-1-12,3 3 0 14,-3-2-5-14,5-2 2 13,-9 0-8-13,0 1 0 14,0-1 0-14,0 2 1 29,6-2-1-29,7 0 0 0,6 1 0 13,-6 0-1-13,-7-1 1 14,-4 6-6-14,-4-1 3 13,-4 2-2-13,-6 0-4 14,-1 0-20-14,-3 0-21 0,-4 0 13 13,-3 2-34-13,2 4-16 13,-37-6-69-13,0 0-75 14</inkml:trace>
    </iact:actionData>
  </iact:action>
  <iact:action type="add" startTime="187379">
    <iact:property name="dataType"/>
    <iact:actionData xml:id="d61">
      <inkml:trace xmlns:inkml="http://www.w3.org/2003/InkML" xml:id="stk61" contextRef="#ctx0" brushRef="#br0">24654 12080 39 0,'0'0'178'1,"0"0"-154"13,0 0-24 2,0 0 6-15,0 0 9 0,0 0 37 12,0 0-17-12,-2-9-35 14,2 9-3-14,0 0 3 14,0 0 25-14,2 0-8 13,-2 0 6-13,2 0 22 14,2 0-11-14,10 0 1 14,9 0 6-14,10-5-21 13,11-7 25-13,14-1-25 14,9-3-11-14,16 1 9 13,4 2-12 2,4-1-4-15,9 2-2 0,0 5 1 13,-5 0-8-13,-9 7 7 13,-1 0-47-13,-5 0-31 14,-57 0-89-14,1 7-57 14</inkml:trace>
    </iact:actionData>
  </iact:action>
  <iact:action type="add" startTime="187840">
    <iact:property name="dataType"/>
    <iact:actionData xml:id="d62">
      <inkml:trace xmlns:inkml="http://www.w3.org/2003/InkML" xml:id="stk62" contextRef="#ctx0" brushRef="#br0">27974 12019 318 0,'0'0'45'15,"0"0"-39"-14,0 0-6 14,0 0 67-14,0 0-8 13,0 0 22-13,50 12-48 14,-25-12-10-14,13 0 26 14,9 0-42-14,7 0 2 13,3 0-9-13,6 0 2 14,4 0-14-14,4 0-9 0,0 3-36 13,-9 6-13 1,-46-6-68-14,-7-1-66 14</inkml:trace>
    </iact:actionData>
  </iact:action>
  <iact:action type="add" startTime="200988">
    <iact:property name="dataType"/>
    <iact:actionData xml:id="d63">
      <inkml:trace xmlns:inkml="http://www.w3.org/2003/InkML" xml:id="stk63" contextRef="#ctx0" brushRef="#br0">6495 10136 222 0,'0'0'29'1,"0"0"-29"13,0 0-13-13,0 0 6 14,0 0 11-14,116-76-4 13,-98 66 1-13,-2-2 1 14,4 5-4-14,0-4 2 14,4 2 0-14,-1 0 1 13,-2 4-1-13,8-2 0 0,-2 2-8 13,2-4-36-13,10 1 8 13,-28 4-41-13</inkml:trace>
    </iact:actionData>
  </iact:action>
  <iact:action type="add" startTime="201807">
    <iact:property name="dataType"/>
    <iact:actionData xml:id="d64">
      <inkml:trace xmlns:inkml="http://www.w3.org/2003/InkML" xml:id="stk64" contextRef="#ctx0" brushRef="#br0">10947 9844 82 0,'0'0'27'1,"0"0"-26"13,0 0 6 2,0 0-3-15,0 0-3 0,0 0 5 12,-38-14 33-12,31 7-7 14,5 3-16-14,-2 0 10 14,-3 0 2-14,5 4 11 13,0-1-8-13,2 1-11 14,0 0 25-14,0 0-29 14,0 0-1-14,0 0 3 13,0 0-4-13,0 0 3 14,0 0-6-14,0 0-5 13,0 0 5-13,0 0-8 14,0 0-3-14,0 0 2 14,0 0-2-14,0 0 0 13,17-3 1-13,23-4 10 0,14-7 35 13,18-9-25 1,12-2-5-14,9-6 13 14,8 4-24-14,1-2 3 14,-4 5-8-14,-6 4 2 13,-12 2-15-13,-1 7-15 14,-4 2-37-14,-4 6-37 14,-59 3-68-14,-8 0-47 0</inkml:trace>
    </iact:actionData>
  </iact:action>
  <iact:action type="add" startTime="209300">
    <iact:property name="dataType"/>
    <iact:actionData xml:id="d65">
      <inkml:trace xmlns:inkml="http://www.w3.org/2003/InkML" xml:id="stk65" contextRef="#ctx0" brushRef="#br0">12690 9814 38 0,'0'0'85'1,"0"0"-36"13,0 0-6-13,0 0-13 14,0 0-1-14,0 0 18 0,0 0-16 12,0 0 1-12,0 0 9 14,0 0-30-14,0 0 7 14,0 0 7-14,0 0-5 13,0 0 5-13,0 0-25 14,0 0 5-14,0 0-7 14,0 0 2-14,0 0 0 13,13 0 4-13,19 0 20 14,21-16 12-14,5-3-26 13,4 0-9-13,8 1 4 14,-3 2-5 1,6 5-50-15,8 7-20 13,-59 2-79-13,2 0-61 14</inkml:trace>
    </iact:actionData>
  </iact:action>
  <iact:action type="add" startTime="213567">
    <iact:property name="dataType"/>
    <iact:actionData xml:id="d66">
      <inkml:trace xmlns:inkml="http://www.w3.org/2003/InkML" xml:id="stk66" contextRef="#ctx0" brushRef="#br0">6600 9703 264 0,'-5'2'72'1,"5"-2"-65"13,0 0-12-13,0 0 7 14,0 0-2-14,0 0 51 13,0 0-35-13,0 0-10 14,12 0-5-14,5-4 0 0,12-10 16 13,9-2-17-13,5-2-6 13,11-2-1-13,8 4-32 14,5 2-24-14,-40 10-38 14,-3 2-54-14</inkml:trace>
    </iact:actionData>
  </iact:action>
  <iact:action type="add" startTime="219533">
    <iact:property name="dataType"/>
    <iact:actionData xml:id="d67">
      <inkml:trace xmlns:inkml="http://www.w3.org/2003/InkML" xml:id="stk67" contextRef="#ctx0" brushRef="#br0">12663 14243 8 0,'2'0'0'15</inkml:trace>
    </iact:actionData>
  </iact:action>
  <iact:action type="add" startTime="219909">
    <iact:property name="dataType"/>
    <iact:actionData xml:id="d68">
      <inkml:trace xmlns:inkml="http://www.w3.org/2003/InkML" xml:id="stk68" contextRef="#ctx0" brushRef="#br0">12001 14391 40 0,'0'0'75'15,"0"0"-30"-14,0 0-45 14,0 0 3-14,0 0 23 13,0 0 10-13,-40-32 36 14,38 30-35-14,2 0-8 14,0 1-17-14,0 1-7 13,0-4 11-13,0 4 8 14,0 0-13-14,0 0 20 0,0 0-25 13,0 0 3-13,0 0 21 13,0 0-21-13,0 0 6 14,0 0-15-14,0 0 5 13,0 0-5-13,0 0 0 14,4 0 1-14,10 0 7 14,6 0-5-14,0 0 6 13,-3 0-1-13,10 0-8 14,2 0 19-14,2 4-19 14,8-1 0 0,-1-1 9-14,4 3-6 0,-5-2-2 13,6-3-1-13,-3 5 2 13,-7-5 16-13,8 2-16 14,-12 0-1-14,7-1 9 14,-3-1-8-14,0 0-2 0,7 0 0 12,3 0 3-12,1 0 2 30,-1 0-5-30,-1 0 0 13,-4 5 2-13,-3-4-2 0,6-1 0 13,-10 5-1-13,7-5 4 13,-5 0-4-13,9 0 1 14,-3 0 0-14,-4 2-8 14,5-2 8-14,3 1 0 13,1-1-2-13,6 0 2 0,-8 0-5 13,0 0 5-13,-4 0 0 13,2 0-5-13,-2 0 5 14,-3 0 0-14,6 0-3 14,-1 0 8-14,5 0-5 0,-1 0 0 12,0 0 0-12,3 0-4 14,3 0 4-14,-6-1 0 14,-1-1-4-14,-1 0 10 13,-7 2-14-13,5 0 8 30,1 0 0-30,-3 0 2 13,4 0-2-13,-4 0-4 0,2 0 3 13,4 0 2-13,-1 0 4 13,11 0-5-13,-6 0 0 14,4 0 1-14,-6 0 0 14,-1 0-2-14,-3 0 0 0,-3 0 1 12,-6 0-2-12,5 0 2 14,4 0 0-14,3 0-3 0,13 0 3 13,2-4 0 1,7-2 1-14,2-5 4 0,-3 5 3 13,4 1-8-13,-3-4 0 13,-7 3 2-13,-2 2 0 14,0 2-4-14,7 2 1 14,-1-1 1-14,7-3 4 29,1 1-4-29,-1 1 0 0,0 0 0 13,1 2 9-13,-3 0-10 13,-5 0 1-13,1 0 0 14,-3 0 2-14,1 0-2 13,-5 0 0-13,0 0-1 14,-7-2 1-14,3-1 0 0,1 3 0 13,-6-5 1-13,5 3-1 13,4-3 0-13,7-2 0 0,6 3 1 13,0-2 1 2,5 0-2-15,-3 0 0 0,-1-2 4 12,-1 2-4-12,0-2 0 14,1-2 0-14,-1 2-5 13,-4 2 10-13,-7 0-7 14,-6 4 3-14,-5-2-1 0,-3 2 11 13,4 2-11-13,-4 0 0 13,10 0 4-13,-2-3 0 30,-1 3-4-30,3 0 0 13,-3-3 5-13,-1 3-5 14,-5-4 0-14,-3 4 0 0,-4-2 14 12,3 2-14-12,-6 0 0 14,5 0 6-14,12 0-6 14,0 0 6-14,6 0-6 13,2 0 0-13,7 9 1 14,1-4-1-14,1 1 0 0,-9-4 0 13,3-2 4-13,-9 0-4 13,-5 0 0-13,0 0 0 14,-2 0 7-14,1 0-4 13,-4 0-3-13,1 0 3 0,2 0-2 13,2 0 3-13,7 0-4 14,5 0 0-14,-3 0 8 13,9 4-4-13,-7 0-4 30,3 1 2-30,-5-2 0 13,-6 1 5-13,-3-4-7 0,0 0 0 13,-4 0 1-13,-3 0-1 13,1 0 0-13,-5 0 0 14,1 0-7-14,-6 0 6 14,1 0-33-14,-3 0-20 0,-6 0-5 12,-25 0-96-12,-2-10-238 0</inkml:trace>
    </iact:actionData>
  </iact:action>
  <iact:action type="add" startTime="224178">
    <iact:property name="dataType"/>
    <iact:actionData xml:id="d69">
      <inkml:trace xmlns:inkml="http://www.w3.org/2003/InkML" xml:id="stk69" contextRef="#ctx0" brushRef="#br0">24810 2773 11 0,'0'0'15'1,"0"0"-2"0,0 0-10 12,0 0 12-12,0 0 4 14,0 0 17-14,-107-93-14 13,101 90-20-13,4 3-2 14,-10 0-15-14,1 0-33 14,7 0 4-14</inkml:trace>
    </iact:actionData>
  </iact:action>
  <iact:action type="add" startTime="224613">
    <iact:property name="dataType"/>
    <iact:actionData xml:id="d70">
      <inkml:trace xmlns:inkml="http://www.w3.org/2003/InkML" xml:id="stk70" contextRef="#ctx0" brushRef="#br0">23831 2889 41 0,'0'0'32'15,"0"0"-5"-14,0 0-2 14,0 0 11-14,0 0 2 13,0 0-3-13,-18-21 2 14,18 18-3-14,0-3-19 14,0 2 11-14,0 0-14 13,0 0-4-13,0 4 16 14,0-5-5-14,0 5-15 0,0-3-4 12,16-3 0-12,9 0 2 14,17-6 8-14,12 0-4 14,21-4 8-14,16-2-6 13,19-2 26 2,10 2-29 0,7 0 13-15,12 2 4 0,-1 6-22 12,0 3 0-12,-2 4 1 14,-6-1 3-14,-15 2-4 14,-10-1-4-14,-18 3 4 13,-22-1 13-13,-17 1-13 0,-11-3 0 13,-22 3 0 1,-7 0 2-14,-8-4-4 0,0 4-8 13,0 0-47-13,0 0-2 0,0 0-66 13,-19 4 36-13,3 3 34 13</inkml:trace>
    </iact:actionData>
  </iact:action>
  <iact:action type="add" startTime="225197">
    <iact:property name="dataType"/>
    <iact:actionData xml:id="d71">
      <inkml:trace xmlns:inkml="http://www.w3.org/2003/InkML" xml:id="stk71" contextRef="#ctx0" brushRef="#br0">23836 3098 158 0,'0'0'46'1,"0"0"-46"13,0 0-5-13,0 0 5 14,0 0 9-14,0 0 17 13,176-55-2-13,-87 30 1 14,21-5 18-14,10-5-6 14,14 3-16-14,-3 0 4 0,1 5-24 12,-5-4 1-12,-13 5 5 14,-16 2-4 0,-21-2-1 1,-9 6-2-15,-24 4 2 14,-11 6-8-14,-10 4-16 0,-17 4-28 12,-6 2 2-12,0 0-65 0,-27 0 24 13,3 0 33-13</inkml:trace>
    </iact:actionData>
  </iact:action>
  <iact:action type="add" startTime="225551">
    <iact:property name="dataType"/>
    <iact:actionData xml:id="d72">
      <inkml:trace xmlns:inkml="http://www.w3.org/2003/InkML" xml:id="stk72" contextRef="#ctx0" brushRef="#br0">24097 3066 204 0,'0'0'32'15,"0"0"-23"-14,0 0-6 14,0 0-2-14,0 0 40 13,167-34-28-13,-87 11 12 14,22-1 1-14,19 2-3 14,7 0-10-14,1 4-10 13,-13 2 5-13,-14 4-6 0,-15 5-2 13,-16 4 0-13,-17 3-4 14,-10 0-20-14,-15 0-33 13,-11 0-33-13,-18 0-27 14</inkml:trace>
    </iact:actionData>
  </iact:action>
  <iact:action type="add" startTime="233372">
    <iact:property name="dataType"/>
    <iact:actionData xml:id="d73">
      <inkml:trace xmlns:inkml="http://www.w3.org/2003/InkML" xml:id="stk73" contextRef="#ctx0" brushRef="#br0">12129 15230 246 0,'0'0'107'1,"0"0"-102"13,0 0-1-13,0 0-4 14,0 0 30-14,0 0 11 13,15-14-32-13,-11 11-8 14,1-1 20-14,2 3-17 14,2-3 4-14,-1 1 3 13,6 3 3-13,6-1 10 0,2-1-17 13,7 2-6-13,7 0 21 14,1 0-20-14,6 0 6 13,4 0 0-13,-2 0-7 14,-1 0 1 0,3 0-2 1,-3 2 0-15,8 6 5 14,-3-3-1-14,6 0-5 13,1-2 2-13,-2 2 0 0,-5-1 3 13,4-1-4-13,-4 2 0 13,1-3-1-13,0 0 1 14,8 0 0-14,0-2-2 14,5 3 4-14,-1-3-4 0,-6 0-1 12,2 0 3-12,-4 0-14 14,-10 0 13-14,-1 0-9 14,-8 0 10-14,3 0 0 13,-7 0-2-13,5 0 2 14,-3 0 0-14,-2 0 2 0,10 0-2 12,-3 0 0-12,-1 0 7 14,6 0-7-14,1 0 3 29,6 0-3-29,-4 0 0 14,6 0-5-14,-6 0 6 0,1 0-1 13,-5 0 4-13,3 0-4 13,-1 0 0-13,4 0 0 14,-2 0 0-14,1 0 1 14,9 0-1-14,9 0 0 0,-1 0 2 12,3 0-1-12,5 0-2 14,-1 0-1-14,-7 0 2 13,5 0 4-13,-4 0-2 14,-2 0-2-14,-6 0 13 0,1 0-10 13,-2-3 15-13,0 3-12 13,4-4-1-13,7 4 12 14,-3-2-13-14,10 2-4 14,4-2 2-14,-2-1-1 13,-5 3 3-13,-4 0-4 14,-5 0 2 0,4 0 6-14,-4 0-8 14,-2 0 0-14,5 0 12 14,-3-3-9-14,3-3 1 13,-1 0-4-13,1 0 2 14,-3-2 1-14,-2 5-3 0,3-3 0 13,-3 1 1-13,-2-1 0 13,-2-1-2-13,-7 2 0 14,0 1-24-14,-14-2 24 13,-4 3-45-13,-2 3-16 14,-29-1-50-14,0 1-79 0</inkml:trace>
    </iact:actionData>
  </iact:action>
  <iact:action type="add" startTime="241643">
    <iact:property name="dataType"/>
    <iact:actionData xml:id="d74">
      <inkml:trace xmlns:inkml="http://www.w3.org/2003/InkML" xml:id="stk74" contextRef="#ctx0" brushRef="#br0">22569 16279 217 0,'-2'0'35'15,"2"0"-35"-14,0 0-16 0,0 0 16 13,0 0 25-13,0 0 9 13,0 0-33-13,0 0-1 14,0 0 16-14,0 0 11 14,0 0 20-14,0 0-16 13,0 0-12-13,0 0 21 14,0 0-40-14,0 0 3 14,0 0-3-14,0 0 1 13,0 0-4-13,0 0 1 14,0 0 2-14,0 0-7 13,0 0 7-13,0 0 0 14,0 0 1-14,0 0 0 14,0 0 0-14,0 0-1 13,0 0 0-13,0 0-2 14,0 0 2-14,0 0 0 0,0 0 10 13,0 0 4-13,0 0 12 13,0 0-1-13,0 0 0 14,0 0 30-14,0 0-38 13,0 0 5-13,0 0 1 14,0 0-9-14,0 0 10 14,0 0-16-14,0 0-5 13,0 0 29-13,0 0-26 14,0 0-6-14,0 0 7 14,0 0-5-14,0 0 4 13,0 0-6-13,0 0 0 14,0 0-3-14,0 0 3 0,0 0 0 12,12 0 4-12,1 0 0 14,5 0 7-14,7-3-11 14,-6-3 4-14,10 1 13 13,7-2-16-13,0-2-1 14,6 4 11-14,8 1-10 14,-4 1 2 0,10 1-3-14,4-3 2 14,2 3 24-14,3 2-21 13,-1 0-5-13,3 0 10 14,3 0-7-14,3 0 5 0,3 0-8 13,4 2 1-13,-4 3 15 13,4 0-15-13,-4 2-1 14,7-7 7-14,-10 2 2 13,8-2-1-13,-13 0-8 0,-1 0 3 13,3 0-2-13,-11 0-1 14,1 0 0-14,8 0-2 29,-1 0 4-29,-5-7-4 14,7 3-18-14,-11 1-9 13,0-2 29-13,-2 5-54 0,-14 0-2 13,-1 0 5-13,-12 0-30 0,-8 0-53 12,-21 0-52 3,0 0-134-15</inkml:trace>
    </iact:actionData>
  </iact:action>
  <iact:action type="add" startTime="257671">
    <iact:property name="dataType"/>
    <iact:actionData xml:id="d75">
      <inkml:trace xmlns:inkml="http://www.w3.org/2003/InkML" xml:id="stk75" contextRef="#ctx0" brushRef="#br0">16426 15298 194 0,'9'2'67'1,"-9"-2"-37"13,0 0-23-13,0 0 12 14,0 0 43-14,0 0 11 13,0 0-50-13,0-4 23 0,0-2-32 13,0 0 5-13,0 1 16 14,0 2-13-14,0 1 8 13,0 0-25-13,0 0-4 14,0-1 36-14,-5 3-37 14,3-1 0-14,2 1 16 13,0 0-13-13,0 0-1 14,0 0-2-14,0 0 1 13,0 0 0-13,0 0-1 14,0 0 0-14,0 0-3 14,0 0 5-14,0 0-2 13,0 0 0-13,0 0 6 14,0 0-9-14,0 0 3 0,0 0 0 12,0 0-5 3,0 0 8-15,0 0-3 0,0 0 0 13,0 0 4-13,0 0 3 13,0 0-7-13,0 0 0 14,0 0 12-14,0 0-10 14,0 0 1-14,0 0-3 13,9 0 2-13,3 0 18 14,8 0-20-14,4 0 0 14,5 0 4-14,2 0-3 13,8 0-1-13,3 0 0 14,4 0 4-14,8 0-7 0,4 0 3 28,6 0-17-28,8 0 16 14,-5 0-46-14,2 0-14 13,-3 0-15-13,-45 0-73 14,-1 0-22-14</inkml:trace>
    </iact:actionData>
  </iact:action>
  <iact:action type="add" startTime="269356">
    <iact:property name="dataType"/>
    <iact:actionData xml:id="d76">
      <inkml:trace xmlns:inkml="http://www.w3.org/2003/InkML" xml:id="stk76" contextRef="#ctx0" brushRef="#br0">28431 16048 289 0,'-10'-4'15'15,"6"4"19"-14,2-3-31 14,-3 2 29-14,3-5 24 13,2 4-31-13,0-1 17 14,0-2-11-14,0 3-13 14,0 2-2-14,0-2-16 13,0-1 0-13,0-2 9 0,7-4-9 13,1 0 0 1,8 3-2-14,-3 1-24 0,8-2 0 13,-3 2-87-13,1 4 31 14,-12-1-40-14</inkml:trace>
    </iact:actionData>
  </iact:action>
  <iact:action type="add" startTime="270978">
    <iact:property name="dataType"/>
    <iact:actionData xml:id="d77">
      <inkml:trace xmlns:inkml="http://www.w3.org/2003/InkML" xml:id="stk77" contextRef="#ctx0" brushRef="#br0">14190 17526 162 0,'0'0'57'15,"0"0"-26"-14,0 0-28 14,0 0 20-14,0 0 19 0,0 0 1 12,-2 0-12-12,2 0-18 14,0 0-11-14,0 0 24 14,0 0-16-14,0 0 10 13,0 0 2-13,0 0-5 14,0 0 2-14,0 0-5 14,0 0-4-14,0 0 33 13,0 0-27-13,0 0 1 14,0 0 14-14,0 0-17 13,0 0 7-13,0 0-21 14,0 0 5-14,0 0 10 14,0 0-10-14,0 0-5 13,0 0 12-13,0 0-2 14,0 0 6-14,0 0-10 0,0 0-2 13,0 0 23-13,0 0-22 13,0 0-4-13,0 0 12 14,0 0-9-14,7 0 7 13,13 0-11-13,-4 0 1 14,-1 0 3-14,1-2-4 14,-3-2 0-14,3-1-4 13,-3 2 9-13,1 3-5 14,-1-4 0-14,-7 2 0 14,4-1 0-14,-6 2 0 13,-4 1 0-13,0 0-2 14,0 0 5-14,0 0-1 13,0 0-2-13,0 0 4 0,0 0-1 13,0 0-3-13,0 0 0 14,0 0 1-14,0 0 5 13,0 0-7-13,0 0 1 14,0 0 0-14,0 0 0 14,0 0 0-14,2 0 0 13,3 0-1-13,-1 0 3 14,2-3-2 0,6-2 0-14,5 1 0 0,6-5 2 13,-3 4-2-13,7-4-1 14,2 4 1-14,-1-5 0 13,9-2 3-13,-4 2-3 14,-4-7-7-14,0 12-5 13,0-4 8-13,-7 5-23 0,-6 0 14 13,-3 4-30-13,-4 0-15 29,9 0-34-29,4 0-51 14,-20 0-22-14,5 0-110 14</inkml:trace>
    </iact:actionData>
  </iact:action>
  <iact:action type="add" startTime="273709">
    <iact:property name="dataType"/>
    <iact:actionData xml:id="d78">
      <inkml:trace xmlns:inkml="http://www.w3.org/2003/InkML" xml:id="stk78" contextRef="#ctx0" brushRef="#br0">19589 17445 280 0,'0'0'85'1,"0"0"-52"13,0 0-16-13,0 0-8 14,0 0-5-14,0 0 20 13,0 0-24-13,-73-9-11 14,73 9 7-14,0-4 0 14,0 4 4-14,0 0 23 0,0 0-17 12,0 0 3 3,0 0 4-15,0 0-5 0,0 0 16 12,0 0-20-12,0 0-2 14,0 0 17-14,0 0-15 14,0 0-2-14,0 0 7 13,0 0-2-13,0 0 11 14,0 0-15-14,0 0 8 14,0 0 34-14,0 0-31 13,0 0 8-13,0 0-1 14,0 0-8-14,0 0 10 13,0-2-14-13,0 2-6 14,0 0 28-14,0 0-26 14,0 0-4-14,0 0 7 0,0 0-5 12,0 0 0-12,4 0-3 14,12-3 0-14,8-2 7 14,15-4-7-14,3 0 0 13,5-4-2-13,10-1 9 14,3 2-11-14,10-2 4 13,-1 0 0-13,0 2-7 14,-7 3-16-14,-2 0-26 14,-2 4-3-14,0-4-43 29,-2 3-16-29,-45 4-87 14,1 0-56-14</inkml:trace>
    </iact:actionData>
  </iact:action>
  <iact:action type="add" startTime="274789">
    <iact:property name="dataType"/>
    <iact:actionData xml:id="d79">
      <inkml:trace xmlns:inkml="http://www.w3.org/2003/InkML" xml:id="stk79" contextRef="#ctx0" brushRef="#br0">23865 17556 477 0,'0'0'44'1,"0"0"-26"13,0 0 0-13,0 0 2 14,0 0 19-14,0 0 6 13,0 0-22-13,-25-4-15 14,25 4 10-14,10-8-17 14,7-2 5-14,16-4 32 13,10-4-38-13,13-4 2 14,13-1 24-14,2-2-25 13,14 2 8-13,-10-3 3 14,1 3-6-14,0 0 9 14,-4 5-15 0,-1 1 0-14,-7 0-1 14,1 2 5-14,-9 1-6 0,-9 2 2 13,-3 3-20-13,-5 1 17 13,-10 2-39-13,-12 2-16 14,-1 4 2-14,-3 0-60 14,-13 0-41-14,0 0-44 0</inkml:trace>
    </iact:actionData>
  </iact:action>
  <iact:action type="add" startTime="279818">
    <iact:property name="dataType"/>
    <iact:actionData xml:id="d80">
      <inkml:trace xmlns:inkml="http://www.w3.org/2003/InkML" xml:id="stk80" contextRef="#ctx0" brushRef="#br0">18413 7118 145 0,'0'0'45'1,"0"0"-10"13,0 0 3-13,0 0 22 14,0 0-10-14,0 0-3 13,0 0-8-13,-25 0 3 0,23 0-16 13,2 0-11 2,0 0-11-15,0-1 13 0,0 1-17 12,0 0-3-12,0 0 1 14,0 0 4-14,0 0-2 14,0 0 0-14,0 0 0 13,0 0 5-13,0 0-5 14,0 0-2-14,0 0-1 13,0 0 3-13,0 0 6 14,4 0 1-14,21-7-6 14,8 0 16-14,18-4-17 13,7 3 0-13,18 1 0 14,20-4 2-14,20 2 2 13,22-8-2-13,19-1 0 14,16 2 22-14,5 0-23 14,-4 2 2-14,-13 2 10 0,-25 1-6 12,-19 2-2-12,-16-3-5 14,-19 1 2-14,-12 2 1 29,-10 1-3-29,-18 4 0 14,-4 4-5-14,-20 0-14 13,-18 0-59-13,0 0-128 0,-27 0 27 13</inkml:trace>
    </iact:actionData>
  </iact:action>
  <iact:action type="add" startTime="280360">
    <iact:property name="dataType"/>
    <iact:actionData xml:id="d81">
      <inkml:trace xmlns:inkml="http://www.w3.org/2003/InkML" xml:id="stk81" contextRef="#ctx0" brushRef="#br0">18939 7166 12 0,'0'0'247'15,"0"0"-247"-14,0 0-18 14,0 0 18-14,0 0 24 13,0 0 27-13,145 15-11 14,-56-28-29-14,20-1 13 14,13-4 3-14,10 4-12 0,-3 5 8 12,-6 2-23-12,-17 7 0 14,-12 0 2-14,-16 0-2 14,-15 0-15-14,-26 12-51 13,-12 4-7-13,-25-11-24 14</inkml:trace>
    </iact:actionData>
  </iact:action>
  <iact:action type="add" startTime="286559">
    <iact:property name="dataType"/>
    <iact:actionData xml:id="d82">
      <inkml:trace xmlns:inkml="http://www.w3.org/2003/InkML" xml:id="stk82" contextRef="#ctx0" brushRef="#br0">14794 17599 117 0,'-4'3'81'1,"4"-3"-73"13,0 0-8-13,0 0-16 14,0 0 16-14,0 0 5 13,0 0 0-13,2 0 15 14,0 0-7-14,8 0 4 14,-10 0-2-14,2 0 11 13,-2 0 16-13,0 0 6 14,0 0-5-14,0 0 11 14,0 0-40-14,2 0 0 13,7 0 8-13,-1 0 7 14,8 0 16-14,11 0-16 13,11 0-8-13,7 0 20 14,14 0-35-14,20 0 5 0,12 0 8 13,19 0-10 1,10 0 3-14,5 0-12 14,2 0 2-14,-7 0-5 13,-8-10 3-13,-10 8-30 14,-2-6-6-14,-82 6-70 14,3-5-104-14</inkml:trace>
    </iact:actionData>
  </iact:action>
  <iact:action type="add" startTime="292503">
    <iact:property name="dataType"/>
    <iact:actionData xml:id="d83">
      <inkml:trace xmlns:inkml="http://www.w3.org/2003/InkML" xml:id="stk83" contextRef="#ctx0" brushRef="#br0">28310 17408 276 0,'-27'-17'32'15,"16"12"-7"-14,0-4 24 14,9 4 5-14,-7 0 16 13,4 0-16-13,5 3-12 14,0-3-11-14,0 5 19 14,0 0-44-14,0 0 4 0,0 0 8 12,0 0-11-12,0 0 5 14,0 0-10-14,0 0 4 14,0 0 1-14,0 0-7 13,0 0 0-13,0 0 0 14,0 0 2-14,0-2-2 13,3 2 0-13,16 0 3 14,8 0 21-14,9 0-16 14,7-4-4-14,5 0 14 13,10-4-17 2,9 4 5-15,7-1-4 0,1-4 6 12,8 9 1 3,0-5-9-15,2 2 0 14,1-3 0-14,1-2 2 0,-2 4-2 12,4 1 0-12,-2-4 0 14,-6 3-9-14,-17 0-7 14,-9 2-14-14,-10-1 4 13,-9 3-18-13,-14-3 5 0,-7 1-32 13,-3 2-38-13,-10-4-35 14,-2 1-24-14</inkml:trace>
    </iact:actionData>
  </iact:action>
  <iact:action type="add" startTime="294963">
    <iact:property name="dataType"/>
    <iact:actionData xml:id="d84">
      <inkml:trace xmlns:inkml="http://www.w3.org/2003/InkML" xml:id="stk84" contextRef="#ctx0" brushRef="#br0">6854 18569 283 0,'0'0'56'1,"0"0"-56"13,0 0-10-13,0 0 4 14,0 0 6-14,0 0 2 13,0 0 16-13,9 5-8 14,-7-5 1-14,0 0-11 0,-2 0 0 13,0 0 8-13,0 0-7 13,0 0 11-13,0 0 7 14,0 0 6-14,0 0 14 13,0 0-9-13,0 0-5 14,5 0 4-14,6 0-17 14,9 0 11-14,2 0 9 13,12 0-8-13,3-9-4 14,13-1-20-14,1-7 0 14,18 3 7-14,10 2-7 29,12-6 0-29,13 4-18 0,-62 10-78 12,1 4-109-12</inkml:trace>
    </iact:actionData>
  </iact:action>
  <iact:action type="add" startTime="305151">
    <iact:property name="dataType"/>
    <iact:actionData xml:id="d85">
      <inkml:trace xmlns:inkml="http://www.w3.org/2003/InkML" xml:id="stk85" contextRef="#ctx0" brushRef="#br0">17994 17610 154 0,'0'0'373'1,"0"0"-370"13,0 0 2-13,0 0-5 0,0 0 70 13,0 0-21-13,2-26-21 13,-2 22-3-13,0 2-6 14,0 2-1-14,0 0-10 14,0 0-8-14,0 0 21 13,0 0-17-13,-2 0-1 14,-5 0-3-14,-7 0-9 14,-1 6 1-14,-10 6-11 13,-6 6 11-13,-2-1-4 14,-8 6 9-14,-1 0 2 13,2 3 0 2,-3-3 2-15,1 3 4 0,-1 1-5 13,8 1 0-13,-5-3 0 13,11 8 0-13,2-8 0 14,9 8 3-14,3 1-3 0,4 3-4 13,4 2-5-13,2 1 3 13,5 0-7-13,0-4 3 14,12-3-8-14,12-3 13 29,5-2 5-29,0-6 4 14,2-5-4-14,2-5 1 0,6-1-7 12,1-11 6-12,4 4 0 14,-1-4 9-14,1 0-6 14,8 0 6-14,-3 0-9 13,-5 0 2-13,8 0 4 14,-4 0-5-14,8 0-1 0,0 0 6 12,0 0-2-12,-7 0 3 14,2 0-7-14,-6 8 0 14,-12 8-9-14,3 0 9 13,-14 7-10-13,-4 0 8 0,-11 3 2 13,-7 4 0-13,0 2-3 14,-14 4 10-14,-19 5 7 13,-17-6-11-13,-2 0-3 14,-14-7 2-14,-5 2 1 29,0-5-6-29,9-4-4 0,-3-3-6 13,18-6 7-13,9-4-26 13,14-1-42-13,24-7-51 14,0 0-113-14</inkml:trace>
    </iact:actionData>
  </iact:action>
  <iact:action type="add" startTime="306021">
    <iact:property name="dataType"/>
    <iact:actionData xml:id="d86">
      <inkml:trace xmlns:inkml="http://www.w3.org/2003/InkML" xml:id="stk86" contextRef="#ctx0" brushRef="#br0">18905 17887 452 0,'0'0'20'15,"0"0"-20"-14,0 0 0 14,0 0 31-14,0 0 10 13,0 0-4-13,9-2-15 14,-5 2-19-14,6 0 25 14,3 0-22-14,2 0 1 0,5 0 20 12,7 0-17-12,9 0-2 14,-1 0-8-14,8-2 7 14,3-4 0-14,4-2-7 13,1 4 0-13,2-3 1 14,3 0 6-14,4 0-7 13,0 0 0-13,5-1 5 14,-3 3 0 1,1 0-5-1,-3 1 0-14,-2 0 4 0,0 0 0 13,0-1-4-13,0 1 0 13,-2-6 2-13,2 5 2 14,0-2-4-14,-7 1 0 14,-2 2 5-14,3 4-5 13,-4-1-1-13,-1-3 0 0,2-5 2 13,-2 6-3-13,2-4 2 14,2 0 0-14,5 2 2 13,2-1-2-13,-2 0-1 14,4-4-2-14,-2 5 3 0,-2 0-3 13,-1 1 3-13,-10 1 0 13,-1 1 5-13,-3-1-5 14,-6-1 0-14,3 2-2 13,2-1 6-13,-9-2-10 30,-2 5-13-30,-2 0-25 0,-7-4 0 12,1 4-63-12,-21 0-74 14,0 0-109-14</inkml:trace>
    </iact:actionData>
  </iact:action>
  <iact:action type="add" startTime="307894">
    <iact:property name="dataType"/>
    <iact:actionData xml:id="d87">
      <inkml:trace xmlns:inkml="http://www.w3.org/2003/InkML" xml:id="stk87" contextRef="#ctx0" brushRef="#br0">22326 17606 248 0,'0'0'274'15,"0"0"-208"-14,0 0-57 14,0 0 8-14,0 0 58 13,0 0-31-13,0 0-14 14,-21-20-25-14,21 20 0 0,0 0 19 13,0 0-23-13,2 18 12 13,4 9 25-13,3 14-12 14,5 10-15-14,-3 7-11 14,-3 3 7-14,6 6-1 13,-3-5-6-13,3-4 0 14,-1-12 3 0,-9-8-3-14,8-10 2 14,-3-6-2-14,-5 0 0 14,7-8-9-14,-8-9 9 13,-1-2-13-13,-2-3 8 0,0 0 5 13,0 0 0-13,0 0 0 13,0-17 2-13,0-14-14 14,0-15 12-14,-12-12-10 14,-1-8 4-14,-5-2-11 0,3 2 13 12,-1 11 2-12,3 7 2 30,3 12 3-30,4 4-3 13,4 6 0-13,2-1 14 14,0 6-12-14,2 1-2 14,20 0 0-14,10 2 1 0,3 6 2 12,8-1-3-12,8 6 0 14,2 2 23-14,5 2-13 13,5 3-2-13,-7 0-8 14,-10 0 4-14,-3 0-4 0,-14 17 0 13,-2 10 0-13,-12 4 3 13,-9 6-2-13,-6 5-1 14,0 0 0-14,0 2-8 13,-23 2-2-13,-14-2-4 0,6-5-7 13,2-1 19-13,0-12-17 14,5-9 14-14,6 4-3 13,3-5 4-13,5-9-5 30,6 6-2-30,2-9-2 13,2-4 9-13,0 2-27 0,0 6 5 13,16-4 26-13,10 2 6 13,5 3 28-13,10-4-30 14,1 7-1-14,-5 2 22 14,2 4-23-14,-1 0 4 13,-7 0-3-13,-9 3 5 0,-2-4-1 13,-11 6-7-13,-4-2-4 14,-5 8 4-14,0 0 3 13,-12 5 11-13,-21-3-2 14,-9 1-8-14,-12-5 9 0,-11-1-13 13,1-13 0-13,-5 1-14 13,7-10 9-13,6-4-15 14,2 0-13-14,12 0-51 13,35-4-65-13,-2-11-222 30</inkml:trace>
    </iact:actionData>
  </iact:action>
  <iact:action type="add" startTime="309313">
    <iact:property name="dataType"/>
    <iact:actionData xml:id="d88">
      <inkml:trace xmlns:inkml="http://www.w3.org/2003/InkML" xml:id="stk88" contextRef="#ctx0" brushRef="#br0">21005 17592 140 0,'0'0'114'1,"0"0"-38"13,0 0 9-13,0 0-39 14,0 0-15-14,0 0-20 13,0 0 5-13,-2-19 39 14,2 19-20-14,0 0-9 14,0 0-6-14,0 0-4 13,0 0 2-13,0 0-18 14,0 0 2-14,4 0 24 14,23 0-14-14,2 0 12 13,11 7 0-13,3 3-2 0,1 2 10 13,1-4-12 1,8 6-9 1,-2 0 23-15,3-2-31 14,4 0 3-14,-3-2-1 13,-8 0-4-13,-5-3-1 0,-3-2-7 13,-8 1 7-13,-4-2-3 14,-10 0 3-14,-1 0-2 13,-7-4 1-13,-5 0-5 14,-4 0 4-14,0 0-5 0,0 4 7 12,0-2-14-12,0 0 5 14,0-2 4-14,0 3 2 14,0 0-8-14,0 6 11 13,-17 5-1-13,-17 13 4 0,-17 8 11 13,-9 12-14-13,-14 8-3 14,-8 6-12-14,1 6-17 13,5-3-18 2,9-1-49-1,54-46-63-14,7-4-88 14</inkml:trace>
    </iact:actionData>
  </iact:action>
  <iact:action type="add" startTime="314826">
    <iact:property name="dataType"/>
    <iact:actionData xml:id="d89">
      <inkml:trace xmlns:inkml="http://www.w3.org/2003/InkML" xml:id="stk89" contextRef="#ctx0" brushRef="#br0">17900 18940 6 0,'0'9'214'1,"0"-9"-193"13,0 0-15-13,0 0-6 14,13 0 31-14,1 0 4 13,-3 0 19-13,4 0-8 0,-6-1 0 13,4-7 0 2,1-1-6-15,-1 1 7 0,-2 3-13 12,1-2-18-12,-8 5 23 14,5 1-38-14,-5 1 8 13,10-5 14-13,-8 1-15 14,7-4 5-14,6 4-3 14,1-2-2-14,9-3 30 13,0-3-23-13,11 0 8 14,-5-5 10-14,3 5-13 14,-5 0-12 0,6-2-8-14,-8 0 10 14,5 2-5-14,-3-4-1 13,5 0-4-13,-7 2 9 14,-2-4-7-14,0 8-1 0,-7-6-1 13,1 2 2-13,-4-2 4 13,4-4-6-13,-7-1 0 14,-1-6 3-14,8 0-1 14,-15-5 1-14,3-3-3 0,1-6 4 12,-10 1-3-12,-2-4-1 14,0 2 0-14,0-6-7 13,-4-6 7-13,-21-3-3 30,-4-4-2-30,-11-4-6 13,-1 3-3-13,4 4 13 0,-12 6 1 13,6 7 9-13,1 8-8 14,-3 0 2-14,8 3-3 13,-11 3 5-13,2 2-8 14,-3 0 3-14,-4-6 0 0,-3 3-2 12,0 2 3-12,-2 2-1 14,0 1 0-14,2 4 4 14,0 1-14-14,1 6 10 13,6 1-6-13,-5 7 2 14,8 2 4-14,-6 3-1 0,5 3-1 13,1 0-8-13,-6 0 1 13,8 13 9-13,-1 8-7 14,3 1 3-14,-1 2-5 29,5 3 0-29,3 4 4 0,-3 7 5 13,9 2-3-13,2 8 3 13,7 8 0-13,3-1-12 14,1 15 13-14,5 1-3 14,4 6-2-14,5 3 3 13,2-3-15-13,0-2 14 0,0-9-4 13,20-1 0-13,4-5 2 14,10-6-1-14,-1-1 4 13,5-7-4-13,0 2-12 14,6-8 14-14,-1 2 3 0,8-8 3 12,-2-2-1-12,7-2-2 14,7-6 0-14,1-2 1 14,7-6 9-14,1-6-10 13,-1-2 0-13,-2-8 4 14,-7 0 0-14,-4 0-4 0,-2 0 0 12,-2 0 2-12,-8 0 6 30,6 0-8-30,-5-4 0 13,6-4 1-13,-4-4 0 14,5 2-2-14,-6-3-3 0,2 4-27 13,-6-1 16-13,-1-3-45 13,1-1-12-13,-1 2-3 14,-39 7-98-14,3-1-91 13</inkml:trace>
    </iact:actionData>
  </iact:action>
</iact:action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3885E4-BBC5-460A-96C8-DE66053E3816}" type="datetimeFigureOut">
              <a:rPr lang="en-US" smtClean="0"/>
              <a:t>2/21/2018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80D148-A5C7-4B73-8110-40A2B36ADC5D}" type="slidenum">
              <a:rPr lang="en-US" smtClean="0"/>
              <a:t>‹#›</a:t>
            </a:fld>
            <a:endParaRPr lang="en-US"/>
          </a:p>
        </p:txBody>
      </p:sp>
    </p:spTree>
    <p:extLst>
      <p:ext uri="{BB962C8B-B14F-4D97-AF65-F5344CB8AC3E}">
        <p14:creationId xmlns:p14="http://schemas.microsoft.com/office/powerpoint/2010/main" val="767257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endParaRPr lang="en-US" dirty="0"/>
          </a:p>
        </p:txBody>
      </p:sp>
      <p:sp>
        <p:nvSpPr>
          <p:cNvPr id="4" name="Slide Number Placeholder 3"/>
          <p:cNvSpPr>
            <a:spLocks noGrp="1"/>
          </p:cNvSpPr>
          <p:nvPr>
            <p:ph type="sldNum" sz="quarter" idx="10"/>
          </p:nvPr>
        </p:nvSpPr>
        <p:spPr/>
        <p:txBody>
          <a:bodyPr/>
          <a:lstStyle/>
          <a:p>
            <a:fld id="{E080D148-A5C7-4B73-8110-40A2B36ADC5D}" type="slidenum">
              <a:rPr lang="en-US" smtClean="0"/>
              <a:t>4</a:t>
            </a:fld>
            <a:endParaRPr lang="en-US"/>
          </a:p>
        </p:txBody>
      </p:sp>
    </p:spTree>
    <p:extLst>
      <p:ext uri="{BB962C8B-B14F-4D97-AF65-F5344CB8AC3E}">
        <p14:creationId xmlns:p14="http://schemas.microsoft.com/office/powerpoint/2010/main" val="741633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80D148-A5C7-4B73-8110-40A2B36ADC5D}" type="slidenum">
              <a:rPr lang="en-US" smtClean="0"/>
              <a:t>65</a:t>
            </a:fld>
            <a:endParaRPr lang="en-US"/>
          </a:p>
        </p:txBody>
      </p:sp>
    </p:spTree>
    <p:extLst>
      <p:ext uri="{BB962C8B-B14F-4D97-AF65-F5344CB8AC3E}">
        <p14:creationId xmlns:p14="http://schemas.microsoft.com/office/powerpoint/2010/main" val="3832329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80D148-A5C7-4B73-8110-40A2B36ADC5D}" type="slidenum">
              <a:rPr lang="en-US" smtClean="0"/>
              <a:t>67</a:t>
            </a:fld>
            <a:endParaRPr lang="en-US"/>
          </a:p>
        </p:txBody>
      </p:sp>
    </p:spTree>
    <p:extLst>
      <p:ext uri="{BB962C8B-B14F-4D97-AF65-F5344CB8AC3E}">
        <p14:creationId xmlns:p14="http://schemas.microsoft.com/office/powerpoint/2010/main" val="4075377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95C49F-CFAF-4AAF-8CC3-3668369AA0C1}" type="datetime1">
              <a:rPr lang="en-US" smtClean="0"/>
              <a:t>2/21/2018</a:t>
            </a:fld>
            <a:endParaRPr lang="en-US"/>
          </a:p>
        </p:txBody>
      </p:sp>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a:t>
            </a:fld>
            <a:endParaRPr lang="en-US"/>
          </a:p>
        </p:txBody>
      </p:sp>
    </p:spTree>
    <p:extLst>
      <p:ext uri="{BB962C8B-B14F-4D97-AF65-F5344CB8AC3E}">
        <p14:creationId xmlns:p14="http://schemas.microsoft.com/office/powerpoint/2010/main" val="3728225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D0ECFA-3A6E-40FB-A12D-39A3F8CFF6B9}" type="datetime1">
              <a:rPr lang="en-US" smtClean="0"/>
              <a:t>2/21/2018</a:t>
            </a:fld>
            <a:endParaRPr lang="en-US"/>
          </a:p>
        </p:txBody>
      </p:sp>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a:t>
            </a:fld>
            <a:endParaRPr lang="en-US"/>
          </a:p>
        </p:txBody>
      </p:sp>
    </p:spTree>
    <p:extLst>
      <p:ext uri="{BB962C8B-B14F-4D97-AF65-F5344CB8AC3E}">
        <p14:creationId xmlns:p14="http://schemas.microsoft.com/office/powerpoint/2010/main" val="609178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53823E-5CB5-4BB3-9B54-79E1F8F63352}" type="datetime1">
              <a:rPr lang="en-US" smtClean="0"/>
              <a:t>2/21/2018</a:t>
            </a:fld>
            <a:endParaRPr lang="en-US"/>
          </a:p>
        </p:txBody>
      </p:sp>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a:t>
            </a:fld>
            <a:endParaRPr lang="en-US"/>
          </a:p>
        </p:txBody>
      </p:sp>
    </p:spTree>
    <p:extLst>
      <p:ext uri="{BB962C8B-B14F-4D97-AF65-F5344CB8AC3E}">
        <p14:creationId xmlns:p14="http://schemas.microsoft.com/office/powerpoint/2010/main" val="2591016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8DD6A3-B5F4-4089-A1DD-C6BE16CC6B90}" type="datetime1">
              <a:rPr lang="en-US" smtClean="0"/>
              <a:t>2/21/2018</a:t>
            </a:fld>
            <a:endParaRPr lang="en-US"/>
          </a:p>
        </p:txBody>
      </p:sp>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a:t>
            </a:fld>
            <a:endParaRPr lang="en-US"/>
          </a:p>
        </p:txBody>
      </p:sp>
    </p:spTree>
    <p:extLst>
      <p:ext uri="{BB962C8B-B14F-4D97-AF65-F5344CB8AC3E}">
        <p14:creationId xmlns:p14="http://schemas.microsoft.com/office/powerpoint/2010/main" val="3418247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43D9F3B-D208-4A4E-B5B0-2B4D91E00930}" type="datetime1">
              <a:rPr lang="en-US" smtClean="0"/>
              <a:t>2/21/2018</a:t>
            </a:fld>
            <a:endParaRPr lang="en-US"/>
          </a:p>
        </p:txBody>
      </p:sp>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a:t>
            </a:fld>
            <a:endParaRPr lang="en-US"/>
          </a:p>
        </p:txBody>
      </p:sp>
    </p:spTree>
    <p:extLst>
      <p:ext uri="{BB962C8B-B14F-4D97-AF65-F5344CB8AC3E}">
        <p14:creationId xmlns:p14="http://schemas.microsoft.com/office/powerpoint/2010/main" val="3319328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D40731B-569C-4A5A-8119-CAD23A22ED24}" type="datetime1">
              <a:rPr lang="en-US" smtClean="0"/>
              <a:t>2/21/2018</a:t>
            </a:fld>
            <a:endParaRPr lang="en-US"/>
          </a:p>
        </p:txBody>
      </p:sp>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a:t>
            </a:fld>
            <a:endParaRPr lang="en-US"/>
          </a:p>
        </p:txBody>
      </p:sp>
    </p:spTree>
    <p:extLst>
      <p:ext uri="{BB962C8B-B14F-4D97-AF65-F5344CB8AC3E}">
        <p14:creationId xmlns:p14="http://schemas.microsoft.com/office/powerpoint/2010/main" val="1815348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5900BA1-20CF-43E7-89AB-55E6D918F11C}" type="datetime1">
              <a:rPr lang="en-US" smtClean="0"/>
              <a:t>2/21/2018</a:t>
            </a:fld>
            <a:endParaRPr lang="en-US"/>
          </a:p>
        </p:txBody>
      </p:sp>
      <p:sp>
        <p:nvSpPr>
          <p:cNvPr id="8" name="Footer Placeholder 7"/>
          <p:cNvSpPr>
            <a:spLocks noGrp="1"/>
          </p:cNvSpPr>
          <p:nvPr>
            <p:ph type="ftr" sz="quarter" idx="11"/>
          </p:nvPr>
        </p:nvSpPr>
        <p:spPr/>
        <p:txBody>
          <a:bodyPr/>
          <a:lstStyle/>
          <a:p>
            <a:r>
              <a:rPr lang="en-US" smtClean="0"/>
              <a:t>Wacth GST lecture @ my YouTube channel "GST Free Class"</a:t>
            </a:r>
            <a:endParaRPr lang="en-US"/>
          </a:p>
        </p:txBody>
      </p:sp>
      <p:sp>
        <p:nvSpPr>
          <p:cNvPr id="9" name="Slide Number Placeholder 8"/>
          <p:cNvSpPr>
            <a:spLocks noGrp="1"/>
          </p:cNvSpPr>
          <p:nvPr>
            <p:ph type="sldNum" sz="quarter" idx="12"/>
          </p:nvPr>
        </p:nvSpPr>
        <p:spPr/>
        <p:txBody>
          <a:bodyPr/>
          <a:lstStyle/>
          <a:p>
            <a:fld id="{AF919521-93F5-4A9B-8D69-4C242A2BADBE}" type="slidenum">
              <a:rPr lang="en-US" smtClean="0"/>
              <a:t>‹#›</a:t>
            </a:fld>
            <a:endParaRPr lang="en-US"/>
          </a:p>
        </p:txBody>
      </p:sp>
    </p:spTree>
    <p:extLst>
      <p:ext uri="{BB962C8B-B14F-4D97-AF65-F5344CB8AC3E}">
        <p14:creationId xmlns:p14="http://schemas.microsoft.com/office/powerpoint/2010/main" val="3299277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13A0244-816D-4C37-A0BB-22DA27ECC9FC}" type="datetime1">
              <a:rPr lang="en-US" smtClean="0"/>
              <a:t>2/21/2018</a:t>
            </a:fld>
            <a:endParaRPr lang="en-US"/>
          </a:p>
        </p:txBody>
      </p:sp>
      <p:sp>
        <p:nvSpPr>
          <p:cNvPr id="4" name="Footer Placeholder 3"/>
          <p:cNvSpPr>
            <a:spLocks noGrp="1"/>
          </p:cNvSpPr>
          <p:nvPr>
            <p:ph type="ftr" sz="quarter" idx="11"/>
          </p:nvPr>
        </p:nvSpPr>
        <p:spPr/>
        <p:txBody>
          <a:bodyPr/>
          <a:lstStyle/>
          <a:p>
            <a:r>
              <a:rPr lang="en-US" smtClean="0"/>
              <a:t>Wacth GST lecture @ my YouTube channel "GST Free Class"</a:t>
            </a:r>
            <a:endParaRPr lang="en-US"/>
          </a:p>
        </p:txBody>
      </p:sp>
      <p:sp>
        <p:nvSpPr>
          <p:cNvPr id="5" name="Slide Number Placeholder 4"/>
          <p:cNvSpPr>
            <a:spLocks noGrp="1"/>
          </p:cNvSpPr>
          <p:nvPr>
            <p:ph type="sldNum" sz="quarter" idx="12"/>
          </p:nvPr>
        </p:nvSpPr>
        <p:spPr/>
        <p:txBody>
          <a:bodyPr/>
          <a:lstStyle/>
          <a:p>
            <a:fld id="{AF919521-93F5-4A9B-8D69-4C242A2BADBE}" type="slidenum">
              <a:rPr lang="en-US" smtClean="0"/>
              <a:t>‹#›</a:t>
            </a:fld>
            <a:endParaRPr lang="en-US"/>
          </a:p>
        </p:txBody>
      </p:sp>
    </p:spTree>
    <p:extLst>
      <p:ext uri="{BB962C8B-B14F-4D97-AF65-F5344CB8AC3E}">
        <p14:creationId xmlns:p14="http://schemas.microsoft.com/office/powerpoint/2010/main" val="2584319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07E533-2870-4923-847F-186DD85E2718}" type="datetime1">
              <a:rPr lang="en-US" smtClean="0"/>
              <a:t>2/21/2018</a:t>
            </a:fld>
            <a:endParaRPr lang="en-US"/>
          </a:p>
        </p:txBody>
      </p:sp>
      <p:sp>
        <p:nvSpPr>
          <p:cNvPr id="3" name="Footer Placeholder 2"/>
          <p:cNvSpPr>
            <a:spLocks noGrp="1"/>
          </p:cNvSpPr>
          <p:nvPr>
            <p:ph type="ftr" sz="quarter" idx="11"/>
          </p:nvPr>
        </p:nvSpPr>
        <p:spPr/>
        <p:txBody>
          <a:bodyPr/>
          <a:lstStyle/>
          <a:p>
            <a:r>
              <a:rPr lang="en-US" smtClean="0"/>
              <a:t>Wacth GST lecture @ my YouTube channel "GST Free Class"</a:t>
            </a:r>
            <a:endParaRPr lang="en-US"/>
          </a:p>
        </p:txBody>
      </p:sp>
      <p:sp>
        <p:nvSpPr>
          <p:cNvPr id="4" name="Slide Number Placeholder 3"/>
          <p:cNvSpPr>
            <a:spLocks noGrp="1"/>
          </p:cNvSpPr>
          <p:nvPr>
            <p:ph type="sldNum" sz="quarter" idx="12"/>
          </p:nvPr>
        </p:nvSpPr>
        <p:spPr/>
        <p:txBody>
          <a:bodyPr/>
          <a:lstStyle/>
          <a:p>
            <a:fld id="{AF919521-93F5-4A9B-8D69-4C242A2BADBE}" type="slidenum">
              <a:rPr lang="en-US" smtClean="0"/>
              <a:t>‹#›</a:t>
            </a:fld>
            <a:endParaRPr lang="en-US"/>
          </a:p>
        </p:txBody>
      </p:sp>
    </p:spTree>
    <p:extLst>
      <p:ext uri="{BB962C8B-B14F-4D97-AF65-F5344CB8AC3E}">
        <p14:creationId xmlns:p14="http://schemas.microsoft.com/office/powerpoint/2010/main" val="1276380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3112703-4EB6-4430-AB69-BD8B1ADC3800}" type="datetime1">
              <a:rPr lang="en-US" smtClean="0"/>
              <a:t>2/21/2018</a:t>
            </a:fld>
            <a:endParaRPr lang="en-US"/>
          </a:p>
        </p:txBody>
      </p:sp>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a:t>
            </a:fld>
            <a:endParaRPr lang="en-US"/>
          </a:p>
        </p:txBody>
      </p:sp>
    </p:spTree>
    <p:extLst>
      <p:ext uri="{BB962C8B-B14F-4D97-AF65-F5344CB8AC3E}">
        <p14:creationId xmlns:p14="http://schemas.microsoft.com/office/powerpoint/2010/main" val="251250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55D4E88-76EB-487E-82BC-7A32335EBA00}" type="datetime1">
              <a:rPr lang="en-US" smtClean="0"/>
              <a:t>2/21/2018</a:t>
            </a:fld>
            <a:endParaRPr lang="en-US"/>
          </a:p>
        </p:txBody>
      </p:sp>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a:t>
            </a:fld>
            <a:endParaRPr lang="en-US"/>
          </a:p>
        </p:txBody>
      </p:sp>
    </p:spTree>
    <p:extLst>
      <p:ext uri="{BB962C8B-B14F-4D97-AF65-F5344CB8AC3E}">
        <p14:creationId xmlns:p14="http://schemas.microsoft.com/office/powerpoint/2010/main" val="3793893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1C2462-C991-4C8B-BD2B-F3532DBFF85C}" type="datetime1">
              <a:rPr lang="en-US" smtClean="0"/>
              <a:t>2/21/2018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Wacth GST lecture @ my YouTube channel "GST Free Class"</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919521-93F5-4A9B-8D69-4C242A2BADBE}" type="slidenum">
              <a:rPr lang="en-US" smtClean="0"/>
              <a:t>‹#›</a:t>
            </a:fld>
            <a:endParaRPr lang="en-US"/>
          </a:p>
        </p:txBody>
      </p:sp>
    </p:spTree>
    <p:extLst>
      <p:ext uri="{BB962C8B-B14F-4D97-AF65-F5344CB8AC3E}">
        <p14:creationId xmlns:p14="http://schemas.microsoft.com/office/powerpoint/2010/main" val="138944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youtube.com/watch?v=B3bDjh9gowU&amp;t=14s" TargetMode="Externa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20.png"/><Relationship Id="rId4" Type="http://schemas.microsoft.com/office/2011/relationships/inkAction" Target="../ink/inkAction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21.png"/><Relationship Id="rId4" Type="http://schemas.microsoft.com/office/2011/relationships/inkAction" Target="../ink/inkAction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22.png"/><Relationship Id="rId4" Type="http://schemas.microsoft.com/office/2011/relationships/inkAction" Target="../ink/inkAction10.xml"/></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customXml" Target="../ink/ink3.xml"/><Relationship Id="rId7" Type="http://schemas.microsoft.com/office/2011/relationships/inkAction" Target="../ink/inkAction11.xml"/><Relationship Id="rId2" Type="http://schemas.openxmlformats.org/officeDocument/2006/relationships/image" Target="../media/image23.jpg"/><Relationship Id="rId1" Type="http://schemas.openxmlformats.org/officeDocument/2006/relationships/slideLayout" Target="../slideLayouts/slideLayout7.xml"/><Relationship Id="rId6" Type="http://schemas.openxmlformats.org/officeDocument/2006/relationships/image" Target="../media/image16.emf"/></Relationships>
</file>

<file path=ppt/slides/_rels/slide1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customXml" Target="../ink/ink4.xml"/><Relationship Id="rId7" Type="http://schemas.microsoft.com/office/2011/relationships/inkAction" Target="../ink/inkAction12.xml"/><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image" Target="../media/image19.emf"/></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28.png"/><Relationship Id="rId4" Type="http://schemas.openxmlformats.org/officeDocument/2006/relationships/diagramQuickStyle" Target="../diagrams/quickStyle1.xml"/><Relationship Id="rId9" Type="http://schemas.microsoft.com/office/2011/relationships/inkAction" Target="../ink/inkAction1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29.png"/><Relationship Id="rId4" Type="http://schemas.openxmlformats.org/officeDocument/2006/relationships/diagramQuickStyle" Target="../diagrams/quickStyle2.xml"/><Relationship Id="rId9" Type="http://schemas.microsoft.com/office/2011/relationships/inkAction" Target="../ink/inkAction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30.png"/><Relationship Id="rId4" Type="http://schemas.microsoft.com/office/2011/relationships/inkAction" Target="../ink/inkAction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31.png"/><Relationship Id="rId4" Type="http://schemas.microsoft.com/office/2011/relationships/inkAction" Target="../ink/inkAction16.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6.png"/><Relationship Id="rId5" Type="http://schemas.microsoft.com/office/2011/relationships/inkAction" Target="../ink/inkAction1.xml"/></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customXml" Target="../ink/ink5.xml"/><Relationship Id="rId7" Type="http://schemas.microsoft.com/office/2011/relationships/inkAction" Target="../ink/inkAction17.xml"/><Relationship Id="rId2" Type="http://schemas.openxmlformats.org/officeDocument/2006/relationships/image" Target="../media/image32.jpg"/><Relationship Id="rId1" Type="http://schemas.openxmlformats.org/officeDocument/2006/relationships/slideLayout" Target="../slideLayouts/slideLayout7.xml"/><Relationship Id="rId6" Type="http://schemas.openxmlformats.org/officeDocument/2006/relationships/image" Target="../media/image21.emf"/></Relationships>
</file>

<file path=ppt/slides/_rels/slide2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 Id="rId6" Type="http://schemas.openxmlformats.org/officeDocument/2006/relationships/image" Target="../media/image35.png"/><Relationship Id="rId5" Type="http://schemas.microsoft.com/office/2011/relationships/inkAction" Target="../ink/inkAction18.xml"/></Relationships>
</file>

<file path=ppt/slides/_rels/slide2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customXml" Target="../ink/ink6.xml"/><Relationship Id="rId7" Type="http://schemas.microsoft.com/office/2011/relationships/inkAction" Target="../ink/inkAction19.xml"/><Relationship Id="rId2" Type="http://schemas.openxmlformats.org/officeDocument/2006/relationships/image" Target="../media/image36.jpg"/><Relationship Id="rId1" Type="http://schemas.openxmlformats.org/officeDocument/2006/relationships/slideLayout" Target="../slideLayouts/slideLayout7.xml"/><Relationship Id="rId6" Type="http://schemas.openxmlformats.org/officeDocument/2006/relationships/image" Target="../media/image24.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38.png"/><Relationship Id="rId4" Type="http://schemas.microsoft.com/office/2011/relationships/inkAction" Target="../ink/inkAction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39.png"/><Relationship Id="rId4" Type="http://schemas.microsoft.com/office/2011/relationships/inkAction" Target="../ink/inkAction21.xml"/></Relationships>
</file>

<file path=ppt/slides/_rels/slide2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customXml" Target="../ink/ink7.xml"/><Relationship Id="rId7" Type="http://schemas.microsoft.com/office/2011/relationships/inkAction" Target="../ink/inkAction22.xml"/><Relationship Id="rId2" Type="http://schemas.openxmlformats.org/officeDocument/2006/relationships/image" Target="../media/image40.jpg"/><Relationship Id="rId1" Type="http://schemas.openxmlformats.org/officeDocument/2006/relationships/slideLayout" Target="../slideLayouts/slideLayout7.xml"/><Relationship Id="rId6" Type="http://schemas.openxmlformats.org/officeDocument/2006/relationships/image" Target="../media/image26.emf"/></Relationships>
</file>

<file path=ppt/slides/_rels/slide26.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 Id="rId6" Type="http://schemas.openxmlformats.org/officeDocument/2006/relationships/image" Target="../media/image43.png"/><Relationship Id="rId5" Type="http://schemas.microsoft.com/office/2011/relationships/inkAction" Target="../ink/inkAction23.xml"/></Relationships>
</file>

<file path=ppt/slides/_rels/slide27.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customXml" Target="../ink/ink8.xml"/><Relationship Id="rId7" Type="http://schemas.openxmlformats.org/officeDocument/2006/relationships/customXml" Target="../ink/ink9.xml"/><Relationship Id="rId2" Type="http://schemas.openxmlformats.org/officeDocument/2006/relationships/image" Target="../media/image44.jpg"/><Relationship Id="rId1" Type="http://schemas.openxmlformats.org/officeDocument/2006/relationships/slideLayout" Target="../slideLayouts/slideLayout7.xml"/><Relationship Id="rId6" Type="http://schemas.openxmlformats.org/officeDocument/2006/relationships/image" Target="../media/image29.emf"/><Relationship Id="rId10" Type="http://schemas.openxmlformats.org/officeDocument/2006/relationships/image" Target="../media/image45.png"/><Relationship Id="rId9" Type="http://schemas.microsoft.com/office/2011/relationships/inkAction" Target="../ink/inkAction24.xml"/></Relationships>
</file>

<file path=ppt/slides/_rels/slide28.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 Id="rId6" Type="http://schemas.openxmlformats.org/officeDocument/2006/relationships/image" Target="../media/image47.png"/><Relationship Id="rId5" Type="http://schemas.microsoft.com/office/2011/relationships/inkAction" Target="../ink/inkAction2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48.png"/><Relationship Id="rId4" Type="http://schemas.microsoft.com/office/2011/relationships/inkAction" Target="../ink/inkAction26.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49.png"/><Relationship Id="rId4" Type="http://schemas.microsoft.com/office/2011/relationships/inkAction" Target="../ink/inkAction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50.png"/><Relationship Id="rId4" Type="http://schemas.microsoft.com/office/2011/relationships/inkAction" Target="../ink/inkAction28.xml"/></Relationships>
</file>

<file path=ppt/slides/_rels/slide3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customXml" Target="../ink/ink10.xml"/><Relationship Id="rId7" Type="http://schemas.microsoft.com/office/2011/relationships/inkAction" Target="../ink/inkAction29.xml"/><Relationship Id="rId2" Type="http://schemas.openxmlformats.org/officeDocument/2006/relationships/image" Target="../media/image51.jpg"/><Relationship Id="rId1" Type="http://schemas.openxmlformats.org/officeDocument/2006/relationships/slideLayout" Target="../slideLayouts/slideLayout7.xml"/><Relationship Id="rId6" Type="http://schemas.openxmlformats.org/officeDocument/2006/relationships/image" Target="../media/image32.emf"/></Relationships>
</file>

<file path=ppt/slides/_rels/slide33.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7.xml"/><Relationship Id="rId6" Type="http://schemas.openxmlformats.org/officeDocument/2006/relationships/image" Target="../media/image54.png"/><Relationship Id="rId5" Type="http://schemas.microsoft.com/office/2011/relationships/inkAction" Target="../ink/inkAction30.xml"/></Relationships>
</file>

<file path=ppt/slides/_rels/slide34.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7.xml"/><Relationship Id="rId6" Type="http://schemas.openxmlformats.org/officeDocument/2006/relationships/image" Target="../media/image56.png"/><Relationship Id="rId5" Type="http://schemas.microsoft.com/office/2011/relationships/inkAction" Target="../ink/inkAction31.xml"/></Relationships>
</file>

<file path=ppt/slides/_rels/slide35.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7.xml"/><Relationship Id="rId6" Type="http://schemas.openxmlformats.org/officeDocument/2006/relationships/image" Target="../media/image58.png"/><Relationship Id="rId5" Type="http://schemas.microsoft.com/office/2011/relationships/inkAction" Target="../ink/inkAction32.xml"/></Relationships>
</file>

<file path=ppt/slides/_rels/slide36.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7.xml"/><Relationship Id="rId6" Type="http://schemas.openxmlformats.org/officeDocument/2006/relationships/image" Target="../media/image60.png"/><Relationship Id="rId5" Type="http://schemas.microsoft.com/office/2011/relationships/inkAction" Target="../ink/inkAction33.xml"/></Relationships>
</file>

<file path=ppt/slides/_rels/slide37.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7.xml"/><Relationship Id="rId6" Type="http://schemas.openxmlformats.org/officeDocument/2006/relationships/image" Target="../media/image62.png"/><Relationship Id="rId5" Type="http://schemas.microsoft.com/office/2011/relationships/inkAction" Target="../ink/inkAction34.xml"/></Relationships>
</file>

<file path=ppt/slides/_rels/slide38.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7.xml"/><Relationship Id="rId6" Type="http://schemas.openxmlformats.org/officeDocument/2006/relationships/image" Target="../media/image64.png"/><Relationship Id="rId5" Type="http://schemas.microsoft.com/office/2011/relationships/inkAction" Target="../ink/inkAction35.xml"/></Relationships>
</file>

<file path=ppt/slides/_rels/slide39.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11/relationships/inkAction" Target="../ink/inkAction2.xml"/></Relationships>
</file>

<file path=ppt/slides/_rels/slide40.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7.xml"/><Relationship Id="rId6" Type="http://schemas.openxmlformats.org/officeDocument/2006/relationships/image" Target="../media/image67.png"/><Relationship Id="rId5" Type="http://schemas.microsoft.com/office/2011/relationships/inkAction" Target="../ink/inkAction3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68.png"/><Relationship Id="rId4" Type="http://schemas.microsoft.com/office/2011/relationships/inkAction" Target="../ink/inkAction37.xml"/></Relationships>
</file>

<file path=ppt/slides/_rels/slide42.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7.xml"/><Relationship Id="rId6" Type="http://schemas.openxmlformats.org/officeDocument/2006/relationships/image" Target="../media/image70.png"/><Relationship Id="rId5" Type="http://schemas.microsoft.com/office/2011/relationships/inkAction" Target="../ink/inkAction38.xml"/></Relationships>
</file>

<file path=ppt/slides/_rels/slide43.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customXml" Target="../ink/ink11.xml"/><Relationship Id="rId7" Type="http://schemas.microsoft.com/office/2011/relationships/inkAction" Target="../ink/inkAction39.xml"/><Relationship Id="rId2" Type="http://schemas.openxmlformats.org/officeDocument/2006/relationships/image" Target="../media/image71.jpg"/><Relationship Id="rId1" Type="http://schemas.openxmlformats.org/officeDocument/2006/relationships/slideLayout" Target="../slideLayouts/slideLayout7.xml"/><Relationship Id="rId6" Type="http://schemas.openxmlformats.org/officeDocument/2006/relationships/image" Target="../media/image35.emf"/></Relationships>
</file>

<file path=ppt/slides/_rels/slide44.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oleObject" Target="../embeddings/oleObject1.bin"/><Relationship Id="rId7" Type="http://schemas.microsoft.com/office/2011/relationships/inkAction" Target="../ink/inkAction40.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3.emf"/></Relationships>
</file>

<file path=ppt/slides/_rels/slide45.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oleObject" Target="../embeddings/oleObject2.bin"/><Relationship Id="rId7" Type="http://schemas.microsoft.com/office/2011/relationships/inkAction" Target="../ink/inkAction41.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75.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77.png"/><Relationship Id="rId4" Type="http://schemas.microsoft.com/office/2011/relationships/inkAction" Target="../ink/inkAction4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78.png"/><Relationship Id="rId4" Type="http://schemas.microsoft.com/office/2011/relationships/inkAction" Target="../ink/inkAction43.xml"/></Relationships>
</file>

<file path=ppt/slides/_rels/slide48.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oleObject" Target="../embeddings/oleObject3.bin"/><Relationship Id="rId7" Type="http://schemas.microsoft.com/office/2011/relationships/inkAction" Target="../ink/inkAction44.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79.e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81.png"/><Relationship Id="rId4" Type="http://schemas.microsoft.com/office/2011/relationships/inkAction" Target="../ink/inkAction45.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ustomXml" Target="../ink/ink1.xml"/><Relationship Id="rId7" Type="http://schemas.microsoft.com/office/2011/relationships/inkAction" Target="../ink/inkAction3.xml"/><Relationship Id="rId2" Type="http://schemas.openxmlformats.org/officeDocument/2006/relationships/image" Target="../media/image10.jpg"/><Relationship Id="rId1" Type="http://schemas.openxmlformats.org/officeDocument/2006/relationships/slideLayout" Target="../slideLayouts/slideLayout7.xml"/><Relationship Id="rId6" Type="http://schemas.openxmlformats.org/officeDocument/2006/relationships/image" Target="../media/image9.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82.png"/><Relationship Id="rId4" Type="http://schemas.microsoft.com/office/2011/relationships/inkAction" Target="../ink/inkAction46.xml"/></Relationships>
</file>

<file path=ppt/slides/_rels/slide51.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oleObject" Target="../embeddings/oleObject4.bin"/><Relationship Id="rId7" Type="http://schemas.microsoft.com/office/2011/relationships/inkAction" Target="../ink/inkAction47.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83.emf"/></Relationships>
</file>

<file path=ppt/slides/_rels/slide52.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oleObject" Target="../embeddings/oleObject5.bin"/><Relationship Id="rId7" Type="http://schemas.microsoft.com/office/2011/relationships/inkAction" Target="../ink/inkAction48.xml"/><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85.em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87.png"/><Relationship Id="rId4" Type="http://schemas.microsoft.com/office/2011/relationships/inkAction" Target="../ink/inkAction49.xml"/></Relationships>
</file>

<file path=ppt/slides/_rels/slide54.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customXml" Target="../ink/ink12.xml"/><Relationship Id="rId7" Type="http://schemas.microsoft.com/office/2011/relationships/inkAction" Target="../ink/inkAction50.xml"/><Relationship Id="rId2" Type="http://schemas.openxmlformats.org/officeDocument/2006/relationships/image" Target="../media/image88.emf"/><Relationship Id="rId1" Type="http://schemas.openxmlformats.org/officeDocument/2006/relationships/slideLayout" Target="../slideLayouts/slideLayout2.xml"/><Relationship Id="rId6" Type="http://schemas.openxmlformats.org/officeDocument/2006/relationships/image" Target="../media/image41.emf"/></Relationships>
</file>

<file path=ppt/slides/_rels/slide55.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2.xml"/><Relationship Id="rId6" Type="http://schemas.openxmlformats.org/officeDocument/2006/relationships/image" Target="../media/image91.png"/><Relationship Id="rId5" Type="http://schemas.microsoft.com/office/2011/relationships/inkAction" Target="../ink/inkAction51.xml"/></Relationships>
</file>

<file path=ppt/slides/_rels/slide56.x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slideLayout" Target="../slideLayouts/slideLayout2.xml"/><Relationship Id="rId6" Type="http://schemas.openxmlformats.org/officeDocument/2006/relationships/image" Target="../media/image93.png"/><Relationship Id="rId5" Type="http://schemas.microsoft.com/office/2011/relationships/inkAction" Target="../ink/inkAction5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7" Type="http://schemas.openxmlformats.org/officeDocument/2006/relationships/comments" Target="../comments/comment1.xml"/><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3.png"/><Relationship Id="rId5" Type="http://schemas.microsoft.com/office/2011/relationships/inkAction" Target="../ink/inkAction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5.png"/><Relationship Id="rId7" Type="http://schemas.openxmlformats.org/officeDocument/2006/relationships/image" Target="../media/image96.png"/><Relationship Id="rId2" Type="http://schemas.openxmlformats.org/officeDocument/2006/relationships/image" Target="../media/image94.png"/><Relationship Id="rId1" Type="http://schemas.openxmlformats.org/officeDocument/2006/relationships/slideLayout" Target="../slideLayouts/slideLayout7.xml"/><Relationship Id="rId6" Type="http://schemas.microsoft.com/office/2011/relationships/inkAction" Target="../ink/inkAction53.xml"/></Relationships>
</file>

<file path=ppt/slides/_rels/slide67.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9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11/relationships/inkAction" Target="../ink/inkAction54.xml"/><Relationship Id="rId4" Type="http://schemas.openxmlformats.org/officeDocument/2006/relationships/image" Target="../media/image98.png"/></Relationships>
</file>

<file path=ppt/slides/_rels/slide68.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 Id="rId6" Type="http://schemas.openxmlformats.org/officeDocument/2006/relationships/image" Target="../media/image101.png"/><Relationship Id="rId5" Type="http://schemas.microsoft.com/office/2011/relationships/inkAction" Target="../ink/inkAction55.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 Id="rId6" Type="http://schemas.openxmlformats.org/officeDocument/2006/relationships/image" Target="../media/image15.png"/><Relationship Id="rId5" Type="http://schemas.microsoft.com/office/2011/relationships/inkAction" Target="../ink/inkAction5.xml"/></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image" Target="../media/image17.png"/><Relationship Id="rId5" Type="http://schemas.microsoft.com/office/2011/relationships/inkAction" Target="../ink/inkAction6.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customXml" Target="../ink/ink2.xml"/><Relationship Id="rId7" Type="http://schemas.microsoft.com/office/2011/relationships/inkAction" Target="../ink/inkAction7.xml"/><Relationship Id="rId2" Type="http://schemas.openxmlformats.org/officeDocument/2006/relationships/image" Target="../media/image18.jpg"/><Relationship Id="rId1" Type="http://schemas.openxmlformats.org/officeDocument/2006/relationships/slideLayout" Target="../slideLayouts/slideLayout7.xml"/><Relationship Id="rId6"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2059376"/>
          </a:xfrm>
          <a:prstGeom prst="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lang="en-US" sz="6000" dirty="0" smtClean="0">
                <a:solidFill>
                  <a:srgbClr val="FF0000"/>
                </a:solidFill>
              </a:rPr>
              <a:t>GST FREE CLASS </a:t>
            </a:r>
            <a:r>
              <a:rPr lang="en-US" sz="6000" dirty="0" smtClean="0">
                <a:solidFill>
                  <a:srgbClr val="FF0000"/>
                </a:solidFill>
              </a:rPr>
              <a:t>FOR</a:t>
            </a:r>
          </a:p>
          <a:p>
            <a:pPr algn="ctr"/>
            <a:r>
              <a:rPr lang="en-US" sz="2800" dirty="0" smtClean="0">
                <a:solidFill>
                  <a:schemeClr val="tx1"/>
                </a:solidFill>
              </a:rPr>
              <a:t>Link for video lectures</a:t>
            </a:r>
          </a:p>
          <a:p>
            <a:pPr algn="ctr"/>
            <a:r>
              <a:rPr lang="en-US" sz="2800" dirty="0" smtClean="0">
                <a:solidFill>
                  <a:schemeClr val="tx1"/>
                </a:solidFill>
                <a:hlinkClick r:id="rId2"/>
              </a:rPr>
              <a:t>https://www.youtube.com/watch?v=B3bDjh9gowU&amp;t=14s</a:t>
            </a:r>
            <a:endParaRPr lang="en-US" sz="2800" dirty="0">
              <a:solidFill>
                <a:schemeClr val="tx1"/>
              </a:solidFill>
            </a:endParaRPr>
          </a:p>
        </p:txBody>
      </p:sp>
      <p:pic>
        <p:nvPicPr>
          <p:cNvPr id="3"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5169" y="2133602"/>
            <a:ext cx="4061578" cy="230661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Image result for CS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724" y="2133602"/>
            <a:ext cx="3216891" cy="209822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Image result for institute of cost accountants of india log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474" t="14095" r="7000" b="13880"/>
          <a:stretch/>
        </p:blipFill>
        <p:spPr bwMode="auto">
          <a:xfrm>
            <a:off x="8697606" y="2060641"/>
            <a:ext cx="3494394" cy="209822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756317" y="4619309"/>
            <a:ext cx="3540369" cy="223869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4400" dirty="0" smtClean="0"/>
              <a:t>By </a:t>
            </a:r>
          </a:p>
          <a:p>
            <a:pPr algn="ctr"/>
            <a:r>
              <a:rPr lang="en-US" sz="4400" dirty="0" smtClean="0"/>
              <a:t>CA Manish Sir</a:t>
            </a:r>
            <a:endParaRPr lang="en-US" sz="4400" dirty="0"/>
          </a:p>
        </p:txBody>
      </p:sp>
      <p:pic>
        <p:nvPicPr>
          <p:cNvPr id="7" name="Picture 6"/>
          <p:cNvPicPr>
            <a:picLocks noChangeAspect="1"/>
          </p:cNvPicPr>
          <p:nvPr/>
        </p:nvPicPr>
        <p:blipFill>
          <a:blip r:embed="rId6"/>
          <a:stretch>
            <a:fillRect/>
          </a:stretch>
        </p:blipFill>
        <p:spPr>
          <a:xfrm>
            <a:off x="10296686" y="4619309"/>
            <a:ext cx="1865538" cy="2237426"/>
          </a:xfrm>
          <a:prstGeom prst="rect">
            <a:avLst/>
          </a:prstGeom>
        </p:spPr>
      </p:pic>
      <p:sp>
        <p:nvSpPr>
          <p:cNvPr id="9" name="Oval 8"/>
          <p:cNvSpPr/>
          <p:nvPr/>
        </p:nvSpPr>
        <p:spPr>
          <a:xfrm>
            <a:off x="246185" y="4829708"/>
            <a:ext cx="2919046" cy="1749565"/>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dirty="0" smtClean="0">
                <a:solidFill>
                  <a:srgbClr val="FF0000"/>
                </a:solidFill>
              </a:rPr>
              <a:t>Valuation</a:t>
            </a:r>
            <a:r>
              <a:rPr lang="en-US" sz="2400" b="1" dirty="0" smtClean="0"/>
              <a:t> Rules under GST</a:t>
            </a:r>
            <a:endParaRPr lang="en-US" sz="2400" b="1" dirty="0"/>
          </a:p>
        </p:txBody>
      </p:sp>
      <p:sp>
        <p:nvSpPr>
          <p:cNvPr id="11" name="Oval 10"/>
          <p:cNvSpPr/>
          <p:nvPr/>
        </p:nvSpPr>
        <p:spPr>
          <a:xfrm>
            <a:off x="3535404" y="4829708"/>
            <a:ext cx="2919046" cy="1749565"/>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dirty="0" smtClean="0">
                <a:solidFill>
                  <a:schemeClr val="tx1"/>
                </a:solidFill>
              </a:rPr>
              <a:t>For </a:t>
            </a:r>
            <a:r>
              <a:rPr lang="en-US" sz="2400" dirty="0" smtClean="0">
                <a:solidFill>
                  <a:srgbClr val="FF0000"/>
                </a:solidFill>
              </a:rPr>
              <a:t>May/June</a:t>
            </a:r>
            <a:r>
              <a:rPr lang="en-US" sz="2400" dirty="0">
                <a:solidFill>
                  <a:schemeClr val="tx1"/>
                </a:solidFill>
              </a:rPr>
              <a:t> </a:t>
            </a:r>
            <a:r>
              <a:rPr lang="en-US" sz="2400" dirty="0" smtClean="0">
                <a:solidFill>
                  <a:schemeClr val="tx1"/>
                </a:solidFill>
              </a:rPr>
              <a:t>2018 Exam</a:t>
            </a:r>
          </a:p>
        </p:txBody>
      </p:sp>
      <p:sp>
        <p:nvSpPr>
          <p:cNvPr id="8" name="Footer Placeholder 7"/>
          <p:cNvSpPr>
            <a:spLocks noGrp="1"/>
          </p:cNvSpPr>
          <p:nvPr>
            <p:ph type="ftr" sz="quarter" idx="11"/>
          </p:nvPr>
        </p:nvSpPr>
        <p:spPr/>
        <p:txBody>
          <a:bodyPr/>
          <a:lstStyle/>
          <a:p>
            <a:r>
              <a:rPr lang="en-US" smtClean="0"/>
              <a:t>Wacth GST lecture @ my YouTube channel "GST Free Class"</a:t>
            </a:r>
            <a:endParaRPr lang="en-US"/>
          </a:p>
        </p:txBody>
      </p:sp>
      <p:sp>
        <p:nvSpPr>
          <p:cNvPr id="10" name="Slide Number Placeholder 9"/>
          <p:cNvSpPr>
            <a:spLocks noGrp="1"/>
          </p:cNvSpPr>
          <p:nvPr>
            <p:ph type="sldNum" sz="quarter" idx="12"/>
          </p:nvPr>
        </p:nvSpPr>
        <p:spPr/>
        <p:txBody>
          <a:bodyPr/>
          <a:lstStyle/>
          <a:p>
            <a:fld id="{AF919521-93F5-4A9B-8D69-4C242A2BADBE}" type="slidenum">
              <a:rPr lang="en-US" smtClean="0"/>
              <a:t>1</a:t>
            </a:fld>
            <a:endParaRPr lang="en-US"/>
          </a:p>
        </p:txBody>
      </p:sp>
    </p:spTree>
    <p:extLst>
      <p:ext uri="{BB962C8B-B14F-4D97-AF65-F5344CB8AC3E}">
        <p14:creationId xmlns:p14="http://schemas.microsoft.com/office/powerpoint/2010/main" val="21363572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lstStyle/>
          <a:p>
            <a:r>
              <a:rPr lang="en-IN" b="1" dirty="0"/>
              <a:t>Family [Section 2(49</a:t>
            </a:r>
            <a:r>
              <a:rPr lang="en-IN" b="1" dirty="0" smtClean="0"/>
              <a:t>)]</a:t>
            </a:r>
            <a:r>
              <a:rPr lang="en-IN" dirty="0" smtClean="0"/>
              <a:t>:</a:t>
            </a:r>
            <a:endParaRPr lang="en-US" dirty="0"/>
          </a:p>
        </p:txBody>
      </p:sp>
      <p:sp>
        <p:nvSpPr>
          <p:cNvPr id="3" name="Content Placeholder 2"/>
          <p:cNvSpPr>
            <a:spLocks noGrp="1"/>
          </p:cNvSpPr>
          <p:nvPr>
            <p:ph idx="1"/>
          </p:nvPr>
        </p:nvSpPr>
        <p:spPr/>
        <p:txBody>
          <a:bodyPr/>
          <a:lstStyle/>
          <a:p>
            <a:pPr marL="0" indent="0">
              <a:buNone/>
            </a:pPr>
            <a:r>
              <a:rPr lang="en-IN" dirty="0" smtClean="0"/>
              <a:t>Family means</a:t>
            </a:r>
          </a:p>
          <a:p>
            <a:endParaRPr lang="en-IN" dirty="0" smtClean="0"/>
          </a:p>
          <a:p>
            <a:pPr marL="571500" indent="-571500">
              <a:buAutoNum type="romanLcParenBoth"/>
            </a:pPr>
            <a:r>
              <a:rPr lang="en-IN" dirty="0" smtClean="0"/>
              <a:t>the </a:t>
            </a:r>
            <a:r>
              <a:rPr lang="en-IN" dirty="0"/>
              <a:t>spouse and children of the person, </a:t>
            </a:r>
            <a:r>
              <a:rPr lang="en-IN" dirty="0" smtClean="0"/>
              <a:t>and</a:t>
            </a:r>
          </a:p>
          <a:p>
            <a:pPr marL="571500" indent="-571500">
              <a:buAutoNum type="romanLcParenBoth"/>
            </a:pPr>
            <a:endParaRPr lang="en-US" dirty="0"/>
          </a:p>
          <a:p>
            <a:pPr marL="0" indent="0">
              <a:buNone/>
            </a:pPr>
            <a:r>
              <a:rPr lang="en-IN" b="1" dirty="0"/>
              <a:t>(ii)</a:t>
            </a:r>
            <a:r>
              <a:rPr lang="en-IN" dirty="0"/>
              <a:t> the parents, grand-parents, brothers and sisters of the person if they are wholly or mainly dependent on the said person.</a:t>
            </a:r>
            <a:endParaRPr lang="en-US" dirty="0"/>
          </a:p>
          <a:p>
            <a:endParaRPr lang="en-US" dirty="0"/>
          </a:p>
        </p:txBody>
      </p:sp>
      <mc:AlternateContent xmlns:mc="http://schemas.openxmlformats.org/markup-compatibility/2006">
        <mc:Choice xmlns:iact="http://schemas.microsoft.com/office/powerpoint/2014/inkAction" xmlns:p14="http://schemas.microsoft.com/office/powerpoint/2010/main" xmlns="" Requires="p14 iact">
          <p:contentPart p14:bwMode="auto" r:id="rId4">
            <p14:nvContentPartPr>
              <p14:cNvPr id="4" name="Ink 3"/>
              <p14:cNvContentPartPr/>
              <p14:nvPr>
                <p:extLst>
                  <p:ext uri="{42D2F446-02D8-4167-A562-619A0277C38B}">
                    <p15:isNarration xmlns:p15="http://schemas.microsoft.com/office/powerpoint/2012/main" val="1"/>
                  </p:ext>
                </p:extLst>
              </p14:nvPr>
            </p14:nvContentPartPr>
            <p14:xfrm>
              <a:off x="2486880" y="1408320"/>
              <a:ext cx="5364720" cy="3346560"/>
            </p14:xfrm>
          </p:contentPart>
        </mc:Choice>
        <mc:Fallback>
          <p:pic>
            <p:nvPicPr>
              <p:cNvPr id="4" name="Ink 3"/>
              <p:cNvPicPr>
                <a:picLocks noGrp="1" noRot="1" noChangeAspect="1" noMove="1" noResize="1" noEditPoints="1" noAdjustHandles="1" noChangeArrowheads="1" noChangeShapeType="1"/>
              </p:cNvPicPr>
              <p:nvPr/>
            </p:nvPicPr>
            <p:blipFill>
              <a:blip r:embed="rId5"/>
              <a:stretch>
                <a:fillRect/>
              </a:stretch>
            </p:blipFill>
            <p:spPr>
              <a:xfrm>
                <a:off x="2482200" y="1402920"/>
                <a:ext cx="5373720" cy="335844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10</a:t>
            </a:fld>
            <a:endParaRPr lang="en-US"/>
          </a:p>
        </p:txBody>
      </p:sp>
    </p:spTree>
    <p:extLst>
      <p:ext uri="{BB962C8B-B14F-4D97-AF65-F5344CB8AC3E}">
        <p14:creationId xmlns:p14="http://schemas.microsoft.com/office/powerpoint/2010/main" val="6684285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017640"/>
          </a:xfrm>
        </p:spPr>
        <p:style>
          <a:lnRef idx="1">
            <a:schemeClr val="accent4"/>
          </a:lnRef>
          <a:fillRef idx="2">
            <a:schemeClr val="accent4"/>
          </a:fillRef>
          <a:effectRef idx="1">
            <a:schemeClr val="accent4"/>
          </a:effectRef>
          <a:fontRef idx="minor">
            <a:schemeClr val="dk1"/>
          </a:fontRef>
        </p:style>
        <p:txBody>
          <a:bodyPr>
            <a:normAutofit/>
          </a:bodyPr>
          <a:lstStyle/>
          <a:p>
            <a:pPr algn="ctr"/>
            <a:r>
              <a:rPr lang="en-IN" b="1" dirty="0" smtClean="0"/>
              <a:t>Illustration</a:t>
            </a:r>
            <a:endParaRPr lang="en-US" dirty="0"/>
          </a:p>
        </p:txBody>
      </p:sp>
      <p:sp>
        <p:nvSpPr>
          <p:cNvPr id="3" name="Content Placeholder 2"/>
          <p:cNvSpPr>
            <a:spLocks noGrp="1"/>
          </p:cNvSpPr>
          <p:nvPr>
            <p:ph idx="1"/>
          </p:nvPr>
        </p:nvSpPr>
        <p:spPr>
          <a:xfrm>
            <a:off x="0" y="1017640"/>
            <a:ext cx="12192000" cy="5840360"/>
          </a:xfrm>
        </p:spPr>
        <p:txBody>
          <a:bodyPr>
            <a:normAutofit/>
          </a:bodyPr>
          <a:lstStyle/>
          <a:p>
            <a:r>
              <a:rPr lang="en-IN" dirty="0"/>
              <a:t>Mr. X located in Jaipur purchases 2,000 drawing boxes for </a:t>
            </a:r>
            <a:r>
              <a:rPr lang="en-IN" dirty="0" err="1"/>
              <a:t>Rs</a:t>
            </a:r>
            <a:r>
              <a:rPr lang="en-IN" dirty="0"/>
              <a:t>. 2,00,000 from M/s. Stationers Ltd. (wholesalers) located in Delhi. Mr. X's son is an employee in M/s. Stationers Ltd. The price of each drawing box in the open market is </a:t>
            </a:r>
            <a:r>
              <a:rPr lang="en-IN" dirty="0" err="1"/>
              <a:t>Rs</a:t>
            </a:r>
            <a:r>
              <a:rPr lang="en-IN" dirty="0"/>
              <a:t>. 120. The supplier additionally charges </a:t>
            </a:r>
            <a:r>
              <a:rPr lang="en-IN" dirty="0" err="1"/>
              <a:t>Rs</a:t>
            </a:r>
            <a:r>
              <a:rPr lang="en-IN" dirty="0"/>
              <a:t>. 5,000 for delivering the goods to the recipient's place of business.</a:t>
            </a:r>
            <a:endParaRPr lang="en-US" dirty="0"/>
          </a:p>
          <a:p>
            <a:r>
              <a:rPr lang="en-IN" dirty="0">
                <a:solidFill>
                  <a:srgbClr val="FF0000"/>
                </a:solidFill>
              </a:rPr>
              <a:t>Solution: </a:t>
            </a:r>
            <a:r>
              <a:rPr lang="en-IN" dirty="0"/>
              <a:t>Mr. X and M/s. Stationers Ltd. would not be treated as related persons merely because the son of the recipient is an employee of the supplier, although such son and the supplier would be treated as related persons.(As they fall under deemed relationship of employer and employee).</a:t>
            </a:r>
            <a:endParaRPr lang="en-US" dirty="0"/>
          </a:p>
          <a:p>
            <a:r>
              <a:rPr lang="en-IN" dirty="0"/>
              <a:t>Therefore, the transaction value will be accepted as the value of the supply. The transaction value includes incidental expenses incurred by the supplier in respect of the supply up to the time of delivery of goods to the recipient. This means, the transaction value will be : </a:t>
            </a:r>
            <a:r>
              <a:rPr lang="en-IN" dirty="0" err="1"/>
              <a:t>Rs</a:t>
            </a:r>
            <a:r>
              <a:rPr lang="en-IN" dirty="0"/>
              <a:t>. 2,00,000 + </a:t>
            </a:r>
            <a:r>
              <a:rPr lang="en-IN" dirty="0" err="1"/>
              <a:t>Rs</a:t>
            </a:r>
            <a:r>
              <a:rPr lang="en-IN" dirty="0"/>
              <a:t>. 5,000 i.e.</a:t>
            </a:r>
            <a:r>
              <a:rPr lang="en-IN" b="1" dirty="0"/>
              <a:t> </a:t>
            </a:r>
            <a:r>
              <a:rPr lang="en-IN" dirty="0" err="1"/>
              <a:t>Rs</a:t>
            </a:r>
            <a:r>
              <a:rPr lang="en-IN" dirty="0"/>
              <a:t>. 2,05,000. [Section 15(1) r/w Section 15(2)]</a:t>
            </a:r>
            <a:endParaRPr lang="en-US" dirty="0"/>
          </a:p>
          <a:p>
            <a:endParaRPr lang="en-US" dirty="0"/>
          </a:p>
        </p:txBody>
      </p:sp>
      <mc:AlternateContent xmlns:mc="http://schemas.openxmlformats.org/markup-compatibility/2006">
        <mc:Choice xmlns:iact="http://schemas.microsoft.com/office/powerpoint/2014/inkAction" xmlns:p14="http://schemas.microsoft.com/office/powerpoint/2010/main" xmlns="" Requires="p14 iact">
          <p:contentPart p14:bwMode="auto" r:id="rId4">
            <p14:nvContentPartPr>
              <p14:cNvPr id="4" name="Ink 3"/>
              <p14:cNvContentPartPr/>
              <p14:nvPr>
                <p:extLst>
                  <p:ext uri="{42D2F446-02D8-4167-A562-619A0277C38B}">
                    <p15:isNarration xmlns:p15="http://schemas.microsoft.com/office/powerpoint/2012/main" val="1"/>
                  </p:ext>
                </p:extLst>
              </p14:nvPr>
            </p14:nvContentPartPr>
            <p14:xfrm>
              <a:off x="877680" y="576360"/>
              <a:ext cx="10549440" cy="6245640"/>
            </p14:xfrm>
          </p:contentPart>
        </mc:Choice>
        <mc:Fallback>
          <p:pic>
            <p:nvPicPr>
              <p:cNvPr id="4" name="Ink 3"/>
              <p:cNvPicPr>
                <a:picLocks noGrp="1" noRot="1" noChangeAspect="1" noMove="1" noResize="1" noEditPoints="1" noAdjustHandles="1" noChangeArrowheads="1" noChangeShapeType="1"/>
              </p:cNvPicPr>
              <p:nvPr/>
            </p:nvPicPr>
            <p:blipFill>
              <a:blip r:embed="rId5"/>
              <a:stretch>
                <a:fillRect/>
              </a:stretch>
            </p:blipFill>
            <p:spPr>
              <a:xfrm>
                <a:off x="873360" y="571320"/>
                <a:ext cx="10559880" cy="625608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11</a:t>
            </a:fld>
            <a:endParaRPr lang="en-US"/>
          </a:p>
        </p:txBody>
      </p:sp>
    </p:spTree>
    <p:extLst>
      <p:ext uri="{BB962C8B-B14F-4D97-AF65-F5344CB8AC3E}">
        <p14:creationId xmlns:p14="http://schemas.microsoft.com/office/powerpoint/2010/main" val="41636955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017640"/>
          </a:xfrm>
        </p:spPr>
        <p:style>
          <a:lnRef idx="1">
            <a:schemeClr val="accent4"/>
          </a:lnRef>
          <a:fillRef idx="2">
            <a:schemeClr val="accent4"/>
          </a:fillRef>
          <a:effectRef idx="1">
            <a:schemeClr val="accent4"/>
          </a:effectRef>
          <a:fontRef idx="minor">
            <a:schemeClr val="dk1"/>
          </a:fontRef>
        </p:style>
        <p:txBody>
          <a:bodyPr>
            <a:normAutofit/>
          </a:bodyPr>
          <a:lstStyle/>
          <a:p>
            <a:pPr algn="ctr"/>
            <a:r>
              <a:rPr lang="en-IN" b="1" dirty="0" smtClean="0"/>
              <a:t>Illustration</a:t>
            </a:r>
            <a:endParaRPr lang="en-US" dirty="0"/>
          </a:p>
        </p:txBody>
      </p:sp>
      <p:sp>
        <p:nvSpPr>
          <p:cNvPr id="3" name="Content Placeholder 2"/>
          <p:cNvSpPr>
            <a:spLocks noGrp="1"/>
          </p:cNvSpPr>
          <p:nvPr>
            <p:ph idx="1"/>
          </p:nvPr>
        </p:nvSpPr>
        <p:spPr>
          <a:xfrm>
            <a:off x="0" y="1017640"/>
            <a:ext cx="12192000" cy="5840360"/>
          </a:xfrm>
        </p:spPr>
        <p:txBody>
          <a:bodyPr>
            <a:noAutofit/>
          </a:bodyPr>
          <a:lstStyle/>
          <a:p>
            <a:pPr marL="0" indent="0" algn="just">
              <a:buNone/>
            </a:pPr>
            <a:r>
              <a:rPr lang="en-IN" b="1" dirty="0"/>
              <a:t>Mr. </a:t>
            </a:r>
            <a:r>
              <a:rPr lang="en-IN" b="1" dirty="0" err="1"/>
              <a:t>Kohli</a:t>
            </a:r>
            <a:r>
              <a:rPr lang="en-IN" b="1" dirty="0"/>
              <a:t> residing in Noida, purchase 20,000 Markers </a:t>
            </a:r>
            <a:r>
              <a:rPr lang="en-IN" dirty="0"/>
              <a:t>@ </a:t>
            </a:r>
            <a:r>
              <a:rPr lang="en-IN" b="1" dirty="0" err="1"/>
              <a:t>Rs</a:t>
            </a:r>
            <a:r>
              <a:rPr lang="en-IN" b="1" dirty="0"/>
              <a:t>. 20 each from </a:t>
            </a:r>
            <a:r>
              <a:rPr lang="en-IN" b="1" dirty="0" err="1"/>
              <a:t>Ankita</a:t>
            </a:r>
            <a:r>
              <a:rPr lang="en-IN" b="1" dirty="0"/>
              <a:t> &amp; Stationary, wholesalers at Delhi. Mr. </a:t>
            </a:r>
            <a:r>
              <a:rPr lang="en-IN" b="1" dirty="0" err="1"/>
              <a:t>Kohli's</a:t>
            </a:r>
            <a:r>
              <a:rPr lang="en-IN" b="1" dirty="0"/>
              <a:t> sister working as Manager </a:t>
            </a:r>
            <a:r>
              <a:rPr lang="en-IN" b="1" dirty="0" smtClean="0"/>
              <a:t>in </a:t>
            </a:r>
            <a:r>
              <a:rPr lang="en-IN" b="1" dirty="0" err="1"/>
              <a:t>Ankita</a:t>
            </a:r>
            <a:r>
              <a:rPr lang="en-IN" b="1" dirty="0"/>
              <a:t> </a:t>
            </a:r>
            <a:r>
              <a:rPr lang="en-IN" dirty="0"/>
              <a:t>&amp; </a:t>
            </a:r>
            <a:r>
              <a:rPr lang="en-IN" b="1" dirty="0"/>
              <a:t>Stationary. Open Market Value of Marker is </a:t>
            </a:r>
            <a:r>
              <a:rPr lang="en-IN" b="1" dirty="0" err="1"/>
              <a:t>Rs</a:t>
            </a:r>
            <a:r>
              <a:rPr lang="en-IN" b="1" dirty="0"/>
              <a:t>. 23. </a:t>
            </a:r>
            <a:r>
              <a:rPr lang="en-IN" b="1" dirty="0" err="1"/>
              <a:t>Ankita</a:t>
            </a:r>
            <a:r>
              <a:rPr lang="en-IN" b="1" dirty="0"/>
              <a:t> &amp; Stationary additionally charges </a:t>
            </a:r>
            <a:r>
              <a:rPr lang="en-IN" b="1" dirty="0" err="1"/>
              <a:t>Rs</a:t>
            </a:r>
            <a:r>
              <a:rPr lang="en-IN" b="1" dirty="0"/>
              <a:t>. 10,000 for supplying markers to </a:t>
            </a:r>
            <a:r>
              <a:rPr lang="en-IN" b="1" dirty="0" err="1"/>
              <a:t>Kohli’s</a:t>
            </a:r>
            <a:r>
              <a:rPr lang="en-IN" b="1" dirty="0"/>
              <a:t> business place.</a:t>
            </a:r>
            <a:endParaRPr lang="en-US" dirty="0"/>
          </a:p>
          <a:p>
            <a:pPr algn="just"/>
            <a:r>
              <a:rPr lang="en-IN" dirty="0" smtClean="0">
                <a:solidFill>
                  <a:srgbClr val="FF0000"/>
                </a:solidFill>
              </a:rPr>
              <a:t>Solution</a:t>
            </a:r>
            <a:r>
              <a:rPr lang="en-IN" dirty="0">
                <a:solidFill>
                  <a:srgbClr val="FF0000"/>
                </a:solidFill>
              </a:rPr>
              <a:t>: </a:t>
            </a:r>
            <a:r>
              <a:rPr lang="en-IN" sz="3200" dirty="0"/>
              <a:t>The transaction Value includes ancillary expenses borne by </a:t>
            </a:r>
            <a:r>
              <a:rPr lang="en-IN" sz="3200" dirty="0" err="1"/>
              <a:t>Ankita</a:t>
            </a:r>
            <a:r>
              <a:rPr lang="en-IN" sz="3200" dirty="0"/>
              <a:t> &amp; Stationary in regard of supply till the time of delivery of goods to the recipient. The transaction value will be </a:t>
            </a:r>
            <a:r>
              <a:rPr lang="en-IN" sz="3200" dirty="0" err="1"/>
              <a:t>Rs</a:t>
            </a:r>
            <a:r>
              <a:rPr lang="en-IN" sz="3200" dirty="0"/>
              <a:t>. 4,00,000 (20000*20) +10,000 =4,10,000.</a:t>
            </a:r>
            <a:endParaRPr lang="en-US" sz="3200" dirty="0"/>
          </a:p>
          <a:p>
            <a:pPr algn="just"/>
            <a:r>
              <a:rPr lang="en-IN" sz="3200" dirty="0"/>
              <a:t>Mr. </a:t>
            </a:r>
            <a:r>
              <a:rPr lang="en-IN" sz="3200" dirty="0" err="1"/>
              <a:t>Kohli</a:t>
            </a:r>
            <a:r>
              <a:rPr lang="en-IN" sz="3200" dirty="0"/>
              <a:t> and </a:t>
            </a:r>
            <a:r>
              <a:rPr lang="en-IN" sz="3200" dirty="0" err="1"/>
              <a:t>Ankita</a:t>
            </a:r>
            <a:r>
              <a:rPr lang="en-IN" sz="3200" dirty="0"/>
              <a:t> &amp; Stationary Wholesaler are not related persons solely as </a:t>
            </a:r>
            <a:r>
              <a:rPr lang="en-IN" sz="3200" dirty="0" err="1"/>
              <a:t>Kohli’s</a:t>
            </a:r>
            <a:r>
              <a:rPr lang="en-IN" sz="3200" dirty="0"/>
              <a:t> sister is an employee in </a:t>
            </a:r>
            <a:r>
              <a:rPr lang="en-IN" sz="3200" dirty="0" err="1"/>
              <a:t>Ankita</a:t>
            </a:r>
            <a:r>
              <a:rPr lang="en-IN" sz="3200" dirty="0"/>
              <a:t> &amp; Stationary, whereas </a:t>
            </a:r>
            <a:r>
              <a:rPr lang="en-IN" sz="3200" dirty="0" err="1"/>
              <a:t>kohli’s</a:t>
            </a:r>
            <a:r>
              <a:rPr lang="en-IN" sz="3200" dirty="0"/>
              <a:t> sister and </a:t>
            </a:r>
            <a:r>
              <a:rPr lang="en-IN" sz="3200" dirty="0" err="1"/>
              <a:t>Ankita</a:t>
            </a:r>
            <a:r>
              <a:rPr lang="en-IN" sz="3200" dirty="0"/>
              <a:t> &amp; Stationary not to be considered as related persons. Therefore, the transaction value taken as value of supply.</a:t>
            </a:r>
            <a:endParaRPr lang="en-US" sz="3200" dirty="0"/>
          </a:p>
        </p:txBody>
      </p:sp>
      <mc:AlternateContent xmlns:mc="http://schemas.openxmlformats.org/markup-compatibility/2006">
        <mc:Choice xmlns:iact="http://schemas.microsoft.com/office/powerpoint/2014/inkAction" xmlns:p14="http://schemas.microsoft.com/office/powerpoint/2010/main" xmlns="" Requires="p14 iact">
          <p:contentPart p14:bwMode="auto" r:id="rId4">
            <p14:nvContentPartPr>
              <p14:cNvPr id="4" name="Ink 3"/>
              <p14:cNvContentPartPr/>
              <p14:nvPr>
                <p:extLst>
                  <p:ext uri="{42D2F446-02D8-4167-A562-619A0277C38B}">
                    <p15:isNarration xmlns:p15="http://schemas.microsoft.com/office/powerpoint/2012/main" val="1"/>
                  </p:ext>
                </p:extLst>
              </p14:nvPr>
            </p14:nvContentPartPr>
            <p14:xfrm>
              <a:off x="1231920" y="1274760"/>
              <a:ext cx="10090800" cy="5087520"/>
            </p14:xfrm>
          </p:contentPart>
        </mc:Choice>
        <mc:Fallback>
          <p:pic>
            <p:nvPicPr>
              <p:cNvPr id="4" name="Ink 3"/>
              <p:cNvPicPr>
                <a:picLocks noGrp="1" noRot="1" noChangeAspect="1" noMove="1" noResize="1" noEditPoints="1" noAdjustHandles="1" noChangeArrowheads="1" noChangeShapeType="1"/>
              </p:cNvPicPr>
              <p:nvPr/>
            </p:nvPicPr>
            <p:blipFill>
              <a:blip r:embed="rId5"/>
              <a:stretch>
                <a:fillRect/>
              </a:stretch>
            </p:blipFill>
            <p:spPr>
              <a:xfrm>
                <a:off x="1227600" y="1270440"/>
                <a:ext cx="10100880" cy="509832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12</a:t>
            </a:fld>
            <a:endParaRPr lang="en-US"/>
          </a:p>
        </p:txBody>
      </p:sp>
    </p:spTree>
    <p:extLst>
      <p:ext uri="{BB962C8B-B14F-4D97-AF65-F5344CB8AC3E}">
        <p14:creationId xmlns:p14="http://schemas.microsoft.com/office/powerpoint/2010/main" val="32042677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16493" t="31827" r="15682" b="19141"/>
          <a:stretch/>
        </p:blipFill>
        <p:spPr>
          <a:xfrm>
            <a:off x="0" y="0"/>
            <a:ext cx="12192000"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p14:cNvContentPartPr/>
              <p14:nvPr/>
            </p14:nvContentPartPr>
            <p14:xfrm>
              <a:off x="1205640" y="2348640"/>
              <a:ext cx="9590760" cy="1339560"/>
            </p14:xfrm>
          </p:contentPart>
        </mc:Choice>
        <mc:Fallback xmlns="">
          <p:pic>
            <p:nvPicPr>
              <p:cNvPr id="3" name="Ink 2"/>
              <p:cNvPicPr/>
              <p:nvPr/>
            </p:nvPicPr>
            <p:blipFill>
              <a:blip r:embed="rId6"/>
              <a:stretch>
                <a:fillRect/>
              </a:stretch>
            </p:blipFill>
            <p:spPr>
              <a:xfrm>
                <a:off x="1196280" y="2339280"/>
                <a:ext cx="9609480" cy="1358280"/>
              </a:xfrm>
              <a:prstGeom prst="rect">
                <a:avLst/>
              </a:prstGeom>
            </p:spPr>
          </p:pic>
        </mc:Fallback>
      </mc:AlternateContent>
      <mc:AlternateContent xmlns:mc="http://schemas.openxmlformats.org/markup-compatibility/2006">
        <mc:Choice xmlns:iact="http://schemas.microsoft.com/office/powerpoint/2014/inkAction" xmlns:p14="http://schemas.microsoft.com/office/powerpoint/2010/main" xmlns="" Requires="p14 iact">
          <p:contentPart p14:bwMode="auto" r:id="rId7">
            <p14:nvContentPartPr>
              <p14:cNvPr id="4" name="Ink 3"/>
              <p14:cNvContentPartPr/>
              <p14:nvPr>
                <p:extLst>
                  <p:ext uri="{42D2F446-02D8-4167-A562-619A0277C38B}">
                    <p15:isNarration xmlns:p15="http://schemas.microsoft.com/office/powerpoint/2012/main" val="1"/>
                  </p:ext>
                </p:extLst>
              </p14:nvPr>
            </p14:nvContentPartPr>
            <p14:xfrm>
              <a:off x="1757520" y="2079720"/>
              <a:ext cx="9534600" cy="3651120"/>
            </p14:xfrm>
          </p:contentPart>
        </mc:Choice>
        <mc:Fallback>
          <p:pic>
            <p:nvPicPr>
              <p:cNvPr id="4" name="Ink 3"/>
              <p:cNvPicPr>
                <a:picLocks noGrp="1" noRot="1" noChangeAspect="1" noMove="1" noResize="1" noEditPoints="1" noAdjustHandles="1" noChangeArrowheads="1" noChangeShapeType="1"/>
              </p:cNvPicPr>
              <p:nvPr/>
            </p:nvPicPr>
            <p:blipFill>
              <a:blip r:embed="rId8"/>
              <a:stretch>
                <a:fillRect/>
              </a:stretch>
            </p:blipFill>
            <p:spPr>
              <a:xfrm>
                <a:off x="1750320" y="2072880"/>
                <a:ext cx="9548280" cy="366084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13</a:t>
            </a:fld>
            <a:endParaRPr lang="en-US"/>
          </a:p>
        </p:txBody>
      </p:sp>
    </p:spTree>
    <p:extLst>
      <p:ext uri="{BB962C8B-B14F-4D97-AF65-F5344CB8AC3E}">
        <p14:creationId xmlns:p14="http://schemas.microsoft.com/office/powerpoint/2010/main" val="3725743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16984" t="32043" r="15226" b="13333"/>
          <a:stretch/>
        </p:blipFill>
        <p:spPr>
          <a:xfrm>
            <a:off x="60960" y="0"/>
            <a:ext cx="12131040" cy="6858000"/>
          </a:xfrm>
          <a:prstGeom prst="rect">
            <a:avLst/>
          </a:prstGeom>
        </p:spPr>
      </p:pic>
      <p:sp>
        <p:nvSpPr>
          <p:cNvPr id="4" name="Footer Placeholder 3"/>
          <p:cNvSpPr>
            <a:spLocks noGrp="1"/>
          </p:cNvSpPr>
          <p:nvPr>
            <p:ph type="ftr" sz="quarter" idx="11"/>
          </p:nvPr>
        </p:nvSpPr>
        <p:spPr/>
        <p:txBody>
          <a:bodyPr/>
          <a:lstStyle/>
          <a:p>
            <a:r>
              <a:rPr lang="en-US" smtClean="0"/>
              <a:t>Wacth GST lecture @ my YouTube channel "GST Free Class"</a:t>
            </a:r>
            <a:endParaRPr lang="en-US"/>
          </a:p>
        </p:txBody>
      </p:sp>
      <p:sp>
        <p:nvSpPr>
          <p:cNvPr id="5" name="Slide Number Placeholder 4"/>
          <p:cNvSpPr>
            <a:spLocks noGrp="1"/>
          </p:cNvSpPr>
          <p:nvPr>
            <p:ph type="sldNum" sz="quarter" idx="12"/>
          </p:nvPr>
        </p:nvSpPr>
        <p:spPr/>
        <p:txBody>
          <a:bodyPr/>
          <a:lstStyle/>
          <a:p>
            <a:fld id="{AF919521-93F5-4A9B-8D69-4C242A2BADBE}" type="slidenum">
              <a:rPr lang="en-US" smtClean="0"/>
              <a:t>14</a:t>
            </a:fld>
            <a:endParaRPr lang="en-US"/>
          </a:p>
        </p:txBody>
      </p:sp>
    </p:spTree>
    <p:extLst>
      <p:ext uri="{BB962C8B-B14F-4D97-AF65-F5344CB8AC3E}">
        <p14:creationId xmlns:p14="http://schemas.microsoft.com/office/powerpoint/2010/main" val="11830428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16644" t="31183" r="15377" b="16774"/>
          <a:stretch/>
        </p:blipFill>
        <p:spPr>
          <a:xfrm>
            <a:off x="0" y="0"/>
            <a:ext cx="12192000"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p14:cNvContentPartPr/>
              <p14:nvPr/>
            </p14:nvContentPartPr>
            <p14:xfrm>
              <a:off x="8447400" y="2937960"/>
              <a:ext cx="1830960" cy="821880"/>
            </p14:xfrm>
          </p:contentPart>
        </mc:Choice>
        <mc:Fallback xmlns="">
          <p:pic>
            <p:nvPicPr>
              <p:cNvPr id="3" name="Ink 2"/>
              <p:cNvPicPr/>
              <p:nvPr/>
            </p:nvPicPr>
            <p:blipFill>
              <a:blip r:embed="rId6"/>
              <a:stretch>
                <a:fillRect/>
              </a:stretch>
            </p:blipFill>
            <p:spPr>
              <a:xfrm>
                <a:off x="8438040" y="2928600"/>
                <a:ext cx="1849680" cy="840600"/>
              </a:xfrm>
              <a:prstGeom prst="rect">
                <a:avLst/>
              </a:prstGeom>
            </p:spPr>
          </p:pic>
        </mc:Fallback>
      </mc:AlternateContent>
      <mc:AlternateContent xmlns:mc="http://schemas.openxmlformats.org/markup-compatibility/2006">
        <mc:Choice xmlns:iact="http://schemas.microsoft.com/office/powerpoint/2014/inkAction" xmlns:p14="http://schemas.microsoft.com/office/powerpoint/2010/main" xmlns="" Requires="p14 iact">
          <p:contentPart p14:bwMode="auto" r:id="rId7">
            <p14:nvContentPartPr>
              <p14:cNvPr id="4" name="Ink 3"/>
              <p14:cNvContentPartPr/>
              <p14:nvPr>
                <p:extLst>
                  <p:ext uri="{42D2F446-02D8-4167-A562-619A0277C38B}">
                    <p15:isNarration xmlns:p15="http://schemas.microsoft.com/office/powerpoint/2012/main" val="1"/>
                  </p:ext>
                </p:extLst>
              </p14:nvPr>
            </p14:nvContentPartPr>
            <p14:xfrm>
              <a:off x="2421000" y="694800"/>
              <a:ext cx="7935480" cy="5130000"/>
            </p14:xfrm>
          </p:contentPart>
        </mc:Choice>
        <mc:Fallback>
          <p:pic>
            <p:nvPicPr>
              <p:cNvPr id="4" name="Ink 3"/>
              <p:cNvPicPr>
                <a:picLocks noGrp="1" noRot="1" noChangeAspect="1" noMove="1" noResize="1" noEditPoints="1" noAdjustHandles="1" noChangeArrowheads="1" noChangeShapeType="1"/>
              </p:cNvPicPr>
              <p:nvPr/>
            </p:nvPicPr>
            <p:blipFill>
              <a:blip r:embed="rId8"/>
              <a:stretch>
                <a:fillRect/>
              </a:stretch>
            </p:blipFill>
            <p:spPr>
              <a:xfrm>
                <a:off x="2416680" y="689040"/>
                <a:ext cx="7945200" cy="514224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15</a:t>
            </a:fld>
            <a:endParaRPr lang="en-US"/>
          </a:p>
        </p:txBody>
      </p:sp>
    </p:spTree>
    <p:extLst>
      <p:ext uri="{BB962C8B-B14F-4D97-AF65-F5344CB8AC3E}">
        <p14:creationId xmlns:p14="http://schemas.microsoft.com/office/powerpoint/2010/main" val="16053687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135969557"/>
              </p:ext>
            </p:extLst>
          </p:nvPr>
        </p:nvGraphicFramePr>
        <p:xfrm>
          <a:off x="1002890" y="0"/>
          <a:ext cx="11189111"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ounded Rectangle 3"/>
          <p:cNvSpPr/>
          <p:nvPr/>
        </p:nvSpPr>
        <p:spPr>
          <a:xfrm>
            <a:off x="4498258" y="0"/>
            <a:ext cx="3023419" cy="107663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5400" dirty="0" smtClean="0"/>
              <a:t>Example</a:t>
            </a:r>
            <a:endParaRPr lang="en-US" sz="5400" dirty="0"/>
          </a:p>
        </p:txBody>
      </p:sp>
      <mc:AlternateContent xmlns:mc="http://schemas.openxmlformats.org/markup-compatibility/2006">
        <mc:Choice xmlns:iact="http://schemas.microsoft.com/office/powerpoint/2014/inkAction" xmlns:p14="http://schemas.microsoft.com/office/powerpoint/2010/main" xmlns="" Requires="p14 iact">
          <p:contentPart p14:bwMode="auto" r:id="rId9">
            <p14:nvContentPartPr>
              <p14:cNvPr id="3" name="Ink 2"/>
              <p14:cNvContentPartPr/>
              <p14:nvPr>
                <p:extLst>
                  <p:ext uri="{42D2F446-02D8-4167-A562-619A0277C38B}">
                    <p15:isNarration xmlns:p15="http://schemas.microsoft.com/office/powerpoint/2012/main" val="1"/>
                  </p:ext>
                </p:extLst>
              </p14:nvPr>
            </p14:nvContentPartPr>
            <p14:xfrm>
              <a:off x="3218760" y="2655720"/>
              <a:ext cx="7506000" cy="2351880"/>
            </p14:xfrm>
          </p:contentPart>
        </mc:Choice>
        <mc:Fallback>
          <p:pic>
            <p:nvPicPr>
              <p:cNvPr id="3" name="Ink 2"/>
              <p:cNvPicPr>
                <a:picLocks noGrp="1" noRot="1" noChangeAspect="1" noMove="1" noResize="1" noEditPoints="1" noAdjustHandles="1" noChangeArrowheads="1" noChangeShapeType="1"/>
              </p:cNvPicPr>
              <p:nvPr/>
            </p:nvPicPr>
            <p:blipFill>
              <a:blip r:embed="rId10"/>
              <a:stretch>
                <a:fillRect/>
              </a:stretch>
            </p:blipFill>
            <p:spPr>
              <a:xfrm>
                <a:off x="3213720" y="2648160"/>
                <a:ext cx="7517160" cy="236520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16</a:t>
            </a:fld>
            <a:endParaRPr lang="en-US"/>
          </a:p>
        </p:txBody>
      </p:sp>
    </p:spTree>
    <p:extLst>
      <p:ext uri="{BB962C8B-B14F-4D97-AF65-F5344CB8AC3E}">
        <p14:creationId xmlns:p14="http://schemas.microsoft.com/office/powerpoint/2010/main" val="2035567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557511502"/>
              </p:ext>
            </p:extLst>
          </p:nvPr>
        </p:nvGraphicFramePr>
        <p:xfrm>
          <a:off x="442453" y="280219"/>
          <a:ext cx="11488992" cy="63565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AlternateContent xmlns:mc="http://schemas.openxmlformats.org/markup-compatibility/2006">
        <mc:Choice xmlns:iact="http://schemas.microsoft.com/office/powerpoint/2014/inkAction" xmlns:p14="http://schemas.microsoft.com/office/powerpoint/2010/main" xmlns="" Requires="p14 iact">
          <p:contentPart p14:bwMode="auto" r:id="rId9">
            <p14:nvContentPartPr>
              <p14:cNvPr id="3" name="Ink 2"/>
              <p14:cNvContentPartPr/>
              <p14:nvPr>
                <p:extLst>
                  <p:ext uri="{42D2F446-02D8-4167-A562-619A0277C38B}">
                    <p15:isNarration xmlns:p15="http://schemas.microsoft.com/office/powerpoint/2012/main" val="1"/>
                  </p:ext>
                </p:extLst>
              </p14:nvPr>
            </p14:nvContentPartPr>
            <p14:xfrm>
              <a:off x="3938400" y="797400"/>
              <a:ext cx="7684560" cy="5608440"/>
            </p14:xfrm>
          </p:contentPart>
        </mc:Choice>
        <mc:Fallback>
          <p:pic>
            <p:nvPicPr>
              <p:cNvPr id="3" name="Ink 2"/>
              <p:cNvPicPr>
                <a:picLocks noGrp="1" noRot="1" noChangeAspect="1" noMove="1" noResize="1" noEditPoints="1" noAdjustHandles="1" noChangeArrowheads="1" noChangeShapeType="1"/>
              </p:cNvPicPr>
              <p:nvPr/>
            </p:nvPicPr>
            <p:blipFill>
              <a:blip r:embed="rId10"/>
              <a:stretch>
                <a:fillRect/>
              </a:stretch>
            </p:blipFill>
            <p:spPr>
              <a:xfrm>
                <a:off x="3933360" y="793440"/>
                <a:ext cx="7697880" cy="561960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17</a:t>
            </a:fld>
            <a:endParaRPr lang="en-US"/>
          </a:p>
        </p:txBody>
      </p:sp>
    </p:spTree>
    <p:extLst>
      <p:ext uri="{BB962C8B-B14F-4D97-AF65-F5344CB8AC3E}">
        <p14:creationId xmlns:p14="http://schemas.microsoft.com/office/powerpoint/2010/main" val="24236589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Illustration</a:t>
            </a:r>
            <a:endParaRPr lang="en-US" dirty="0"/>
          </a:p>
        </p:txBody>
      </p:sp>
      <p:sp>
        <p:nvSpPr>
          <p:cNvPr id="3" name="Content Placeholder 2"/>
          <p:cNvSpPr>
            <a:spLocks noGrp="1"/>
          </p:cNvSpPr>
          <p:nvPr>
            <p:ph idx="1"/>
          </p:nvPr>
        </p:nvSpPr>
        <p:spPr>
          <a:xfrm>
            <a:off x="0" y="1224116"/>
            <a:ext cx="12191999" cy="5633884"/>
          </a:xfrm>
        </p:spPr>
        <p:txBody>
          <a:bodyPr>
            <a:normAutofit/>
          </a:bodyPr>
          <a:lstStyle/>
          <a:p>
            <a:pPr marL="0" indent="0">
              <a:buNone/>
            </a:pPr>
            <a:r>
              <a:rPr lang="en-US" i="1" dirty="0">
                <a:solidFill>
                  <a:srgbClr val="FF0000"/>
                </a:solidFill>
              </a:rPr>
              <a:t>X owns a commercial flat. It is given on rent to A Ltd. (rent being </a:t>
            </a:r>
            <a:r>
              <a:rPr lang="en-US" i="1" dirty="0" err="1">
                <a:solidFill>
                  <a:srgbClr val="FF0000"/>
                </a:solidFill>
              </a:rPr>
              <a:t>Rs</a:t>
            </a:r>
            <a:r>
              <a:rPr lang="en-US" i="1" dirty="0">
                <a:solidFill>
                  <a:srgbClr val="FF0000"/>
                </a:solidFill>
              </a:rPr>
              <a:t>. 2,50,000 per month). Besides rent, X recovers house tax of </a:t>
            </a:r>
            <a:r>
              <a:rPr lang="en-US" i="1" dirty="0" err="1">
                <a:solidFill>
                  <a:srgbClr val="FF0000"/>
                </a:solidFill>
              </a:rPr>
              <a:t>Rs</a:t>
            </a:r>
            <a:r>
              <a:rPr lang="en-US" i="1" dirty="0">
                <a:solidFill>
                  <a:srgbClr val="FF0000"/>
                </a:solidFill>
              </a:rPr>
              <a:t>. 90,000from A Ltd. </a:t>
            </a:r>
            <a:r>
              <a:rPr lang="en-US" i="1" dirty="0" err="1">
                <a:solidFill>
                  <a:srgbClr val="FF0000"/>
                </a:solidFill>
              </a:rPr>
              <a:t>Wlrnt</a:t>
            </a:r>
            <a:r>
              <a:rPr lang="en-US" i="1" dirty="0">
                <a:solidFill>
                  <a:srgbClr val="FF0000"/>
                </a:solidFill>
              </a:rPr>
              <a:t> is the value of taxable supply </a:t>
            </a:r>
            <a:r>
              <a:rPr lang="en-US" dirty="0" smtClean="0">
                <a:solidFill>
                  <a:srgbClr val="FF0000"/>
                </a:solidFill>
              </a:rPr>
              <a:t>?</a:t>
            </a:r>
          </a:p>
          <a:p>
            <a:pPr marL="0" indent="0">
              <a:buNone/>
            </a:pPr>
            <a:r>
              <a:rPr lang="en-US" b="1" dirty="0" smtClean="0"/>
              <a:t>Solution</a:t>
            </a:r>
            <a:r>
              <a:rPr lang="en-US" b="1" dirty="0"/>
              <a:t>:</a:t>
            </a:r>
            <a:endParaRPr lang="en-US" dirty="0"/>
          </a:p>
          <a:p>
            <a:pPr marL="0" indent="0">
              <a:buNone/>
            </a:pPr>
            <a:r>
              <a:rPr lang="en-US" dirty="0"/>
              <a:t>Taxable value of supply in this case will be </a:t>
            </a:r>
            <a:r>
              <a:rPr lang="en-US" dirty="0" err="1"/>
              <a:t>Rs</a:t>
            </a:r>
            <a:r>
              <a:rPr lang="en-US" dirty="0"/>
              <a:t>. 30,90,000 </a:t>
            </a:r>
            <a:r>
              <a:rPr lang="en-US" i="1" dirty="0"/>
              <a:t>(i.e.,</a:t>
            </a:r>
            <a:r>
              <a:rPr lang="en-US" dirty="0"/>
              <a:t> rent: </a:t>
            </a:r>
            <a:r>
              <a:rPr lang="en-US" dirty="0" err="1"/>
              <a:t>Rs</a:t>
            </a:r>
            <a:r>
              <a:rPr lang="en-US" dirty="0"/>
              <a:t>. 30,00,000 + house tax: </a:t>
            </a:r>
            <a:r>
              <a:rPr lang="en-US" dirty="0" err="1"/>
              <a:t>Rs</a:t>
            </a:r>
            <a:r>
              <a:rPr lang="en-US" dirty="0"/>
              <a:t>. 90,000</a:t>
            </a:r>
            <a:r>
              <a:rPr lang="en-US" dirty="0" smtClean="0"/>
              <a:t>).</a:t>
            </a:r>
          </a:p>
          <a:p>
            <a:pPr marL="0" indent="0">
              <a:buNone/>
            </a:pPr>
            <a:r>
              <a:rPr lang="en-US" i="1" dirty="0">
                <a:solidFill>
                  <a:srgbClr val="FF0000"/>
                </a:solidFill>
              </a:rPr>
              <a:t>A theatre charges </a:t>
            </a:r>
            <a:r>
              <a:rPr lang="en-US" i="1" dirty="0" err="1">
                <a:solidFill>
                  <a:srgbClr val="FF0000"/>
                </a:solidFill>
              </a:rPr>
              <a:t>Rs</a:t>
            </a:r>
            <a:r>
              <a:rPr lang="en-US" i="1" dirty="0">
                <a:solidFill>
                  <a:srgbClr val="FF0000"/>
                </a:solidFill>
              </a:rPr>
              <a:t>. </a:t>
            </a:r>
            <a:r>
              <a:rPr lang="en-US" i="1" dirty="0" smtClean="0">
                <a:solidFill>
                  <a:srgbClr val="FF0000"/>
                </a:solidFill>
              </a:rPr>
              <a:t>10,000 per </a:t>
            </a:r>
            <a:r>
              <a:rPr lang="en-US" i="1" dirty="0">
                <a:solidFill>
                  <a:srgbClr val="FF0000"/>
                </a:solidFill>
              </a:rPr>
              <a:t>person for a musical </a:t>
            </a:r>
            <a:r>
              <a:rPr lang="en-US" i="1" dirty="0" err="1">
                <a:solidFill>
                  <a:srgbClr val="FF0000"/>
                </a:solidFill>
              </a:rPr>
              <a:t>programme</a:t>
            </a:r>
            <a:r>
              <a:rPr lang="en-US" i="1" dirty="0">
                <a:solidFill>
                  <a:srgbClr val="FF0000"/>
                </a:solidFill>
              </a:rPr>
              <a:t> (to be held in Chennai on January </a:t>
            </a:r>
            <a:r>
              <a:rPr lang="en-US" i="1" dirty="0" smtClean="0">
                <a:solidFill>
                  <a:srgbClr val="FF0000"/>
                </a:solidFill>
              </a:rPr>
              <a:t>1,2019). </a:t>
            </a:r>
            <a:r>
              <a:rPr lang="en-US" i="1" dirty="0">
                <a:solidFill>
                  <a:srgbClr val="FF0000"/>
                </a:solidFill>
              </a:rPr>
              <a:t>Besides, it collects 5 per cent entertainment tax imposed by Tamil Nadu Government. What is the value of taxable supply ?</a:t>
            </a:r>
          </a:p>
          <a:p>
            <a:pPr marL="0" indent="0">
              <a:buNone/>
            </a:pPr>
            <a:r>
              <a:rPr lang="en-US" b="1" dirty="0"/>
              <a:t>Solution:</a:t>
            </a:r>
            <a:endParaRPr lang="en-US" dirty="0"/>
          </a:p>
          <a:p>
            <a:pPr marL="0" indent="0">
              <a:buNone/>
            </a:pPr>
            <a:r>
              <a:rPr lang="en-US" dirty="0"/>
              <a:t>Taxable value of supply for levy of GST will be </a:t>
            </a:r>
            <a:r>
              <a:rPr lang="en-US" dirty="0" err="1"/>
              <a:t>Rs</a:t>
            </a:r>
            <a:r>
              <a:rPr lang="en-US" dirty="0"/>
              <a:t>. 10,500 </a:t>
            </a:r>
            <a:r>
              <a:rPr lang="en-US" i="1" dirty="0"/>
              <a:t>(i.e.,</a:t>
            </a:r>
            <a:r>
              <a:rPr lang="en-US" dirty="0"/>
              <a:t> including entertainment tax).</a:t>
            </a:r>
          </a:p>
          <a:p>
            <a:pPr marL="0" indent="0">
              <a:buNone/>
            </a:pPr>
            <a:endParaRPr lang="en-US" dirty="0"/>
          </a:p>
          <a:p>
            <a:endParaRPr lang="en-US" dirty="0">
              <a:solidFill>
                <a:srgbClr val="FF0000"/>
              </a:solidFill>
            </a:endParaRPr>
          </a:p>
        </p:txBody>
      </p:sp>
      <mc:AlternateContent xmlns:mc="http://schemas.openxmlformats.org/markup-compatibility/2006">
        <mc:Choice xmlns:iact="http://schemas.microsoft.com/office/powerpoint/2014/inkAction" xmlns:p14="http://schemas.microsoft.com/office/powerpoint/2010/main" xmlns="" Requires="p14 iact">
          <p:contentPart p14:bwMode="auto" r:id="rId4">
            <p14:nvContentPartPr>
              <p14:cNvPr id="4" name="Ink 3"/>
              <p14:cNvContentPartPr/>
              <p14:nvPr>
                <p:extLst>
                  <p:ext uri="{42D2F446-02D8-4167-A562-619A0277C38B}">
                    <p15:isNarration xmlns:p15="http://schemas.microsoft.com/office/powerpoint/2012/main" val="1"/>
                  </p:ext>
                </p:extLst>
              </p14:nvPr>
            </p14:nvContentPartPr>
            <p14:xfrm>
              <a:off x="2855880" y="1519560"/>
              <a:ext cx="8009280" cy="2246040"/>
            </p14:xfrm>
          </p:contentPart>
        </mc:Choice>
        <mc:Fallback>
          <p:pic>
            <p:nvPicPr>
              <p:cNvPr id="4" name="Ink 3"/>
              <p:cNvPicPr>
                <a:picLocks noGrp="1" noRot="1" noChangeAspect="1" noMove="1" noResize="1" noEditPoints="1" noAdjustHandles="1" noChangeArrowheads="1" noChangeShapeType="1"/>
              </p:cNvPicPr>
              <p:nvPr/>
            </p:nvPicPr>
            <p:blipFill>
              <a:blip r:embed="rId5"/>
              <a:stretch>
                <a:fillRect/>
              </a:stretch>
            </p:blipFill>
            <p:spPr>
              <a:xfrm>
                <a:off x="2851200" y="1513800"/>
                <a:ext cx="8017560" cy="225720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18</a:t>
            </a:fld>
            <a:endParaRPr lang="en-US"/>
          </a:p>
        </p:txBody>
      </p:sp>
    </p:spTree>
    <p:extLst>
      <p:ext uri="{BB962C8B-B14F-4D97-AF65-F5344CB8AC3E}">
        <p14:creationId xmlns:p14="http://schemas.microsoft.com/office/powerpoint/2010/main" val="1695108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Illustration</a:t>
            </a:r>
            <a:endParaRPr lang="en-US" dirty="0"/>
          </a:p>
        </p:txBody>
      </p:sp>
      <p:sp>
        <p:nvSpPr>
          <p:cNvPr id="3" name="Content Placeholder 2"/>
          <p:cNvSpPr>
            <a:spLocks noGrp="1"/>
          </p:cNvSpPr>
          <p:nvPr>
            <p:ph idx="1"/>
          </p:nvPr>
        </p:nvSpPr>
        <p:spPr>
          <a:xfrm>
            <a:off x="0" y="1224116"/>
            <a:ext cx="12191999" cy="5633884"/>
          </a:xfrm>
        </p:spPr>
        <p:txBody>
          <a:bodyPr>
            <a:normAutofit/>
          </a:bodyPr>
          <a:lstStyle/>
          <a:p>
            <a:pPr marL="0" indent="0">
              <a:buNone/>
            </a:pPr>
            <a:r>
              <a:rPr lang="en-US" i="1" dirty="0">
                <a:solidFill>
                  <a:srgbClr val="FF0000"/>
                </a:solidFill>
              </a:rPr>
              <a:t>X owns a commercial flat. It is given on rent to A Ltd. (rent being </a:t>
            </a:r>
            <a:r>
              <a:rPr lang="en-US" i="1" dirty="0" err="1">
                <a:solidFill>
                  <a:srgbClr val="FF0000"/>
                </a:solidFill>
              </a:rPr>
              <a:t>Rs</a:t>
            </a:r>
            <a:r>
              <a:rPr lang="en-US" i="1" dirty="0">
                <a:solidFill>
                  <a:srgbClr val="FF0000"/>
                </a:solidFill>
              </a:rPr>
              <a:t>. 2,50,000 per month). Besides rent, X recovers house tax of </a:t>
            </a:r>
            <a:r>
              <a:rPr lang="en-US" i="1" dirty="0" err="1">
                <a:solidFill>
                  <a:srgbClr val="FF0000"/>
                </a:solidFill>
              </a:rPr>
              <a:t>Rs</a:t>
            </a:r>
            <a:r>
              <a:rPr lang="en-US" i="1" dirty="0">
                <a:solidFill>
                  <a:srgbClr val="FF0000"/>
                </a:solidFill>
              </a:rPr>
              <a:t>. 90,000from A Ltd. </a:t>
            </a:r>
            <a:r>
              <a:rPr lang="en-US" i="1" dirty="0" err="1">
                <a:solidFill>
                  <a:srgbClr val="FF0000"/>
                </a:solidFill>
              </a:rPr>
              <a:t>Wlrnt</a:t>
            </a:r>
            <a:r>
              <a:rPr lang="en-US" i="1" dirty="0">
                <a:solidFill>
                  <a:srgbClr val="FF0000"/>
                </a:solidFill>
              </a:rPr>
              <a:t> is the value of taxable supply </a:t>
            </a:r>
            <a:r>
              <a:rPr lang="en-US" dirty="0" smtClean="0">
                <a:solidFill>
                  <a:srgbClr val="FF0000"/>
                </a:solidFill>
              </a:rPr>
              <a:t>?</a:t>
            </a:r>
          </a:p>
          <a:p>
            <a:pPr marL="0" indent="0">
              <a:buNone/>
            </a:pPr>
            <a:r>
              <a:rPr lang="en-US" b="1" dirty="0" smtClean="0"/>
              <a:t>Solution</a:t>
            </a:r>
            <a:r>
              <a:rPr lang="en-US" b="1" dirty="0"/>
              <a:t>:</a:t>
            </a:r>
            <a:endParaRPr lang="en-US" dirty="0"/>
          </a:p>
          <a:p>
            <a:pPr marL="0" indent="0">
              <a:buNone/>
            </a:pPr>
            <a:r>
              <a:rPr lang="en-US" dirty="0"/>
              <a:t>Taxable value of supply in this case will be </a:t>
            </a:r>
            <a:r>
              <a:rPr lang="en-US" dirty="0" err="1"/>
              <a:t>Rs</a:t>
            </a:r>
            <a:r>
              <a:rPr lang="en-US" dirty="0"/>
              <a:t>. 30,90,000 </a:t>
            </a:r>
            <a:r>
              <a:rPr lang="en-US" i="1" dirty="0"/>
              <a:t>(i.e.,</a:t>
            </a:r>
            <a:r>
              <a:rPr lang="en-US" dirty="0"/>
              <a:t> rent: </a:t>
            </a:r>
            <a:r>
              <a:rPr lang="en-US" dirty="0" err="1"/>
              <a:t>Rs</a:t>
            </a:r>
            <a:r>
              <a:rPr lang="en-US" dirty="0"/>
              <a:t>. 30,00,000 + house tax: </a:t>
            </a:r>
            <a:r>
              <a:rPr lang="en-US" dirty="0" err="1"/>
              <a:t>Rs</a:t>
            </a:r>
            <a:r>
              <a:rPr lang="en-US" dirty="0"/>
              <a:t>. 90,000</a:t>
            </a:r>
            <a:r>
              <a:rPr lang="en-US" dirty="0" smtClean="0"/>
              <a:t>).</a:t>
            </a:r>
          </a:p>
          <a:p>
            <a:pPr marL="0" indent="0">
              <a:buNone/>
            </a:pPr>
            <a:r>
              <a:rPr lang="en-US" i="1" dirty="0">
                <a:solidFill>
                  <a:srgbClr val="FF0000"/>
                </a:solidFill>
              </a:rPr>
              <a:t>A theatre charges </a:t>
            </a:r>
            <a:r>
              <a:rPr lang="en-US" i="1" dirty="0" err="1">
                <a:solidFill>
                  <a:srgbClr val="FF0000"/>
                </a:solidFill>
              </a:rPr>
              <a:t>Rs</a:t>
            </a:r>
            <a:r>
              <a:rPr lang="en-US" i="1" dirty="0">
                <a:solidFill>
                  <a:srgbClr val="FF0000"/>
                </a:solidFill>
              </a:rPr>
              <a:t>. </a:t>
            </a:r>
            <a:r>
              <a:rPr lang="en-US" i="1" dirty="0" smtClean="0">
                <a:solidFill>
                  <a:srgbClr val="FF0000"/>
                </a:solidFill>
              </a:rPr>
              <a:t>10,000 per </a:t>
            </a:r>
            <a:r>
              <a:rPr lang="en-US" i="1" dirty="0">
                <a:solidFill>
                  <a:srgbClr val="FF0000"/>
                </a:solidFill>
              </a:rPr>
              <a:t>person for a musical </a:t>
            </a:r>
            <a:r>
              <a:rPr lang="en-US" i="1" dirty="0" err="1">
                <a:solidFill>
                  <a:srgbClr val="FF0000"/>
                </a:solidFill>
              </a:rPr>
              <a:t>programme</a:t>
            </a:r>
            <a:r>
              <a:rPr lang="en-US" i="1" dirty="0">
                <a:solidFill>
                  <a:srgbClr val="FF0000"/>
                </a:solidFill>
              </a:rPr>
              <a:t> (to be held in Chennai on January </a:t>
            </a:r>
            <a:r>
              <a:rPr lang="en-US" i="1" dirty="0" smtClean="0">
                <a:solidFill>
                  <a:srgbClr val="FF0000"/>
                </a:solidFill>
              </a:rPr>
              <a:t>1,2019). </a:t>
            </a:r>
            <a:r>
              <a:rPr lang="en-US" i="1" dirty="0">
                <a:solidFill>
                  <a:srgbClr val="FF0000"/>
                </a:solidFill>
              </a:rPr>
              <a:t>Besides, it collects 5 per cent entertainment tax imposed by Tamil Nadu Government. What is the value of taxable supply ?</a:t>
            </a:r>
          </a:p>
          <a:p>
            <a:pPr marL="0" indent="0">
              <a:buNone/>
            </a:pPr>
            <a:r>
              <a:rPr lang="en-US" b="1" dirty="0"/>
              <a:t>Solution:</a:t>
            </a:r>
            <a:endParaRPr lang="en-US" dirty="0"/>
          </a:p>
          <a:p>
            <a:pPr marL="0" indent="0">
              <a:buNone/>
            </a:pPr>
            <a:r>
              <a:rPr lang="en-US" dirty="0"/>
              <a:t>Taxable value of supply for levy of GST will be </a:t>
            </a:r>
            <a:r>
              <a:rPr lang="en-US" dirty="0" err="1"/>
              <a:t>Rs</a:t>
            </a:r>
            <a:r>
              <a:rPr lang="en-US" dirty="0"/>
              <a:t>. 10,500 </a:t>
            </a:r>
            <a:r>
              <a:rPr lang="en-US" i="1" dirty="0"/>
              <a:t>(i.e.,</a:t>
            </a:r>
            <a:r>
              <a:rPr lang="en-US" dirty="0"/>
              <a:t> including entertainment tax).</a:t>
            </a:r>
          </a:p>
          <a:p>
            <a:pPr marL="0" indent="0">
              <a:buNone/>
            </a:pPr>
            <a:endParaRPr lang="en-US" dirty="0"/>
          </a:p>
          <a:p>
            <a:endParaRPr lang="en-US" dirty="0">
              <a:solidFill>
                <a:srgbClr val="FF0000"/>
              </a:solidFill>
            </a:endParaRPr>
          </a:p>
        </p:txBody>
      </p:sp>
      <mc:AlternateContent xmlns:mc="http://schemas.openxmlformats.org/markup-compatibility/2006">
        <mc:Choice xmlns:iact="http://schemas.microsoft.com/office/powerpoint/2014/inkAction" xmlns:p14="http://schemas.microsoft.com/office/powerpoint/2010/main" xmlns="" Requires="p14 iact">
          <p:contentPart p14:bwMode="auto" r:id="rId4">
            <p14:nvContentPartPr>
              <p14:cNvPr id="6" name="Ink 5"/>
              <p14:cNvContentPartPr/>
              <p14:nvPr>
                <p:extLst>
                  <p:ext uri="{42D2F446-02D8-4167-A562-619A0277C38B}">
                    <p15:isNarration xmlns:p15="http://schemas.microsoft.com/office/powerpoint/2012/main" val="1"/>
                  </p:ext>
                </p:extLst>
              </p14:nvPr>
            </p14:nvContentPartPr>
            <p14:xfrm>
              <a:off x="3461760" y="3515400"/>
              <a:ext cx="6595920" cy="2654280"/>
            </p14:xfrm>
          </p:contentPart>
        </mc:Choice>
        <mc:Fallback>
          <p:pic>
            <p:nvPicPr>
              <p:cNvPr id="6" name="Ink 5"/>
              <p:cNvPicPr>
                <a:picLocks noGrp="1" noRot="1" noChangeAspect="1" noMove="1" noResize="1" noEditPoints="1" noAdjustHandles="1" noChangeArrowheads="1" noChangeShapeType="1"/>
              </p:cNvPicPr>
              <p:nvPr/>
            </p:nvPicPr>
            <p:blipFill>
              <a:blip r:embed="rId5"/>
              <a:stretch>
                <a:fillRect/>
              </a:stretch>
            </p:blipFill>
            <p:spPr>
              <a:xfrm>
                <a:off x="3457800" y="3509280"/>
                <a:ext cx="6603120" cy="2666880"/>
              </a:xfrm>
              <a:prstGeom prst="rect">
                <a:avLst/>
              </a:prstGeom>
            </p:spPr>
          </p:pic>
        </mc:Fallback>
      </mc:AlternateContent>
      <p:sp>
        <p:nvSpPr>
          <p:cNvPr id="4" name="Footer Placeholder 3"/>
          <p:cNvSpPr>
            <a:spLocks noGrp="1"/>
          </p:cNvSpPr>
          <p:nvPr>
            <p:ph type="ftr" sz="quarter" idx="11"/>
          </p:nvPr>
        </p:nvSpPr>
        <p:spPr/>
        <p:txBody>
          <a:bodyPr/>
          <a:lstStyle/>
          <a:p>
            <a:r>
              <a:rPr lang="en-US" smtClean="0"/>
              <a:t>Wacth GST lecture @ my YouTube channel "GST Free Class"</a:t>
            </a:r>
            <a:endParaRPr lang="en-US"/>
          </a:p>
        </p:txBody>
      </p:sp>
      <p:sp>
        <p:nvSpPr>
          <p:cNvPr id="5" name="Slide Number Placeholder 4"/>
          <p:cNvSpPr>
            <a:spLocks noGrp="1"/>
          </p:cNvSpPr>
          <p:nvPr>
            <p:ph type="sldNum" sz="quarter" idx="12"/>
          </p:nvPr>
        </p:nvSpPr>
        <p:spPr/>
        <p:txBody>
          <a:bodyPr/>
          <a:lstStyle/>
          <a:p>
            <a:fld id="{AF919521-93F5-4A9B-8D69-4C242A2BADBE}" type="slidenum">
              <a:rPr lang="en-US" smtClean="0"/>
              <a:t>19</a:t>
            </a:fld>
            <a:endParaRPr lang="en-US"/>
          </a:p>
        </p:txBody>
      </p:sp>
    </p:spTree>
    <p:extLst>
      <p:ext uri="{BB962C8B-B14F-4D97-AF65-F5344CB8AC3E}">
        <p14:creationId xmlns:p14="http://schemas.microsoft.com/office/powerpoint/2010/main" val="26272187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md type="call" cmd="playFrom(0.0)">
                                      <p:cBhvr>
                                        <p:cTn id="7"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5885" t="32903" r="16441" b="13978"/>
          <a:stretch/>
        </p:blipFill>
        <p:spPr>
          <a:xfrm>
            <a:off x="0" y="0"/>
            <a:ext cx="12192000" cy="6858000"/>
          </a:xfrm>
          <a:prstGeom prst="rect">
            <a:avLst/>
          </a:prstGeom>
        </p:spPr>
      </p:pic>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3" name="Ink 2"/>
              <p14:cNvContentPartPr/>
              <p14:nvPr>
                <p:extLst>
                  <p:ext uri="{42D2F446-02D8-4167-A562-619A0277C38B}">
                    <p15:isNarration xmlns:p15="http://schemas.microsoft.com/office/powerpoint/2012/main" val="1"/>
                  </p:ext>
                </p:extLst>
              </p14:nvPr>
            </p14:nvContentPartPr>
            <p14:xfrm>
              <a:off x="1981800" y="2096280"/>
              <a:ext cx="3514680" cy="2234520"/>
            </p14:xfrm>
          </p:contentPart>
        </mc:Choice>
        <mc:Fallback>
          <p:pic>
            <p:nvPicPr>
              <p:cNvPr id="3" name="Ink 2"/>
              <p:cNvPicPr>
                <a:picLocks noGrp="1" noRot="1" noChangeAspect="1" noMove="1" noResize="1" noEditPoints="1" noAdjustHandles="1" noChangeArrowheads="1" noChangeShapeType="1"/>
              </p:cNvPicPr>
              <p:nvPr/>
            </p:nvPicPr>
            <p:blipFill>
              <a:blip r:embed="rId6"/>
              <a:stretch>
                <a:fillRect/>
              </a:stretch>
            </p:blipFill>
            <p:spPr>
              <a:xfrm>
                <a:off x="1977120" y="2092680"/>
                <a:ext cx="3524400" cy="224352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2</a:t>
            </a:fld>
            <a:endParaRPr lang="en-US"/>
          </a:p>
        </p:txBody>
      </p:sp>
    </p:spTree>
    <p:extLst>
      <p:ext uri="{BB962C8B-B14F-4D97-AF65-F5344CB8AC3E}">
        <p14:creationId xmlns:p14="http://schemas.microsoft.com/office/powerpoint/2010/main" val="24678867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17101" t="30322" r="15225" b="19355"/>
          <a:stretch/>
        </p:blipFill>
        <p:spPr>
          <a:xfrm>
            <a:off x="0" y="0"/>
            <a:ext cx="12192000"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6" name="Ink 5"/>
              <p14:cNvContentPartPr/>
              <p14:nvPr/>
            </p14:nvContentPartPr>
            <p14:xfrm>
              <a:off x="6188400" y="4777560"/>
              <a:ext cx="2375640" cy="250200"/>
            </p14:xfrm>
          </p:contentPart>
        </mc:Choice>
        <mc:Fallback xmlns="">
          <p:pic>
            <p:nvPicPr>
              <p:cNvPr id="6" name="Ink 5"/>
              <p:cNvPicPr/>
              <p:nvPr/>
            </p:nvPicPr>
            <p:blipFill>
              <a:blip r:embed="rId6"/>
              <a:stretch>
                <a:fillRect/>
              </a:stretch>
            </p:blipFill>
            <p:spPr>
              <a:xfrm>
                <a:off x="6179040" y="4768200"/>
                <a:ext cx="2394360" cy="268920"/>
              </a:xfrm>
              <a:prstGeom prst="rect">
                <a:avLst/>
              </a:prstGeom>
            </p:spPr>
          </p:pic>
        </mc:Fallback>
      </mc:AlternateContent>
      <mc:AlternateContent xmlns:mc="http://schemas.openxmlformats.org/markup-compatibility/2006">
        <mc:Choice xmlns:iact="http://schemas.microsoft.com/office/powerpoint/2014/inkAction" xmlns:p14="http://schemas.microsoft.com/office/powerpoint/2010/main" xmlns="" Requires="p14 iact">
          <p:contentPart p14:bwMode="auto" r:id="rId7">
            <p14:nvContentPartPr>
              <p14:cNvPr id="3" name="Ink 2"/>
              <p14:cNvContentPartPr/>
              <p14:nvPr>
                <p:extLst>
                  <p:ext uri="{42D2F446-02D8-4167-A562-619A0277C38B}">
                    <p15:isNarration xmlns:p15="http://schemas.microsoft.com/office/powerpoint/2012/main" val="1"/>
                  </p:ext>
                </p:extLst>
              </p14:nvPr>
            </p14:nvContentPartPr>
            <p14:xfrm>
              <a:off x="1841760" y="1144800"/>
              <a:ext cx="8496360" cy="4418640"/>
            </p14:xfrm>
          </p:contentPart>
        </mc:Choice>
        <mc:Fallback>
          <p:pic>
            <p:nvPicPr>
              <p:cNvPr id="3" name="Ink 2"/>
              <p:cNvPicPr>
                <a:picLocks noGrp="1" noRot="1" noChangeAspect="1" noMove="1" noResize="1" noEditPoints="1" noAdjustHandles="1" noChangeArrowheads="1" noChangeShapeType="1"/>
              </p:cNvPicPr>
              <p:nvPr/>
            </p:nvPicPr>
            <p:blipFill>
              <a:blip r:embed="rId8"/>
              <a:stretch>
                <a:fillRect/>
              </a:stretch>
            </p:blipFill>
            <p:spPr>
              <a:xfrm>
                <a:off x="1836720" y="1140120"/>
                <a:ext cx="8506440" cy="443016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20</a:t>
            </a:fld>
            <a:endParaRPr lang="en-US"/>
          </a:p>
        </p:txBody>
      </p:sp>
    </p:spTree>
    <p:extLst>
      <p:ext uri="{BB962C8B-B14F-4D97-AF65-F5344CB8AC3E}">
        <p14:creationId xmlns:p14="http://schemas.microsoft.com/office/powerpoint/2010/main" val="32042086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l="16493" t="30968" r="15529" b="15914"/>
          <a:stretch/>
        </p:blipFill>
        <p:spPr>
          <a:xfrm>
            <a:off x="0" y="0"/>
            <a:ext cx="12192000" cy="6858000"/>
          </a:xfrm>
          <a:prstGeom prst="rect">
            <a:avLst/>
          </a:prstGeom>
        </p:spPr>
      </p:pic>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3" name="Ink 2"/>
              <p14:cNvContentPartPr/>
              <p14:nvPr>
                <p:extLst>
                  <p:ext uri="{42D2F446-02D8-4167-A562-619A0277C38B}">
                    <p15:isNarration xmlns:p15="http://schemas.microsoft.com/office/powerpoint/2012/main" val="1"/>
                  </p:ext>
                </p:extLst>
              </p14:nvPr>
            </p14:nvContentPartPr>
            <p14:xfrm>
              <a:off x="2249280" y="1133280"/>
              <a:ext cx="8282880" cy="5266440"/>
            </p14:xfrm>
          </p:contentPart>
        </mc:Choice>
        <mc:Fallback>
          <p:pic>
            <p:nvPicPr>
              <p:cNvPr id="3" name="Ink 2"/>
              <p:cNvPicPr>
                <a:picLocks noGrp="1" noRot="1" noChangeAspect="1" noMove="1" noResize="1" noEditPoints="1" noAdjustHandles="1" noChangeArrowheads="1" noChangeShapeType="1"/>
              </p:cNvPicPr>
              <p:nvPr/>
            </p:nvPicPr>
            <p:blipFill>
              <a:blip r:embed="rId6"/>
              <a:stretch>
                <a:fillRect/>
              </a:stretch>
            </p:blipFill>
            <p:spPr>
              <a:xfrm>
                <a:off x="2245320" y="1127520"/>
                <a:ext cx="8291520" cy="527688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21</a:t>
            </a:fld>
            <a:endParaRPr lang="en-US"/>
          </a:p>
        </p:txBody>
      </p:sp>
    </p:spTree>
    <p:extLst>
      <p:ext uri="{BB962C8B-B14F-4D97-AF65-F5344CB8AC3E}">
        <p14:creationId xmlns:p14="http://schemas.microsoft.com/office/powerpoint/2010/main" val="24514615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16493" t="30537" r="15529" b="13548"/>
          <a:stretch/>
        </p:blipFill>
        <p:spPr>
          <a:xfrm>
            <a:off x="0" y="0"/>
            <a:ext cx="12192000"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p14:cNvContentPartPr/>
              <p14:nvPr/>
            </p14:nvContentPartPr>
            <p14:xfrm>
              <a:off x="2589480" y="518040"/>
              <a:ext cx="7974720" cy="2937960"/>
            </p14:xfrm>
          </p:contentPart>
        </mc:Choice>
        <mc:Fallback xmlns="">
          <p:pic>
            <p:nvPicPr>
              <p:cNvPr id="3" name="Ink 2"/>
              <p:cNvPicPr/>
              <p:nvPr/>
            </p:nvPicPr>
            <p:blipFill>
              <a:blip r:embed="rId6"/>
              <a:stretch>
                <a:fillRect/>
              </a:stretch>
            </p:blipFill>
            <p:spPr>
              <a:xfrm>
                <a:off x="2580120" y="508680"/>
                <a:ext cx="7993440" cy="2956680"/>
              </a:xfrm>
              <a:prstGeom prst="rect">
                <a:avLst/>
              </a:prstGeom>
            </p:spPr>
          </p:pic>
        </mc:Fallback>
      </mc:AlternateContent>
      <mc:AlternateContent xmlns:mc="http://schemas.openxmlformats.org/markup-compatibility/2006">
        <mc:Choice xmlns:iact="http://schemas.microsoft.com/office/powerpoint/2014/inkAction" xmlns:p14="http://schemas.microsoft.com/office/powerpoint/2010/main" xmlns="" Requires="p14 iact">
          <p:contentPart p14:bwMode="auto" r:id="rId7">
            <p14:nvContentPartPr>
              <p14:cNvPr id="4" name="Ink 3"/>
              <p14:cNvContentPartPr/>
              <p14:nvPr>
                <p:extLst>
                  <p:ext uri="{42D2F446-02D8-4167-A562-619A0277C38B}">
                    <p15:isNarration xmlns:p15="http://schemas.microsoft.com/office/powerpoint/2012/main" val="1"/>
                  </p:ext>
                </p:extLst>
              </p14:nvPr>
            </p14:nvContentPartPr>
            <p14:xfrm>
              <a:off x="3007440" y="1959120"/>
              <a:ext cx="7166880" cy="3540600"/>
            </p14:xfrm>
          </p:contentPart>
        </mc:Choice>
        <mc:Fallback>
          <p:pic>
            <p:nvPicPr>
              <p:cNvPr id="4" name="Ink 3"/>
              <p:cNvPicPr>
                <a:picLocks noGrp="1" noRot="1" noChangeAspect="1" noMove="1" noResize="1" noEditPoints="1" noAdjustHandles="1" noChangeArrowheads="1" noChangeShapeType="1"/>
              </p:cNvPicPr>
              <p:nvPr/>
            </p:nvPicPr>
            <p:blipFill>
              <a:blip r:embed="rId8"/>
              <a:stretch>
                <a:fillRect/>
              </a:stretch>
            </p:blipFill>
            <p:spPr>
              <a:xfrm>
                <a:off x="3003840" y="1953720"/>
                <a:ext cx="7176240" cy="354924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22</a:t>
            </a:fld>
            <a:endParaRPr lang="en-US"/>
          </a:p>
        </p:txBody>
      </p:sp>
    </p:spTree>
    <p:extLst>
      <p:ext uri="{BB962C8B-B14F-4D97-AF65-F5344CB8AC3E}">
        <p14:creationId xmlns:p14="http://schemas.microsoft.com/office/powerpoint/2010/main" val="9178206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Example </a:t>
            </a:r>
            <a:endParaRPr lang="en-US" dirty="0"/>
          </a:p>
        </p:txBody>
      </p:sp>
      <p:sp>
        <p:nvSpPr>
          <p:cNvPr id="3" name="Content Placeholder 2"/>
          <p:cNvSpPr>
            <a:spLocks noGrp="1"/>
          </p:cNvSpPr>
          <p:nvPr>
            <p:ph idx="1"/>
          </p:nvPr>
        </p:nvSpPr>
        <p:spPr>
          <a:xfrm>
            <a:off x="575186" y="1224116"/>
            <a:ext cx="11616813" cy="5633884"/>
          </a:xfrm>
        </p:spPr>
        <p:txBody>
          <a:bodyPr>
            <a:normAutofit fontScale="92500" lnSpcReduction="10000"/>
          </a:bodyPr>
          <a:lstStyle/>
          <a:p>
            <a:pPr algn="just"/>
            <a:r>
              <a:rPr lang="en-IN" dirty="0" smtClean="0"/>
              <a:t>ABC </a:t>
            </a:r>
            <a:r>
              <a:rPr lang="en-IN" dirty="0"/>
              <a:t>&amp; Co. has placed order for supply of certain goods to Mr. Z. </a:t>
            </a:r>
            <a:endParaRPr lang="en-IN" dirty="0" smtClean="0"/>
          </a:p>
          <a:p>
            <a:pPr algn="just"/>
            <a:r>
              <a:rPr lang="en-IN" dirty="0" smtClean="0"/>
              <a:t>As </a:t>
            </a:r>
            <a:r>
              <a:rPr lang="en-IN" dirty="0"/>
              <a:t>per the contract, Mr. Z is required to deliver the goods to the premises of ABC &amp; Co. </a:t>
            </a:r>
            <a:endParaRPr lang="en-IN" dirty="0" smtClean="0"/>
          </a:p>
          <a:p>
            <a:pPr algn="just"/>
            <a:r>
              <a:rPr lang="en-IN" dirty="0" smtClean="0"/>
              <a:t>Mr</a:t>
            </a:r>
            <a:r>
              <a:rPr lang="en-IN" dirty="0"/>
              <a:t>. Z hires a transporter for transportation of the goods. However, the lorry receipt indicates that the freight is payable by ABC &amp; Co. </a:t>
            </a:r>
            <a:endParaRPr lang="en-IN" dirty="0" smtClean="0"/>
          </a:p>
          <a:p>
            <a:pPr algn="just"/>
            <a:r>
              <a:rPr lang="en-IN" dirty="0" smtClean="0"/>
              <a:t>In </a:t>
            </a:r>
            <a:r>
              <a:rPr lang="en-IN" dirty="0"/>
              <a:t>this case, Mr. Z was required to make the payment to the transporter as it was the obligation of Mr. Z to deliver the goods to the premises of ABC &amp; Co. As against Mr. Z making the payment to transporter, the payment is made by ABC &amp; Co. Therefore, such payment will form part of transaction value of the goods supplied.</a:t>
            </a:r>
            <a:endParaRPr lang="en-US" dirty="0"/>
          </a:p>
          <a:p>
            <a:pPr algn="just"/>
            <a:r>
              <a:rPr lang="en-IN" dirty="0"/>
              <a:t>Thus, in a contract, the obligation undertaken by the supplier for supplying goods needs to be determined. All the expenses in respect of such obligation must be incurred by the supplier. </a:t>
            </a:r>
            <a:endParaRPr lang="en-IN" dirty="0" smtClean="0"/>
          </a:p>
          <a:p>
            <a:pPr algn="just"/>
            <a:r>
              <a:rPr lang="en-IN" dirty="0" smtClean="0"/>
              <a:t>In </a:t>
            </a:r>
            <a:r>
              <a:rPr lang="en-IN" dirty="0"/>
              <a:t>case any amount has been incurred by the recipient of supply in connection with the supply, the same will be included in the transaction value.</a:t>
            </a:r>
            <a:endParaRPr lang="en-US" dirty="0"/>
          </a:p>
        </p:txBody>
      </p:sp>
      <mc:AlternateContent xmlns:mc="http://schemas.openxmlformats.org/markup-compatibility/2006">
        <mc:Choice xmlns:iact="http://schemas.microsoft.com/office/powerpoint/2014/inkAction" xmlns:p14="http://schemas.microsoft.com/office/powerpoint/2010/main" xmlns="" Requires="p14 iact">
          <p:contentPart p14:bwMode="auto" r:id="rId4">
            <p14:nvContentPartPr>
              <p14:cNvPr id="4" name="Ink 3"/>
              <p14:cNvContentPartPr/>
              <p14:nvPr>
                <p:extLst>
                  <p:ext uri="{42D2F446-02D8-4167-A562-619A0277C38B}">
                    <p15:isNarration xmlns:p15="http://schemas.microsoft.com/office/powerpoint/2012/main" val="1"/>
                  </p:ext>
                </p:extLst>
              </p14:nvPr>
            </p14:nvContentPartPr>
            <p14:xfrm>
              <a:off x="1127160" y="1598040"/>
              <a:ext cx="10882440" cy="4734720"/>
            </p14:xfrm>
          </p:contentPart>
        </mc:Choice>
        <mc:Fallback>
          <p:pic>
            <p:nvPicPr>
              <p:cNvPr id="4" name="Ink 3"/>
              <p:cNvPicPr>
                <a:picLocks noGrp="1" noRot="1" noChangeAspect="1" noMove="1" noResize="1" noEditPoints="1" noAdjustHandles="1" noChangeArrowheads="1" noChangeShapeType="1"/>
              </p:cNvPicPr>
              <p:nvPr/>
            </p:nvPicPr>
            <p:blipFill>
              <a:blip r:embed="rId5"/>
              <a:stretch>
                <a:fillRect/>
              </a:stretch>
            </p:blipFill>
            <p:spPr>
              <a:xfrm>
                <a:off x="1121760" y="1592640"/>
                <a:ext cx="10893960" cy="474480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23</a:t>
            </a:fld>
            <a:endParaRPr lang="en-US"/>
          </a:p>
        </p:txBody>
      </p:sp>
    </p:spTree>
    <p:extLst>
      <p:ext uri="{BB962C8B-B14F-4D97-AF65-F5344CB8AC3E}">
        <p14:creationId xmlns:p14="http://schemas.microsoft.com/office/powerpoint/2010/main" val="38633840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Example </a:t>
            </a:r>
            <a:endParaRPr lang="en-US" dirty="0"/>
          </a:p>
        </p:txBody>
      </p:sp>
      <p:sp>
        <p:nvSpPr>
          <p:cNvPr id="3" name="Content Placeholder 2"/>
          <p:cNvSpPr>
            <a:spLocks noGrp="1"/>
          </p:cNvSpPr>
          <p:nvPr>
            <p:ph idx="1"/>
          </p:nvPr>
        </p:nvSpPr>
        <p:spPr>
          <a:xfrm>
            <a:off x="575186" y="1224116"/>
            <a:ext cx="11616813" cy="5633884"/>
          </a:xfrm>
        </p:spPr>
        <p:txBody>
          <a:bodyPr>
            <a:normAutofit/>
          </a:bodyPr>
          <a:lstStyle/>
          <a:p>
            <a:pPr algn="just"/>
            <a:r>
              <a:rPr lang="en-IN" dirty="0" smtClean="0"/>
              <a:t>XYZ </a:t>
            </a:r>
            <a:r>
              <a:rPr lang="en-IN" dirty="0"/>
              <a:t>Ltd., a supplier of goods has engaged Mr. X as selling agent. </a:t>
            </a:r>
            <a:endParaRPr lang="en-IN" dirty="0" smtClean="0"/>
          </a:p>
          <a:p>
            <a:pPr algn="just"/>
            <a:r>
              <a:rPr lang="en-IN" dirty="0" smtClean="0"/>
              <a:t>The </a:t>
            </a:r>
            <a:r>
              <a:rPr lang="en-IN" dirty="0"/>
              <a:t>commission to Mr. X has been paid by the recipient of supply. </a:t>
            </a:r>
            <a:endParaRPr lang="en-IN" dirty="0" smtClean="0"/>
          </a:p>
          <a:p>
            <a:pPr algn="just"/>
            <a:r>
              <a:rPr lang="en-IN" dirty="0" smtClean="0"/>
              <a:t>In </a:t>
            </a:r>
            <a:r>
              <a:rPr lang="en-IN" dirty="0"/>
              <a:t>this case the underlying obligation of payment of selling commission is of XYZ Ltd. as it has engaged the agent to identify prospective customers. </a:t>
            </a:r>
            <a:endParaRPr lang="en-IN" dirty="0" smtClean="0"/>
          </a:p>
          <a:p>
            <a:pPr algn="just"/>
            <a:r>
              <a:rPr lang="en-IN" dirty="0" smtClean="0"/>
              <a:t>If </a:t>
            </a:r>
            <a:r>
              <a:rPr lang="en-IN" dirty="0"/>
              <a:t>the obligation to pay the agent (the amount towards selling commission) is passed on to the recipient (Mr. X), then the price paid to XYZ Ltd. does not reflect the true value of supply. </a:t>
            </a:r>
            <a:endParaRPr lang="en-IN" dirty="0" smtClean="0"/>
          </a:p>
          <a:p>
            <a:pPr algn="just"/>
            <a:r>
              <a:rPr lang="en-IN" dirty="0" smtClean="0"/>
              <a:t>Had </a:t>
            </a:r>
            <a:r>
              <a:rPr lang="en-IN" dirty="0"/>
              <a:t>the recipient refused to pay this selling commission to the agent, then XYZ Ltd. would have paid Mr. X and made a corresponding increase in the price of the supply. </a:t>
            </a:r>
            <a:endParaRPr lang="en-IN" dirty="0" smtClean="0"/>
          </a:p>
          <a:p>
            <a:pPr algn="just"/>
            <a:r>
              <a:rPr lang="en-IN" dirty="0" smtClean="0"/>
              <a:t>Thus</a:t>
            </a:r>
            <a:r>
              <a:rPr lang="en-IN" dirty="0"/>
              <a:t>, the selling commission paid by the recipient to Mr. X is to be included in the value of taxable supply.</a:t>
            </a:r>
            <a:endParaRPr lang="en-US" dirty="0"/>
          </a:p>
        </p:txBody>
      </p:sp>
      <mc:AlternateContent xmlns:mc="http://schemas.openxmlformats.org/markup-compatibility/2006">
        <mc:Choice xmlns:iact="http://schemas.microsoft.com/office/powerpoint/2014/inkAction" xmlns:p14="http://schemas.microsoft.com/office/powerpoint/2010/main" xmlns="" Requires="p14 iact">
          <p:contentPart p14:bwMode="auto" r:id="rId4">
            <p14:nvContentPartPr>
              <p14:cNvPr id="4" name="Ink 3"/>
              <p14:cNvContentPartPr/>
              <p14:nvPr>
                <p:extLst>
                  <p:ext uri="{42D2F446-02D8-4167-A562-619A0277C38B}">
                    <p15:isNarration xmlns:p15="http://schemas.microsoft.com/office/powerpoint/2012/main" val="1"/>
                  </p:ext>
                </p:extLst>
              </p14:nvPr>
            </p14:nvContentPartPr>
            <p14:xfrm>
              <a:off x="1147320" y="1551240"/>
              <a:ext cx="10108800" cy="4999320"/>
            </p14:xfrm>
          </p:contentPart>
        </mc:Choice>
        <mc:Fallback>
          <p:pic>
            <p:nvPicPr>
              <p:cNvPr id="4" name="Ink 3"/>
              <p:cNvPicPr>
                <a:picLocks noGrp="1" noRot="1" noChangeAspect="1" noMove="1" noResize="1" noEditPoints="1" noAdjustHandles="1" noChangeArrowheads="1" noChangeShapeType="1"/>
              </p:cNvPicPr>
              <p:nvPr/>
            </p:nvPicPr>
            <p:blipFill>
              <a:blip r:embed="rId5"/>
              <a:stretch>
                <a:fillRect/>
              </a:stretch>
            </p:blipFill>
            <p:spPr>
              <a:xfrm>
                <a:off x="1141200" y="1544760"/>
                <a:ext cx="10122120" cy="501264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24</a:t>
            </a:fld>
            <a:endParaRPr lang="en-US"/>
          </a:p>
        </p:txBody>
      </p:sp>
    </p:spTree>
    <p:extLst>
      <p:ext uri="{BB962C8B-B14F-4D97-AF65-F5344CB8AC3E}">
        <p14:creationId xmlns:p14="http://schemas.microsoft.com/office/powerpoint/2010/main" val="4213692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l="16188" t="31182" r="15529" b="17420"/>
          <a:stretch/>
        </p:blipFill>
        <p:spPr>
          <a:xfrm>
            <a:off x="0" y="0"/>
            <a:ext cx="12192000" cy="6754761"/>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p14:cNvContentPartPr/>
              <p14:nvPr/>
            </p14:nvContentPartPr>
            <p14:xfrm>
              <a:off x="4170240" y="4170240"/>
              <a:ext cx="1991520" cy="27000"/>
            </p14:xfrm>
          </p:contentPart>
        </mc:Choice>
        <mc:Fallback xmlns="">
          <p:pic>
            <p:nvPicPr>
              <p:cNvPr id="3" name="Ink 2"/>
              <p:cNvPicPr/>
              <p:nvPr/>
            </p:nvPicPr>
            <p:blipFill>
              <a:blip r:embed="rId6"/>
              <a:stretch>
                <a:fillRect/>
              </a:stretch>
            </p:blipFill>
            <p:spPr>
              <a:xfrm>
                <a:off x="4160880" y="4160880"/>
                <a:ext cx="2010240" cy="45720"/>
              </a:xfrm>
              <a:prstGeom prst="rect">
                <a:avLst/>
              </a:prstGeom>
            </p:spPr>
          </p:pic>
        </mc:Fallback>
      </mc:AlternateContent>
      <mc:AlternateContent xmlns:mc="http://schemas.openxmlformats.org/markup-compatibility/2006">
        <mc:Choice xmlns:iact="http://schemas.microsoft.com/office/powerpoint/2014/inkAction" xmlns:p14="http://schemas.microsoft.com/office/powerpoint/2010/main" xmlns="" Requires="p14 iact">
          <p:contentPart p14:bwMode="auto" r:id="rId7">
            <p14:nvContentPartPr>
              <p14:cNvPr id="4" name="Ink 3"/>
              <p14:cNvContentPartPr/>
              <p14:nvPr>
                <p:extLst>
                  <p:ext uri="{42D2F446-02D8-4167-A562-619A0277C38B}">
                    <p15:isNarration xmlns:p15="http://schemas.microsoft.com/office/powerpoint/2012/main" val="1"/>
                  </p:ext>
                </p:extLst>
              </p14:nvPr>
            </p14:nvContentPartPr>
            <p14:xfrm>
              <a:off x="2257560" y="654840"/>
              <a:ext cx="7746480" cy="4976280"/>
            </p14:xfrm>
          </p:contentPart>
        </mc:Choice>
        <mc:Fallback>
          <p:pic>
            <p:nvPicPr>
              <p:cNvPr id="4" name="Ink 3"/>
              <p:cNvPicPr>
                <a:picLocks noGrp="1" noRot="1" noChangeAspect="1" noMove="1" noResize="1" noEditPoints="1" noAdjustHandles="1" noChangeArrowheads="1" noChangeShapeType="1"/>
              </p:cNvPicPr>
              <p:nvPr/>
            </p:nvPicPr>
            <p:blipFill>
              <a:blip r:embed="rId8"/>
              <a:stretch>
                <a:fillRect/>
              </a:stretch>
            </p:blipFill>
            <p:spPr>
              <a:xfrm>
                <a:off x="2251800" y="647640"/>
                <a:ext cx="7758720" cy="498924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25</a:t>
            </a:fld>
            <a:endParaRPr lang="en-US"/>
          </a:p>
        </p:txBody>
      </p:sp>
    </p:spTree>
    <p:extLst>
      <p:ext uri="{BB962C8B-B14F-4D97-AF65-F5344CB8AC3E}">
        <p14:creationId xmlns:p14="http://schemas.microsoft.com/office/powerpoint/2010/main" val="13167028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l="15884" t="30323" r="16137" b="15698"/>
          <a:stretch/>
        </p:blipFill>
        <p:spPr>
          <a:xfrm>
            <a:off x="0" y="0"/>
            <a:ext cx="12192000" cy="6858000"/>
          </a:xfrm>
          <a:prstGeom prst="rect">
            <a:avLst/>
          </a:prstGeom>
        </p:spPr>
      </p:pic>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3" name="Ink 2"/>
              <p14:cNvContentPartPr/>
              <p14:nvPr>
                <p:extLst>
                  <p:ext uri="{42D2F446-02D8-4167-A562-619A0277C38B}">
                    <p15:isNarration xmlns:p15="http://schemas.microsoft.com/office/powerpoint/2012/main" val="1"/>
                  </p:ext>
                </p:extLst>
              </p14:nvPr>
            </p14:nvContentPartPr>
            <p14:xfrm>
              <a:off x="1782000" y="2018160"/>
              <a:ext cx="9438840" cy="4186800"/>
            </p14:xfrm>
          </p:contentPart>
        </mc:Choice>
        <mc:Fallback>
          <p:pic>
            <p:nvPicPr>
              <p:cNvPr id="3" name="Ink 2"/>
              <p:cNvPicPr>
                <a:picLocks noGrp="1" noRot="1" noChangeAspect="1" noMove="1" noResize="1" noEditPoints="1" noAdjustHandles="1" noChangeArrowheads="1" noChangeShapeType="1"/>
              </p:cNvPicPr>
              <p:nvPr/>
            </p:nvPicPr>
            <p:blipFill>
              <a:blip r:embed="rId6"/>
              <a:stretch>
                <a:fillRect/>
              </a:stretch>
            </p:blipFill>
            <p:spPr>
              <a:xfrm>
                <a:off x="1778040" y="2013480"/>
                <a:ext cx="9450720" cy="419724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26</a:t>
            </a:fld>
            <a:endParaRPr lang="en-US"/>
          </a:p>
        </p:txBody>
      </p:sp>
    </p:spTree>
    <p:extLst>
      <p:ext uri="{BB962C8B-B14F-4D97-AF65-F5344CB8AC3E}">
        <p14:creationId xmlns:p14="http://schemas.microsoft.com/office/powerpoint/2010/main" val="23030369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l="16037" t="31398" r="15682" b="21290"/>
          <a:stretch/>
        </p:blipFill>
        <p:spPr>
          <a:xfrm>
            <a:off x="0" y="0"/>
            <a:ext cx="12192000"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p14:cNvContentPartPr/>
              <p14:nvPr/>
            </p14:nvContentPartPr>
            <p14:xfrm>
              <a:off x="4393440" y="5715000"/>
              <a:ext cx="4277520" cy="71640"/>
            </p14:xfrm>
          </p:contentPart>
        </mc:Choice>
        <mc:Fallback xmlns="">
          <p:pic>
            <p:nvPicPr>
              <p:cNvPr id="3" name="Ink 2"/>
              <p:cNvPicPr/>
              <p:nvPr/>
            </p:nvPicPr>
            <p:blipFill>
              <a:blip r:embed="rId6"/>
              <a:stretch>
                <a:fillRect/>
              </a:stretch>
            </p:blipFill>
            <p:spPr>
              <a:xfrm>
                <a:off x="4384080" y="5705640"/>
                <a:ext cx="429624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Ink 3"/>
              <p14:cNvContentPartPr/>
              <p14:nvPr/>
            </p14:nvContentPartPr>
            <p14:xfrm>
              <a:off x="4324320" y="1838160"/>
              <a:ext cx="6610680" cy="2495880"/>
            </p14:xfrm>
          </p:contentPart>
        </mc:Choice>
        <mc:Fallback xmlns="">
          <p:pic>
            <p:nvPicPr>
              <p:cNvPr id="4" name="Ink 3"/>
              <p:cNvPicPr/>
              <p:nvPr/>
            </p:nvPicPr>
            <p:blipFill>
              <a:blip r:embed="rId8"/>
              <a:stretch>
                <a:fillRect/>
              </a:stretch>
            </p:blipFill>
            <p:spPr>
              <a:xfrm>
                <a:off x="4314960" y="1828800"/>
                <a:ext cx="6629400" cy="2514600"/>
              </a:xfrm>
              <a:prstGeom prst="rect">
                <a:avLst/>
              </a:prstGeom>
            </p:spPr>
          </p:pic>
        </mc:Fallback>
      </mc:AlternateContent>
      <mc:AlternateContent xmlns:mc="http://schemas.openxmlformats.org/markup-compatibility/2006">
        <mc:Choice xmlns:iact="http://schemas.microsoft.com/office/powerpoint/2014/inkAction" xmlns:p14="http://schemas.microsoft.com/office/powerpoint/2010/main" xmlns="" Requires="p14 iact">
          <p:contentPart p14:bwMode="auto" r:id="rId9">
            <p14:nvContentPartPr>
              <p14:cNvPr id="5" name="Ink 4"/>
              <p14:cNvContentPartPr/>
              <p14:nvPr>
                <p:extLst>
                  <p:ext uri="{42D2F446-02D8-4167-A562-619A0277C38B}">
                    <p15:isNarration xmlns:p15="http://schemas.microsoft.com/office/powerpoint/2012/main" val="1"/>
                  </p:ext>
                </p:extLst>
              </p14:nvPr>
            </p14:nvContentPartPr>
            <p14:xfrm>
              <a:off x="2635200" y="2288880"/>
              <a:ext cx="7829640" cy="4373640"/>
            </p14:xfrm>
          </p:contentPart>
        </mc:Choice>
        <mc:Fallback>
          <p:pic>
            <p:nvPicPr>
              <p:cNvPr id="5" name="Ink 4"/>
              <p:cNvPicPr>
                <a:picLocks noGrp="1" noRot="1" noChangeAspect="1" noMove="1" noResize="1" noEditPoints="1" noAdjustHandles="1" noChangeArrowheads="1" noChangeShapeType="1"/>
              </p:cNvPicPr>
              <p:nvPr/>
            </p:nvPicPr>
            <p:blipFill>
              <a:blip r:embed="rId10"/>
              <a:stretch>
                <a:fillRect/>
              </a:stretch>
            </p:blipFill>
            <p:spPr>
              <a:xfrm>
                <a:off x="2630160" y="2282040"/>
                <a:ext cx="7839360" cy="4384440"/>
              </a:xfrm>
              <a:prstGeom prst="rect">
                <a:avLst/>
              </a:prstGeom>
            </p:spPr>
          </p:pic>
        </mc:Fallback>
      </mc:AlternateContent>
      <p:sp>
        <p:nvSpPr>
          <p:cNvPr id="7" name="Footer Placeholder 6"/>
          <p:cNvSpPr>
            <a:spLocks noGrp="1"/>
          </p:cNvSpPr>
          <p:nvPr>
            <p:ph type="ftr" sz="quarter" idx="11"/>
          </p:nvPr>
        </p:nvSpPr>
        <p:spPr/>
        <p:txBody>
          <a:bodyPr/>
          <a:lstStyle/>
          <a:p>
            <a:r>
              <a:rPr lang="en-US" smtClean="0"/>
              <a:t>Wacth GST lecture @ my YouTube channel "GST Free Class"</a:t>
            </a:r>
            <a:endParaRPr lang="en-US"/>
          </a:p>
        </p:txBody>
      </p:sp>
      <p:sp>
        <p:nvSpPr>
          <p:cNvPr id="8" name="Slide Number Placeholder 7"/>
          <p:cNvSpPr>
            <a:spLocks noGrp="1"/>
          </p:cNvSpPr>
          <p:nvPr>
            <p:ph type="sldNum" sz="quarter" idx="12"/>
          </p:nvPr>
        </p:nvSpPr>
        <p:spPr/>
        <p:txBody>
          <a:bodyPr/>
          <a:lstStyle/>
          <a:p>
            <a:fld id="{AF919521-93F5-4A9B-8D69-4C242A2BADBE}" type="slidenum">
              <a:rPr lang="en-US" smtClean="0"/>
              <a:t>27</a:t>
            </a:fld>
            <a:endParaRPr lang="en-US"/>
          </a:p>
        </p:txBody>
      </p:sp>
    </p:spTree>
    <p:extLst>
      <p:ext uri="{BB962C8B-B14F-4D97-AF65-F5344CB8AC3E}">
        <p14:creationId xmlns:p14="http://schemas.microsoft.com/office/powerpoint/2010/main" val="35473256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md type="call" cmd="playFrom(0.0)">
                                      <p:cBhvr>
                                        <p:cTn id="7"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16188" t="29462" r="15986" b="18280"/>
          <a:stretch/>
        </p:blipFill>
        <p:spPr>
          <a:xfrm>
            <a:off x="0" y="0"/>
            <a:ext cx="12192000" cy="6858000"/>
          </a:xfrm>
          <a:prstGeom prst="rect">
            <a:avLst/>
          </a:prstGeom>
        </p:spPr>
      </p:pic>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3" name="Ink 2"/>
              <p14:cNvContentPartPr/>
              <p14:nvPr>
                <p:extLst>
                  <p:ext uri="{42D2F446-02D8-4167-A562-619A0277C38B}">
                    <p15:isNarration xmlns:p15="http://schemas.microsoft.com/office/powerpoint/2012/main" val="1"/>
                  </p:ext>
                </p:extLst>
              </p14:nvPr>
            </p14:nvContentPartPr>
            <p14:xfrm>
              <a:off x="2733120" y="762480"/>
              <a:ext cx="8185680" cy="4378320"/>
            </p14:xfrm>
          </p:contentPart>
        </mc:Choice>
        <mc:Fallback>
          <p:pic>
            <p:nvPicPr>
              <p:cNvPr id="3" name="Ink 2"/>
              <p:cNvPicPr>
                <a:picLocks noGrp="1" noRot="1" noChangeAspect="1" noMove="1" noResize="1" noEditPoints="1" noAdjustHandles="1" noChangeArrowheads="1" noChangeShapeType="1"/>
              </p:cNvPicPr>
              <p:nvPr/>
            </p:nvPicPr>
            <p:blipFill>
              <a:blip r:embed="rId6"/>
              <a:stretch>
                <a:fillRect/>
              </a:stretch>
            </p:blipFill>
            <p:spPr>
              <a:xfrm>
                <a:off x="2729160" y="757080"/>
                <a:ext cx="8195040" cy="439020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28</a:t>
            </a:fld>
            <a:endParaRPr lang="en-US"/>
          </a:p>
        </p:txBody>
      </p:sp>
    </p:spTree>
    <p:extLst>
      <p:ext uri="{BB962C8B-B14F-4D97-AF65-F5344CB8AC3E}">
        <p14:creationId xmlns:p14="http://schemas.microsoft.com/office/powerpoint/2010/main" val="22309592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Example </a:t>
            </a:r>
            <a:endParaRPr lang="en-US" dirty="0"/>
          </a:p>
        </p:txBody>
      </p:sp>
      <p:sp>
        <p:nvSpPr>
          <p:cNvPr id="3" name="Content Placeholder 2"/>
          <p:cNvSpPr>
            <a:spLocks noGrp="1"/>
          </p:cNvSpPr>
          <p:nvPr>
            <p:ph idx="1"/>
          </p:nvPr>
        </p:nvSpPr>
        <p:spPr>
          <a:xfrm>
            <a:off x="575186" y="1224116"/>
            <a:ext cx="11616813" cy="5633884"/>
          </a:xfrm>
        </p:spPr>
        <p:txBody>
          <a:bodyPr>
            <a:normAutofit/>
          </a:bodyPr>
          <a:lstStyle/>
          <a:p>
            <a:pPr algn="just"/>
            <a:r>
              <a:rPr lang="en-IN" dirty="0" smtClean="0"/>
              <a:t>Mr</a:t>
            </a:r>
            <a:r>
              <a:rPr lang="en-IN" dirty="0"/>
              <a:t>. X Company appoints agent Mr. Y to procure orders. Mr. Y procures orders from Mr. A for supply of 100 kg. of goods 'P' at a price of </a:t>
            </a:r>
            <a:r>
              <a:rPr lang="en-IN" dirty="0" err="1"/>
              <a:t>Rs</a:t>
            </a:r>
            <a:r>
              <a:rPr lang="en-IN" dirty="0"/>
              <a:t>. 100 per kg. Mr. X company supplies the goods to Mr. A and charges him only Rs.98 per kg. with the instruction to pay </a:t>
            </a:r>
            <a:r>
              <a:rPr lang="en-IN" dirty="0" err="1"/>
              <a:t>Rs</a:t>
            </a:r>
            <a:r>
              <a:rPr lang="en-IN" dirty="0"/>
              <a:t>. 2 per kg directly to Mr. Y. Payment by Mr. A to Mr. Y is in connection with the supply of goods made by Mr. X company to Mr. A</a:t>
            </a:r>
            <a:r>
              <a:rPr lang="en-IN" dirty="0" smtClean="0"/>
              <a:t>.</a:t>
            </a:r>
          </a:p>
          <a:p>
            <a:pPr algn="just"/>
            <a:r>
              <a:rPr lang="en-IN" dirty="0"/>
              <a:t>Therefore, </a:t>
            </a:r>
            <a:r>
              <a:rPr lang="en-IN" dirty="0" err="1"/>
              <a:t>Rs</a:t>
            </a:r>
            <a:r>
              <a:rPr lang="en-IN" dirty="0"/>
              <a:t>. 2 per kg. will be considered as part of transaction value for the purposes of section 15 and GST will be payable on the commission amount paid by Mr. A to Mr. Y.</a:t>
            </a:r>
            <a:endParaRPr lang="en-US" dirty="0"/>
          </a:p>
          <a:p>
            <a:pPr algn="just"/>
            <a:endParaRPr lang="en-US" dirty="0"/>
          </a:p>
        </p:txBody>
      </p:sp>
      <mc:AlternateContent xmlns:mc="http://schemas.openxmlformats.org/markup-compatibility/2006">
        <mc:Choice xmlns:iact="http://schemas.microsoft.com/office/powerpoint/2014/inkAction" xmlns:p14="http://schemas.microsoft.com/office/powerpoint/2010/main" xmlns="" Requires="p14 iact">
          <p:contentPart p14:bwMode="auto" r:id="rId4">
            <p14:nvContentPartPr>
              <p14:cNvPr id="4" name="Ink 3"/>
              <p14:cNvContentPartPr/>
              <p14:nvPr>
                <p:extLst>
                  <p:ext uri="{42D2F446-02D8-4167-A562-619A0277C38B}">
                    <p15:isNarration xmlns:p15="http://schemas.microsoft.com/office/powerpoint/2012/main" val="1"/>
                  </p:ext>
                </p:extLst>
              </p14:nvPr>
            </p14:nvContentPartPr>
            <p14:xfrm>
              <a:off x="1575000" y="1596240"/>
              <a:ext cx="10186560" cy="4442760"/>
            </p14:xfrm>
          </p:contentPart>
        </mc:Choice>
        <mc:Fallback>
          <p:pic>
            <p:nvPicPr>
              <p:cNvPr id="4" name="Ink 3"/>
              <p:cNvPicPr>
                <a:picLocks noGrp="1" noRot="1" noChangeAspect="1" noMove="1" noResize="1" noEditPoints="1" noAdjustHandles="1" noChangeArrowheads="1" noChangeShapeType="1"/>
              </p:cNvPicPr>
              <p:nvPr/>
            </p:nvPicPr>
            <p:blipFill>
              <a:blip r:embed="rId5"/>
              <a:stretch>
                <a:fillRect/>
              </a:stretch>
            </p:blipFill>
            <p:spPr>
              <a:xfrm>
                <a:off x="1571040" y="1589760"/>
                <a:ext cx="10196640" cy="445644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29</a:t>
            </a:fld>
            <a:endParaRPr lang="en-US"/>
          </a:p>
        </p:txBody>
      </p:sp>
    </p:spTree>
    <p:extLst>
      <p:ext uri="{BB962C8B-B14F-4D97-AF65-F5344CB8AC3E}">
        <p14:creationId xmlns:p14="http://schemas.microsoft.com/office/powerpoint/2010/main" val="20132544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16948" t="28817" r="15225" b="16559"/>
          <a:stretch/>
        </p:blipFill>
        <p:spPr>
          <a:xfrm>
            <a:off x="0" y="0"/>
            <a:ext cx="12192000" cy="6858000"/>
          </a:xfrm>
          <a:prstGeom prst="rect">
            <a:avLst/>
          </a:prstGeom>
        </p:spPr>
      </p:pic>
      <p:sp>
        <p:nvSpPr>
          <p:cNvPr id="4" name="Footer Placeholder 3"/>
          <p:cNvSpPr>
            <a:spLocks noGrp="1"/>
          </p:cNvSpPr>
          <p:nvPr>
            <p:ph type="ftr" sz="quarter" idx="11"/>
          </p:nvPr>
        </p:nvSpPr>
        <p:spPr/>
        <p:txBody>
          <a:bodyPr/>
          <a:lstStyle/>
          <a:p>
            <a:r>
              <a:rPr lang="en-US" smtClean="0"/>
              <a:t>Wacth GST lecture @ my YouTube channel "GST Free Class"</a:t>
            </a:r>
            <a:endParaRPr lang="en-US"/>
          </a:p>
        </p:txBody>
      </p:sp>
      <p:sp>
        <p:nvSpPr>
          <p:cNvPr id="5" name="Slide Number Placeholder 4"/>
          <p:cNvSpPr>
            <a:spLocks noGrp="1"/>
          </p:cNvSpPr>
          <p:nvPr>
            <p:ph type="sldNum" sz="quarter" idx="12"/>
          </p:nvPr>
        </p:nvSpPr>
        <p:spPr/>
        <p:txBody>
          <a:bodyPr/>
          <a:lstStyle/>
          <a:p>
            <a:fld id="{AF919521-93F5-4A9B-8D69-4C242A2BADBE}" type="slidenum">
              <a:rPr lang="en-US" smtClean="0"/>
              <a:t>3</a:t>
            </a:fld>
            <a:endParaRPr lang="en-US"/>
          </a:p>
        </p:txBody>
      </p:sp>
    </p:spTree>
    <p:extLst>
      <p:ext uri="{BB962C8B-B14F-4D97-AF65-F5344CB8AC3E}">
        <p14:creationId xmlns:p14="http://schemas.microsoft.com/office/powerpoint/2010/main" val="16960782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Example </a:t>
            </a:r>
            <a:endParaRPr lang="en-US" dirty="0"/>
          </a:p>
        </p:txBody>
      </p:sp>
      <p:sp>
        <p:nvSpPr>
          <p:cNvPr id="3" name="Content Placeholder 2"/>
          <p:cNvSpPr>
            <a:spLocks noGrp="1"/>
          </p:cNvSpPr>
          <p:nvPr>
            <p:ph idx="1"/>
          </p:nvPr>
        </p:nvSpPr>
        <p:spPr>
          <a:xfrm>
            <a:off x="575186" y="1224116"/>
            <a:ext cx="11616813" cy="5633884"/>
          </a:xfrm>
        </p:spPr>
        <p:txBody>
          <a:bodyPr>
            <a:normAutofit/>
          </a:bodyPr>
          <a:lstStyle/>
          <a:p>
            <a:pPr algn="just"/>
            <a:r>
              <a:rPr lang="en-IN" dirty="0"/>
              <a:t>Mr. X decided to gift an article to his friend. He requests the supplier to pack the goods in a particular packing to give it an attractive look. The amount for the special packing is separately paid by Mr. X to the supplier. The cost of such packing will be included in the value of goods being supplied even if it is separately paid by Mr. X.</a:t>
            </a:r>
            <a:endParaRPr lang="en-US" dirty="0"/>
          </a:p>
        </p:txBody>
      </p:sp>
      <mc:AlternateContent xmlns:mc="http://schemas.openxmlformats.org/markup-compatibility/2006">
        <mc:Choice xmlns:iact="http://schemas.microsoft.com/office/powerpoint/2014/inkAction" xmlns:p14="http://schemas.microsoft.com/office/powerpoint/2010/main" xmlns="" Requires="p14 iact">
          <p:contentPart p14:bwMode="auto" r:id="rId4">
            <p14:nvContentPartPr>
              <p14:cNvPr id="4" name="Ink 3"/>
              <p14:cNvContentPartPr/>
              <p14:nvPr>
                <p:extLst>
                  <p:ext uri="{42D2F446-02D8-4167-A562-619A0277C38B}">
                    <p15:isNarration xmlns:p15="http://schemas.microsoft.com/office/powerpoint/2012/main" val="1"/>
                  </p:ext>
                </p:extLst>
              </p14:nvPr>
            </p14:nvContentPartPr>
            <p14:xfrm>
              <a:off x="2604600" y="1569240"/>
              <a:ext cx="8574480" cy="3346920"/>
            </p14:xfrm>
          </p:contentPart>
        </mc:Choice>
        <mc:Fallback>
          <p:pic>
            <p:nvPicPr>
              <p:cNvPr id="4" name="Ink 3"/>
              <p:cNvPicPr>
                <a:picLocks noGrp="1" noRot="1" noChangeAspect="1" noMove="1" noResize="1" noEditPoints="1" noAdjustHandles="1" noChangeArrowheads="1" noChangeShapeType="1"/>
              </p:cNvPicPr>
              <p:nvPr/>
            </p:nvPicPr>
            <p:blipFill>
              <a:blip r:embed="rId5"/>
              <a:stretch>
                <a:fillRect/>
              </a:stretch>
            </p:blipFill>
            <p:spPr>
              <a:xfrm>
                <a:off x="2601720" y="1562760"/>
                <a:ext cx="8584200" cy="336024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30</a:t>
            </a:fld>
            <a:endParaRPr lang="en-US"/>
          </a:p>
        </p:txBody>
      </p:sp>
    </p:spTree>
    <p:extLst>
      <p:ext uri="{BB962C8B-B14F-4D97-AF65-F5344CB8AC3E}">
        <p14:creationId xmlns:p14="http://schemas.microsoft.com/office/powerpoint/2010/main" val="284794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Illustration</a:t>
            </a:r>
            <a:endParaRPr lang="en-US" dirty="0"/>
          </a:p>
        </p:txBody>
      </p:sp>
      <p:sp>
        <p:nvSpPr>
          <p:cNvPr id="3" name="Content Placeholder 2"/>
          <p:cNvSpPr>
            <a:spLocks noGrp="1"/>
          </p:cNvSpPr>
          <p:nvPr>
            <p:ph idx="1"/>
          </p:nvPr>
        </p:nvSpPr>
        <p:spPr>
          <a:xfrm>
            <a:off x="0" y="1224116"/>
            <a:ext cx="12191999" cy="5633884"/>
          </a:xfrm>
        </p:spPr>
        <p:txBody>
          <a:bodyPr>
            <a:normAutofit/>
          </a:bodyPr>
          <a:lstStyle/>
          <a:p>
            <a:pPr marL="0" indent="0">
              <a:buNone/>
            </a:pPr>
            <a:r>
              <a:rPr lang="en-US" i="1" dirty="0">
                <a:solidFill>
                  <a:srgbClr val="FF0000"/>
                </a:solidFill>
              </a:rPr>
              <a:t>X supplies artificial silk to Y at the rate of </a:t>
            </a:r>
            <a:r>
              <a:rPr lang="en-US" i="1" dirty="0" err="1">
                <a:solidFill>
                  <a:srgbClr val="FF0000"/>
                </a:solidFill>
              </a:rPr>
              <a:t>Rs</a:t>
            </a:r>
            <a:r>
              <a:rPr lang="en-US" i="1" dirty="0">
                <a:solidFill>
                  <a:srgbClr val="FF0000"/>
                </a:solidFill>
              </a:rPr>
              <a:t>. 500 per meter. X also collects broker's commission (which he has paid at the rate of 5 per cent to a broker to get input supply). What is the value of taxable supply ?</a:t>
            </a:r>
          </a:p>
          <a:p>
            <a:pPr marL="0" indent="0">
              <a:buNone/>
            </a:pPr>
            <a:r>
              <a:rPr lang="en-US" b="1" dirty="0"/>
              <a:t>Solution:</a:t>
            </a:r>
            <a:endParaRPr lang="en-US" dirty="0"/>
          </a:p>
          <a:p>
            <a:pPr marL="0" indent="0">
              <a:buNone/>
            </a:pPr>
            <a:r>
              <a:rPr lang="en-US" i="1" dirty="0"/>
              <a:t>Taxable value of supply of silk by X to Y will be </a:t>
            </a:r>
            <a:r>
              <a:rPr lang="en-US" i="1" dirty="0" err="1"/>
              <a:t>Rs</a:t>
            </a:r>
            <a:r>
              <a:rPr lang="en-US" i="1" dirty="0"/>
              <a:t>. 525 per meter (i.e., including broker's commission charged by X)</a:t>
            </a:r>
          </a:p>
          <a:p>
            <a:pPr marL="0" indent="0">
              <a:buNone/>
            </a:pPr>
            <a:endParaRPr lang="en-US" dirty="0"/>
          </a:p>
          <a:p>
            <a:endParaRPr lang="en-US" dirty="0">
              <a:solidFill>
                <a:srgbClr val="FF0000"/>
              </a:solidFill>
            </a:endParaRPr>
          </a:p>
        </p:txBody>
      </p:sp>
      <mc:AlternateContent xmlns:mc="http://schemas.openxmlformats.org/markup-compatibility/2006">
        <mc:Choice xmlns:iact="http://schemas.microsoft.com/office/powerpoint/2014/inkAction" xmlns:p14="http://schemas.microsoft.com/office/powerpoint/2010/main" xmlns="" Requires="p14 iact">
          <p:contentPart p14:bwMode="auto" r:id="rId4">
            <p14:nvContentPartPr>
              <p14:cNvPr id="4" name="Ink 3"/>
              <p14:cNvContentPartPr/>
              <p14:nvPr>
                <p:extLst>
                  <p:ext uri="{42D2F446-02D8-4167-A562-619A0277C38B}">
                    <p15:isNarration xmlns:p15="http://schemas.microsoft.com/office/powerpoint/2012/main" val="1"/>
                  </p:ext>
                </p:extLst>
              </p14:nvPr>
            </p14:nvContentPartPr>
            <p14:xfrm>
              <a:off x="1539720" y="1659600"/>
              <a:ext cx="8822160" cy="4352400"/>
            </p14:xfrm>
          </p:contentPart>
        </mc:Choice>
        <mc:Fallback>
          <p:pic>
            <p:nvPicPr>
              <p:cNvPr id="4" name="Ink 3"/>
              <p:cNvPicPr>
                <a:picLocks noGrp="1" noRot="1" noChangeAspect="1" noMove="1" noResize="1" noEditPoints="1" noAdjustHandles="1" noChangeArrowheads="1" noChangeShapeType="1"/>
              </p:cNvPicPr>
              <p:nvPr/>
            </p:nvPicPr>
            <p:blipFill>
              <a:blip r:embed="rId5"/>
              <a:stretch>
                <a:fillRect/>
              </a:stretch>
            </p:blipFill>
            <p:spPr>
              <a:xfrm>
                <a:off x="1537200" y="1654560"/>
                <a:ext cx="8831520" cy="436320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31</a:t>
            </a:fld>
            <a:endParaRPr lang="en-US"/>
          </a:p>
        </p:txBody>
      </p:sp>
    </p:spTree>
    <p:extLst>
      <p:ext uri="{BB962C8B-B14F-4D97-AF65-F5344CB8AC3E}">
        <p14:creationId xmlns:p14="http://schemas.microsoft.com/office/powerpoint/2010/main" val="15232992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15276" t="31183" r="15682" b="30323"/>
          <a:stretch/>
        </p:blipFill>
        <p:spPr>
          <a:xfrm>
            <a:off x="0" y="0"/>
            <a:ext cx="12192000"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p14:cNvContentPartPr/>
              <p14:nvPr/>
            </p14:nvContentPartPr>
            <p14:xfrm>
              <a:off x="4554000" y="3205800"/>
              <a:ext cx="2134800" cy="1500480"/>
            </p14:xfrm>
          </p:contentPart>
        </mc:Choice>
        <mc:Fallback xmlns="">
          <p:pic>
            <p:nvPicPr>
              <p:cNvPr id="3" name="Ink 2"/>
              <p:cNvPicPr/>
              <p:nvPr/>
            </p:nvPicPr>
            <p:blipFill>
              <a:blip r:embed="rId6"/>
              <a:stretch>
                <a:fillRect/>
              </a:stretch>
            </p:blipFill>
            <p:spPr>
              <a:xfrm>
                <a:off x="4544640" y="3196440"/>
                <a:ext cx="2153520" cy="1519200"/>
              </a:xfrm>
              <a:prstGeom prst="rect">
                <a:avLst/>
              </a:prstGeom>
            </p:spPr>
          </p:pic>
        </mc:Fallback>
      </mc:AlternateContent>
      <mc:AlternateContent xmlns:mc="http://schemas.openxmlformats.org/markup-compatibility/2006">
        <mc:Choice xmlns:iact="http://schemas.microsoft.com/office/powerpoint/2014/inkAction" xmlns:p14="http://schemas.microsoft.com/office/powerpoint/2010/main" xmlns="" Requires="p14 iact">
          <p:contentPart p14:bwMode="auto" r:id="rId7">
            <p14:nvContentPartPr>
              <p14:cNvPr id="4" name="Ink 3"/>
              <p14:cNvContentPartPr/>
              <p14:nvPr>
                <p:extLst>
                  <p:ext uri="{42D2F446-02D8-4167-A562-619A0277C38B}">
                    <p15:isNarration xmlns:p15="http://schemas.microsoft.com/office/powerpoint/2012/main" val="1"/>
                  </p:ext>
                </p:extLst>
              </p14:nvPr>
            </p14:nvContentPartPr>
            <p14:xfrm>
              <a:off x="2682360" y="2534400"/>
              <a:ext cx="8539200" cy="4100760"/>
            </p14:xfrm>
          </p:contentPart>
        </mc:Choice>
        <mc:Fallback>
          <p:pic>
            <p:nvPicPr>
              <p:cNvPr id="4" name="Ink 3"/>
              <p:cNvPicPr>
                <a:picLocks noGrp="1" noRot="1" noChangeAspect="1" noMove="1" noResize="1" noEditPoints="1" noAdjustHandles="1" noChangeArrowheads="1" noChangeShapeType="1"/>
              </p:cNvPicPr>
              <p:nvPr/>
            </p:nvPicPr>
            <p:blipFill>
              <a:blip r:embed="rId8"/>
              <a:stretch>
                <a:fillRect/>
              </a:stretch>
            </p:blipFill>
            <p:spPr>
              <a:xfrm>
                <a:off x="2676240" y="2528640"/>
                <a:ext cx="8552520" cy="411156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32</a:t>
            </a:fld>
            <a:endParaRPr lang="en-US"/>
          </a:p>
        </p:txBody>
      </p:sp>
    </p:spTree>
    <p:extLst>
      <p:ext uri="{BB962C8B-B14F-4D97-AF65-F5344CB8AC3E}">
        <p14:creationId xmlns:p14="http://schemas.microsoft.com/office/powerpoint/2010/main" val="31751073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16189" t="29033" r="15682" b="14624"/>
          <a:stretch/>
        </p:blipFill>
        <p:spPr>
          <a:xfrm>
            <a:off x="0" y="0"/>
            <a:ext cx="12192000" cy="6858000"/>
          </a:xfrm>
          <a:prstGeom prst="rect">
            <a:avLst/>
          </a:prstGeom>
        </p:spPr>
      </p:pic>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4" name="Ink 3"/>
              <p14:cNvContentPartPr/>
              <p14:nvPr>
                <p:extLst>
                  <p:ext uri="{42D2F446-02D8-4167-A562-619A0277C38B}">
                    <p15:isNarration xmlns:p15="http://schemas.microsoft.com/office/powerpoint/2012/main" val="1"/>
                  </p:ext>
                </p:extLst>
              </p14:nvPr>
            </p14:nvContentPartPr>
            <p14:xfrm>
              <a:off x="2362320" y="1273320"/>
              <a:ext cx="8235720" cy="5407560"/>
            </p14:xfrm>
          </p:contentPart>
        </mc:Choice>
        <mc:Fallback>
          <p:pic>
            <p:nvPicPr>
              <p:cNvPr id="4" name="Ink 3"/>
              <p:cNvPicPr>
                <a:picLocks noGrp="1" noRot="1" noChangeAspect="1" noMove="1" noResize="1" noEditPoints="1" noAdjustHandles="1" noChangeArrowheads="1" noChangeShapeType="1"/>
              </p:cNvPicPr>
              <p:nvPr/>
            </p:nvPicPr>
            <p:blipFill>
              <a:blip r:embed="rId6"/>
              <a:stretch>
                <a:fillRect/>
              </a:stretch>
            </p:blipFill>
            <p:spPr>
              <a:xfrm>
                <a:off x="2355480" y="1268280"/>
                <a:ext cx="8248680" cy="5418720"/>
              </a:xfrm>
              <a:prstGeom prst="rect">
                <a:avLst/>
              </a:prstGeom>
            </p:spPr>
          </p:pic>
        </mc:Fallback>
      </mc:AlternateContent>
      <p:sp>
        <p:nvSpPr>
          <p:cNvPr id="3" name="Footer Placeholder 2"/>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33</a:t>
            </a:fld>
            <a:endParaRPr lang="en-US"/>
          </a:p>
        </p:txBody>
      </p:sp>
    </p:spTree>
    <p:extLst>
      <p:ext uri="{BB962C8B-B14F-4D97-AF65-F5344CB8AC3E}">
        <p14:creationId xmlns:p14="http://schemas.microsoft.com/office/powerpoint/2010/main" val="12087630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5884" t="31183" r="15833" b="25592"/>
          <a:stretch/>
        </p:blipFill>
        <p:spPr>
          <a:xfrm>
            <a:off x="0" y="0"/>
            <a:ext cx="12192000" cy="6858000"/>
          </a:xfrm>
          <a:prstGeom prst="rect">
            <a:avLst/>
          </a:prstGeom>
        </p:spPr>
      </p:pic>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3" name="Ink 2"/>
              <p14:cNvContentPartPr/>
              <p14:nvPr>
                <p:extLst>
                  <p:ext uri="{42D2F446-02D8-4167-A562-619A0277C38B}">
                    <p15:isNarration xmlns:p15="http://schemas.microsoft.com/office/powerpoint/2012/main" val="1"/>
                  </p:ext>
                </p:extLst>
              </p14:nvPr>
            </p14:nvContentPartPr>
            <p14:xfrm>
              <a:off x="2953080" y="993960"/>
              <a:ext cx="7107480" cy="4380120"/>
            </p14:xfrm>
          </p:contentPart>
        </mc:Choice>
        <mc:Fallback>
          <p:pic>
            <p:nvPicPr>
              <p:cNvPr id="3" name="Ink 2"/>
              <p:cNvPicPr>
                <a:picLocks noGrp="1" noRot="1" noChangeAspect="1" noMove="1" noResize="1" noEditPoints="1" noAdjustHandles="1" noChangeArrowheads="1" noChangeShapeType="1"/>
              </p:cNvPicPr>
              <p:nvPr/>
            </p:nvPicPr>
            <p:blipFill>
              <a:blip r:embed="rId6"/>
              <a:stretch>
                <a:fillRect/>
              </a:stretch>
            </p:blipFill>
            <p:spPr>
              <a:xfrm>
                <a:off x="2948760" y="989640"/>
                <a:ext cx="7117560" cy="439056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34</a:t>
            </a:fld>
            <a:endParaRPr lang="en-US"/>
          </a:p>
        </p:txBody>
      </p:sp>
    </p:spTree>
    <p:extLst>
      <p:ext uri="{BB962C8B-B14F-4D97-AF65-F5344CB8AC3E}">
        <p14:creationId xmlns:p14="http://schemas.microsoft.com/office/powerpoint/2010/main" val="28709428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l="14971" t="29462" r="16137" b="10753"/>
          <a:stretch/>
        </p:blipFill>
        <p:spPr>
          <a:xfrm>
            <a:off x="0" y="0"/>
            <a:ext cx="12192000" cy="6858000"/>
          </a:xfrm>
          <a:prstGeom prst="rect">
            <a:avLst/>
          </a:prstGeom>
        </p:spPr>
      </p:pic>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3" name="Ink 2"/>
              <p14:cNvContentPartPr/>
              <p14:nvPr>
                <p:extLst>
                  <p:ext uri="{42D2F446-02D8-4167-A562-619A0277C38B}">
                    <p15:isNarration xmlns:p15="http://schemas.microsoft.com/office/powerpoint/2012/main" val="1"/>
                  </p:ext>
                </p:extLst>
              </p14:nvPr>
            </p14:nvContentPartPr>
            <p14:xfrm>
              <a:off x="2101320" y="633600"/>
              <a:ext cx="8417520" cy="5336640"/>
            </p14:xfrm>
          </p:contentPart>
        </mc:Choice>
        <mc:Fallback>
          <p:pic>
            <p:nvPicPr>
              <p:cNvPr id="3" name="Ink 2"/>
              <p:cNvPicPr>
                <a:picLocks noGrp="1" noRot="1" noChangeAspect="1" noMove="1" noResize="1" noEditPoints="1" noAdjustHandles="1" noChangeArrowheads="1" noChangeShapeType="1"/>
              </p:cNvPicPr>
              <p:nvPr/>
            </p:nvPicPr>
            <p:blipFill>
              <a:blip r:embed="rId6"/>
              <a:stretch>
                <a:fillRect/>
              </a:stretch>
            </p:blipFill>
            <p:spPr>
              <a:xfrm>
                <a:off x="2095200" y="628560"/>
                <a:ext cx="8429040" cy="534708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35</a:t>
            </a:fld>
            <a:endParaRPr lang="en-US"/>
          </a:p>
        </p:txBody>
      </p:sp>
    </p:spTree>
    <p:extLst>
      <p:ext uri="{BB962C8B-B14F-4D97-AF65-F5344CB8AC3E}">
        <p14:creationId xmlns:p14="http://schemas.microsoft.com/office/powerpoint/2010/main" val="21959692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15884" t="31828" r="15833" b="18280"/>
          <a:stretch/>
        </p:blipFill>
        <p:spPr>
          <a:xfrm>
            <a:off x="0" y="0"/>
            <a:ext cx="12192000" cy="6740013"/>
          </a:xfrm>
          <a:prstGeom prst="rect">
            <a:avLst/>
          </a:prstGeom>
        </p:spPr>
      </p:pic>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3" name="Ink 2"/>
              <p14:cNvContentPartPr/>
              <p14:nvPr>
                <p:extLst>
                  <p:ext uri="{42D2F446-02D8-4167-A562-619A0277C38B}">
                    <p15:isNarration xmlns:p15="http://schemas.microsoft.com/office/powerpoint/2012/main" val="1"/>
                  </p:ext>
                </p:extLst>
              </p14:nvPr>
            </p14:nvContentPartPr>
            <p14:xfrm>
              <a:off x="1847880" y="1887120"/>
              <a:ext cx="6070680" cy="4096080"/>
            </p14:xfrm>
          </p:contentPart>
        </mc:Choice>
        <mc:Fallback>
          <p:pic>
            <p:nvPicPr>
              <p:cNvPr id="3" name="Ink 2"/>
              <p:cNvPicPr>
                <a:picLocks noGrp="1" noRot="1" noChangeAspect="1" noMove="1" noResize="1" noEditPoints="1" noAdjustHandles="1" noChangeArrowheads="1" noChangeShapeType="1"/>
              </p:cNvPicPr>
              <p:nvPr/>
            </p:nvPicPr>
            <p:blipFill>
              <a:blip r:embed="rId6"/>
              <a:stretch>
                <a:fillRect/>
              </a:stretch>
            </p:blipFill>
            <p:spPr>
              <a:xfrm>
                <a:off x="1843200" y="1882440"/>
                <a:ext cx="6081840" cy="410616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36</a:t>
            </a:fld>
            <a:endParaRPr lang="en-US"/>
          </a:p>
        </p:txBody>
      </p:sp>
    </p:spTree>
    <p:extLst>
      <p:ext uri="{BB962C8B-B14F-4D97-AF65-F5344CB8AC3E}">
        <p14:creationId xmlns:p14="http://schemas.microsoft.com/office/powerpoint/2010/main" val="13592611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l="16340" t="29892" r="15833" b="16774"/>
          <a:stretch/>
        </p:blipFill>
        <p:spPr>
          <a:xfrm>
            <a:off x="0" y="0"/>
            <a:ext cx="12192000" cy="6858000"/>
          </a:xfrm>
          <a:prstGeom prst="rect">
            <a:avLst/>
          </a:prstGeom>
        </p:spPr>
      </p:pic>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3" name="Ink 2"/>
              <p14:cNvContentPartPr/>
              <p14:nvPr>
                <p:extLst>
                  <p:ext uri="{42D2F446-02D8-4167-A562-619A0277C38B}">
                    <p15:isNarration xmlns:p15="http://schemas.microsoft.com/office/powerpoint/2012/main" val="1"/>
                  </p:ext>
                </p:extLst>
              </p14:nvPr>
            </p14:nvContentPartPr>
            <p14:xfrm>
              <a:off x="3624840" y="1388880"/>
              <a:ext cx="5560920" cy="4406760"/>
            </p14:xfrm>
          </p:contentPart>
        </mc:Choice>
        <mc:Fallback>
          <p:pic>
            <p:nvPicPr>
              <p:cNvPr id="3" name="Ink 2"/>
              <p:cNvPicPr>
                <a:picLocks noGrp="1" noRot="1" noChangeAspect="1" noMove="1" noResize="1" noEditPoints="1" noAdjustHandles="1" noChangeArrowheads="1" noChangeShapeType="1"/>
              </p:cNvPicPr>
              <p:nvPr/>
            </p:nvPicPr>
            <p:blipFill>
              <a:blip r:embed="rId6"/>
              <a:stretch>
                <a:fillRect/>
              </a:stretch>
            </p:blipFill>
            <p:spPr>
              <a:xfrm>
                <a:off x="3620160" y="1382760"/>
                <a:ext cx="5569560" cy="442008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37</a:t>
            </a:fld>
            <a:endParaRPr lang="en-US"/>
          </a:p>
        </p:txBody>
      </p:sp>
    </p:spTree>
    <p:extLst>
      <p:ext uri="{BB962C8B-B14F-4D97-AF65-F5344CB8AC3E}">
        <p14:creationId xmlns:p14="http://schemas.microsoft.com/office/powerpoint/2010/main" val="32645115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16492" t="32258" r="15377" b="19140"/>
          <a:stretch/>
        </p:blipFill>
        <p:spPr>
          <a:xfrm>
            <a:off x="0" y="-1"/>
            <a:ext cx="12192000" cy="6858001"/>
          </a:xfrm>
          <a:prstGeom prst="rect">
            <a:avLst/>
          </a:prstGeom>
        </p:spPr>
      </p:pic>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3" name="Ink 2"/>
              <p14:cNvContentPartPr/>
              <p14:nvPr>
                <p:extLst>
                  <p:ext uri="{42D2F446-02D8-4167-A562-619A0277C38B}">
                    <p15:isNarration xmlns:p15="http://schemas.microsoft.com/office/powerpoint/2012/main" val="1"/>
                  </p:ext>
                </p:extLst>
              </p14:nvPr>
            </p14:nvContentPartPr>
            <p14:xfrm>
              <a:off x="1711800" y="2460240"/>
              <a:ext cx="7806960" cy="3158640"/>
            </p14:xfrm>
          </p:contentPart>
        </mc:Choice>
        <mc:Fallback>
          <p:pic>
            <p:nvPicPr>
              <p:cNvPr id="3" name="Ink 2"/>
              <p:cNvPicPr>
                <a:picLocks noGrp="1" noRot="1" noChangeAspect="1" noMove="1" noResize="1" noEditPoints="1" noAdjustHandles="1" noChangeArrowheads="1" noChangeShapeType="1"/>
              </p:cNvPicPr>
              <p:nvPr/>
            </p:nvPicPr>
            <p:blipFill>
              <a:blip r:embed="rId6"/>
              <a:stretch>
                <a:fillRect/>
              </a:stretch>
            </p:blipFill>
            <p:spPr>
              <a:xfrm>
                <a:off x="1705680" y="2454840"/>
                <a:ext cx="7817760" cy="317052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38</a:t>
            </a:fld>
            <a:endParaRPr lang="en-US"/>
          </a:p>
        </p:txBody>
      </p:sp>
    </p:spTree>
    <p:extLst>
      <p:ext uri="{BB962C8B-B14F-4D97-AF65-F5344CB8AC3E}">
        <p14:creationId xmlns:p14="http://schemas.microsoft.com/office/powerpoint/2010/main" val="22645746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14971" t="29030" r="14008" b="15820"/>
          <a:stretch/>
        </p:blipFill>
        <p:spPr>
          <a:xfrm>
            <a:off x="0" y="0"/>
            <a:ext cx="12192000" cy="6858000"/>
          </a:xfrm>
          <a:prstGeom prst="rect">
            <a:avLst/>
          </a:prstGeom>
        </p:spPr>
      </p:pic>
      <p:sp>
        <p:nvSpPr>
          <p:cNvPr id="4" name="Footer Placeholder 3"/>
          <p:cNvSpPr>
            <a:spLocks noGrp="1"/>
          </p:cNvSpPr>
          <p:nvPr>
            <p:ph type="ftr" sz="quarter" idx="11"/>
          </p:nvPr>
        </p:nvSpPr>
        <p:spPr/>
        <p:txBody>
          <a:bodyPr/>
          <a:lstStyle/>
          <a:p>
            <a:r>
              <a:rPr lang="en-US" smtClean="0"/>
              <a:t>Wacth GST lecture @ my YouTube channel "GST Free Class"</a:t>
            </a:r>
            <a:endParaRPr lang="en-US"/>
          </a:p>
        </p:txBody>
      </p:sp>
      <p:sp>
        <p:nvSpPr>
          <p:cNvPr id="5" name="Slide Number Placeholder 4"/>
          <p:cNvSpPr>
            <a:spLocks noGrp="1"/>
          </p:cNvSpPr>
          <p:nvPr>
            <p:ph type="sldNum" sz="quarter" idx="12"/>
          </p:nvPr>
        </p:nvSpPr>
        <p:spPr/>
        <p:txBody>
          <a:bodyPr/>
          <a:lstStyle/>
          <a:p>
            <a:fld id="{AF919521-93F5-4A9B-8D69-4C242A2BADBE}" type="slidenum">
              <a:rPr lang="en-US" smtClean="0"/>
              <a:t>39</a:t>
            </a:fld>
            <a:endParaRPr lang="en-US"/>
          </a:p>
        </p:txBody>
      </p:sp>
    </p:spTree>
    <p:extLst>
      <p:ext uri="{BB962C8B-B14F-4D97-AF65-F5344CB8AC3E}">
        <p14:creationId xmlns:p14="http://schemas.microsoft.com/office/powerpoint/2010/main" val="38922207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duotone>
              <a:prstClr val="black"/>
              <a:schemeClr val="accent6">
                <a:tint val="45000"/>
                <a:satMod val="400000"/>
              </a:schemeClr>
            </a:duotone>
            <a:extLst>
              <a:ext uri="{28A0092B-C50C-407E-A947-70E740481C1C}">
                <a14:useLocalDpi xmlns:a14="http://schemas.microsoft.com/office/drawing/2010/main" val="0"/>
              </a:ext>
            </a:extLst>
          </a:blip>
          <a:srcRect l="15733" t="31828" r="16289" b="22150"/>
          <a:stretch/>
        </p:blipFill>
        <p:spPr>
          <a:xfrm>
            <a:off x="0" y="0"/>
            <a:ext cx="12192000" cy="6858000"/>
          </a:xfrm>
          <a:prstGeom prst="rect">
            <a:avLst/>
          </a:prstGeom>
        </p:spPr>
      </p:pic>
      <mc:AlternateContent xmlns:mc="http://schemas.openxmlformats.org/markup-compatibility/2006">
        <mc:Choice xmlns:iact="http://schemas.microsoft.com/office/powerpoint/2014/inkAction" xmlns:p14="http://schemas.microsoft.com/office/powerpoint/2010/main" xmlns="" Requires="p14 iact">
          <p:contentPart p14:bwMode="auto" r:id="rId6">
            <p14:nvContentPartPr>
              <p14:cNvPr id="3" name="Ink 2"/>
              <p14:cNvContentPartPr/>
              <p14:nvPr>
                <p:extLst>
                  <p:ext uri="{42D2F446-02D8-4167-A562-619A0277C38B}">
                    <p15:isNarration xmlns:p15="http://schemas.microsoft.com/office/powerpoint/2012/main" val="1"/>
                  </p:ext>
                </p:extLst>
              </p14:nvPr>
            </p14:nvContentPartPr>
            <p14:xfrm>
              <a:off x="2285280" y="725040"/>
              <a:ext cx="6422040" cy="4758120"/>
            </p14:xfrm>
          </p:contentPart>
        </mc:Choice>
        <mc:Fallback>
          <p:pic>
            <p:nvPicPr>
              <p:cNvPr id="3" name="Ink 2"/>
              <p:cNvPicPr>
                <a:picLocks noGrp="1" noRot="1" noChangeAspect="1" noMove="1" noResize="1" noEditPoints="1" noAdjustHandles="1" noChangeArrowheads="1" noChangeShapeType="1"/>
              </p:cNvPicPr>
              <p:nvPr/>
            </p:nvPicPr>
            <p:blipFill>
              <a:blip r:embed="rId7"/>
              <a:stretch>
                <a:fillRect/>
              </a:stretch>
            </p:blipFill>
            <p:spPr>
              <a:xfrm>
                <a:off x="2278800" y="718200"/>
                <a:ext cx="6435720" cy="477288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4</a:t>
            </a:fld>
            <a:endParaRPr lang="en-US"/>
          </a:p>
        </p:txBody>
      </p:sp>
    </p:spTree>
    <p:extLst>
      <p:ext uri="{BB962C8B-B14F-4D97-AF65-F5344CB8AC3E}">
        <p14:creationId xmlns:p14="http://schemas.microsoft.com/office/powerpoint/2010/main" val="6600745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16948" t="31612" r="14769" b="8818"/>
          <a:stretch/>
        </p:blipFill>
        <p:spPr>
          <a:xfrm>
            <a:off x="0" y="0"/>
            <a:ext cx="12192000" cy="6858000"/>
          </a:xfrm>
          <a:prstGeom prst="rect">
            <a:avLst/>
          </a:prstGeom>
        </p:spPr>
      </p:pic>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3" name="Ink 2"/>
              <p14:cNvContentPartPr/>
              <p14:nvPr>
                <p:extLst>
                  <p:ext uri="{42D2F446-02D8-4167-A562-619A0277C38B}">
                    <p15:isNarration xmlns:p15="http://schemas.microsoft.com/office/powerpoint/2012/main" val="1"/>
                  </p:ext>
                </p:extLst>
              </p14:nvPr>
            </p14:nvContentPartPr>
            <p14:xfrm>
              <a:off x="1929960" y="1206720"/>
              <a:ext cx="8692200" cy="4767840"/>
            </p14:xfrm>
          </p:contentPart>
        </mc:Choice>
        <mc:Fallback>
          <p:pic>
            <p:nvPicPr>
              <p:cNvPr id="3" name="Ink 2"/>
              <p:cNvPicPr>
                <a:picLocks noGrp="1" noRot="1" noChangeAspect="1" noMove="1" noResize="1" noEditPoints="1" noAdjustHandles="1" noChangeArrowheads="1" noChangeShapeType="1"/>
              </p:cNvPicPr>
              <p:nvPr/>
            </p:nvPicPr>
            <p:blipFill>
              <a:blip r:embed="rId6"/>
              <a:stretch>
                <a:fillRect/>
              </a:stretch>
            </p:blipFill>
            <p:spPr>
              <a:xfrm>
                <a:off x="1926000" y="1204200"/>
                <a:ext cx="8701560" cy="477684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40</a:t>
            </a:fld>
            <a:endParaRPr lang="en-US"/>
          </a:p>
        </p:txBody>
      </p:sp>
    </p:spTree>
    <p:extLst>
      <p:ext uri="{BB962C8B-B14F-4D97-AF65-F5344CB8AC3E}">
        <p14:creationId xmlns:p14="http://schemas.microsoft.com/office/powerpoint/2010/main" val="38925470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29147"/>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Example</a:t>
            </a:r>
            <a:endParaRPr lang="en-US" dirty="0"/>
          </a:p>
        </p:txBody>
      </p:sp>
      <p:sp>
        <p:nvSpPr>
          <p:cNvPr id="3" name="Content Placeholder 2"/>
          <p:cNvSpPr>
            <a:spLocks noGrp="1"/>
          </p:cNvSpPr>
          <p:nvPr>
            <p:ph idx="1"/>
          </p:nvPr>
        </p:nvSpPr>
        <p:spPr>
          <a:xfrm>
            <a:off x="0" y="929148"/>
            <a:ext cx="12192000" cy="5928852"/>
          </a:xfrm>
        </p:spPr>
        <p:txBody>
          <a:bodyPr>
            <a:normAutofit/>
          </a:bodyPr>
          <a:lstStyle/>
          <a:p>
            <a:pPr algn="just"/>
            <a:r>
              <a:rPr lang="en-US" sz="4400" dirty="0" smtClean="0"/>
              <a:t>Trade </a:t>
            </a:r>
            <a:r>
              <a:rPr lang="en-US" sz="4400" dirty="0"/>
              <a:t>discount, cash discount, quantity discount, discount on meeting target if enter into the term of agreement then it shall be deducted from value.</a:t>
            </a:r>
          </a:p>
          <a:p>
            <a:pPr algn="just"/>
            <a:r>
              <a:rPr lang="en-US" sz="4400" dirty="0" smtClean="0"/>
              <a:t>Cash </a:t>
            </a:r>
            <a:r>
              <a:rPr lang="en-US" sz="4400" dirty="0"/>
              <a:t>back by PAYTM, shall not be reduced from value because it is pass to buyer by third party.</a:t>
            </a:r>
          </a:p>
          <a:p>
            <a:pPr algn="just"/>
            <a:r>
              <a:rPr lang="en-US" sz="4400" dirty="0" smtClean="0"/>
              <a:t>Free </a:t>
            </a:r>
            <a:r>
              <a:rPr lang="en-US" sz="4400" dirty="0"/>
              <a:t>service of car under warranty by dealer, billed to car manufacturer shall "amount to supply" to manufacturer.</a:t>
            </a:r>
          </a:p>
          <a:p>
            <a:endParaRPr lang="en-US" dirty="0"/>
          </a:p>
        </p:txBody>
      </p:sp>
      <mc:AlternateContent xmlns:mc="http://schemas.openxmlformats.org/markup-compatibility/2006">
        <mc:Choice xmlns:iact="http://schemas.microsoft.com/office/powerpoint/2014/inkAction" xmlns:p14="http://schemas.microsoft.com/office/powerpoint/2010/main" xmlns="" Requires="p14 iact">
          <p:contentPart p14:bwMode="auto" r:id="rId4">
            <p14:nvContentPartPr>
              <p14:cNvPr id="4" name="Ink 3"/>
              <p14:cNvContentPartPr/>
              <p14:nvPr>
                <p:extLst>
                  <p:ext uri="{42D2F446-02D8-4167-A562-619A0277C38B}">
                    <p15:isNarration xmlns:p15="http://schemas.microsoft.com/office/powerpoint/2012/main" val="1"/>
                  </p:ext>
                </p:extLst>
              </p14:nvPr>
            </p14:nvContentPartPr>
            <p14:xfrm>
              <a:off x="3070080" y="1559880"/>
              <a:ext cx="7575840" cy="5020920"/>
            </p14:xfrm>
          </p:contentPart>
        </mc:Choice>
        <mc:Fallback>
          <p:pic>
            <p:nvPicPr>
              <p:cNvPr id="4" name="Ink 3"/>
              <p:cNvPicPr>
                <a:picLocks noGrp="1" noRot="1" noChangeAspect="1" noMove="1" noResize="1" noEditPoints="1" noAdjustHandles="1" noChangeArrowheads="1" noChangeShapeType="1"/>
              </p:cNvPicPr>
              <p:nvPr/>
            </p:nvPicPr>
            <p:blipFill>
              <a:blip r:embed="rId5"/>
              <a:stretch>
                <a:fillRect/>
              </a:stretch>
            </p:blipFill>
            <p:spPr>
              <a:xfrm>
                <a:off x="3062160" y="1554840"/>
                <a:ext cx="7589160" cy="503280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41</a:t>
            </a:fld>
            <a:endParaRPr lang="en-US"/>
          </a:p>
        </p:txBody>
      </p:sp>
    </p:spTree>
    <p:extLst>
      <p:ext uri="{BB962C8B-B14F-4D97-AF65-F5344CB8AC3E}">
        <p14:creationId xmlns:p14="http://schemas.microsoft.com/office/powerpoint/2010/main" val="10162388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l="17101" t="29247" r="15073" b="18065"/>
          <a:stretch/>
        </p:blipFill>
        <p:spPr>
          <a:xfrm>
            <a:off x="0" y="0"/>
            <a:ext cx="12192000" cy="6858000"/>
          </a:xfrm>
          <a:prstGeom prst="rect">
            <a:avLst/>
          </a:prstGeom>
        </p:spPr>
      </p:pic>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3" name="Ink 2"/>
              <p14:cNvContentPartPr/>
              <p14:nvPr>
                <p:extLst>
                  <p:ext uri="{42D2F446-02D8-4167-A562-619A0277C38B}">
                    <p15:isNarration xmlns:p15="http://schemas.microsoft.com/office/powerpoint/2012/main" val="1"/>
                  </p:ext>
                </p:extLst>
              </p14:nvPr>
            </p14:nvContentPartPr>
            <p14:xfrm>
              <a:off x="5510520" y="2053440"/>
              <a:ext cx="5690160" cy="3694680"/>
            </p14:xfrm>
          </p:contentPart>
        </mc:Choice>
        <mc:Fallback>
          <p:pic>
            <p:nvPicPr>
              <p:cNvPr id="3" name="Ink 2"/>
              <p:cNvPicPr>
                <a:picLocks noGrp="1" noRot="1" noChangeAspect="1" noMove="1" noResize="1" noEditPoints="1" noAdjustHandles="1" noChangeArrowheads="1" noChangeShapeType="1"/>
              </p:cNvPicPr>
              <p:nvPr/>
            </p:nvPicPr>
            <p:blipFill>
              <a:blip r:embed="rId6"/>
              <a:stretch>
                <a:fillRect/>
              </a:stretch>
            </p:blipFill>
            <p:spPr>
              <a:xfrm>
                <a:off x="5506200" y="2047680"/>
                <a:ext cx="5701680" cy="370872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42</a:t>
            </a:fld>
            <a:endParaRPr lang="en-US"/>
          </a:p>
        </p:txBody>
      </p:sp>
    </p:spTree>
    <p:extLst>
      <p:ext uri="{BB962C8B-B14F-4D97-AF65-F5344CB8AC3E}">
        <p14:creationId xmlns:p14="http://schemas.microsoft.com/office/powerpoint/2010/main" val="1959002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15732" t="32688" r="16441" b="12688"/>
          <a:stretch/>
        </p:blipFill>
        <p:spPr>
          <a:xfrm>
            <a:off x="0" y="0"/>
            <a:ext cx="12192000"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p14:cNvContentPartPr/>
              <p14:nvPr/>
            </p14:nvContentPartPr>
            <p14:xfrm>
              <a:off x="2924280" y="6248160"/>
              <a:ext cx="360" cy="360"/>
            </p14:xfrm>
          </p:contentPart>
        </mc:Choice>
        <mc:Fallback xmlns="">
          <p:pic>
            <p:nvPicPr>
              <p:cNvPr id="3" name="Ink 2"/>
              <p:cNvPicPr/>
              <p:nvPr/>
            </p:nvPicPr>
            <p:blipFill>
              <a:blip r:embed="rId6"/>
              <a:stretch>
                <a:fillRect/>
              </a:stretch>
            </p:blipFill>
            <p:spPr>
              <a:xfrm>
                <a:off x="2914920" y="6238800"/>
                <a:ext cx="19080" cy="19080"/>
              </a:xfrm>
              <a:prstGeom prst="rect">
                <a:avLst/>
              </a:prstGeom>
            </p:spPr>
          </p:pic>
        </mc:Fallback>
      </mc:AlternateContent>
      <mc:AlternateContent xmlns:mc="http://schemas.openxmlformats.org/markup-compatibility/2006">
        <mc:Choice xmlns:iact="http://schemas.microsoft.com/office/powerpoint/2014/inkAction" xmlns:p14="http://schemas.microsoft.com/office/powerpoint/2010/main" xmlns="" Requires="p14 iact">
          <p:contentPart p14:bwMode="auto" r:id="rId7">
            <p14:nvContentPartPr>
              <p14:cNvPr id="4" name="Ink 3"/>
              <p14:cNvContentPartPr/>
              <p14:nvPr>
                <p:extLst>
                  <p:ext uri="{42D2F446-02D8-4167-A562-619A0277C38B}">
                    <p15:isNarration xmlns:p15="http://schemas.microsoft.com/office/powerpoint/2012/main" val="1"/>
                  </p:ext>
                </p:extLst>
              </p14:nvPr>
            </p14:nvContentPartPr>
            <p14:xfrm>
              <a:off x="1913040" y="1141560"/>
              <a:ext cx="10120680" cy="4789440"/>
            </p14:xfrm>
          </p:contentPart>
        </mc:Choice>
        <mc:Fallback>
          <p:pic>
            <p:nvPicPr>
              <p:cNvPr id="4" name="Ink 3"/>
              <p:cNvPicPr>
                <a:picLocks noGrp="1" noRot="1" noChangeAspect="1" noMove="1" noResize="1" noEditPoints="1" noAdjustHandles="1" noChangeArrowheads="1" noChangeShapeType="1"/>
              </p:cNvPicPr>
              <p:nvPr/>
            </p:nvPicPr>
            <p:blipFill>
              <a:blip r:embed="rId8"/>
              <a:stretch>
                <a:fillRect/>
              </a:stretch>
            </p:blipFill>
            <p:spPr>
              <a:xfrm>
                <a:off x="1909080" y="1136160"/>
                <a:ext cx="10131120" cy="480024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43</a:t>
            </a:fld>
            <a:endParaRPr lang="en-US"/>
          </a:p>
        </p:txBody>
      </p:sp>
    </p:spTree>
    <p:extLst>
      <p:ext uri="{BB962C8B-B14F-4D97-AF65-F5344CB8AC3E}">
        <p14:creationId xmlns:p14="http://schemas.microsoft.com/office/powerpoint/2010/main" val="18729673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Illustration</a:t>
            </a:r>
            <a:endParaRPr lang="en-US" dirty="0"/>
          </a:p>
        </p:txBody>
      </p:sp>
      <p:sp>
        <p:nvSpPr>
          <p:cNvPr id="14" name="Content Placeholder 13"/>
          <p:cNvSpPr>
            <a:spLocks noGrp="1"/>
          </p:cNvSpPr>
          <p:nvPr>
            <p:ph idx="1"/>
          </p:nvPr>
        </p:nvSpPr>
        <p:spPr>
          <a:xfrm>
            <a:off x="0" y="1224117"/>
            <a:ext cx="12192000" cy="5633883"/>
          </a:xfrm>
        </p:spPr>
        <p:txBody>
          <a:bodyPr/>
          <a:lstStyle/>
          <a:p>
            <a:pPr marL="0" indent="0">
              <a:buNone/>
            </a:pPr>
            <a:r>
              <a:rPr lang="en-IN" dirty="0"/>
              <a:t>From the following information determine the value of taxable supply as per provisions of Section 15 of the CGST Act, 2017</a:t>
            </a:r>
            <a:r>
              <a:rPr lang="en-IN" dirty="0" smtClean="0"/>
              <a:t>?</a:t>
            </a:r>
          </a:p>
          <a:p>
            <a:endParaRPr lang="en-IN" dirty="0" smtClean="0"/>
          </a:p>
          <a:p>
            <a:endParaRPr lang="en-US" dirty="0"/>
          </a:p>
          <a:p>
            <a:endParaRPr lang="en-US" dirty="0"/>
          </a:p>
        </p:txBody>
      </p:sp>
      <p:graphicFrame>
        <p:nvGraphicFramePr>
          <p:cNvPr id="16" name="Object 15"/>
          <p:cNvGraphicFramePr>
            <a:graphicFrameLocks noChangeAspect="1"/>
          </p:cNvGraphicFramePr>
          <p:nvPr>
            <p:extLst>
              <p:ext uri="{D42A27DB-BD31-4B8C-83A1-F6EECF244321}">
                <p14:modId xmlns:p14="http://schemas.microsoft.com/office/powerpoint/2010/main" val="3934124826"/>
              </p:ext>
            </p:extLst>
          </p:nvPr>
        </p:nvGraphicFramePr>
        <p:xfrm>
          <a:off x="0" y="2075630"/>
          <a:ext cx="12192000" cy="4782370"/>
        </p:xfrm>
        <a:graphic>
          <a:graphicData uri="http://schemas.openxmlformats.org/presentationml/2006/ole">
            <mc:AlternateContent xmlns:mc="http://schemas.openxmlformats.org/markup-compatibility/2006">
              <mc:Choice xmlns:v="urn:schemas-microsoft-com:vml" Requires="v">
                <p:oleObj spid="_x0000_s2074" name="Document" r:id="rId3" imgW="5734657" imgH="3059142" progId="Word.Document.12">
                  <p:embed/>
                </p:oleObj>
              </mc:Choice>
              <mc:Fallback>
                <p:oleObj name="Document" r:id="rId3" imgW="5734657" imgH="3059142" progId="Word.Document.12">
                  <p:embed/>
                  <p:pic>
                    <p:nvPicPr>
                      <p:cNvPr id="0" name=""/>
                      <p:cNvPicPr/>
                      <p:nvPr/>
                    </p:nvPicPr>
                    <p:blipFill>
                      <a:blip r:embed="rId4"/>
                      <a:stretch>
                        <a:fillRect/>
                      </a:stretch>
                    </p:blipFill>
                    <p:spPr>
                      <a:xfrm>
                        <a:off x="0" y="2075630"/>
                        <a:ext cx="12192000" cy="4782370"/>
                      </a:xfrm>
                      <a:prstGeom prst="rect">
                        <a:avLst/>
                      </a:prstGeom>
                    </p:spPr>
                  </p:pic>
                </p:oleObj>
              </mc:Fallback>
            </mc:AlternateContent>
          </a:graphicData>
        </a:graphic>
      </p:graphicFrame>
      <mc:AlternateContent xmlns:mc="http://schemas.openxmlformats.org/markup-compatibility/2006">
        <mc:Choice xmlns:iact="http://schemas.microsoft.com/office/powerpoint/2014/inkAction" xmlns:p14="http://schemas.microsoft.com/office/powerpoint/2010/main" xmlns="" Requires="p14 iact">
          <p:contentPart p14:bwMode="auto" r:id="rId7">
            <p14:nvContentPartPr>
              <p14:cNvPr id="4" name="Ink 3"/>
              <p14:cNvContentPartPr/>
              <p14:nvPr>
                <p:extLst>
                  <p:ext uri="{42D2F446-02D8-4167-A562-619A0277C38B}">
                    <p15:isNarration xmlns:p15="http://schemas.microsoft.com/office/powerpoint/2012/main" val="1"/>
                  </p:ext>
                </p:extLst>
              </p14:nvPr>
            </p14:nvContentPartPr>
            <p14:xfrm>
              <a:off x="1815120" y="1689840"/>
              <a:ext cx="9580680" cy="4705920"/>
            </p14:xfrm>
          </p:contentPart>
        </mc:Choice>
        <mc:Fallback>
          <p:pic>
            <p:nvPicPr>
              <p:cNvPr id="4" name="Ink 3"/>
              <p:cNvPicPr>
                <a:picLocks noGrp="1" noRot="1" noChangeAspect="1" noMove="1" noResize="1" noEditPoints="1" noAdjustHandles="1" noChangeArrowheads="1" noChangeShapeType="1"/>
              </p:cNvPicPr>
              <p:nvPr/>
            </p:nvPicPr>
            <p:blipFill>
              <a:blip r:embed="rId8"/>
              <a:stretch>
                <a:fillRect/>
              </a:stretch>
            </p:blipFill>
            <p:spPr>
              <a:xfrm>
                <a:off x="1810080" y="1684800"/>
                <a:ext cx="9592200" cy="4718520"/>
              </a:xfrm>
              <a:prstGeom prst="rect">
                <a:avLst/>
              </a:prstGeom>
            </p:spPr>
          </p:pic>
        </mc:Fallback>
      </mc:AlternateContent>
      <p:sp>
        <p:nvSpPr>
          <p:cNvPr id="3" name="Footer Placeholder 2"/>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44</a:t>
            </a:fld>
            <a:endParaRPr lang="en-US"/>
          </a:p>
        </p:txBody>
      </p:sp>
    </p:spTree>
    <p:extLst>
      <p:ext uri="{BB962C8B-B14F-4D97-AF65-F5344CB8AC3E}">
        <p14:creationId xmlns:p14="http://schemas.microsoft.com/office/powerpoint/2010/main" val="15122267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 </a:t>
            </a:r>
            <a:r>
              <a:rPr lang="en-US" dirty="0" err="1" smtClean="0"/>
              <a:t>Sollution</a:t>
            </a:r>
            <a:endParaRPr lang="en-US" dirty="0"/>
          </a:p>
        </p:txBody>
      </p:sp>
      <p:sp>
        <p:nvSpPr>
          <p:cNvPr id="3" name="Content Placeholder 2"/>
          <p:cNvSpPr>
            <a:spLocks noGrp="1"/>
          </p:cNvSpPr>
          <p:nvPr>
            <p:ph idx="1"/>
          </p:nvPr>
        </p:nvSpPr>
        <p:spPr>
          <a:xfrm>
            <a:off x="575186" y="1224116"/>
            <a:ext cx="11616813" cy="5633884"/>
          </a:xfrm>
        </p:spPr>
        <p:txBody>
          <a:bodyPr>
            <a:normAutofit/>
          </a:bodyPr>
          <a:lstStyle/>
          <a:p>
            <a:pPr algn="just"/>
            <a:r>
              <a:rPr lang="en-IN" dirty="0"/>
              <a:t>Computation of value of taxable supply of goods </a:t>
            </a:r>
            <a:r>
              <a:rPr lang="en-IN" dirty="0" smtClean="0"/>
              <a:t>:</a:t>
            </a:r>
          </a:p>
          <a:p>
            <a:pPr algn="just"/>
            <a:endParaRPr lang="en-IN" dirty="0" smtClean="0"/>
          </a:p>
          <a:p>
            <a:pPr algn="just"/>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3873645195"/>
              </p:ext>
            </p:extLst>
          </p:nvPr>
        </p:nvGraphicFramePr>
        <p:xfrm>
          <a:off x="0" y="1734978"/>
          <a:ext cx="12191999" cy="5123022"/>
        </p:xfrm>
        <a:graphic>
          <a:graphicData uri="http://schemas.openxmlformats.org/presentationml/2006/ole">
            <mc:AlternateContent xmlns:mc="http://schemas.openxmlformats.org/markup-compatibility/2006">
              <mc:Choice xmlns:v="urn:schemas-microsoft-com:vml" Requires="v">
                <p:oleObj spid="_x0000_s3092" name="Document" r:id="rId3" imgW="5734657" imgH="3884762" progId="Word.Document.12">
                  <p:embed/>
                </p:oleObj>
              </mc:Choice>
              <mc:Fallback>
                <p:oleObj name="Document" r:id="rId3" imgW="5734657" imgH="3884762" progId="Word.Document.12">
                  <p:embed/>
                  <p:pic>
                    <p:nvPicPr>
                      <p:cNvPr id="0" name=""/>
                      <p:cNvPicPr/>
                      <p:nvPr/>
                    </p:nvPicPr>
                    <p:blipFill>
                      <a:blip r:embed="rId4"/>
                      <a:stretch>
                        <a:fillRect/>
                      </a:stretch>
                    </p:blipFill>
                    <p:spPr>
                      <a:xfrm>
                        <a:off x="0" y="1734978"/>
                        <a:ext cx="12191999" cy="5123022"/>
                      </a:xfrm>
                      <a:prstGeom prst="rect">
                        <a:avLst/>
                      </a:prstGeom>
                    </p:spPr>
                  </p:pic>
                </p:oleObj>
              </mc:Fallback>
            </mc:AlternateContent>
          </a:graphicData>
        </a:graphic>
      </p:graphicFrame>
      <mc:AlternateContent xmlns:mc="http://schemas.openxmlformats.org/markup-compatibility/2006">
        <mc:Choice xmlns:iact="http://schemas.microsoft.com/office/powerpoint/2014/inkAction" xmlns:p14="http://schemas.microsoft.com/office/powerpoint/2010/main" xmlns="" Requires="p14 iact">
          <p:contentPart p14:bwMode="auto" r:id="rId7">
            <p14:nvContentPartPr>
              <p14:cNvPr id="4" name="Ink 3"/>
              <p14:cNvContentPartPr/>
              <p14:nvPr>
                <p:extLst>
                  <p:ext uri="{42D2F446-02D8-4167-A562-619A0277C38B}">
                    <p15:isNarration xmlns:p15="http://schemas.microsoft.com/office/powerpoint/2012/main" val="1"/>
                  </p:ext>
                </p:extLst>
              </p14:nvPr>
            </p14:nvContentPartPr>
            <p14:xfrm>
              <a:off x="2146320" y="2325960"/>
              <a:ext cx="9623880" cy="4098240"/>
            </p14:xfrm>
          </p:contentPart>
        </mc:Choice>
        <mc:Fallback>
          <p:pic>
            <p:nvPicPr>
              <p:cNvPr id="4" name="Ink 3"/>
              <p:cNvPicPr>
                <a:picLocks noGrp="1" noRot="1" noChangeAspect="1" noMove="1" noResize="1" noEditPoints="1" noAdjustHandles="1" noChangeArrowheads="1" noChangeShapeType="1"/>
              </p:cNvPicPr>
              <p:nvPr/>
            </p:nvPicPr>
            <p:blipFill>
              <a:blip r:embed="rId8"/>
              <a:stretch>
                <a:fillRect/>
              </a:stretch>
            </p:blipFill>
            <p:spPr>
              <a:xfrm>
                <a:off x="2139480" y="2320560"/>
                <a:ext cx="9635040" cy="4109040"/>
              </a:xfrm>
              <a:prstGeom prst="rect">
                <a:avLst/>
              </a:prstGeom>
            </p:spPr>
          </p:pic>
        </mc:Fallback>
      </mc:AlternateContent>
      <p:sp>
        <p:nvSpPr>
          <p:cNvPr id="7" name="Footer Placeholder 6"/>
          <p:cNvSpPr>
            <a:spLocks noGrp="1"/>
          </p:cNvSpPr>
          <p:nvPr>
            <p:ph type="ftr" sz="quarter" idx="11"/>
          </p:nvPr>
        </p:nvSpPr>
        <p:spPr/>
        <p:txBody>
          <a:bodyPr/>
          <a:lstStyle/>
          <a:p>
            <a:r>
              <a:rPr lang="en-US" smtClean="0"/>
              <a:t>Wacth GST lecture @ my YouTube channel "GST Free Class"</a:t>
            </a:r>
            <a:endParaRPr lang="en-US"/>
          </a:p>
        </p:txBody>
      </p:sp>
      <p:sp>
        <p:nvSpPr>
          <p:cNvPr id="8" name="Slide Number Placeholder 7"/>
          <p:cNvSpPr>
            <a:spLocks noGrp="1"/>
          </p:cNvSpPr>
          <p:nvPr>
            <p:ph type="sldNum" sz="quarter" idx="12"/>
          </p:nvPr>
        </p:nvSpPr>
        <p:spPr/>
        <p:txBody>
          <a:bodyPr/>
          <a:lstStyle/>
          <a:p>
            <a:fld id="{AF919521-93F5-4A9B-8D69-4C242A2BADBE}" type="slidenum">
              <a:rPr lang="en-US" smtClean="0"/>
              <a:t>45</a:t>
            </a:fld>
            <a:endParaRPr lang="en-US"/>
          </a:p>
        </p:txBody>
      </p:sp>
    </p:spTree>
    <p:extLst>
      <p:ext uri="{BB962C8B-B14F-4D97-AF65-F5344CB8AC3E}">
        <p14:creationId xmlns:p14="http://schemas.microsoft.com/office/powerpoint/2010/main" val="11293326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Working Notes  </a:t>
            </a:r>
            <a:endParaRPr lang="en-US" dirty="0"/>
          </a:p>
        </p:txBody>
      </p:sp>
      <p:sp>
        <p:nvSpPr>
          <p:cNvPr id="3" name="Content Placeholder 2"/>
          <p:cNvSpPr>
            <a:spLocks noGrp="1"/>
          </p:cNvSpPr>
          <p:nvPr>
            <p:ph idx="1"/>
          </p:nvPr>
        </p:nvSpPr>
        <p:spPr>
          <a:xfrm>
            <a:off x="575186" y="1224116"/>
            <a:ext cx="11616813" cy="5633884"/>
          </a:xfrm>
        </p:spPr>
        <p:txBody>
          <a:bodyPr>
            <a:normAutofit/>
          </a:bodyPr>
          <a:lstStyle/>
          <a:p>
            <a:pPr marL="0" indent="0" algn="just">
              <a:buNone/>
            </a:pPr>
            <a:r>
              <a:rPr lang="en-IN" dirty="0">
                <a:solidFill>
                  <a:srgbClr val="FF0000"/>
                </a:solidFill>
              </a:rPr>
              <a:t>(1) </a:t>
            </a:r>
            <a:r>
              <a:rPr lang="en-IN" dirty="0"/>
              <a:t>As per Section 15(2)(c) of CGST Act, 2017, </a:t>
            </a:r>
            <a:endParaRPr lang="en-IN" dirty="0" smtClean="0"/>
          </a:p>
          <a:p>
            <a:pPr marL="0" indent="0" algn="just">
              <a:buNone/>
            </a:pPr>
            <a:r>
              <a:rPr lang="en-IN" dirty="0" smtClean="0"/>
              <a:t>cost </a:t>
            </a:r>
            <a:r>
              <a:rPr lang="en-IN" dirty="0"/>
              <a:t>of primary packing and protective packing at recipient's request for safe transportation charged by supplier from the recipient shall be included for determining the value of taxable supply. Since it is already included in the value, no treatment is required.</a:t>
            </a:r>
            <a:endParaRPr lang="en-US" dirty="0"/>
          </a:p>
          <a:p>
            <a:pPr marL="0" indent="0" algn="just">
              <a:buNone/>
            </a:pPr>
            <a:r>
              <a:rPr lang="en-IN" dirty="0">
                <a:solidFill>
                  <a:srgbClr val="FF0000"/>
                </a:solidFill>
              </a:rPr>
              <a:t>(2) </a:t>
            </a:r>
            <a:r>
              <a:rPr lang="en-IN" dirty="0"/>
              <a:t>As per Section 15(2)(c) of CGST Act, 2017, </a:t>
            </a:r>
            <a:endParaRPr lang="en-IN" dirty="0" smtClean="0"/>
          </a:p>
          <a:p>
            <a:pPr marL="0" indent="0" algn="just">
              <a:buNone/>
            </a:pPr>
            <a:r>
              <a:rPr lang="en-IN" dirty="0" smtClean="0"/>
              <a:t>any </a:t>
            </a:r>
            <a:r>
              <a:rPr lang="en-IN" dirty="0"/>
              <a:t>amount charged for anything done by the supplier in respect of the supply of goods at the time of, or before delivery of goods shall be included in the value of taxable supply. </a:t>
            </a:r>
            <a:endParaRPr lang="en-IN" dirty="0" smtClean="0"/>
          </a:p>
          <a:p>
            <a:pPr marL="0" indent="0" algn="just">
              <a:buNone/>
            </a:pPr>
            <a:r>
              <a:rPr lang="en-IN" dirty="0" smtClean="0"/>
              <a:t>Hence </a:t>
            </a:r>
            <a:r>
              <a:rPr lang="en-IN" dirty="0"/>
              <a:t>design and engineering charges shall also be included in the value of taxable supply. Since it is already included in the value, no treatment is required.</a:t>
            </a:r>
            <a:endParaRPr lang="en-US" dirty="0"/>
          </a:p>
          <a:p>
            <a:pPr algn="just"/>
            <a:endParaRPr lang="en-US" dirty="0"/>
          </a:p>
        </p:txBody>
      </p:sp>
      <mc:AlternateContent xmlns:mc="http://schemas.openxmlformats.org/markup-compatibility/2006">
        <mc:Choice xmlns:iact="http://schemas.microsoft.com/office/powerpoint/2014/inkAction" xmlns:p14="http://schemas.microsoft.com/office/powerpoint/2010/main" xmlns="" Requires="p14 iact">
          <p:contentPart p14:bwMode="auto" r:id="rId4">
            <p14:nvContentPartPr>
              <p14:cNvPr id="4" name="Ink 3"/>
              <p14:cNvContentPartPr/>
              <p14:nvPr>
                <p:extLst>
                  <p:ext uri="{42D2F446-02D8-4167-A562-619A0277C38B}">
                    <p15:isNarration xmlns:p15="http://schemas.microsoft.com/office/powerpoint/2012/main" val="1"/>
                  </p:ext>
                </p:extLst>
              </p14:nvPr>
            </p14:nvContentPartPr>
            <p14:xfrm>
              <a:off x="1936080" y="1662480"/>
              <a:ext cx="8618760" cy="4415760"/>
            </p14:xfrm>
          </p:contentPart>
        </mc:Choice>
        <mc:Fallback>
          <p:pic>
            <p:nvPicPr>
              <p:cNvPr id="4" name="Ink 3"/>
              <p:cNvPicPr>
                <a:picLocks noGrp="1" noRot="1" noChangeAspect="1" noMove="1" noResize="1" noEditPoints="1" noAdjustHandles="1" noChangeArrowheads="1" noChangeShapeType="1"/>
              </p:cNvPicPr>
              <p:nvPr/>
            </p:nvPicPr>
            <p:blipFill>
              <a:blip r:embed="rId5"/>
              <a:stretch>
                <a:fillRect/>
              </a:stretch>
            </p:blipFill>
            <p:spPr>
              <a:xfrm>
                <a:off x="1928160" y="1656000"/>
                <a:ext cx="8633520" cy="442728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46</a:t>
            </a:fld>
            <a:endParaRPr lang="en-US"/>
          </a:p>
        </p:txBody>
      </p:sp>
    </p:spTree>
    <p:extLst>
      <p:ext uri="{BB962C8B-B14F-4D97-AF65-F5344CB8AC3E}">
        <p14:creationId xmlns:p14="http://schemas.microsoft.com/office/powerpoint/2010/main" val="16632119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Working Notes  </a:t>
            </a:r>
            <a:endParaRPr lang="en-US" dirty="0"/>
          </a:p>
        </p:txBody>
      </p:sp>
      <p:sp>
        <p:nvSpPr>
          <p:cNvPr id="3" name="Content Placeholder 2"/>
          <p:cNvSpPr>
            <a:spLocks noGrp="1"/>
          </p:cNvSpPr>
          <p:nvPr>
            <p:ph idx="1"/>
          </p:nvPr>
        </p:nvSpPr>
        <p:spPr>
          <a:xfrm>
            <a:off x="575186" y="1224116"/>
            <a:ext cx="11616813" cy="5633884"/>
          </a:xfrm>
        </p:spPr>
        <p:txBody>
          <a:bodyPr>
            <a:normAutofit/>
          </a:bodyPr>
          <a:lstStyle/>
          <a:p>
            <a:pPr marL="0" indent="0" algn="just">
              <a:buNone/>
            </a:pPr>
            <a:r>
              <a:rPr lang="en-IN" b="1" dirty="0">
                <a:solidFill>
                  <a:srgbClr val="FF0000"/>
                </a:solidFill>
              </a:rPr>
              <a:t>(3)</a:t>
            </a:r>
            <a:r>
              <a:rPr lang="en-IN" dirty="0">
                <a:solidFill>
                  <a:srgbClr val="FF0000"/>
                </a:solidFill>
              </a:rPr>
              <a:t> </a:t>
            </a:r>
            <a:r>
              <a:rPr lang="en-IN" dirty="0"/>
              <a:t>As per Section 15(2)(b) of the CGST Act, 2017, </a:t>
            </a:r>
            <a:endParaRPr lang="en-IN" dirty="0" smtClean="0"/>
          </a:p>
          <a:p>
            <a:pPr marL="0" indent="0" algn="just">
              <a:buNone/>
            </a:pPr>
            <a:r>
              <a:rPr lang="en-IN" dirty="0" smtClean="0"/>
              <a:t>any </a:t>
            </a:r>
            <a:r>
              <a:rPr lang="en-IN" dirty="0"/>
              <a:t>amount that the supplier is liable to pay in relation to such supply but which has been incurred by the recipient of the supply and not included in the price actually paid or payable for the goods shall be included in the value of supply. </a:t>
            </a:r>
            <a:endParaRPr lang="en-IN" dirty="0" smtClean="0"/>
          </a:p>
          <a:p>
            <a:pPr marL="0" indent="0" algn="just">
              <a:buNone/>
            </a:pPr>
            <a:r>
              <a:rPr lang="en-IN" dirty="0" smtClean="0"/>
              <a:t>Thus</a:t>
            </a:r>
            <a:r>
              <a:rPr lang="en-IN" dirty="0"/>
              <a:t>, commission paid to agent by recipient on instruction of supplier and freight and insurance charges incurred by recipient on behalf of supplier shall form part of value of taxable supply.</a:t>
            </a:r>
            <a:endParaRPr lang="en-US" dirty="0"/>
          </a:p>
          <a:p>
            <a:pPr marL="0" indent="0" algn="just">
              <a:buNone/>
            </a:pPr>
            <a:r>
              <a:rPr lang="en-IN" b="1" dirty="0">
                <a:solidFill>
                  <a:srgbClr val="FF0000"/>
                </a:solidFill>
              </a:rPr>
              <a:t>(4)</a:t>
            </a:r>
            <a:r>
              <a:rPr lang="en-IN" dirty="0">
                <a:solidFill>
                  <a:srgbClr val="FF0000"/>
                </a:solidFill>
              </a:rPr>
              <a:t> </a:t>
            </a:r>
            <a:r>
              <a:rPr lang="en-IN" dirty="0"/>
              <a:t>As per Section 15(2) (a) of the CGST Act, 2017</a:t>
            </a:r>
            <a:r>
              <a:rPr lang="en-IN" dirty="0" smtClean="0"/>
              <a:t>,</a:t>
            </a:r>
          </a:p>
          <a:p>
            <a:pPr marL="0" indent="0" algn="just">
              <a:buNone/>
            </a:pPr>
            <a:r>
              <a:rPr lang="en-IN" dirty="0" smtClean="0"/>
              <a:t> </a:t>
            </a:r>
            <a:r>
              <a:rPr lang="en-IN" dirty="0"/>
              <a:t>value of supply shall not include any taxes or cesses levied under CGST Act, SGST Act, UTGST Act and the GST(Compensation to States) Act, if charged separately by the supplier.</a:t>
            </a:r>
            <a:endParaRPr lang="en-US" dirty="0"/>
          </a:p>
          <a:p>
            <a:pPr algn="just"/>
            <a:endParaRPr lang="en-US" dirty="0"/>
          </a:p>
        </p:txBody>
      </p:sp>
      <mc:AlternateContent xmlns:mc="http://schemas.openxmlformats.org/markup-compatibility/2006">
        <mc:Choice xmlns:iact="http://schemas.microsoft.com/office/powerpoint/2014/inkAction" xmlns:p14="http://schemas.microsoft.com/office/powerpoint/2010/main" xmlns="" Requires="p14 iact">
          <p:contentPart p14:bwMode="auto" r:id="rId4">
            <p14:nvContentPartPr>
              <p14:cNvPr id="4" name="Ink 3"/>
              <p14:cNvContentPartPr/>
              <p14:nvPr>
                <p:extLst>
                  <p:ext uri="{42D2F446-02D8-4167-A562-619A0277C38B}">
                    <p15:isNarration xmlns:p15="http://schemas.microsoft.com/office/powerpoint/2012/main" val="1"/>
                  </p:ext>
                </p:extLst>
              </p14:nvPr>
            </p14:nvContentPartPr>
            <p14:xfrm>
              <a:off x="1606320" y="2120760"/>
              <a:ext cx="10041480" cy="3543480"/>
            </p14:xfrm>
          </p:contentPart>
        </mc:Choice>
        <mc:Fallback>
          <p:pic>
            <p:nvPicPr>
              <p:cNvPr id="4" name="Ink 3"/>
              <p:cNvPicPr>
                <a:picLocks noGrp="1" noRot="1" noChangeAspect="1" noMove="1" noResize="1" noEditPoints="1" noAdjustHandles="1" noChangeArrowheads="1" noChangeShapeType="1"/>
              </p:cNvPicPr>
              <p:nvPr/>
            </p:nvPicPr>
            <p:blipFill>
              <a:blip r:embed="rId5"/>
              <a:stretch>
                <a:fillRect/>
              </a:stretch>
            </p:blipFill>
            <p:spPr>
              <a:xfrm>
                <a:off x="1600200" y="2114280"/>
                <a:ext cx="10052280" cy="355608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47</a:t>
            </a:fld>
            <a:endParaRPr lang="en-US"/>
          </a:p>
        </p:txBody>
      </p:sp>
    </p:spTree>
    <p:extLst>
      <p:ext uri="{BB962C8B-B14F-4D97-AF65-F5344CB8AC3E}">
        <p14:creationId xmlns:p14="http://schemas.microsoft.com/office/powerpoint/2010/main" val="35564503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Illustration</a:t>
            </a:r>
            <a:endParaRPr lang="en-US" dirty="0"/>
          </a:p>
        </p:txBody>
      </p:sp>
      <p:sp>
        <p:nvSpPr>
          <p:cNvPr id="14" name="Content Placeholder 13"/>
          <p:cNvSpPr>
            <a:spLocks noGrp="1"/>
          </p:cNvSpPr>
          <p:nvPr>
            <p:ph idx="1"/>
          </p:nvPr>
        </p:nvSpPr>
        <p:spPr>
          <a:xfrm>
            <a:off x="0" y="1224117"/>
            <a:ext cx="12192000" cy="5633883"/>
          </a:xfrm>
        </p:spPr>
        <p:txBody>
          <a:bodyPr/>
          <a:lstStyle/>
          <a:p>
            <a:pPr marL="0" indent="0">
              <a:buNone/>
            </a:pPr>
            <a:r>
              <a:rPr lang="en-IN" dirty="0"/>
              <a:t>From the following information determine the value of taxable supply as per provisions of Section 15 of the CGST Act, 2017</a:t>
            </a:r>
            <a:r>
              <a:rPr lang="en-IN" dirty="0" smtClean="0"/>
              <a:t>?</a:t>
            </a:r>
          </a:p>
          <a:p>
            <a:pPr marL="0" indent="0">
              <a:buNone/>
            </a:pPr>
            <a:endParaRPr lang="en-IN" dirty="0" smtClean="0"/>
          </a:p>
          <a:p>
            <a:endParaRPr lang="en-IN" dirty="0" smtClean="0"/>
          </a:p>
          <a:p>
            <a:endParaRPr lang="en-US" dirty="0"/>
          </a:p>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2268497837"/>
              </p:ext>
            </p:extLst>
          </p:nvPr>
        </p:nvGraphicFramePr>
        <p:xfrm>
          <a:off x="0" y="1962226"/>
          <a:ext cx="12191999" cy="4895774"/>
        </p:xfrm>
        <a:graphic>
          <a:graphicData uri="http://schemas.openxmlformats.org/presentationml/2006/ole">
            <mc:AlternateContent xmlns:mc="http://schemas.openxmlformats.org/markup-compatibility/2006">
              <mc:Choice xmlns:v="urn:schemas-microsoft-com:vml" Requires="v">
                <p:oleObj spid="_x0000_s5140" name="Document" r:id="rId3" imgW="5734657" imgH="4157213" progId="Word.Document.12">
                  <p:embed/>
                </p:oleObj>
              </mc:Choice>
              <mc:Fallback>
                <p:oleObj name="Document" r:id="rId3" imgW="5734657" imgH="4157213" progId="Word.Document.12">
                  <p:embed/>
                  <p:pic>
                    <p:nvPicPr>
                      <p:cNvPr id="0" name=""/>
                      <p:cNvPicPr/>
                      <p:nvPr/>
                    </p:nvPicPr>
                    <p:blipFill>
                      <a:blip r:embed="rId4"/>
                      <a:stretch>
                        <a:fillRect/>
                      </a:stretch>
                    </p:blipFill>
                    <p:spPr>
                      <a:xfrm>
                        <a:off x="0" y="1962226"/>
                        <a:ext cx="12191999" cy="4895774"/>
                      </a:xfrm>
                      <a:prstGeom prst="rect">
                        <a:avLst/>
                      </a:prstGeom>
                    </p:spPr>
                  </p:pic>
                </p:oleObj>
              </mc:Fallback>
            </mc:AlternateContent>
          </a:graphicData>
        </a:graphic>
      </p:graphicFrame>
      <mc:AlternateContent xmlns:mc="http://schemas.openxmlformats.org/markup-compatibility/2006">
        <mc:Choice xmlns:iact="http://schemas.microsoft.com/office/powerpoint/2014/inkAction" xmlns:p14="http://schemas.microsoft.com/office/powerpoint/2010/main" xmlns="" Requires="p14 iact">
          <p:contentPart p14:bwMode="auto" r:id="rId7">
            <p14:nvContentPartPr>
              <p14:cNvPr id="5" name="Ink 4"/>
              <p14:cNvContentPartPr/>
              <p14:nvPr>
                <p:extLst>
                  <p:ext uri="{42D2F446-02D8-4167-A562-619A0277C38B}">
                    <p15:isNarration xmlns:p15="http://schemas.microsoft.com/office/powerpoint/2012/main" val="1"/>
                  </p:ext>
                </p:extLst>
              </p14:nvPr>
            </p14:nvContentPartPr>
            <p14:xfrm>
              <a:off x="1743840" y="2121480"/>
              <a:ext cx="9674280" cy="4339080"/>
            </p14:xfrm>
          </p:contentPart>
        </mc:Choice>
        <mc:Fallback>
          <p:pic>
            <p:nvPicPr>
              <p:cNvPr id="5" name="Ink 4"/>
              <p:cNvPicPr>
                <a:picLocks noGrp="1" noRot="1" noChangeAspect="1" noMove="1" noResize="1" noEditPoints="1" noAdjustHandles="1" noChangeArrowheads="1" noChangeShapeType="1"/>
              </p:cNvPicPr>
              <p:nvPr/>
            </p:nvPicPr>
            <p:blipFill>
              <a:blip r:embed="rId8"/>
              <a:stretch>
                <a:fillRect/>
              </a:stretch>
            </p:blipFill>
            <p:spPr>
              <a:xfrm>
                <a:off x="1737360" y="2115000"/>
                <a:ext cx="9685440" cy="4348080"/>
              </a:xfrm>
              <a:prstGeom prst="rect">
                <a:avLst/>
              </a:prstGeom>
            </p:spPr>
          </p:pic>
        </mc:Fallback>
      </mc:AlternateContent>
      <p:sp>
        <p:nvSpPr>
          <p:cNvPr id="3" name="Footer Placeholder 2"/>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48</a:t>
            </a:fld>
            <a:endParaRPr lang="en-US"/>
          </a:p>
        </p:txBody>
      </p:sp>
    </p:spTree>
    <p:extLst>
      <p:ext uri="{BB962C8B-B14F-4D97-AF65-F5344CB8AC3E}">
        <p14:creationId xmlns:p14="http://schemas.microsoft.com/office/powerpoint/2010/main" val="3602737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md type="call" cmd="playFrom(0.0)">
                                      <p:cBhvr>
                                        <p:cTn id="7"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Working Notes  </a:t>
            </a:r>
            <a:endParaRPr lang="en-US" dirty="0"/>
          </a:p>
        </p:txBody>
      </p:sp>
      <p:sp>
        <p:nvSpPr>
          <p:cNvPr id="3" name="Content Placeholder 2"/>
          <p:cNvSpPr>
            <a:spLocks noGrp="1"/>
          </p:cNvSpPr>
          <p:nvPr>
            <p:ph idx="1"/>
          </p:nvPr>
        </p:nvSpPr>
        <p:spPr>
          <a:xfrm>
            <a:off x="575186" y="1224116"/>
            <a:ext cx="11616813" cy="5633884"/>
          </a:xfrm>
        </p:spPr>
        <p:txBody>
          <a:bodyPr>
            <a:normAutofit fontScale="92500" lnSpcReduction="20000"/>
          </a:bodyPr>
          <a:lstStyle/>
          <a:p>
            <a:pPr marL="0" indent="0" algn="just">
              <a:buNone/>
            </a:pPr>
            <a:r>
              <a:rPr lang="en-IN" dirty="0" smtClean="0">
                <a:solidFill>
                  <a:srgbClr val="FF0000"/>
                </a:solidFill>
              </a:rPr>
              <a:t>(1) </a:t>
            </a:r>
            <a:r>
              <a:rPr lang="en-IN" dirty="0" smtClean="0"/>
              <a:t>As </a:t>
            </a:r>
            <a:r>
              <a:rPr lang="en-IN" dirty="0"/>
              <a:t>per Section 15(2)(a) of CGST Act, 2017, </a:t>
            </a:r>
            <a:endParaRPr lang="en-IN" dirty="0" smtClean="0"/>
          </a:p>
          <a:p>
            <a:pPr marL="0" indent="0" algn="just">
              <a:buNone/>
            </a:pPr>
            <a:r>
              <a:rPr lang="en-IN" dirty="0" smtClean="0"/>
              <a:t>any </a:t>
            </a:r>
            <a:r>
              <a:rPr lang="en-IN" dirty="0"/>
              <a:t>duty, taxes, cesses, fees and other charges, charged separately by supplier are to be included in value of taxable supply.</a:t>
            </a:r>
            <a:endParaRPr lang="en-US" dirty="0"/>
          </a:p>
          <a:p>
            <a:pPr marL="0" indent="0" algn="just">
              <a:buNone/>
            </a:pPr>
            <a:r>
              <a:rPr lang="en-IN" dirty="0">
                <a:solidFill>
                  <a:srgbClr val="FF0000"/>
                </a:solidFill>
              </a:rPr>
              <a:t>(2) </a:t>
            </a:r>
            <a:r>
              <a:rPr lang="en-IN" dirty="0"/>
              <a:t>As per Section 15(2)(c) of CGST Act, 2017, </a:t>
            </a:r>
            <a:endParaRPr lang="en-IN" dirty="0" smtClean="0"/>
          </a:p>
          <a:p>
            <a:pPr marL="0" indent="0" algn="just">
              <a:buNone/>
            </a:pPr>
            <a:r>
              <a:rPr lang="en-IN" dirty="0" smtClean="0"/>
              <a:t>any </a:t>
            </a:r>
            <a:r>
              <a:rPr lang="en-IN" dirty="0"/>
              <a:t>amount charged for anything done by the supplier in respect of the supply of goods at the time of, or before delivery of goods shall be included in the value of taxable supply. </a:t>
            </a:r>
            <a:endParaRPr lang="en-IN" dirty="0" smtClean="0"/>
          </a:p>
          <a:p>
            <a:pPr marL="0" indent="0" algn="just">
              <a:buNone/>
            </a:pPr>
            <a:r>
              <a:rPr lang="en-IN" dirty="0" smtClean="0"/>
              <a:t>Hence</a:t>
            </a:r>
            <a:r>
              <a:rPr lang="en-IN" dirty="0"/>
              <a:t>, weighment and loading charges, consultancy charges, testing charges and inspection charges shall also be included in the value of taxable supply.</a:t>
            </a:r>
            <a:endParaRPr lang="en-US" dirty="0"/>
          </a:p>
          <a:p>
            <a:pPr marL="0" indent="0" algn="just">
              <a:buNone/>
            </a:pPr>
            <a:r>
              <a:rPr lang="en-IN" dirty="0">
                <a:solidFill>
                  <a:srgbClr val="FF0000"/>
                </a:solidFill>
              </a:rPr>
              <a:t>(3) </a:t>
            </a:r>
            <a:r>
              <a:rPr lang="en-IN" dirty="0"/>
              <a:t>As per Section 15(2)(e), </a:t>
            </a:r>
            <a:endParaRPr lang="en-IN" dirty="0" smtClean="0"/>
          </a:p>
          <a:p>
            <a:pPr marL="0" indent="0" algn="just">
              <a:buNone/>
            </a:pPr>
            <a:r>
              <a:rPr lang="en-IN" dirty="0" smtClean="0"/>
              <a:t>the </a:t>
            </a:r>
            <a:r>
              <a:rPr lang="en-IN" dirty="0"/>
              <a:t>value of supply shall include subsidies directly linked to the price excluding subsidies provided by the Central Government and State Governments. </a:t>
            </a:r>
            <a:endParaRPr lang="en-IN" dirty="0" smtClean="0"/>
          </a:p>
          <a:p>
            <a:pPr marL="0" indent="0" algn="just">
              <a:buNone/>
            </a:pPr>
            <a:r>
              <a:rPr lang="en-IN" dirty="0" smtClean="0"/>
              <a:t>Hence</a:t>
            </a:r>
            <a:r>
              <a:rPr lang="en-IN" dirty="0"/>
              <a:t>, subsidy received from third party for timely supply of machine to recipient will be included in the value of taxable supply whereas subsidy received from Central government for setting up factory in backward region shall not be included in value of taxable supply.</a:t>
            </a:r>
            <a:endParaRPr lang="en-US" dirty="0"/>
          </a:p>
          <a:p>
            <a:pPr algn="just"/>
            <a:endParaRPr lang="en-US" dirty="0"/>
          </a:p>
        </p:txBody>
      </p:sp>
      <mc:AlternateContent xmlns:mc="http://schemas.openxmlformats.org/markup-compatibility/2006">
        <mc:Choice xmlns:iact="http://schemas.microsoft.com/office/powerpoint/2014/inkAction" xmlns:p14="http://schemas.microsoft.com/office/powerpoint/2010/main" xmlns="" Requires="p14 iact">
          <p:contentPart p14:bwMode="auto" r:id="rId4">
            <p14:nvContentPartPr>
              <p14:cNvPr id="4" name="Ink 3"/>
              <p14:cNvContentPartPr/>
              <p14:nvPr>
                <p:extLst>
                  <p:ext uri="{42D2F446-02D8-4167-A562-619A0277C38B}">
                    <p15:isNarration xmlns:p15="http://schemas.microsoft.com/office/powerpoint/2012/main" val="1"/>
                  </p:ext>
                </p:extLst>
              </p14:nvPr>
            </p14:nvContentPartPr>
            <p14:xfrm>
              <a:off x="2017440" y="1862280"/>
              <a:ext cx="9160920" cy="4429440"/>
            </p14:xfrm>
          </p:contentPart>
        </mc:Choice>
        <mc:Fallback>
          <p:pic>
            <p:nvPicPr>
              <p:cNvPr id="4" name="Ink 3"/>
              <p:cNvPicPr>
                <a:picLocks noGrp="1" noRot="1" noChangeAspect="1" noMove="1" noResize="1" noEditPoints="1" noAdjustHandles="1" noChangeArrowheads="1" noChangeShapeType="1"/>
              </p:cNvPicPr>
              <p:nvPr/>
            </p:nvPicPr>
            <p:blipFill>
              <a:blip r:embed="rId5"/>
              <a:stretch>
                <a:fillRect/>
              </a:stretch>
            </p:blipFill>
            <p:spPr>
              <a:xfrm>
                <a:off x="2013840" y="1859400"/>
                <a:ext cx="9171720" cy="443916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49</a:t>
            </a:fld>
            <a:endParaRPr lang="en-US"/>
          </a:p>
        </p:txBody>
      </p:sp>
    </p:spTree>
    <p:extLst>
      <p:ext uri="{BB962C8B-B14F-4D97-AF65-F5344CB8AC3E}">
        <p14:creationId xmlns:p14="http://schemas.microsoft.com/office/powerpoint/2010/main" val="16902180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l="16188" t="30107" r="15833" b="17850"/>
          <a:stretch/>
        </p:blipFill>
        <p:spPr>
          <a:xfrm>
            <a:off x="0" y="0"/>
            <a:ext cx="12192000"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p14:cNvContentPartPr/>
              <p14:nvPr/>
            </p14:nvContentPartPr>
            <p14:xfrm>
              <a:off x="3464640" y="1705680"/>
              <a:ext cx="7179840" cy="4643640"/>
            </p14:xfrm>
          </p:contentPart>
        </mc:Choice>
        <mc:Fallback xmlns="">
          <p:pic>
            <p:nvPicPr>
              <p:cNvPr id="3" name="Ink 2"/>
              <p:cNvPicPr/>
              <p:nvPr/>
            </p:nvPicPr>
            <p:blipFill>
              <a:blip r:embed="rId6"/>
              <a:stretch>
                <a:fillRect/>
              </a:stretch>
            </p:blipFill>
            <p:spPr>
              <a:xfrm>
                <a:off x="3455280" y="1696320"/>
                <a:ext cx="7198560" cy="4662360"/>
              </a:xfrm>
              <a:prstGeom prst="rect">
                <a:avLst/>
              </a:prstGeom>
            </p:spPr>
          </p:pic>
        </mc:Fallback>
      </mc:AlternateContent>
      <mc:AlternateContent xmlns:mc="http://schemas.openxmlformats.org/markup-compatibility/2006">
        <mc:Choice xmlns:iact="http://schemas.microsoft.com/office/powerpoint/2014/inkAction" xmlns:p14="http://schemas.microsoft.com/office/powerpoint/2010/main" xmlns="" Requires="p14 iact">
          <p:contentPart p14:bwMode="auto" r:id="rId7">
            <p14:nvContentPartPr>
              <p14:cNvPr id="4" name="Ink 3"/>
              <p14:cNvContentPartPr/>
              <p14:nvPr>
                <p:extLst>
                  <p:ext uri="{42D2F446-02D8-4167-A562-619A0277C38B}">
                    <p15:isNarration xmlns:p15="http://schemas.microsoft.com/office/powerpoint/2012/main" val="1"/>
                  </p:ext>
                </p:extLst>
              </p14:nvPr>
            </p14:nvContentPartPr>
            <p14:xfrm>
              <a:off x="2060640" y="1497600"/>
              <a:ext cx="7449840" cy="4895640"/>
            </p14:xfrm>
          </p:contentPart>
        </mc:Choice>
        <mc:Fallback>
          <p:pic>
            <p:nvPicPr>
              <p:cNvPr id="4" name="Ink 3"/>
              <p:cNvPicPr>
                <a:picLocks noGrp="1" noRot="1" noChangeAspect="1" noMove="1" noResize="1" noEditPoints="1" noAdjustHandles="1" noChangeArrowheads="1" noChangeShapeType="1"/>
              </p:cNvPicPr>
              <p:nvPr/>
            </p:nvPicPr>
            <p:blipFill>
              <a:blip r:embed="rId8"/>
              <a:stretch>
                <a:fillRect/>
              </a:stretch>
            </p:blipFill>
            <p:spPr>
              <a:xfrm>
                <a:off x="2057760" y="1491840"/>
                <a:ext cx="7458840" cy="490716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5</a:t>
            </a:fld>
            <a:endParaRPr lang="en-US"/>
          </a:p>
        </p:txBody>
      </p:sp>
    </p:spTree>
    <p:extLst>
      <p:ext uri="{BB962C8B-B14F-4D97-AF65-F5344CB8AC3E}">
        <p14:creationId xmlns:p14="http://schemas.microsoft.com/office/powerpoint/2010/main" val="42333977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Working Notes  </a:t>
            </a:r>
            <a:endParaRPr lang="en-US" dirty="0"/>
          </a:p>
        </p:txBody>
      </p:sp>
      <p:sp>
        <p:nvSpPr>
          <p:cNvPr id="3" name="Content Placeholder 2"/>
          <p:cNvSpPr>
            <a:spLocks noGrp="1"/>
          </p:cNvSpPr>
          <p:nvPr>
            <p:ph idx="1"/>
          </p:nvPr>
        </p:nvSpPr>
        <p:spPr>
          <a:xfrm>
            <a:off x="575186" y="1224116"/>
            <a:ext cx="11616813" cy="5633884"/>
          </a:xfrm>
        </p:spPr>
        <p:txBody>
          <a:bodyPr>
            <a:normAutofit/>
          </a:bodyPr>
          <a:lstStyle/>
          <a:p>
            <a:pPr marL="0" indent="0" algn="just">
              <a:buNone/>
            </a:pPr>
            <a:r>
              <a:rPr lang="en-IN" dirty="0">
                <a:solidFill>
                  <a:srgbClr val="FF0000"/>
                </a:solidFill>
              </a:rPr>
              <a:t>(4) </a:t>
            </a:r>
            <a:r>
              <a:rPr lang="en-IN" dirty="0"/>
              <a:t>As per Section 15(3) (</a:t>
            </a:r>
            <a:r>
              <a:rPr lang="en-IN" dirty="0" smtClean="0"/>
              <a:t>a)of </a:t>
            </a:r>
            <a:r>
              <a:rPr lang="en-IN" dirty="0"/>
              <a:t>the CGST Act, 2017</a:t>
            </a:r>
            <a:endParaRPr lang="en-IN" dirty="0" smtClean="0"/>
          </a:p>
          <a:p>
            <a:pPr marL="0" indent="0" algn="just">
              <a:buNone/>
            </a:pPr>
            <a:r>
              <a:rPr lang="en-IN" dirty="0" smtClean="0"/>
              <a:t>the </a:t>
            </a:r>
            <a:r>
              <a:rPr lang="en-IN" dirty="0"/>
              <a:t>value of the supply shall not include any discount which is given before or at the time of the supply if such discount has been duly recorded in the invoice issued in respect of such supply. </a:t>
            </a:r>
            <a:endParaRPr lang="en-IN" dirty="0" smtClean="0"/>
          </a:p>
          <a:p>
            <a:pPr marL="0" indent="0" algn="just">
              <a:buNone/>
            </a:pPr>
            <a:r>
              <a:rPr lang="en-IN" dirty="0" smtClean="0"/>
              <a:t>Hence</a:t>
            </a:r>
            <a:r>
              <a:rPr lang="en-IN" dirty="0"/>
              <a:t>, the same is deductible to arrive at value of taxable supply</a:t>
            </a:r>
            <a:r>
              <a:rPr lang="en-IN" dirty="0" smtClean="0"/>
              <a:t>.</a:t>
            </a:r>
          </a:p>
          <a:p>
            <a:pPr marL="0" indent="0" algn="just">
              <a:buNone/>
            </a:pPr>
            <a:endParaRPr lang="en-US" dirty="0"/>
          </a:p>
          <a:p>
            <a:pPr marL="0" indent="0" algn="just">
              <a:buNone/>
            </a:pPr>
            <a:r>
              <a:rPr lang="en-IN" dirty="0">
                <a:solidFill>
                  <a:srgbClr val="FF0000"/>
                </a:solidFill>
              </a:rPr>
              <a:t>(5) </a:t>
            </a:r>
            <a:r>
              <a:rPr lang="en-IN" dirty="0"/>
              <a:t>As per Section 15(2)(a) of the CGST Act, 2017</a:t>
            </a:r>
            <a:r>
              <a:rPr lang="en-IN" dirty="0" smtClean="0"/>
              <a:t>,</a:t>
            </a:r>
          </a:p>
          <a:p>
            <a:pPr marL="0" indent="0" algn="just">
              <a:buNone/>
            </a:pPr>
            <a:r>
              <a:rPr lang="en-IN" dirty="0" smtClean="0"/>
              <a:t> </a:t>
            </a:r>
            <a:r>
              <a:rPr lang="en-IN" dirty="0"/>
              <a:t>value of supply shall not include any taxes or cesses levied under CGST Act, SGST Act, UTGST Act and the GST (Compensation to States) Act, if charged separately by the supplier.</a:t>
            </a:r>
            <a:endParaRPr lang="en-US" dirty="0"/>
          </a:p>
          <a:p>
            <a:pPr algn="just"/>
            <a:endParaRPr lang="en-US" dirty="0"/>
          </a:p>
        </p:txBody>
      </p:sp>
      <mc:AlternateContent xmlns:mc="http://schemas.openxmlformats.org/markup-compatibility/2006">
        <mc:Choice xmlns:iact="http://schemas.microsoft.com/office/powerpoint/2014/inkAction" xmlns:p14="http://schemas.microsoft.com/office/powerpoint/2010/main" xmlns="" Requires="p14 iact">
          <p:contentPart p14:bwMode="auto" r:id="rId4">
            <p14:nvContentPartPr>
              <p14:cNvPr id="4" name="Ink 3"/>
              <p14:cNvContentPartPr/>
              <p14:nvPr>
                <p:extLst>
                  <p:ext uri="{42D2F446-02D8-4167-A562-619A0277C38B}">
                    <p15:isNarration xmlns:p15="http://schemas.microsoft.com/office/powerpoint/2012/main" val="1"/>
                  </p:ext>
                </p:extLst>
              </p14:nvPr>
            </p14:nvContentPartPr>
            <p14:xfrm>
              <a:off x="3409560" y="1523160"/>
              <a:ext cx="7511040" cy="4179960"/>
            </p14:xfrm>
          </p:contentPart>
        </mc:Choice>
        <mc:Fallback>
          <p:pic>
            <p:nvPicPr>
              <p:cNvPr id="4" name="Ink 3"/>
              <p:cNvPicPr>
                <a:picLocks noGrp="1" noRot="1" noChangeAspect="1" noMove="1" noResize="1" noEditPoints="1" noAdjustHandles="1" noChangeArrowheads="1" noChangeShapeType="1"/>
              </p:cNvPicPr>
              <p:nvPr/>
            </p:nvPicPr>
            <p:blipFill>
              <a:blip r:embed="rId5"/>
              <a:stretch>
                <a:fillRect/>
              </a:stretch>
            </p:blipFill>
            <p:spPr>
              <a:xfrm>
                <a:off x="3403800" y="1517760"/>
                <a:ext cx="7523280" cy="418932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50</a:t>
            </a:fld>
            <a:endParaRPr lang="en-US"/>
          </a:p>
        </p:txBody>
      </p:sp>
    </p:spTree>
    <p:extLst>
      <p:ext uri="{BB962C8B-B14F-4D97-AF65-F5344CB8AC3E}">
        <p14:creationId xmlns:p14="http://schemas.microsoft.com/office/powerpoint/2010/main" val="41364926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 </a:t>
            </a:r>
            <a:r>
              <a:rPr lang="en-US" dirty="0" err="1" smtClean="0"/>
              <a:t>Sollution</a:t>
            </a:r>
            <a:endParaRPr lang="en-US" dirty="0"/>
          </a:p>
        </p:txBody>
      </p:sp>
      <p:sp>
        <p:nvSpPr>
          <p:cNvPr id="3" name="Content Placeholder 2"/>
          <p:cNvSpPr>
            <a:spLocks noGrp="1"/>
          </p:cNvSpPr>
          <p:nvPr>
            <p:ph idx="1"/>
          </p:nvPr>
        </p:nvSpPr>
        <p:spPr>
          <a:xfrm>
            <a:off x="575186" y="1224116"/>
            <a:ext cx="11616813" cy="5633884"/>
          </a:xfrm>
        </p:spPr>
        <p:txBody>
          <a:bodyPr>
            <a:normAutofit/>
          </a:bodyPr>
          <a:lstStyle/>
          <a:p>
            <a:pPr algn="just"/>
            <a:r>
              <a:rPr lang="en-IN" dirty="0"/>
              <a:t>Computation of value of taxable supply of goods </a:t>
            </a:r>
            <a:r>
              <a:rPr lang="en-IN" dirty="0" smtClean="0"/>
              <a:t>:</a:t>
            </a:r>
          </a:p>
          <a:p>
            <a:pPr algn="just"/>
            <a:endParaRPr lang="en-IN" dirty="0" smtClean="0"/>
          </a:p>
        </p:txBody>
      </p:sp>
      <p:graphicFrame>
        <p:nvGraphicFramePr>
          <p:cNvPr id="10" name="Object 9"/>
          <p:cNvGraphicFramePr>
            <a:graphicFrameLocks noChangeAspect="1"/>
          </p:cNvGraphicFramePr>
          <p:nvPr>
            <p:extLst>
              <p:ext uri="{D42A27DB-BD31-4B8C-83A1-F6EECF244321}">
                <p14:modId xmlns:p14="http://schemas.microsoft.com/office/powerpoint/2010/main" val="266875346"/>
              </p:ext>
            </p:extLst>
          </p:nvPr>
        </p:nvGraphicFramePr>
        <p:xfrm>
          <a:off x="117065" y="1865058"/>
          <a:ext cx="12074933" cy="4742219"/>
        </p:xfrm>
        <a:graphic>
          <a:graphicData uri="http://schemas.openxmlformats.org/presentationml/2006/ole">
            <mc:AlternateContent xmlns:mc="http://schemas.openxmlformats.org/markup-compatibility/2006">
              <mc:Choice xmlns:v="urn:schemas-microsoft-com:vml" Requires="v">
                <p:oleObj spid="_x0000_s6164" name="Document" r:id="rId3" imgW="5734657" imgH="4835106" progId="Word.Document.12">
                  <p:embed/>
                </p:oleObj>
              </mc:Choice>
              <mc:Fallback>
                <p:oleObj name="Document" r:id="rId3" imgW="5734657" imgH="4835106" progId="Word.Document.12">
                  <p:embed/>
                  <p:pic>
                    <p:nvPicPr>
                      <p:cNvPr id="0" name=""/>
                      <p:cNvPicPr/>
                      <p:nvPr/>
                    </p:nvPicPr>
                    <p:blipFill>
                      <a:blip r:embed="rId4"/>
                      <a:stretch>
                        <a:fillRect/>
                      </a:stretch>
                    </p:blipFill>
                    <p:spPr>
                      <a:xfrm>
                        <a:off x="117065" y="1865058"/>
                        <a:ext cx="12074933" cy="4742219"/>
                      </a:xfrm>
                      <a:prstGeom prst="rect">
                        <a:avLst/>
                      </a:prstGeom>
                    </p:spPr>
                  </p:pic>
                </p:oleObj>
              </mc:Fallback>
            </mc:AlternateContent>
          </a:graphicData>
        </a:graphic>
      </p:graphicFrame>
      <p:sp>
        <p:nvSpPr>
          <p:cNvPr id="4" name="Rectangle 3"/>
          <p:cNvSpPr/>
          <p:nvPr/>
        </p:nvSpPr>
        <p:spPr>
          <a:xfrm>
            <a:off x="5220929" y="5766619"/>
            <a:ext cx="825910" cy="23597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t>/112</a:t>
            </a:r>
            <a:endParaRPr lang="en-US" dirty="0"/>
          </a:p>
        </p:txBody>
      </p:sp>
      <mc:AlternateContent xmlns:mc="http://schemas.openxmlformats.org/markup-compatibility/2006">
        <mc:Choice xmlns:iact="http://schemas.microsoft.com/office/powerpoint/2014/inkAction" xmlns:p14="http://schemas.microsoft.com/office/powerpoint/2010/main" xmlns="" Requires="p14 iact">
          <p:contentPart p14:bwMode="auto" r:id="rId7">
            <p14:nvContentPartPr>
              <p14:cNvPr id="5" name="Ink 4"/>
              <p14:cNvContentPartPr/>
              <p14:nvPr>
                <p:extLst>
                  <p:ext uri="{42D2F446-02D8-4167-A562-619A0277C38B}">
                    <p15:isNarration xmlns:p15="http://schemas.microsoft.com/office/powerpoint/2012/main" val="1"/>
                  </p:ext>
                </p:extLst>
              </p14:nvPr>
            </p14:nvContentPartPr>
            <p14:xfrm>
              <a:off x="45360" y="2448000"/>
              <a:ext cx="11844720" cy="3835080"/>
            </p14:xfrm>
          </p:contentPart>
        </mc:Choice>
        <mc:Fallback>
          <p:pic>
            <p:nvPicPr>
              <p:cNvPr id="5" name="Ink 4"/>
              <p:cNvPicPr>
                <a:picLocks noGrp="1" noRot="1" noChangeAspect="1" noMove="1" noResize="1" noEditPoints="1" noAdjustHandles="1" noChangeArrowheads="1" noChangeShapeType="1"/>
              </p:cNvPicPr>
              <p:nvPr/>
            </p:nvPicPr>
            <p:blipFill>
              <a:blip r:embed="rId8"/>
              <a:stretch>
                <a:fillRect/>
              </a:stretch>
            </p:blipFill>
            <p:spPr>
              <a:xfrm>
                <a:off x="38160" y="2440080"/>
                <a:ext cx="11857320" cy="3851280"/>
              </a:xfrm>
              <a:prstGeom prst="rect">
                <a:avLst/>
              </a:prstGeom>
            </p:spPr>
          </p:pic>
        </mc:Fallback>
      </mc:AlternateContent>
      <p:sp>
        <p:nvSpPr>
          <p:cNvPr id="7" name="Footer Placeholder 6"/>
          <p:cNvSpPr>
            <a:spLocks noGrp="1"/>
          </p:cNvSpPr>
          <p:nvPr>
            <p:ph type="ftr" sz="quarter" idx="11"/>
          </p:nvPr>
        </p:nvSpPr>
        <p:spPr/>
        <p:txBody>
          <a:bodyPr/>
          <a:lstStyle/>
          <a:p>
            <a:r>
              <a:rPr lang="en-US" smtClean="0"/>
              <a:t>Wacth GST lecture @ my YouTube channel "GST Free Class"</a:t>
            </a:r>
            <a:endParaRPr lang="en-US"/>
          </a:p>
        </p:txBody>
      </p:sp>
      <p:sp>
        <p:nvSpPr>
          <p:cNvPr id="8" name="Slide Number Placeholder 7"/>
          <p:cNvSpPr>
            <a:spLocks noGrp="1"/>
          </p:cNvSpPr>
          <p:nvPr>
            <p:ph type="sldNum" sz="quarter" idx="12"/>
          </p:nvPr>
        </p:nvSpPr>
        <p:spPr/>
        <p:txBody>
          <a:bodyPr/>
          <a:lstStyle/>
          <a:p>
            <a:fld id="{AF919521-93F5-4A9B-8D69-4C242A2BADBE}" type="slidenum">
              <a:rPr lang="en-US" smtClean="0"/>
              <a:t>51</a:t>
            </a:fld>
            <a:endParaRPr lang="en-US"/>
          </a:p>
        </p:txBody>
      </p:sp>
    </p:spTree>
    <p:extLst>
      <p:ext uri="{BB962C8B-B14F-4D97-AF65-F5344CB8AC3E}">
        <p14:creationId xmlns:p14="http://schemas.microsoft.com/office/powerpoint/2010/main" val="39008928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md type="call" cmd="playFrom(0.0)">
                                      <p:cBhvr>
                                        <p:cTn id="7"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a:t>Illustration</a:t>
            </a:r>
          </a:p>
        </p:txBody>
      </p:sp>
      <p:sp>
        <p:nvSpPr>
          <p:cNvPr id="3" name="Content Placeholder 2"/>
          <p:cNvSpPr>
            <a:spLocks noGrp="1"/>
          </p:cNvSpPr>
          <p:nvPr>
            <p:ph idx="1"/>
          </p:nvPr>
        </p:nvSpPr>
        <p:spPr>
          <a:xfrm>
            <a:off x="575186" y="1224116"/>
            <a:ext cx="11616813" cy="5633884"/>
          </a:xfrm>
        </p:spPr>
        <p:txBody>
          <a:bodyPr>
            <a:normAutofit/>
          </a:bodyPr>
          <a:lstStyle/>
          <a:p>
            <a:pPr marL="0" indent="0" algn="just">
              <a:buNone/>
            </a:pPr>
            <a:r>
              <a:rPr lang="en-IN" dirty="0"/>
              <a:t>Determine the value of taxable supply as per Section 15 of the CGST Act, 2017 and the Rules thereof:</a:t>
            </a:r>
            <a:endParaRPr lang="en-US" dirty="0"/>
          </a:p>
          <a:p>
            <a:pPr marL="0" indent="0" algn="just">
              <a:buNone/>
            </a:pP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3748029478"/>
              </p:ext>
            </p:extLst>
          </p:nvPr>
        </p:nvGraphicFramePr>
        <p:xfrm>
          <a:off x="88029" y="2057401"/>
          <a:ext cx="12015941" cy="3653134"/>
        </p:xfrm>
        <a:graphic>
          <a:graphicData uri="http://schemas.openxmlformats.org/presentationml/2006/ole">
            <mc:AlternateContent xmlns:mc="http://schemas.openxmlformats.org/markup-compatibility/2006">
              <mc:Choice xmlns:v="urn:schemas-microsoft-com:vml" Requires="v">
                <p:oleObj spid="_x0000_s7188" name="Document" r:id="rId3" imgW="5737538" imgH="2434087" progId="Word.Document.12">
                  <p:embed/>
                </p:oleObj>
              </mc:Choice>
              <mc:Fallback>
                <p:oleObj name="Document" r:id="rId3" imgW="5737538" imgH="2434087" progId="Word.Document.12">
                  <p:embed/>
                  <p:pic>
                    <p:nvPicPr>
                      <p:cNvPr id="0" name=""/>
                      <p:cNvPicPr/>
                      <p:nvPr/>
                    </p:nvPicPr>
                    <p:blipFill>
                      <a:blip r:embed="rId4"/>
                      <a:stretch>
                        <a:fillRect/>
                      </a:stretch>
                    </p:blipFill>
                    <p:spPr>
                      <a:xfrm>
                        <a:off x="88029" y="2057401"/>
                        <a:ext cx="12015941" cy="3653134"/>
                      </a:xfrm>
                      <a:prstGeom prst="rect">
                        <a:avLst/>
                      </a:prstGeom>
                    </p:spPr>
                  </p:pic>
                </p:oleObj>
              </mc:Fallback>
            </mc:AlternateContent>
          </a:graphicData>
        </a:graphic>
      </p:graphicFrame>
      <p:sp>
        <p:nvSpPr>
          <p:cNvPr id="7" name="Rectangle 6"/>
          <p:cNvSpPr/>
          <p:nvPr/>
        </p:nvSpPr>
        <p:spPr>
          <a:xfrm>
            <a:off x="73511" y="5868769"/>
            <a:ext cx="12118489" cy="830997"/>
          </a:xfrm>
          <a:prstGeom prst="rect">
            <a:avLst/>
          </a:prstGeom>
        </p:spPr>
        <p:txBody>
          <a:bodyPr wrap="square">
            <a:spAutoFit/>
          </a:bodyPr>
          <a:lstStyle/>
          <a:p>
            <a:r>
              <a:rPr lang="en-US" sz="2400" dirty="0"/>
              <a:t>A discount of </a:t>
            </a:r>
            <a:r>
              <a:rPr lang="en-US" sz="2400" dirty="0" err="1"/>
              <a:t>Rs</a:t>
            </a:r>
            <a:r>
              <a:rPr lang="en-US" sz="2400" dirty="0"/>
              <a:t>. 6,000 was given by the supplier at the time of supply of goods. CGST and SGST is levied @5%.</a:t>
            </a:r>
          </a:p>
        </p:txBody>
      </p:sp>
      <mc:AlternateContent xmlns:mc="http://schemas.openxmlformats.org/markup-compatibility/2006">
        <mc:Choice xmlns:iact="http://schemas.microsoft.com/office/powerpoint/2014/inkAction" xmlns:p14="http://schemas.microsoft.com/office/powerpoint/2010/main" xmlns="" Requires="p14 iact">
          <p:contentPart p14:bwMode="auto" r:id="rId7">
            <p14:nvContentPartPr>
              <p14:cNvPr id="5" name="Ink 4"/>
              <p14:cNvContentPartPr/>
              <p14:nvPr>
                <p:extLst>
                  <p:ext uri="{42D2F446-02D8-4167-A562-619A0277C38B}">
                    <p15:isNarration xmlns:p15="http://schemas.microsoft.com/office/powerpoint/2012/main" val="1"/>
                  </p:ext>
                </p:extLst>
              </p14:nvPr>
            </p14:nvContentPartPr>
            <p14:xfrm>
              <a:off x="2842920" y="1693080"/>
              <a:ext cx="8763120" cy="4642920"/>
            </p14:xfrm>
          </p:contentPart>
        </mc:Choice>
        <mc:Fallback>
          <p:pic>
            <p:nvPicPr>
              <p:cNvPr id="5" name="Ink 4"/>
              <p:cNvPicPr>
                <a:picLocks noGrp="1" noRot="1" noChangeAspect="1" noMove="1" noResize="1" noEditPoints="1" noAdjustHandles="1" noChangeArrowheads="1" noChangeShapeType="1"/>
              </p:cNvPicPr>
              <p:nvPr/>
            </p:nvPicPr>
            <p:blipFill>
              <a:blip r:embed="rId8"/>
              <a:stretch>
                <a:fillRect/>
              </a:stretch>
            </p:blipFill>
            <p:spPr>
              <a:xfrm>
                <a:off x="2835720" y="1685160"/>
                <a:ext cx="8778600" cy="4658040"/>
              </a:xfrm>
              <a:prstGeom prst="rect">
                <a:avLst/>
              </a:prstGeom>
            </p:spPr>
          </p:pic>
        </mc:Fallback>
      </mc:AlternateContent>
      <p:sp>
        <p:nvSpPr>
          <p:cNvPr id="8" name="Footer Placeholder 7"/>
          <p:cNvSpPr>
            <a:spLocks noGrp="1"/>
          </p:cNvSpPr>
          <p:nvPr>
            <p:ph type="ftr" sz="quarter" idx="11"/>
          </p:nvPr>
        </p:nvSpPr>
        <p:spPr/>
        <p:txBody>
          <a:bodyPr/>
          <a:lstStyle/>
          <a:p>
            <a:r>
              <a:rPr lang="en-US" smtClean="0"/>
              <a:t>Wacth GST lecture @ my YouTube channel "GST Free Class"</a:t>
            </a:r>
            <a:endParaRPr lang="en-US"/>
          </a:p>
        </p:txBody>
      </p:sp>
      <p:sp>
        <p:nvSpPr>
          <p:cNvPr id="9" name="Slide Number Placeholder 8"/>
          <p:cNvSpPr>
            <a:spLocks noGrp="1"/>
          </p:cNvSpPr>
          <p:nvPr>
            <p:ph type="sldNum" sz="quarter" idx="12"/>
          </p:nvPr>
        </p:nvSpPr>
        <p:spPr/>
        <p:txBody>
          <a:bodyPr/>
          <a:lstStyle/>
          <a:p>
            <a:fld id="{AF919521-93F5-4A9B-8D69-4C242A2BADBE}" type="slidenum">
              <a:rPr lang="en-US" smtClean="0"/>
              <a:t>52</a:t>
            </a:fld>
            <a:endParaRPr lang="en-US"/>
          </a:p>
        </p:txBody>
      </p:sp>
    </p:spTree>
    <p:extLst>
      <p:ext uri="{BB962C8B-B14F-4D97-AF65-F5344CB8AC3E}">
        <p14:creationId xmlns:p14="http://schemas.microsoft.com/office/powerpoint/2010/main" val="38998409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md type="call" cmd="playFrom(0.0)">
                                      <p:cBhvr>
                                        <p:cTn id="7"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Working Notes  </a:t>
            </a:r>
            <a:endParaRPr lang="en-US" dirty="0"/>
          </a:p>
        </p:txBody>
      </p:sp>
      <p:sp>
        <p:nvSpPr>
          <p:cNvPr id="3" name="Content Placeholder 2"/>
          <p:cNvSpPr>
            <a:spLocks noGrp="1"/>
          </p:cNvSpPr>
          <p:nvPr>
            <p:ph idx="1"/>
          </p:nvPr>
        </p:nvSpPr>
        <p:spPr>
          <a:xfrm>
            <a:off x="575186" y="1224116"/>
            <a:ext cx="11616813" cy="5633884"/>
          </a:xfrm>
        </p:spPr>
        <p:txBody>
          <a:bodyPr>
            <a:normAutofit fontScale="92500" lnSpcReduction="20000"/>
          </a:bodyPr>
          <a:lstStyle/>
          <a:p>
            <a:pPr marL="0" indent="0" algn="just">
              <a:buNone/>
            </a:pPr>
            <a:r>
              <a:rPr lang="en-IN" dirty="0" smtClean="0">
                <a:solidFill>
                  <a:srgbClr val="FF0000"/>
                </a:solidFill>
              </a:rPr>
              <a:t>(1) </a:t>
            </a:r>
            <a:r>
              <a:rPr lang="en-IN" dirty="0" smtClean="0"/>
              <a:t>15(2</a:t>
            </a:r>
            <a:r>
              <a:rPr lang="en-IN" dirty="0"/>
              <a:t>) (c) of CGST Act, 2017, </a:t>
            </a:r>
            <a:endParaRPr lang="en-IN" dirty="0" smtClean="0"/>
          </a:p>
          <a:p>
            <a:pPr marL="0" indent="0" algn="just">
              <a:buNone/>
            </a:pPr>
            <a:r>
              <a:rPr lang="en-IN" dirty="0" smtClean="0"/>
              <a:t>any </a:t>
            </a:r>
            <a:r>
              <a:rPr lang="en-IN" dirty="0"/>
              <a:t>amount charged for anything done by the supplier in respect of the supply of goods at the time of, or before delivery of goods shall be included in the value of taxable supply. </a:t>
            </a:r>
            <a:endParaRPr lang="en-IN" dirty="0" smtClean="0"/>
          </a:p>
          <a:p>
            <a:pPr marL="0" indent="0" algn="just">
              <a:buNone/>
            </a:pPr>
            <a:r>
              <a:rPr lang="en-IN" dirty="0" smtClean="0"/>
              <a:t>Hence </a:t>
            </a:r>
            <a:r>
              <a:rPr lang="en-IN" dirty="0"/>
              <a:t>drawing and design charges, cost of packing (even at buyer's request) shall form a part of the transaction value of the supply. </a:t>
            </a:r>
            <a:endParaRPr lang="en-IN" dirty="0" smtClean="0"/>
          </a:p>
          <a:p>
            <a:pPr marL="0" indent="0" algn="just">
              <a:buNone/>
            </a:pPr>
            <a:r>
              <a:rPr lang="en-IN" dirty="0" smtClean="0"/>
              <a:t>Since </a:t>
            </a:r>
            <a:r>
              <a:rPr lang="en-IN" dirty="0"/>
              <a:t>these are already included in the value of the goods, hence, separate treatment is not required.</a:t>
            </a:r>
            <a:endParaRPr lang="en-US" dirty="0"/>
          </a:p>
          <a:p>
            <a:pPr marL="0" indent="0" algn="just">
              <a:buNone/>
            </a:pPr>
            <a:r>
              <a:rPr lang="en-IN" b="1" dirty="0">
                <a:solidFill>
                  <a:srgbClr val="FF0000"/>
                </a:solidFill>
              </a:rPr>
              <a:t>(2)</a:t>
            </a:r>
            <a:r>
              <a:rPr lang="en-IN" dirty="0">
                <a:solidFill>
                  <a:srgbClr val="FF0000"/>
                </a:solidFill>
              </a:rPr>
              <a:t> </a:t>
            </a:r>
            <a:r>
              <a:rPr lang="en-IN" dirty="0" smtClean="0"/>
              <a:t>Section </a:t>
            </a:r>
            <a:r>
              <a:rPr lang="en-IN" dirty="0"/>
              <a:t>15(2)(a) of CGST Act, </a:t>
            </a:r>
            <a:r>
              <a:rPr lang="en-IN" dirty="0" smtClean="0"/>
              <a:t>2017</a:t>
            </a:r>
            <a:endParaRPr lang="en-US" dirty="0"/>
          </a:p>
          <a:p>
            <a:pPr marL="0" indent="0" algn="just">
              <a:buNone/>
            </a:pPr>
            <a:r>
              <a:rPr lang="en-IN" dirty="0" smtClean="0"/>
              <a:t>The </a:t>
            </a:r>
            <a:r>
              <a:rPr lang="en-IN" dirty="0"/>
              <a:t>value of supply shall include any taxes, duties, cess, fees and charges levied under any law for the time being in force </a:t>
            </a:r>
            <a:endParaRPr lang="en-IN" dirty="0" smtClean="0"/>
          </a:p>
          <a:p>
            <a:pPr marL="0" indent="0" algn="just">
              <a:buNone/>
            </a:pPr>
            <a:r>
              <a:rPr lang="en-IN" dirty="0" smtClean="0"/>
              <a:t>other </a:t>
            </a:r>
            <a:r>
              <a:rPr lang="en-IN" dirty="0"/>
              <a:t>than the CGST Act, the SGST Act, the UTGST Act and the GST (Compensation to States) Act, if charged separately by the supplier. </a:t>
            </a:r>
            <a:endParaRPr lang="en-IN" dirty="0" smtClean="0"/>
          </a:p>
          <a:p>
            <a:pPr marL="0" indent="0" algn="just">
              <a:buNone/>
            </a:pPr>
            <a:r>
              <a:rPr lang="en-IN" b="1" dirty="0" smtClean="0">
                <a:solidFill>
                  <a:srgbClr val="FF0000"/>
                </a:solidFill>
              </a:rPr>
              <a:t>(</a:t>
            </a:r>
            <a:r>
              <a:rPr lang="en-IN" b="1" dirty="0">
                <a:solidFill>
                  <a:srgbClr val="FF0000"/>
                </a:solidFill>
              </a:rPr>
              <a:t>3)</a:t>
            </a:r>
            <a:r>
              <a:rPr lang="en-IN" dirty="0">
                <a:solidFill>
                  <a:srgbClr val="FF0000"/>
                </a:solidFill>
              </a:rPr>
              <a:t> </a:t>
            </a:r>
            <a:r>
              <a:rPr lang="en-IN" dirty="0" smtClean="0"/>
              <a:t>Section </a:t>
            </a:r>
            <a:r>
              <a:rPr lang="en-IN" dirty="0"/>
              <a:t>15(3)(a) of CGST Act, </a:t>
            </a:r>
            <a:r>
              <a:rPr lang="en-IN" dirty="0" smtClean="0"/>
              <a:t>2017</a:t>
            </a:r>
            <a:endParaRPr lang="en-US" dirty="0"/>
          </a:p>
          <a:p>
            <a:pPr marL="0" indent="0" algn="just">
              <a:buNone/>
            </a:pPr>
            <a:r>
              <a:rPr lang="en-IN" dirty="0" smtClean="0"/>
              <a:t>The </a:t>
            </a:r>
            <a:r>
              <a:rPr lang="en-IN" dirty="0"/>
              <a:t>value of supply shall not include any discount which is given before or at the time of supply. </a:t>
            </a:r>
            <a:endParaRPr lang="en-US" dirty="0"/>
          </a:p>
          <a:p>
            <a:pPr marL="0" indent="0" algn="just">
              <a:buNone/>
            </a:pPr>
            <a:endParaRPr lang="en-US" dirty="0"/>
          </a:p>
        </p:txBody>
      </p:sp>
      <mc:AlternateContent xmlns:mc="http://schemas.openxmlformats.org/markup-compatibility/2006">
        <mc:Choice xmlns:iact="http://schemas.microsoft.com/office/powerpoint/2014/inkAction" xmlns:p14="http://schemas.microsoft.com/office/powerpoint/2010/main" xmlns="" Requires="p14 iact">
          <p:contentPart p14:bwMode="auto" r:id="rId4">
            <p14:nvContentPartPr>
              <p14:cNvPr id="4" name="Ink 3"/>
              <p14:cNvContentPartPr/>
              <p14:nvPr>
                <p:extLst>
                  <p:ext uri="{42D2F446-02D8-4167-A562-619A0277C38B}">
                    <p15:isNarration xmlns:p15="http://schemas.microsoft.com/office/powerpoint/2012/main" val="1"/>
                  </p:ext>
                </p:extLst>
              </p14:nvPr>
            </p14:nvContentPartPr>
            <p14:xfrm>
              <a:off x="2674800" y="1872360"/>
              <a:ext cx="7516440" cy="4658400"/>
            </p14:xfrm>
          </p:contentPart>
        </mc:Choice>
        <mc:Fallback>
          <p:pic>
            <p:nvPicPr>
              <p:cNvPr id="4" name="Ink 3"/>
              <p:cNvPicPr>
                <a:picLocks noGrp="1" noRot="1" noChangeAspect="1" noMove="1" noResize="1" noEditPoints="1" noAdjustHandles="1" noChangeArrowheads="1" noChangeShapeType="1"/>
              </p:cNvPicPr>
              <p:nvPr/>
            </p:nvPicPr>
            <p:blipFill>
              <a:blip r:embed="rId5"/>
              <a:stretch>
                <a:fillRect/>
              </a:stretch>
            </p:blipFill>
            <p:spPr>
              <a:xfrm>
                <a:off x="2668680" y="1864800"/>
                <a:ext cx="7529040" cy="467280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53</a:t>
            </a:fld>
            <a:endParaRPr lang="en-US"/>
          </a:p>
        </p:txBody>
      </p:sp>
    </p:spTree>
    <p:extLst>
      <p:ext uri="{BB962C8B-B14F-4D97-AF65-F5344CB8AC3E}">
        <p14:creationId xmlns:p14="http://schemas.microsoft.com/office/powerpoint/2010/main" val="27003321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 </a:t>
            </a:r>
            <a:r>
              <a:rPr lang="en-US" dirty="0" err="1" smtClean="0"/>
              <a:t>Sollution</a:t>
            </a:r>
            <a:endParaRPr lang="en-US" dirty="0"/>
          </a:p>
        </p:txBody>
      </p:sp>
      <p:sp>
        <p:nvSpPr>
          <p:cNvPr id="3" name="Content Placeholder 2"/>
          <p:cNvSpPr>
            <a:spLocks noGrp="1"/>
          </p:cNvSpPr>
          <p:nvPr>
            <p:ph idx="1"/>
          </p:nvPr>
        </p:nvSpPr>
        <p:spPr>
          <a:xfrm>
            <a:off x="575186" y="1224116"/>
            <a:ext cx="11616813" cy="5633884"/>
          </a:xfrm>
        </p:spPr>
        <p:txBody>
          <a:bodyPr>
            <a:normAutofit/>
          </a:bodyPr>
          <a:lstStyle/>
          <a:p>
            <a:pPr algn="just"/>
            <a:r>
              <a:rPr lang="en-IN" dirty="0"/>
              <a:t>Computation of value of taxable supply of goods </a:t>
            </a:r>
            <a:r>
              <a:rPr lang="en-IN" dirty="0" smtClean="0"/>
              <a:t>:</a:t>
            </a:r>
          </a:p>
          <a:p>
            <a:pPr algn="just"/>
            <a:endParaRPr lang="en-IN" dirty="0" smtClean="0"/>
          </a:p>
          <a:p>
            <a:pPr algn="just"/>
            <a:endParaRPr lang="en-IN" dirty="0" smtClean="0"/>
          </a:p>
          <a:p>
            <a:pPr algn="just"/>
            <a:endParaRPr lang="en-IN" dirty="0" smtClean="0"/>
          </a:p>
          <a:p>
            <a:pPr algn="just"/>
            <a:endParaRPr lang="en-IN" dirty="0" smtClean="0"/>
          </a:p>
        </p:txBody>
      </p:sp>
      <p:pic>
        <p:nvPicPr>
          <p:cNvPr id="7" name="Picture 6"/>
          <p:cNvPicPr>
            <a:picLocks noChangeAspect="1"/>
          </p:cNvPicPr>
          <p:nvPr/>
        </p:nvPicPr>
        <p:blipFill>
          <a:blip r:embed="rId2"/>
          <a:stretch>
            <a:fillRect/>
          </a:stretch>
        </p:blipFill>
        <p:spPr>
          <a:xfrm>
            <a:off x="183099" y="1814052"/>
            <a:ext cx="11825801" cy="5043948"/>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p14:cNvContentPartPr/>
              <p14:nvPr/>
            </p14:nvContentPartPr>
            <p14:xfrm>
              <a:off x="4971960" y="4924440"/>
              <a:ext cx="48240" cy="476640"/>
            </p14:xfrm>
          </p:contentPart>
        </mc:Choice>
        <mc:Fallback xmlns="">
          <p:pic>
            <p:nvPicPr>
              <p:cNvPr id="4" name="Ink 3"/>
              <p:cNvPicPr/>
              <p:nvPr/>
            </p:nvPicPr>
            <p:blipFill>
              <a:blip r:embed="rId6"/>
              <a:stretch>
                <a:fillRect/>
              </a:stretch>
            </p:blipFill>
            <p:spPr>
              <a:xfrm>
                <a:off x="4956120" y="4860720"/>
                <a:ext cx="79920" cy="603720"/>
              </a:xfrm>
              <a:prstGeom prst="rect">
                <a:avLst/>
              </a:prstGeom>
            </p:spPr>
          </p:pic>
        </mc:Fallback>
      </mc:AlternateContent>
      <mc:AlternateContent xmlns:mc="http://schemas.openxmlformats.org/markup-compatibility/2006">
        <mc:Choice xmlns:iact="http://schemas.microsoft.com/office/powerpoint/2014/inkAction" xmlns:p14="http://schemas.microsoft.com/office/powerpoint/2010/main" xmlns="" Requires="p14 iact">
          <p:contentPart p14:bwMode="auto" r:id="rId7">
            <p14:nvContentPartPr>
              <p14:cNvPr id="5" name="Ink 4"/>
              <p14:cNvContentPartPr/>
              <p14:nvPr>
                <p:extLst>
                  <p:ext uri="{42D2F446-02D8-4167-A562-619A0277C38B}">
                    <p15:isNarration xmlns:p15="http://schemas.microsoft.com/office/powerpoint/2012/main" val="1"/>
                  </p:ext>
                </p:extLst>
              </p14:nvPr>
            </p14:nvContentPartPr>
            <p14:xfrm>
              <a:off x="5842800" y="3090960"/>
              <a:ext cx="5748120" cy="2776320"/>
            </p14:xfrm>
          </p:contentPart>
        </mc:Choice>
        <mc:Fallback>
          <p:pic>
            <p:nvPicPr>
              <p:cNvPr id="5" name="Ink 4"/>
              <p:cNvPicPr>
                <a:picLocks noGrp="1" noRot="1" noChangeAspect="1" noMove="1" noResize="1" noEditPoints="1" noAdjustHandles="1" noChangeArrowheads="1" noChangeShapeType="1"/>
              </p:cNvPicPr>
              <p:nvPr/>
            </p:nvPicPr>
            <p:blipFill>
              <a:blip r:embed="rId8"/>
              <a:stretch>
                <a:fillRect/>
              </a:stretch>
            </p:blipFill>
            <p:spPr>
              <a:xfrm>
                <a:off x="5836320" y="3083040"/>
                <a:ext cx="5762520" cy="2792880"/>
              </a:xfrm>
              <a:prstGeom prst="rect">
                <a:avLst/>
              </a:prstGeom>
            </p:spPr>
          </p:pic>
        </mc:Fallback>
      </mc:AlternateContent>
      <p:sp>
        <p:nvSpPr>
          <p:cNvPr id="8" name="Footer Placeholder 7"/>
          <p:cNvSpPr>
            <a:spLocks noGrp="1"/>
          </p:cNvSpPr>
          <p:nvPr>
            <p:ph type="ftr" sz="quarter" idx="11"/>
          </p:nvPr>
        </p:nvSpPr>
        <p:spPr/>
        <p:txBody>
          <a:bodyPr/>
          <a:lstStyle/>
          <a:p>
            <a:r>
              <a:rPr lang="en-US" smtClean="0"/>
              <a:t>Wacth GST lecture @ my YouTube channel "GST Free Class"</a:t>
            </a:r>
            <a:endParaRPr lang="en-US"/>
          </a:p>
        </p:txBody>
      </p:sp>
      <p:sp>
        <p:nvSpPr>
          <p:cNvPr id="9" name="Slide Number Placeholder 8"/>
          <p:cNvSpPr>
            <a:spLocks noGrp="1"/>
          </p:cNvSpPr>
          <p:nvPr>
            <p:ph type="sldNum" sz="quarter" idx="12"/>
          </p:nvPr>
        </p:nvSpPr>
        <p:spPr/>
        <p:txBody>
          <a:bodyPr/>
          <a:lstStyle/>
          <a:p>
            <a:fld id="{AF919521-93F5-4A9B-8D69-4C242A2BADBE}" type="slidenum">
              <a:rPr lang="en-US" smtClean="0"/>
              <a:t>54</a:t>
            </a:fld>
            <a:endParaRPr lang="en-US"/>
          </a:p>
        </p:txBody>
      </p:sp>
    </p:spTree>
    <p:extLst>
      <p:ext uri="{BB962C8B-B14F-4D97-AF65-F5344CB8AC3E}">
        <p14:creationId xmlns:p14="http://schemas.microsoft.com/office/powerpoint/2010/main" val="7410118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md type="call" cmd="playFrom(0.0)">
                                      <p:cBhvr>
                                        <p:cTn id="7"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55405"/>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Illustration</a:t>
            </a:r>
            <a:endParaRPr lang="en-US" dirty="0"/>
          </a:p>
        </p:txBody>
      </p:sp>
      <p:sp>
        <p:nvSpPr>
          <p:cNvPr id="3" name="Content Placeholder 2"/>
          <p:cNvSpPr>
            <a:spLocks noGrp="1"/>
          </p:cNvSpPr>
          <p:nvPr>
            <p:ph idx="1"/>
          </p:nvPr>
        </p:nvSpPr>
        <p:spPr>
          <a:xfrm>
            <a:off x="0" y="855406"/>
            <a:ext cx="12191999" cy="6002594"/>
          </a:xfrm>
        </p:spPr>
        <p:txBody>
          <a:bodyPr>
            <a:normAutofit/>
          </a:bodyPr>
          <a:lstStyle/>
          <a:p>
            <a:pPr marL="0" indent="0" algn="just">
              <a:buNone/>
            </a:pPr>
            <a:r>
              <a:rPr lang="en-IN" b="1" dirty="0" smtClean="0"/>
              <a:t>Mr</a:t>
            </a:r>
            <a:r>
              <a:rPr lang="en-IN" b="1" dirty="0"/>
              <a:t>. Ramesh a manufacture furnish the following particular</a:t>
            </a:r>
            <a:endParaRPr lang="en-US" dirty="0"/>
          </a:p>
          <a:p>
            <a:pPr marL="0" indent="0" algn="just">
              <a:buNone/>
            </a:pPr>
            <a:endParaRPr lang="en-US" dirty="0"/>
          </a:p>
        </p:txBody>
      </p:sp>
      <p:pic>
        <p:nvPicPr>
          <p:cNvPr id="4" name="Picture 3"/>
          <p:cNvPicPr>
            <a:picLocks noChangeAspect="1"/>
          </p:cNvPicPr>
          <p:nvPr/>
        </p:nvPicPr>
        <p:blipFill>
          <a:blip r:embed="rId2"/>
          <a:stretch>
            <a:fillRect/>
          </a:stretch>
        </p:blipFill>
        <p:spPr>
          <a:xfrm>
            <a:off x="132735" y="1371601"/>
            <a:ext cx="11931446" cy="3142670"/>
          </a:xfrm>
          <a:prstGeom prst="rect">
            <a:avLst/>
          </a:prstGeom>
        </p:spPr>
      </p:pic>
      <p:sp>
        <p:nvSpPr>
          <p:cNvPr id="6" name="Rectangle 5"/>
          <p:cNvSpPr/>
          <p:nvPr/>
        </p:nvSpPr>
        <p:spPr>
          <a:xfrm>
            <a:off x="-1" y="4707300"/>
            <a:ext cx="12064181" cy="954107"/>
          </a:xfrm>
          <a:prstGeom prst="rect">
            <a:avLst/>
          </a:prstGeom>
        </p:spPr>
        <p:txBody>
          <a:bodyPr wrap="square">
            <a:spAutoFit/>
          </a:bodyPr>
          <a:lstStyle/>
          <a:p>
            <a:r>
              <a:rPr lang="en-US" sz="2800" dirty="0"/>
              <a:t>Compute the value of machine when Ramesh has to deliver machine to factory of recipient</a:t>
            </a:r>
            <a:r>
              <a:rPr lang="en-US" dirty="0"/>
              <a:t>.</a:t>
            </a:r>
          </a:p>
        </p:txBody>
      </p:sp>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5" name="Ink 4"/>
              <p14:cNvContentPartPr/>
              <p14:nvPr>
                <p:extLst>
                  <p:ext uri="{42D2F446-02D8-4167-A562-619A0277C38B}">
                    <p15:isNarration xmlns:p15="http://schemas.microsoft.com/office/powerpoint/2012/main" val="1"/>
                  </p:ext>
                </p:extLst>
              </p14:nvPr>
            </p14:nvContentPartPr>
            <p14:xfrm>
              <a:off x="6331320" y="1726200"/>
              <a:ext cx="4904640" cy="4046400"/>
            </p14:xfrm>
          </p:contentPart>
        </mc:Choice>
        <mc:Fallback>
          <p:pic>
            <p:nvPicPr>
              <p:cNvPr id="5" name="Ink 4"/>
              <p:cNvPicPr>
                <a:picLocks noGrp="1" noRot="1" noChangeAspect="1" noMove="1" noResize="1" noEditPoints="1" noAdjustHandles="1" noChangeArrowheads="1" noChangeShapeType="1"/>
              </p:cNvPicPr>
              <p:nvPr/>
            </p:nvPicPr>
            <p:blipFill>
              <a:blip r:embed="rId6"/>
              <a:stretch>
                <a:fillRect/>
              </a:stretch>
            </p:blipFill>
            <p:spPr>
              <a:xfrm>
                <a:off x="6324480" y="1718280"/>
                <a:ext cx="4919040" cy="4061160"/>
              </a:xfrm>
              <a:prstGeom prst="rect">
                <a:avLst/>
              </a:prstGeom>
            </p:spPr>
          </p:pic>
        </mc:Fallback>
      </mc:AlternateContent>
      <p:sp>
        <p:nvSpPr>
          <p:cNvPr id="8" name="Footer Placeholder 7"/>
          <p:cNvSpPr>
            <a:spLocks noGrp="1"/>
          </p:cNvSpPr>
          <p:nvPr>
            <p:ph type="ftr" sz="quarter" idx="11"/>
          </p:nvPr>
        </p:nvSpPr>
        <p:spPr/>
        <p:txBody>
          <a:bodyPr/>
          <a:lstStyle/>
          <a:p>
            <a:r>
              <a:rPr lang="en-US" smtClean="0"/>
              <a:t>Wacth GST lecture @ my YouTube channel "GST Free Class"</a:t>
            </a:r>
            <a:endParaRPr lang="en-US"/>
          </a:p>
        </p:txBody>
      </p:sp>
      <p:sp>
        <p:nvSpPr>
          <p:cNvPr id="9" name="Slide Number Placeholder 8"/>
          <p:cNvSpPr>
            <a:spLocks noGrp="1"/>
          </p:cNvSpPr>
          <p:nvPr>
            <p:ph type="sldNum" sz="quarter" idx="12"/>
          </p:nvPr>
        </p:nvSpPr>
        <p:spPr/>
        <p:txBody>
          <a:bodyPr/>
          <a:lstStyle/>
          <a:p>
            <a:fld id="{AF919521-93F5-4A9B-8D69-4C242A2BADBE}" type="slidenum">
              <a:rPr lang="en-US" smtClean="0"/>
              <a:t>55</a:t>
            </a:fld>
            <a:endParaRPr lang="en-US"/>
          </a:p>
        </p:txBody>
      </p:sp>
    </p:spTree>
    <p:extLst>
      <p:ext uri="{BB962C8B-B14F-4D97-AF65-F5344CB8AC3E}">
        <p14:creationId xmlns:p14="http://schemas.microsoft.com/office/powerpoint/2010/main" val="27987696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md type="call" cmd="playFrom(0.0)">
                                      <p:cBhvr>
                                        <p:cTn id="7"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55405"/>
          </a:xfrm>
        </p:spPr>
        <p:style>
          <a:lnRef idx="1">
            <a:schemeClr val="accent4"/>
          </a:lnRef>
          <a:fillRef idx="2">
            <a:schemeClr val="accent4"/>
          </a:fillRef>
          <a:effectRef idx="1">
            <a:schemeClr val="accent4"/>
          </a:effectRef>
          <a:fontRef idx="minor">
            <a:schemeClr val="dk1"/>
          </a:fontRef>
        </p:style>
        <p:txBody>
          <a:bodyPr/>
          <a:lstStyle/>
          <a:p>
            <a:pPr algn="ctr"/>
            <a:r>
              <a:rPr lang="en-US" dirty="0" err="1" smtClean="0"/>
              <a:t>Sollution</a:t>
            </a:r>
            <a:endParaRPr lang="en-US" dirty="0"/>
          </a:p>
        </p:txBody>
      </p:sp>
      <p:pic>
        <p:nvPicPr>
          <p:cNvPr id="5" name="Content Placeholder 4"/>
          <p:cNvPicPr>
            <a:picLocks noGrp="1" noChangeAspect="1"/>
          </p:cNvPicPr>
          <p:nvPr>
            <p:ph idx="1"/>
          </p:nvPr>
        </p:nvPicPr>
        <p:blipFill>
          <a:blip r:embed="rId2"/>
          <a:stretch>
            <a:fillRect/>
          </a:stretch>
        </p:blipFill>
        <p:spPr>
          <a:xfrm>
            <a:off x="132735" y="1058858"/>
            <a:ext cx="11872452" cy="5663381"/>
          </a:xfrm>
          <a:prstGeom prst="rect">
            <a:avLst/>
          </a:prstGeom>
        </p:spPr>
      </p:pic>
      <p:sp>
        <p:nvSpPr>
          <p:cNvPr id="3" name="Rectangle 2"/>
          <p:cNvSpPr/>
          <p:nvPr/>
        </p:nvSpPr>
        <p:spPr>
          <a:xfrm>
            <a:off x="5736650" y="4829908"/>
            <a:ext cx="664622" cy="45720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t>2%</a:t>
            </a:r>
            <a:endParaRPr lang="en-US" sz="2800" dirty="0"/>
          </a:p>
        </p:txBody>
      </p:sp>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4" name="Ink 3"/>
              <p14:cNvContentPartPr/>
              <p14:nvPr>
                <p:extLst>
                  <p:ext uri="{42D2F446-02D8-4167-A562-619A0277C38B}">
                    <p15:isNarration xmlns:p15="http://schemas.microsoft.com/office/powerpoint/2012/main" val="1"/>
                  </p:ext>
                </p:extLst>
              </p14:nvPr>
            </p14:nvContentPartPr>
            <p14:xfrm>
              <a:off x="5135760" y="1415520"/>
              <a:ext cx="7061400" cy="5302080"/>
            </p14:xfrm>
          </p:contentPart>
        </mc:Choice>
        <mc:Fallback>
          <p:pic>
            <p:nvPicPr>
              <p:cNvPr id="4" name="Ink 3"/>
              <p:cNvPicPr>
                <a:picLocks noGrp="1" noRot="1" noChangeAspect="1" noMove="1" noResize="1" noEditPoints="1" noAdjustHandles="1" noChangeArrowheads="1" noChangeShapeType="1"/>
              </p:cNvPicPr>
              <p:nvPr/>
            </p:nvPicPr>
            <p:blipFill>
              <a:blip r:embed="rId6"/>
              <a:stretch>
                <a:fillRect/>
              </a:stretch>
            </p:blipFill>
            <p:spPr>
              <a:xfrm>
                <a:off x="5131080" y="1409760"/>
                <a:ext cx="7075800" cy="5316480"/>
              </a:xfrm>
              <a:prstGeom prst="rect">
                <a:avLst/>
              </a:prstGeom>
            </p:spPr>
          </p:pic>
        </mc:Fallback>
      </mc:AlternateContent>
      <p:sp>
        <p:nvSpPr>
          <p:cNvPr id="7" name="Footer Placeholder 6"/>
          <p:cNvSpPr>
            <a:spLocks noGrp="1"/>
          </p:cNvSpPr>
          <p:nvPr>
            <p:ph type="ftr" sz="quarter" idx="11"/>
          </p:nvPr>
        </p:nvSpPr>
        <p:spPr/>
        <p:txBody>
          <a:bodyPr/>
          <a:lstStyle/>
          <a:p>
            <a:r>
              <a:rPr lang="en-US" smtClean="0"/>
              <a:t>Wacth GST lecture @ my YouTube channel "GST Free Class"</a:t>
            </a:r>
            <a:endParaRPr lang="en-US"/>
          </a:p>
        </p:txBody>
      </p:sp>
      <p:sp>
        <p:nvSpPr>
          <p:cNvPr id="8" name="Slide Number Placeholder 7"/>
          <p:cNvSpPr>
            <a:spLocks noGrp="1"/>
          </p:cNvSpPr>
          <p:nvPr>
            <p:ph type="sldNum" sz="quarter" idx="12"/>
          </p:nvPr>
        </p:nvSpPr>
        <p:spPr/>
        <p:txBody>
          <a:bodyPr/>
          <a:lstStyle/>
          <a:p>
            <a:fld id="{AF919521-93F5-4A9B-8D69-4C242A2BADBE}" type="slidenum">
              <a:rPr lang="en-US" smtClean="0"/>
              <a:t>56</a:t>
            </a:fld>
            <a:endParaRPr lang="en-US"/>
          </a:p>
        </p:txBody>
      </p:sp>
    </p:spTree>
    <p:extLst>
      <p:ext uri="{BB962C8B-B14F-4D97-AF65-F5344CB8AC3E}">
        <p14:creationId xmlns:p14="http://schemas.microsoft.com/office/powerpoint/2010/main" val="920815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Illustration</a:t>
            </a:r>
            <a:endParaRPr lang="en-US" dirty="0"/>
          </a:p>
        </p:txBody>
      </p:sp>
      <p:sp>
        <p:nvSpPr>
          <p:cNvPr id="3" name="Content Placeholder 2"/>
          <p:cNvSpPr>
            <a:spLocks noGrp="1"/>
          </p:cNvSpPr>
          <p:nvPr>
            <p:ph idx="1"/>
          </p:nvPr>
        </p:nvSpPr>
        <p:spPr>
          <a:xfrm>
            <a:off x="0" y="1224116"/>
            <a:ext cx="12191999" cy="5633884"/>
          </a:xfrm>
        </p:spPr>
        <p:txBody>
          <a:bodyPr>
            <a:normAutofit lnSpcReduction="10000"/>
          </a:bodyPr>
          <a:lstStyle/>
          <a:p>
            <a:pPr marL="0" indent="0" algn="just">
              <a:buNone/>
            </a:pP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On July 5,2017, Z (of Chennai) supplies 25 tons of a chemical to B (of Madurai) at the rate of </a:t>
            </a:r>
            <a:r>
              <a:rPr lang="en-US" i="1" dirty="0" err="1">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Rs</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 80,000 per ton. Besides, he charges the </a:t>
            </a:r>
            <a:r>
              <a:rPr lang="en-US" i="1" dirty="0" smtClean="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following-</a:t>
            </a:r>
          </a:p>
          <a:p>
            <a:pPr marL="0" indent="0" algn="just">
              <a:buNone/>
            </a:pPr>
            <a:r>
              <a:rPr lang="en-US" i="1" dirty="0" smtClean="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freight</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 </a:t>
            </a:r>
            <a:r>
              <a:rPr lang="en-US" i="1" dirty="0" err="1">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Rs</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 3,12,000, packing charges: </a:t>
            </a:r>
            <a:r>
              <a:rPr lang="en-US" i="1" dirty="0" err="1">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Rs</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 72,000, weighing charges: </a:t>
            </a:r>
            <a:r>
              <a:rPr lang="en-US" i="1" dirty="0" err="1">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Rs</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 30,000, inspection charges: </a:t>
            </a:r>
            <a:r>
              <a:rPr lang="en-US" i="1" dirty="0" err="1">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Rs</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 12,000, </a:t>
            </a:r>
            <a:endParaRPr lang="en-US" i="1" dirty="0" smtClean="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endParaRPr>
          </a:p>
          <a:p>
            <a:pPr marL="0" indent="0" algn="just">
              <a:buNone/>
            </a:pPr>
            <a:r>
              <a:rPr lang="en-US" i="1" dirty="0" smtClean="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cost </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of an instrument which is specially purchased by Z to manufacture this chemical: </a:t>
            </a:r>
            <a:r>
              <a:rPr lang="en-US" i="1" dirty="0" err="1">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Rs</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 1,10,000 (this instrument cannot be used for other purpose). </a:t>
            </a:r>
            <a:endParaRPr lang="en-US" i="1" dirty="0" smtClean="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endParaRPr>
          </a:p>
          <a:p>
            <a:pPr marL="0" indent="0" algn="just">
              <a:buNone/>
            </a:pPr>
            <a:r>
              <a:rPr lang="en-US" i="1" dirty="0" smtClean="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GST </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rate is 18 per cent. </a:t>
            </a:r>
            <a:endParaRPr lang="en-US" i="1" dirty="0" smtClean="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endParaRPr>
          </a:p>
          <a:p>
            <a:pPr marL="0" indent="0" algn="just">
              <a:buNone/>
            </a:pPr>
            <a:r>
              <a:rPr lang="en-US" i="1" dirty="0" smtClean="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Inspection </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charges are directly borne by B and not included in invoice. </a:t>
            </a:r>
            <a:endParaRPr lang="en-US" i="1" dirty="0" smtClean="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endParaRPr>
          </a:p>
          <a:p>
            <a:pPr marL="0" indent="0" algn="just">
              <a:buNone/>
            </a:pPr>
            <a:r>
              <a:rPr lang="en-US" i="1" dirty="0" smtClean="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State </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Government has paid a subsidy of </a:t>
            </a:r>
            <a:r>
              <a:rPr lang="en-US" i="1" dirty="0" err="1">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Rs</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 40,00,000 to Z to set up chemical manufacturing plant in Chennai. This subsidy was paid during 2016-17. </a:t>
            </a:r>
            <a:endParaRPr lang="en-US" i="1" dirty="0" smtClean="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endParaRPr>
          </a:p>
          <a:p>
            <a:pPr marL="0" indent="0" algn="just">
              <a:buNone/>
            </a:pPr>
            <a:r>
              <a:rPr lang="en-US" i="1" dirty="0" smtClean="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Z </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is required to make payment within 15 days of supply. However, payment is made in October 2017 and for late payment, Z charges interest of </a:t>
            </a:r>
            <a:r>
              <a:rPr lang="en-US" i="1" dirty="0" err="1">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Rs</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 11,000. Calculate GST. Z also wants to know due date of deposit of GST.</a:t>
            </a:r>
            <a:endParaRPr lang="en-US" i="1" dirty="0">
              <a:solidFill>
                <a:srgbClr val="FF0000"/>
              </a:solidFill>
            </a:endParaRPr>
          </a:p>
          <a:p>
            <a:endParaRPr lang="en-US" dirty="0">
              <a:solidFill>
                <a:srgbClr val="FF0000"/>
              </a:solidFill>
            </a:endParaRPr>
          </a:p>
        </p:txBody>
      </p:sp>
      <p:sp>
        <p:nvSpPr>
          <p:cNvPr id="4" name="Footer Placeholder 3"/>
          <p:cNvSpPr>
            <a:spLocks noGrp="1"/>
          </p:cNvSpPr>
          <p:nvPr>
            <p:ph type="ftr" sz="quarter" idx="11"/>
          </p:nvPr>
        </p:nvSpPr>
        <p:spPr/>
        <p:txBody>
          <a:bodyPr/>
          <a:lstStyle/>
          <a:p>
            <a:r>
              <a:rPr lang="en-US" smtClean="0"/>
              <a:t>Wacth GST lecture @ my YouTube channel "GST Free Class"</a:t>
            </a:r>
            <a:endParaRPr lang="en-US"/>
          </a:p>
        </p:txBody>
      </p:sp>
      <p:sp>
        <p:nvSpPr>
          <p:cNvPr id="5" name="Slide Number Placeholder 4"/>
          <p:cNvSpPr>
            <a:spLocks noGrp="1"/>
          </p:cNvSpPr>
          <p:nvPr>
            <p:ph type="sldNum" sz="quarter" idx="12"/>
          </p:nvPr>
        </p:nvSpPr>
        <p:spPr/>
        <p:txBody>
          <a:bodyPr/>
          <a:lstStyle/>
          <a:p>
            <a:fld id="{AF919521-93F5-4A9B-8D69-4C242A2BADBE}" type="slidenum">
              <a:rPr lang="en-US" smtClean="0"/>
              <a:t>57</a:t>
            </a:fld>
            <a:endParaRPr lang="en-US"/>
          </a:p>
        </p:txBody>
      </p:sp>
    </p:spTree>
    <p:extLst>
      <p:ext uri="{BB962C8B-B14F-4D97-AF65-F5344CB8AC3E}">
        <p14:creationId xmlns:p14="http://schemas.microsoft.com/office/powerpoint/2010/main" val="28469706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err="1" smtClean="0"/>
              <a:t>Sollution</a:t>
            </a:r>
            <a:endParaRPr lang="en-US" dirty="0"/>
          </a:p>
        </p:txBody>
      </p:sp>
      <p:sp>
        <p:nvSpPr>
          <p:cNvPr id="3" name="Content Placeholder 2"/>
          <p:cNvSpPr>
            <a:spLocks noGrp="1"/>
          </p:cNvSpPr>
          <p:nvPr>
            <p:ph idx="1"/>
          </p:nvPr>
        </p:nvSpPr>
        <p:spPr>
          <a:xfrm>
            <a:off x="0" y="1224116"/>
            <a:ext cx="12191999" cy="5633884"/>
          </a:xfrm>
        </p:spPr>
        <p:txBody>
          <a:bodyPr>
            <a:normAutofit/>
          </a:bodyPr>
          <a:lstStyle/>
          <a:p>
            <a:pPr marL="0" indent="0" algn="just">
              <a:buNone/>
            </a:pPr>
            <a:endParaRPr lang="en-US" dirty="0">
              <a:solidFill>
                <a:srgbClr val="FF0000"/>
              </a:solidFill>
            </a:endParaRPr>
          </a:p>
          <a:p>
            <a:endParaRPr lang="en-US" dirty="0">
              <a:solidFill>
                <a:srgbClr val="FF000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353029775"/>
              </p:ext>
            </p:extLst>
          </p:nvPr>
        </p:nvGraphicFramePr>
        <p:xfrm>
          <a:off x="1" y="1224114"/>
          <a:ext cx="12191998" cy="5633880"/>
        </p:xfrm>
        <a:graphic>
          <a:graphicData uri="http://schemas.openxmlformats.org/drawingml/2006/table">
            <a:tbl>
              <a:tblPr/>
              <a:tblGrid>
                <a:gridCol w="10927927">
                  <a:extLst>
                    <a:ext uri="{9D8B030D-6E8A-4147-A177-3AD203B41FA5}">
                      <a16:colId xmlns:a16="http://schemas.microsoft.com/office/drawing/2014/main" xmlns="" val="1082250040"/>
                    </a:ext>
                  </a:extLst>
                </a:gridCol>
                <a:gridCol w="1264071">
                  <a:extLst>
                    <a:ext uri="{9D8B030D-6E8A-4147-A177-3AD203B41FA5}">
                      <a16:colId xmlns:a16="http://schemas.microsoft.com/office/drawing/2014/main" xmlns="" val="199283023"/>
                    </a:ext>
                  </a:extLst>
                </a:gridCol>
              </a:tblGrid>
              <a:tr h="402420">
                <a:tc>
                  <a:txBody>
                    <a:bodyPr/>
                    <a:lstStyle/>
                    <a:p>
                      <a:pPr marL="36830" marR="36830" algn="just">
                        <a:spcBef>
                          <a:spcPts val="500"/>
                        </a:spcBef>
                        <a:spcAft>
                          <a:spcPts val="500"/>
                        </a:spcAft>
                      </a:pPr>
                      <a:r>
                        <a:rPr lang="en-US" sz="2000">
                          <a:solidFill>
                            <a:srgbClr val="000000"/>
                          </a:solidFill>
                          <a:effectLst/>
                          <a:latin typeface="Times New Roman" panose="02020603050405020304" pitchFamily="18" charset="0"/>
                          <a:ea typeface="Arial Unicode MS" panose="020B0604020202020204" pitchFamily="34" charset="-128"/>
                        </a:rPr>
                        <a:t> </a:t>
                      </a:r>
                      <a:endParaRPr lang="en-US" sz="2000">
                        <a:solidFill>
                          <a:srgbClr val="000000"/>
                        </a:solidFill>
                        <a:effectLst/>
                        <a:latin typeface="Arial Unicode MS" panose="020B0604020202020204" pitchFamily="34" charset="-128"/>
                        <a:ea typeface="Arial Unicode MS" panose="020B0604020202020204" pitchFamily="34" charset="-128"/>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Rs.</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672522219"/>
                  </a:ext>
                </a:extLst>
              </a:tr>
              <a:tr h="40242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25 tons of chemicals (Rs. 80,000 × 25)</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20,00,000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740434270"/>
                  </a:ext>
                </a:extLst>
              </a:tr>
              <a:tr h="40242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Freight</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3,12,000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1650657318"/>
                  </a:ext>
                </a:extLst>
              </a:tr>
              <a:tr h="40242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Packing charges</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 72,000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3778844261"/>
                  </a:ext>
                </a:extLst>
              </a:tr>
              <a:tr h="40242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Weighing charges</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30,000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4120572515"/>
                  </a:ext>
                </a:extLst>
              </a:tr>
              <a:tr h="402420">
                <a:tc>
                  <a:txBody>
                    <a:bodyPr/>
                    <a:lstStyle/>
                    <a:p>
                      <a:pPr marL="36830" marR="36830" algn="just">
                        <a:lnSpc>
                          <a:spcPts val="1200"/>
                        </a:lnSpc>
                        <a:spcBef>
                          <a:spcPts val="500"/>
                        </a:spcBef>
                        <a:spcAft>
                          <a:spcPts val="500"/>
                        </a:spcAft>
                      </a:pPr>
                      <a:r>
                        <a:rPr lang="en-US" sz="2000" i="1" dirty="0">
                          <a:effectLst/>
                          <a:latin typeface="Times New Roman" panose="02020603050405020304" pitchFamily="18" charset="0"/>
                          <a:ea typeface="Arial Unicode MS" panose="020B0604020202020204" pitchFamily="34" charset="-128"/>
                          <a:cs typeface="Book Antiqua" panose="02040602050305030304" pitchFamily="18" charset="0"/>
                        </a:rPr>
                        <a:t>Inspection charges (supplier's obligation met by recipient)</a:t>
                      </a:r>
                      <a:endParaRPr lang="en-US" sz="20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12,000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4061165553"/>
                  </a:ext>
                </a:extLst>
              </a:tr>
              <a:tr h="40242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Cost of special instrument </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1,10,000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1954323305"/>
                  </a:ext>
                </a:extLst>
              </a:tr>
              <a:tr h="40242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Government subsidy (not linked to this supply; moreover, it is paid by Government) </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1475037727"/>
                  </a:ext>
                </a:extLst>
              </a:tr>
              <a:tr h="40242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Interest for late payment</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11,000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975181731"/>
                  </a:ext>
                </a:extLst>
              </a:tr>
              <a:tr h="40242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Value of taxable supply</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25,47,000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544755170"/>
                  </a:ext>
                </a:extLst>
              </a:tr>
              <a:tr h="40242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Add: GST-</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spcBef>
                          <a:spcPts val="500"/>
                        </a:spcBef>
                        <a:spcAft>
                          <a:spcPts val="500"/>
                        </a:spcAft>
                      </a:pPr>
                      <a:r>
                        <a:rPr lang="en-US" sz="2000">
                          <a:solidFill>
                            <a:srgbClr val="000000"/>
                          </a:solidFill>
                          <a:effectLst/>
                          <a:latin typeface="Times New Roman" panose="02020603050405020304" pitchFamily="18" charset="0"/>
                          <a:ea typeface="Arial Unicode MS" panose="020B0604020202020204" pitchFamily="34" charset="-128"/>
                        </a:rPr>
                        <a:t> </a:t>
                      </a:r>
                      <a:endParaRPr lang="en-US" sz="2000">
                        <a:solidFill>
                          <a:srgbClr val="000000"/>
                        </a:solidFill>
                        <a:effectLst/>
                        <a:latin typeface="Arial Unicode MS" panose="020B0604020202020204" pitchFamily="34" charset="-128"/>
                        <a:ea typeface="Arial Unicode MS" panose="020B0604020202020204" pitchFamily="34" charset="-128"/>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3629795684"/>
                  </a:ext>
                </a:extLst>
              </a:tr>
              <a:tr h="40242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 CGST (@ 9% of Rs. 25,47,000)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2,29,230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3113019936"/>
                  </a:ext>
                </a:extLst>
              </a:tr>
              <a:tr h="40242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 SGST (Tamil Nadu) (@ 9% of Rs. 25,47,000)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2,29,230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279157961"/>
                  </a:ext>
                </a:extLst>
              </a:tr>
              <a:tr h="40242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Total</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6830" marR="36830" algn="r">
                        <a:lnSpc>
                          <a:spcPts val="1200"/>
                        </a:lnSpc>
                        <a:spcBef>
                          <a:spcPts val="500"/>
                        </a:spcBef>
                        <a:spcAft>
                          <a:spcPts val="500"/>
                        </a:spcAft>
                      </a:pPr>
                      <a:r>
                        <a:rPr lang="en-US" sz="2000" i="1" dirty="0">
                          <a:effectLst/>
                          <a:latin typeface="Times New Roman" panose="02020603050405020304" pitchFamily="18" charset="0"/>
                          <a:ea typeface="Arial Unicode MS" panose="020B0604020202020204" pitchFamily="34" charset="-128"/>
                          <a:cs typeface="Book Antiqua" panose="02040602050305030304" pitchFamily="18" charset="0"/>
                        </a:rPr>
                        <a:t>30,05,460</a:t>
                      </a:r>
                      <a:endParaRPr lang="en-US" sz="20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945514561"/>
                  </a:ext>
                </a:extLst>
              </a:tr>
            </a:tbl>
          </a:graphicData>
        </a:graphic>
      </p:graphicFrame>
      <p:sp>
        <p:nvSpPr>
          <p:cNvPr id="4" name="Footer Placeholder 3"/>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58</a:t>
            </a:fld>
            <a:endParaRPr lang="en-US"/>
          </a:p>
        </p:txBody>
      </p:sp>
    </p:spTree>
    <p:extLst>
      <p:ext uri="{BB962C8B-B14F-4D97-AF65-F5344CB8AC3E}">
        <p14:creationId xmlns:p14="http://schemas.microsoft.com/office/powerpoint/2010/main" val="37838059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err="1" smtClean="0"/>
              <a:t>Sollution</a:t>
            </a:r>
            <a:endParaRPr lang="en-US" dirty="0"/>
          </a:p>
        </p:txBody>
      </p:sp>
      <p:sp>
        <p:nvSpPr>
          <p:cNvPr id="4" name="Content Placeholder 3"/>
          <p:cNvSpPr>
            <a:spLocks noGrp="1"/>
          </p:cNvSpPr>
          <p:nvPr>
            <p:ph idx="1"/>
          </p:nvPr>
        </p:nvSpPr>
        <p:spPr>
          <a:xfrm>
            <a:off x="0" y="1224116"/>
            <a:ext cx="12192000" cy="5633883"/>
          </a:xfrm>
        </p:spPr>
        <p:txBody>
          <a:bodyPr/>
          <a:lstStyle/>
          <a:p>
            <a:pPr marL="0" indent="0" algn="just">
              <a:buNone/>
            </a:pPr>
            <a:r>
              <a:rPr lang="en-US" i="1" dirty="0"/>
              <a:t>Note</a:t>
            </a:r>
            <a:r>
              <a:rPr lang="en-US" dirty="0"/>
              <a:t> - GST should be paid on or before August 20,2017 </a:t>
            </a:r>
            <a:r>
              <a:rPr lang="en-US" i="1" dirty="0"/>
              <a:t>(i.e.,</a:t>
            </a:r>
            <a:r>
              <a:rPr lang="en-US" dirty="0"/>
              <a:t> 20th day of succeeding month). However, the time of supply to the extent it relates to an addition in the value of supply by way of interest, shall be the date on which interest is received. Consequently, last date of GST payment will be as follows -</a:t>
            </a:r>
          </a:p>
          <a:p>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420868752"/>
              </p:ext>
            </p:extLst>
          </p:nvPr>
        </p:nvGraphicFramePr>
        <p:xfrm>
          <a:off x="0" y="2934929"/>
          <a:ext cx="12191999" cy="3923070"/>
        </p:xfrm>
        <a:graphic>
          <a:graphicData uri="http://schemas.openxmlformats.org/drawingml/2006/table">
            <a:tbl>
              <a:tblPr/>
              <a:tblGrid>
                <a:gridCol w="7681734">
                  <a:extLst>
                    <a:ext uri="{9D8B030D-6E8A-4147-A177-3AD203B41FA5}">
                      <a16:colId xmlns:a16="http://schemas.microsoft.com/office/drawing/2014/main" xmlns="" val="984572192"/>
                    </a:ext>
                  </a:extLst>
                </a:gridCol>
                <a:gridCol w="1203984">
                  <a:extLst>
                    <a:ext uri="{9D8B030D-6E8A-4147-A177-3AD203B41FA5}">
                      <a16:colId xmlns:a16="http://schemas.microsoft.com/office/drawing/2014/main" xmlns="" val="2189725912"/>
                    </a:ext>
                  </a:extLst>
                </a:gridCol>
                <a:gridCol w="1114551">
                  <a:extLst>
                    <a:ext uri="{9D8B030D-6E8A-4147-A177-3AD203B41FA5}">
                      <a16:colId xmlns:a16="http://schemas.microsoft.com/office/drawing/2014/main" xmlns="" val="1390070051"/>
                    </a:ext>
                  </a:extLst>
                </a:gridCol>
                <a:gridCol w="2191730">
                  <a:extLst>
                    <a:ext uri="{9D8B030D-6E8A-4147-A177-3AD203B41FA5}">
                      <a16:colId xmlns:a16="http://schemas.microsoft.com/office/drawing/2014/main" xmlns="" val="3206655891"/>
                    </a:ext>
                  </a:extLst>
                </a:gridCol>
              </a:tblGrid>
              <a:tr h="1580382">
                <a:tc>
                  <a:txBody>
                    <a:bodyPr/>
                    <a:lstStyle/>
                    <a:p>
                      <a:pPr marL="0" marR="0" algn="just">
                        <a:spcBef>
                          <a:spcPts val="500"/>
                        </a:spcBef>
                        <a:spcAft>
                          <a:spcPts val="500"/>
                        </a:spcAft>
                      </a:pPr>
                      <a:r>
                        <a:rPr lang="en-US" sz="2000">
                          <a:solidFill>
                            <a:srgbClr val="000000"/>
                          </a:solidFill>
                          <a:effectLst/>
                          <a:latin typeface="Times New Roman" panose="02020603050405020304" pitchFamily="18" charset="0"/>
                          <a:ea typeface="Arial Unicode MS" panose="020B0604020202020204" pitchFamily="34" charset="-128"/>
                        </a:rPr>
                        <a:t> </a:t>
                      </a:r>
                      <a:endParaRPr lang="en-US" sz="2000">
                        <a:solidFill>
                          <a:srgbClr val="000000"/>
                        </a:solidFill>
                        <a:effectLst/>
                        <a:latin typeface="Arial Unicode MS" panose="020B0604020202020204" pitchFamily="34" charset="-128"/>
                        <a:ea typeface="Arial Unicode MS" panose="020B0604020202020204" pitchFamily="34" charset="-128"/>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CGST</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p>
                      <a:pPr marL="0" marR="0" algn="ct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Rs.</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SGST</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p>
                      <a:pPr marL="0" marR="0" algn="ct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Rs.</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Due date of deposit</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735602040"/>
                  </a:ext>
                </a:extLst>
              </a:tr>
              <a:tr h="1115565">
                <a:tc>
                  <a:txBody>
                    <a:bodyPr/>
                    <a:lstStyle/>
                    <a:p>
                      <a:pPr marL="0" marR="0" algn="just">
                        <a:lnSpc>
                          <a:spcPts val="1200"/>
                        </a:lnSpc>
                        <a:spcBef>
                          <a:spcPts val="500"/>
                        </a:spcBef>
                        <a:spcAft>
                          <a:spcPts val="500"/>
                        </a:spcAft>
                      </a:pPr>
                      <a:r>
                        <a:rPr lang="en-US" sz="2000" i="1" dirty="0">
                          <a:effectLst/>
                          <a:latin typeface="Times New Roman" panose="02020603050405020304" pitchFamily="18" charset="0"/>
                          <a:ea typeface="Arial Unicode MS" panose="020B0604020202020204" pitchFamily="34" charset="-128"/>
                          <a:cs typeface="Book Antiqua" panose="02040602050305030304" pitchFamily="18" charset="0"/>
                        </a:rPr>
                        <a:t>Value of taxable supply (excluding late payment interest) [9% of</a:t>
                      </a:r>
                      <a:endParaRPr lang="en-US" sz="20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spcBef>
                          <a:spcPts val="500"/>
                        </a:spcBef>
                        <a:spcAft>
                          <a:spcPts val="500"/>
                        </a:spcAft>
                      </a:pPr>
                      <a:r>
                        <a:rPr lang="en-US" sz="2000">
                          <a:solidFill>
                            <a:srgbClr val="000000"/>
                          </a:solidFill>
                          <a:effectLst/>
                          <a:latin typeface="Times New Roman" panose="02020603050405020304" pitchFamily="18" charset="0"/>
                          <a:ea typeface="Arial Unicode MS" panose="020B0604020202020204" pitchFamily="34" charset="-128"/>
                        </a:rPr>
                        <a:t> </a:t>
                      </a:r>
                      <a:endParaRPr lang="en-US" sz="2000">
                        <a:solidFill>
                          <a:srgbClr val="000000"/>
                        </a:solidFill>
                        <a:effectLst/>
                        <a:latin typeface="Arial Unicode MS" panose="020B0604020202020204" pitchFamily="34" charset="-128"/>
                        <a:ea typeface="Arial Unicode MS" panose="020B0604020202020204" pitchFamily="34" charset="-128"/>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spcBef>
                          <a:spcPts val="500"/>
                        </a:spcBef>
                        <a:spcAft>
                          <a:spcPts val="500"/>
                        </a:spcAft>
                      </a:pPr>
                      <a:r>
                        <a:rPr lang="en-US" sz="2000">
                          <a:solidFill>
                            <a:srgbClr val="000000"/>
                          </a:solidFill>
                          <a:effectLst/>
                          <a:latin typeface="Times New Roman" panose="02020603050405020304" pitchFamily="18" charset="0"/>
                          <a:ea typeface="Arial Unicode MS" panose="020B0604020202020204" pitchFamily="34" charset="-128"/>
                        </a:rPr>
                        <a:t> </a:t>
                      </a:r>
                      <a:endParaRPr lang="en-US" sz="2000">
                        <a:solidFill>
                          <a:srgbClr val="000000"/>
                        </a:solidFill>
                        <a:effectLst/>
                        <a:latin typeface="Arial Unicode MS" panose="020B0604020202020204" pitchFamily="34" charset="-128"/>
                        <a:ea typeface="Arial Unicode MS" panose="020B0604020202020204" pitchFamily="34" charset="-128"/>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spcBef>
                          <a:spcPts val="500"/>
                        </a:spcBef>
                        <a:spcAft>
                          <a:spcPts val="500"/>
                        </a:spcAft>
                      </a:pPr>
                      <a:r>
                        <a:rPr lang="en-US" sz="2000">
                          <a:solidFill>
                            <a:srgbClr val="000000"/>
                          </a:solidFill>
                          <a:effectLst/>
                          <a:latin typeface="Times New Roman" panose="02020603050405020304" pitchFamily="18" charset="0"/>
                          <a:ea typeface="Arial Unicode MS" panose="020B0604020202020204" pitchFamily="34" charset="-128"/>
                        </a:rPr>
                        <a:t> </a:t>
                      </a:r>
                      <a:endParaRPr lang="en-US" sz="2000">
                        <a:solidFill>
                          <a:srgbClr val="000000"/>
                        </a:solidFill>
                        <a:effectLst/>
                        <a:latin typeface="Arial Unicode MS" panose="020B0604020202020204" pitchFamily="34" charset="-128"/>
                        <a:ea typeface="Arial Unicode MS" panose="020B0604020202020204" pitchFamily="34" charset="-128"/>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871714558"/>
                  </a:ext>
                </a:extLst>
              </a:tr>
              <a:tr h="557784">
                <a:tc>
                  <a:txBody>
                    <a:bodyPr/>
                    <a:lstStyle/>
                    <a:p>
                      <a:pPr marL="0" marR="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(Rs. 25,47,000 - Rs. 11,000)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2,28,240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2,28,240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August 20,2017</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2335471465"/>
                  </a:ext>
                </a:extLst>
              </a:tr>
              <a:tr h="669339">
                <a:tc>
                  <a:txBody>
                    <a:bodyPr/>
                    <a:lstStyle/>
                    <a:p>
                      <a:pPr marL="0" marR="0" algn="just">
                        <a:lnSpc>
                          <a:spcPts val="1200"/>
                        </a:lnSpc>
                        <a:spcBef>
                          <a:spcPts val="500"/>
                        </a:spcBef>
                        <a:spcAft>
                          <a:spcPts val="500"/>
                        </a:spcAft>
                      </a:pPr>
                      <a:r>
                        <a:rPr lang="en-US" sz="2000" i="1" dirty="0">
                          <a:effectLst/>
                          <a:latin typeface="Times New Roman" panose="02020603050405020304" pitchFamily="18" charset="0"/>
                          <a:ea typeface="Arial Unicode MS" panose="020B0604020202020204" pitchFamily="34" charset="-128"/>
                          <a:cs typeface="Book Antiqua" panose="02040602050305030304" pitchFamily="18" charset="0"/>
                        </a:rPr>
                        <a:t>Value of taxable supply (being late payment interest) [9% of </a:t>
                      </a:r>
                      <a:r>
                        <a:rPr lang="en-US" sz="2000" i="1" dirty="0" err="1">
                          <a:effectLst/>
                          <a:latin typeface="Times New Roman" panose="02020603050405020304" pitchFamily="18" charset="0"/>
                          <a:ea typeface="Arial Unicode MS" panose="020B0604020202020204" pitchFamily="34" charset="-128"/>
                          <a:cs typeface="Book Antiqua" panose="02040602050305030304" pitchFamily="18" charset="0"/>
                        </a:rPr>
                        <a:t>Rs</a:t>
                      </a:r>
                      <a:r>
                        <a:rPr lang="en-US" sz="2000" i="1" dirty="0">
                          <a:effectLst/>
                          <a:latin typeface="Times New Roman" panose="02020603050405020304" pitchFamily="18" charset="0"/>
                          <a:ea typeface="Arial Unicode MS" panose="020B0604020202020204" pitchFamily="34" charset="-128"/>
                          <a:cs typeface="Book Antiqua" panose="02040602050305030304" pitchFamily="18" charset="0"/>
                        </a:rPr>
                        <a:t>. 11,000]</a:t>
                      </a:r>
                      <a:endParaRPr lang="en-US" sz="20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990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990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200"/>
                        </a:lnSpc>
                        <a:spcBef>
                          <a:spcPts val="500"/>
                        </a:spcBef>
                        <a:spcAft>
                          <a:spcPts val="500"/>
                        </a:spcAft>
                      </a:pPr>
                      <a:r>
                        <a:rPr lang="en-US" sz="2000" i="1" dirty="0">
                          <a:effectLst/>
                          <a:latin typeface="Times New Roman" panose="02020603050405020304" pitchFamily="18" charset="0"/>
                          <a:ea typeface="Arial Unicode MS" panose="020B0604020202020204" pitchFamily="34" charset="-128"/>
                          <a:cs typeface="Book Antiqua" panose="02040602050305030304" pitchFamily="18" charset="0"/>
                        </a:rPr>
                        <a:t>November 20, 2017</a:t>
                      </a:r>
                      <a:endParaRPr lang="en-US" sz="20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187164636"/>
                  </a:ext>
                </a:extLst>
              </a:tr>
            </a:tbl>
          </a:graphicData>
        </a:graphic>
      </p:graphicFrame>
      <p:sp>
        <p:nvSpPr>
          <p:cNvPr id="3" name="Footer Placeholder 2"/>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59</a:t>
            </a:fld>
            <a:endParaRPr lang="en-US"/>
          </a:p>
        </p:txBody>
      </p:sp>
    </p:spTree>
    <p:extLst>
      <p:ext uri="{BB962C8B-B14F-4D97-AF65-F5344CB8AC3E}">
        <p14:creationId xmlns:p14="http://schemas.microsoft.com/office/powerpoint/2010/main" val="7315171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15884" t="31613" r="16290" b="15699"/>
          <a:stretch/>
        </p:blipFill>
        <p:spPr>
          <a:xfrm>
            <a:off x="0" y="-1"/>
            <a:ext cx="12192000" cy="6858001"/>
          </a:xfrm>
          <a:prstGeom prst="rect">
            <a:avLst/>
          </a:prstGeom>
        </p:spPr>
      </p:pic>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3" name="Ink 2"/>
              <p14:cNvContentPartPr/>
              <p14:nvPr>
                <p:extLst>
                  <p:ext uri="{42D2F446-02D8-4167-A562-619A0277C38B}">
                    <p15:isNarration xmlns:p15="http://schemas.microsoft.com/office/powerpoint/2012/main" val="1"/>
                  </p:ext>
                </p:extLst>
              </p14:nvPr>
            </p14:nvContentPartPr>
            <p14:xfrm>
              <a:off x="1408320" y="2058840"/>
              <a:ext cx="9384120" cy="3531960"/>
            </p14:xfrm>
          </p:contentPart>
        </mc:Choice>
        <mc:Fallback>
          <p:pic>
            <p:nvPicPr>
              <p:cNvPr id="3" name="Ink 2"/>
              <p:cNvPicPr>
                <a:picLocks noGrp="1" noRot="1" noChangeAspect="1" noMove="1" noResize="1" noEditPoints="1" noAdjustHandles="1" noChangeArrowheads="1" noChangeShapeType="1"/>
              </p:cNvPicPr>
              <p:nvPr/>
            </p:nvPicPr>
            <p:blipFill>
              <a:blip r:embed="rId6"/>
              <a:stretch>
                <a:fillRect/>
              </a:stretch>
            </p:blipFill>
            <p:spPr>
              <a:xfrm>
                <a:off x="1404360" y="2052360"/>
                <a:ext cx="9394200" cy="354672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6</a:t>
            </a:fld>
            <a:endParaRPr lang="en-US"/>
          </a:p>
        </p:txBody>
      </p:sp>
    </p:spTree>
    <p:extLst>
      <p:ext uri="{BB962C8B-B14F-4D97-AF65-F5344CB8AC3E}">
        <p14:creationId xmlns:p14="http://schemas.microsoft.com/office/powerpoint/2010/main" val="33992703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Illustration</a:t>
            </a:r>
            <a:endParaRPr lang="en-US" dirty="0"/>
          </a:p>
        </p:txBody>
      </p:sp>
      <p:sp>
        <p:nvSpPr>
          <p:cNvPr id="3" name="Content Placeholder 2"/>
          <p:cNvSpPr>
            <a:spLocks noGrp="1"/>
          </p:cNvSpPr>
          <p:nvPr>
            <p:ph idx="1"/>
          </p:nvPr>
        </p:nvSpPr>
        <p:spPr>
          <a:xfrm>
            <a:off x="0" y="1224116"/>
            <a:ext cx="12191999" cy="5633884"/>
          </a:xfrm>
        </p:spPr>
        <p:txBody>
          <a:bodyPr>
            <a:normAutofit/>
          </a:bodyPr>
          <a:lstStyle/>
          <a:p>
            <a:pPr marL="0" indent="0" algn="just">
              <a:buNone/>
            </a:pPr>
            <a:r>
              <a:rPr lang="en-US" i="1" dirty="0">
                <a:solidFill>
                  <a:srgbClr val="FF0000"/>
                </a:solidFill>
              </a:rPr>
              <a:t>C Ltd. owns a coaching institute in </a:t>
            </a:r>
            <a:r>
              <a:rPr lang="en-US" i="1" dirty="0" err="1">
                <a:solidFill>
                  <a:srgbClr val="FF0000"/>
                </a:solidFill>
              </a:rPr>
              <a:t>Puri</a:t>
            </a:r>
            <a:r>
              <a:rPr lang="en-US" i="1" dirty="0">
                <a:solidFill>
                  <a:srgbClr val="FF0000"/>
                </a:solidFill>
              </a:rPr>
              <a:t>. The institute charges </a:t>
            </a:r>
            <a:r>
              <a:rPr lang="en-US" i="1" dirty="0" err="1">
                <a:solidFill>
                  <a:srgbClr val="FF0000"/>
                </a:solidFill>
              </a:rPr>
              <a:t>Rs</a:t>
            </a:r>
            <a:r>
              <a:rPr lang="en-US" i="1" dirty="0">
                <a:solidFill>
                  <a:srgbClr val="FF0000"/>
                </a:solidFill>
              </a:rPr>
              <a:t>. 18,000 per student for giving training in digital marketing. </a:t>
            </a:r>
            <a:endParaRPr lang="en-US" i="1" dirty="0" smtClean="0">
              <a:solidFill>
                <a:srgbClr val="FF0000"/>
              </a:solidFill>
            </a:endParaRPr>
          </a:p>
          <a:p>
            <a:pPr marL="0" indent="0" algn="just">
              <a:buNone/>
            </a:pPr>
            <a:r>
              <a:rPr lang="en-US" i="1" dirty="0" smtClean="0">
                <a:solidFill>
                  <a:srgbClr val="FF0000"/>
                </a:solidFill>
              </a:rPr>
              <a:t>However</a:t>
            </a:r>
            <a:r>
              <a:rPr lang="en-US" i="1" dirty="0">
                <a:solidFill>
                  <a:srgbClr val="FF0000"/>
                </a:solidFill>
              </a:rPr>
              <a:t>, this training </a:t>
            </a:r>
            <a:r>
              <a:rPr lang="en-US" i="1" dirty="0" err="1">
                <a:solidFill>
                  <a:srgbClr val="FF0000"/>
                </a:solidFill>
              </a:rPr>
              <a:t>programme</a:t>
            </a:r>
            <a:r>
              <a:rPr lang="en-US" i="1" dirty="0">
                <a:solidFill>
                  <a:srgbClr val="FF0000"/>
                </a:solidFill>
              </a:rPr>
              <a:t> is subsidized by different institutions as </a:t>
            </a:r>
            <a:r>
              <a:rPr lang="en-US" i="1" dirty="0" smtClean="0">
                <a:solidFill>
                  <a:srgbClr val="FF0000"/>
                </a:solidFill>
              </a:rPr>
              <a:t>follows-</a:t>
            </a:r>
          </a:p>
          <a:p>
            <a:pPr marL="0" indent="0" algn="just">
              <a:buNone/>
            </a:pPr>
            <a:r>
              <a:rPr lang="en-US" i="1" dirty="0" smtClean="0">
                <a:solidFill>
                  <a:srgbClr val="FF0000"/>
                </a:solidFill>
              </a:rPr>
              <a:t>State </a:t>
            </a:r>
            <a:r>
              <a:rPr lang="en-US" i="1" dirty="0">
                <a:solidFill>
                  <a:srgbClr val="FF0000"/>
                </a:solidFill>
              </a:rPr>
              <a:t>Government of Orissa : </a:t>
            </a:r>
            <a:r>
              <a:rPr lang="en-US" i="1" dirty="0" err="1">
                <a:solidFill>
                  <a:srgbClr val="FF0000"/>
                </a:solidFill>
              </a:rPr>
              <a:t>Rs</a:t>
            </a:r>
            <a:r>
              <a:rPr lang="en-US" i="1" dirty="0">
                <a:solidFill>
                  <a:srgbClr val="FF0000"/>
                </a:solidFill>
              </a:rPr>
              <a:t>. 500 per student, PQ Charitable Trust :</a:t>
            </a:r>
            <a:r>
              <a:rPr lang="en-US" i="1" dirty="0" err="1">
                <a:solidFill>
                  <a:srgbClr val="FF0000"/>
                </a:solidFill>
              </a:rPr>
              <a:t>Rs</a:t>
            </a:r>
            <a:r>
              <a:rPr lang="en-US" i="1" dirty="0">
                <a:solidFill>
                  <a:srgbClr val="FF0000"/>
                </a:solidFill>
              </a:rPr>
              <a:t>. 200 per student and Government of Japan: </a:t>
            </a:r>
            <a:r>
              <a:rPr lang="en-US" i="1" dirty="0" err="1">
                <a:solidFill>
                  <a:srgbClr val="FF0000"/>
                </a:solidFill>
              </a:rPr>
              <a:t>Rs</a:t>
            </a:r>
            <a:r>
              <a:rPr lang="en-US" i="1" dirty="0">
                <a:solidFill>
                  <a:srgbClr val="FF0000"/>
                </a:solidFill>
              </a:rPr>
              <a:t>. 100 per student. Consequently, C Ltd. charges </a:t>
            </a:r>
            <a:r>
              <a:rPr lang="en-US" i="1" dirty="0" err="1">
                <a:solidFill>
                  <a:srgbClr val="FF0000"/>
                </a:solidFill>
              </a:rPr>
              <a:t>Rs</a:t>
            </a:r>
            <a:r>
              <a:rPr lang="en-US" i="1" dirty="0">
                <a:solidFill>
                  <a:srgbClr val="FF0000"/>
                </a:solidFill>
              </a:rPr>
              <a:t>. 17,200. </a:t>
            </a:r>
            <a:endParaRPr lang="en-US" i="1" dirty="0" smtClean="0">
              <a:solidFill>
                <a:srgbClr val="FF0000"/>
              </a:solidFill>
            </a:endParaRPr>
          </a:p>
          <a:p>
            <a:pPr marL="0" indent="0" algn="just">
              <a:buNone/>
            </a:pPr>
            <a:r>
              <a:rPr lang="en-US" i="1" dirty="0" smtClean="0">
                <a:solidFill>
                  <a:srgbClr val="FF0000"/>
                </a:solidFill>
              </a:rPr>
              <a:t>GST </a:t>
            </a:r>
            <a:r>
              <a:rPr lang="en-US" i="1" dirty="0">
                <a:solidFill>
                  <a:srgbClr val="FF0000"/>
                </a:solidFill>
              </a:rPr>
              <a:t>rate is 18 per cent. Calculate the amount of GST.</a:t>
            </a:r>
          </a:p>
        </p:txBody>
      </p:sp>
      <p:sp>
        <p:nvSpPr>
          <p:cNvPr id="4" name="Footer Placeholder 3"/>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60</a:t>
            </a:fld>
            <a:endParaRPr lang="en-US"/>
          </a:p>
        </p:txBody>
      </p:sp>
    </p:spTree>
    <p:extLst>
      <p:ext uri="{BB962C8B-B14F-4D97-AF65-F5344CB8AC3E}">
        <p14:creationId xmlns:p14="http://schemas.microsoft.com/office/powerpoint/2010/main" val="30440733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Illustration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46326871"/>
              </p:ext>
            </p:extLst>
          </p:nvPr>
        </p:nvGraphicFramePr>
        <p:xfrm>
          <a:off x="0" y="2448233"/>
          <a:ext cx="12192000" cy="3426464"/>
        </p:xfrm>
        <a:graphic>
          <a:graphicData uri="http://schemas.openxmlformats.org/drawingml/2006/table">
            <a:tbl>
              <a:tblPr/>
              <a:tblGrid>
                <a:gridCol w="10937254">
                  <a:extLst>
                    <a:ext uri="{9D8B030D-6E8A-4147-A177-3AD203B41FA5}">
                      <a16:colId xmlns:a16="http://schemas.microsoft.com/office/drawing/2014/main" xmlns="" val="2430448673"/>
                    </a:ext>
                  </a:extLst>
                </a:gridCol>
                <a:gridCol w="1254746">
                  <a:extLst>
                    <a:ext uri="{9D8B030D-6E8A-4147-A177-3AD203B41FA5}">
                      <a16:colId xmlns:a16="http://schemas.microsoft.com/office/drawing/2014/main" xmlns="" val="2119652285"/>
                    </a:ext>
                  </a:extLst>
                </a:gridCol>
              </a:tblGrid>
              <a:tr h="428308">
                <a:tc>
                  <a:txBody>
                    <a:bodyPr/>
                    <a:lstStyle/>
                    <a:p>
                      <a:pPr marL="36830" marR="36830" algn="just">
                        <a:spcBef>
                          <a:spcPts val="500"/>
                        </a:spcBef>
                        <a:spcAft>
                          <a:spcPts val="500"/>
                        </a:spcAft>
                      </a:pPr>
                      <a:r>
                        <a:rPr lang="en-US" sz="2400" dirty="0">
                          <a:solidFill>
                            <a:srgbClr val="000000"/>
                          </a:solidFill>
                          <a:effectLst/>
                          <a:latin typeface="Times New Roman" panose="02020603050405020304" pitchFamily="18" charset="0"/>
                          <a:ea typeface="Arial Unicode MS" panose="020B0604020202020204" pitchFamily="34" charset="-128"/>
                        </a:rPr>
                        <a:t> </a:t>
                      </a:r>
                      <a:endParaRPr lang="en-US" sz="2400" dirty="0">
                        <a:solidFill>
                          <a:srgbClr val="000000"/>
                        </a:solidFill>
                        <a:effectLst/>
                        <a:latin typeface="Arial Unicode MS" panose="020B0604020202020204" pitchFamily="34" charset="-128"/>
                        <a:ea typeface="Arial Unicode MS" panose="020B0604020202020204" pitchFamily="34" charset="-128"/>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6830" marR="36830" algn="r">
                        <a:lnSpc>
                          <a:spcPts val="1200"/>
                        </a:lnSpc>
                        <a:spcBef>
                          <a:spcPts val="500"/>
                        </a:spcBef>
                        <a:spcAft>
                          <a:spcPts val="500"/>
                        </a:spcAft>
                      </a:pPr>
                      <a:r>
                        <a:rPr lang="en-US" sz="2400" i="1" dirty="0" err="1">
                          <a:effectLst/>
                          <a:latin typeface="Times New Roman" panose="02020603050405020304" pitchFamily="18" charset="0"/>
                          <a:ea typeface="Arial Unicode MS" panose="020B0604020202020204" pitchFamily="34" charset="-128"/>
                          <a:cs typeface="Book Antiqua" panose="02040602050305030304" pitchFamily="18" charset="0"/>
                        </a:rPr>
                        <a:t>Rs</a:t>
                      </a:r>
                      <a:r>
                        <a:rPr lang="en-US" sz="2400" i="1" dirty="0">
                          <a:effectLst/>
                          <a:latin typeface="Times New Roman" panose="02020603050405020304" pitchFamily="18" charset="0"/>
                          <a:ea typeface="Arial Unicode MS" panose="020B0604020202020204" pitchFamily="34" charset="-128"/>
                          <a:cs typeface="Book Antiqua" panose="02040602050305030304" pitchFamily="18" charset="0"/>
                        </a:rPr>
                        <a:t>.</a:t>
                      </a:r>
                      <a:endParaRPr lang="en-US" sz="24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17894685"/>
                  </a:ext>
                </a:extLst>
              </a:tr>
              <a:tr h="428308">
                <a:tc>
                  <a:txBody>
                    <a:bodyPr/>
                    <a:lstStyle/>
                    <a:p>
                      <a:pPr marL="36830" marR="36830" algn="just">
                        <a:lnSpc>
                          <a:spcPts val="1200"/>
                        </a:lnSpc>
                        <a:spcBef>
                          <a:spcPts val="500"/>
                        </a:spcBef>
                        <a:spcAft>
                          <a:spcPts val="500"/>
                        </a:spcAft>
                      </a:pPr>
                      <a:r>
                        <a:rPr lang="en-US" sz="2400" i="1" dirty="0">
                          <a:effectLst/>
                          <a:latin typeface="Times New Roman" panose="02020603050405020304" pitchFamily="18" charset="0"/>
                          <a:ea typeface="Arial Unicode MS" panose="020B0604020202020204" pitchFamily="34" charset="-128"/>
                          <a:cs typeface="Book Antiqua" panose="02040602050305030304" pitchFamily="18" charset="0"/>
                        </a:rPr>
                        <a:t>Transaction value</a:t>
                      </a:r>
                      <a:endParaRPr lang="en-US" sz="24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6830" marR="36830" algn="r">
                        <a:lnSpc>
                          <a:spcPts val="1200"/>
                        </a:lnSpc>
                        <a:spcBef>
                          <a:spcPts val="500"/>
                        </a:spcBef>
                        <a:spcAft>
                          <a:spcPts val="500"/>
                        </a:spcAft>
                      </a:pPr>
                      <a:r>
                        <a:rPr lang="en-US" sz="2400" i="1" dirty="0">
                          <a:effectLst/>
                          <a:latin typeface="Times New Roman" panose="02020603050405020304" pitchFamily="18" charset="0"/>
                          <a:ea typeface="Arial Unicode MS" panose="020B0604020202020204" pitchFamily="34" charset="-128"/>
                          <a:cs typeface="Book Antiqua" panose="02040602050305030304" pitchFamily="18" charset="0"/>
                        </a:rPr>
                        <a:t>17,200</a:t>
                      </a:r>
                      <a:endParaRPr lang="en-US" sz="24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2818772006"/>
                  </a:ext>
                </a:extLst>
              </a:tr>
              <a:tr h="428308">
                <a:tc>
                  <a:txBody>
                    <a:bodyPr/>
                    <a:lstStyle/>
                    <a:p>
                      <a:pPr marL="36830" marR="36830" algn="just">
                        <a:lnSpc>
                          <a:spcPts val="1200"/>
                        </a:lnSpc>
                        <a:spcBef>
                          <a:spcPts val="500"/>
                        </a:spcBef>
                        <a:spcAft>
                          <a:spcPts val="500"/>
                        </a:spcAft>
                      </a:pPr>
                      <a:r>
                        <a:rPr lang="en-US" sz="2400" i="1" dirty="0">
                          <a:effectLst/>
                          <a:latin typeface="Times New Roman" panose="02020603050405020304" pitchFamily="18" charset="0"/>
                          <a:ea typeface="Arial Unicode MS" panose="020B0604020202020204" pitchFamily="34" charset="-128"/>
                          <a:cs typeface="Book Antiqua" panose="02040602050305030304" pitchFamily="18" charset="0"/>
                        </a:rPr>
                        <a:t>Subsidy paid by PQ Charitable Trust</a:t>
                      </a:r>
                      <a:endParaRPr lang="en-US" sz="24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400" i="1">
                          <a:effectLst/>
                          <a:latin typeface="Times New Roman" panose="02020603050405020304" pitchFamily="18" charset="0"/>
                          <a:ea typeface="Arial Unicode MS" panose="020B0604020202020204" pitchFamily="34" charset="-128"/>
                          <a:cs typeface="Book Antiqua" panose="02040602050305030304" pitchFamily="18" charset="0"/>
                        </a:rPr>
                        <a:t>200</a:t>
                      </a:r>
                      <a:endParaRPr lang="en-US" sz="24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376263960"/>
                  </a:ext>
                </a:extLst>
              </a:tr>
              <a:tr h="428308">
                <a:tc>
                  <a:txBody>
                    <a:bodyPr/>
                    <a:lstStyle/>
                    <a:p>
                      <a:pPr marL="36830" marR="36830" algn="just">
                        <a:lnSpc>
                          <a:spcPts val="1200"/>
                        </a:lnSpc>
                        <a:spcBef>
                          <a:spcPts val="500"/>
                        </a:spcBef>
                        <a:spcAft>
                          <a:spcPts val="500"/>
                        </a:spcAft>
                      </a:pPr>
                      <a:r>
                        <a:rPr lang="en-US" sz="2400" i="1" dirty="0">
                          <a:effectLst/>
                          <a:latin typeface="Times New Roman" panose="02020603050405020304" pitchFamily="18" charset="0"/>
                          <a:ea typeface="Arial Unicode MS" panose="020B0604020202020204" pitchFamily="34" charset="-128"/>
                          <a:cs typeface="Book Antiqua" panose="02040602050305030304" pitchFamily="18" charset="0"/>
                        </a:rPr>
                        <a:t>Subsidy paid by Japan Government</a:t>
                      </a:r>
                      <a:endParaRPr lang="en-US" sz="24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400" i="1">
                          <a:effectLst/>
                          <a:latin typeface="Times New Roman" panose="02020603050405020304" pitchFamily="18" charset="0"/>
                          <a:ea typeface="Arial Unicode MS" panose="020B0604020202020204" pitchFamily="34" charset="-128"/>
                          <a:cs typeface="Book Antiqua" panose="02040602050305030304" pitchFamily="18" charset="0"/>
                        </a:rPr>
                        <a:t>100</a:t>
                      </a:r>
                      <a:endParaRPr lang="en-US" sz="24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84798187"/>
                  </a:ext>
                </a:extLst>
              </a:tr>
              <a:tr h="428308">
                <a:tc>
                  <a:txBody>
                    <a:bodyPr/>
                    <a:lstStyle/>
                    <a:p>
                      <a:pPr marL="36830" marR="36830" algn="just">
                        <a:lnSpc>
                          <a:spcPts val="1200"/>
                        </a:lnSpc>
                        <a:spcBef>
                          <a:spcPts val="500"/>
                        </a:spcBef>
                        <a:spcAft>
                          <a:spcPts val="500"/>
                        </a:spcAft>
                      </a:pPr>
                      <a:r>
                        <a:rPr lang="en-US" sz="2400" i="1">
                          <a:effectLst/>
                          <a:latin typeface="Times New Roman" panose="02020603050405020304" pitchFamily="18" charset="0"/>
                          <a:ea typeface="Arial Unicode MS" panose="020B0604020202020204" pitchFamily="34" charset="-128"/>
                          <a:cs typeface="Book Antiqua" panose="02040602050305030304" pitchFamily="18" charset="0"/>
                        </a:rPr>
                        <a:t>Value of taxable supply</a:t>
                      </a:r>
                      <a:endParaRPr lang="en-US" sz="24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400" i="1">
                          <a:effectLst/>
                          <a:latin typeface="Times New Roman" panose="02020603050405020304" pitchFamily="18" charset="0"/>
                          <a:ea typeface="Arial Unicode MS" panose="020B0604020202020204" pitchFamily="34" charset="-128"/>
                          <a:cs typeface="Book Antiqua" panose="02040602050305030304" pitchFamily="18" charset="0"/>
                        </a:rPr>
                        <a:t>17,500</a:t>
                      </a:r>
                      <a:endParaRPr lang="en-US" sz="24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979232957"/>
                  </a:ext>
                </a:extLst>
              </a:tr>
              <a:tr h="428308">
                <a:tc>
                  <a:txBody>
                    <a:bodyPr/>
                    <a:lstStyle/>
                    <a:p>
                      <a:pPr marL="36830" marR="36830" algn="just">
                        <a:lnSpc>
                          <a:spcPts val="1200"/>
                        </a:lnSpc>
                        <a:spcBef>
                          <a:spcPts val="500"/>
                        </a:spcBef>
                        <a:spcAft>
                          <a:spcPts val="500"/>
                        </a:spcAft>
                      </a:pPr>
                      <a:r>
                        <a:rPr lang="en-US" sz="2400" i="1">
                          <a:effectLst/>
                          <a:latin typeface="Times New Roman" panose="02020603050405020304" pitchFamily="18" charset="0"/>
                          <a:ea typeface="Arial Unicode MS" panose="020B0604020202020204" pitchFamily="34" charset="-128"/>
                          <a:cs typeface="Book Antiqua" panose="02040602050305030304" pitchFamily="18" charset="0"/>
                        </a:rPr>
                        <a:t>CGST @9% of Rs. 17,500</a:t>
                      </a:r>
                      <a:endParaRPr lang="en-US" sz="24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400" i="1">
                          <a:effectLst/>
                          <a:latin typeface="Times New Roman" panose="02020603050405020304" pitchFamily="18" charset="0"/>
                          <a:ea typeface="Arial Unicode MS" panose="020B0604020202020204" pitchFamily="34" charset="-128"/>
                          <a:cs typeface="Book Antiqua" panose="02040602050305030304" pitchFamily="18" charset="0"/>
                        </a:rPr>
                        <a:t>1,575</a:t>
                      </a:r>
                      <a:endParaRPr lang="en-US" sz="24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3259944949"/>
                  </a:ext>
                </a:extLst>
              </a:tr>
              <a:tr h="428308">
                <a:tc>
                  <a:txBody>
                    <a:bodyPr/>
                    <a:lstStyle/>
                    <a:p>
                      <a:pPr marL="36830" marR="36830" algn="just">
                        <a:lnSpc>
                          <a:spcPts val="1200"/>
                        </a:lnSpc>
                        <a:spcBef>
                          <a:spcPts val="500"/>
                        </a:spcBef>
                        <a:spcAft>
                          <a:spcPts val="500"/>
                        </a:spcAft>
                      </a:pPr>
                      <a:r>
                        <a:rPr lang="en-US" sz="2400" i="1">
                          <a:effectLst/>
                          <a:latin typeface="Times New Roman" panose="02020603050405020304" pitchFamily="18" charset="0"/>
                          <a:ea typeface="Arial Unicode MS" panose="020B0604020202020204" pitchFamily="34" charset="-128"/>
                          <a:cs typeface="Book Antiqua" panose="02040602050305030304" pitchFamily="18" charset="0"/>
                        </a:rPr>
                        <a:t>SGST@9% of Rs. 17,500</a:t>
                      </a:r>
                      <a:endParaRPr lang="en-US" sz="24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400" i="1">
                          <a:effectLst/>
                          <a:latin typeface="Times New Roman" panose="02020603050405020304" pitchFamily="18" charset="0"/>
                          <a:ea typeface="Arial Unicode MS" panose="020B0604020202020204" pitchFamily="34" charset="-128"/>
                          <a:cs typeface="Book Antiqua" panose="02040602050305030304" pitchFamily="18" charset="0"/>
                        </a:rPr>
                        <a:t>1,575</a:t>
                      </a:r>
                      <a:endParaRPr lang="en-US" sz="24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488631870"/>
                  </a:ext>
                </a:extLst>
              </a:tr>
              <a:tr h="428308">
                <a:tc>
                  <a:txBody>
                    <a:bodyPr/>
                    <a:lstStyle/>
                    <a:p>
                      <a:pPr marL="36830" marR="36830" algn="just">
                        <a:lnSpc>
                          <a:spcPts val="1200"/>
                        </a:lnSpc>
                        <a:spcBef>
                          <a:spcPts val="500"/>
                        </a:spcBef>
                        <a:spcAft>
                          <a:spcPts val="500"/>
                        </a:spcAft>
                      </a:pPr>
                      <a:r>
                        <a:rPr lang="en-US" sz="2400" i="1">
                          <a:effectLst/>
                          <a:latin typeface="Times New Roman" panose="02020603050405020304" pitchFamily="18" charset="0"/>
                          <a:ea typeface="Arial Unicode MS" panose="020B0604020202020204" pitchFamily="34" charset="-128"/>
                          <a:cs typeface="Book Antiqua" panose="02040602050305030304" pitchFamily="18" charset="0"/>
                        </a:rPr>
                        <a:t>Total</a:t>
                      </a:r>
                      <a:endParaRPr lang="en-US" sz="24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6830" marR="36830" algn="r">
                        <a:lnSpc>
                          <a:spcPts val="1200"/>
                        </a:lnSpc>
                        <a:spcBef>
                          <a:spcPts val="500"/>
                        </a:spcBef>
                        <a:spcAft>
                          <a:spcPts val="500"/>
                        </a:spcAft>
                      </a:pPr>
                      <a:r>
                        <a:rPr lang="en-US" sz="2400" i="1" dirty="0">
                          <a:effectLst/>
                          <a:latin typeface="Times New Roman" panose="02020603050405020304" pitchFamily="18" charset="0"/>
                          <a:ea typeface="Arial Unicode MS" panose="020B0604020202020204" pitchFamily="34" charset="-128"/>
                          <a:cs typeface="Book Antiqua" panose="02040602050305030304" pitchFamily="18" charset="0"/>
                        </a:rPr>
                        <a:t>20,650</a:t>
                      </a:r>
                      <a:endParaRPr lang="en-US" sz="24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4098556648"/>
                  </a:ext>
                </a:extLst>
              </a:tr>
            </a:tbl>
          </a:graphicData>
        </a:graphic>
      </p:graphicFrame>
      <p:sp>
        <p:nvSpPr>
          <p:cNvPr id="6" name="Rectangle 5"/>
          <p:cNvSpPr/>
          <p:nvPr/>
        </p:nvSpPr>
        <p:spPr>
          <a:xfrm>
            <a:off x="0" y="1224117"/>
            <a:ext cx="12192000" cy="1179870"/>
          </a:xfrm>
          <a:prstGeom prst="rect">
            <a:avLst/>
          </a:prstGeom>
        </p:spPr>
        <p:style>
          <a:lnRef idx="1">
            <a:schemeClr val="accent3"/>
          </a:lnRef>
          <a:fillRef idx="2">
            <a:schemeClr val="accent3"/>
          </a:fillRef>
          <a:effectRef idx="1">
            <a:schemeClr val="accent3"/>
          </a:effectRef>
          <a:fontRef idx="minor">
            <a:schemeClr val="dk1"/>
          </a:fontRef>
        </p:style>
        <p:txBody>
          <a:bodyPr rtlCol="0" anchor="t"/>
          <a:lstStyle/>
          <a:p>
            <a:r>
              <a:rPr lang="en-US" sz="2400" dirty="0"/>
              <a:t>In this case, subsidies given by different institutions are directly linked to the price charged by C Ltd. State Government subsidy can be excluded but subsidy paid by others will be included in taxable value. Consequently, value of taxable supply and GST will be calculated as follows-</a:t>
            </a:r>
          </a:p>
        </p:txBody>
      </p:sp>
      <p:sp>
        <p:nvSpPr>
          <p:cNvPr id="7" name="Rectangle 6"/>
          <p:cNvSpPr/>
          <p:nvPr/>
        </p:nvSpPr>
        <p:spPr>
          <a:xfrm>
            <a:off x="0" y="5874697"/>
            <a:ext cx="12192000" cy="92431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nSpc>
                <a:spcPts val="1295"/>
              </a:lnSpc>
              <a:spcBef>
                <a:spcPts val="500"/>
              </a:spcBef>
              <a:spcAft>
                <a:spcPts val="500"/>
              </a:spcAft>
            </a:pPr>
            <a:r>
              <a:rPr lang="en-US" sz="2400" dirty="0"/>
              <a:t>Note - Amount to be collected from students will be as follows: </a:t>
            </a:r>
            <a:endParaRPr lang="en-US" sz="2400" dirty="0" smtClean="0"/>
          </a:p>
          <a:p>
            <a:pPr>
              <a:lnSpc>
                <a:spcPts val="1295"/>
              </a:lnSpc>
              <a:spcBef>
                <a:spcPts val="500"/>
              </a:spcBef>
              <a:spcAft>
                <a:spcPts val="500"/>
              </a:spcAft>
            </a:pPr>
            <a:r>
              <a:rPr lang="en-US" sz="2400" dirty="0" err="1" smtClean="0"/>
              <a:t>Rs</a:t>
            </a:r>
            <a:r>
              <a:rPr lang="en-US" sz="2400" dirty="0"/>
              <a:t>. 17,200 (transaction value) + CGST: </a:t>
            </a:r>
            <a:r>
              <a:rPr lang="en-US" sz="2400" dirty="0" err="1"/>
              <a:t>Rs</a:t>
            </a:r>
            <a:r>
              <a:rPr lang="en-US" sz="2400" dirty="0"/>
              <a:t>. 1,575 + SGST: </a:t>
            </a:r>
            <a:r>
              <a:rPr lang="en-US" sz="2400" dirty="0" err="1"/>
              <a:t>Rs</a:t>
            </a:r>
            <a:r>
              <a:rPr lang="en-US" sz="2400" dirty="0"/>
              <a:t>. 1,575.</a:t>
            </a:r>
          </a:p>
        </p:txBody>
      </p:sp>
      <p:sp>
        <p:nvSpPr>
          <p:cNvPr id="3" name="Footer Placeholder 2"/>
          <p:cNvSpPr>
            <a:spLocks noGrp="1"/>
          </p:cNvSpPr>
          <p:nvPr>
            <p:ph type="ftr" sz="quarter" idx="11"/>
          </p:nvPr>
        </p:nvSpPr>
        <p:spPr/>
        <p:txBody>
          <a:bodyPr/>
          <a:lstStyle/>
          <a:p>
            <a:r>
              <a:rPr lang="en-US" smtClean="0"/>
              <a:t>Wacth GST lecture @ my YouTube channel "GST Free Class"</a:t>
            </a:r>
            <a:endParaRPr lang="en-US"/>
          </a:p>
        </p:txBody>
      </p:sp>
      <p:sp>
        <p:nvSpPr>
          <p:cNvPr id="8" name="Slide Number Placeholder 7"/>
          <p:cNvSpPr>
            <a:spLocks noGrp="1"/>
          </p:cNvSpPr>
          <p:nvPr>
            <p:ph type="sldNum" sz="quarter" idx="12"/>
          </p:nvPr>
        </p:nvSpPr>
        <p:spPr/>
        <p:txBody>
          <a:bodyPr/>
          <a:lstStyle/>
          <a:p>
            <a:fld id="{AF919521-93F5-4A9B-8D69-4C242A2BADBE}" type="slidenum">
              <a:rPr lang="en-US" smtClean="0"/>
              <a:t>61</a:t>
            </a:fld>
            <a:endParaRPr lang="en-US"/>
          </a:p>
        </p:txBody>
      </p:sp>
    </p:spTree>
    <p:extLst>
      <p:ext uri="{BB962C8B-B14F-4D97-AF65-F5344CB8AC3E}">
        <p14:creationId xmlns:p14="http://schemas.microsoft.com/office/powerpoint/2010/main" val="10151920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Illustration</a:t>
            </a:r>
            <a:endParaRPr lang="en-US" dirty="0"/>
          </a:p>
        </p:txBody>
      </p:sp>
      <p:sp>
        <p:nvSpPr>
          <p:cNvPr id="3" name="Content Placeholder 2"/>
          <p:cNvSpPr>
            <a:spLocks noGrp="1"/>
          </p:cNvSpPr>
          <p:nvPr>
            <p:ph idx="1"/>
          </p:nvPr>
        </p:nvSpPr>
        <p:spPr>
          <a:xfrm>
            <a:off x="0" y="1224116"/>
            <a:ext cx="12191999" cy="5633884"/>
          </a:xfrm>
        </p:spPr>
        <p:txBody>
          <a:bodyPr>
            <a:normAutofit lnSpcReduction="10000"/>
          </a:bodyPr>
          <a:lstStyle/>
          <a:p>
            <a:pPr marL="0" indent="0" algn="just">
              <a:buNone/>
            </a:pP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X Ltd. is a biscuit manufacturing company in </a:t>
            </a:r>
            <a:r>
              <a:rPr lang="en-US" i="1" dirty="0" err="1">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Bhiwandi</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 (Maharashtra). It generally gives a trade discount of 20 per cent in the list price when goods are purchased by a distributor. During December 2017, it offers Christmas Bonanza under which a special Christmas discount of 10 per cent is given on the list price of all products to its distributors in addition to normal discount of 20 per cent. </a:t>
            </a:r>
            <a:endParaRPr lang="en-US" i="1" dirty="0" smtClean="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endParaRPr>
          </a:p>
          <a:p>
            <a:pPr marL="0" indent="0" algn="just">
              <a:buNone/>
            </a:pPr>
            <a:r>
              <a:rPr lang="en-US" i="1" dirty="0" smtClean="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A </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Ltd., one of the distributors from Karnataka, </a:t>
            </a:r>
            <a:r>
              <a:rPr lang="en-US" i="1" dirty="0" smtClean="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purchases </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1,000 packets of chocolate biscuits (list price </a:t>
            </a:r>
            <a:r>
              <a:rPr lang="en-US" i="1" dirty="0" err="1">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Rs</a:t>
            </a:r>
            <a:r>
              <a:rPr lang="en-US" i="1" dirty="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 40 per packet of 118 gram) on November 30,2017 and 2,000 packets of the same biscuits on December 1,2017. GST rate is 18 per cent. Calculate amount of GST</a:t>
            </a:r>
            <a:r>
              <a:rPr lang="en-US" i="1" dirty="0" smtClean="0">
                <a:solidFill>
                  <a:srgbClr val="FF0000"/>
                </a:solidFill>
                <a:latin typeface="Times New Roman" panose="02020603050405020304" pitchFamily="18" charset="0"/>
                <a:ea typeface="Arial Unicode MS" panose="020B0604020202020204" pitchFamily="34" charset="-128"/>
                <a:cs typeface="Book Antiqua" panose="02040602050305030304" pitchFamily="18" charset="0"/>
              </a:rPr>
              <a:t>.</a:t>
            </a:r>
          </a:p>
          <a:p>
            <a:pPr marL="0" indent="0" algn="just">
              <a:buNone/>
            </a:pPr>
            <a:endParaRPr lang="en-US" b="1" i="1" dirty="0" smtClean="0"/>
          </a:p>
          <a:p>
            <a:pPr marL="0" indent="0" algn="just">
              <a:buNone/>
            </a:pPr>
            <a:endParaRPr lang="en-US" b="1" i="1" dirty="0"/>
          </a:p>
          <a:p>
            <a:pPr marL="0" indent="0" algn="just">
              <a:buNone/>
            </a:pPr>
            <a:r>
              <a:rPr lang="en-US" b="1" i="1" dirty="0" smtClean="0"/>
              <a:t>Solution</a:t>
            </a:r>
            <a:r>
              <a:rPr lang="en-US" b="1" i="1" dirty="0"/>
              <a:t>:</a:t>
            </a:r>
            <a:endParaRPr lang="en-US" i="1" dirty="0"/>
          </a:p>
          <a:p>
            <a:pPr marL="0" indent="0" algn="just">
              <a:buNone/>
            </a:pPr>
            <a:r>
              <a:rPr lang="en-US" dirty="0" smtClean="0"/>
              <a:t>GST </a:t>
            </a:r>
            <a:r>
              <a:rPr lang="en-US" dirty="0"/>
              <a:t>may be calculated as follows—</a:t>
            </a:r>
          </a:p>
          <a:p>
            <a:pPr marL="0" indent="0" algn="just">
              <a:buNone/>
            </a:pPr>
            <a:endParaRPr lang="en-US" i="1" dirty="0">
              <a:solidFill>
                <a:srgbClr val="FF0000"/>
              </a:solidFill>
            </a:endParaRPr>
          </a:p>
        </p:txBody>
      </p:sp>
      <p:sp>
        <p:nvSpPr>
          <p:cNvPr id="4" name="Footer Placeholder 3"/>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62</a:t>
            </a:fld>
            <a:endParaRPr lang="en-US"/>
          </a:p>
        </p:txBody>
      </p:sp>
    </p:spTree>
    <p:extLst>
      <p:ext uri="{BB962C8B-B14F-4D97-AF65-F5344CB8AC3E}">
        <p14:creationId xmlns:p14="http://schemas.microsoft.com/office/powerpoint/2010/main" val="388531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err="1" smtClean="0"/>
              <a:t>Sollution</a:t>
            </a:r>
            <a:endParaRPr lang="en-US" dirty="0"/>
          </a:p>
        </p:txBody>
      </p:sp>
      <p:sp>
        <p:nvSpPr>
          <p:cNvPr id="3" name="Content Placeholder 2"/>
          <p:cNvSpPr>
            <a:spLocks noGrp="1"/>
          </p:cNvSpPr>
          <p:nvPr>
            <p:ph idx="1"/>
          </p:nvPr>
        </p:nvSpPr>
        <p:spPr>
          <a:xfrm>
            <a:off x="0" y="1224116"/>
            <a:ext cx="12191999" cy="5633884"/>
          </a:xfrm>
        </p:spPr>
        <p:txBody>
          <a:bodyPr>
            <a:normAutofit/>
          </a:bodyPr>
          <a:lstStyle/>
          <a:p>
            <a:pPr marL="0" indent="0" algn="just">
              <a:buNone/>
            </a:pPr>
            <a:endParaRPr lang="en-US" dirty="0">
              <a:solidFill>
                <a:srgbClr val="FF0000"/>
              </a:solidFill>
            </a:endParaRPr>
          </a:p>
          <a:p>
            <a:endParaRPr lang="en-US" dirty="0">
              <a:solidFill>
                <a:srgbClr val="FF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952655795"/>
              </p:ext>
            </p:extLst>
          </p:nvPr>
        </p:nvGraphicFramePr>
        <p:xfrm>
          <a:off x="2" y="1224116"/>
          <a:ext cx="12191997" cy="5685937"/>
        </p:xfrm>
        <a:graphic>
          <a:graphicData uri="http://schemas.openxmlformats.org/drawingml/2006/table">
            <a:tbl>
              <a:tblPr/>
              <a:tblGrid>
                <a:gridCol w="8347585">
                  <a:extLst>
                    <a:ext uri="{9D8B030D-6E8A-4147-A177-3AD203B41FA5}">
                      <a16:colId xmlns:a16="http://schemas.microsoft.com/office/drawing/2014/main" xmlns="" val="3039563175"/>
                    </a:ext>
                  </a:extLst>
                </a:gridCol>
                <a:gridCol w="1961536">
                  <a:extLst>
                    <a:ext uri="{9D8B030D-6E8A-4147-A177-3AD203B41FA5}">
                      <a16:colId xmlns:a16="http://schemas.microsoft.com/office/drawing/2014/main" xmlns="" val="2227497252"/>
                    </a:ext>
                  </a:extLst>
                </a:gridCol>
                <a:gridCol w="1882876">
                  <a:extLst>
                    <a:ext uri="{9D8B030D-6E8A-4147-A177-3AD203B41FA5}">
                      <a16:colId xmlns:a16="http://schemas.microsoft.com/office/drawing/2014/main" xmlns="" val="854002878"/>
                    </a:ext>
                  </a:extLst>
                </a:gridCol>
              </a:tblGrid>
              <a:tr h="625853">
                <a:tc>
                  <a:txBody>
                    <a:bodyPr/>
                    <a:lstStyle/>
                    <a:p>
                      <a:pPr marL="36830" marR="36830" algn="just">
                        <a:spcBef>
                          <a:spcPts val="500"/>
                        </a:spcBef>
                        <a:spcAft>
                          <a:spcPts val="500"/>
                        </a:spcAft>
                      </a:pPr>
                      <a:r>
                        <a:rPr lang="en-US" sz="2000" dirty="0">
                          <a:solidFill>
                            <a:srgbClr val="000000"/>
                          </a:solidFill>
                          <a:effectLst/>
                          <a:latin typeface="Times New Roman" panose="02020603050405020304" pitchFamily="18" charset="0"/>
                          <a:ea typeface="Arial Unicode MS" panose="020B0604020202020204" pitchFamily="34" charset="-128"/>
                        </a:rPr>
                        <a:t> </a:t>
                      </a:r>
                      <a:endParaRPr lang="en-US" sz="2000" dirty="0">
                        <a:solidFill>
                          <a:srgbClr val="000000"/>
                        </a:solidFill>
                        <a:effectLst/>
                        <a:latin typeface="Arial Unicode MS" panose="020B0604020202020204" pitchFamily="34" charset="-128"/>
                        <a:ea typeface="Arial Unicode MS" panose="020B0604020202020204" pitchFamily="34" charset="-128"/>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6830" marR="36830" algn="r">
                        <a:lnSpc>
                          <a:spcPts val="1200"/>
                        </a:lnSpc>
                        <a:spcBef>
                          <a:spcPts val="500"/>
                        </a:spcBef>
                        <a:spcAft>
                          <a:spcPts val="500"/>
                        </a:spcAft>
                      </a:pPr>
                      <a:r>
                        <a:rPr lang="en-US" sz="2000" i="1" dirty="0">
                          <a:effectLst/>
                          <a:latin typeface="Times New Roman" panose="02020603050405020304" pitchFamily="18" charset="0"/>
                          <a:ea typeface="Arial Unicode MS" panose="020B0604020202020204" pitchFamily="34" charset="-128"/>
                          <a:cs typeface="Book Antiqua" panose="02040602050305030304" pitchFamily="18" charset="0"/>
                        </a:rPr>
                        <a:t>November 30, </a:t>
                      </a:r>
                      <a:endParaRPr lang="en-US" sz="2000" i="1" dirty="0" smtClean="0">
                        <a:effectLst/>
                        <a:latin typeface="Times New Roman" panose="02020603050405020304" pitchFamily="18" charset="0"/>
                        <a:ea typeface="Arial Unicode MS" panose="020B0604020202020204" pitchFamily="34" charset="-128"/>
                        <a:cs typeface="Book Antiqua" panose="02040602050305030304" pitchFamily="18" charset="0"/>
                      </a:endParaRPr>
                    </a:p>
                    <a:p>
                      <a:pPr marL="36830" marR="36830" algn="r">
                        <a:lnSpc>
                          <a:spcPts val="1200"/>
                        </a:lnSpc>
                        <a:spcBef>
                          <a:spcPts val="500"/>
                        </a:spcBef>
                        <a:spcAft>
                          <a:spcPts val="500"/>
                        </a:spcAft>
                      </a:pPr>
                      <a:r>
                        <a:rPr lang="en-US" sz="2000" i="1" dirty="0" smtClean="0">
                          <a:effectLst/>
                          <a:latin typeface="Times New Roman" panose="02020603050405020304" pitchFamily="18" charset="0"/>
                          <a:ea typeface="Arial Unicode MS" panose="020B0604020202020204" pitchFamily="34" charset="-128"/>
                          <a:cs typeface="Book Antiqua" panose="02040602050305030304" pitchFamily="18" charset="0"/>
                        </a:rPr>
                        <a:t>2017</a:t>
                      </a:r>
                      <a:endParaRPr lang="en-US" sz="20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6830" marR="36830" algn="r">
                        <a:lnSpc>
                          <a:spcPts val="1200"/>
                        </a:lnSpc>
                        <a:spcBef>
                          <a:spcPts val="500"/>
                        </a:spcBef>
                        <a:spcAft>
                          <a:spcPts val="500"/>
                        </a:spcAft>
                      </a:pPr>
                      <a:r>
                        <a:rPr lang="en-US" sz="2000" i="1" dirty="0">
                          <a:effectLst/>
                          <a:latin typeface="Times New Roman" panose="02020603050405020304" pitchFamily="18" charset="0"/>
                          <a:ea typeface="Arial Unicode MS" panose="020B0604020202020204" pitchFamily="34" charset="-128"/>
                          <a:cs typeface="Book Antiqua" panose="02040602050305030304" pitchFamily="18" charset="0"/>
                        </a:rPr>
                        <a:t>December 1</a:t>
                      </a:r>
                      <a:r>
                        <a:rPr lang="en-US" sz="2000" i="1" dirty="0" smtClean="0">
                          <a:effectLst/>
                          <a:latin typeface="Times New Roman" panose="02020603050405020304" pitchFamily="18" charset="0"/>
                          <a:ea typeface="Arial Unicode MS" panose="020B0604020202020204" pitchFamily="34" charset="-128"/>
                          <a:cs typeface="Book Antiqua" panose="02040602050305030304" pitchFamily="18" charset="0"/>
                        </a:rPr>
                        <a:t>,</a:t>
                      </a:r>
                    </a:p>
                    <a:p>
                      <a:pPr marL="36830" marR="36830" algn="r">
                        <a:lnSpc>
                          <a:spcPts val="1200"/>
                        </a:lnSpc>
                        <a:spcBef>
                          <a:spcPts val="500"/>
                        </a:spcBef>
                        <a:spcAft>
                          <a:spcPts val="500"/>
                        </a:spcAft>
                      </a:pPr>
                      <a:r>
                        <a:rPr lang="en-US" sz="2000" i="1" dirty="0" smtClean="0">
                          <a:effectLst/>
                          <a:latin typeface="Times New Roman" panose="02020603050405020304" pitchFamily="18" charset="0"/>
                          <a:ea typeface="Arial Unicode MS" panose="020B0604020202020204" pitchFamily="34" charset="-128"/>
                          <a:cs typeface="Book Antiqua" panose="02040602050305030304" pitchFamily="18" charset="0"/>
                        </a:rPr>
                        <a:t>2017</a:t>
                      </a:r>
                      <a:endParaRPr lang="en-US" sz="20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42140420"/>
                  </a:ext>
                </a:extLst>
              </a:tr>
              <a:tr h="1623044">
                <a:tc>
                  <a:txBody>
                    <a:bodyPr/>
                    <a:lstStyle/>
                    <a:p>
                      <a:pPr marL="36830" marR="36830" algn="just">
                        <a:lnSpc>
                          <a:spcPts val="1200"/>
                        </a:lnSpc>
                        <a:spcBef>
                          <a:spcPts val="500"/>
                        </a:spcBef>
                        <a:spcAft>
                          <a:spcPts val="500"/>
                        </a:spcAft>
                      </a:pPr>
                      <a:r>
                        <a:rPr lang="en-US" sz="2000" i="1" dirty="0">
                          <a:effectLst/>
                          <a:latin typeface="Times New Roman" panose="02020603050405020304" pitchFamily="18" charset="0"/>
                          <a:ea typeface="Arial Unicode MS" panose="020B0604020202020204" pitchFamily="34" charset="-128"/>
                          <a:cs typeface="Book Antiqua" panose="02040602050305030304" pitchFamily="18" charset="0"/>
                        </a:rPr>
                        <a:t>1,000/2,000 packets of chocolate biscuits</a:t>
                      </a:r>
                      <a:endParaRPr lang="en-US" sz="20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40,000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Rs.</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80,000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645417172"/>
                  </a:ext>
                </a:extLst>
              </a:tr>
              <a:tr h="57284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Less: Discount -</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spcBef>
                          <a:spcPts val="500"/>
                        </a:spcBef>
                        <a:spcAft>
                          <a:spcPts val="500"/>
                        </a:spcAft>
                      </a:pPr>
                      <a:r>
                        <a:rPr lang="en-US" sz="2000">
                          <a:solidFill>
                            <a:srgbClr val="000000"/>
                          </a:solidFill>
                          <a:effectLst/>
                          <a:latin typeface="Times New Roman" panose="02020603050405020304" pitchFamily="18" charset="0"/>
                          <a:ea typeface="Arial Unicode MS" panose="020B0604020202020204" pitchFamily="34" charset="-128"/>
                        </a:rPr>
                        <a:t> </a:t>
                      </a:r>
                      <a:endParaRPr lang="en-US" sz="2000">
                        <a:solidFill>
                          <a:srgbClr val="000000"/>
                        </a:solidFill>
                        <a:effectLst/>
                        <a:latin typeface="Arial Unicode MS" panose="020B0604020202020204" pitchFamily="34" charset="-128"/>
                        <a:ea typeface="Arial Unicode MS" panose="020B0604020202020204" pitchFamily="34" charset="-128"/>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spcBef>
                          <a:spcPts val="500"/>
                        </a:spcBef>
                        <a:spcAft>
                          <a:spcPts val="500"/>
                        </a:spcAft>
                      </a:pPr>
                      <a:r>
                        <a:rPr lang="en-US" sz="2000">
                          <a:solidFill>
                            <a:srgbClr val="000000"/>
                          </a:solidFill>
                          <a:effectLst/>
                          <a:latin typeface="Times New Roman" panose="02020603050405020304" pitchFamily="18" charset="0"/>
                          <a:ea typeface="Arial Unicode MS" panose="020B0604020202020204" pitchFamily="34" charset="-128"/>
                        </a:rPr>
                        <a:t> </a:t>
                      </a:r>
                      <a:endParaRPr lang="en-US" sz="2000">
                        <a:solidFill>
                          <a:srgbClr val="000000"/>
                        </a:solidFill>
                        <a:effectLst/>
                        <a:latin typeface="Arial Unicode MS" panose="020B0604020202020204" pitchFamily="34" charset="-128"/>
                        <a:ea typeface="Arial Unicode MS" panose="020B0604020202020204" pitchFamily="34" charset="-128"/>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1758370290"/>
                  </a:ext>
                </a:extLst>
              </a:tr>
              <a:tr h="57284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 Trade discount @ 20%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8,000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16,000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4150540715"/>
                  </a:ext>
                </a:extLst>
              </a:tr>
              <a:tr h="57284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 Christmas Bonanza discount @ 10%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8,000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657510880"/>
                  </a:ext>
                </a:extLst>
              </a:tr>
              <a:tr h="57284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Taxable value of supply</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32,000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56,000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4038974809"/>
                  </a:ext>
                </a:extLst>
              </a:tr>
              <a:tr h="57284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Add: GST -  IGST @ 18%</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5,760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10,080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184225383"/>
                  </a:ext>
                </a:extLst>
              </a:tr>
              <a:tr h="572840">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Total </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37,760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6830" marR="36830" algn="r">
                        <a:lnSpc>
                          <a:spcPts val="1200"/>
                        </a:lnSpc>
                        <a:spcBef>
                          <a:spcPts val="500"/>
                        </a:spcBef>
                        <a:spcAft>
                          <a:spcPts val="500"/>
                        </a:spcAft>
                      </a:pPr>
                      <a:r>
                        <a:rPr lang="en-US" sz="2000" i="1" dirty="0">
                          <a:effectLst/>
                          <a:latin typeface="Times New Roman" panose="02020603050405020304" pitchFamily="18" charset="0"/>
                          <a:ea typeface="Arial Unicode MS" panose="020B0604020202020204" pitchFamily="34" charset="-128"/>
                          <a:cs typeface="Book Antiqua" panose="02040602050305030304" pitchFamily="18" charset="0"/>
                        </a:rPr>
                        <a:t>66,080</a:t>
                      </a:r>
                      <a:endParaRPr lang="en-US" sz="20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314056651"/>
                  </a:ext>
                </a:extLst>
              </a:tr>
            </a:tbl>
          </a:graphicData>
        </a:graphic>
      </p:graphicFrame>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63</a:t>
            </a:fld>
            <a:endParaRPr lang="en-US"/>
          </a:p>
        </p:txBody>
      </p:sp>
    </p:spTree>
    <p:extLst>
      <p:ext uri="{BB962C8B-B14F-4D97-AF65-F5344CB8AC3E}">
        <p14:creationId xmlns:p14="http://schemas.microsoft.com/office/powerpoint/2010/main" val="17663522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Illustration</a:t>
            </a:r>
            <a:endParaRPr lang="en-US" dirty="0"/>
          </a:p>
        </p:txBody>
      </p:sp>
      <p:sp>
        <p:nvSpPr>
          <p:cNvPr id="3" name="Content Placeholder 2"/>
          <p:cNvSpPr>
            <a:spLocks noGrp="1"/>
          </p:cNvSpPr>
          <p:nvPr>
            <p:ph idx="1"/>
          </p:nvPr>
        </p:nvSpPr>
        <p:spPr>
          <a:xfrm>
            <a:off x="0" y="1224116"/>
            <a:ext cx="12191999" cy="5633884"/>
          </a:xfrm>
        </p:spPr>
        <p:txBody>
          <a:bodyPr>
            <a:normAutofit/>
          </a:bodyPr>
          <a:lstStyle/>
          <a:p>
            <a:pPr marL="0" indent="0" algn="just">
              <a:buNone/>
            </a:pPr>
            <a:r>
              <a:rPr lang="en-US" i="1" dirty="0">
                <a:solidFill>
                  <a:srgbClr val="FF0000"/>
                </a:solidFill>
              </a:rPr>
              <a:t>Y Ltd. manufactures slow juicer (list price for supply to distributors: </a:t>
            </a:r>
            <a:r>
              <a:rPr lang="en-US" i="1" dirty="0" err="1">
                <a:solidFill>
                  <a:srgbClr val="FF0000"/>
                </a:solidFill>
              </a:rPr>
              <a:t>Rs</a:t>
            </a:r>
            <a:r>
              <a:rPr lang="en-US" i="1" dirty="0">
                <a:solidFill>
                  <a:srgbClr val="FF0000"/>
                </a:solidFill>
              </a:rPr>
              <a:t>. 15,000, GST rate : 28 per cent). It offers a special Diwali discount of 12 per cent to its distributors if more than 100 pieces are sold during October 2 017. This discount will be available, for supplies taken by distributors for November 2017. Z &amp; Co. is one of the distributors in Solapur. It places an order of 70 pieces of juicer on October 30,2017 for retail sale for November 2017. As data for October 2017 is not available on October 30,2017, Y Ltd. issues invoice as follows </a:t>
            </a:r>
            <a:endParaRPr lang="en-US" b="1" i="1" dirty="0" smtClean="0">
              <a:solidFill>
                <a:srgbClr val="FF0000"/>
              </a:solidFill>
            </a:endParaRPr>
          </a:p>
          <a:p>
            <a:pPr marL="0" indent="0" algn="just">
              <a:buNone/>
            </a:pPr>
            <a:endParaRPr lang="en-US" b="1" i="1" dirty="0"/>
          </a:p>
        </p:txBody>
      </p:sp>
      <p:graphicFrame>
        <p:nvGraphicFramePr>
          <p:cNvPr id="4" name="Table 3"/>
          <p:cNvGraphicFramePr>
            <a:graphicFrameLocks noGrp="1"/>
          </p:cNvGraphicFramePr>
          <p:nvPr>
            <p:extLst>
              <p:ext uri="{D42A27DB-BD31-4B8C-83A1-F6EECF244321}">
                <p14:modId xmlns:p14="http://schemas.microsoft.com/office/powerpoint/2010/main" val="3271233151"/>
              </p:ext>
            </p:extLst>
          </p:nvPr>
        </p:nvGraphicFramePr>
        <p:xfrm>
          <a:off x="-1" y="4041056"/>
          <a:ext cx="12192000" cy="2816946"/>
        </p:xfrm>
        <a:graphic>
          <a:graphicData uri="http://schemas.openxmlformats.org/drawingml/2006/table">
            <a:tbl>
              <a:tblPr/>
              <a:tblGrid>
                <a:gridCol w="10933420">
                  <a:extLst>
                    <a:ext uri="{9D8B030D-6E8A-4147-A177-3AD203B41FA5}">
                      <a16:colId xmlns:a16="http://schemas.microsoft.com/office/drawing/2014/main" xmlns="" val="203717716"/>
                    </a:ext>
                  </a:extLst>
                </a:gridCol>
                <a:gridCol w="1258580">
                  <a:extLst>
                    <a:ext uri="{9D8B030D-6E8A-4147-A177-3AD203B41FA5}">
                      <a16:colId xmlns:a16="http://schemas.microsoft.com/office/drawing/2014/main" xmlns="" val="26386530"/>
                    </a:ext>
                  </a:extLst>
                </a:gridCol>
              </a:tblGrid>
              <a:tr h="469491">
                <a:tc>
                  <a:txBody>
                    <a:bodyPr/>
                    <a:lstStyle/>
                    <a:p>
                      <a:pPr marL="36830" marR="36830" algn="just">
                        <a:spcBef>
                          <a:spcPts val="500"/>
                        </a:spcBef>
                        <a:spcAft>
                          <a:spcPts val="500"/>
                        </a:spcAft>
                      </a:pPr>
                      <a:r>
                        <a:rPr lang="en-US" sz="2000">
                          <a:solidFill>
                            <a:srgbClr val="000000"/>
                          </a:solidFill>
                          <a:effectLst/>
                          <a:latin typeface="Times New Roman" panose="02020603050405020304" pitchFamily="18" charset="0"/>
                          <a:ea typeface="Arial Unicode MS" panose="020B0604020202020204" pitchFamily="34" charset="-128"/>
                        </a:rPr>
                        <a:t> </a:t>
                      </a:r>
                      <a:endParaRPr lang="en-US" sz="2000">
                        <a:solidFill>
                          <a:srgbClr val="000000"/>
                        </a:solidFill>
                        <a:effectLst/>
                        <a:latin typeface="Arial Unicode MS" panose="020B0604020202020204" pitchFamily="34" charset="-128"/>
                        <a:ea typeface="Arial Unicode MS" panose="020B0604020202020204" pitchFamily="34" charset="-128"/>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Rs.</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523538310"/>
                  </a:ext>
                </a:extLst>
              </a:tr>
              <a:tr h="469491">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Value of supply: 70 slow juicer (Rs. 15,000 * 70)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10,50,000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3534360781"/>
                  </a:ext>
                </a:extLst>
              </a:tr>
              <a:tr h="469491">
                <a:tc>
                  <a:txBody>
                    <a:bodyPr/>
                    <a:lstStyle/>
                    <a:p>
                      <a:pPr marL="36830" marR="36830" algn="just">
                        <a:lnSpc>
                          <a:spcPts val="1200"/>
                        </a:lnSpc>
                        <a:spcBef>
                          <a:spcPts val="500"/>
                        </a:spcBef>
                        <a:spcAft>
                          <a:spcPts val="500"/>
                        </a:spcAft>
                      </a:pPr>
                      <a:r>
                        <a:rPr lang="en-US" sz="2000" i="1" dirty="0">
                          <a:effectLst/>
                          <a:latin typeface="Times New Roman" panose="02020603050405020304" pitchFamily="18" charset="0"/>
                          <a:ea typeface="Arial Unicode MS" panose="020B0604020202020204" pitchFamily="34" charset="-128"/>
                          <a:cs typeface="Book Antiqua" panose="02040602050305030304" pitchFamily="18" charset="0"/>
                        </a:rPr>
                        <a:t>Add: GST-</a:t>
                      </a:r>
                      <a:endParaRPr lang="en-US" sz="20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spcBef>
                          <a:spcPts val="500"/>
                        </a:spcBef>
                        <a:spcAft>
                          <a:spcPts val="500"/>
                        </a:spcAft>
                      </a:pPr>
                      <a:r>
                        <a:rPr lang="en-US" sz="2000" dirty="0">
                          <a:solidFill>
                            <a:srgbClr val="000000"/>
                          </a:solidFill>
                          <a:effectLst/>
                          <a:latin typeface="Times New Roman" panose="02020603050405020304" pitchFamily="18" charset="0"/>
                          <a:ea typeface="Arial Unicode MS" panose="020B0604020202020204" pitchFamily="34" charset="-128"/>
                        </a:rPr>
                        <a:t> </a:t>
                      </a:r>
                      <a:endParaRPr lang="en-US" sz="2000" dirty="0">
                        <a:solidFill>
                          <a:srgbClr val="000000"/>
                        </a:solidFill>
                        <a:effectLst/>
                        <a:latin typeface="Arial Unicode MS" panose="020B0604020202020204" pitchFamily="34" charset="-128"/>
                        <a:ea typeface="Arial Unicode MS" panose="020B0604020202020204" pitchFamily="34" charset="-128"/>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2220966843"/>
                  </a:ext>
                </a:extLst>
              </a:tr>
              <a:tr h="469491">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 CGST @ 14%</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1,47,000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1417168774"/>
                  </a:ext>
                </a:extLst>
              </a:tr>
              <a:tr h="469491">
                <a:tc>
                  <a:txBody>
                    <a:bodyPr/>
                    <a:lstStyle/>
                    <a:p>
                      <a:pPr marL="36830" marR="36830" algn="just">
                        <a:lnSpc>
                          <a:spcPts val="1200"/>
                        </a:lnSpc>
                        <a:spcBef>
                          <a:spcPts val="500"/>
                        </a:spcBef>
                        <a:spcAft>
                          <a:spcPts val="500"/>
                        </a:spcAft>
                      </a:pPr>
                      <a:r>
                        <a:rPr lang="en-US" sz="2000" i="1" dirty="0">
                          <a:effectLst/>
                          <a:latin typeface="Times New Roman" panose="02020603050405020304" pitchFamily="18" charset="0"/>
                          <a:ea typeface="Arial Unicode MS" panose="020B0604020202020204" pitchFamily="34" charset="-128"/>
                          <a:cs typeface="Book Antiqua" panose="02040602050305030304" pitchFamily="18" charset="0"/>
                        </a:rPr>
                        <a:t>- SGST @ 14%</a:t>
                      </a:r>
                      <a:endParaRPr lang="en-US" sz="20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6830" marR="36830" algn="r">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1,47,000</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10510147"/>
                  </a:ext>
                </a:extLst>
              </a:tr>
              <a:tr h="469491">
                <a:tc>
                  <a:txBody>
                    <a:bodyPr/>
                    <a:lstStyle/>
                    <a:p>
                      <a:pPr marL="36830" marR="36830" algn="just">
                        <a:lnSpc>
                          <a:spcPts val="1200"/>
                        </a:lnSpc>
                        <a:spcBef>
                          <a:spcPts val="500"/>
                        </a:spcBef>
                        <a:spcAft>
                          <a:spcPts val="500"/>
                        </a:spcAft>
                      </a:pPr>
                      <a:r>
                        <a:rPr lang="en-US" sz="2000" i="1">
                          <a:effectLst/>
                          <a:latin typeface="Times New Roman" panose="02020603050405020304" pitchFamily="18" charset="0"/>
                          <a:ea typeface="Arial Unicode MS" panose="020B0604020202020204" pitchFamily="34" charset="-128"/>
                          <a:cs typeface="Book Antiqua" panose="02040602050305030304" pitchFamily="18" charset="0"/>
                        </a:rPr>
                        <a:t>Total</a:t>
                      </a:r>
                      <a:endParaRPr lang="en-US" sz="2000" i="1">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6830" marR="36830" algn="r">
                        <a:lnSpc>
                          <a:spcPts val="1200"/>
                        </a:lnSpc>
                        <a:spcBef>
                          <a:spcPts val="500"/>
                        </a:spcBef>
                        <a:spcAft>
                          <a:spcPts val="500"/>
                        </a:spcAft>
                      </a:pPr>
                      <a:r>
                        <a:rPr lang="en-US" sz="2000" i="1" dirty="0">
                          <a:effectLst/>
                          <a:latin typeface="Times New Roman" panose="02020603050405020304" pitchFamily="18" charset="0"/>
                          <a:ea typeface="Arial Unicode MS" panose="020B0604020202020204" pitchFamily="34" charset="-128"/>
                          <a:cs typeface="Book Antiqua" panose="02040602050305030304" pitchFamily="18" charset="0"/>
                        </a:rPr>
                        <a:t>13,44,000</a:t>
                      </a:r>
                      <a:endParaRPr lang="en-US" sz="2000" i="1" dirty="0">
                        <a:effectLst/>
                        <a:latin typeface="Book Antiqua" panose="02040602050305030304" pitchFamily="18" charset="0"/>
                        <a:ea typeface="Arial Unicode MS" panose="020B0604020202020204" pitchFamily="34" charset="-128"/>
                        <a:cs typeface="Book Antiqua" panose="0204060205030503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252431136"/>
                  </a:ext>
                </a:extLst>
              </a:tr>
            </a:tbl>
          </a:graphicData>
        </a:graphic>
      </p:graphicFrame>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64</a:t>
            </a:fld>
            <a:endParaRPr lang="en-US"/>
          </a:p>
        </p:txBody>
      </p:sp>
    </p:spTree>
    <p:extLst>
      <p:ext uri="{BB962C8B-B14F-4D97-AF65-F5344CB8AC3E}">
        <p14:creationId xmlns:p14="http://schemas.microsoft.com/office/powerpoint/2010/main" val="28587324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4116"/>
          </a:xfrm>
        </p:spPr>
        <p:style>
          <a:lnRef idx="1">
            <a:schemeClr val="accent4"/>
          </a:lnRef>
          <a:fillRef idx="2">
            <a:schemeClr val="accent4"/>
          </a:fillRef>
          <a:effectRef idx="1">
            <a:schemeClr val="accent4"/>
          </a:effectRef>
          <a:fontRef idx="minor">
            <a:schemeClr val="dk1"/>
          </a:fontRef>
        </p:style>
        <p:txBody>
          <a:bodyPr/>
          <a:lstStyle/>
          <a:p>
            <a:pPr algn="ctr"/>
            <a:r>
              <a:rPr lang="en-US" dirty="0" smtClean="0"/>
              <a:t>Illustration</a:t>
            </a:r>
            <a:endParaRPr lang="en-US" dirty="0"/>
          </a:p>
        </p:txBody>
      </p:sp>
      <p:sp>
        <p:nvSpPr>
          <p:cNvPr id="3" name="Content Placeholder 2"/>
          <p:cNvSpPr>
            <a:spLocks noGrp="1"/>
          </p:cNvSpPr>
          <p:nvPr>
            <p:ph idx="1"/>
          </p:nvPr>
        </p:nvSpPr>
        <p:spPr>
          <a:xfrm>
            <a:off x="0" y="1224116"/>
            <a:ext cx="12191999" cy="5633884"/>
          </a:xfrm>
        </p:spPr>
        <p:txBody>
          <a:bodyPr>
            <a:normAutofit fontScale="70000" lnSpcReduction="20000"/>
          </a:bodyPr>
          <a:lstStyle/>
          <a:p>
            <a:pPr marL="0" indent="0" algn="just">
              <a:buNone/>
            </a:pPr>
            <a:r>
              <a:rPr lang="en-US" i="1" dirty="0">
                <a:solidFill>
                  <a:srgbClr val="FF0000"/>
                </a:solidFill>
              </a:rPr>
              <a:t>Data for October is compiled on November 10, 2017. Total sale made by Z &amp; Co. during October 2017 is more than 100 pieces. Consequently, Z &amp; Co. is entitled for special Diwali discount of 12 per cent in the aforesaid transaction. Discuss whether this discount is available for GST purposes.</a:t>
            </a:r>
          </a:p>
          <a:p>
            <a:pPr marL="0" indent="0" algn="just">
              <a:buNone/>
            </a:pPr>
            <a:r>
              <a:rPr lang="en-US" sz="3100" b="1" dirty="0"/>
              <a:t>Solution:</a:t>
            </a:r>
            <a:endParaRPr lang="en-US" sz="3100" dirty="0"/>
          </a:p>
          <a:p>
            <a:pPr marL="0" indent="0" algn="just">
              <a:buNone/>
            </a:pPr>
            <a:r>
              <a:rPr lang="en-US" sz="3100" dirty="0"/>
              <a:t>Section 15(3) provides that the value of supply shall not include any discount which is given below -</a:t>
            </a:r>
          </a:p>
          <a:p>
            <a:pPr marL="0" indent="0" algn="just">
              <a:buNone/>
            </a:pPr>
            <a:r>
              <a:rPr lang="en-US" sz="3100" i="1" dirty="0"/>
              <a:t>Situation 1 - Discount which is allowed before (or at the time of) supply - This discount will not be included in value of taxable supply, if it is duly recorded in the invoice which is issued in respect of such supply</a:t>
            </a:r>
            <a:r>
              <a:rPr lang="en-US" sz="3100" i="1" dirty="0" smtClean="0"/>
              <a:t>.</a:t>
            </a:r>
          </a:p>
          <a:p>
            <a:pPr marL="0" indent="0" algn="just">
              <a:buNone/>
            </a:pPr>
            <a:endParaRPr lang="en-US" sz="3100" i="1" dirty="0"/>
          </a:p>
          <a:p>
            <a:pPr marL="0" indent="0" algn="just">
              <a:buNone/>
            </a:pPr>
            <a:r>
              <a:rPr lang="en-US" sz="3100" i="1" dirty="0"/>
              <a:t>Situation 2 - Discount that is allowed after the supply has been affected</a:t>
            </a:r>
            <a:r>
              <a:rPr lang="en-US" sz="3100" dirty="0"/>
              <a:t> - This discount will not be included in value of taxable supply if the following two conditions are satisfied —</a:t>
            </a:r>
          </a:p>
          <a:p>
            <a:pPr marL="0" indent="0" algn="just">
              <a:buNone/>
            </a:pPr>
            <a:r>
              <a:rPr lang="en-US" sz="3100" i="1" dirty="0"/>
              <a:t>a. </a:t>
            </a:r>
            <a:r>
              <a:rPr lang="en-US" sz="3100" dirty="0"/>
              <a:t>such discount is given under an agreement entered into at (or before) the time of such supply and specifically linked to relevant invoices; and</a:t>
            </a:r>
          </a:p>
          <a:p>
            <a:pPr marL="0" indent="0" algn="just">
              <a:buNone/>
            </a:pPr>
            <a:r>
              <a:rPr lang="en-US" sz="3100" i="1" dirty="0"/>
              <a:t>b. </a:t>
            </a:r>
            <a:r>
              <a:rPr lang="en-US" sz="3100" dirty="0"/>
              <a:t>input tax credit (as is attributable to the discount on the basis of document issued by the supplier) has been reversed by the recipient of the supply.</a:t>
            </a:r>
          </a:p>
          <a:p>
            <a:pPr marL="0" indent="0" algn="just">
              <a:buNone/>
            </a:pPr>
            <a:r>
              <a:rPr lang="en-US" sz="3100" dirty="0"/>
              <a:t>In the given problem, </a:t>
            </a:r>
            <a:r>
              <a:rPr lang="en-US" sz="3100" i="1" dirty="0"/>
              <a:t>Situation 1</a:t>
            </a:r>
            <a:r>
              <a:rPr lang="en-US" sz="3100" dirty="0"/>
              <a:t> is not applicable (discount is allowed after supply). Under </a:t>
            </a:r>
            <a:r>
              <a:rPr lang="en-US" sz="3100" i="1" dirty="0"/>
              <a:t>Situation</a:t>
            </a:r>
            <a:r>
              <a:rPr lang="en-US" sz="3100" dirty="0"/>
              <a:t> 2, one has to satisfy the two conditions given above. As the aforesaid two conditions are satisfied, discount of 12% will be allowed from the value of supply. Y Ltd. cannot issue revised invoice. It can give a credit note to this effect under section 34(2).</a:t>
            </a:r>
          </a:p>
          <a:p>
            <a:pPr marL="0" indent="0" algn="just">
              <a:buNone/>
            </a:pPr>
            <a:endParaRPr lang="en-US" b="1" i="1" dirty="0"/>
          </a:p>
        </p:txBody>
      </p:sp>
      <p:sp>
        <p:nvSpPr>
          <p:cNvPr id="4" name="Footer Placeholder 3"/>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65</a:t>
            </a:fld>
            <a:endParaRPr lang="en-US"/>
          </a:p>
        </p:txBody>
      </p:sp>
    </p:spTree>
    <p:extLst>
      <p:ext uri="{BB962C8B-B14F-4D97-AF65-F5344CB8AC3E}">
        <p14:creationId xmlns:p14="http://schemas.microsoft.com/office/powerpoint/2010/main" val="32622704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11794" r="39609" b="16634"/>
          <a:stretch/>
        </p:blipFill>
        <p:spPr>
          <a:xfrm>
            <a:off x="0" y="0"/>
            <a:ext cx="12192000" cy="6858000"/>
          </a:xfrm>
          <a:prstGeom prst="rect">
            <a:avLst/>
          </a:prstGeom>
        </p:spPr>
      </p:pic>
      <p:pic>
        <p:nvPicPr>
          <p:cNvPr id="4" name="Picture 3"/>
          <p:cNvPicPr>
            <a:picLocks noChangeAspect="1"/>
          </p:cNvPicPr>
          <p:nvPr/>
        </p:nvPicPr>
        <p:blipFill rotWithShape="1">
          <a:blip r:embed="rId3"/>
          <a:srcRect l="74089"/>
          <a:stretch/>
        </p:blipFill>
        <p:spPr>
          <a:xfrm>
            <a:off x="10471355" y="5066031"/>
            <a:ext cx="1401097" cy="914479"/>
          </a:xfrm>
          <a:prstGeom prst="rect">
            <a:avLst/>
          </a:prstGeom>
        </p:spPr>
      </p:pic>
      <p:sp>
        <p:nvSpPr>
          <p:cNvPr id="3" name="Footer Placeholder 2"/>
          <p:cNvSpPr>
            <a:spLocks noGrp="1"/>
          </p:cNvSpPr>
          <p:nvPr>
            <p:ph type="ftr" sz="quarter" idx="11"/>
          </p:nvPr>
        </p:nvSpPr>
        <p:spPr/>
        <p:txBody>
          <a:bodyPr/>
          <a:lstStyle/>
          <a:p>
            <a:r>
              <a:rPr lang="en-US" smtClean="0"/>
              <a:t>Wacth GST lecture @ my YouTube channel "GST Free Class"</a:t>
            </a:r>
            <a:endParaRPr lang="en-US"/>
          </a:p>
        </p:txBody>
      </p:sp>
      <p:sp>
        <p:nvSpPr>
          <p:cNvPr id="5" name="Slide Number Placeholder 4"/>
          <p:cNvSpPr>
            <a:spLocks noGrp="1"/>
          </p:cNvSpPr>
          <p:nvPr>
            <p:ph type="sldNum" sz="quarter" idx="12"/>
          </p:nvPr>
        </p:nvSpPr>
        <p:spPr/>
        <p:txBody>
          <a:bodyPr/>
          <a:lstStyle/>
          <a:p>
            <a:fld id="{53C56DBF-7AE1-4BA4-B475-05D8B018E2E6}" type="slidenum">
              <a:rPr lang="en-US" smtClean="0"/>
              <a:t>66</a:t>
            </a:fld>
            <a:endParaRPr lang="en-US"/>
          </a:p>
        </p:txBody>
      </p:sp>
      <mc:AlternateContent xmlns:mc="http://schemas.openxmlformats.org/markup-compatibility/2006">
        <mc:Choice xmlns:iact="http://schemas.microsoft.com/office/powerpoint/2014/inkAction" xmlns:p14="http://schemas.microsoft.com/office/powerpoint/2010/main" xmlns="" Requires="p14 iact">
          <p:contentPart p14:bwMode="auto" r:id="rId6">
            <p14:nvContentPartPr>
              <p14:cNvPr id="10" name="Ink 9"/>
              <p14:cNvContentPartPr/>
              <p14:nvPr>
                <p:extLst>
                  <p:ext uri="{42D2F446-02D8-4167-A562-619A0277C38B}">
                    <p15:isNarration xmlns:p15="http://schemas.microsoft.com/office/powerpoint/2012/main" val="1"/>
                  </p:ext>
                </p:extLst>
              </p14:nvPr>
            </p14:nvContentPartPr>
            <p14:xfrm>
              <a:off x="6628680" y="3528360"/>
              <a:ext cx="5119920" cy="2410920"/>
            </p14:xfrm>
          </p:contentPart>
        </mc:Choice>
        <mc:Fallback>
          <p:pic>
            <p:nvPicPr>
              <p:cNvPr id="10" name="Ink 9"/>
              <p:cNvPicPr>
                <a:picLocks noGrp="1" noRot="1" noChangeAspect="1" noMove="1" noResize="1" noEditPoints="1" noAdjustHandles="1" noChangeArrowheads="1" noChangeShapeType="1"/>
              </p:cNvPicPr>
              <p:nvPr/>
            </p:nvPicPr>
            <p:blipFill>
              <a:blip r:embed="rId7"/>
              <a:stretch>
                <a:fillRect/>
              </a:stretch>
            </p:blipFill>
            <p:spPr>
              <a:xfrm>
                <a:off x="6623280" y="3523680"/>
                <a:ext cx="5131440" cy="2422440"/>
              </a:xfrm>
              <a:prstGeom prst="rect">
                <a:avLst/>
              </a:prstGeom>
            </p:spPr>
          </p:pic>
        </mc:Fallback>
      </mc:AlternateContent>
    </p:spTree>
    <p:extLst>
      <p:ext uri="{BB962C8B-B14F-4D97-AF65-F5344CB8AC3E}">
        <p14:creationId xmlns:p14="http://schemas.microsoft.com/office/powerpoint/2010/main" val="28546049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md type="call" cmd="playFrom(0.0)">
                                      <p:cBhvr>
                                        <p:cTn id="7"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whatsap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2" y="457201"/>
            <a:ext cx="8077199" cy="190499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133602" y="2362200"/>
            <a:ext cx="8077199" cy="914401"/>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800" b="1" dirty="0"/>
              <a:t>7678602089</a:t>
            </a:r>
          </a:p>
        </p:txBody>
      </p:sp>
      <p:sp>
        <p:nvSpPr>
          <p:cNvPr id="5" name="AutoShape 6" descr="Image result for gmail"/>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6" name="Picture 8" descr="Image result for gmai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2" y="3581401"/>
            <a:ext cx="8077199" cy="200025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2133602" y="5608948"/>
            <a:ext cx="8077199" cy="914401"/>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800" b="1" dirty="0"/>
              <a:t>gstfreeclass@gmail.com</a:t>
            </a:r>
          </a:p>
        </p:txBody>
      </p:sp>
      <p:sp>
        <p:nvSpPr>
          <p:cNvPr id="2" name="Footer Placeholder 1"/>
          <p:cNvSpPr>
            <a:spLocks noGrp="1"/>
          </p:cNvSpPr>
          <p:nvPr>
            <p:ph type="ftr" sz="quarter" idx="11"/>
          </p:nvPr>
        </p:nvSpPr>
        <p:spPr/>
        <p:txBody>
          <a:bodyPr/>
          <a:lstStyle/>
          <a:p>
            <a:r>
              <a:rPr lang="en-US" smtClean="0"/>
              <a:t>Wacth GST lecture @ my YouTube channel "GST Free Class"</a:t>
            </a:r>
            <a:endParaRPr lang="en-US"/>
          </a:p>
        </p:txBody>
      </p:sp>
      <p:sp>
        <p:nvSpPr>
          <p:cNvPr id="4" name="Slide Number Placeholder 3"/>
          <p:cNvSpPr>
            <a:spLocks noGrp="1"/>
          </p:cNvSpPr>
          <p:nvPr>
            <p:ph type="sldNum" sz="quarter" idx="12"/>
          </p:nvPr>
        </p:nvSpPr>
        <p:spPr/>
        <p:txBody>
          <a:bodyPr/>
          <a:lstStyle/>
          <a:p>
            <a:fld id="{53C56DBF-7AE1-4BA4-B475-05D8B018E2E6}" type="slidenum">
              <a:rPr lang="en-US" smtClean="0"/>
              <a:t>67</a:t>
            </a:fld>
            <a:endParaRPr lang="en-US"/>
          </a:p>
        </p:txBody>
      </p:sp>
      <mc:AlternateContent xmlns:mc="http://schemas.openxmlformats.org/markup-compatibility/2006">
        <mc:Choice xmlns:iact="http://schemas.microsoft.com/office/powerpoint/2014/inkAction" xmlns:p14="http://schemas.microsoft.com/office/powerpoint/2010/main" xmlns="" Requires="p14 iact">
          <p:contentPart p14:bwMode="auto" r:id="rId6">
            <p14:nvContentPartPr>
              <p14:cNvPr id="7" name="Ink 6"/>
              <p14:cNvContentPartPr/>
              <p14:nvPr>
                <p:extLst>
                  <p:ext uri="{42D2F446-02D8-4167-A562-619A0277C38B}">
                    <p15:isNarration xmlns:p15="http://schemas.microsoft.com/office/powerpoint/2012/main" val="1"/>
                  </p:ext>
                </p:extLst>
              </p14:nvPr>
            </p14:nvContentPartPr>
            <p14:xfrm>
              <a:off x="5496120" y="3337200"/>
              <a:ext cx="2130120" cy="2904480"/>
            </p14:xfrm>
          </p:contentPart>
        </mc:Choice>
        <mc:Fallback>
          <p:pic>
            <p:nvPicPr>
              <p:cNvPr id="7" name="Ink 6"/>
              <p:cNvPicPr>
                <a:picLocks noGrp="1" noRot="1" noChangeAspect="1" noMove="1" noResize="1" noEditPoints="1" noAdjustHandles="1" noChangeArrowheads="1" noChangeShapeType="1"/>
              </p:cNvPicPr>
              <p:nvPr/>
            </p:nvPicPr>
            <p:blipFill>
              <a:blip r:embed="rId7"/>
              <a:stretch>
                <a:fillRect/>
              </a:stretch>
            </p:blipFill>
            <p:spPr>
              <a:xfrm>
                <a:off x="5492160" y="3329640"/>
                <a:ext cx="2138400" cy="2916000"/>
              </a:xfrm>
              <a:prstGeom prst="rect">
                <a:avLst/>
              </a:prstGeom>
            </p:spPr>
          </p:pic>
        </mc:Fallback>
      </mc:AlternateContent>
    </p:spTree>
    <p:extLst>
      <p:ext uri="{BB962C8B-B14F-4D97-AF65-F5344CB8AC3E}">
        <p14:creationId xmlns:p14="http://schemas.microsoft.com/office/powerpoint/2010/main" val="64329267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md type="call" cmd="playFrom(0.0)">
                                      <p:cBhvr>
                                        <p:cTn id="7"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 result for thank yo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381000"/>
            <a:ext cx="8305800" cy="601980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t>Wacth GST lecture @ my YouTube channel "GST Free Class"</a:t>
            </a:r>
            <a:endParaRPr lang="en-US"/>
          </a:p>
        </p:txBody>
      </p:sp>
      <p:sp>
        <p:nvSpPr>
          <p:cNvPr id="4" name="Slide Number Placeholder 3"/>
          <p:cNvSpPr>
            <a:spLocks noGrp="1"/>
          </p:cNvSpPr>
          <p:nvPr>
            <p:ph type="sldNum" sz="quarter" idx="12"/>
          </p:nvPr>
        </p:nvSpPr>
        <p:spPr/>
        <p:txBody>
          <a:bodyPr/>
          <a:lstStyle/>
          <a:p>
            <a:fld id="{53C56DBF-7AE1-4BA4-B475-05D8B018E2E6}" type="slidenum">
              <a:rPr lang="en-US" smtClean="0"/>
              <a:t>68</a:t>
            </a:fld>
            <a:endParaRPr lang="en-US"/>
          </a:p>
        </p:txBody>
      </p:sp>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3" name="Ink 2"/>
              <p14:cNvContentPartPr/>
              <p14:nvPr>
                <p:extLst>
                  <p:ext uri="{42D2F446-02D8-4167-A562-619A0277C38B}">
                    <p15:isNarration xmlns:p15="http://schemas.microsoft.com/office/powerpoint/2012/main" val="1"/>
                  </p:ext>
                </p:extLst>
              </p14:nvPr>
            </p14:nvContentPartPr>
            <p14:xfrm>
              <a:off x="5135760" y="4488120"/>
              <a:ext cx="428760" cy="180000"/>
            </p14:xfrm>
          </p:contentPart>
        </mc:Choice>
        <mc:Fallback>
          <p:pic>
            <p:nvPicPr>
              <p:cNvPr id="3" name="Ink 2"/>
              <p:cNvPicPr>
                <a:picLocks noGrp="1" noRot="1" noChangeAspect="1" noMove="1" noResize="1" noEditPoints="1" noAdjustHandles="1" noChangeArrowheads="1" noChangeShapeType="1"/>
              </p:cNvPicPr>
              <p:nvPr/>
            </p:nvPicPr>
            <p:blipFill>
              <a:blip r:embed="rId6"/>
              <a:stretch>
                <a:fillRect/>
              </a:stretch>
            </p:blipFill>
            <p:spPr>
              <a:xfrm>
                <a:off x="5130720" y="4483440"/>
                <a:ext cx="438120" cy="190440"/>
              </a:xfrm>
              <a:prstGeom prst="rect">
                <a:avLst/>
              </a:prstGeom>
            </p:spPr>
          </p:pic>
        </mc:Fallback>
      </mc:AlternateContent>
    </p:spTree>
    <p:extLst>
      <p:ext uri="{BB962C8B-B14F-4D97-AF65-F5344CB8AC3E}">
        <p14:creationId xmlns:p14="http://schemas.microsoft.com/office/powerpoint/2010/main" val="21533995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l="15732" t="30753" r="15833" b="14194"/>
          <a:stretch/>
        </p:blipFill>
        <p:spPr>
          <a:xfrm>
            <a:off x="0" y="0"/>
            <a:ext cx="12192000" cy="6858000"/>
          </a:xfrm>
          <a:prstGeom prst="rect">
            <a:avLst/>
          </a:prstGeom>
        </p:spPr>
      </p:pic>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3" name="Ink 2"/>
              <p14:cNvContentPartPr/>
              <p14:nvPr>
                <p:extLst>
                  <p:ext uri="{42D2F446-02D8-4167-A562-619A0277C38B}">
                    <p15:isNarration xmlns:p15="http://schemas.microsoft.com/office/powerpoint/2012/main" val="1"/>
                  </p:ext>
                </p:extLst>
              </p14:nvPr>
            </p14:nvContentPartPr>
            <p14:xfrm>
              <a:off x="6024240" y="3350520"/>
              <a:ext cx="893520" cy="914400"/>
            </p14:xfrm>
          </p:contentPart>
        </mc:Choice>
        <mc:Fallback>
          <p:pic>
            <p:nvPicPr>
              <p:cNvPr id="3" name="Ink 2"/>
              <p:cNvPicPr>
                <a:picLocks noGrp="1" noRot="1" noChangeAspect="1" noMove="1" noResize="1" noEditPoints="1" noAdjustHandles="1" noChangeArrowheads="1" noChangeShapeType="1"/>
              </p:cNvPicPr>
              <p:nvPr/>
            </p:nvPicPr>
            <p:blipFill>
              <a:blip r:embed="rId6"/>
              <a:stretch>
                <a:fillRect/>
              </a:stretch>
            </p:blipFill>
            <p:spPr>
              <a:xfrm>
                <a:off x="6018120" y="3342960"/>
                <a:ext cx="907560" cy="92772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7</a:t>
            </a:fld>
            <a:endParaRPr lang="en-US"/>
          </a:p>
        </p:txBody>
      </p:sp>
    </p:spTree>
    <p:extLst>
      <p:ext uri="{BB962C8B-B14F-4D97-AF65-F5344CB8AC3E}">
        <p14:creationId xmlns:p14="http://schemas.microsoft.com/office/powerpoint/2010/main" val="15551358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l="16189" t="30753" r="15985" b="18495"/>
          <a:stretch/>
        </p:blipFill>
        <p:spPr>
          <a:xfrm>
            <a:off x="0" y="0"/>
            <a:ext cx="12192000" cy="6858000"/>
          </a:xfrm>
          <a:prstGeom prst="rect">
            <a:avLst/>
          </a:prstGeom>
        </p:spPr>
      </p:pic>
      <mc:AlternateContent xmlns:mc="http://schemas.openxmlformats.org/markup-compatibility/2006">
        <mc:Choice xmlns:iact="http://schemas.microsoft.com/office/powerpoint/2014/inkAction" xmlns:p14="http://schemas.microsoft.com/office/powerpoint/2010/main" xmlns="" Requires="p14 iact">
          <p:contentPart p14:bwMode="auto" r:id="rId5">
            <p14:nvContentPartPr>
              <p14:cNvPr id="3" name="Ink 2"/>
              <p14:cNvContentPartPr/>
              <p14:nvPr>
                <p:extLst>
                  <p:ext uri="{42D2F446-02D8-4167-A562-619A0277C38B}">
                    <p15:isNarration xmlns:p15="http://schemas.microsoft.com/office/powerpoint/2012/main" val="1"/>
                  </p:ext>
                </p:extLst>
              </p14:nvPr>
            </p14:nvContentPartPr>
            <p14:xfrm>
              <a:off x="2739600" y="823680"/>
              <a:ext cx="8031960" cy="5610960"/>
            </p14:xfrm>
          </p:contentPart>
        </mc:Choice>
        <mc:Fallback>
          <p:pic>
            <p:nvPicPr>
              <p:cNvPr id="3" name="Ink 2"/>
              <p:cNvPicPr>
                <a:picLocks noGrp="1" noRot="1" noChangeAspect="1" noMove="1" noResize="1" noEditPoints="1" noAdjustHandles="1" noChangeArrowheads="1" noChangeShapeType="1"/>
              </p:cNvPicPr>
              <p:nvPr/>
            </p:nvPicPr>
            <p:blipFill>
              <a:blip r:embed="rId6"/>
              <a:stretch>
                <a:fillRect/>
              </a:stretch>
            </p:blipFill>
            <p:spPr>
              <a:xfrm>
                <a:off x="2736360" y="818280"/>
                <a:ext cx="8037720" cy="5623560"/>
              </a:xfrm>
              <a:prstGeom prst="rect">
                <a:avLst/>
              </a:prstGeom>
            </p:spPr>
          </p:pic>
        </mc:Fallback>
      </mc:AlternateContent>
      <p:sp>
        <p:nvSpPr>
          <p:cNvPr id="5" name="Footer Placeholder 4"/>
          <p:cNvSpPr>
            <a:spLocks noGrp="1"/>
          </p:cNvSpPr>
          <p:nvPr>
            <p:ph type="ftr" sz="quarter" idx="11"/>
          </p:nvPr>
        </p:nvSpPr>
        <p:spPr/>
        <p:txBody>
          <a:bodyPr/>
          <a:lstStyle/>
          <a:p>
            <a:r>
              <a:rPr lang="en-US" smtClean="0"/>
              <a:t>Wacth GST lecture @ my YouTube channel "GST Free Class"</a:t>
            </a:r>
            <a:endParaRPr lang="en-US"/>
          </a:p>
        </p:txBody>
      </p:sp>
      <p:sp>
        <p:nvSpPr>
          <p:cNvPr id="6" name="Slide Number Placeholder 5"/>
          <p:cNvSpPr>
            <a:spLocks noGrp="1"/>
          </p:cNvSpPr>
          <p:nvPr>
            <p:ph type="sldNum" sz="quarter" idx="12"/>
          </p:nvPr>
        </p:nvSpPr>
        <p:spPr/>
        <p:txBody>
          <a:bodyPr/>
          <a:lstStyle/>
          <a:p>
            <a:fld id="{AF919521-93F5-4A9B-8D69-4C242A2BADBE}" type="slidenum">
              <a:rPr lang="en-US" smtClean="0"/>
              <a:t>8</a:t>
            </a:fld>
            <a:endParaRPr lang="en-US"/>
          </a:p>
        </p:txBody>
      </p:sp>
    </p:spTree>
    <p:extLst>
      <p:ext uri="{BB962C8B-B14F-4D97-AF65-F5344CB8AC3E}">
        <p14:creationId xmlns:p14="http://schemas.microsoft.com/office/powerpoint/2010/main" val="37065184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6189" t="31183" r="15985" b="13549"/>
          <a:stretch/>
        </p:blipFill>
        <p:spPr>
          <a:xfrm>
            <a:off x="0" y="0"/>
            <a:ext cx="12192000"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p14:cNvContentPartPr/>
              <p14:nvPr/>
            </p14:nvContentPartPr>
            <p14:xfrm>
              <a:off x="3089520" y="1696680"/>
              <a:ext cx="6242400" cy="4536720"/>
            </p14:xfrm>
          </p:contentPart>
        </mc:Choice>
        <mc:Fallback xmlns="">
          <p:pic>
            <p:nvPicPr>
              <p:cNvPr id="3" name="Ink 2"/>
              <p:cNvPicPr/>
              <p:nvPr/>
            </p:nvPicPr>
            <p:blipFill>
              <a:blip r:embed="rId6"/>
              <a:stretch>
                <a:fillRect/>
              </a:stretch>
            </p:blipFill>
            <p:spPr>
              <a:xfrm>
                <a:off x="3080160" y="1687320"/>
                <a:ext cx="6261120" cy="4555440"/>
              </a:xfrm>
              <a:prstGeom prst="rect">
                <a:avLst/>
              </a:prstGeom>
            </p:spPr>
          </p:pic>
        </mc:Fallback>
      </mc:AlternateContent>
      <mc:AlternateContent xmlns:mc="http://schemas.openxmlformats.org/markup-compatibility/2006">
        <mc:Choice xmlns:iact="http://schemas.microsoft.com/office/powerpoint/2014/inkAction" xmlns:p14="http://schemas.microsoft.com/office/powerpoint/2010/main" xmlns="" Requires="p14 iact">
          <p:contentPart p14:bwMode="auto" r:id="rId7">
            <p14:nvContentPartPr>
              <p14:cNvPr id="4" name="Ink 3"/>
              <p14:cNvContentPartPr/>
              <p14:nvPr>
                <p:extLst>
                  <p:ext uri="{42D2F446-02D8-4167-A562-619A0277C38B}">
                    <p15:isNarration xmlns:p15="http://schemas.microsoft.com/office/powerpoint/2012/main" val="1"/>
                  </p:ext>
                </p:extLst>
              </p14:nvPr>
            </p14:nvContentPartPr>
            <p14:xfrm>
              <a:off x="1954800" y="1742760"/>
              <a:ext cx="9003600" cy="4516560"/>
            </p14:xfrm>
          </p:contentPart>
        </mc:Choice>
        <mc:Fallback>
          <p:pic>
            <p:nvPicPr>
              <p:cNvPr id="4" name="Ink 3"/>
              <p:cNvPicPr>
                <a:picLocks noGrp="1" noRot="1" noChangeAspect="1" noMove="1" noResize="1" noEditPoints="1" noAdjustHandles="1" noChangeArrowheads="1" noChangeShapeType="1"/>
              </p:cNvPicPr>
              <p:nvPr/>
            </p:nvPicPr>
            <p:blipFill>
              <a:blip r:embed="rId8"/>
              <a:stretch>
                <a:fillRect/>
              </a:stretch>
            </p:blipFill>
            <p:spPr>
              <a:xfrm>
                <a:off x="1949400" y="1736280"/>
                <a:ext cx="9014760" cy="4528440"/>
              </a:xfrm>
              <a:prstGeom prst="rect">
                <a:avLst/>
              </a:prstGeom>
            </p:spPr>
          </p:pic>
        </mc:Fallback>
      </mc:AlternateContent>
      <p:sp>
        <p:nvSpPr>
          <p:cNvPr id="6" name="Footer Placeholder 5"/>
          <p:cNvSpPr>
            <a:spLocks noGrp="1"/>
          </p:cNvSpPr>
          <p:nvPr>
            <p:ph type="ftr" sz="quarter" idx="11"/>
          </p:nvPr>
        </p:nvSpPr>
        <p:spPr/>
        <p:txBody>
          <a:bodyPr/>
          <a:lstStyle/>
          <a:p>
            <a:r>
              <a:rPr lang="en-US" smtClean="0"/>
              <a:t>Wacth GST lecture @ my YouTube channel "GST Free Class"</a:t>
            </a:r>
            <a:endParaRPr lang="en-US"/>
          </a:p>
        </p:txBody>
      </p:sp>
      <p:sp>
        <p:nvSpPr>
          <p:cNvPr id="7" name="Slide Number Placeholder 6"/>
          <p:cNvSpPr>
            <a:spLocks noGrp="1"/>
          </p:cNvSpPr>
          <p:nvPr>
            <p:ph type="sldNum" sz="quarter" idx="12"/>
          </p:nvPr>
        </p:nvSpPr>
        <p:spPr/>
        <p:txBody>
          <a:bodyPr/>
          <a:lstStyle/>
          <a:p>
            <a:fld id="{AF919521-93F5-4A9B-8D69-4C242A2BADBE}" type="slidenum">
              <a:rPr lang="en-US" smtClean="0"/>
              <a:t>9</a:t>
            </a:fld>
            <a:endParaRPr lang="en-US"/>
          </a:p>
        </p:txBody>
      </p:sp>
    </p:spTree>
    <p:extLst>
      <p:ext uri="{BB962C8B-B14F-4D97-AF65-F5344CB8AC3E}">
        <p14:creationId xmlns:p14="http://schemas.microsoft.com/office/powerpoint/2010/main" val="6722473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md type="call" cmd="playFrom(0.0)">
                                      <p:cBhvr>
                                        <p:cTn id="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3139</TotalTime>
  <Words>4749</Words>
  <Application>Microsoft Office PowerPoint</Application>
  <PresentationFormat>Widescreen</PresentationFormat>
  <Paragraphs>414</Paragraphs>
  <Slides>68</Slides>
  <Notes>3</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68</vt:i4>
      </vt:variant>
    </vt:vector>
  </HeadingPairs>
  <TitlesOfParts>
    <vt:vector size="76" baseType="lpstr">
      <vt:lpstr>Arial Unicode MS</vt:lpstr>
      <vt:lpstr>Arial</vt:lpstr>
      <vt:lpstr>Book Antiqua</vt:lpstr>
      <vt:lpstr>Calibri</vt:lpstr>
      <vt:lpstr>Calibri Light</vt:lpstr>
      <vt:lpstr>Times New Roman</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Family [Section 2(49)]:</vt:lpstr>
      <vt:lpstr>Illustration</vt:lpstr>
      <vt:lpstr>Illustration</vt:lpstr>
      <vt:lpstr>PowerPoint Presentation</vt:lpstr>
      <vt:lpstr>PowerPoint Presentation</vt:lpstr>
      <vt:lpstr>PowerPoint Presentation</vt:lpstr>
      <vt:lpstr>PowerPoint Presentation</vt:lpstr>
      <vt:lpstr>PowerPoint Presentation</vt:lpstr>
      <vt:lpstr>Illustration</vt:lpstr>
      <vt:lpstr>Illustration</vt:lpstr>
      <vt:lpstr>PowerPoint Presentation</vt:lpstr>
      <vt:lpstr>PowerPoint Presentation</vt:lpstr>
      <vt:lpstr>PowerPoint Presentation</vt:lpstr>
      <vt:lpstr>Example </vt:lpstr>
      <vt:lpstr>Example </vt:lpstr>
      <vt:lpstr>PowerPoint Presentation</vt:lpstr>
      <vt:lpstr>PowerPoint Presentation</vt:lpstr>
      <vt:lpstr>PowerPoint Presentation</vt:lpstr>
      <vt:lpstr>PowerPoint Presentation</vt:lpstr>
      <vt:lpstr>Example </vt:lpstr>
      <vt:lpstr>Example </vt:lpstr>
      <vt:lpstr>Illustration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vt:lpstr>
      <vt:lpstr>PowerPoint Presentation</vt:lpstr>
      <vt:lpstr>PowerPoint Presentation</vt:lpstr>
      <vt:lpstr>Illustration</vt:lpstr>
      <vt:lpstr> Sollution</vt:lpstr>
      <vt:lpstr>Working Notes  </vt:lpstr>
      <vt:lpstr>Working Notes  </vt:lpstr>
      <vt:lpstr>Illustration</vt:lpstr>
      <vt:lpstr>Working Notes  </vt:lpstr>
      <vt:lpstr>Working Notes  </vt:lpstr>
      <vt:lpstr> Sollution</vt:lpstr>
      <vt:lpstr>Illustration</vt:lpstr>
      <vt:lpstr>Working Notes  </vt:lpstr>
      <vt:lpstr> Sollution</vt:lpstr>
      <vt:lpstr>Illustration</vt:lpstr>
      <vt:lpstr>Sollution</vt:lpstr>
      <vt:lpstr>Illustration</vt:lpstr>
      <vt:lpstr>Sollution</vt:lpstr>
      <vt:lpstr>Sollution</vt:lpstr>
      <vt:lpstr>Illustration</vt:lpstr>
      <vt:lpstr>Illustration</vt:lpstr>
      <vt:lpstr>Illustration</vt:lpstr>
      <vt:lpstr>Sollution</vt:lpstr>
      <vt:lpstr>Illustration</vt:lpstr>
      <vt:lpstr>Illustration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MANISH KUMAR</dc:creator>
  <cp:lastModifiedBy>Administrator</cp:lastModifiedBy>
  <cp:revision>71</cp:revision>
  <dcterms:created xsi:type="dcterms:W3CDTF">2018-02-16T14:46:17Z</dcterms:created>
  <dcterms:modified xsi:type="dcterms:W3CDTF">2018-02-21T05:47:42Z</dcterms:modified>
</cp:coreProperties>
</file>