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2.xml" ContentType="application/vnd.openxmlformats-officedocument.presentationml.tag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ags/tag3.xml" ContentType="application/vnd.openxmlformats-officedocument.presentationml.tags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76" r:id="rId1"/>
  </p:sldMasterIdLst>
  <p:notesMasterIdLst>
    <p:notesMasterId r:id="rId25"/>
  </p:notesMasterIdLst>
  <p:sldIdLst>
    <p:sldId id="256" r:id="rId2"/>
    <p:sldId id="259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70" r:id="rId12"/>
    <p:sldId id="273" r:id="rId13"/>
    <p:sldId id="274" r:id="rId14"/>
    <p:sldId id="276" r:id="rId15"/>
    <p:sldId id="283" r:id="rId16"/>
    <p:sldId id="284" r:id="rId17"/>
    <p:sldId id="285" r:id="rId18"/>
    <p:sldId id="286" r:id="rId19"/>
    <p:sldId id="281" r:id="rId20"/>
    <p:sldId id="277" r:id="rId21"/>
    <p:sldId id="278" r:id="rId22"/>
    <p:sldId id="279" r:id="rId23"/>
    <p:sldId id="28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A8EF7EC-7612-459C-A133-04D86536FAA3}">
          <p14:sldIdLst>
            <p14:sldId id="256"/>
            <p14:sldId id="259"/>
            <p14:sldId id="257"/>
            <p14:sldId id="260"/>
            <p14:sldId id="261"/>
            <p14:sldId id="262"/>
            <p14:sldId id="263"/>
            <p14:sldId id="264"/>
            <p14:sldId id="265"/>
            <p14:sldId id="267"/>
            <p14:sldId id="270"/>
            <p14:sldId id="273"/>
            <p14:sldId id="274"/>
            <p14:sldId id="276"/>
            <p14:sldId id="283"/>
          </p14:sldIdLst>
        </p14:section>
        <p14:section name="Untitled Section" id="{743CE51E-BC7B-48EE-9D4C-F0801BC5D424}">
          <p14:sldIdLst>
            <p14:sldId id="284"/>
            <p14:sldId id="285"/>
            <p14:sldId id="286"/>
            <p14:sldId id="281"/>
            <p14:sldId id="277"/>
            <p14:sldId id="278"/>
            <p14:sldId id="279"/>
            <p14:sldId id="28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9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0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90B3F0-9042-4EF9-8524-8E1AD82FA67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1C0739-7943-44EF-BD76-6A9D4D2B3F27}">
      <dgm:prSet phldrT="[Text]" custT="1"/>
      <dgm:spPr>
        <a:solidFill>
          <a:srgbClr val="92D050">
            <a:alpha val="90000"/>
          </a:srgbClr>
        </a:solidFill>
      </dgm:spPr>
      <dgm:t>
        <a:bodyPr/>
        <a:lstStyle/>
        <a:p>
          <a:r>
            <a:rPr lang="en-US" sz="1600" dirty="0" smtClean="0"/>
            <a:t>Existing     </a:t>
          </a:r>
        </a:p>
        <a:p>
          <a:r>
            <a:rPr lang="en-US" sz="1600" dirty="0" smtClean="0"/>
            <a:t>Tax Structure</a:t>
          </a:r>
          <a:endParaRPr lang="en-US" sz="1600" dirty="0"/>
        </a:p>
      </dgm:t>
    </dgm:pt>
    <dgm:pt modelId="{7289CE15-F2EF-4742-B693-516D60776215}" type="parTrans" cxnId="{ABF4D38A-5D4F-4157-8EE9-E24785CDA8F6}">
      <dgm:prSet/>
      <dgm:spPr/>
      <dgm:t>
        <a:bodyPr/>
        <a:lstStyle/>
        <a:p>
          <a:endParaRPr lang="en-US" sz="1400"/>
        </a:p>
      </dgm:t>
    </dgm:pt>
    <dgm:pt modelId="{FA3EA4E0-B896-4B7C-8983-C98AF8D265C2}" type="sibTrans" cxnId="{ABF4D38A-5D4F-4157-8EE9-E24785CDA8F6}">
      <dgm:prSet/>
      <dgm:spPr/>
      <dgm:t>
        <a:bodyPr/>
        <a:lstStyle/>
        <a:p>
          <a:endParaRPr lang="en-US" sz="1400"/>
        </a:p>
      </dgm:t>
    </dgm:pt>
    <dgm:pt modelId="{CB3EFC06-DE69-4142-AA73-38B6894872D8}">
      <dgm:prSet phldrT="[Text]" custT="1"/>
      <dgm:spPr>
        <a:solidFill>
          <a:schemeClr val="accent4">
            <a:lumMod val="75000"/>
            <a:alpha val="90000"/>
          </a:schemeClr>
        </a:solidFill>
      </dgm:spPr>
      <dgm:t>
        <a:bodyPr/>
        <a:lstStyle/>
        <a:p>
          <a:r>
            <a:rPr lang="en-US" sz="1600" dirty="0" smtClean="0"/>
            <a:t>Direct Tax</a:t>
          </a:r>
          <a:endParaRPr lang="en-US" sz="1600" dirty="0"/>
        </a:p>
      </dgm:t>
    </dgm:pt>
    <dgm:pt modelId="{80842760-F91B-4DAB-A7EC-36915B75A0A7}" type="parTrans" cxnId="{53766E5A-53C1-43FF-8920-BF4457DBE946}">
      <dgm:prSet>
        <dgm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1600"/>
        </a:p>
      </dgm:t>
    </dgm:pt>
    <dgm:pt modelId="{B624454B-2418-4A00-AE2E-208DEC616CAE}" type="sibTrans" cxnId="{53766E5A-53C1-43FF-8920-BF4457DBE946}">
      <dgm:prSet/>
      <dgm:spPr/>
      <dgm:t>
        <a:bodyPr/>
        <a:lstStyle/>
        <a:p>
          <a:endParaRPr lang="en-US" sz="1400"/>
        </a:p>
      </dgm:t>
    </dgm:pt>
    <dgm:pt modelId="{08F657A8-0649-4EE1-B878-73DE297C7FFE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dirty="0" smtClean="0"/>
            <a:t>          Income Tax	</a:t>
          </a:r>
          <a:endParaRPr lang="en-US" sz="1600" dirty="0"/>
        </a:p>
      </dgm:t>
    </dgm:pt>
    <dgm:pt modelId="{2FC053DF-9B88-4A57-9360-82A4DBC16C90}" type="parTrans" cxnId="{5AC37F2F-C907-4327-AD5D-CF33AE03D5E0}">
      <dgm:prSet>
        <dgm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1600"/>
        </a:p>
      </dgm:t>
    </dgm:pt>
    <dgm:pt modelId="{73F08E9F-A778-47C3-93FE-DAFCC8D2CB51}" type="sibTrans" cxnId="{5AC37F2F-C907-4327-AD5D-CF33AE03D5E0}">
      <dgm:prSet/>
      <dgm:spPr/>
      <dgm:t>
        <a:bodyPr/>
        <a:lstStyle/>
        <a:p>
          <a:endParaRPr lang="en-US" sz="1400"/>
        </a:p>
      </dgm:t>
    </dgm:pt>
    <dgm:pt modelId="{74A34120-397E-4318-BB0A-E225657A770C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dirty="0" smtClean="0"/>
            <a:t>Wealth Tax</a:t>
          </a:r>
          <a:endParaRPr lang="en-US" sz="1600" dirty="0"/>
        </a:p>
      </dgm:t>
    </dgm:pt>
    <dgm:pt modelId="{CC8AE5BF-EE24-466C-83E5-792AC9EB7C97}" type="parTrans" cxnId="{DF8437B7-A22C-4534-90D2-DB696F03DD81}">
      <dgm:prSet>
        <dgm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1600"/>
        </a:p>
      </dgm:t>
    </dgm:pt>
    <dgm:pt modelId="{1101559F-1E66-4334-B955-C39CD3B7E068}" type="sibTrans" cxnId="{DF8437B7-A22C-4534-90D2-DB696F03DD81}">
      <dgm:prSet/>
      <dgm:spPr/>
      <dgm:t>
        <a:bodyPr/>
        <a:lstStyle/>
        <a:p>
          <a:endParaRPr lang="en-US" sz="1400"/>
        </a:p>
      </dgm:t>
    </dgm:pt>
    <dgm:pt modelId="{D2264B91-699F-49A0-9FFA-6C0CCA2A7C80}">
      <dgm:prSet phldrT="[Text]" custT="1"/>
      <dgm:spPr>
        <a:solidFill>
          <a:schemeClr val="accent4">
            <a:lumMod val="75000"/>
            <a:alpha val="90000"/>
          </a:schemeClr>
        </a:solidFill>
      </dgm:spPr>
      <dgm:t>
        <a:bodyPr/>
        <a:lstStyle/>
        <a:p>
          <a:r>
            <a:rPr lang="en-US" sz="1600" dirty="0" smtClean="0"/>
            <a:t>Indirect Tax</a:t>
          </a:r>
          <a:endParaRPr lang="en-US" sz="1600" dirty="0"/>
        </a:p>
      </dgm:t>
    </dgm:pt>
    <dgm:pt modelId="{F8128AA2-CEDC-498F-99A1-AB59C57AEE5A}" type="parTrans" cxnId="{74EDB11A-8AA7-4171-B5E0-05C9A901D666}">
      <dgm:prSet>
        <dgm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1600"/>
        </a:p>
      </dgm:t>
    </dgm:pt>
    <dgm:pt modelId="{37F38100-B321-4E85-8654-56D82029AF19}" type="sibTrans" cxnId="{74EDB11A-8AA7-4171-B5E0-05C9A901D666}">
      <dgm:prSet/>
      <dgm:spPr/>
      <dgm:t>
        <a:bodyPr/>
        <a:lstStyle/>
        <a:p>
          <a:endParaRPr lang="en-US" sz="1400"/>
        </a:p>
      </dgm:t>
    </dgm:pt>
    <dgm:pt modelId="{0EF63A1C-B734-4E02-84F9-BBDD5A76FEF6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dirty="0" smtClean="0"/>
            <a:t>Central Tax</a:t>
          </a:r>
          <a:endParaRPr lang="en-US" sz="1600" dirty="0"/>
        </a:p>
      </dgm:t>
    </dgm:pt>
    <dgm:pt modelId="{1544B6E4-E7EE-4AF0-9E91-2ABF3937FBB4}" type="parTrans" cxnId="{007C27C9-8F08-4E76-9AA4-297AFE410F6B}">
      <dgm:prSet>
        <dgm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1600"/>
        </a:p>
      </dgm:t>
    </dgm:pt>
    <dgm:pt modelId="{6484FEC6-6474-4ED9-A1AF-B98B3F3E044D}" type="sibTrans" cxnId="{007C27C9-8F08-4E76-9AA4-297AFE410F6B}">
      <dgm:prSet/>
      <dgm:spPr/>
      <dgm:t>
        <a:bodyPr/>
        <a:lstStyle/>
        <a:p>
          <a:endParaRPr lang="en-US" sz="1400"/>
        </a:p>
      </dgm:t>
    </dgm:pt>
    <dgm:pt modelId="{2242E98D-9141-418C-81A0-D8F4F5DFD876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dirty="0" smtClean="0"/>
            <a:t>State Tax</a:t>
          </a:r>
          <a:endParaRPr lang="en-US" sz="1600" dirty="0"/>
        </a:p>
      </dgm:t>
    </dgm:pt>
    <dgm:pt modelId="{2A9606AD-015D-4668-8AAF-C826CC2B513C}" type="parTrans" cxnId="{2B87F5DE-EE08-42B4-B514-B61B50A98E81}">
      <dgm:prSet>
        <dgm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1600">
            <a:ln>
              <a:solidFill>
                <a:schemeClr val="accent6">
                  <a:lumMod val="75000"/>
                </a:schemeClr>
              </a:solidFill>
            </a:ln>
          </a:endParaRPr>
        </a:p>
      </dgm:t>
    </dgm:pt>
    <dgm:pt modelId="{E6866E29-4897-4611-92EE-0E2BD66D9EF8}" type="sibTrans" cxnId="{2B87F5DE-EE08-42B4-B514-B61B50A98E81}">
      <dgm:prSet/>
      <dgm:spPr/>
      <dgm:t>
        <a:bodyPr/>
        <a:lstStyle/>
        <a:p>
          <a:endParaRPr lang="en-US" sz="1400"/>
        </a:p>
      </dgm:t>
    </dgm:pt>
    <dgm:pt modelId="{A6F67CA6-7087-4B51-B927-B5BBD560ABCA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dirty="0" smtClean="0"/>
            <a:t>Excise</a:t>
          </a:r>
          <a:endParaRPr lang="en-US" sz="1600" dirty="0"/>
        </a:p>
      </dgm:t>
    </dgm:pt>
    <dgm:pt modelId="{0102B7CC-2A07-4D56-BA17-42F584B48D8F}" type="parTrans" cxnId="{BFD237DF-1B71-4B10-8A14-81853AFF1AB5}">
      <dgm:prSet>
        <dgm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1600"/>
        </a:p>
      </dgm:t>
    </dgm:pt>
    <dgm:pt modelId="{E375B44C-93C1-48E5-90FE-2BF969EAACEF}" type="sibTrans" cxnId="{BFD237DF-1B71-4B10-8A14-81853AFF1AB5}">
      <dgm:prSet/>
      <dgm:spPr/>
      <dgm:t>
        <a:bodyPr/>
        <a:lstStyle/>
        <a:p>
          <a:endParaRPr lang="en-US" sz="1400"/>
        </a:p>
      </dgm:t>
    </dgm:pt>
    <dgm:pt modelId="{21DA303B-0883-4F8D-B52E-8334BB91654F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dirty="0" smtClean="0"/>
            <a:t>Service Tax</a:t>
          </a:r>
          <a:endParaRPr lang="en-US" sz="1600" dirty="0"/>
        </a:p>
      </dgm:t>
    </dgm:pt>
    <dgm:pt modelId="{23DB236C-7432-42B3-AD3B-9EFF5FE742BF}" type="parTrans" cxnId="{324EFF16-CCF9-449E-A4DC-312F05199E7C}">
      <dgm:prSet/>
      <dgm:spPr/>
      <dgm:t>
        <a:bodyPr/>
        <a:lstStyle/>
        <a:p>
          <a:endParaRPr lang="en-US" sz="1600"/>
        </a:p>
      </dgm:t>
    </dgm:pt>
    <dgm:pt modelId="{3B4C10C7-9C2D-46D6-85F8-7EB80D70CDCC}" type="sibTrans" cxnId="{324EFF16-CCF9-449E-A4DC-312F05199E7C}">
      <dgm:prSet/>
      <dgm:spPr/>
      <dgm:t>
        <a:bodyPr/>
        <a:lstStyle/>
        <a:p>
          <a:endParaRPr lang="en-US" sz="1400"/>
        </a:p>
      </dgm:t>
    </dgm:pt>
    <dgm:pt modelId="{A4BEEBE0-270B-4242-99AF-5B6303CFF81E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dirty="0" smtClean="0"/>
            <a:t>VAT</a:t>
          </a:r>
          <a:endParaRPr lang="en-US" sz="1600" dirty="0"/>
        </a:p>
      </dgm:t>
    </dgm:pt>
    <dgm:pt modelId="{60C737DE-A62A-4166-872B-AF02BB707069}" type="parTrans" cxnId="{8E18FB67-FE96-4106-87E6-F71277405885}">
      <dgm:prSet>
        <dgm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1600"/>
        </a:p>
      </dgm:t>
    </dgm:pt>
    <dgm:pt modelId="{CDBE9535-50A2-4422-A35A-DC3CBA364584}" type="sibTrans" cxnId="{8E18FB67-FE96-4106-87E6-F71277405885}">
      <dgm:prSet/>
      <dgm:spPr/>
      <dgm:t>
        <a:bodyPr/>
        <a:lstStyle/>
        <a:p>
          <a:endParaRPr lang="en-US" sz="1400"/>
        </a:p>
      </dgm:t>
    </dgm:pt>
    <dgm:pt modelId="{43825AF3-FED2-478A-B6B1-BDD94BED749D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dirty="0" smtClean="0"/>
            <a:t>Entry Tax, luxury tax, Lottery Tax, etc.</a:t>
          </a:r>
          <a:endParaRPr lang="en-US" sz="1600" dirty="0"/>
        </a:p>
      </dgm:t>
    </dgm:pt>
    <dgm:pt modelId="{57480883-0066-4B28-A56B-B6C3D488C5DB}" type="parTrans" cxnId="{9A2DD2D1-6643-4B8E-BC62-2B6F6488A581}">
      <dgm:prSet>
        <dgm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1600"/>
        </a:p>
      </dgm:t>
    </dgm:pt>
    <dgm:pt modelId="{DA6AC472-28EE-494D-A7D3-E89A4CB5A84F}" type="sibTrans" cxnId="{9A2DD2D1-6643-4B8E-BC62-2B6F6488A581}">
      <dgm:prSet/>
      <dgm:spPr/>
      <dgm:t>
        <a:bodyPr/>
        <a:lstStyle/>
        <a:p>
          <a:endParaRPr lang="en-US" sz="1400"/>
        </a:p>
      </dgm:t>
    </dgm:pt>
    <dgm:pt modelId="{E95EDEC0-3F13-49FB-834C-CD39C92B6290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dirty="0" smtClean="0"/>
            <a:t>Custom</a:t>
          </a:r>
          <a:endParaRPr lang="en-US" sz="1600" dirty="0"/>
        </a:p>
      </dgm:t>
    </dgm:pt>
    <dgm:pt modelId="{43E930DC-A652-4660-9E91-512CBCB5EBEA}" type="sibTrans" cxnId="{45BA78C9-C989-4836-9D79-B14412F61244}">
      <dgm:prSet/>
      <dgm:spPr/>
      <dgm:t>
        <a:bodyPr/>
        <a:lstStyle/>
        <a:p>
          <a:endParaRPr lang="en-US" sz="1400"/>
        </a:p>
      </dgm:t>
    </dgm:pt>
    <dgm:pt modelId="{699672D2-7CC5-44F7-BF6D-57CB27E4FDDE}" type="parTrans" cxnId="{45BA78C9-C989-4836-9D79-B14412F61244}">
      <dgm:prSet>
        <dgm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1600"/>
        </a:p>
      </dgm:t>
    </dgm:pt>
    <dgm:pt modelId="{A28D54F6-E6E9-44D8-87AF-B06D1360A52D}" type="pres">
      <dgm:prSet presAssocID="{DC90B3F0-9042-4EF9-8524-8E1AD82FA67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9736180-43D6-4D56-A974-FA10F8B5F9A2}" type="pres">
      <dgm:prSet presAssocID="{881C0739-7943-44EF-BD76-6A9D4D2B3F27}" presName="hierRoot1" presStyleCnt="0"/>
      <dgm:spPr/>
    </dgm:pt>
    <dgm:pt modelId="{612247BE-AAE9-4FDD-B392-BBFEFD51FA7A}" type="pres">
      <dgm:prSet presAssocID="{881C0739-7943-44EF-BD76-6A9D4D2B3F27}" presName="composite" presStyleCnt="0"/>
      <dgm:spPr/>
    </dgm:pt>
    <dgm:pt modelId="{25B37764-B936-4A82-941E-933050CE1DD0}" type="pres">
      <dgm:prSet presAssocID="{881C0739-7943-44EF-BD76-6A9D4D2B3F27}" presName="background" presStyleLbl="node0" presStyleIdx="0" presStyleCn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5941A6D5-DD07-4CF9-A9F7-F72748EC608C}" type="pres">
      <dgm:prSet presAssocID="{881C0739-7943-44EF-BD76-6A9D4D2B3F27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784BDC-A0B0-45F3-9C49-C671A54E6600}" type="pres">
      <dgm:prSet presAssocID="{881C0739-7943-44EF-BD76-6A9D4D2B3F27}" presName="hierChild2" presStyleCnt="0"/>
      <dgm:spPr/>
    </dgm:pt>
    <dgm:pt modelId="{7C0469FD-B98E-4637-A481-108F4E50CACB}" type="pres">
      <dgm:prSet presAssocID="{80842760-F91B-4DAB-A7EC-36915B75A0A7}" presName="Name10" presStyleLbl="parChTrans1D2" presStyleIdx="0" presStyleCnt="2"/>
      <dgm:spPr/>
      <dgm:t>
        <a:bodyPr/>
        <a:lstStyle/>
        <a:p>
          <a:endParaRPr lang="en-US"/>
        </a:p>
      </dgm:t>
    </dgm:pt>
    <dgm:pt modelId="{163CE9A9-1FD3-45F3-9D23-5DADA79788C4}" type="pres">
      <dgm:prSet presAssocID="{CB3EFC06-DE69-4142-AA73-38B6894872D8}" presName="hierRoot2" presStyleCnt="0"/>
      <dgm:spPr/>
    </dgm:pt>
    <dgm:pt modelId="{B408B492-B770-49B9-A09B-0A833743E876}" type="pres">
      <dgm:prSet presAssocID="{CB3EFC06-DE69-4142-AA73-38B6894872D8}" presName="composite2" presStyleCnt="0"/>
      <dgm:spPr/>
    </dgm:pt>
    <dgm:pt modelId="{EA12A5BA-5FFC-45F1-B49F-FCEF2A07016E}" type="pres">
      <dgm:prSet presAssocID="{CB3EFC06-DE69-4142-AA73-38B6894872D8}" presName="background2" presStyleLbl="node2" presStyleIdx="0" presStyleCnt="2"/>
      <dgm:spPr/>
    </dgm:pt>
    <dgm:pt modelId="{320FD404-409D-4E1F-AEB7-F7D7BD9BE221}" type="pres">
      <dgm:prSet presAssocID="{CB3EFC06-DE69-4142-AA73-38B6894872D8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471225-742C-4203-95CD-2D98C2F6751B}" type="pres">
      <dgm:prSet presAssocID="{CB3EFC06-DE69-4142-AA73-38B6894872D8}" presName="hierChild3" presStyleCnt="0"/>
      <dgm:spPr/>
    </dgm:pt>
    <dgm:pt modelId="{29003078-F5E9-43E9-989F-0DE3873C6855}" type="pres">
      <dgm:prSet presAssocID="{2FC053DF-9B88-4A57-9360-82A4DBC16C90}" presName="Name17" presStyleLbl="parChTrans1D3" presStyleIdx="0" presStyleCnt="4"/>
      <dgm:spPr/>
      <dgm:t>
        <a:bodyPr/>
        <a:lstStyle/>
        <a:p>
          <a:endParaRPr lang="en-US"/>
        </a:p>
      </dgm:t>
    </dgm:pt>
    <dgm:pt modelId="{08F32115-873D-47EE-BC14-5C5D100265AB}" type="pres">
      <dgm:prSet presAssocID="{08F657A8-0649-4EE1-B878-73DE297C7FFE}" presName="hierRoot3" presStyleCnt="0"/>
      <dgm:spPr/>
    </dgm:pt>
    <dgm:pt modelId="{36EC643A-E064-460F-831B-85EB2B2588AC}" type="pres">
      <dgm:prSet presAssocID="{08F657A8-0649-4EE1-B878-73DE297C7FFE}" presName="composite3" presStyleCnt="0"/>
      <dgm:spPr/>
    </dgm:pt>
    <dgm:pt modelId="{2C673FAB-0977-4995-B93B-5B834DB770C4}" type="pres">
      <dgm:prSet presAssocID="{08F657A8-0649-4EE1-B878-73DE297C7FFE}" presName="background3" presStyleLbl="node3" presStyleIdx="0" presStyleCnt="4"/>
      <dgm:spPr/>
    </dgm:pt>
    <dgm:pt modelId="{31744D33-82A3-44AA-AD62-5DC4D6AF031C}" type="pres">
      <dgm:prSet presAssocID="{08F657A8-0649-4EE1-B878-73DE297C7FFE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3CCF983-3DF4-42A5-9F76-889946B37B9F}" type="pres">
      <dgm:prSet presAssocID="{08F657A8-0649-4EE1-B878-73DE297C7FFE}" presName="hierChild4" presStyleCnt="0"/>
      <dgm:spPr/>
    </dgm:pt>
    <dgm:pt modelId="{D735E66A-DE2C-4391-974E-5235C3F90876}" type="pres">
      <dgm:prSet presAssocID="{CC8AE5BF-EE24-466C-83E5-792AC9EB7C97}" presName="Name17" presStyleLbl="parChTrans1D3" presStyleIdx="1" presStyleCnt="4"/>
      <dgm:spPr/>
      <dgm:t>
        <a:bodyPr/>
        <a:lstStyle/>
        <a:p>
          <a:endParaRPr lang="en-US"/>
        </a:p>
      </dgm:t>
    </dgm:pt>
    <dgm:pt modelId="{2529119F-ECAF-45BD-8C46-EDCEFF5B22B0}" type="pres">
      <dgm:prSet presAssocID="{74A34120-397E-4318-BB0A-E225657A770C}" presName="hierRoot3" presStyleCnt="0"/>
      <dgm:spPr/>
    </dgm:pt>
    <dgm:pt modelId="{2EB52BC5-D5F9-4CCF-B410-900985090E1A}" type="pres">
      <dgm:prSet presAssocID="{74A34120-397E-4318-BB0A-E225657A770C}" presName="composite3" presStyleCnt="0"/>
      <dgm:spPr/>
    </dgm:pt>
    <dgm:pt modelId="{DF180794-925B-4AB1-9E13-C12518871128}" type="pres">
      <dgm:prSet presAssocID="{74A34120-397E-4318-BB0A-E225657A770C}" presName="background3" presStyleLbl="node3" presStyleIdx="1" presStyleCnt="4"/>
      <dgm:spPr/>
    </dgm:pt>
    <dgm:pt modelId="{15B29A14-8A61-4A85-867B-D3DBCE39CD78}" type="pres">
      <dgm:prSet presAssocID="{74A34120-397E-4318-BB0A-E225657A770C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20AE81-ADE2-41A5-B977-92194284A3C9}" type="pres">
      <dgm:prSet presAssocID="{74A34120-397E-4318-BB0A-E225657A770C}" presName="hierChild4" presStyleCnt="0"/>
      <dgm:spPr/>
    </dgm:pt>
    <dgm:pt modelId="{A425EA85-1220-4EFD-B211-4850C8BB43E7}" type="pres">
      <dgm:prSet presAssocID="{F8128AA2-CEDC-498F-99A1-AB59C57AEE5A}" presName="Name10" presStyleLbl="parChTrans1D2" presStyleIdx="1" presStyleCnt="2"/>
      <dgm:spPr/>
      <dgm:t>
        <a:bodyPr/>
        <a:lstStyle/>
        <a:p>
          <a:endParaRPr lang="en-US"/>
        </a:p>
      </dgm:t>
    </dgm:pt>
    <dgm:pt modelId="{1CC155A2-2085-4F19-9880-AE01A039AFF3}" type="pres">
      <dgm:prSet presAssocID="{D2264B91-699F-49A0-9FFA-6C0CCA2A7C80}" presName="hierRoot2" presStyleCnt="0"/>
      <dgm:spPr/>
    </dgm:pt>
    <dgm:pt modelId="{394FD2C6-3AC4-4307-893F-485C0184B247}" type="pres">
      <dgm:prSet presAssocID="{D2264B91-699F-49A0-9FFA-6C0CCA2A7C80}" presName="composite2" presStyleCnt="0"/>
      <dgm:spPr/>
    </dgm:pt>
    <dgm:pt modelId="{2B102F27-AD70-4135-9158-4E15606A314D}" type="pres">
      <dgm:prSet presAssocID="{D2264B91-699F-49A0-9FFA-6C0CCA2A7C80}" presName="background2" presStyleLbl="node2" presStyleIdx="1" presStyleCnt="2"/>
      <dgm:spPr/>
    </dgm:pt>
    <dgm:pt modelId="{6952A5B5-D156-4AA0-8C86-A0AA4980AFC2}" type="pres">
      <dgm:prSet presAssocID="{D2264B91-699F-49A0-9FFA-6C0CCA2A7C80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71B2A8C-0F61-431C-B9A8-C7A5842C7A16}" type="pres">
      <dgm:prSet presAssocID="{D2264B91-699F-49A0-9FFA-6C0CCA2A7C80}" presName="hierChild3" presStyleCnt="0"/>
      <dgm:spPr/>
    </dgm:pt>
    <dgm:pt modelId="{D1952042-1375-4E98-A307-7B062BBF620F}" type="pres">
      <dgm:prSet presAssocID="{1544B6E4-E7EE-4AF0-9E91-2ABF3937FBB4}" presName="Name17" presStyleLbl="parChTrans1D3" presStyleIdx="2" presStyleCnt="4"/>
      <dgm:spPr/>
      <dgm:t>
        <a:bodyPr/>
        <a:lstStyle/>
        <a:p>
          <a:endParaRPr lang="en-US"/>
        </a:p>
      </dgm:t>
    </dgm:pt>
    <dgm:pt modelId="{B937B0A3-693C-4F47-87D4-98A7EE7A2183}" type="pres">
      <dgm:prSet presAssocID="{0EF63A1C-B734-4E02-84F9-BBDD5A76FEF6}" presName="hierRoot3" presStyleCnt="0"/>
      <dgm:spPr/>
    </dgm:pt>
    <dgm:pt modelId="{CA78ADD7-1A68-4E99-922E-0D9F145816DA}" type="pres">
      <dgm:prSet presAssocID="{0EF63A1C-B734-4E02-84F9-BBDD5A76FEF6}" presName="composite3" presStyleCnt="0"/>
      <dgm:spPr/>
    </dgm:pt>
    <dgm:pt modelId="{4F76F2E8-DC22-412C-9878-20B772C999FC}" type="pres">
      <dgm:prSet presAssocID="{0EF63A1C-B734-4E02-84F9-BBDD5A76FEF6}" presName="background3" presStyleLbl="node3" presStyleIdx="2" presStyleCnt="4"/>
      <dgm:spPr/>
    </dgm:pt>
    <dgm:pt modelId="{9B62BA52-4F30-4AA0-A99C-A978AC8E9A08}" type="pres">
      <dgm:prSet presAssocID="{0EF63A1C-B734-4E02-84F9-BBDD5A76FEF6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66BDB26-8A30-4E0A-B50B-7EE09F9E1A39}" type="pres">
      <dgm:prSet presAssocID="{0EF63A1C-B734-4E02-84F9-BBDD5A76FEF6}" presName="hierChild4" presStyleCnt="0"/>
      <dgm:spPr/>
    </dgm:pt>
    <dgm:pt modelId="{5D76F35D-E6DE-418A-8F7A-64FDC0E82A69}" type="pres">
      <dgm:prSet presAssocID="{0102B7CC-2A07-4D56-BA17-42F584B48D8F}" presName="Name23" presStyleLbl="parChTrans1D4" presStyleIdx="0" presStyleCnt="5"/>
      <dgm:spPr/>
      <dgm:t>
        <a:bodyPr/>
        <a:lstStyle/>
        <a:p>
          <a:endParaRPr lang="en-US"/>
        </a:p>
      </dgm:t>
    </dgm:pt>
    <dgm:pt modelId="{F1DE0E51-1F62-434D-9194-E8FB0DD50687}" type="pres">
      <dgm:prSet presAssocID="{A6F67CA6-7087-4B51-B927-B5BBD560ABCA}" presName="hierRoot4" presStyleCnt="0"/>
      <dgm:spPr/>
    </dgm:pt>
    <dgm:pt modelId="{F50B2360-A657-44DB-87F6-17A002AB9027}" type="pres">
      <dgm:prSet presAssocID="{A6F67CA6-7087-4B51-B927-B5BBD560ABCA}" presName="composite4" presStyleCnt="0"/>
      <dgm:spPr/>
    </dgm:pt>
    <dgm:pt modelId="{D94F6C87-5317-4B2B-82D2-616E9E301A31}" type="pres">
      <dgm:prSet presAssocID="{A6F67CA6-7087-4B51-B927-B5BBD560ABCA}" presName="background4" presStyleLbl="node4" presStyleIdx="0" presStyleCnt="5"/>
      <dgm:spPr/>
    </dgm:pt>
    <dgm:pt modelId="{F20E05E8-98DE-4B84-8B1A-F10911B9A4C6}" type="pres">
      <dgm:prSet presAssocID="{A6F67CA6-7087-4B51-B927-B5BBD560ABCA}" presName="text4" presStyleLbl="fgAcc4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4A9687F-2AA0-4002-9704-EF7A9B5071C5}" type="pres">
      <dgm:prSet presAssocID="{A6F67CA6-7087-4B51-B927-B5BBD560ABCA}" presName="hierChild5" presStyleCnt="0"/>
      <dgm:spPr/>
    </dgm:pt>
    <dgm:pt modelId="{D145ECD4-93EC-499B-9178-0A8EF2FE6708}" type="pres">
      <dgm:prSet presAssocID="{23DB236C-7432-42B3-AD3B-9EFF5FE742BF}" presName="Name23" presStyleLbl="parChTrans1D4" presStyleIdx="1" presStyleCnt="5"/>
      <dgm:spPr/>
      <dgm:t>
        <a:bodyPr/>
        <a:lstStyle/>
        <a:p>
          <a:endParaRPr lang="en-US"/>
        </a:p>
      </dgm:t>
    </dgm:pt>
    <dgm:pt modelId="{2A196C53-C48F-40D2-9369-EBB025F7CAB0}" type="pres">
      <dgm:prSet presAssocID="{21DA303B-0883-4F8D-B52E-8334BB91654F}" presName="hierRoot4" presStyleCnt="0"/>
      <dgm:spPr/>
    </dgm:pt>
    <dgm:pt modelId="{E65458A2-FE99-4774-8F14-F2970826EB5D}" type="pres">
      <dgm:prSet presAssocID="{21DA303B-0883-4F8D-B52E-8334BB91654F}" presName="composite4" presStyleCnt="0"/>
      <dgm:spPr/>
    </dgm:pt>
    <dgm:pt modelId="{99C7340D-6643-4E11-89D4-5AD8A7E22B8D}" type="pres">
      <dgm:prSet presAssocID="{21DA303B-0883-4F8D-B52E-8334BB91654F}" presName="background4" presStyleLbl="node4" presStyleIdx="1" presStyleCnt="5"/>
      <dgm:spPr/>
    </dgm:pt>
    <dgm:pt modelId="{AD399C43-145D-43D0-B88A-8736ED8C28B5}" type="pres">
      <dgm:prSet presAssocID="{21DA303B-0883-4F8D-B52E-8334BB91654F}" presName="text4" presStyleLbl="fgAcc4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007693-870D-40CF-A464-E1BBEB848B3D}" type="pres">
      <dgm:prSet presAssocID="{21DA303B-0883-4F8D-B52E-8334BB91654F}" presName="hierChild5" presStyleCnt="0"/>
      <dgm:spPr/>
    </dgm:pt>
    <dgm:pt modelId="{E018ADC2-A1E0-4B5D-9EF2-ABB1F83116C6}" type="pres">
      <dgm:prSet presAssocID="{699672D2-7CC5-44F7-BF6D-57CB27E4FDDE}" presName="Name23" presStyleLbl="parChTrans1D4" presStyleIdx="2" presStyleCnt="5"/>
      <dgm:spPr/>
      <dgm:t>
        <a:bodyPr/>
        <a:lstStyle/>
        <a:p>
          <a:endParaRPr lang="en-US"/>
        </a:p>
      </dgm:t>
    </dgm:pt>
    <dgm:pt modelId="{12D6202A-89A9-4B1B-AA0C-7747B5904A02}" type="pres">
      <dgm:prSet presAssocID="{E95EDEC0-3F13-49FB-834C-CD39C92B6290}" presName="hierRoot4" presStyleCnt="0"/>
      <dgm:spPr/>
    </dgm:pt>
    <dgm:pt modelId="{6E9EE8E1-1387-4654-9EC9-CA986EC73F54}" type="pres">
      <dgm:prSet presAssocID="{E95EDEC0-3F13-49FB-834C-CD39C92B6290}" presName="composite4" presStyleCnt="0"/>
      <dgm:spPr/>
    </dgm:pt>
    <dgm:pt modelId="{A6FFE2F9-BD39-443A-9D32-687E2CAA1C65}" type="pres">
      <dgm:prSet presAssocID="{E95EDEC0-3F13-49FB-834C-CD39C92B6290}" presName="background4" presStyleLbl="node4" presStyleIdx="2" presStyleCnt="5"/>
      <dgm:spPr/>
    </dgm:pt>
    <dgm:pt modelId="{E8DC985C-085B-4BB6-A608-9315A50D25A5}" type="pres">
      <dgm:prSet presAssocID="{E95EDEC0-3F13-49FB-834C-CD39C92B6290}" presName="text4" presStyleLbl="fgAcc4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0615E2E-2A38-42BA-AFA4-D9C29A2270B4}" type="pres">
      <dgm:prSet presAssocID="{E95EDEC0-3F13-49FB-834C-CD39C92B6290}" presName="hierChild5" presStyleCnt="0"/>
      <dgm:spPr/>
    </dgm:pt>
    <dgm:pt modelId="{3D75012E-8A82-4865-A212-995E5B23B53F}" type="pres">
      <dgm:prSet presAssocID="{2A9606AD-015D-4668-8AAF-C826CC2B513C}" presName="Name17" presStyleLbl="parChTrans1D3" presStyleIdx="3" presStyleCnt="4"/>
      <dgm:spPr/>
      <dgm:t>
        <a:bodyPr/>
        <a:lstStyle/>
        <a:p>
          <a:endParaRPr lang="en-US"/>
        </a:p>
      </dgm:t>
    </dgm:pt>
    <dgm:pt modelId="{6C2A9894-37AC-4DA6-8B3B-29C3BC0508A1}" type="pres">
      <dgm:prSet presAssocID="{2242E98D-9141-418C-81A0-D8F4F5DFD876}" presName="hierRoot3" presStyleCnt="0"/>
      <dgm:spPr/>
    </dgm:pt>
    <dgm:pt modelId="{50872345-3560-412B-A2D4-C6AD4B23C2B0}" type="pres">
      <dgm:prSet presAssocID="{2242E98D-9141-418C-81A0-D8F4F5DFD876}" presName="composite3" presStyleCnt="0"/>
      <dgm:spPr/>
    </dgm:pt>
    <dgm:pt modelId="{924734B9-EF78-48C2-849B-304785CD741B}" type="pres">
      <dgm:prSet presAssocID="{2242E98D-9141-418C-81A0-D8F4F5DFD876}" presName="background3" presStyleLbl="node3" presStyleIdx="3" presStyleCnt="4"/>
      <dgm:spPr/>
    </dgm:pt>
    <dgm:pt modelId="{1415E29B-43D4-44A5-8AA3-469DD797FBF4}" type="pres">
      <dgm:prSet presAssocID="{2242E98D-9141-418C-81A0-D8F4F5DFD876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EFFCF2-CF79-4D6E-9341-B5FB0C539F4D}" type="pres">
      <dgm:prSet presAssocID="{2242E98D-9141-418C-81A0-D8F4F5DFD876}" presName="hierChild4" presStyleCnt="0"/>
      <dgm:spPr/>
    </dgm:pt>
    <dgm:pt modelId="{C4AEFC6E-EE2B-4900-ABDB-41C0A2A11AB5}" type="pres">
      <dgm:prSet presAssocID="{60C737DE-A62A-4166-872B-AF02BB707069}" presName="Name23" presStyleLbl="parChTrans1D4" presStyleIdx="3" presStyleCnt="5"/>
      <dgm:spPr/>
      <dgm:t>
        <a:bodyPr/>
        <a:lstStyle/>
        <a:p>
          <a:endParaRPr lang="en-US"/>
        </a:p>
      </dgm:t>
    </dgm:pt>
    <dgm:pt modelId="{3AD20E24-78BD-4C4F-AD47-1550D0FFD9AA}" type="pres">
      <dgm:prSet presAssocID="{A4BEEBE0-270B-4242-99AF-5B6303CFF81E}" presName="hierRoot4" presStyleCnt="0"/>
      <dgm:spPr/>
    </dgm:pt>
    <dgm:pt modelId="{3E305601-BDB2-4861-A82A-F43150029680}" type="pres">
      <dgm:prSet presAssocID="{A4BEEBE0-270B-4242-99AF-5B6303CFF81E}" presName="composite4" presStyleCnt="0"/>
      <dgm:spPr/>
    </dgm:pt>
    <dgm:pt modelId="{D4A68836-AADE-4DBC-A0B7-A278A20C0F7D}" type="pres">
      <dgm:prSet presAssocID="{A4BEEBE0-270B-4242-99AF-5B6303CFF81E}" presName="background4" presStyleLbl="node4" presStyleIdx="3" presStyleCnt="5"/>
      <dgm:spPr/>
    </dgm:pt>
    <dgm:pt modelId="{841F4723-2A9F-4DEE-8239-DF8932A11B1E}" type="pres">
      <dgm:prSet presAssocID="{A4BEEBE0-270B-4242-99AF-5B6303CFF81E}" presName="text4" presStyleLbl="fgAcc4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CA04ECB-EF59-47C3-9151-F78FADF2BADB}" type="pres">
      <dgm:prSet presAssocID="{A4BEEBE0-270B-4242-99AF-5B6303CFF81E}" presName="hierChild5" presStyleCnt="0"/>
      <dgm:spPr/>
    </dgm:pt>
    <dgm:pt modelId="{BBEE5186-8C39-4ABB-B2B5-FCFD8B59BF52}" type="pres">
      <dgm:prSet presAssocID="{57480883-0066-4B28-A56B-B6C3D488C5DB}" presName="Name23" presStyleLbl="parChTrans1D4" presStyleIdx="4" presStyleCnt="5"/>
      <dgm:spPr/>
      <dgm:t>
        <a:bodyPr/>
        <a:lstStyle/>
        <a:p>
          <a:endParaRPr lang="en-US"/>
        </a:p>
      </dgm:t>
    </dgm:pt>
    <dgm:pt modelId="{48BDC20E-0CCF-4286-AC59-A72585F69842}" type="pres">
      <dgm:prSet presAssocID="{43825AF3-FED2-478A-B6B1-BDD94BED749D}" presName="hierRoot4" presStyleCnt="0"/>
      <dgm:spPr/>
    </dgm:pt>
    <dgm:pt modelId="{0ABFD2D6-96EB-4250-BCBB-D5768C7B655E}" type="pres">
      <dgm:prSet presAssocID="{43825AF3-FED2-478A-B6B1-BDD94BED749D}" presName="composite4" presStyleCnt="0"/>
      <dgm:spPr/>
    </dgm:pt>
    <dgm:pt modelId="{4B5E4625-6A7A-4868-9A70-854A44350837}" type="pres">
      <dgm:prSet presAssocID="{43825AF3-FED2-478A-B6B1-BDD94BED749D}" presName="background4" presStyleLbl="node4" presStyleIdx="4" presStyleCnt="5"/>
      <dgm:spPr/>
    </dgm:pt>
    <dgm:pt modelId="{E05F15C2-60BB-4609-9F5C-F81658C74E26}" type="pres">
      <dgm:prSet presAssocID="{43825AF3-FED2-478A-B6B1-BDD94BED749D}" presName="text4" presStyleLbl="fgAcc4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E6FEED8-5D7B-4CF9-8961-F69396E355DD}" type="pres">
      <dgm:prSet presAssocID="{43825AF3-FED2-478A-B6B1-BDD94BED749D}" presName="hierChild5" presStyleCnt="0"/>
      <dgm:spPr/>
    </dgm:pt>
  </dgm:ptLst>
  <dgm:cxnLst>
    <dgm:cxn modelId="{8E18FB67-FE96-4106-87E6-F71277405885}" srcId="{2242E98D-9141-418C-81A0-D8F4F5DFD876}" destId="{A4BEEBE0-270B-4242-99AF-5B6303CFF81E}" srcOrd="0" destOrd="0" parTransId="{60C737DE-A62A-4166-872B-AF02BB707069}" sibTransId="{CDBE9535-50A2-4422-A35A-DC3CBA364584}"/>
    <dgm:cxn modelId="{324EFF16-CCF9-449E-A4DC-312F05199E7C}" srcId="{0EF63A1C-B734-4E02-84F9-BBDD5A76FEF6}" destId="{21DA303B-0883-4F8D-B52E-8334BB91654F}" srcOrd="1" destOrd="0" parTransId="{23DB236C-7432-42B3-AD3B-9EFF5FE742BF}" sibTransId="{3B4C10C7-9C2D-46D6-85F8-7EB80D70CDCC}"/>
    <dgm:cxn modelId="{FDB43882-543C-439E-9A78-599CF2A1FF84}" type="presOf" srcId="{881C0739-7943-44EF-BD76-6A9D4D2B3F27}" destId="{5941A6D5-DD07-4CF9-A9F7-F72748EC608C}" srcOrd="0" destOrd="0" presId="urn:microsoft.com/office/officeart/2005/8/layout/hierarchy1"/>
    <dgm:cxn modelId="{53766E5A-53C1-43FF-8920-BF4457DBE946}" srcId="{881C0739-7943-44EF-BD76-6A9D4D2B3F27}" destId="{CB3EFC06-DE69-4142-AA73-38B6894872D8}" srcOrd="0" destOrd="0" parTransId="{80842760-F91B-4DAB-A7EC-36915B75A0A7}" sibTransId="{B624454B-2418-4A00-AE2E-208DEC616CAE}"/>
    <dgm:cxn modelId="{007C27C9-8F08-4E76-9AA4-297AFE410F6B}" srcId="{D2264B91-699F-49A0-9FFA-6C0CCA2A7C80}" destId="{0EF63A1C-B734-4E02-84F9-BBDD5A76FEF6}" srcOrd="0" destOrd="0" parTransId="{1544B6E4-E7EE-4AF0-9E91-2ABF3937FBB4}" sibTransId="{6484FEC6-6474-4ED9-A1AF-B98B3F3E044D}"/>
    <dgm:cxn modelId="{955450AC-3A70-441F-A180-68E311BC81E0}" type="presOf" srcId="{A4BEEBE0-270B-4242-99AF-5B6303CFF81E}" destId="{841F4723-2A9F-4DEE-8239-DF8932A11B1E}" srcOrd="0" destOrd="0" presId="urn:microsoft.com/office/officeart/2005/8/layout/hierarchy1"/>
    <dgm:cxn modelId="{11B49D88-6D26-4003-8DFE-6A6917F326BF}" type="presOf" srcId="{2A9606AD-015D-4668-8AAF-C826CC2B513C}" destId="{3D75012E-8A82-4865-A212-995E5B23B53F}" srcOrd="0" destOrd="0" presId="urn:microsoft.com/office/officeart/2005/8/layout/hierarchy1"/>
    <dgm:cxn modelId="{BFD237DF-1B71-4B10-8A14-81853AFF1AB5}" srcId="{0EF63A1C-B734-4E02-84F9-BBDD5A76FEF6}" destId="{A6F67CA6-7087-4B51-B927-B5BBD560ABCA}" srcOrd="0" destOrd="0" parTransId="{0102B7CC-2A07-4D56-BA17-42F584B48D8F}" sibTransId="{E375B44C-93C1-48E5-90FE-2BF969EAACEF}"/>
    <dgm:cxn modelId="{4B1AA283-9813-49B3-98E2-C2355E08DF83}" type="presOf" srcId="{1544B6E4-E7EE-4AF0-9E91-2ABF3937FBB4}" destId="{D1952042-1375-4E98-A307-7B062BBF620F}" srcOrd="0" destOrd="0" presId="urn:microsoft.com/office/officeart/2005/8/layout/hierarchy1"/>
    <dgm:cxn modelId="{9A2DD2D1-6643-4B8E-BC62-2B6F6488A581}" srcId="{2242E98D-9141-418C-81A0-D8F4F5DFD876}" destId="{43825AF3-FED2-478A-B6B1-BDD94BED749D}" srcOrd="1" destOrd="0" parTransId="{57480883-0066-4B28-A56B-B6C3D488C5DB}" sibTransId="{DA6AC472-28EE-494D-A7D3-E89A4CB5A84F}"/>
    <dgm:cxn modelId="{45BA78C9-C989-4836-9D79-B14412F61244}" srcId="{0EF63A1C-B734-4E02-84F9-BBDD5A76FEF6}" destId="{E95EDEC0-3F13-49FB-834C-CD39C92B6290}" srcOrd="2" destOrd="0" parTransId="{699672D2-7CC5-44F7-BF6D-57CB27E4FDDE}" sibTransId="{43E930DC-A652-4660-9E91-512CBCB5EBEA}"/>
    <dgm:cxn modelId="{02B55B75-DB51-49D6-92B8-B043A0E819EB}" type="presOf" srcId="{DC90B3F0-9042-4EF9-8524-8E1AD82FA674}" destId="{A28D54F6-E6E9-44D8-87AF-B06D1360A52D}" srcOrd="0" destOrd="0" presId="urn:microsoft.com/office/officeart/2005/8/layout/hierarchy1"/>
    <dgm:cxn modelId="{A823BD72-4F24-48D0-A357-FB431C5DBCD5}" type="presOf" srcId="{F8128AA2-CEDC-498F-99A1-AB59C57AEE5A}" destId="{A425EA85-1220-4EFD-B211-4850C8BB43E7}" srcOrd="0" destOrd="0" presId="urn:microsoft.com/office/officeart/2005/8/layout/hierarchy1"/>
    <dgm:cxn modelId="{D5BD991C-EEBB-4326-8F25-66D933EC65AD}" type="presOf" srcId="{80842760-F91B-4DAB-A7EC-36915B75A0A7}" destId="{7C0469FD-B98E-4637-A481-108F4E50CACB}" srcOrd="0" destOrd="0" presId="urn:microsoft.com/office/officeart/2005/8/layout/hierarchy1"/>
    <dgm:cxn modelId="{DF8437B7-A22C-4534-90D2-DB696F03DD81}" srcId="{CB3EFC06-DE69-4142-AA73-38B6894872D8}" destId="{74A34120-397E-4318-BB0A-E225657A770C}" srcOrd="1" destOrd="0" parTransId="{CC8AE5BF-EE24-466C-83E5-792AC9EB7C97}" sibTransId="{1101559F-1E66-4334-B955-C39CD3B7E068}"/>
    <dgm:cxn modelId="{5AC37F2F-C907-4327-AD5D-CF33AE03D5E0}" srcId="{CB3EFC06-DE69-4142-AA73-38B6894872D8}" destId="{08F657A8-0649-4EE1-B878-73DE297C7FFE}" srcOrd="0" destOrd="0" parTransId="{2FC053DF-9B88-4A57-9360-82A4DBC16C90}" sibTransId="{73F08E9F-A778-47C3-93FE-DAFCC8D2CB51}"/>
    <dgm:cxn modelId="{9BAD4CFF-B662-47CD-97F2-210A3E7C17C4}" type="presOf" srcId="{43825AF3-FED2-478A-B6B1-BDD94BED749D}" destId="{E05F15C2-60BB-4609-9F5C-F81658C74E26}" srcOrd="0" destOrd="0" presId="urn:microsoft.com/office/officeart/2005/8/layout/hierarchy1"/>
    <dgm:cxn modelId="{2B87F5DE-EE08-42B4-B514-B61B50A98E81}" srcId="{D2264B91-699F-49A0-9FFA-6C0CCA2A7C80}" destId="{2242E98D-9141-418C-81A0-D8F4F5DFD876}" srcOrd="1" destOrd="0" parTransId="{2A9606AD-015D-4668-8AAF-C826CC2B513C}" sibTransId="{E6866E29-4897-4611-92EE-0E2BD66D9EF8}"/>
    <dgm:cxn modelId="{4FA3DA7B-F9FD-46FF-9396-F49BF5A386F9}" type="presOf" srcId="{74A34120-397E-4318-BB0A-E225657A770C}" destId="{15B29A14-8A61-4A85-867B-D3DBCE39CD78}" srcOrd="0" destOrd="0" presId="urn:microsoft.com/office/officeart/2005/8/layout/hierarchy1"/>
    <dgm:cxn modelId="{95FB8A93-0C3F-4F2A-B616-BA3FBBF0F3CA}" type="presOf" srcId="{E95EDEC0-3F13-49FB-834C-CD39C92B6290}" destId="{E8DC985C-085B-4BB6-A608-9315A50D25A5}" srcOrd="0" destOrd="0" presId="urn:microsoft.com/office/officeart/2005/8/layout/hierarchy1"/>
    <dgm:cxn modelId="{023A404E-643F-471B-B7EA-953ABF82EEEB}" type="presOf" srcId="{0102B7CC-2A07-4D56-BA17-42F584B48D8F}" destId="{5D76F35D-E6DE-418A-8F7A-64FDC0E82A69}" srcOrd="0" destOrd="0" presId="urn:microsoft.com/office/officeart/2005/8/layout/hierarchy1"/>
    <dgm:cxn modelId="{8EC01DD6-569E-4BE8-A371-619B6EDF5973}" type="presOf" srcId="{D2264B91-699F-49A0-9FFA-6C0CCA2A7C80}" destId="{6952A5B5-D156-4AA0-8C86-A0AA4980AFC2}" srcOrd="0" destOrd="0" presId="urn:microsoft.com/office/officeart/2005/8/layout/hierarchy1"/>
    <dgm:cxn modelId="{74E3E213-6F49-4774-85C8-3788E282EE2A}" type="presOf" srcId="{60C737DE-A62A-4166-872B-AF02BB707069}" destId="{C4AEFC6E-EE2B-4900-ABDB-41C0A2A11AB5}" srcOrd="0" destOrd="0" presId="urn:microsoft.com/office/officeart/2005/8/layout/hierarchy1"/>
    <dgm:cxn modelId="{ABF4D38A-5D4F-4157-8EE9-E24785CDA8F6}" srcId="{DC90B3F0-9042-4EF9-8524-8E1AD82FA674}" destId="{881C0739-7943-44EF-BD76-6A9D4D2B3F27}" srcOrd="0" destOrd="0" parTransId="{7289CE15-F2EF-4742-B693-516D60776215}" sibTransId="{FA3EA4E0-B896-4B7C-8983-C98AF8D265C2}"/>
    <dgm:cxn modelId="{74EDB11A-8AA7-4171-B5E0-05C9A901D666}" srcId="{881C0739-7943-44EF-BD76-6A9D4D2B3F27}" destId="{D2264B91-699F-49A0-9FFA-6C0CCA2A7C80}" srcOrd="1" destOrd="0" parTransId="{F8128AA2-CEDC-498F-99A1-AB59C57AEE5A}" sibTransId="{37F38100-B321-4E85-8654-56D82029AF19}"/>
    <dgm:cxn modelId="{C6BC011A-E748-4D33-9664-612FD9043F51}" type="presOf" srcId="{23DB236C-7432-42B3-AD3B-9EFF5FE742BF}" destId="{D145ECD4-93EC-499B-9178-0A8EF2FE6708}" srcOrd="0" destOrd="0" presId="urn:microsoft.com/office/officeart/2005/8/layout/hierarchy1"/>
    <dgm:cxn modelId="{EBC963D5-0D5F-47A5-980C-FF8324468A2A}" type="presOf" srcId="{CC8AE5BF-EE24-466C-83E5-792AC9EB7C97}" destId="{D735E66A-DE2C-4391-974E-5235C3F90876}" srcOrd="0" destOrd="0" presId="urn:microsoft.com/office/officeart/2005/8/layout/hierarchy1"/>
    <dgm:cxn modelId="{6289CB4C-6BA5-4CEB-A103-23C14139E40F}" type="presOf" srcId="{57480883-0066-4B28-A56B-B6C3D488C5DB}" destId="{BBEE5186-8C39-4ABB-B2B5-FCFD8B59BF52}" srcOrd="0" destOrd="0" presId="urn:microsoft.com/office/officeart/2005/8/layout/hierarchy1"/>
    <dgm:cxn modelId="{61DB30FC-D27E-4F9E-ADF5-C38D8FD467E0}" type="presOf" srcId="{699672D2-7CC5-44F7-BF6D-57CB27E4FDDE}" destId="{E018ADC2-A1E0-4B5D-9EF2-ABB1F83116C6}" srcOrd="0" destOrd="0" presId="urn:microsoft.com/office/officeart/2005/8/layout/hierarchy1"/>
    <dgm:cxn modelId="{419FDC37-6323-4079-B9C5-C1862C84067F}" type="presOf" srcId="{A6F67CA6-7087-4B51-B927-B5BBD560ABCA}" destId="{F20E05E8-98DE-4B84-8B1A-F10911B9A4C6}" srcOrd="0" destOrd="0" presId="urn:microsoft.com/office/officeart/2005/8/layout/hierarchy1"/>
    <dgm:cxn modelId="{F726EAAA-297F-4333-9E38-70A415E995CC}" type="presOf" srcId="{08F657A8-0649-4EE1-B878-73DE297C7FFE}" destId="{31744D33-82A3-44AA-AD62-5DC4D6AF031C}" srcOrd="0" destOrd="0" presId="urn:microsoft.com/office/officeart/2005/8/layout/hierarchy1"/>
    <dgm:cxn modelId="{5FE3E387-D3BB-4A57-B82A-8DF1061B6D6A}" type="presOf" srcId="{2FC053DF-9B88-4A57-9360-82A4DBC16C90}" destId="{29003078-F5E9-43E9-989F-0DE3873C6855}" srcOrd="0" destOrd="0" presId="urn:microsoft.com/office/officeart/2005/8/layout/hierarchy1"/>
    <dgm:cxn modelId="{25BB6C81-8AB9-4B42-99E6-979D6E962B20}" type="presOf" srcId="{21DA303B-0883-4F8D-B52E-8334BB91654F}" destId="{AD399C43-145D-43D0-B88A-8736ED8C28B5}" srcOrd="0" destOrd="0" presId="urn:microsoft.com/office/officeart/2005/8/layout/hierarchy1"/>
    <dgm:cxn modelId="{C401618A-CB15-487A-9EDB-38CD1286C7E6}" type="presOf" srcId="{2242E98D-9141-418C-81A0-D8F4F5DFD876}" destId="{1415E29B-43D4-44A5-8AA3-469DD797FBF4}" srcOrd="0" destOrd="0" presId="urn:microsoft.com/office/officeart/2005/8/layout/hierarchy1"/>
    <dgm:cxn modelId="{9A8D149B-F30D-4D3B-95D3-AEB8429D9F17}" type="presOf" srcId="{CB3EFC06-DE69-4142-AA73-38B6894872D8}" destId="{320FD404-409D-4E1F-AEB7-F7D7BD9BE221}" srcOrd="0" destOrd="0" presId="urn:microsoft.com/office/officeart/2005/8/layout/hierarchy1"/>
    <dgm:cxn modelId="{052194FF-6C9D-414A-A2E3-B6229184BEA3}" type="presOf" srcId="{0EF63A1C-B734-4E02-84F9-BBDD5A76FEF6}" destId="{9B62BA52-4F30-4AA0-A99C-A978AC8E9A08}" srcOrd="0" destOrd="0" presId="urn:microsoft.com/office/officeart/2005/8/layout/hierarchy1"/>
    <dgm:cxn modelId="{201F0380-E8F8-4E51-9E96-43014DFF4DA7}" type="presParOf" srcId="{A28D54F6-E6E9-44D8-87AF-B06D1360A52D}" destId="{29736180-43D6-4D56-A974-FA10F8B5F9A2}" srcOrd="0" destOrd="0" presId="urn:microsoft.com/office/officeart/2005/8/layout/hierarchy1"/>
    <dgm:cxn modelId="{20B773FB-B29A-41C6-B99D-9D796747EE8A}" type="presParOf" srcId="{29736180-43D6-4D56-A974-FA10F8B5F9A2}" destId="{612247BE-AAE9-4FDD-B392-BBFEFD51FA7A}" srcOrd="0" destOrd="0" presId="urn:microsoft.com/office/officeart/2005/8/layout/hierarchy1"/>
    <dgm:cxn modelId="{7C94E905-57BA-41DF-A42E-00C84CBC1E74}" type="presParOf" srcId="{612247BE-AAE9-4FDD-B392-BBFEFD51FA7A}" destId="{25B37764-B936-4A82-941E-933050CE1DD0}" srcOrd="0" destOrd="0" presId="urn:microsoft.com/office/officeart/2005/8/layout/hierarchy1"/>
    <dgm:cxn modelId="{A449B53B-53FE-4AC0-ADCD-FBB260DE488A}" type="presParOf" srcId="{612247BE-AAE9-4FDD-B392-BBFEFD51FA7A}" destId="{5941A6D5-DD07-4CF9-A9F7-F72748EC608C}" srcOrd="1" destOrd="0" presId="urn:microsoft.com/office/officeart/2005/8/layout/hierarchy1"/>
    <dgm:cxn modelId="{487F5D5F-C3D8-4521-88B2-EFEEB1DECFCA}" type="presParOf" srcId="{29736180-43D6-4D56-A974-FA10F8B5F9A2}" destId="{73784BDC-A0B0-45F3-9C49-C671A54E6600}" srcOrd="1" destOrd="0" presId="urn:microsoft.com/office/officeart/2005/8/layout/hierarchy1"/>
    <dgm:cxn modelId="{0207A93C-FA1B-402F-B7A0-8EFA6A175EA0}" type="presParOf" srcId="{73784BDC-A0B0-45F3-9C49-C671A54E6600}" destId="{7C0469FD-B98E-4637-A481-108F4E50CACB}" srcOrd="0" destOrd="0" presId="urn:microsoft.com/office/officeart/2005/8/layout/hierarchy1"/>
    <dgm:cxn modelId="{F5082309-2CB5-4DE1-A236-409699C648C5}" type="presParOf" srcId="{73784BDC-A0B0-45F3-9C49-C671A54E6600}" destId="{163CE9A9-1FD3-45F3-9D23-5DADA79788C4}" srcOrd="1" destOrd="0" presId="urn:microsoft.com/office/officeart/2005/8/layout/hierarchy1"/>
    <dgm:cxn modelId="{6081DE34-723E-401F-9CA3-C7476F4ECBBB}" type="presParOf" srcId="{163CE9A9-1FD3-45F3-9D23-5DADA79788C4}" destId="{B408B492-B770-49B9-A09B-0A833743E876}" srcOrd="0" destOrd="0" presId="urn:microsoft.com/office/officeart/2005/8/layout/hierarchy1"/>
    <dgm:cxn modelId="{6FAAA243-275D-46A0-8D0F-9DB701DAC291}" type="presParOf" srcId="{B408B492-B770-49B9-A09B-0A833743E876}" destId="{EA12A5BA-5FFC-45F1-B49F-FCEF2A07016E}" srcOrd="0" destOrd="0" presId="urn:microsoft.com/office/officeart/2005/8/layout/hierarchy1"/>
    <dgm:cxn modelId="{A38F3771-D355-40DB-A753-D392366238D9}" type="presParOf" srcId="{B408B492-B770-49B9-A09B-0A833743E876}" destId="{320FD404-409D-4E1F-AEB7-F7D7BD9BE221}" srcOrd="1" destOrd="0" presId="urn:microsoft.com/office/officeart/2005/8/layout/hierarchy1"/>
    <dgm:cxn modelId="{A09E37BC-56B3-40BE-8A40-AF1E2BD80125}" type="presParOf" srcId="{163CE9A9-1FD3-45F3-9D23-5DADA79788C4}" destId="{4E471225-742C-4203-95CD-2D98C2F6751B}" srcOrd="1" destOrd="0" presId="urn:microsoft.com/office/officeart/2005/8/layout/hierarchy1"/>
    <dgm:cxn modelId="{D7E5BCFC-500A-4C19-9233-86DF85EB5AF1}" type="presParOf" srcId="{4E471225-742C-4203-95CD-2D98C2F6751B}" destId="{29003078-F5E9-43E9-989F-0DE3873C6855}" srcOrd="0" destOrd="0" presId="urn:microsoft.com/office/officeart/2005/8/layout/hierarchy1"/>
    <dgm:cxn modelId="{94362752-FC89-43B6-BB42-389B7B8E4D9F}" type="presParOf" srcId="{4E471225-742C-4203-95CD-2D98C2F6751B}" destId="{08F32115-873D-47EE-BC14-5C5D100265AB}" srcOrd="1" destOrd="0" presId="urn:microsoft.com/office/officeart/2005/8/layout/hierarchy1"/>
    <dgm:cxn modelId="{C0A28E15-41CD-4C37-B2AC-DDDBCB35D55E}" type="presParOf" srcId="{08F32115-873D-47EE-BC14-5C5D100265AB}" destId="{36EC643A-E064-460F-831B-85EB2B2588AC}" srcOrd="0" destOrd="0" presId="urn:microsoft.com/office/officeart/2005/8/layout/hierarchy1"/>
    <dgm:cxn modelId="{A5CC0874-0FAA-4D48-A721-3485F812A3F2}" type="presParOf" srcId="{36EC643A-E064-460F-831B-85EB2B2588AC}" destId="{2C673FAB-0977-4995-B93B-5B834DB770C4}" srcOrd="0" destOrd="0" presId="urn:microsoft.com/office/officeart/2005/8/layout/hierarchy1"/>
    <dgm:cxn modelId="{CE1BC15E-DA81-44CD-A979-6041CC98EEE7}" type="presParOf" srcId="{36EC643A-E064-460F-831B-85EB2B2588AC}" destId="{31744D33-82A3-44AA-AD62-5DC4D6AF031C}" srcOrd="1" destOrd="0" presId="urn:microsoft.com/office/officeart/2005/8/layout/hierarchy1"/>
    <dgm:cxn modelId="{C25D59C9-5537-4BA4-85C8-E7D98006800C}" type="presParOf" srcId="{08F32115-873D-47EE-BC14-5C5D100265AB}" destId="{03CCF983-3DF4-42A5-9F76-889946B37B9F}" srcOrd="1" destOrd="0" presId="urn:microsoft.com/office/officeart/2005/8/layout/hierarchy1"/>
    <dgm:cxn modelId="{AB5B8770-FEE1-4733-8A69-4E9888B23CE7}" type="presParOf" srcId="{4E471225-742C-4203-95CD-2D98C2F6751B}" destId="{D735E66A-DE2C-4391-974E-5235C3F90876}" srcOrd="2" destOrd="0" presId="urn:microsoft.com/office/officeart/2005/8/layout/hierarchy1"/>
    <dgm:cxn modelId="{2451443F-2E24-4B37-ACFC-BD73133EC6A9}" type="presParOf" srcId="{4E471225-742C-4203-95CD-2D98C2F6751B}" destId="{2529119F-ECAF-45BD-8C46-EDCEFF5B22B0}" srcOrd="3" destOrd="0" presId="urn:microsoft.com/office/officeart/2005/8/layout/hierarchy1"/>
    <dgm:cxn modelId="{26B1C7FF-F188-468F-B95C-1D96A609BFAA}" type="presParOf" srcId="{2529119F-ECAF-45BD-8C46-EDCEFF5B22B0}" destId="{2EB52BC5-D5F9-4CCF-B410-900985090E1A}" srcOrd="0" destOrd="0" presId="urn:microsoft.com/office/officeart/2005/8/layout/hierarchy1"/>
    <dgm:cxn modelId="{2EE650BA-7E8E-4592-9522-446E2A9E5A6A}" type="presParOf" srcId="{2EB52BC5-D5F9-4CCF-B410-900985090E1A}" destId="{DF180794-925B-4AB1-9E13-C12518871128}" srcOrd="0" destOrd="0" presId="urn:microsoft.com/office/officeart/2005/8/layout/hierarchy1"/>
    <dgm:cxn modelId="{38E15330-3EE7-4D47-8693-B0C58E632AC1}" type="presParOf" srcId="{2EB52BC5-D5F9-4CCF-B410-900985090E1A}" destId="{15B29A14-8A61-4A85-867B-D3DBCE39CD78}" srcOrd="1" destOrd="0" presId="urn:microsoft.com/office/officeart/2005/8/layout/hierarchy1"/>
    <dgm:cxn modelId="{8C9C91B2-FB6B-4F8C-B6F3-4B67A33B72AC}" type="presParOf" srcId="{2529119F-ECAF-45BD-8C46-EDCEFF5B22B0}" destId="{DB20AE81-ADE2-41A5-B977-92194284A3C9}" srcOrd="1" destOrd="0" presId="urn:microsoft.com/office/officeart/2005/8/layout/hierarchy1"/>
    <dgm:cxn modelId="{C950482A-F508-4088-B7FD-AAD7524AC0E6}" type="presParOf" srcId="{73784BDC-A0B0-45F3-9C49-C671A54E6600}" destId="{A425EA85-1220-4EFD-B211-4850C8BB43E7}" srcOrd="2" destOrd="0" presId="urn:microsoft.com/office/officeart/2005/8/layout/hierarchy1"/>
    <dgm:cxn modelId="{028F39F6-048C-49BE-B913-73B5348A388D}" type="presParOf" srcId="{73784BDC-A0B0-45F3-9C49-C671A54E6600}" destId="{1CC155A2-2085-4F19-9880-AE01A039AFF3}" srcOrd="3" destOrd="0" presId="urn:microsoft.com/office/officeart/2005/8/layout/hierarchy1"/>
    <dgm:cxn modelId="{97CB7E0E-1B1D-4845-AA44-5D3CA00C7B14}" type="presParOf" srcId="{1CC155A2-2085-4F19-9880-AE01A039AFF3}" destId="{394FD2C6-3AC4-4307-893F-485C0184B247}" srcOrd="0" destOrd="0" presId="urn:microsoft.com/office/officeart/2005/8/layout/hierarchy1"/>
    <dgm:cxn modelId="{A3E9DBFB-5C02-473A-94E3-70B6FE9A72C7}" type="presParOf" srcId="{394FD2C6-3AC4-4307-893F-485C0184B247}" destId="{2B102F27-AD70-4135-9158-4E15606A314D}" srcOrd="0" destOrd="0" presId="urn:microsoft.com/office/officeart/2005/8/layout/hierarchy1"/>
    <dgm:cxn modelId="{BFEA15C1-E130-4015-8F83-052AB7D30275}" type="presParOf" srcId="{394FD2C6-3AC4-4307-893F-485C0184B247}" destId="{6952A5B5-D156-4AA0-8C86-A0AA4980AFC2}" srcOrd="1" destOrd="0" presId="urn:microsoft.com/office/officeart/2005/8/layout/hierarchy1"/>
    <dgm:cxn modelId="{89554610-3929-48BF-B16C-BDB416DA547F}" type="presParOf" srcId="{1CC155A2-2085-4F19-9880-AE01A039AFF3}" destId="{971B2A8C-0F61-431C-B9A8-C7A5842C7A16}" srcOrd="1" destOrd="0" presId="urn:microsoft.com/office/officeart/2005/8/layout/hierarchy1"/>
    <dgm:cxn modelId="{9BD95FAE-CBA8-4389-B9F7-7CCE38F68AF0}" type="presParOf" srcId="{971B2A8C-0F61-431C-B9A8-C7A5842C7A16}" destId="{D1952042-1375-4E98-A307-7B062BBF620F}" srcOrd="0" destOrd="0" presId="urn:microsoft.com/office/officeart/2005/8/layout/hierarchy1"/>
    <dgm:cxn modelId="{DF26A8F5-B018-4A86-BAFD-0953AE8D9AD8}" type="presParOf" srcId="{971B2A8C-0F61-431C-B9A8-C7A5842C7A16}" destId="{B937B0A3-693C-4F47-87D4-98A7EE7A2183}" srcOrd="1" destOrd="0" presId="urn:microsoft.com/office/officeart/2005/8/layout/hierarchy1"/>
    <dgm:cxn modelId="{6B9C0B5A-9605-4AE1-A298-36B5CE44E178}" type="presParOf" srcId="{B937B0A3-693C-4F47-87D4-98A7EE7A2183}" destId="{CA78ADD7-1A68-4E99-922E-0D9F145816DA}" srcOrd="0" destOrd="0" presId="urn:microsoft.com/office/officeart/2005/8/layout/hierarchy1"/>
    <dgm:cxn modelId="{42268A26-C770-4C97-947A-8D28F2EFDF01}" type="presParOf" srcId="{CA78ADD7-1A68-4E99-922E-0D9F145816DA}" destId="{4F76F2E8-DC22-412C-9878-20B772C999FC}" srcOrd="0" destOrd="0" presId="urn:microsoft.com/office/officeart/2005/8/layout/hierarchy1"/>
    <dgm:cxn modelId="{A2C8EE3A-7789-458A-9398-9FAEC297DDEB}" type="presParOf" srcId="{CA78ADD7-1A68-4E99-922E-0D9F145816DA}" destId="{9B62BA52-4F30-4AA0-A99C-A978AC8E9A08}" srcOrd="1" destOrd="0" presId="urn:microsoft.com/office/officeart/2005/8/layout/hierarchy1"/>
    <dgm:cxn modelId="{9E189DC1-C2ED-43AE-856C-3E8E60216BFB}" type="presParOf" srcId="{B937B0A3-693C-4F47-87D4-98A7EE7A2183}" destId="{366BDB26-8A30-4E0A-B50B-7EE09F9E1A39}" srcOrd="1" destOrd="0" presId="urn:microsoft.com/office/officeart/2005/8/layout/hierarchy1"/>
    <dgm:cxn modelId="{267C9BCA-A1E3-4E34-8D15-4035E1765055}" type="presParOf" srcId="{366BDB26-8A30-4E0A-B50B-7EE09F9E1A39}" destId="{5D76F35D-E6DE-418A-8F7A-64FDC0E82A69}" srcOrd="0" destOrd="0" presId="urn:microsoft.com/office/officeart/2005/8/layout/hierarchy1"/>
    <dgm:cxn modelId="{1093514E-4901-4444-B4D5-5A36A0378F82}" type="presParOf" srcId="{366BDB26-8A30-4E0A-B50B-7EE09F9E1A39}" destId="{F1DE0E51-1F62-434D-9194-E8FB0DD50687}" srcOrd="1" destOrd="0" presId="urn:microsoft.com/office/officeart/2005/8/layout/hierarchy1"/>
    <dgm:cxn modelId="{45C48DBB-8474-4FF4-A325-08C9BAE68FD6}" type="presParOf" srcId="{F1DE0E51-1F62-434D-9194-E8FB0DD50687}" destId="{F50B2360-A657-44DB-87F6-17A002AB9027}" srcOrd="0" destOrd="0" presId="urn:microsoft.com/office/officeart/2005/8/layout/hierarchy1"/>
    <dgm:cxn modelId="{7BE012D9-AAFE-4338-902F-152367911804}" type="presParOf" srcId="{F50B2360-A657-44DB-87F6-17A002AB9027}" destId="{D94F6C87-5317-4B2B-82D2-616E9E301A31}" srcOrd="0" destOrd="0" presId="urn:microsoft.com/office/officeart/2005/8/layout/hierarchy1"/>
    <dgm:cxn modelId="{3E1D18F9-1CB1-419C-834E-C4DBCA3CAF63}" type="presParOf" srcId="{F50B2360-A657-44DB-87F6-17A002AB9027}" destId="{F20E05E8-98DE-4B84-8B1A-F10911B9A4C6}" srcOrd="1" destOrd="0" presId="urn:microsoft.com/office/officeart/2005/8/layout/hierarchy1"/>
    <dgm:cxn modelId="{A5B2B4A1-202C-484A-8C23-B0D47B9EF482}" type="presParOf" srcId="{F1DE0E51-1F62-434D-9194-E8FB0DD50687}" destId="{04A9687F-2AA0-4002-9704-EF7A9B5071C5}" srcOrd="1" destOrd="0" presId="urn:microsoft.com/office/officeart/2005/8/layout/hierarchy1"/>
    <dgm:cxn modelId="{2FD7A626-D1F2-42E4-88CB-C960D351A207}" type="presParOf" srcId="{366BDB26-8A30-4E0A-B50B-7EE09F9E1A39}" destId="{D145ECD4-93EC-499B-9178-0A8EF2FE6708}" srcOrd="2" destOrd="0" presId="urn:microsoft.com/office/officeart/2005/8/layout/hierarchy1"/>
    <dgm:cxn modelId="{4EDF0448-9984-4C8C-BABF-FF63EF5DCB52}" type="presParOf" srcId="{366BDB26-8A30-4E0A-B50B-7EE09F9E1A39}" destId="{2A196C53-C48F-40D2-9369-EBB025F7CAB0}" srcOrd="3" destOrd="0" presId="urn:microsoft.com/office/officeart/2005/8/layout/hierarchy1"/>
    <dgm:cxn modelId="{0917C0AE-8AC5-4971-9938-D6FFA91597CE}" type="presParOf" srcId="{2A196C53-C48F-40D2-9369-EBB025F7CAB0}" destId="{E65458A2-FE99-4774-8F14-F2970826EB5D}" srcOrd="0" destOrd="0" presId="urn:microsoft.com/office/officeart/2005/8/layout/hierarchy1"/>
    <dgm:cxn modelId="{94CF7B3C-87E6-41DA-A987-0A2CB0591535}" type="presParOf" srcId="{E65458A2-FE99-4774-8F14-F2970826EB5D}" destId="{99C7340D-6643-4E11-89D4-5AD8A7E22B8D}" srcOrd="0" destOrd="0" presId="urn:microsoft.com/office/officeart/2005/8/layout/hierarchy1"/>
    <dgm:cxn modelId="{32CF9878-C82A-4CFC-B5A0-3D765AC974D5}" type="presParOf" srcId="{E65458A2-FE99-4774-8F14-F2970826EB5D}" destId="{AD399C43-145D-43D0-B88A-8736ED8C28B5}" srcOrd="1" destOrd="0" presId="urn:microsoft.com/office/officeart/2005/8/layout/hierarchy1"/>
    <dgm:cxn modelId="{03095DDC-3E62-48DA-9310-717A2182F6A7}" type="presParOf" srcId="{2A196C53-C48F-40D2-9369-EBB025F7CAB0}" destId="{68007693-870D-40CF-A464-E1BBEB848B3D}" srcOrd="1" destOrd="0" presId="urn:microsoft.com/office/officeart/2005/8/layout/hierarchy1"/>
    <dgm:cxn modelId="{D33E76B1-5C1E-420E-9483-1A25ECB455EE}" type="presParOf" srcId="{366BDB26-8A30-4E0A-B50B-7EE09F9E1A39}" destId="{E018ADC2-A1E0-4B5D-9EF2-ABB1F83116C6}" srcOrd="4" destOrd="0" presId="urn:microsoft.com/office/officeart/2005/8/layout/hierarchy1"/>
    <dgm:cxn modelId="{D867642E-F97B-44AB-AE36-DBC9A5E55A90}" type="presParOf" srcId="{366BDB26-8A30-4E0A-B50B-7EE09F9E1A39}" destId="{12D6202A-89A9-4B1B-AA0C-7747B5904A02}" srcOrd="5" destOrd="0" presId="urn:microsoft.com/office/officeart/2005/8/layout/hierarchy1"/>
    <dgm:cxn modelId="{477728D8-E3EE-4CB9-9088-0AF37F46F5F7}" type="presParOf" srcId="{12D6202A-89A9-4B1B-AA0C-7747B5904A02}" destId="{6E9EE8E1-1387-4654-9EC9-CA986EC73F54}" srcOrd="0" destOrd="0" presId="urn:microsoft.com/office/officeart/2005/8/layout/hierarchy1"/>
    <dgm:cxn modelId="{ADD41F52-A74D-4F25-80C1-BEE4A6DE9F98}" type="presParOf" srcId="{6E9EE8E1-1387-4654-9EC9-CA986EC73F54}" destId="{A6FFE2F9-BD39-443A-9D32-687E2CAA1C65}" srcOrd="0" destOrd="0" presId="urn:microsoft.com/office/officeart/2005/8/layout/hierarchy1"/>
    <dgm:cxn modelId="{F4C02B9E-3ED8-440E-86D5-A3DB4B82B8E8}" type="presParOf" srcId="{6E9EE8E1-1387-4654-9EC9-CA986EC73F54}" destId="{E8DC985C-085B-4BB6-A608-9315A50D25A5}" srcOrd="1" destOrd="0" presId="urn:microsoft.com/office/officeart/2005/8/layout/hierarchy1"/>
    <dgm:cxn modelId="{9B12F81D-9D19-47BF-BE49-830E0D4203D8}" type="presParOf" srcId="{12D6202A-89A9-4B1B-AA0C-7747B5904A02}" destId="{60615E2E-2A38-42BA-AFA4-D9C29A2270B4}" srcOrd="1" destOrd="0" presId="urn:microsoft.com/office/officeart/2005/8/layout/hierarchy1"/>
    <dgm:cxn modelId="{737F6588-ADE9-40DF-BECB-2ABD5F256B25}" type="presParOf" srcId="{971B2A8C-0F61-431C-B9A8-C7A5842C7A16}" destId="{3D75012E-8A82-4865-A212-995E5B23B53F}" srcOrd="2" destOrd="0" presId="urn:microsoft.com/office/officeart/2005/8/layout/hierarchy1"/>
    <dgm:cxn modelId="{F044F2B7-903A-436E-959D-F214F5E1A3DE}" type="presParOf" srcId="{971B2A8C-0F61-431C-B9A8-C7A5842C7A16}" destId="{6C2A9894-37AC-4DA6-8B3B-29C3BC0508A1}" srcOrd="3" destOrd="0" presId="urn:microsoft.com/office/officeart/2005/8/layout/hierarchy1"/>
    <dgm:cxn modelId="{1905D3D2-BCB5-4FF5-B13A-9230FF26149B}" type="presParOf" srcId="{6C2A9894-37AC-4DA6-8B3B-29C3BC0508A1}" destId="{50872345-3560-412B-A2D4-C6AD4B23C2B0}" srcOrd="0" destOrd="0" presId="urn:microsoft.com/office/officeart/2005/8/layout/hierarchy1"/>
    <dgm:cxn modelId="{E3857A3A-2036-4534-AD2F-E4845F6321A6}" type="presParOf" srcId="{50872345-3560-412B-A2D4-C6AD4B23C2B0}" destId="{924734B9-EF78-48C2-849B-304785CD741B}" srcOrd="0" destOrd="0" presId="urn:microsoft.com/office/officeart/2005/8/layout/hierarchy1"/>
    <dgm:cxn modelId="{4530B6F0-8696-4323-8BE6-E4DCCCCB11A6}" type="presParOf" srcId="{50872345-3560-412B-A2D4-C6AD4B23C2B0}" destId="{1415E29B-43D4-44A5-8AA3-469DD797FBF4}" srcOrd="1" destOrd="0" presId="urn:microsoft.com/office/officeart/2005/8/layout/hierarchy1"/>
    <dgm:cxn modelId="{7E7300B1-DEBC-4B5F-848A-F8158E3C17C7}" type="presParOf" srcId="{6C2A9894-37AC-4DA6-8B3B-29C3BC0508A1}" destId="{CFEFFCF2-CF79-4D6E-9341-B5FB0C539F4D}" srcOrd="1" destOrd="0" presId="urn:microsoft.com/office/officeart/2005/8/layout/hierarchy1"/>
    <dgm:cxn modelId="{3CB68DF9-50DD-4452-B76C-9AE69BF5EFE9}" type="presParOf" srcId="{CFEFFCF2-CF79-4D6E-9341-B5FB0C539F4D}" destId="{C4AEFC6E-EE2B-4900-ABDB-41C0A2A11AB5}" srcOrd="0" destOrd="0" presId="urn:microsoft.com/office/officeart/2005/8/layout/hierarchy1"/>
    <dgm:cxn modelId="{4DDD7B2F-0E91-46B1-962E-03328A80F24D}" type="presParOf" srcId="{CFEFFCF2-CF79-4D6E-9341-B5FB0C539F4D}" destId="{3AD20E24-78BD-4C4F-AD47-1550D0FFD9AA}" srcOrd="1" destOrd="0" presId="urn:microsoft.com/office/officeart/2005/8/layout/hierarchy1"/>
    <dgm:cxn modelId="{6181ABA2-A342-40AA-A1BD-F2458242AAAE}" type="presParOf" srcId="{3AD20E24-78BD-4C4F-AD47-1550D0FFD9AA}" destId="{3E305601-BDB2-4861-A82A-F43150029680}" srcOrd="0" destOrd="0" presId="urn:microsoft.com/office/officeart/2005/8/layout/hierarchy1"/>
    <dgm:cxn modelId="{3301F88A-D859-4B44-BF71-373F5B672972}" type="presParOf" srcId="{3E305601-BDB2-4861-A82A-F43150029680}" destId="{D4A68836-AADE-4DBC-A0B7-A278A20C0F7D}" srcOrd="0" destOrd="0" presId="urn:microsoft.com/office/officeart/2005/8/layout/hierarchy1"/>
    <dgm:cxn modelId="{00EF4CD3-E6ED-487E-9494-F1958C83D24E}" type="presParOf" srcId="{3E305601-BDB2-4861-A82A-F43150029680}" destId="{841F4723-2A9F-4DEE-8239-DF8932A11B1E}" srcOrd="1" destOrd="0" presId="urn:microsoft.com/office/officeart/2005/8/layout/hierarchy1"/>
    <dgm:cxn modelId="{75DB7503-74E3-4852-A266-1EDDF40DEFFD}" type="presParOf" srcId="{3AD20E24-78BD-4C4F-AD47-1550D0FFD9AA}" destId="{4CA04ECB-EF59-47C3-9151-F78FADF2BADB}" srcOrd="1" destOrd="0" presId="urn:microsoft.com/office/officeart/2005/8/layout/hierarchy1"/>
    <dgm:cxn modelId="{BBB55A5A-5DFD-467C-B0C6-2DE6B6A7B80A}" type="presParOf" srcId="{CFEFFCF2-CF79-4D6E-9341-B5FB0C539F4D}" destId="{BBEE5186-8C39-4ABB-B2B5-FCFD8B59BF52}" srcOrd="2" destOrd="0" presId="urn:microsoft.com/office/officeart/2005/8/layout/hierarchy1"/>
    <dgm:cxn modelId="{1EB81816-3F07-4447-8DE1-02BF0BEF1E8F}" type="presParOf" srcId="{CFEFFCF2-CF79-4D6E-9341-B5FB0C539F4D}" destId="{48BDC20E-0CCF-4286-AC59-A72585F69842}" srcOrd="3" destOrd="0" presId="urn:microsoft.com/office/officeart/2005/8/layout/hierarchy1"/>
    <dgm:cxn modelId="{BAAB3D3C-6F12-4907-9FD3-C118E2A4FA44}" type="presParOf" srcId="{48BDC20E-0CCF-4286-AC59-A72585F69842}" destId="{0ABFD2D6-96EB-4250-BCBB-D5768C7B655E}" srcOrd="0" destOrd="0" presId="urn:microsoft.com/office/officeart/2005/8/layout/hierarchy1"/>
    <dgm:cxn modelId="{2723924E-CB2A-4825-9CF5-DBE256DFC70B}" type="presParOf" srcId="{0ABFD2D6-96EB-4250-BCBB-D5768C7B655E}" destId="{4B5E4625-6A7A-4868-9A70-854A44350837}" srcOrd="0" destOrd="0" presId="urn:microsoft.com/office/officeart/2005/8/layout/hierarchy1"/>
    <dgm:cxn modelId="{878A25DE-8BAC-4B80-8D6A-AD12E9599D02}" type="presParOf" srcId="{0ABFD2D6-96EB-4250-BCBB-D5768C7B655E}" destId="{E05F15C2-60BB-4609-9F5C-F81658C74E26}" srcOrd="1" destOrd="0" presId="urn:microsoft.com/office/officeart/2005/8/layout/hierarchy1"/>
    <dgm:cxn modelId="{57852BD9-141F-4DF4-B0FC-A9B6DE01821F}" type="presParOf" srcId="{48BDC20E-0CCF-4286-AC59-A72585F69842}" destId="{0E6FEED8-5D7B-4CF9-8961-F69396E355D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3B3430-D670-4166-9662-3421C915984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25331DC-41B0-4285-83C5-E96010AC8574}">
      <dgm:prSet phldrT="[Text]" custT="1"/>
      <dgm:spPr>
        <a:solidFill>
          <a:srgbClr val="92D050">
            <a:alpha val="90000"/>
          </a:srgbClr>
        </a:solidFill>
      </dgm:spPr>
      <dgm:t>
        <a:bodyPr/>
        <a:lstStyle/>
        <a:p>
          <a:r>
            <a:rPr lang="en-US" sz="1600" dirty="0" smtClean="0"/>
            <a:t>Proposed </a:t>
          </a:r>
        </a:p>
        <a:p>
          <a:r>
            <a:rPr lang="en-US" sz="1600" dirty="0" smtClean="0"/>
            <a:t>Tax Structure</a:t>
          </a:r>
          <a:endParaRPr lang="en-US" sz="1600" dirty="0"/>
        </a:p>
      </dgm:t>
    </dgm:pt>
    <dgm:pt modelId="{5DC9F73A-C00C-44D4-B295-CC5BAD85B197}" type="parTrans" cxnId="{261A7535-5BF2-409A-9B86-3127C9409FD9}">
      <dgm:prSet/>
      <dgm:spPr/>
      <dgm:t>
        <a:bodyPr/>
        <a:lstStyle/>
        <a:p>
          <a:endParaRPr lang="en-US" sz="1400"/>
        </a:p>
      </dgm:t>
    </dgm:pt>
    <dgm:pt modelId="{C7C896A0-2C27-4ECF-A381-762A885913F6}" type="sibTrans" cxnId="{261A7535-5BF2-409A-9B86-3127C9409FD9}">
      <dgm:prSet/>
      <dgm:spPr/>
      <dgm:t>
        <a:bodyPr/>
        <a:lstStyle/>
        <a:p>
          <a:endParaRPr lang="en-US" sz="1400"/>
        </a:p>
      </dgm:t>
    </dgm:pt>
    <dgm:pt modelId="{2A337F28-3283-46EC-8567-09815FD818A0}">
      <dgm:prSet phldrT="[Text]" custT="1"/>
      <dgm:spPr>
        <a:solidFill>
          <a:schemeClr val="accent3">
            <a:alpha val="90000"/>
          </a:schemeClr>
        </a:solidFill>
      </dgm:spPr>
      <dgm:t>
        <a:bodyPr/>
        <a:lstStyle/>
        <a:p>
          <a:r>
            <a:rPr lang="en-US" sz="1600" dirty="0" smtClean="0"/>
            <a:t>Direct Tax</a:t>
          </a:r>
          <a:endParaRPr lang="en-US" sz="1600" dirty="0"/>
        </a:p>
      </dgm:t>
    </dgm:pt>
    <dgm:pt modelId="{4B11FDD3-5340-4299-9BED-9DF23EC73418}" type="parTrans" cxnId="{D4887810-E1C6-4110-9E68-CBEFE4EBCB91}">
      <dgm:prSet>
        <dgm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1600"/>
        </a:p>
      </dgm:t>
    </dgm:pt>
    <dgm:pt modelId="{811A61D4-3EC0-4F14-8BCE-15221B8DF113}" type="sibTrans" cxnId="{D4887810-E1C6-4110-9E68-CBEFE4EBCB91}">
      <dgm:prSet/>
      <dgm:spPr/>
      <dgm:t>
        <a:bodyPr/>
        <a:lstStyle/>
        <a:p>
          <a:endParaRPr lang="en-US" sz="1400"/>
        </a:p>
      </dgm:t>
    </dgm:pt>
    <dgm:pt modelId="{C3EF721B-807E-46C4-860C-895AF6CAE281}">
      <dgm:prSet phldrT="[Text]" custT="1"/>
      <dgm:spPr>
        <a:solidFill>
          <a:schemeClr val="accent4">
            <a:alpha val="90000"/>
          </a:schemeClr>
        </a:solidFill>
      </dgm:spPr>
      <dgm:t>
        <a:bodyPr/>
        <a:lstStyle/>
        <a:p>
          <a:r>
            <a:rPr lang="en-US" sz="1600" dirty="0" smtClean="0"/>
            <a:t>                Income Tax	</a:t>
          </a:r>
          <a:endParaRPr lang="en-US" sz="1600" dirty="0"/>
        </a:p>
      </dgm:t>
    </dgm:pt>
    <dgm:pt modelId="{9186EE76-7E85-459A-875F-4A32F18203F6}" type="parTrans" cxnId="{F193137E-46C0-48C3-925A-74A85B1934FA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1600"/>
        </a:p>
      </dgm:t>
    </dgm:pt>
    <dgm:pt modelId="{A579C2BD-D881-41BB-9A40-C69BD7DCC089}" type="sibTrans" cxnId="{F193137E-46C0-48C3-925A-74A85B1934FA}">
      <dgm:prSet/>
      <dgm:spPr/>
      <dgm:t>
        <a:bodyPr/>
        <a:lstStyle/>
        <a:p>
          <a:endParaRPr lang="en-US" sz="1400"/>
        </a:p>
      </dgm:t>
    </dgm:pt>
    <dgm:pt modelId="{29810912-2C96-4775-80CE-BE7E6E278BFB}">
      <dgm:prSet phldrT="[Text]" custT="1"/>
      <dgm:spPr>
        <a:solidFill>
          <a:schemeClr val="accent4">
            <a:alpha val="90000"/>
          </a:schemeClr>
        </a:solidFill>
      </dgm:spPr>
      <dgm:t>
        <a:bodyPr/>
        <a:lstStyle/>
        <a:p>
          <a:r>
            <a:rPr lang="en-US" sz="1600" dirty="0" smtClean="0"/>
            <a:t>Wealth Tax</a:t>
          </a:r>
          <a:endParaRPr lang="en-US" sz="1600" dirty="0"/>
        </a:p>
      </dgm:t>
    </dgm:pt>
    <dgm:pt modelId="{193E6F58-6E87-465A-A54A-B47E15D86A63}" type="parTrans" cxnId="{84D6058A-B239-4DC0-9F3A-229EB4873D15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1600"/>
        </a:p>
      </dgm:t>
    </dgm:pt>
    <dgm:pt modelId="{1A970BDD-8EFC-442C-A885-8FA59DF80A7D}" type="sibTrans" cxnId="{84D6058A-B239-4DC0-9F3A-229EB4873D15}">
      <dgm:prSet/>
      <dgm:spPr/>
      <dgm:t>
        <a:bodyPr/>
        <a:lstStyle/>
        <a:p>
          <a:endParaRPr lang="en-US" sz="1400"/>
        </a:p>
      </dgm:t>
    </dgm:pt>
    <dgm:pt modelId="{5C999F5E-1C88-4888-8AF4-A417488DB7DC}">
      <dgm:prSet phldrT="[Text]" custT="1"/>
      <dgm:spPr>
        <a:solidFill>
          <a:schemeClr val="accent3">
            <a:alpha val="90000"/>
          </a:schemeClr>
        </a:solidFill>
      </dgm:spPr>
      <dgm:t>
        <a:bodyPr/>
        <a:lstStyle/>
        <a:p>
          <a:r>
            <a:rPr lang="en-US" sz="1600" dirty="0" smtClean="0"/>
            <a:t>Indirect Tax = GST (Except customs)</a:t>
          </a:r>
          <a:endParaRPr lang="en-US" sz="1600" dirty="0"/>
        </a:p>
      </dgm:t>
    </dgm:pt>
    <dgm:pt modelId="{D3EEB957-A101-4EB4-B6D4-AC862591E11A}" type="parTrans" cxnId="{7723A48B-85E1-4FA4-B4BB-8C2A2CCEA0A1}">
      <dgm:prSet>
        <dgm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1600"/>
        </a:p>
      </dgm:t>
    </dgm:pt>
    <dgm:pt modelId="{72252A6D-95A0-4700-86D0-94B578DF9CB5}" type="sibTrans" cxnId="{7723A48B-85E1-4FA4-B4BB-8C2A2CCEA0A1}">
      <dgm:prSet/>
      <dgm:spPr/>
      <dgm:t>
        <a:bodyPr/>
        <a:lstStyle/>
        <a:p>
          <a:endParaRPr lang="en-US" sz="1400"/>
        </a:p>
      </dgm:t>
    </dgm:pt>
    <dgm:pt modelId="{3B505A53-75A4-43C7-8BD8-0F097220BE7E}">
      <dgm:prSet phldrT="[Text]" custT="1"/>
      <dgm:spPr>
        <a:solidFill>
          <a:schemeClr val="accent4">
            <a:alpha val="90000"/>
          </a:schemeClr>
        </a:solidFill>
      </dgm:spPr>
      <dgm:t>
        <a:bodyPr/>
        <a:lstStyle/>
        <a:p>
          <a:r>
            <a:rPr lang="en-US" sz="1600" dirty="0" smtClean="0"/>
            <a:t>Intra- state</a:t>
          </a:r>
          <a:endParaRPr lang="en-US" sz="1600" dirty="0"/>
        </a:p>
      </dgm:t>
    </dgm:pt>
    <dgm:pt modelId="{54744B40-F685-4296-A584-1228AAA07B97}" type="parTrans" cxnId="{A439F325-AC3D-49B4-94BC-67382E243EC2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1600"/>
        </a:p>
      </dgm:t>
    </dgm:pt>
    <dgm:pt modelId="{E40683AE-1801-44B8-AF1B-5ECAAD247C7A}" type="sibTrans" cxnId="{A439F325-AC3D-49B4-94BC-67382E243EC2}">
      <dgm:prSet/>
      <dgm:spPr/>
      <dgm:t>
        <a:bodyPr/>
        <a:lstStyle/>
        <a:p>
          <a:endParaRPr lang="en-US" sz="1400"/>
        </a:p>
      </dgm:t>
    </dgm:pt>
    <dgm:pt modelId="{615E90B3-9E84-481B-9E39-2DE9994854B4}">
      <dgm:prSet custT="1"/>
      <dgm:spPr>
        <a:solidFill>
          <a:schemeClr val="accent4">
            <a:alpha val="90000"/>
          </a:schemeClr>
        </a:solidFill>
      </dgm:spPr>
      <dgm:t>
        <a:bodyPr/>
        <a:lstStyle/>
        <a:p>
          <a:r>
            <a:rPr lang="en-US" sz="1600" dirty="0" smtClean="0"/>
            <a:t>Inter State</a:t>
          </a:r>
          <a:endParaRPr lang="en-US" sz="1600" dirty="0"/>
        </a:p>
      </dgm:t>
    </dgm:pt>
    <dgm:pt modelId="{C282CD00-14D2-423A-91FE-44EC977B1406}" type="parTrans" cxnId="{346A44AA-488E-4C66-8254-FD93D66432C4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1600"/>
        </a:p>
      </dgm:t>
    </dgm:pt>
    <dgm:pt modelId="{B59BC19C-BFB9-4AE2-8C50-CA8FEC8ED85F}" type="sibTrans" cxnId="{346A44AA-488E-4C66-8254-FD93D66432C4}">
      <dgm:prSet/>
      <dgm:spPr/>
      <dgm:t>
        <a:bodyPr/>
        <a:lstStyle/>
        <a:p>
          <a:endParaRPr lang="en-US" sz="1400"/>
        </a:p>
      </dgm:t>
    </dgm:pt>
    <dgm:pt modelId="{7A022926-E7BD-4D5D-882B-E954087460D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r>
            <a:rPr lang="en-US" sz="1600" dirty="0" smtClean="0"/>
            <a:t>CGST (Central)</a:t>
          </a:r>
          <a:endParaRPr lang="en-US" sz="1600" dirty="0"/>
        </a:p>
      </dgm:t>
    </dgm:pt>
    <dgm:pt modelId="{CF55A148-6C24-4F72-AFC2-9B9AC72738AE}" type="parTrans" cxnId="{51EE8B0B-D57B-47A0-B925-A48B81A78425}">
      <dgm:prSet>
        <dgm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1600"/>
        </a:p>
      </dgm:t>
    </dgm:pt>
    <dgm:pt modelId="{8CE736CA-701A-4B2E-811B-D666A2E742A9}" type="sibTrans" cxnId="{51EE8B0B-D57B-47A0-B925-A48B81A78425}">
      <dgm:prSet/>
      <dgm:spPr/>
      <dgm:t>
        <a:bodyPr/>
        <a:lstStyle/>
        <a:p>
          <a:endParaRPr lang="en-US" sz="1400"/>
        </a:p>
      </dgm:t>
    </dgm:pt>
    <dgm:pt modelId="{C6909513-9A6F-47D1-B425-191E4C864E75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r>
            <a:rPr lang="en-US" sz="1600" dirty="0" smtClean="0"/>
            <a:t>IGST (Central)</a:t>
          </a:r>
          <a:endParaRPr lang="en-US" sz="1600" dirty="0"/>
        </a:p>
      </dgm:t>
    </dgm:pt>
    <dgm:pt modelId="{50D144BA-D5FD-44A5-85F9-E345BBE5A65C}" type="parTrans" cxnId="{D9046FCA-5279-43C5-AFDA-0D81EDD10B85}">
      <dgm:prSet>
        <dgm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1600"/>
        </a:p>
      </dgm:t>
    </dgm:pt>
    <dgm:pt modelId="{D7880243-87DC-488A-B492-B5BDD6FCA996}" type="sibTrans" cxnId="{D9046FCA-5279-43C5-AFDA-0D81EDD10B85}">
      <dgm:prSet/>
      <dgm:spPr/>
      <dgm:t>
        <a:bodyPr/>
        <a:lstStyle/>
        <a:p>
          <a:endParaRPr lang="en-US" sz="1400"/>
        </a:p>
      </dgm:t>
    </dgm:pt>
    <dgm:pt modelId="{A8321E8B-F709-419B-BAFF-B24D60A34B9C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r>
            <a:rPr lang="en-US" sz="1600" dirty="0" smtClean="0"/>
            <a:t>SGST (State)</a:t>
          </a:r>
          <a:endParaRPr lang="en-US" sz="1600" dirty="0"/>
        </a:p>
      </dgm:t>
    </dgm:pt>
    <dgm:pt modelId="{23E74596-5A9F-4E58-A03A-9593360297CD}" type="parTrans" cxnId="{F3CA7904-2776-4ACD-9AEC-539EA12D5AF4}">
      <dgm:prSet>
        <dgm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sz="1600"/>
        </a:p>
      </dgm:t>
    </dgm:pt>
    <dgm:pt modelId="{453DB56F-15C6-43C8-9AFE-EEF17529B1BC}" type="sibTrans" cxnId="{F3CA7904-2776-4ACD-9AEC-539EA12D5AF4}">
      <dgm:prSet/>
      <dgm:spPr/>
      <dgm:t>
        <a:bodyPr/>
        <a:lstStyle/>
        <a:p>
          <a:endParaRPr lang="en-US" sz="1400"/>
        </a:p>
      </dgm:t>
    </dgm:pt>
    <dgm:pt modelId="{620C4191-AFD5-4578-9983-310F6CC109F4}" type="pres">
      <dgm:prSet presAssocID="{5B3B3430-D670-4166-9662-3421C915984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E5D1557-5CCD-4F71-8688-59858A0DAD72}" type="pres">
      <dgm:prSet presAssocID="{C25331DC-41B0-4285-83C5-E96010AC8574}" presName="hierRoot1" presStyleCnt="0"/>
      <dgm:spPr/>
    </dgm:pt>
    <dgm:pt modelId="{C87AC927-6913-477A-96AB-8CA935122EEB}" type="pres">
      <dgm:prSet presAssocID="{C25331DC-41B0-4285-83C5-E96010AC8574}" presName="composite" presStyleCnt="0"/>
      <dgm:spPr/>
    </dgm:pt>
    <dgm:pt modelId="{53150D77-AE12-4B65-AA7C-CA8FB72132D9}" type="pres">
      <dgm:prSet presAssocID="{C25331DC-41B0-4285-83C5-E96010AC8574}" presName="background" presStyleLbl="node0" presStyleIdx="0" presStyleCnt="1"/>
      <dgm:spPr>
        <a:solidFill>
          <a:schemeClr val="accent4"/>
        </a:solidFill>
      </dgm:spPr>
      <dgm:t>
        <a:bodyPr/>
        <a:lstStyle/>
        <a:p>
          <a:endParaRPr lang="en-US"/>
        </a:p>
      </dgm:t>
    </dgm:pt>
    <dgm:pt modelId="{B743896C-C600-4206-878D-D56E04F66183}" type="pres">
      <dgm:prSet presAssocID="{C25331DC-41B0-4285-83C5-E96010AC857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84E8C56-75AD-4321-8987-0DA3D5E85BCB}" type="pres">
      <dgm:prSet presAssocID="{C25331DC-41B0-4285-83C5-E96010AC8574}" presName="hierChild2" presStyleCnt="0"/>
      <dgm:spPr/>
    </dgm:pt>
    <dgm:pt modelId="{56D007A3-970D-4B0C-846B-C8AFA8B8D23F}" type="pres">
      <dgm:prSet presAssocID="{4B11FDD3-5340-4299-9BED-9DF23EC73418}" presName="Name10" presStyleLbl="parChTrans1D2" presStyleIdx="0" presStyleCnt="2"/>
      <dgm:spPr/>
      <dgm:t>
        <a:bodyPr/>
        <a:lstStyle/>
        <a:p>
          <a:endParaRPr lang="en-US"/>
        </a:p>
      </dgm:t>
    </dgm:pt>
    <dgm:pt modelId="{3FCA6179-DC78-4A0C-AA30-54189CEF8544}" type="pres">
      <dgm:prSet presAssocID="{2A337F28-3283-46EC-8567-09815FD818A0}" presName="hierRoot2" presStyleCnt="0"/>
      <dgm:spPr/>
    </dgm:pt>
    <dgm:pt modelId="{17BAE752-42D9-486D-AC13-34480F51381D}" type="pres">
      <dgm:prSet presAssocID="{2A337F28-3283-46EC-8567-09815FD818A0}" presName="composite2" presStyleCnt="0"/>
      <dgm:spPr/>
    </dgm:pt>
    <dgm:pt modelId="{DBA11C35-497E-4B37-B065-09986C76FB88}" type="pres">
      <dgm:prSet presAssocID="{2A337F28-3283-46EC-8567-09815FD818A0}" presName="background2" presStyleLbl="node2" presStyleIdx="0" presStyleCnt="2"/>
      <dgm:spPr/>
    </dgm:pt>
    <dgm:pt modelId="{5F27F51E-B4EC-4472-94BE-69F376110BF9}" type="pres">
      <dgm:prSet presAssocID="{2A337F28-3283-46EC-8567-09815FD818A0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9FC6A9-ED4B-4041-8EC9-2EC771B78902}" type="pres">
      <dgm:prSet presAssocID="{2A337F28-3283-46EC-8567-09815FD818A0}" presName="hierChild3" presStyleCnt="0"/>
      <dgm:spPr/>
    </dgm:pt>
    <dgm:pt modelId="{D984BB0F-357F-4856-B419-60E62C50D274}" type="pres">
      <dgm:prSet presAssocID="{9186EE76-7E85-459A-875F-4A32F18203F6}" presName="Name17" presStyleLbl="parChTrans1D3" presStyleIdx="0" presStyleCnt="4"/>
      <dgm:spPr/>
      <dgm:t>
        <a:bodyPr/>
        <a:lstStyle/>
        <a:p>
          <a:endParaRPr lang="en-US"/>
        </a:p>
      </dgm:t>
    </dgm:pt>
    <dgm:pt modelId="{FCA6DA85-F173-4ED0-B12E-89F0C259CE76}" type="pres">
      <dgm:prSet presAssocID="{C3EF721B-807E-46C4-860C-895AF6CAE281}" presName="hierRoot3" presStyleCnt="0"/>
      <dgm:spPr/>
    </dgm:pt>
    <dgm:pt modelId="{C01040BC-89CE-429D-9CDE-E5C9DC77EE87}" type="pres">
      <dgm:prSet presAssocID="{C3EF721B-807E-46C4-860C-895AF6CAE281}" presName="composite3" presStyleCnt="0"/>
      <dgm:spPr/>
    </dgm:pt>
    <dgm:pt modelId="{8D1C1AF6-ED47-4845-A2A6-1CEA2CA54356}" type="pres">
      <dgm:prSet presAssocID="{C3EF721B-807E-46C4-860C-895AF6CAE281}" presName="background3" presStyleLbl="node3" presStyleIdx="0" presStyleCnt="4"/>
      <dgm:spPr/>
    </dgm:pt>
    <dgm:pt modelId="{340781CD-889C-49BD-A7B2-E2B714647FBD}" type="pres">
      <dgm:prSet presAssocID="{C3EF721B-807E-46C4-860C-895AF6CAE281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739AAF6-E044-470B-8F52-2091D3668176}" type="pres">
      <dgm:prSet presAssocID="{C3EF721B-807E-46C4-860C-895AF6CAE281}" presName="hierChild4" presStyleCnt="0"/>
      <dgm:spPr/>
    </dgm:pt>
    <dgm:pt modelId="{9C03391E-8FED-477D-9887-80127A3DD34F}" type="pres">
      <dgm:prSet presAssocID="{193E6F58-6E87-465A-A54A-B47E15D86A63}" presName="Name17" presStyleLbl="parChTrans1D3" presStyleIdx="1" presStyleCnt="4"/>
      <dgm:spPr/>
      <dgm:t>
        <a:bodyPr/>
        <a:lstStyle/>
        <a:p>
          <a:endParaRPr lang="en-US"/>
        </a:p>
      </dgm:t>
    </dgm:pt>
    <dgm:pt modelId="{341665EA-A0E1-48C1-8833-9000BD6B9867}" type="pres">
      <dgm:prSet presAssocID="{29810912-2C96-4775-80CE-BE7E6E278BFB}" presName="hierRoot3" presStyleCnt="0"/>
      <dgm:spPr/>
    </dgm:pt>
    <dgm:pt modelId="{E2298D5A-241D-435D-8B1D-B0D4147888B0}" type="pres">
      <dgm:prSet presAssocID="{29810912-2C96-4775-80CE-BE7E6E278BFB}" presName="composite3" presStyleCnt="0"/>
      <dgm:spPr/>
    </dgm:pt>
    <dgm:pt modelId="{4F762661-0963-4265-BDFB-81AC68FE3AAB}" type="pres">
      <dgm:prSet presAssocID="{29810912-2C96-4775-80CE-BE7E6E278BFB}" presName="background3" presStyleLbl="node3" presStyleIdx="1" presStyleCnt="4"/>
      <dgm:spPr/>
    </dgm:pt>
    <dgm:pt modelId="{4F299BC9-1E4F-4BE7-9882-E5A16EA0187F}" type="pres">
      <dgm:prSet presAssocID="{29810912-2C96-4775-80CE-BE7E6E278BFB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908970-9EA5-40F9-A2AA-A50A56138FFA}" type="pres">
      <dgm:prSet presAssocID="{29810912-2C96-4775-80CE-BE7E6E278BFB}" presName="hierChild4" presStyleCnt="0"/>
      <dgm:spPr/>
    </dgm:pt>
    <dgm:pt modelId="{251ADD4F-5795-48CE-8FC8-FA42711B4363}" type="pres">
      <dgm:prSet presAssocID="{D3EEB957-A101-4EB4-B6D4-AC862591E11A}" presName="Name10" presStyleLbl="parChTrans1D2" presStyleIdx="1" presStyleCnt="2"/>
      <dgm:spPr/>
      <dgm:t>
        <a:bodyPr/>
        <a:lstStyle/>
        <a:p>
          <a:endParaRPr lang="en-US"/>
        </a:p>
      </dgm:t>
    </dgm:pt>
    <dgm:pt modelId="{927A2394-581C-45E0-A0BB-ECFD1D64366D}" type="pres">
      <dgm:prSet presAssocID="{5C999F5E-1C88-4888-8AF4-A417488DB7DC}" presName="hierRoot2" presStyleCnt="0"/>
      <dgm:spPr/>
    </dgm:pt>
    <dgm:pt modelId="{8251E91B-5004-464E-AB7C-E9B685CFF10A}" type="pres">
      <dgm:prSet presAssocID="{5C999F5E-1C88-4888-8AF4-A417488DB7DC}" presName="composite2" presStyleCnt="0"/>
      <dgm:spPr/>
    </dgm:pt>
    <dgm:pt modelId="{2A41953F-EEE0-4543-A411-D444DA71EC97}" type="pres">
      <dgm:prSet presAssocID="{5C999F5E-1C88-4888-8AF4-A417488DB7DC}" presName="background2" presStyleLbl="node2" presStyleIdx="1" presStyleCnt="2"/>
      <dgm:spPr/>
    </dgm:pt>
    <dgm:pt modelId="{88F2E1CF-4A0D-40EF-B222-1071405C3BFA}" type="pres">
      <dgm:prSet presAssocID="{5C999F5E-1C88-4888-8AF4-A417488DB7DC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4F59882-3B03-445E-AD58-46D9F888ACC6}" type="pres">
      <dgm:prSet presAssocID="{5C999F5E-1C88-4888-8AF4-A417488DB7DC}" presName="hierChild3" presStyleCnt="0"/>
      <dgm:spPr/>
    </dgm:pt>
    <dgm:pt modelId="{057C3A22-6987-4EF4-B843-43EE1FCD2B6C}" type="pres">
      <dgm:prSet presAssocID="{54744B40-F685-4296-A584-1228AAA07B97}" presName="Name17" presStyleLbl="parChTrans1D3" presStyleIdx="2" presStyleCnt="4"/>
      <dgm:spPr/>
      <dgm:t>
        <a:bodyPr/>
        <a:lstStyle/>
        <a:p>
          <a:endParaRPr lang="en-US"/>
        </a:p>
      </dgm:t>
    </dgm:pt>
    <dgm:pt modelId="{5D4A8E3D-60CB-47CF-BEAD-2B0B81A231E9}" type="pres">
      <dgm:prSet presAssocID="{3B505A53-75A4-43C7-8BD8-0F097220BE7E}" presName="hierRoot3" presStyleCnt="0"/>
      <dgm:spPr/>
    </dgm:pt>
    <dgm:pt modelId="{915DAA97-4C50-4584-8351-045BCE4B723E}" type="pres">
      <dgm:prSet presAssocID="{3B505A53-75A4-43C7-8BD8-0F097220BE7E}" presName="composite3" presStyleCnt="0"/>
      <dgm:spPr/>
    </dgm:pt>
    <dgm:pt modelId="{CB93EC8D-97BC-486B-A7F8-9F26B1AD7B5D}" type="pres">
      <dgm:prSet presAssocID="{3B505A53-75A4-43C7-8BD8-0F097220BE7E}" presName="background3" presStyleLbl="node3" presStyleIdx="2" presStyleCnt="4"/>
      <dgm:spPr/>
    </dgm:pt>
    <dgm:pt modelId="{CBEE957C-B5A8-41CF-BE4E-4373CE12AB0D}" type="pres">
      <dgm:prSet presAssocID="{3B505A53-75A4-43C7-8BD8-0F097220BE7E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6EC152-DBF7-444F-A010-D35DB11C1687}" type="pres">
      <dgm:prSet presAssocID="{3B505A53-75A4-43C7-8BD8-0F097220BE7E}" presName="hierChild4" presStyleCnt="0"/>
      <dgm:spPr/>
    </dgm:pt>
    <dgm:pt modelId="{21F99B9C-7764-419A-BDBD-D280E7394C0A}" type="pres">
      <dgm:prSet presAssocID="{CF55A148-6C24-4F72-AFC2-9B9AC72738AE}" presName="Name23" presStyleLbl="parChTrans1D4" presStyleIdx="0" presStyleCnt="3"/>
      <dgm:spPr/>
      <dgm:t>
        <a:bodyPr/>
        <a:lstStyle/>
        <a:p>
          <a:endParaRPr lang="en-US"/>
        </a:p>
      </dgm:t>
    </dgm:pt>
    <dgm:pt modelId="{625E382E-B32E-43E7-AB8B-CC9CAABE8537}" type="pres">
      <dgm:prSet presAssocID="{7A022926-E7BD-4D5D-882B-E954087460D7}" presName="hierRoot4" presStyleCnt="0"/>
      <dgm:spPr/>
    </dgm:pt>
    <dgm:pt modelId="{EB234F7A-0701-4327-94B5-03306F2A970F}" type="pres">
      <dgm:prSet presAssocID="{7A022926-E7BD-4D5D-882B-E954087460D7}" presName="composite4" presStyleCnt="0"/>
      <dgm:spPr/>
    </dgm:pt>
    <dgm:pt modelId="{FD321211-0892-47A4-910A-BA22481258F1}" type="pres">
      <dgm:prSet presAssocID="{7A022926-E7BD-4D5D-882B-E954087460D7}" presName="background4" presStyleLbl="node4" presStyleIdx="0" presStyleCnt="3"/>
      <dgm:spPr/>
    </dgm:pt>
    <dgm:pt modelId="{F15F8936-552F-485B-ABF8-B9178FE2454F}" type="pres">
      <dgm:prSet presAssocID="{7A022926-E7BD-4D5D-882B-E954087460D7}" presName="text4" presStyleLbl="fgAcc4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4821451-29BF-4EFF-A646-05AF66F33740}" type="pres">
      <dgm:prSet presAssocID="{7A022926-E7BD-4D5D-882B-E954087460D7}" presName="hierChild5" presStyleCnt="0"/>
      <dgm:spPr/>
    </dgm:pt>
    <dgm:pt modelId="{C3687BEA-3904-4EF6-9626-028BC1621D38}" type="pres">
      <dgm:prSet presAssocID="{23E74596-5A9F-4E58-A03A-9593360297CD}" presName="Name23" presStyleLbl="parChTrans1D4" presStyleIdx="1" presStyleCnt="3"/>
      <dgm:spPr/>
      <dgm:t>
        <a:bodyPr/>
        <a:lstStyle/>
        <a:p>
          <a:endParaRPr lang="en-US"/>
        </a:p>
      </dgm:t>
    </dgm:pt>
    <dgm:pt modelId="{9805C757-260D-42BB-97F1-D22541163F06}" type="pres">
      <dgm:prSet presAssocID="{A8321E8B-F709-419B-BAFF-B24D60A34B9C}" presName="hierRoot4" presStyleCnt="0"/>
      <dgm:spPr/>
    </dgm:pt>
    <dgm:pt modelId="{CE55E580-1DB3-4E4D-99C7-17C5F2EF7C08}" type="pres">
      <dgm:prSet presAssocID="{A8321E8B-F709-419B-BAFF-B24D60A34B9C}" presName="composite4" presStyleCnt="0"/>
      <dgm:spPr/>
    </dgm:pt>
    <dgm:pt modelId="{26F23F47-57FD-4F4F-A1F7-71B626FBA181}" type="pres">
      <dgm:prSet presAssocID="{A8321E8B-F709-419B-BAFF-B24D60A34B9C}" presName="background4" presStyleLbl="node4" presStyleIdx="1" presStyleCnt="3"/>
      <dgm:spPr/>
    </dgm:pt>
    <dgm:pt modelId="{31D184C6-4F72-465C-B834-D5DC86909FA8}" type="pres">
      <dgm:prSet presAssocID="{A8321E8B-F709-419B-BAFF-B24D60A34B9C}" presName="text4" presStyleLbl="fgAcc4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C8CADAA-E91D-495E-BA1E-299EEB8D228E}" type="pres">
      <dgm:prSet presAssocID="{A8321E8B-F709-419B-BAFF-B24D60A34B9C}" presName="hierChild5" presStyleCnt="0"/>
      <dgm:spPr/>
    </dgm:pt>
    <dgm:pt modelId="{420119B5-FECB-429D-B98E-55F7B28C0732}" type="pres">
      <dgm:prSet presAssocID="{C282CD00-14D2-423A-91FE-44EC977B1406}" presName="Name17" presStyleLbl="parChTrans1D3" presStyleIdx="3" presStyleCnt="4"/>
      <dgm:spPr/>
      <dgm:t>
        <a:bodyPr/>
        <a:lstStyle/>
        <a:p>
          <a:endParaRPr lang="en-US"/>
        </a:p>
      </dgm:t>
    </dgm:pt>
    <dgm:pt modelId="{49F1B456-4F6D-4C21-B399-28C32B8F4222}" type="pres">
      <dgm:prSet presAssocID="{615E90B3-9E84-481B-9E39-2DE9994854B4}" presName="hierRoot3" presStyleCnt="0"/>
      <dgm:spPr/>
    </dgm:pt>
    <dgm:pt modelId="{805B6644-16E5-41A8-9403-3913B7DB07AF}" type="pres">
      <dgm:prSet presAssocID="{615E90B3-9E84-481B-9E39-2DE9994854B4}" presName="composite3" presStyleCnt="0"/>
      <dgm:spPr/>
    </dgm:pt>
    <dgm:pt modelId="{1DC6C926-BEF1-49D5-BE9A-5624667FDDA4}" type="pres">
      <dgm:prSet presAssocID="{615E90B3-9E84-481B-9E39-2DE9994854B4}" presName="background3" presStyleLbl="node3" presStyleIdx="3" presStyleCnt="4"/>
      <dgm:spPr/>
    </dgm:pt>
    <dgm:pt modelId="{7B22B08C-CE12-4781-990D-18538E11A249}" type="pres">
      <dgm:prSet presAssocID="{615E90B3-9E84-481B-9E39-2DE9994854B4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7742A3-3B63-408E-9AA3-152140AFEE93}" type="pres">
      <dgm:prSet presAssocID="{615E90B3-9E84-481B-9E39-2DE9994854B4}" presName="hierChild4" presStyleCnt="0"/>
      <dgm:spPr/>
    </dgm:pt>
    <dgm:pt modelId="{730A4FDB-AB56-4933-B796-8199C3177272}" type="pres">
      <dgm:prSet presAssocID="{50D144BA-D5FD-44A5-85F9-E345BBE5A65C}" presName="Name23" presStyleLbl="parChTrans1D4" presStyleIdx="2" presStyleCnt="3"/>
      <dgm:spPr/>
      <dgm:t>
        <a:bodyPr/>
        <a:lstStyle/>
        <a:p>
          <a:endParaRPr lang="en-US"/>
        </a:p>
      </dgm:t>
    </dgm:pt>
    <dgm:pt modelId="{94405FBD-2DD3-48F9-90EF-8A497039B7BF}" type="pres">
      <dgm:prSet presAssocID="{C6909513-9A6F-47D1-B425-191E4C864E75}" presName="hierRoot4" presStyleCnt="0"/>
      <dgm:spPr/>
    </dgm:pt>
    <dgm:pt modelId="{33AE416F-C21A-44B8-B108-F47793CDEF1F}" type="pres">
      <dgm:prSet presAssocID="{C6909513-9A6F-47D1-B425-191E4C864E75}" presName="composite4" presStyleCnt="0"/>
      <dgm:spPr/>
    </dgm:pt>
    <dgm:pt modelId="{29F79F59-70C7-4667-92DD-0A5FC127776F}" type="pres">
      <dgm:prSet presAssocID="{C6909513-9A6F-47D1-B425-191E4C864E75}" presName="background4" presStyleLbl="node4" presStyleIdx="2" presStyleCnt="3"/>
      <dgm:spPr/>
    </dgm:pt>
    <dgm:pt modelId="{3D354759-5DB8-46A8-ADCF-9AFA50758687}" type="pres">
      <dgm:prSet presAssocID="{C6909513-9A6F-47D1-B425-191E4C864E75}" presName="text4" presStyleLbl="fgAcc4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39BCFD8-DD78-42C1-B42E-CE9B98E0D2EF}" type="pres">
      <dgm:prSet presAssocID="{C6909513-9A6F-47D1-B425-191E4C864E75}" presName="hierChild5" presStyleCnt="0"/>
      <dgm:spPr/>
    </dgm:pt>
  </dgm:ptLst>
  <dgm:cxnLst>
    <dgm:cxn modelId="{95E79640-77C4-4DA5-A76C-BEC2AD9D3DF0}" type="presOf" srcId="{4B11FDD3-5340-4299-9BED-9DF23EC73418}" destId="{56D007A3-970D-4B0C-846B-C8AFA8B8D23F}" srcOrd="0" destOrd="0" presId="urn:microsoft.com/office/officeart/2005/8/layout/hierarchy1"/>
    <dgm:cxn modelId="{8B2B50AE-7B6E-435F-95E0-15C0AA28850B}" type="presOf" srcId="{5B3B3430-D670-4166-9662-3421C9159843}" destId="{620C4191-AFD5-4578-9983-310F6CC109F4}" srcOrd="0" destOrd="0" presId="urn:microsoft.com/office/officeart/2005/8/layout/hierarchy1"/>
    <dgm:cxn modelId="{F193137E-46C0-48C3-925A-74A85B1934FA}" srcId="{2A337F28-3283-46EC-8567-09815FD818A0}" destId="{C3EF721B-807E-46C4-860C-895AF6CAE281}" srcOrd="0" destOrd="0" parTransId="{9186EE76-7E85-459A-875F-4A32F18203F6}" sibTransId="{A579C2BD-D881-41BB-9A40-C69BD7DCC089}"/>
    <dgm:cxn modelId="{346A44AA-488E-4C66-8254-FD93D66432C4}" srcId="{5C999F5E-1C88-4888-8AF4-A417488DB7DC}" destId="{615E90B3-9E84-481B-9E39-2DE9994854B4}" srcOrd="1" destOrd="0" parTransId="{C282CD00-14D2-423A-91FE-44EC977B1406}" sibTransId="{B59BC19C-BFB9-4AE2-8C50-CA8FEC8ED85F}"/>
    <dgm:cxn modelId="{CEE0CE52-39FA-4031-8DED-1D59AE700A2F}" type="presOf" srcId="{D3EEB957-A101-4EB4-B6D4-AC862591E11A}" destId="{251ADD4F-5795-48CE-8FC8-FA42711B4363}" srcOrd="0" destOrd="0" presId="urn:microsoft.com/office/officeart/2005/8/layout/hierarchy1"/>
    <dgm:cxn modelId="{D8A69BCB-6AE0-476F-81D1-743BE43D3922}" type="presOf" srcId="{50D144BA-D5FD-44A5-85F9-E345BBE5A65C}" destId="{730A4FDB-AB56-4933-B796-8199C3177272}" srcOrd="0" destOrd="0" presId="urn:microsoft.com/office/officeart/2005/8/layout/hierarchy1"/>
    <dgm:cxn modelId="{A49CB63F-9D3B-4C02-92DE-22C561DDF9C5}" type="presOf" srcId="{193E6F58-6E87-465A-A54A-B47E15D86A63}" destId="{9C03391E-8FED-477D-9887-80127A3DD34F}" srcOrd="0" destOrd="0" presId="urn:microsoft.com/office/officeart/2005/8/layout/hierarchy1"/>
    <dgm:cxn modelId="{B218CF13-C747-4121-A75A-1710711DB525}" type="presOf" srcId="{C3EF721B-807E-46C4-860C-895AF6CAE281}" destId="{340781CD-889C-49BD-A7B2-E2B714647FBD}" srcOrd="0" destOrd="0" presId="urn:microsoft.com/office/officeart/2005/8/layout/hierarchy1"/>
    <dgm:cxn modelId="{FF3F5965-CC24-46F2-96B9-7C0330477722}" type="presOf" srcId="{54744B40-F685-4296-A584-1228AAA07B97}" destId="{057C3A22-6987-4EF4-B843-43EE1FCD2B6C}" srcOrd="0" destOrd="0" presId="urn:microsoft.com/office/officeart/2005/8/layout/hierarchy1"/>
    <dgm:cxn modelId="{517B62C2-CE6D-478B-B8F1-FFA0AA125B36}" type="presOf" srcId="{2A337F28-3283-46EC-8567-09815FD818A0}" destId="{5F27F51E-B4EC-4472-94BE-69F376110BF9}" srcOrd="0" destOrd="0" presId="urn:microsoft.com/office/officeart/2005/8/layout/hierarchy1"/>
    <dgm:cxn modelId="{C0448152-7E17-4248-9A1F-03E159F813F3}" type="presOf" srcId="{615E90B3-9E84-481B-9E39-2DE9994854B4}" destId="{7B22B08C-CE12-4781-990D-18538E11A249}" srcOrd="0" destOrd="0" presId="urn:microsoft.com/office/officeart/2005/8/layout/hierarchy1"/>
    <dgm:cxn modelId="{EB3DE36F-2C94-4F68-9A27-A8FD26015683}" type="presOf" srcId="{3B505A53-75A4-43C7-8BD8-0F097220BE7E}" destId="{CBEE957C-B5A8-41CF-BE4E-4373CE12AB0D}" srcOrd="0" destOrd="0" presId="urn:microsoft.com/office/officeart/2005/8/layout/hierarchy1"/>
    <dgm:cxn modelId="{D4887810-E1C6-4110-9E68-CBEFE4EBCB91}" srcId="{C25331DC-41B0-4285-83C5-E96010AC8574}" destId="{2A337F28-3283-46EC-8567-09815FD818A0}" srcOrd="0" destOrd="0" parTransId="{4B11FDD3-5340-4299-9BED-9DF23EC73418}" sibTransId="{811A61D4-3EC0-4F14-8BCE-15221B8DF113}"/>
    <dgm:cxn modelId="{84D6058A-B239-4DC0-9F3A-229EB4873D15}" srcId="{2A337F28-3283-46EC-8567-09815FD818A0}" destId="{29810912-2C96-4775-80CE-BE7E6E278BFB}" srcOrd="1" destOrd="0" parTransId="{193E6F58-6E87-465A-A54A-B47E15D86A63}" sibTransId="{1A970BDD-8EFC-442C-A885-8FA59DF80A7D}"/>
    <dgm:cxn modelId="{67F975F4-74F9-4140-A46E-D5A79F2A2B1E}" type="presOf" srcId="{29810912-2C96-4775-80CE-BE7E6E278BFB}" destId="{4F299BC9-1E4F-4BE7-9882-E5A16EA0187F}" srcOrd="0" destOrd="0" presId="urn:microsoft.com/office/officeart/2005/8/layout/hierarchy1"/>
    <dgm:cxn modelId="{54601363-77E6-4C12-B191-9AA47E6BAE3F}" type="presOf" srcId="{CF55A148-6C24-4F72-AFC2-9B9AC72738AE}" destId="{21F99B9C-7764-419A-BDBD-D280E7394C0A}" srcOrd="0" destOrd="0" presId="urn:microsoft.com/office/officeart/2005/8/layout/hierarchy1"/>
    <dgm:cxn modelId="{7723A48B-85E1-4FA4-B4BB-8C2A2CCEA0A1}" srcId="{C25331DC-41B0-4285-83C5-E96010AC8574}" destId="{5C999F5E-1C88-4888-8AF4-A417488DB7DC}" srcOrd="1" destOrd="0" parTransId="{D3EEB957-A101-4EB4-B6D4-AC862591E11A}" sibTransId="{72252A6D-95A0-4700-86D0-94B578DF9CB5}"/>
    <dgm:cxn modelId="{F3CA7904-2776-4ACD-9AEC-539EA12D5AF4}" srcId="{3B505A53-75A4-43C7-8BD8-0F097220BE7E}" destId="{A8321E8B-F709-419B-BAFF-B24D60A34B9C}" srcOrd="1" destOrd="0" parTransId="{23E74596-5A9F-4E58-A03A-9593360297CD}" sibTransId="{453DB56F-15C6-43C8-9AFE-EEF17529B1BC}"/>
    <dgm:cxn modelId="{D9046FCA-5279-43C5-AFDA-0D81EDD10B85}" srcId="{615E90B3-9E84-481B-9E39-2DE9994854B4}" destId="{C6909513-9A6F-47D1-B425-191E4C864E75}" srcOrd="0" destOrd="0" parTransId="{50D144BA-D5FD-44A5-85F9-E345BBE5A65C}" sibTransId="{D7880243-87DC-488A-B492-B5BDD6FCA996}"/>
    <dgm:cxn modelId="{51EE8B0B-D57B-47A0-B925-A48B81A78425}" srcId="{3B505A53-75A4-43C7-8BD8-0F097220BE7E}" destId="{7A022926-E7BD-4D5D-882B-E954087460D7}" srcOrd="0" destOrd="0" parTransId="{CF55A148-6C24-4F72-AFC2-9B9AC72738AE}" sibTransId="{8CE736CA-701A-4B2E-811B-D666A2E742A9}"/>
    <dgm:cxn modelId="{00202D99-CFEE-4BEA-9B90-D68D5F021C20}" type="presOf" srcId="{5C999F5E-1C88-4888-8AF4-A417488DB7DC}" destId="{88F2E1CF-4A0D-40EF-B222-1071405C3BFA}" srcOrd="0" destOrd="0" presId="urn:microsoft.com/office/officeart/2005/8/layout/hierarchy1"/>
    <dgm:cxn modelId="{1BD040FD-334B-4C76-8630-F47BA0AB5889}" type="presOf" srcId="{7A022926-E7BD-4D5D-882B-E954087460D7}" destId="{F15F8936-552F-485B-ABF8-B9178FE2454F}" srcOrd="0" destOrd="0" presId="urn:microsoft.com/office/officeart/2005/8/layout/hierarchy1"/>
    <dgm:cxn modelId="{261A7535-5BF2-409A-9B86-3127C9409FD9}" srcId="{5B3B3430-D670-4166-9662-3421C9159843}" destId="{C25331DC-41B0-4285-83C5-E96010AC8574}" srcOrd="0" destOrd="0" parTransId="{5DC9F73A-C00C-44D4-B295-CC5BAD85B197}" sibTransId="{C7C896A0-2C27-4ECF-A381-762A885913F6}"/>
    <dgm:cxn modelId="{CD906415-FA61-44F7-A830-6A9F103AEFEE}" type="presOf" srcId="{C282CD00-14D2-423A-91FE-44EC977B1406}" destId="{420119B5-FECB-429D-B98E-55F7B28C0732}" srcOrd="0" destOrd="0" presId="urn:microsoft.com/office/officeart/2005/8/layout/hierarchy1"/>
    <dgm:cxn modelId="{7901B2B9-A14C-4A75-8E07-44B52A113BD8}" type="presOf" srcId="{23E74596-5A9F-4E58-A03A-9593360297CD}" destId="{C3687BEA-3904-4EF6-9626-028BC1621D38}" srcOrd="0" destOrd="0" presId="urn:microsoft.com/office/officeart/2005/8/layout/hierarchy1"/>
    <dgm:cxn modelId="{A439F325-AC3D-49B4-94BC-67382E243EC2}" srcId="{5C999F5E-1C88-4888-8AF4-A417488DB7DC}" destId="{3B505A53-75A4-43C7-8BD8-0F097220BE7E}" srcOrd="0" destOrd="0" parTransId="{54744B40-F685-4296-A584-1228AAA07B97}" sibTransId="{E40683AE-1801-44B8-AF1B-5ECAAD247C7A}"/>
    <dgm:cxn modelId="{AFE756CB-3EB6-4C9C-A0ED-47EE7FB063B9}" type="presOf" srcId="{9186EE76-7E85-459A-875F-4A32F18203F6}" destId="{D984BB0F-357F-4856-B419-60E62C50D274}" srcOrd="0" destOrd="0" presId="urn:microsoft.com/office/officeart/2005/8/layout/hierarchy1"/>
    <dgm:cxn modelId="{4CB3F74A-455D-4AFB-9EAF-B559C5869FFC}" type="presOf" srcId="{A8321E8B-F709-419B-BAFF-B24D60A34B9C}" destId="{31D184C6-4F72-465C-B834-D5DC86909FA8}" srcOrd="0" destOrd="0" presId="urn:microsoft.com/office/officeart/2005/8/layout/hierarchy1"/>
    <dgm:cxn modelId="{9C284585-13FA-4720-920C-3E07EF97903F}" type="presOf" srcId="{C25331DC-41B0-4285-83C5-E96010AC8574}" destId="{B743896C-C600-4206-878D-D56E04F66183}" srcOrd="0" destOrd="0" presId="urn:microsoft.com/office/officeart/2005/8/layout/hierarchy1"/>
    <dgm:cxn modelId="{A0FDBFEC-EAB9-4AE2-B8E5-B02421A8A325}" type="presOf" srcId="{C6909513-9A6F-47D1-B425-191E4C864E75}" destId="{3D354759-5DB8-46A8-ADCF-9AFA50758687}" srcOrd="0" destOrd="0" presId="urn:microsoft.com/office/officeart/2005/8/layout/hierarchy1"/>
    <dgm:cxn modelId="{CAA7D47E-D440-46D5-98ED-BBC5D0181C0C}" type="presParOf" srcId="{620C4191-AFD5-4578-9983-310F6CC109F4}" destId="{DE5D1557-5CCD-4F71-8688-59858A0DAD72}" srcOrd="0" destOrd="0" presId="urn:microsoft.com/office/officeart/2005/8/layout/hierarchy1"/>
    <dgm:cxn modelId="{B24EDBF7-05E2-4D9F-86CD-6C0BB90B91E1}" type="presParOf" srcId="{DE5D1557-5CCD-4F71-8688-59858A0DAD72}" destId="{C87AC927-6913-477A-96AB-8CA935122EEB}" srcOrd="0" destOrd="0" presId="urn:microsoft.com/office/officeart/2005/8/layout/hierarchy1"/>
    <dgm:cxn modelId="{3A85AAC7-A9CD-4BAB-94E9-0350D8B67E3B}" type="presParOf" srcId="{C87AC927-6913-477A-96AB-8CA935122EEB}" destId="{53150D77-AE12-4B65-AA7C-CA8FB72132D9}" srcOrd="0" destOrd="0" presId="urn:microsoft.com/office/officeart/2005/8/layout/hierarchy1"/>
    <dgm:cxn modelId="{64B76A59-C26F-43D3-86DD-FF9723AF655F}" type="presParOf" srcId="{C87AC927-6913-477A-96AB-8CA935122EEB}" destId="{B743896C-C600-4206-878D-D56E04F66183}" srcOrd="1" destOrd="0" presId="urn:microsoft.com/office/officeart/2005/8/layout/hierarchy1"/>
    <dgm:cxn modelId="{1F2D1C8A-773F-4AEC-B0D7-3379AFAF1E5D}" type="presParOf" srcId="{DE5D1557-5CCD-4F71-8688-59858A0DAD72}" destId="{A84E8C56-75AD-4321-8987-0DA3D5E85BCB}" srcOrd="1" destOrd="0" presId="urn:microsoft.com/office/officeart/2005/8/layout/hierarchy1"/>
    <dgm:cxn modelId="{A5E91320-DF75-4CBE-B940-8A782C7FD03B}" type="presParOf" srcId="{A84E8C56-75AD-4321-8987-0DA3D5E85BCB}" destId="{56D007A3-970D-4B0C-846B-C8AFA8B8D23F}" srcOrd="0" destOrd="0" presId="urn:microsoft.com/office/officeart/2005/8/layout/hierarchy1"/>
    <dgm:cxn modelId="{561EB924-B4B7-45D2-AF5F-8E45A2B51824}" type="presParOf" srcId="{A84E8C56-75AD-4321-8987-0DA3D5E85BCB}" destId="{3FCA6179-DC78-4A0C-AA30-54189CEF8544}" srcOrd="1" destOrd="0" presId="urn:microsoft.com/office/officeart/2005/8/layout/hierarchy1"/>
    <dgm:cxn modelId="{987B5657-C53B-495E-8880-62A552E04182}" type="presParOf" srcId="{3FCA6179-DC78-4A0C-AA30-54189CEF8544}" destId="{17BAE752-42D9-486D-AC13-34480F51381D}" srcOrd="0" destOrd="0" presId="urn:microsoft.com/office/officeart/2005/8/layout/hierarchy1"/>
    <dgm:cxn modelId="{79369B6F-1619-422D-88BE-293F2019A012}" type="presParOf" srcId="{17BAE752-42D9-486D-AC13-34480F51381D}" destId="{DBA11C35-497E-4B37-B065-09986C76FB88}" srcOrd="0" destOrd="0" presId="urn:microsoft.com/office/officeart/2005/8/layout/hierarchy1"/>
    <dgm:cxn modelId="{557908C2-10A2-4D80-A25F-174B1D9AF902}" type="presParOf" srcId="{17BAE752-42D9-486D-AC13-34480F51381D}" destId="{5F27F51E-B4EC-4472-94BE-69F376110BF9}" srcOrd="1" destOrd="0" presId="urn:microsoft.com/office/officeart/2005/8/layout/hierarchy1"/>
    <dgm:cxn modelId="{C4054CBC-64EA-4A44-A0A9-B90CAE43CE82}" type="presParOf" srcId="{3FCA6179-DC78-4A0C-AA30-54189CEF8544}" destId="{8B9FC6A9-ED4B-4041-8EC9-2EC771B78902}" srcOrd="1" destOrd="0" presId="urn:microsoft.com/office/officeart/2005/8/layout/hierarchy1"/>
    <dgm:cxn modelId="{C25782AE-E746-4814-85B9-84D9111E89E7}" type="presParOf" srcId="{8B9FC6A9-ED4B-4041-8EC9-2EC771B78902}" destId="{D984BB0F-357F-4856-B419-60E62C50D274}" srcOrd="0" destOrd="0" presId="urn:microsoft.com/office/officeart/2005/8/layout/hierarchy1"/>
    <dgm:cxn modelId="{120A2F43-254B-4ED4-9E74-872D8152D9A8}" type="presParOf" srcId="{8B9FC6A9-ED4B-4041-8EC9-2EC771B78902}" destId="{FCA6DA85-F173-4ED0-B12E-89F0C259CE76}" srcOrd="1" destOrd="0" presId="urn:microsoft.com/office/officeart/2005/8/layout/hierarchy1"/>
    <dgm:cxn modelId="{6BB8FFF9-160E-420E-9B4A-49ED88DC2E87}" type="presParOf" srcId="{FCA6DA85-F173-4ED0-B12E-89F0C259CE76}" destId="{C01040BC-89CE-429D-9CDE-E5C9DC77EE87}" srcOrd="0" destOrd="0" presId="urn:microsoft.com/office/officeart/2005/8/layout/hierarchy1"/>
    <dgm:cxn modelId="{18047C1F-36C9-46C7-9AF9-CF60E02A32C7}" type="presParOf" srcId="{C01040BC-89CE-429D-9CDE-E5C9DC77EE87}" destId="{8D1C1AF6-ED47-4845-A2A6-1CEA2CA54356}" srcOrd="0" destOrd="0" presId="urn:microsoft.com/office/officeart/2005/8/layout/hierarchy1"/>
    <dgm:cxn modelId="{E98A4E77-DDA2-4CAC-AFD7-4F8044C9FB1E}" type="presParOf" srcId="{C01040BC-89CE-429D-9CDE-E5C9DC77EE87}" destId="{340781CD-889C-49BD-A7B2-E2B714647FBD}" srcOrd="1" destOrd="0" presId="urn:microsoft.com/office/officeart/2005/8/layout/hierarchy1"/>
    <dgm:cxn modelId="{E9E0A2CD-0DC8-445F-B3D9-9BC2EBAEA5DD}" type="presParOf" srcId="{FCA6DA85-F173-4ED0-B12E-89F0C259CE76}" destId="{4739AAF6-E044-470B-8F52-2091D3668176}" srcOrd="1" destOrd="0" presId="urn:microsoft.com/office/officeart/2005/8/layout/hierarchy1"/>
    <dgm:cxn modelId="{2D0CBF09-31C8-4C7C-98CB-A6C85831C84C}" type="presParOf" srcId="{8B9FC6A9-ED4B-4041-8EC9-2EC771B78902}" destId="{9C03391E-8FED-477D-9887-80127A3DD34F}" srcOrd="2" destOrd="0" presId="urn:microsoft.com/office/officeart/2005/8/layout/hierarchy1"/>
    <dgm:cxn modelId="{461D9284-8371-4C34-8310-9B3C893B258A}" type="presParOf" srcId="{8B9FC6A9-ED4B-4041-8EC9-2EC771B78902}" destId="{341665EA-A0E1-48C1-8833-9000BD6B9867}" srcOrd="3" destOrd="0" presId="urn:microsoft.com/office/officeart/2005/8/layout/hierarchy1"/>
    <dgm:cxn modelId="{5D8D508C-358E-4D55-9F3A-DECF9BA8D66D}" type="presParOf" srcId="{341665EA-A0E1-48C1-8833-9000BD6B9867}" destId="{E2298D5A-241D-435D-8B1D-B0D4147888B0}" srcOrd="0" destOrd="0" presId="urn:microsoft.com/office/officeart/2005/8/layout/hierarchy1"/>
    <dgm:cxn modelId="{079F1342-B8E4-4125-93CD-FF1A3111742A}" type="presParOf" srcId="{E2298D5A-241D-435D-8B1D-B0D4147888B0}" destId="{4F762661-0963-4265-BDFB-81AC68FE3AAB}" srcOrd="0" destOrd="0" presId="urn:microsoft.com/office/officeart/2005/8/layout/hierarchy1"/>
    <dgm:cxn modelId="{9D101127-9744-4677-8ECD-0B0570FEF053}" type="presParOf" srcId="{E2298D5A-241D-435D-8B1D-B0D4147888B0}" destId="{4F299BC9-1E4F-4BE7-9882-E5A16EA0187F}" srcOrd="1" destOrd="0" presId="urn:microsoft.com/office/officeart/2005/8/layout/hierarchy1"/>
    <dgm:cxn modelId="{AAF533BA-EA4E-43E4-BA3D-17AEB3CCB2F7}" type="presParOf" srcId="{341665EA-A0E1-48C1-8833-9000BD6B9867}" destId="{B3908970-9EA5-40F9-A2AA-A50A56138FFA}" srcOrd="1" destOrd="0" presId="urn:microsoft.com/office/officeart/2005/8/layout/hierarchy1"/>
    <dgm:cxn modelId="{0D8F385A-1FA0-4ACD-B80F-2AB62ACF7BA1}" type="presParOf" srcId="{A84E8C56-75AD-4321-8987-0DA3D5E85BCB}" destId="{251ADD4F-5795-48CE-8FC8-FA42711B4363}" srcOrd="2" destOrd="0" presId="urn:microsoft.com/office/officeart/2005/8/layout/hierarchy1"/>
    <dgm:cxn modelId="{DAC46AEA-8DFB-497D-94E4-C8D79693164E}" type="presParOf" srcId="{A84E8C56-75AD-4321-8987-0DA3D5E85BCB}" destId="{927A2394-581C-45E0-A0BB-ECFD1D64366D}" srcOrd="3" destOrd="0" presId="urn:microsoft.com/office/officeart/2005/8/layout/hierarchy1"/>
    <dgm:cxn modelId="{A8F416A3-5F41-4201-8154-5F05D1552922}" type="presParOf" srcId="{927A2394-581C-45E0-A0BB-ECFD1D64366D}" destId="{8251E91B-5004-464E-AB7C-E9B685CFF10A}" srcOrd="0" destOrd="0" presId="urn:microsoft.com/office/officeart/2005/8/layout/hierarchy1"/>
    <dgm:cxn modelId="{9D8E50BB-359A-47B1-877C-EA6653EC8FB5}" type="presParOf" srcId="{8251E91B-5004-464E-AB7C-E9B685CFF10A}" destId="{2A41953F-EEE0-4543-A411-D444DA71EC97}" srcOrd="0" destOrd="0" presId="urn:microsoft.com/office/officeart/2005/8/layout/hierarchy1"/>
    <dgm:cxn modelId="{56166954-9337-4F35-A887-D03873C14312}" type="presParOf" srcId="{8251E91B-5004-464E-AB7C-E9B685CFF10A}" destId="{88F2E1CF-4A0D-40EF-B222-1071405C3BFA}" srcOrd="1" destOrd="0" presId="urn:microsoft.com/office/officeart/2005/8/layout/hierarchy1"/>
    <dgm:cxn modelId="{6ECE8EE6-DF82-4A06-9078-D4AAD8B0D411}" type="presParOf" srcId="{927A2394-581C-45E0-A0BB-ECFD1D64366D}" destId="{44F59882-3B03-445E-AD58-46D9F888ACC6}" srcOrd="1" destOrd="0" presId="urn:microsoft.com/office/officeart/2005/8/layout/hierarchy1"/>
    <dgm:cxn modelId="{781CEA43-C4EC-4467-89B4-4ABEC1A43D26}" type="presParOf" srcId="{44F59882-3B03-445E-AD58-46D9F888ACC6}" destId="{057C3A22-6987-4EF4-B843-43EE1FCD2B6C}" srcOrd="0" destOrd="0" presId="urn:microsoft.com/office/officeart/2005/8/layout/hierarchy1"/>
    <dgm:cxn modelId="{5B8CB104-9F85-4083-B203-8AA8CECD55C7}" type="presParOf" srcId="{44F59882-3B03-445E-AD58-46D9F888ACC6}" destId="{5D4A8E3D-60CB-47CF-BEAD-2B0B81A231E9}" srcOrd="1" destOrd="0" presId="urn:microsoft.com/office/officeart/2005/8/layout/hierarchy1"/>
    <dgm:cxn modelId="{970A1FB2-6846-4ABD-A6B7-0B5E2C987103}" type="presParOf" srcId="{5D4A8E3D-60CB-47CF-BEAD-2B0B81A231E9}" destId="{915DAA97-4C50-4584-8351-045BCE4B723E}" srcOrd="0" destOrd="0" presId="urn:microsoft.com/office/officeart/2005/8/layout/hierarchy1"/>
    <dgm:cxn modelId="{971B7DD5-FAE7-4B59-B728-BD8EC6F5073E}" type="presParOf" srcId="{915DAA97-4C50-4584-8351-045BCE4B723E}" destId="{CB93EC8D-97BC-486B-A7F8-9F26B1AD7B5D}" srcOrd="0" destOrd="0" presId="urn:microsoft.com/office/officeart/2005/8/layout/hierarchy1"/>
    <dgm:cxn modelId="{07661E92-3389-4640-9502-4A9ED160E0E1}" type="presParOf" srcId="{915DAA97-4C50-4584-8351-045BCE4B723E}" destId="{CBEE957C-B5A8-41CF-BE4E-4373CE12AB0D}" srcOrd="1" destOrd="0" presId="urn:microsoft.com/office/officeart/2005/8/layout/hierarchy1"/>
    <dgm:cxn modelId="{04D60EEC-C9E1-4FA2-A6DD-7A2265B1A9F6}" type="presParOf" srcId="{5D4A8E3D-60CB-47CF-BEAD-2B0B81A231E9}" destId="{1B6EC152-DBF7-444F-A010-D35DB11C1687}" srcOrd="1" destOrd="0" presId="urn:microsoft.com/office/officeart/2005/8/layout/hierarchy1"/>
    <dgm:cxn modelId="{077A24CE-F2B0-49E3-A68F-56BB5B11F246}" type="presParOf" srcId="{1B6EC152-DBF7-444F-A010-D35DB11C1687}" destId="{21F99B9C-7764-419A-BDBD-D280E7394C0A}" srcOrd="0" destOrd="0" presId="urn:microsoft.com/office/officeart/2005/8/layout/hierarchy1"/>
    <dgm:cxn modelId="{3CF82A13-E71D-4674-9E4D-7B778A441441}" type="presParOf" srcId="{1B6EC152-DBF7-444F-A010-D35DB11C1687}" destId="{625E382E-B32E-43E7-AB8B-CC9CAABE8537}" srcOrd="1" destOrd="0" presId="urn:microsoft.com/office/officeart/2005/8/layout/hierarchy1"/>
    <dgm:cxn modelId="{EC306590-243B-4F2C-9E51-58390786409E}" type="presParOf" srcId="{625E382E-B32E-43E7-AB8B-CC9CAABE8537}" destId="{EB234F7A-0701-4327-94B5-03306F2A970F}" srcOrd="0" destOrd="0" presId="urn:microsoft.com/office/officeart/2005/8/layout/hierarchy1"/>
    <dgm:cxn modelId="{78B4BA62-AA05-4E66-8599-32AF10EFE14F}" type="presParOf" srcId="{EB234F7A-0701-4327-94B5-03306F2A970F}" destId="{FD321211-0892-47A4-910A-BA22481258F1}" srcOrd="0" destOrd="0" presId="urn:microsoft.com/office/officeart/2005/8/layout/hierarchy1"/>
    <dgm:cxn modelId="{3F3CA57F-F55C-402E-9E0E-9BF3E0F5DD7E}" type="presParOf" srcId="{EB234F7A-0701-4327-94B5-03306F2A970F}" destId="{F15F8936-552F-485B-ABF8-B9178FE2454F}" srcOrd="1" destOrd="0" presId="urn:microsoft.com/office/officeart/2005/8/layout/hierarchy1"/>
    <dgm:cxn modelId="{E37D9A09-9DD9-4C30-BC9D-21C14478718E}" type="presParOf" srcId="{625E382E-B32E-43E7-AB8B-CC9CAABE8537}" destId="{E4821451-29BF-4EFF-A646-05AF66F33740}" srcOrd="1" destOrd="0" presId="urn:microsoft.com/office/officeart/2005/8/layout/hierarchy1"/>
    <dgm:cxn modelId="{8571DB47-EE6D-45A2-BF57-374F1A3148E4}" type="presParOf" srcId="{1B6EC152-DBF7-444F-A010-D35DB11C1687}" destId="{C3687BEA-3904-4EF6-9626-028BC1621D38}" srcOrd="2" destOrd="0" presId="urn:microsoft.com/office/officeart/2005/8/layout/hierarchy1"/>
    <dgm:cxn modelId="{90FFA5B4-0B22-456E-B832-9000752459F6}" type="presParOf" srcId="{1B6EC152-DBF7-444F-A010-D35DB11C1687}" destId="{9805C757-260D-42BB-97F1-D22541163F06}" srcOrd="3" destOrd="0" presId="urn:microsoft.com/office/officeart/2005/8/layout/hierarchy1"/>
    <dgm:cxn modelId="{74E98866-2571-4D2A-BDAE-6FC40D8BAA5F}" type="presParOf" srcId="{9805C757-260D-42BB-97F1-D22541163F06}" destId="{CE55E580-1DB3-4E4D-99C7-17C5F2EF7C08}" srcOrd="0" destOrd="0" presId="urn:microsoft.com/office/officeart/2005/8/layout/hierarchy1"/>
    <dgm:cxn modelId="{CC94A0CC-2C93-47F4-857A-A20A53D931E4}" type="presParOf" srcId="{CE55E580-1DB3-4E4D-99C7-17C5F2EF7C08}" destId="{26F23F47-57FD-4F4F-A1F7-71B626FBA181}" srcOrd="0" destOrd="0" presId="urn:microsoft.com/office/officeart/2005/8/layout/hierarchy1"/>
    <dgm:cxn modelId="{7DD4C0DA-646F-4EDA-8AE7-29D6EDCA0A36}" type="presParOf" srcId="{CE55E580-1DB3-4E4D-99C7-17C5F2EF7C08}" destId="{31D184C6-4F72-465C-B834-D5DC86909FA8}" srcOrd="1" destOrd="0" presId="urn:microsoft.com/office/officeart/2005/8/layout/hierarchy1"/>
    <dgm:cxn modelId="{A35B135A-5818-4D48-A63A-49E4B864D100}" type="presParOf" srcId="{9805C757-260D-42BB-97F1-D22541163F06}" destId="{8C8CADAA-E91D-495E-BA1E-299EEB8D228E}" srcOrd="1" destOrd="0" presId="urn:microsoft.com/office/officeart/2005/8/layout/hierarchy1"/>
    <dgm:cxn modelId="{E5CB4910-86A6-4E0B-9E0F-5506D84E93D9}" type="presParOf" srcId="{44F59882-3B03-445E-AD58-46D9F888ACC6}" destId="{420119B5-FECB-429D-B98E-55F7B28C0732}" srcOrd="2" destOrd="0" presId="urn:microsoft.com/office/officeart/2005/8/layout/hierarchy1"/>
    <dgm:cxn modelId="{F3F399D3-E224-48F0-8417-20440AC7CA8A}" type="presParOf" srcId="{44F59882-3B03-445E-AD58-46D9F888ACC6}" destId="{49F1B456-4F6D-4C21-B399-28C32B8F4222}" srcOrd="3" destOrd="0" presId="urn:microsoft.com/office/officeart/2005/8/layout/hierarchy1"/>
    <dgm:cxn modelId="{5EBFBE03-8C7A-4AF1-8BA7-590C0B3ABA50}" type="presParOf" srcId="{49F1B456-4F6D-4C21-B399-28C32B8F4222}" destId="{805B6644-16E5-41A8-9403-3913B7DB07AF}" srcOrd="0" destOrd="0" presId="urn:microsoft.com/office/officeart/2005/8/layout/hierarchy1"/>
    <dgm:cxn modelId="{1E9824EB-3378-41FE-9AE5-CEE1D8356F4D}" type="presParOf" srcId="{805B6644-16E5-41A8-9403-3913B7DB07AF}" destId="{1DC6C926-BEF1-49D5-BE9A-5624667FDDA4}" srcOrd="0" destOrd="0" presId="urn:microsoft.com/office/officeart/2005/8/layout/hierarchy1"/>
    <dgm:cxn modelId="{06625738-A5A3-4B0F-AE9B-C5854AE8A3B0}" type="presParOf" srcId="{805B6644-16E5-41A8-9403-3913B7DB07AF}" destId="{7B22B08C-CE12-4781-990D-18538E11A249}" srcOrd="1" destOrd="0" presId="urn:microsoft.com/office/officeart/2005/8/layout/hierarchy1"/>
    <dgm:cxn modelId="{9CD3A143-D182-4527-AA39-5E8CE09F1F1F}" type="presParOf" srcId="{49F1B456-4F6D-4C21-B399-28C32B8F4222}" destId="{697742A3-3B63-408E-9AA3-152140AFEE93}" srcOrd="1" destOrd="0" presId="urn:microsoft.com/office/officeart/2005/8/layout/hierarchy1"/>
    <dgm:cxn modelId="{90154046-1077-49DB-9784-D9193F6888F5}" type="presParOf" srcId="{697742A3-3B63-408E-9AA3-152140AFEE93}" destId="{730A4FDB-AB56-4933-B796-8199C3177272}" srcOrd="0" destOrd="0" presId="urn:microsoft.com/office/officeart/2005/8/layout/hierarchy1"/>
    <dgm:cxn modelId="{58C640AF-7F52-4451-9103-8B65353BF072}" type="presParOf" srcId="{697742A3-3B63-408E-9AA3-152140AFEE93}" destId="{94405FBD-2DD3-48F9-90EF-8A497039B7BF}" srcOrd="1" destOrd="0" presId="urn:microsoft.com/office/officeart/2005/8/layout/hierarchy1"/>
    <dgm:cxn modelId="{2DEB7B2B-C31F-4BFD-A48A-2971772BAFE6}" type="presParOf" srcId="{94405FBD-2DD3-48F9-90EF-8A497039B7BF}" destId="{33AE416F-C21A-44B8-B108-F47793CDEF1F}" srcOrd="0" destOrd="0" presId="urn:microsoft.com/office/officeart/2005/8/layout/hierarchy1"/>
    <dgm:cxn modelId="{DD412DFC-96B5-4DC3-B956-5371B06AA351}" type="presParOf" srcId="{33AE416F-C21A-44B8-B108-F47793CDEF1F}" destId="{29F79F59-70C7-4667-92DD-0A5FC127776F}" srcOrd="0" destOrd="0" presId="urn:microsoft.com/office/officeart/2005/8/layout/hierarchy1"/>
    <dgm:cxn modelId="{4168DE9E-45EC-4F10-B8D0-2640F26C65C2}" type="presParOf" srcId="{33AE416F-C21A-44B8-B108-F47793CDEF1F}" destId="{3D354759-5DB8-46A8-ADCF-9AFA50758687}" srcOrd="1" destOrd="0" presId="urn:microsoft.com/office/officeart/2005/8/layout/hierarchy1"/>
    <dgm:cxn modelId="{ACC00BE7-126F-4959-9489-D90C310C31B2}" type="presParOf" srcId="{94405FBD-2DD3-48F9-90EF-8A497039B7BF}" destId="{239BCFD8-DD78-42C1-B42E-CE9B98E0D2E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C25365-7A23-4EC3-B253-45BD93B78FDF}" type="doc">
      <dgm:prSet loTypeId="urn:microsoft.com/office/officeart/2005/8/layout/rings+Icon" loCatId="officeonline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B3592C3C-BDC6-40B7-9592-88C7467454B9}" type="pres">
      <dgm:prSet presAssocID="{8EC25365-7A23-4EC3-B253-45BD93B78FDF}" presName="Name0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A2D95697-31CF-4F23-831C-98C7D2DAE838}" type="presOf" srcId="{8EC25365-7A23-4EC3-B253-45BD93B78FDF}" destId="{B3592C3C-BDC6-40B7-9592-88C7467454B9}" srcOrd="0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B987694-645C-42F8-A93C-4A57A25CC04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6850EA9-CDB8-4576-B84B-EA6E32210DF0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sz="2400" dirty="0" smtClean="0"/>
            <a:t>CGST      (Central GST) </a:t>
          </a:r>
          <a:endParaRPr lang="en-US" sz="2400" dirty="0"/>
        </a:p>
      </dgm:t>
    </dgm:pt>
    <dgm:pt modelId="{6DF337D6-EAEA-43B1-A7AC-5A125C736EAB}" type="parTrans" cxnId="{8EBD1B75-C83C-4041-A321-BBB259247D96}">
      <dgm:prSet/>
      <dgm:spPr/>
      <dgm:t>
        <a:bodyPr/>
        <a:lstStyle/>
        <a:p>
          <a:endParaRPr lang="en-US"/>
        </a:p>
      </dgm:t>
    </dgm:pt>
    <dgm:pt modelId="{A694D333-4029-4C67-BE34-1774DA84EA15}" type="sibTrans" cxnId="{8EBD1B75-C83C-4041-A321-BBB259247D96}">
      <dgm:prSet/>
      <dgm:spPr/>
      <dgm:t>
        <a:bodyPr/>
        <a:lstStyle/>
        <a:p>
          <a:endParaRPr lang="en-US"/>
        </a:p>
      </dgm:t>
    </dgm:pt>
    <dgm:pt modelId="{3092EC68-4BE9-40EC-A581-664B405D7796}">
      <dgm:prSet phldrT="[Text]" custT="1"/>
      <dgm:spPr/>
      <dgm:t>
        <a:bodyPr/>
        <a:lstStyle/>
        <a:p>
          <a:r>
            <a:rPr lang="en-US" sz="1600" dirty="0" smtClean="0"/>
            <a:t>Replace central Excise Duty &amp; service Tax.</a:t>
          </a:r>
          <a:endParaRPr lang="en-US" sz="1600" dirty="0"/>
        </a:p>
      </dgm:t>
    </dgm:pt>
    <dgm:pt modelId="{FAB8B978-7FEB-459F-A0CF-079C28C381CF}" type="parTrans" cxnId="{6BA3FA0E-C973-4BC1-A927-38D82D9CD710}">
      <dgm:prSet/>
      <dgm:spPr/>
      <dgm:t>
        <a:bodyPr/>
        <a:lstStyle/>
        <a:p>
          <a:endParaRPr lang="en-US"/>
        </a:p>
      </dgm:t>
    </dgm:pt>
    <dgm:pt modelId="{D46AB198-FBC4-44C0-B44B-53C3589DD821}" type="sibTrans" cxnId="{6BA3FA0E-C973-4BC1-A927-38D82D9CD710}">
      <dgm:prSet/>
      <dgm:spPr/>
      <dgm:t>
        <a:bodyPr/>
        <a:lstStyle/>
        <a:p>
          <a:endParaRPr lang="en-US"/>
        </a:p>
      </dgm:t>
    </dgm:pt>
    <dgm:pt modelId="{4DDD3BFC-DCEC-486D-8DE2-56B4E24D18CD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sz="2400" dirty="0" smtClean="0"/>
            <a:t>SGST          (State GST)</a:t>
          </a:r>
          <a:endParaRPr lang="en-US" sz="2400" dirty="0"/>
        </a:p>
      </dgm:t>
    </dgm:pt>
    <dgm:pt modelId="{F5AB0A66-CA18-48C9-A890-AA034E21F8BE}" type="parTrans" cxnId="{9426F364-9736-48D7-8E48-F995B66CF153}">
      <dgm:prSet/>
      <dgm:spPr/>
      <dgm:t>
        <a:bodyPr/>
        <a:lstStyle/>
        <a:p>
          <a:endParaRPr lang="en-US"/>
        </a:p>
      </dgm:t>
    </dgm:pt>
    <dgm:pt modelId="{0F3E6822-4095-4325-BA06-818D2C27C7C3}" type="sibTrans" cxnId="{9426F364-9736-48D7-8E48-F995B66CF153}">
      <dgm:prSet/>
      <dgm:spPr/>
      <dgm:t>
        <a:bodyPr/>
        <a:lstStyle/>
        <a:p>
          <a:endParaRPr lang="en-US"/>
        </a:p>
      </dgm:t>
    </dgm:pt>
    <dgm:pt modelId="{16656625-6985-4427-B782-7286553FADA6}">
      <dgm:prSet phldrT="[Text]" custT="1"/>
      <dgm:spPr/>
      <dgm:t>
        <a:bodyPr/>
        <a:lstStyle/>
        <a:p>
          <a:r>
            <a:rPr lang="en-US" sz="1600" dirty="0" smtClean="0"/>
            <a:t>Replace State Vat, Entry Tax, Entertainment Tax, &amp; Luxury Tax. </a:t>
          </a:r>
          <a:endParaRPr lang="en-US" sz="1600" dirty="0"/>
        </a:p>
      </dgm:t>
    </dgm:pt>
    <dgm:pt modelId="{F841087F-32C5-4736-AB16-C00A565138C5}" type="parTrans" cxnId="{33AB2C70-6A05-4ECE-A3BC-4D347DCDAD71}">
      <dgm:prSet/>
      <dgm:spPr/>
      <dgm:t>
        <a:bodyPr/>
        <a:lstStyle/>
        <a:p>
          <a:endParaRPr lang="en-US"/>
        </a:p>
      </dgm:t>
    </dgm:pt>
    <dgm:pt modelId="{ADB13DB1-8A6F-4810-9604-6816C1D7AE66}" type="sibTrans" cxnId="{33AB2C70-6A05-4ECE-A3BC-4D347DCDAD71}">
      <dgm:prSet/>
      <dgm:spPr/>
      <dgm:t>
        <a:bodyPr/>
        <a:lstStyle/>
        <a:p>
          <a:endParaRPr lang="en-US"/>
        </a:p>
      </dgm:t>
    </dgm:pt>
    <dgm:pt modelId="{12DC332E-CF4A-4B11-A941-49C1CF0CF9E5}">
      <dgm:prSet phldrT="[Text]" custT="1"/>
      <dgm:spPr/>
      <dgm:t>
        <a:bodyPr/>
        <a:lstStyle/>
        <a:p>
          <a:r>
            <a:rPr lang="en-US" sz="1600" dirty="0" smtClean="0"/>
            <a:t>Administered by SG</a:t>
          </a:r>
          <a:endParaRPr lang="en-US" sz="1600" dirty="0"/>
        </a:p>
      </dgm:t>
    </dgm:pt>
    <dgm:pt modelId="{5158639F-8222-4590-BD06-D57807EDB0D5}" type="parTrans" cxnId="{B2A72DB1-0F3C-4CA0-B98B-EE57088863E2}">
      <dgm:prSet/>
      <dgm:spPr/>
      <dgm:t>
        <a:bodyPr/>
        <a:lstStyle/>
        <a:p>
          <a:endParaRPr lang="en-US"/>
        </a:p>
      </dgm:t>
    </dgm:pt>
    <dgm:pt modelId="{4878B9D1-24B7-47CF-8BB3-97A48CB26855}" type="sibTrans" cxnId="{B2A72DB1-0F3C-4CA0-B98B-EE57088863E2}">
      <dgm:prSet/>
      <dgm:spPr/>
      <dgm:t>
        <a:bodyPr/>
        <a:lstStyle/>
        <a:p>
          <a:endParaRPr lang="en-US"/>
        </a:p>
      </dgm:t>
    </dgm:pt>
    <dgm:pt modelId="{E036F3A3-643B-44DE-9C53-38B7D659C90C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sz="2400" dirty="0" smtClean="0"/>
            <a:t>IGST         (Inter-State GST)</a:t>
          </a:r>
          <a:endParaRPr lang="en-US" sz="2400" dirty="0"/>
        </a:p>
      </dgm:t>
    </dgm:pt>
    <dgm:pt modelId="{925E8857-1DBE-470F-BDE0-0F72A3DA619F}" type="parTrans" cxnId="{ABC65DD9-9698-459C-9091-4FBDB93A8A91}">
      <dgm:prSet/>
      <dgm:spPr/>
      <dgm:t>
        <a:bodyPr/>
        <a:lstStyle/>
        <a:p>
          <a:endParaRPr lang="en-US"/>
        </a:p>
      </dgm:t>
    </dgm:pt>
    <dgm:pt modelId="{D14B0330-84F2-4E44-8AC5-038A427539D9}" type="sibTrans" cxnId="{ABC65DD9-9698-459C-9091-4FBDB93A8A91}">
      <dgm:prSet/>
      <dgm:spPr/>
      <dgm:t>
        <a:bodyPr/>
        <a:lstStyle/>
        <a:p>
          <a:endParaRPr lang="en-US"/>
        </a:p>
      </dgm:t>
    </dgm:pt>
    <dgm:pt modelId="{83308579-65CC-40CB-A9E8-037797E22502}">
      <dgm:prSet phldrT="[Text]" custT="1"/>
      <dgm:spPr/>
      <dgm:t>
        <a:bodyPr/>
        <a:lstStyle/>
        <a:p>
          <a:r>
            <a:rPr lang="en-US" sz="1600" dirty="0" smtClean="0"/>
            <a:t>Levied on all inter –state supplies of goods or services which are sold or transferred.</a:t>
          </a:r>
          <a:endParaRPr lang="en-US" sz="1600" dirty="0"/>
        </a:p>
      </dgm:t>
    </dgm:pt>
    <dgm:pt modelId="{9ACD2788-8987-4A20-A59B-664F6363D795}" type="parTrans" cxnId="{50B8A7AB-10FC-4F63-949A-3047159BE718}">
      <dgm:prSet/>
      <dgm:spPr/>
      <dgm:t>
        <a:bodyPr/>
        <a:lstStyle/>
        <a:p>
          <a:endParaRPr lang="en-US"/>
        </a:p>
      </dgm:t>
    </dgm:pt>
    <dgm:pt modelId="{70EF32B9-E043-4DD6-BDF1-03CE5E58DA4D}" type="sibTrans" cxnId="{50B8A7AB-10FC-4F63-949A-3047159BE718}">
      <dgm:prSet/>
      <dgm:spPr/>
      <dgm:t>
        <a:bodyPr/>
        <a:lstStyle/>
        <a:p>
          <a:endParaRPr lang="en-US"/>
        </a:p>
      </dgm:t>
    </dgm:pt>
    <dgm:pt modelId="{C26C08A4-E07D-4813-AC8B-8FD6E9F544F9}">
      <dgm:prSet phldrT="[Text]" custT="1"/>
      <dgm:spPr/>
      <dgm:t>
        <a:bodyPr/>
        <a:lstStyle/>
        <a:p>
          <a:r>
            <a:rPr lang="en-US" sz="1600" dirty="0" smtClean="0"/>
            <a:t>Cover Sale transaction</a:t>
          </a:r>
          <a:endParaRPr lang="en-US" sz="1600" dirty="0"/>
        </a:p>
      </dgm:t>
    </dgm:pt>
    <dgm:pt modelId="{6FFAD24F-5C68-495A-9D48-C40F27C0FB09}" type="parTrans" cxnId="{BDDE9DB2-9CA7-42F7-BCAC-4F923D4805D2}">
      <dgm:prSet/>
      <dgm:spPr/>
      <dgm:t>
        <a:bodyPr/>
        <a:lstStyle/>
        <a:p>
          <a:endParaRPr lang="en-US"/>
        </a:p>
      </dgm:t>
    </dgm:pt>
    <dgm:pt modelId="{A08036EB-14E4-44C0-9DA3-5583E761083C}" type="sibTrans" cxnId="{BDDE9DB2-9CA7-42F7-BCAC-4F923D4805D2}">
      <dgm:prSet/>
      <dgm:spPr/>
      <dgm:t>
        <a:bodyPr/>
        <a:lstStyle/>
        <a:p>
          <a:endParaRPr lang="en-US"/>
        </a:p>
      </dgm:t>
    </dgm:pt>
    <dgm:pt modelId="{3059827F-6762-4C3B-9215-1770A6F7C356}">
      <dgm:prSet phldrT="[Text]" custT="1"/>
      <dgm:spPr/>
      <dgm:t>
        <a:bodyPr/>
        <a:lstStyle/>
        <a:p>
          <a:r>
            <a:rPr lang="en-US" sz="1600" dirty="0" smtClean="0"/>
            <a:t>Cover taxing of Services</a:t>
          </a:r>
          <a:endParaRPr lang="en-US" sz="1600" dirty="0"/>
        </a:p>
      </dgm:t>
    </dgm:pt>
    <dgm:pt modelId="{5A9B894D-0354-42F5-B59C-A54311EE60D4}" type="parTrans" cxnId="{8719AA9D-4EBD-4D6C-B0CF-D87DF79AD87B}">
      <dgm:prSet/>
      <dgm:spPr/>
      <dgm:t>
        <a:bodyPr/>
        <a:lstStyle/>
        <a:p>
          <a:endParaRPr lang="en-US"/>
        </a:p>
      </dgm:t>
    </dgm:pt>
    <dgm:pt modelId="{C501907B-41CB-48C1-8F70-A46FADF2B32C}" type="sibTrans" cxnId="{8719AA9D-4EBD-4D6C-B0CF-D87DF79AD87B}">
      <dgm:prSet/>
      <dgm:spPr/>
      <dgm:t>
        <a:bodyPr/>
        <a:lstStyle/>
        <a:p>
          <a:endParaRPr lang="en-US"/>
        </a:p>
      </dgm:t>
    </dgm:pt>
    <dgm:pt modelId="{53F65810-1BD6-4655-823D-5A4ABD6F0A97}">
      <dgm:prSet phldrT="[Text]" custT="1"/>
      <dgm:spPr/>
      <dgm:t>
        <a:bodyPr/>
        <a:lstStyle/>
        <a:p>
          <a:r>
            <a:rPr lang="en-US" sz="1600" dirty="0" smtClean="0"/>
            <a:t>Administered by CG	</a:t>
          </a:r>
          <a:endParaRPr lang="en-US" sz="1600" dirty="0"/>
        </a:p>
      </dgm:t>
    </dgm:pt>
    <dgm:pt modelId="{1CC3EED4-3D6F-433D-846B-41D6844C3773}" type="parTrans" cxnId="{7CCC34E7-6F40-47DF-8F1D-550D47B6D2F1}">
      <dgm:prSet/>
      <dgm:spPr/>
      <dgm:t>
        <a:bodyPr/>
        <a:lstStyle/>
        <a:p>
          <a:endParaRPr lang="en-US"/>
        </a:p>
      </dgm:t>
    </dgm:pt>
    <dgm:pt modelId="{0626C5ED-9CFD-43DF-A0A2-6BEE7A35324A}" type="sibTrans" cxnId="{7CCC34E7-6F40-47DF-8F1D-550D47B6D2F1}">
      <dgm:prSet/>
      <dgm:spPr/>
      <dgm:t>
        <a:bodyPr/>
        <a:lstStyle/>
        <a:p>
          <a:endParaRPr lang="en-US"/>
        </a:p>
      </dgm:t>
    </dgm:pt>
    <dgm:pt modelId="{7D01C880-0B32-49AF-8759-02C71363EF32}">
      <dgm:prSet phldrT="[Text]" custT="1"/>
      <dgm:spPr/>
      <dgm:t>
        <a:bodyPr/>
        <a:lstStyle/>
        <a:p>
          <a:endParaRPr lang="en-US" sz="1600" dirty="0"/>
        </a:p>
      </dgm:t>
    </dgm:pt>
    <dgm:pt modelId="{BDC15ECA-A699-4AE8-A397-68F3916E5831}" type="parTrans" cxnId="{26E5DBBE-F00A-4E1E-8458-F254401AFFA4}">
      <dgm:prSet/>
      <dgm:spPr/>
      <dgm:t>
        <a:bodyPr/>
        <a:lstStyle/>
        <a:p>
          <a:endParaRPr lang="en-US"/>
        </a:p>
      </dgm:t>
    </dgm:pt>
    <dgm:pt modelId="{F770883D-1BCF-4A52-B0F9-F1D5159FB64B}" type="sibTrans" cxnId="{26E5DBBE-F00A-4E1E-8458-F254401AFFA4}">
      <dgm:prSet/>
      <dgm:spPr/>
      <dgm:t>
        <a:bodyPr/>
        <a:lstStyle/>
        <a:p>
          <a:endParaRPr lang="en-US"/>
        </a:p>
      </dgm:t>
    </dgm:pt>
    <dgm:pt modelId="{660CD06C-698F-46DA-8F54-7F5ADE13F0D6}">
      <dgm:prSet phldrT="[Text]" custT="1"/>
      <dgm:spPr/>
      <dgm:t>
        <a:bodyPr/>
        <a:lstStyle/>
        <a:p>
          <a:endParaRPr lang="en-US" sz="1600" dirty="0"/>
        </a:p>
      </dgm:t>
    </dgm:pt>
    <dgm:pt modelId="{97C47022-3560-4901-AB46-72EC5DC5E967}" type="parTrans" cxnId="{837B11CD-384D-4E5D-85B7-C10F4EA7C3C9}">
      <dgm:prSet/>
      <dgm:spPr/>
      <dgm:t>
        <a:bodyPr/>
        <a:lstStyle/>
        <a:p>
          <a:endParaRPr lang="en-US"/>
        </a:p>
      </dgm:t>
    </dgm:pt>
    <dgm:pt modelId="{B2BF601F-CB97-42CC-828D-AA1D1574C1B0}" type="sibTrans" cxnId="{837B11CD-384D-4E5D-85B7-C10F4EA7C3C9}">
      <dgm:prSet/>
      <dgm:spPr/>
      <dgm:t>
        <a:bodyPr/>
        <a:lstStyle/>
        <a:p>
          <a:endParaRPr lang="en-US"/>
        </a:p>
      </dgm:t>
    </dgm:pt>
    <dgm:pt modelId="{2E669CF0-09AA-4711-A997-8E5F71B5D3DE}">
      <dgm:prSet phldrT="[Text]" custT="1"/>
      <dgm:spPr/>
      <dgm:t>
        <a:bodyPr/>
        <a:lstStyle/>
        <a:p>
          <a:r>
            <a:rPr lang="en-US" sz="1600" dirty="0" smtClean="0"/>
            <a:t>Rate can be a bit higher than CGST rate .</a:t>
          </a:r>
          <a:endParaRPr lang="en-US" sz="1600" dirty="0"/>
        </a:p>
      </dgm:t>
    </dgm:pt>
    <dgm:pt modelId="{222DBE49-357B-4700-BC33-1CAE0134AC48}" type="parTrans" cxnId="{E7226981-CE45-4B5E-AC03-E9EE0A322249}">
      <dgm:prSet/>
      <dgm:spPr/>
      <dgm:t>
        <a:bodyPr/>
        <a:lstStyle/>
        <a:p>
          <a:endParaRPr lang="en-US"/>
        </a:p>
      </dgm:t>
    </dgm:pt>
    <dgm:pt modelId="{EF48A6CB-65EE-4216-AF2C-8150915565AC}" type="sibTrans" cxnId="{E7226981-CE45-4B5E-AC03-E9EE0A322249}">
      <dgm:prSet/>
      <dgm:spPr/>
      <dgm:t>
        <a:bodyPr/>
        <a:lstStyle/>
        <a:p>
          <a:endParaRPr lang="en-US"/>
        </a:p>
      </dgm:t>
    </dgm:pt>
    <dgm:pt modelId="{A2A1185B-31F0-4311-86F1-BFED328B0F01}">
      <dgm:prSet phldrT="[Text]" custT="1"/>
      <dgm:spPr/>
      <dgm:t>
        <a:bodyPr/>
        <a:lstStyle/>
        <a:p>
          <a:r>
            <a:rPr lang="en-US" sz="1600" dirty="0" smtClean="0"/>
            <a:t>Applicable to imports of goods or services.</a:t>
          </a:r>
          <a:endParaRPr lang="en-US" sz="1600" dirty="0"/>
        </a:p>
      </dgm:t>
    </dgm:pt>
    <dgm:pt modelId="{70314068-4BD4-42DD-AD40-877D92377B20}" type="parTrans" cxnId="{296DF952-D2DE-4FD8-93AB-752D39CD661A}">
      <dgm:prSet/>
      <dgm:spPr/>
      <dgm:t>
        <a:bodyPr/>
        <a:lstStyle/>
        <a:p>
          <a:endParaRPr lang="en-US"/>
        </a:p>
      </dgm:t>
    </dgm:pt>
    <dgm:pt modelId="{715399EB-7A7D-45D3-9794-797809E5AC44}" type="sibTrans" cxnId="{296DF952-D2DE-4FD8-93AB-752D39CD661A}">
      <dgm:prSet/>
      <dgm:spPr/>
      <dgm:t>
        <a:bodyPr/>
        <a:lstStyle/>
        <a:p>
          <a:endParaRPr lang="en-US"/>
        </a:p>
      </dgm:t>
    </dgm:pt>
    <dgm:pt modelId="{C382884C-6FBC-422C-BD31-3B793A704A7E}">
      <dgm:prSet phldrT="[Text]" custT="1"/>
      <dgm:spPr/>
      <dgm:t>
        <a:bodyPr/>
        <a:lstStyle/>
        <a:p>
          <a:r>
            <a:rPr lang="en-US" sz="1600" dirty="0" smtClean="0"/>
            <a:t>Expected to be equal to CGST as well as SGST.</a:t>
          </a:r>
          <a:endParaRPr lang="en-US" sz="1600" dirty="0"/>
        </a:p>
      </dgm:t>
    </dgm:pt>
    <dgm:pt modelId="{F6F31B9A-CBE2-4ABC-A2A8-31B03862753A}" type="parTrans" cxnId="{BD96DD50-CDA5-4C78-8094-B0DD0890983D}">
      <dgm:prSet/>
      <dgm:spPr/>
      <dgm:t>
        <a:bodyPr/>
        <a:lstStyle/>
        <a:p>
          <a:endParaRPr lang="en-US"/>
        </a:p>
      </dgm:t>
    </dgm:pt>
    <dgm:pt modelId="{0FF3B46A-D3FC-4760-9B0F-29E91DCA4C49}" type="sibTrans" cxnId="{BD96DD50-CDA5-4C78-8094-B0DD0890983D}">
      <dgm:prSet/>
      <dgm:spPr/>
      <dgm:t>
        <a:bodyPr/>
        <a:lstStyle/>
        <a:p>
          <a:endParaRPr lang="en-US"/>
        </a:p>
      </dgm:t>
    </dgm:pt>
    <dgm:pt modelId="{39DB5ADA-10C9-4A64-B2F5-BAC575E2065D}">
      <dgm:prSet phldrT="[Text]" custT="1"/>
      <dgm:spPr/>
      <dgm:t>
        <a:bodyPr/>
        <a:lstStyle/>
        <a:p>
          <a:r>
            <a:rPr lang="en-US" sz="1600" dirty="0" smtClean="0"/>
            <a:t>Further it is expected that the duty and tax paid on closing stock would be available as credit.</a:t>
          </a:r>
          <a:endParaRPr lang="en-US" sz="1600" dirty="0"/>
        </a:p>
      </dgm:t>
    </dgm:pt>
    <dgm:pt modelId="{F09758F4-848C-4E0F-816F-D6A833D3AD92}" type="parTrans" cxnId="{9D789F5E-7DD4-4C80-9EB0-B4E12BE718A0}">
      <dgm:prSet/>
      <dgm:spPr/>
      <dgm:t>
        <a:bodyPr/>
        <a:lstStyle/>
        <a:p>
          <a:endParaRPr lang="en-US"/>
        </a:p>
      </dgm:t>
    </dgm:pt>
    <dgm:pt modelId="{BE10958B-5753-441F-B3CC-A3CFB91C36F0}" type="sibTrans" cxnId="{9D789F5E-7DD4-4C80-9EB0-B4E12BE718A0}">
      <dgm:prSet/>
      <dgm:spPr/>
      <dgm:t>
        <a:bodyPr/>
        <a:lstStyle/>
        <a:p>
          <a:endParaRPr lang="en-US"/>
        </a:p>
      </dgm:t>
    </dgm:pt>
    <dgm:pt modelId="{8F7B14B0-A699-44D3-BA0B-EC7DE84FB070}">
      <dgm:prSet phldrT="[Text]" custT="1"/>
      <dgm:spPr/>
      <dgm:t>
        <a:bodyPr/>
        <a:lstStyle/>
        <a:p>
          <a:r>
            <a:rPr lang="en-US" sz="1600" dirty="0" smtClean="0"/>
            <a:t>It is expected that the duty and tax paid on closing stock would be available as credit.</a:t>
          </a:r>
          <a:endParaRPr lang="en-US" sz="1600" dirty="0"/>
        </a:p>
      </dgm:t>
    </dgm:pt>
    <dgm:pt modelId="{EA3603B7-FFBF-47FC-B561-59E819A63ECA}" type="parTrans" cxnId="{04822D1B-A228-4BA8-A41E-20C9C0EADE20}">
      <dgm:prSet/>
      <dgm:spPr/>
      <dgm:t>
        <a:bodyPr/>
        <a:lstStyle/>
        <a:p>
          <a:endParaRPr lang="en-US"/>
        </a:p>
      </dgm:t>
    </dgm:pt>
    <dgm:pt modelId="{4B5C1B61-E134-46D3-AF92-36ECFA15AA51}" type="sibTrans" cxnId="{04822D1B-A228-4BA8-A41E-20C9C0EADE20}">
      <dgm:prSet/>
      <dgm:spPr/>
      <dgm:t>
        <a:bodyPr/>
        <a:lstStyle/>
        <a:p>
          <a:endParaRPr lang="en-US"/>
        </a:p>
      </dgm:t>
    </dgm:pt>
    <dgm:pt modelId="{628355DA-45B8-4C53-B5B5-D961D154C2B7}">
      <dgm:prSet phldrT="[Text]" custT="1"/>
      <dgm:spPr/>
      <dgm:t>
        <a:bodyPr/>
        <a:lstStyle/>
        <a:p>
          <a:r>
            <a:rPr lang="en-US" sz="1600" dirty="0" smtClean="0"/>
            <a:t>It is expected that the duty and tax paid on closing stock would be available as credit.</a:t>
          </a:r>
          <a:endParaRPr lang="en-US" sz="1600" dirty="0"/>
        </a:p>
      </dgm:t>
    </dgm:pt>
    <dgm:pt modelId="{809D7F35-DE4D-4564-9932-57C19C871A31}" type="parTrans" cxnId="{FCB2BFE5-5231-4673-B717-42F643D9BBA0}">
      <dgm:prSet/>
      <dgm:spPr/>
      <dgm:t>
        <a:bodyPr/>
        <a:lstStyle/>
        <a:p>
          <a:endParaRPr lang="en-US"/>
        </a:p>
      </dgm:t>
    </dgm:pt>
    <dgm:pt modelId="{9B8AF08D-0EBC-48FE-9BBF-C8224253C06C}" type="sibTrans" cxnId="{FCB2BFE5-5231-4673-B717-42F643D9BBA0}">
      <dgm:prSet/>
      <dgm:spPr/>
      <dgm:t>
        <a:bodyPr/>
        <a:lstStyle/>
        <a:p>
          <a:endParaRPr lang="en-US"/>
        </a:p>
      </dgm:t>
    </dgm:pt>
    <dgm:pt modelId="{02441291-51E0-4EFF-97EA-EFEE8B5D044E}">
      <dgm:prSet phldrT="[Text]" custT="1"/>
      <dgm:spPr/>
      <dgm:t>
        <a:bodyPr/>
        <a:lstStyle/>
        <a:p>
          <a:r>
            <a:rPr lang="en-US" sz="1600" dirty="0" smtClean="0"/>
            <a:t>Levied on all intra-state sale/supplies of goods or services.</a:t>
          </a:r>
          <a:endParaRPr lang="en-US" sz="1600" dirty="0"/>
        </a:p>
      </dgm:t>
    </dgm:pt>
    <dgm:pt modelId="{0C957125-9445-4763-A254-6DD9FE268F0C}" type="parTrans" cxnId="{8AAF0DEE-B16A-48D4-871F-23BD2D7FD7F2}">
      <dgm:prSet/>
      <dgm:spPr/>
      <dgm:t>
        <a:bodyPr/>
        <a:lstStyle/>
        <a:p>
          <a:endParaRPr lang="en-US"/>
        </a:p>
      </dgm:t>
    </dgm:pt>
    <dgm:pt modelId="{6BB1D272-F12E-4652-A7D0-D248A55EA055}" type="sibTrans" cxnId="{8AAF0DEE-B16A-48D4-871F-23BD2D7FD7F2}">
      <dgm:prSet/>
      <dgm:spPr/>
      <dgm:t>
        <a:bodyPr/>
        <a:lstStyle/>
        <a:p>
          <a:endParaRPr lang="en-US"/>
        </a:p>
      </dgm:t>
    </dgm:pt>
    <dgm:pt modelId="{8CBB1CED-411F-4ADA-BAA7-4BE97EB0C9AD}">
      <dgm:prSet phldrT="[Text]" custT="1"/>
      <dgm:spPr/>
      <dgm:t>
        <a:bodyPr/>
        <a:lstStyle/>
        <a:p>
          <a:r>
            <a:rPr lang="en-US" sz="1600" dirty="0" smtClean="0"/>
            <a:t>Levied on all intra-state sale/supplies of goods or services.</a:t>
          </a:r>
          <a:endParaRPr lang="en-US" sz="1600" dirty="0"/>
        </a:p>
      </dgm:t>
    </dgm:pt>
    <dgm:pt modelId="{2AC0A403-CBB1-4203-A70B-646CC9BD2E70}" type="parTrans" cxnId="{CDA89B05-13C5-463C-83C5-051E8642CEFB}">
      <dgm:prSet/>
      <dgm:spPr/>
      <dgm:t>
        <a:bodyPr/>
        <a:lstStyle/>
        <a:p>
          <a:endParaRPr lang="en-US"/>
        </a:p>
      </dgm:t>
    </dgm:pt>
    <dgm:pt modelId="{23C7220C-2039-49CC-9BB1-B38484CD0896}" type="sibTrans" cxnId="{CDA89B05-13C5-463C-83C5-051E8642CEFB}">
      <dgm:prSet/>
      <dgm:spPr/>
      <dgm:t>
        <a:bodyPr/>
        <a:lstStyle/>
        <a:p>
          <a:endParaRPr lang="en-US"/>
        </a:p>
      </dgm:t>
    </dgm:pt>
    <dgm:pt modelId="{CCDA20A0-978C-4D62-9372-3DB55E24B6AA}" type="pres">
      <dgm:prSet presAssocID="{FB987694-645C-42F8-A93C-4A57A25CC04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507E8D5-83B6-409F-AD26-D6BADEEFE1D9}" type="pres">
      <dgm:prSet presAssocID="{46850EA9-CDB8-4576-B84B-EA6E32210DF0}" presName="composite" presStyleCnt="0"/>
      <dgm:spPr/>
    </dgm:pt>
    <dgm:pt modelId="{DFA8AA5D-7894-4A29-89DB-9C4947402120}" type="pres">
      <dgm:prSet presAssocID="{46850EA9-CDB8-4576-B84B-EA6E32210DF0}" presName="parTx" presStyleLbl="alignNode1" presStyleIdx="0" presStyleCnt="3" custScaleY="122855" custLinFactNeighborX="6090" custLinFactNeighborY="-7374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2070DC-79A0-45A5-A4B7-E3B34ABE59BF}" type="pres">
      <dgm:prSet presAssocID="{46850EA9-CDB8-4576-B84B-EA6E32210DF0}" presName="desTx" presStyleLbl="alignAccFollowNode1" presStyleIdx="0" presStyleCnt="3" custLinFactNeighborX="6032" custLinFactNeighborY="-1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853638-E705-4B51-BF7B-08FD4132D12F}" type="pres">
      <dgm:prSet presAssocID="{A694D333-4029-4C67-BE34-1774DA84EA15}" presName="space" presStyleCnt="0"/>
      <dgm:spPr/>
    </dgm:pt>
    <dgm:pt modelId="{316A4822-E113-48ED-AEF7-275FD1E39B66}" type="pres">
      <dgm:prSet presAssocID="{4DDD3BFC-DCEC-486D-8DE2-56B4E24D18CD}" presName="composite" presStyleCnt="0"/>
      <dgm:spPr/>
    </dgm:pt>
    <dgm:pt modelId="{47828B77-B28C-4B7D-9DA0-B2C5F58F32BC}" type="pres">
      <dgm:prSet presAssocID="{4DDD3BFC-DCEC-486D-8DE2-56B4E24D18CD}" presName="parTx" presStyleLbl="alignNode1" presStyleIdx="1" presStyleCnt="3" custScaleY="130050" custLinFactNeighborX="3556" custLinFactNeighborY="-7374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6C888E-CC9E-46A1-9889-A828707E10BE}" type="pres">
      <dgm:prSet presAssocID="{4DDD3BFC-DCEC-486D-8DE2-56B4E24D18CD}" presName="desTx" presStyleLbl="alignAccFollowNode1" presStyleIdx="1" presStyleCnt="3" custLinFactNeighborX="2456" custLinFactNeighborY="-23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55A984-C16D-421D-BCBA-2BF975B28943}" type="pres">
      <dgm:prSet presAssocID="{0F3E6822-4095-4325-BA06-818D2C27C7C3}" presName="space" presStyleCnt="0"/>
      <dgm:spPr/>
    </dgm:pt>
    <dgm:pt modelId="{C0C862A9-50B3-4682-8009-6DD0C5E80710}" type="pres">
      <dgm:prSet presAssocID="{E036F3A3-643B-44DE-9C53-38B7D659C90C}" presName="composite" presStyleCnt="0"/>
      <dgm:spPr/>
    </dgm:pt>
    <dgm:pt modelId="{984EF16C-4229-47B8-8464-7245DEA5A1B8}" type="pres">
      <dgm:prSet presAssocID="{E036F3A3-643B-44DE-9C53-38B7D659C90C}" presName="parTx" presStyleLbl="alignNode1" presStyleIdx="2" presStyleCnt="3" custScaleY="130050" custLinFactNeighborX="-2075" custLinFactNeighborY="-7374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6C2066-7B9B-4872-B935-250272B7EB50}" type="pres">
      <dgm:prSet presAssocID="{E036F3A3-643B-44DE-9C53-38B7D659C90C}" presName="desTx" presStyleLbl="alignAccFollowNode1" presStyleIdx="2" presStyleCnt="3" custLinFactNeighborX="-1120" custLinFactNeighborY="-23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82D980B-AE58-41F5-82D3-14DB2FCBAB6C}" type="presOf" srcId="{2E669CF0-09AA-4711-A997-8E5F71B5D3DE}" destId="{336C888E-CC9E-46A1-9889-A828707E10BE}" srcOrd="0" destOrd="3" presId="urn:microsoft.com/office/officeart/2005/8/layout/hList1"/>
    <dgm:cxn modelId="{2B3F1409-032F-4909-A39F-0175A3DB2EB6}" type="presOf" srcId="{16656625-6985-4427-B782-7286553FADA6}" destId="{336C888E-CC9E-46A1-9889-A828707E10BE}" srcOrd="0" destOrd="0" presId="urn:microsoft.com/office/officeart/2005/8/layout/hList1"/>
    <dgm:cxn modelId="{BF52CE37-B193-48FF-95F0-1451FC9B4617}" type="presOf" srcId="{4DDD3BFC-DCEC-486D-8DE2-56B4E24D18CD}" destId="{47828B77-B28C-4B7D-9DA0-B2C5F58F32BC}" srcOrd="0" destOrd="0" presId="urn:microsoft.com/office/officeart/2005/8/layout/hList1"/>
    <dgm:cxn modelId="{26E5DBBE-F00A-4E1E-8458-F254401AFFA4}" srcId="{4DDD3BFC-DCEC-486D-8DE2-56B4E24D18CD}" destId="{7D01C880-0B32-49AF-8759-02C71363EF32}" srcOrd="6" destOrd="0" parTransId="{BDC15ECA-A699-4AE8-A397-68F3916E5831}" sibTransId="{F770883D-1BCF-4A52-B0F9-F1D5159FB64B}"/>
    <dgm:cxn modelId="{296DF952-D2DE-4FD8-93AB-752D39CD661A}" srcId="{E036F3A3-643B-44DE-9C53-38B7D659C90C}" destId="{A2A1185B-31F0-4311-86F1-BFED328B0F01}" srcOrd="1" destOrd="0" parTransId="{70314068-4BD4-42DD-AD40-877D92377B20}" sibTransId="{715399EB-7A7D-45D3-9794-797809E5AC44}"/>
    <dgm:cxn modelId="{9426F364-9736-48D7-8E48-F995B66CF153}" srcId="{FB987694-645C-42F8-A93C-4A57A25CC046}" destId="{4DDD3BFC-DCEC-486D-8DE2-56B4E24D18CD}" srcOrd="1" destOrd="0" parTransId="{F5AB0A66-CA18-48C9-A890-AA034E21F8BE}" sibTransId="{0F3E6822-4095-4325-BA06-818D2C27C7C3}"/>
    <dgm:cxn modelId="{554E0299-92E9-461D-9060-693A06BBCEE3}" type="presOf" srcId="{C382884C-6FBC-422C-BD31-3B793A704A7E}" destId="{176C2066-7B9B-4872-B935-250272B7EB50}" srcOrd="0" destOrd="2" presId="urn:microsoft.com/office/officeart/2005/8/layout/hList1"/>
    <dgm:cxn modelId="{1833BBDC-F6EF-4EFF-BD05-E20D43084457}" type="presOf" srcId="{628355DA-45B8-4C53-B5B5-D961D154C2B7}" destId="{176C2066-7B9B-4872-B935-250272B7EB50}" srcOrd="0" destOrd="3" presId="urn:microsoft.com/office/officeart/2005/8/layout/hList1"/>
    <dgm:cxn modelId="{33AB2C70-6A05-4ECE-A3BC-4D347DCDAD71}" srcId="{4DDD3BFC-DCEC-486D-8DE2-56B4E24D18CD}" destId="{16656625-6985-4427-B782-7286553FADA6}" srcOrd="0" destOrd="0" parTransId="{F841087F-32C5-4736-AB16-C00A565138C5}" sibTransId="{ADB13DB1-8A6F-4810-9604-6816C1D7AE66}"/>
    <dgm:cxn modelId="{B2A72DB1-0F3C-4CA0-B98B-EE57088863E2}" srcId="{4DDD3BFC-DCEC-486D-8DE2-56B4E24D18CD}" destId="{12DC332E-CF4A-4B11-A941-49C1CF0CF9E5}" srcOrd="2" destOrd="0" parTransId="{5158639F-8222-4590-BD06-D57807EDB0D5}" sibTransId="{4878B9D1-24B7-47CF-8BB3-97A48CB26855}"/>
    <dgm:cxn modelId="{FCB2BFE5-5231-4673-B717-42F643D9BBA0}" srcId="{E036F3A3-643B-44DE-9C53-38B7D659C90C}" destId="{628355DA-45B8-4C53-B5B5-D961D154C2B7}" srcOrd="3" destOrd="0" parTransId="{809D7F35-DE4D-4564-9932-57C19C871A31}" sibTransId="{9B8AF08D-0EBC-48FE-9BBF-C8224253C06C}"/>
    <dgm:cxn modelId="{CB4A449C-3E45-4000-9532-8A581A2CB5C6}" type="presOf" srcId="{E036F3A3-643B-44DE-9C53-38B7D659C90C}" destId="{984EF16C-4229-47B8-8464-7245DEA5A1B8}" srcOrd="0" destOrd="0" presId="urn:microsoft.com/office/officeart/2005/8/layout/hList1"/>
    <dgm:cxn modelId="{8AAF0DEE-B16A-48D4-871F-23BD2D7FD7F2}" srcId="{46850EA9-CDB8-4576-B84B-EA6E32210DF0}" destId="{02441291-51E0-4EFF-97EA-EFEE8B5D044E}" srcOrd="4" destOrd="0" parTransId="{0C957125-9445-4763-A254-6DD9FE268F0C}" sibTransId="{6BB1D272-F12E-4652-A7D0-D248A55EA055}"/>
    <dgm:cxn modelId="{229324B6-9268-4B0D-B689-8A20E35E0790}" type="presOf" srcId="{83308579-65CC-40CB-A9E8-037797E22502}" destId="{176C2066-7B9B-4872-B935-250272B7EB50}" srcOrd="0" destOrd="0" presId="urn:microsoft.com/office/officeart/2005/8/layout/hList1"/>
    <dgm:cxn modelId="{BDDE9DB2-9CA7-42F7-BCAC-4F923D4805D2}" srcId="{46850EA9-CDB8-4576-B84B-EA6E32210DF0}" destId="{C26C08A4-E07D-4813-AC8B-8FD6E9F544F9}" srcOrd="1" destOrd="0" parTransId="{6FFAD24F-5C68-495A-9D48-C40F27C0FB09}" sibTransId="{A08036EB-14E4-44C0-9DA3-5583E761083C}"/>
    <dgm:cxn modelId="{837B11CD-384D-4E5D-85B7-C10F4EA7C3C9}" srcId="{46850EA9-CDB8-4576-B84B-EA6E32210DF0}" destId="{660CD06C-698F-46DA-8F54-7F5ADE13F0D6}" srcOrd="5" destOrd="0" parTransId="{97C47022-3560-4901-AB46-72EC5DC5E967}" sibTransId="{B2BF601F-CB97-42CC-828D-AA1D1574C1B0}"/>
    <dgm:cxn modelId="{784EEB7C-8961-475F-8FD8-5CFB417A09E0}" type="presOf" srcId="{8CBB1CED-411F-4ADA-BAA7-4BE97EB0C9AD}" destId="{336C888E-CC9E-46A1-9889-A828707E10BE}" srcOrd="0" destOrd="5" presId="urn:microsoft.com/office/officeart/2005/8/layout/hList1"/>
    <dgm:cxn modelId="{04822D1B-A228-4BA8-A41E-20C9C0EADE20}" srcId="{4DDD3BFC-DCEC-486D-8DE2-56B4E24D18CD}" destId="{8F7B14B0-A699-44D3-BA0B-EC7DE84FB070}" srcOrd="4" destOrd="0" parTransId="{EA3603B7-FFBF-47FC-B561-59E819A63ECA}" sibTransId="{4B5C1B61-E134-46D3-AF92-36ECFA15AA51}"/>
    <dgm:cxn modelId="{579F9255-FCD2-44FA-BBEC-D31B5BB679C7}" type="presOf" srcId="{02441291-51E0-4EFF-97EA-EFEE8B5D044E}" destId="{7C2070DC-79A0-45A5-A4B7-E3B34ABE59BF}" srcOrd="0" destOrd="4" presId="urn:microsoft.com/office/officeart/2005/8/layout/hList1"/>
    <dgm:cxn modelId="{ABC65DD9-9698-459C-9091-4FBDB93A8A91}" srcId="{FB987694-645C-42F8-A93C-4A57A25CC046}" destId="{E036F3A3-643B-44DE-9C53-38B7D659C90C}" srcOrd="2" destOrd="0" parTransId="{925E8857-1DBE-470F-BDE0-0F72A3DA619F}" sibTransId="{D14B0330-84F2-4E44-8AC5-038A427539D9}"/>
    <dgm:cxn modelId="{40C5088F-6CDB-418F-A4DB-A0C61548E11E}" type="presOf" srcId="{3059827F-6762-4C3B-9215-1770A6F7C356}" destId="{336C888E-CC9E-46A1-9889-A828707E10BE}" srcOrd="0" destOrd="1" presId="urn:microsoft.com/office/officeart/2005/8/layout/hList1"/>
    <dgm:cxn modelId="{CDA89B05-13C5-463C-83C5-051E8642CEFB}" srcId="{4DDD3BFC-DCEC-486D-8DE2-56B4E24D18CD}" destId="{8CBB1CED-411F-4ADA-BAA7-4BE97EB0C9AD}" srcOrd="5" destOrd="0" parTransId="{2AC0A403-CBB1-4203-A70B-646CC9BD2E70}" sibTransId="{23C7220C-2039-49CC-9BB1-B38484CD0896}"/>
    <dgm:cxn modelId="{8719AA9D-4EBD-4D6C-B0CF-D87DF79AD87B}" srcId="{4DDD3BFC-DCEC-486D-8DE2-56B4E24D18CD}" destId="{3059827F-6762-4C3B-9215-1770A6F7C356}" srcOrd="1" destOrd="0" parTransId="{5A9B894D-0354-42F5-B59C-A54311EE60D4}" sibTransId="{C501907B-41CB-48C1-8F70-A46FADF2B32C}"/>
    <dgm:cxn modelId="{E7226981-CE45-4B5E-AC03-E9EE0A322249}" srcId="{4DDD3BFC-DCEC-486D-8DE2-56B4E24D18CD}" destId="{2E669CF0-09AA-4711-A997-8E5F71B5D3DE}" srcOrd="3" destOrd="0" parTransId="{222DBE49-357B-4700-BC33-1CAE0134AC48}" sibTransId="{EF48A6CB-65EE-4216-AF2C-8150915565AC}"/>
    <dgm:cxn modelId="{25405C41-49CF-4E79-AC7D-6C48116477EE}" type="presOf" srcId="{660CD06C-698F-46DA-8F54-7F5ADE13F0D6}" destId="{7C2070DC-79A0-45A5-A4B7-E3B34ABE59BF}" srcOrd="0" destOrd="5" presId="urn:microsoft.com/office/officeart/2005/8/layout/hList1"/>
    <dgm:cxn modelId="{51464105-9E93-4C4E-84E7-04EDD4749171}" type="presOf" srcId="{A2A1185B-31F0-4311-86F1-BFED328B0F01}" destId="{176C2066-7B9B-4872-B935-250272B7EB50}" srcOrd="0" destOrd="1" presId="urn:microsoft.com/office/officeart/2005/8/layout/hList1"/>
    <dgm:cxn modelId="{3836F935-63D2-4127-A0C5-9CCDD9280515}" type="presOf" srcId="{3092EC68-4BE9-40EC-A581-664B405D7796}" destId="{7C2070DC-79A0-45A5-A4B7-E3B34ABE59BF}" srcOrd="0" destOrd="0" presId="urn:microsoft.com/office/officeart/2005/8/layout/hList1"/>
    <dgm:cxn modelId="{F404CA36-0CC8-4F9C-B40F-C51D57563058}" type="presOf" srcId="{39DB5ADA-10C9-4A64-B2F5-BAC575E2065D}" destId="{7C2070DC-79A0-45A5-A4B7-E3B34ABE59BF}" srcOrd="0" destOrd="3" presId="urn:microsoft.com/office/officeart/2005/8/layout/hList1"/>
    <dgm:cxn modelId="{B0B46121-174A-4323-B4ED-BE7485F24D74}" type="presOf" srcId="{46850EA9-CDB8-4576-B84B-EA6E32210DF0}" destId="{DFA8AA5D-7894-4A29-89DB-9C4947402120}" srcOrd="0" destOrd="0" presId="urn:microsoft.com/office/officeart/2005/8/layout/hList1"/>
    <dgm:cxn modelId="{7CCC34E7-6F40-47DF-8F1D-550D47B6D2F1}" srcId="{46850EA9-CDB8-4576-B84B-EA6E32210DF0}" destId="{53F65810-1BD6-4655-823D-5A4ABD6F0A97}" srcOrd="2" destOrd="0" parTransId="{1CC3EED4-3D6F-433D-846B-41D6844C3773}" sibTransId="{0626C5ED-9CFD-43DF-A0A2-6BEE7A35324A}"/>
    <dgm:cxn modelId="{871E549F-AED9-4315-BEB9-A33A52DE4A10}" type="presOf" srcId="{7D01C880-0B32-49AF-8759-02C71363EF32}" destId="{336C888E-CC9E-46A1-9889-A828707E10BE}" srcOrd="0" destOrd="6" presId="urn:microsoft.com/office/officeart/2005/8/layout/hList1"/>
    <dgm:cxn modelId="{50B8A7AB-10FC-4F63-949A-3047159BE718}" srcId="{E036F3A3-643B-44DE-9C53-38B7D659C90C}" destId="{83308579-65CC-40CB-A9E8-037797E22502}" srcOrd="0" destOrd="0" parTransId="{9ACD2788-8987-4A20-A59B-664F6363D795}" sibTransId="{70EF32B9-E043-4DD6-BDF1-03CE5E58DA4D}"/>
    <dgm:cxn modelId="{DD576F12-3DF7-497E-8C08-AB9A59D960DB}" type="presOf" srcId="{8F7B14B0-A699-44D3-BA0B-EC7DE84FB070}" destId="{336C888E-CC9E-46A1-9889-A828707E10BE}" srcOrd="0" destOrd="4" presId="urn:microsoft.com/office/officeart/2005/8/layout/hList1"/>
    <dgm:cxn modelId="{BD96DD50-CDA5-4C78-8094-B0DD0890983D}" srcId="{E036F3A3-643B-44DE-9C53-38B7D659C90C}" destId="{C382884C-6FBC-422C-BD31-3B793A704A7E}" srcOrd="2" destOrd="0" parTransId="{F6F31B9A-CBE2-4ABC-A2A8-31B03862753A}" sibTransId="{0FF3B46A-D3FC-4760-9B0F-29E91DCA4C49}"/>
    <dgm:cxn modelId="{B290FCC2-1B67-4413-BCB0-279593D0F0A3}" type="presOf" srcId="{53F65810-1BD6-4655-823D-5A4ABD6F0A97}" destId="{7C2070DC-79A0-45A5-A4B7-E3B34ABE59BF}" srcOrd="0" destOrd="2" presId="urn:microsoft.com/office/officeart/2005/8/layout/hList1"/>
    <dgm:cxn modelId="{7D9D3358-06ED-40BE-943F-3EAD5F72A256}" type="presOf" srcId="{C26C08A4-E07D-4813-AC8B-8FD6E9F544F9}" destId="{7C2070DC-79A0-45A5-A4B7-E3B34ABE59BF}" srcOrd="0" destOrd="1" presId="urn:microsoft.com/office/officeart/2005/8/layout/hList1"/>
    <dgm:cxn modelId="{6BA3FA0E-C973-4BC1-A927-38D82D9CD710}" srcId="{46850EA9-CDB8-4576-B84B-EA6E32210DF0}" destId="{3092EC68-4BE9-40EC-A581-664B405D7796}" srcOrd="0" destOrd="0" parTransId="{FAB8B978-7FEB-459F-A0CF-079C28C381CF}" sibTransId="{D46AB198-FBC4-44C0-B44B-53C3589DD821}"/>
    <dgm:cxn modelId="{21B512AB-6C60-4A95-B8BB-1F1659866395}" type="presOf" srcId="{FB987694-645C-42F8-A93C-4A57A25CC046}" destId="{CCDA20A0-978C-4D62-9372-3DB55E24B6AA}" srcOrd="0" destOrd="0" presId="urn:microsoft.com/office/officeart/2005/8/layout/hList1"/>
    <dgm:cxn modelId="{9D789F5E-7DD4-4C80-9EB0-B4E12BE718A0}" srcId="{46850EA9-CDB8-4576-B84B-EA6E32210DF0}" destId="{39DB5ADA-10C9-4A64-B2F5-BAC575E2065D}" srcOrd="3" destOrd="0" parTransId="{F09758F4-848C-4E0F-816F-D6A833D3AD92}" sibTransId="{BE10958B-5753-441F-B3CC-A3CFB91C36F0}"/>
    <dgm:cxn modelId="{2208A2C3-E000-42A9-854F-7E466446F9D9}" type="presOf" srcId="{12DC332E-CF4A-4B11-A941-49C1CF0CF9E5}" destId="{336C888E-CC9E-46A1-9889-A828707E10BE}" srcOrd="0" destOrd="2" presId="urn:microsoft.com/office/officeart/2005/8/layout/hList1"/>
    <dgm:cxn modelId="{8EBD1B75-C83C-4041-A321-BBB259247D96}" srcId="{FB987694-645C-42F8-A93C-4A57A25CC046}" destId="{46850EA9-CDB8-4576-B84B-EA6E32210DF0}" srcOrd="0" destOrd="0" parTransId="{6DF337D6-EAEA-43B1-A7AC-5A125C736EAB}" sibTransId="{A694D333-4029-4C67-BE34-1774DA84EA15}"/>
    <dgm:cxn modelId="{95BC7A03-BFC9-49E9-9726-D6D3A3E4961A}" type="presParOf" srcId="{CCDA20A0-978C-4D62-9372-3DB55E24B6AA}" destId="{A507E8D5-83B6-409F-AD26-D6BADEEFE1D9}" srcOrd="0" destOrd="0" presId="urn:microsoft.com/office/officeart/2005/8/layout/hList1"/>
    <dgm:cxn modelId="{B50AAA1E-B35C-4989-BA3C-35FE7F48C5FF}" type="presParOf" srcId="{A507E8D5-83B6-409F-AD26-D6BADEEFE1D9}" destId="{DFA8AA5D-7894-4A29-89DB-9C4947402120}" srcOrd="0" destOrd="0" presId="urn:microsoft.com/office/officeart/2005/8/layout/hList1"/>
    <dgm:cxn modelId="{E08C5768-A91F-4F58-9B00-6D453DEAE260}" type="presParOf" srcId="{A507E8D5-83B6-409F-AD26-D6BADEEFE1D9}" destId="{7C2070DC-79A0-45A5-A4B7-E3B34ABE59BF}" srcOrd="1" destOrd="0" presId="urn:microsoft.com/office/officeart/2005/8/layout/hList1"/>
    <dgm:cxn modelId="{99B2D7BF-39CE-4277-9261-ECE0A41B472A}" type="presParOf" srcId="{CCDA20A0-978C-4D62-9372-3DB55E24B6AA}" destId="{CE853638-E705-4B51-BF7B-08FD4132D12F}" srcOrd="1" destOrd="0" presId="urn:microsoft.com/office/officeart/2005/8/layout/hList1"/>
    <dgm:cxn modelId="{FA6A8AAF-8516-476A-B77E-04F405E0942F}" type="presParOf" srcId="{CCDA20A0-978C-4D62-9372-3DB55E24B6AA}" destId="{316A4822-E113-48ED-AEF7-275FD1E39B66}" srcOrd="2" destOrd="0" presId="urn:microsoft.com/office/officeart/2005/8/layout/hList1"/>
    <dgm:cxn modelId="{F489699C-FFA7-403F-AE41-1869AEC5CC5E}" type="presParOf" srcId="{316A4822-E113-48ED-AEF7-275FD1E39B66}" destId="{47828B77-B28C-4B7D-9DA0-B2C5F58F32BC}" srcOrd="0" destOrd="0" presId="urn:microsoft.com/office/officeart/2005/8/layout/hList1"/>
    <dgm:cxn modelId="{B0B50A9A-B5DD-4DC2-A5FE-07E484DC963A}" type="presParOf" srcId="{316A4822-E113-48ED-AEF7-275FD1E39B66}" destId="{336C888E-CC9E-46A1-9889-A828707E10BE}" srcOrd="1" destOrd="0" presId="urn:microsoft.com/office/officeart/2005/8/layout/hList1"/>
    <dgm:cxn modelId="{63DA702D-1E09-4F84-AAC8-08B7F7BE96C9}" type="presParOf" srcId="{CCDA20A0-978C-4D62-9372-3DB55E24B6AA}" destId="{7A55A984-C16D-421D-BCBA-2BF975B28943}" srcOrd="3" destOrd="0" presId="urn:microsoft.com/office/officeart/2005/8/layout/hList1"/>
    <dgm:cxn modelId="{E9F02599-CC26-49C5-AEC6-612722919F4B}" type="presParOf" srcId="{CCDA20A0-978C-4D62-9372-3DB55E24B6AA}" destId="{C0C862A9-50B3-4682-8009-6DD0C5E80710}" srcOrd="4" destOrd="0" presId="urn:microsoft.com/office/officeart/2005/8/layout/hList1"/>
    <dgm:cxn modelId="{747E09AF-FE5E-4DB6-9959-1DA1EE649468}" type="presParOf" srcId="{C0C862A9-50B3-4682-8009-6DD0C5E80710}" destId="{984EF16C-4229-47B8-8464-7245DEA5A1B8}" srcOrd="0" destOrd="0" presId="urn:microsoft.com/office/officeart/2005/8/layout/hList1"/>
    <dgm:cxn modelId="{6889ADB9-5866-4868-B59B-9FECD9C45582}" type="presParOf" srcId="{C0C862A9-50B3-4682-8009-6DD0C5E80710}" destId="{176C2066-7B9B-4872-B935-250272B7EB5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F9FE0E0-278C-4CF6-8F6A-CE18BF6E2F74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1FB6DB-2501-40C6-84CF-541CA9BD0FDB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800" b="1" dirty="0" smtClean="0"/>
            <a:t>SGST Input</a:t>
          </a:r>
          <a:endParaRPr lang="en-US" sz="1800" b="1" dirty="0"/>
        </a:p>
      </dgm:t>
    </dgm:pt>
    <dgm:pt modelId="{DC69EF7B-D6B9-4644-808F-E58035485EB7}" type="parTrans" cxnId="{13089325-832E-4015-90A5-DAD1CC95464E}">
      <dgm:prSet/>
      <dgm:spPr/>
      <dgm:t>
        <a:bodyPr/>
        <a:lstStyle/>
        <a:p>
          <a:endParaRPr lang="en-US" sz="1800"/>
        </a:p>
      </dgm:t>
    </dgm:pt>
    <dgm:pt modelId="{92E92558-9266-4B9F-A0DF-E68CDE2BE7F1}" type="sibTrans" cxnId="{13089325-832E-4015-90A5-DAD1CC95464E}">
      <dgm:prSet/>
      <dgm:spPr/>
      <dgm:t>
        <a:bodyPr/>
        <a:lstStyle/>
        <a:p>
          <a:endParaRPr lang="en-US" sz="1800" b="1"/>
        </a:p>
      </dgm:t>
    </dgm:pt>
    <dgm:pt modelId="{3F4F2C03-F00D-484D-92A1-00BCCB764A0D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1800" b="1" dirty="0" smtClean="0"/>
            <a:t>SGST Output</a:t>
          </a:r>
          <a:endParaRPr lang="en-US" sz="1800" b="1" dirty="0"/>
        </a:p>
      </dgm:t>
    </dgm:pt>
    <dgm:pt modelId="{2CC481D5-5492-4C66-B7F3-7F26EE7BEE07}" type="parTrans" cxnId="{36C93FCC-31CF-4DF5-BBBF-4682F18D6AA3}">
      <dgm:prSet/>
      <dgm:spPr/>
      <dgm:t>
        <a:bodyPr/>
        <a:lstStyle/>
        <a:p>
          <a:endParaRPr lang="en-US" sz="1800"/>
        </a:p>
      </dgm:t>
    </dgm:pt>
    <dgm:pt modelId="{9DE376DF-C958-4221-8A97-CAB0B36B21EA}" type="sibTrans" cxnId="{36C93FCC-31CF-4DF5-BBBF-4682F18D6AA3}">
      <dgm:prSet/>
      <dgm:spPr/>
      <dgm:t>
        <a:bodyPr/>
        <a:lstStyle/>
        <a:p>
          <a:endParaRPr lang="en-US" sz="1800" b="1"/>
        </a:p>
      </dgm:t>
    </dgm:pt>
    <dgm:pt modelId="{D4183863-F746-4A87-B6B1-D62EC899960C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1800" b="1" dirty="0" smtClean="0"/>
            <a:t>IGST Output</a:t>
          </a:r>
          <a:endParaRPr lang="en-US" sz="1800" b="1" dirty="0"/>
        </a:p>
      </dgm:t>
    </dgm:pt>
    <dgm:pt modelId="{3EC57AE5-47E7-4717-8239-F05209321496}" type="parTrans" cxnId="{D7CC89FE-A6F3-4932-890F-0AD99701E38C}">
      <dgm:prSet/>
      <dgm:spPr/>
      <dgm:t>
        <a:bodyPr/>
        <a:lstStyle/>
        <a:p>
          <a:endParaRPr lang="en-US" sz="1800"/>
        </a:p>
      </dgm:t>
    </dgm:pt>
    <dgm:pt modelId="{7434C215-206C-47E8-A103-593CA31E2DED}" type="sibTrans" cxnId="{D7CC89FE-A6F3-4932-890F-0AD99701E38C}">
      <dgm:prSet/>
      <dgm:spPr/>
      <dgm:t>
        <a:bodyPr/>
        <a:lstStyle/>
        <a:p>
          <a:endParaRPr lang="en-US" sz="1800" b="1"/>
        </a:p>
      </dgm:t>
    </dgm:pt>
    <dgm:pt modelId="{E021BA2E-54B4-4BD9-B024-D7CCAF84316E}" type="pres">
      <dgm:prSet presAssocID="{2F9FE0E0-278C-4CF6-8F6A-CE18BF6E2F7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A67F6F3-AA52-45E9-977E-99FD17704B06}" type="pres">
      <dgm:prSet presAssocID="{411FB6DB-2501-40C6-84CF-541CA9BD0FD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CD5EBD-EE98-4B24-A5DA-991A84D92A76}" type="pres">
      <dgm:prSet presAssocID="{411FB6DB-2501-40C6-84CF-541CA9BD0FDB}" presName="spNode" presStyleCnt="0"/>
      <dgm:spPr/>
    </dgm:pt>
    <dgm:pt modelId="{CAE1B139-382D-4BA4-A597-0CAB5C5111F8}" type="pres">
      <dgm:prSet presAssocID="{92E92558-9266-4B9F-A0DF-E68CDE2BE7F1}" presName="sibTrans" presStyleLbl="sibTrans1D1" presStyleIdx="0" presStyleCnt="3"/>
      <dgm:spPr/>
      <dgm:t>
        <a:bodyPr/>
        <a:lstStyle/>
        <a:p>
          <a:endParaRPr lang="en-US"/>
        </a:p>
      </dgm:t>
    </dgm:pt>
    <dgm:pt modelId="{A4BD3650-E462-473B-8814-B5A2D4BE15D3}" type="pres">
      <dgm:prSet presAssocID="{3F4F2C03-F00D-484D-92A1-00BCCB764A0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E41667-7DE3-43A2-B2DA-016A86511880}" type="pres">
      <dgm:prSet presAssocID="{3F4F2C03-F00D-484D-92A1-00BCCB764A0D}" presName="spNode" presStyleCnt="0"/>
      <dgm:spPr/>
    </dgm:pt>
    <dgm:pt modelId="{4173BC37-E738-46F8-88E0-D7A30EE9B5A6}" type="pres">
      <dgm:prSet presAssocID="{9DE376DF-C958-4221-8A97-CAB0B36B21EA}" presName="sibTrans" presStyleLbl="sibTrans1D1" presStyleIdx="1" presStyleCnt="3"/>
      <dgm:spPr/>
      <dgm:t>
        <a:bodyPr/>
        <a:lstStyle/>
        <a:p>
          <a:endParaRPr lang="en-US"/>
        </a:p>
      </dgm:t>
    </dgm:pt>
    <dgm:pt modelId="{548FE58E-9E76-4DAC-B350-7F07D769EE92}" type="pres">
      <dgm:prSet presAssocID="{D4183863-F746-4A87-B6B1-D62EC899960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24447F-6FD7-4B04-89AD-B9DC73C596FA}" type="pres">
      <dgm:prSet presAssocID="{D4183863-F746-4A87-B6B1-D62EC899960C}" presName="spNode" presStyleCnt="0"/>
      <dgm:spPr/>
    </dgm:pt>
    <dgm:pt modelId="{D8494FAB-6A9A-487B-98A9-541ECC9A644B}" type="pres">
      <dgm:prSet presAssocID="{7434C215-206C-47E8-A103-593CA31E2DED}" presName="sibTrans" presStyleLbl="sibTrans1D1" presStyleIdx="2" presStyleCnt="3"/>
      <dgm:spPr/>
      <dgm:t>
        <a:bodyPr/>
        <a:lstStyle/>
        <a:p>
          <a:endParaRPr lang="en-US"/>
        </a:p>
      </dgm:t>
    </dgm:pt>
  </dgm:ptLst>
  <dgm:cxnLst>
    <dgm:cxn modelId="{0C1019FE-7092-4570-988C-D139785EC211}" type="presOf" srcId="{2F9FE0E0-278C-4CF6-8F6A-CE18BF6E2F74}" destId="{E021BA2E-54B4-4BD9-B024-D7CCAF84316E}" srcOrd="0" destOrd="0" presId="urn:microsoft.com/office/officeart/2005/8/layout/cycle5"/>
    <dgm:cxn modelId="{0E418070-844A-4A25-A30F-2BC3F473E90F}" type="presOf" srcId="{7434C215-206C-47E8-A103-593CA31E2DED}" destId="{D8494FAB-6A9A-487B-98A9-541ECC9A644B}" srcOrd="0" destOrd="0" presId="urn:microsoft.com/office/officeart/2005/8/layout/cycle5"/>
    <dgm:cxn modelId="{13089325-832E-4015-90A5-DAD1CC95464E}" srcId="{2F9FE0E0-278C-4CF6-8F6A-CE18BF6E2F74}" destId="{411FB6DB-2501-40C6-84CF-541CA9BD0FDB}" srcOrd="0" destOrd="0" parTransId="{DC69EF7B-D6B9-4644-808F-E58035485EB7}" sibTransId="{92E92558-9266-4B9F-A0DF-E68CDE2BE7F1}"/>
    <dgm:cxn modelId="{222DA0A9-6DB0-4386-B456-70EA4469A311}" type="presOf" srcId="{3F4F2C03-F00D-484D-92A1-00BCCB764A0D}" destId="{A4BD3650-E462-473B-8814-B5A2D4BE15D3}" srcOrd="0" destOrd="0" presId="urn:microsoft.com/office/officeart/2005/8/layout/cycle5"/>
    <dgm:cxn modelId="{36C93FCC-31CF-4DF5-BBBF-4682F18D6AA3}" srcId="{2F9FE0E0-278C-4CF6-8F6A-CE18BF6E2F74}" destId="{3F4F2C03-F00D-484D-92A1-00BCCB764A0D}" srcOrd="1" destOrd="0" parTransId="{2CC481D5-5492-4C66-B7F3-7F26EE7BEE07}" sibTransId="{9DE376DF-C958-4221-8A97-CAB0B36B21EA}"/>
    <dgm:cxn modelId="{D7CC89FE-A6F3-4932-890F-0AD99701E38C}" srcId="{2F9FE0E0-278C-4CF6-8F6A-CE18BF6E2F74}" destId="{D4183863-F746-4A87-B6B1-D62EC899960C}" srcOrd="2" destOrd="0" parTransId="{3EC57AE5-47E7-4717-8239-F05209321496}" sibTransId="{7434C215-206C-47E8-A103-593CA31E2DED}"/>
    <dgm:cxn modelId="{C58CE9AD-D5E6-43C2-8335-F905DA029DF5}" type="presOf" srcId="{9DE376DF-C958-4221-8A97-CAB0B36B21EA}" destId="{4173BC37-E738-46F8-88E0-D7A30EE9B5A6}" srcOrd="0" destOrd="0" presId="urn:microsoft.com/office/officeart/2005/8/layout/cycle5"/>
    <dgm:cxn modelId="{1C300A23-3622-4AFB-A5CE-954D47D02F1C}" type="presOf" srcId="{D4183863-F746-4A87-B6B1-D62EC899960C}" destId="{548FE58E-9E76-4DAC-B350-7F07D769EE92}" srcOrd="0" destOrd="0" presId="urn:microsoft.com/office/officeart/2005/8/layout/cycle5"/>
    <dgm:cxn modelId="{2EAFDDDF-DF68-4989-9EE2-24564390636C}" type="presOf" srcId="{92E92558-9266-4B9F-A0DF-E68CDE2BE7F1}" destId="{CAE1B139-382D-4BA4-A597-0CAB5C5111F8}" srcOrd="0" destOrd="0" presId="urn:microsoft.com/office/officeart/2005/8/layout/cycle5"/>
    <dgm:cxn modelId="{7F0B1843-6851-49CF-877F-920065911DEB}" type="presOf" srcId="{411FB6DB-2501-40C6-84CF-541CA9BD0FDB}" destId="{9A67F6F3-AA52-45E9-977E-99FD17704B06}" srcOrd="0" destOrd="0" presId="urn:microsoft.com/office/officeart/2005/8/layout/cycle5"/>
    <dgm:cxn modelId="{184DC6A3-1DE5-46D3-B5C1-96AF84EBAEA5}" type="presParOf" srcId="{E021BA2E-54B4-4BD9-B024-D7CCAF84316E}" destId="{9A67F6F3-AA52-45E9-977E-99FD17704B06}" srcOrd="0" destOrd="0" presId="urn:microsoft.com/office/officeart/2005/8/layout/cycle5"/>
    <dgm:cxn modelId="{7E52F5CC-7DED-41ED-9DC7-6564C6F5F3DD}" type="presParOf" srcId="{E021BA2E-54B4-4BD9-B024-D7CCAF84316E}" destId="{7ECD5EBD-EE98-4B24-A5DA-991A84D92A76}" srcOrd="1" destOrd="0" presId="urn:microsoft.com/office/officeart/2005/8/layout/cycle5"/>
    <dgm:cxn modelId="{9777F574-310B-43AF-BD5F-BDC6671681C4}" type="presParOf" srcId="{E021BA2E-54B4-4BD9-B024-D7CCAF84316E}" destId="{CAE1B139-382D-4BA4-A597-0CAB5C5111F8}" srcOrd="2" destOrd="0" presId="urn:microsoft.com/office/officeart/2005/8/layout/cycle5"/>
    <dgm:cxn modelId="{41104D20-2497-4873-9E1A-F4834D63FD24}" type="presParOf" srcId="{E021BA2E-54B4-4BD9-B024-D7CCAF84316E}" destId="{A4BD3650-E462-473B-8814-B5A2D4BE15D3}" srcOrd="3" destOrd="0" presId="urn:microsoft.com/office/officeart/2005/8/layout/cycle5"/>
    <dgm:cxn modelId="{32971520-11F0-4E83-9F6D-BAE987467AA4}" type="presParOf" srcId="{E021BA2E-54B4-4BD9-B024-D7CCAF84316E}" destId="{62E41667-7DE3-43A2-B2DA-016A86511880}" srcOrd="4" destOrd="0" presId="urn:microsoft.com/office/officeart/2005/8/layout/cycle5"/>
    <dgm:cxn modelId="{D553C10D-51C3-41CA-A46A-AE55C0308FBB}" type="presParOf" srcId="{E021BA2E-54B4-4BD9-B024-D7CCAF84316E}" destId="{4173BC37-E738-46F8-88E0-D7A30EE9B5A6}" srcOrd="5" destOrd="0" presId="urn:microsoft.com/office/officeart/2005/8/layout/cycle5"/>
    <dgm:cxn modelId="{63A8B5D7-1A7F-42C4-AAE2-83447FDC02C8}" type="presParOf" srcId="{E021BA2E-54B4-4BD9-B024-D7CCAF84316E}" destId="{548FE58E-9E76-4DAC-B350-7F07D769EE92}" srcOrd="6" destOrd="0" presId="urn:microsoft.com/office/officeart/2005/8/layout/cycle5"/>
    <dgm:cxn modelId="{5550CFBD-FB1A-4FC8-ABAA-3BB064239F49}" type="presParOf" srcId="{E021BA2E-54B4-4BD9-B024-D7CCAF84316E}" destId="{F324447F-6FD7-4B04-89AD-B9DC73C596FA}" srcOrd="7" destOrd="0" presId="urn:microsoft.com/office/officeart/2005/8/layout/cycle5"/>
    <dgm:cxn modelId="{AF42F321-F682-460A-8D91-A3482EA27276}" type="presParOf" srcId="{E021BA2E-54B4-4BD9-B024-D7CCAF84316E}" destId="{D8494FAB-6A9A-487B-98A9-541ECC9A644B}" srcOrd="8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F9FE0E0-278C-4CF6-8F6A-CE18BF6E2F74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1FB6DB-2501-40C6-84CF-541CA9BD0FDB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800" b="1" dirty="0" smtClean="0"/>
            <a:t>IGST Input</a:t>
          </a:r>
          <a:endParaRPr lang="en-US" sz="1800" b="1" dirty="0"/>
        </a:p>
      </dgm:t>
    </dgm:pt>
    <dgm:pt modelId="{DC69EF7B-D6B9-4644-808F-E58035485EB7}" type="parTrans" cxnId="{13089325-832E-4015-90A5-DAD1CC95464E}">
      <dgm:prSet/>
      <dgm:spPr/>
      <dgm:t>
        <a:bodyPr/>
        <a:lstStyle/>
        <a:p>
          <a:endParaRPr lang="en-US" sz="1800"/>
        </a:p>
      </dgm:t>
    </dgm:pt>
    <dgm:pt modelId="{92E92558-9266-4B9F-A0DF-E68CDE2BE7F1}" type="sibTrans" cxnId="{13089325-832E-4015-90A5-DAD1CC95464E}">
      <dgm:prSet/>
      <dgm:spPr/>
      <dgm:t>
        <a:bodyPr/>
        <a:lstStyle/>
        <a:p>
          <a:endParaRPr lang="en-US" sz="1800" b="1"/>
        </a:p>
      </dgm:t>
    </dgm:pt>
    <dgm:pt modelId="{3F4F2C03-F00D-484D-92A1-00BCCB764A0D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800" b="1" dirty="0" smtClean="0"/>
            <a:t>IGST Output</a:t>
          </a:r>
          <a:endParaRPr lang="en-US" sz="1800" b="1" dirty="0"/>
        </a:p>
      </dgm:t>
    </dgm:pt>
    <dgm:pt modelId="{2CC481D5-5492-4C66-B7F3-7F26EE7BEE07}" type="parTrans" cxnId="{36C93FCC-31CF-4DF5-BBBF-4682F18D6AA3}">
      <dgm:prSet/>
      <dgm:spPr/>
      <dgm:t>
        <a:bodyPr/>
        <a:lstStyle/>
        <a:p>
          <a:endParaRPr lang="en-US" sz="1800"/>
        </a:p>
      </dgm:t>
    </dgm:pt>
    <dgm:pt modelId="{9DE376DF-C958-4221-8A97-CAB0B36B21EA}" type="sibTrans" cxnId="{36C93FCC-31CF-4DF5-BBBF-4682F18D6AA3}">
      <dgm:prSet/>
      <dgm:spPr/>
      <dgm:t>
        <a:bodyPr/>
        <a:lstStyle/>
        <a:p>
          <a:endParaRPr lang="en-US" sz="1800" b="1"/>
        </a:p>
      </dgm:t>
    </dgm:pt>
    <dgm:pt modelId="{D4183863-F746-4A87-B6B1-D62EC899960C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800" b="1" dirty="0" smtClean="0"/>
            <a:t>CGST Output</a:t>
          </a:r>
          <a:endParaRPr lang="en-US" sz="1800" b="1" dirty="0"/>
        </a:p>
      </dgm:t>
    </dgm:pt>
    <dgm:pt modelId="{3EC57AE5-47E7-4717-8239-F05209321496}" type="parTrans" cxnId="{D7CC89FE-A6F3-4932-890F-0AD99701E38C}">
      <dgm:prSet/>
      <dgm:spPr/>
      <dgm:t>
        <a:bodyPr/>
        <a:lstStyle/>
        <a:p>
          <a:endParaRPr lang="en-US" sz="1800"/>
        </a:p>
      </dgm:t>
    </dgm:pt>
    <dgm:pt modelId="{7434C215-206C-47E8-A103-593CA31E2DED}" type="sibTrans" cxnId="{D7CC89FE-A6F3-4932-890F-0AD99701E38C}">
      <dgm:prSet/>
      <dgm:spPr/>
      <dgm:t>
        <a:bodyPr/>
        <a:lstStyle/>
        <a:p>
          <a:endParaRPr lang="en-US" sz="1800" b="1"/>
        </a:p>
      </dgm:t>
    </dgm:pt>
    <dgm:pt modelId="{0531A9DD-7414-4389-A893-497244AA5BD3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800" b="1" dirty="0" smtClean="0"/>
            <a:t>SGST Output</a:t>
          </a:r>
          <a:endParaRPr lang="en-US" sz="1800" b="1" dirty="0"/>
        </a:p>
      </dgm:t>
    </dgm:pt>
    <dgm:pt modelId="{9ACF478D-F072-461A-99A3-3A360ED04970}" type="parTrans" cxnId="{6CA871A4-C1FF-4260-8AE2-574F06B63881}">
      <dgm:prSet/>
      <dgm:spPr/>
      <dgm:t>
        <a:bodyPr/>
        <a:lstStyle/>
        <a:p>
          <a:endParaRPr lang="en-US" sz="1800"/>
        </a:p>
      </dgm:t>
    </dgm:pt>
    <dgm:pt modelId="{D77C2126-D67F-4C44-937F-90F1750504BF}" type="sibTrans" cxnId="{6CA871A4-C1FF-4260-8AE2-574F06B63881}">
      <dgm:prSet/>
      <dgm:spPr/>
      <dgm:t>
        <a:bodyPr/>
        <a:lstStyle/>
        <a:p>
          <a:endParaRPr lang="en-US" sz="1800" b="1"/>
        </a:p>
      </dgm:t>
    </dgm:pt>
    <dgm:pt modelId="{E021BA2E-54B4-4BD9-B024-D7CCAF84316E}" type="pres">
      <dgm:prSet presAssocID="{2F9FE0E0-278C-4CF6-8F6A-CE18BF6E2F7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A67F6F3-AA52-45E9-977E-99FD17704B06}" type="pres">
      <dgm:prSet presAssocID="{411FB6DB-2501-40C6-84CF-541CA9BD0FDB}" presName="node" presStyleLbl="node1" presStyleIdx="0" presStyleCnt="4" custScaleX="1240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CD5EBD-EE98-4B24-A5DA-991A84D92A76}" type="pres">
      <dgm:prSet presAssocID="{411FB6DB-2501-40C6-84CF-541CA9BD0FDB}" presName="spNode" presStyleCnt="0"/>
      <dgm:spPr/>
    </dgm:pt>
    <dgm:pt modelId="{CAE1B139-382D-4BA4-A597-0CAB5C5111F8}" type="pres">
      <dgm:prSet presAssocID="{92E92558-9266-4B9F-A0DF-E68CDE2BE7F1}" presName="sibTrans" presStyleLbl="sibTrans1D1" presStyleIdx="0" presStyleCnt="4"/>
      <dgm:spPr/>
      <dgm:t>
        <a:bodyPr/>
        <a:lstStyle/>
        <a:p>
          <a:endParaRPr lang="en-US"/>
        </a:p>
      </dgm:t>
    </dgm:pt>
    <dgm:pt modelId="{A4BD3650-E462-473B-8814-B5A2D4BE15D3}" type="pres">
      <dgm:prSet presAssocID="{3F4F2C03-F00D-484D-92A1-00BCCB764A0D}" presName="node" presStyleLbl="node1" presStyleIdx="1" presStyleCnt="4" custScaleX="135285" custScaleY="1297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E41667-7DE3-43A2-B2DA-016A86511880}" type="pres">
      <dgm:prSet presAssocID="{3F4F2C03-F00D-484D-92A1-00BCCB764A0D}" presName="spNode" presStyleCnt="0"/>
      <dgm:spPr/>
    </dgm:pt>
    <dgm:pt modelId="{4173BC37-E738-46F8-88E0-D7A30EE9B5A6}" type="pres">
      <dgm:prSet presAssocID="{9DE376DF-C958-4221-8A97-CAB0B36B21EA}" presName="sibTrans" presStyleLbl="sibTrans1D1" presStyleIdx="1" presStyleCnt="4"/>
      <dgm:spPr/>
      <dgm:t>
        <a:bodyPr/>
        <a:lstStyle/>
        <a:p>
          <a:endParaRPr lang="en-US"/>
        </a:p>
      </dgm:t>
    </dgm:pt>
    <dgm:pt modelId="{548FE58E-9E76-4DAC-B350-7F07D769EE92}" type="pres">
      <dgm:prSet presAssocID="{D4183863-F746-4A87-B6B1-D62EC899960C}" presName="node" presStyleLbl="node1" presStyleIdx="2" presStyleCnt="4" custScaleX="124013" custScaleY="1299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24447F-6FD7-4B04-89AD-B9DC73C596FA}" type="pres">
      <dgm:prSet presAssocID="{D4183863-F746-4A87-B6B1-D62EC899960C}" presName="spNode" presStyleCnt="0"/>
      <dgm:spPr/>
    </dgm:pt>
    <dgm:pt modelId="{D8494FAB-6A9A-487B-98A9-541ECC9A644B}" type="pres">
      <dgm:prSet presAssocID="{7434C215-206C-47E8-A103-593CA31E2DED}" presName="sibTrans" presStyleLbl="sibTrans1D1" presStyleIdx="2" presStyleCnt="4"/>
      <dgm:spPr/>
      <dgm:t>
        <a:bodyPr/>
        <a:lstStyle/>
        <a:p>
          <a:endParaRPr lang="en-US"/>
        </a:p>
      </dgm:t>
    </dgm:pt>
    <dgm:pt modelId="{B5201E38-E57A-42C6-828B-C4E8DD9411FF}" type="pres">
      <dgm:prSet presAssocID="{0531A9DD-7414-4389-A893-497244AA5BD3}" presName="node" presStyleLbl="node1" presStyleIdx="3" presStyleCnt="4" custScaleX="135840" custScaleY="1256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47623F-4CAC-49B3-BAF0-5386081EFDD5}" type="pres">
      <dgm:prSet presAssocID="{0531A9DD-7414-4389-A893-497244AA5BD3}" presName="spNode" presStyleCnt="0"/>
      <dgm:spPr/>
    </dgm:pt>
    <dgm:pt modelId="{36405470-4187-469C-8525-BEEB307BC6FE}" type="pres">
      <dgm:prSet presAssocID="{D77C2126-D67F-4C44-937F-90F1750504BF}" presName="sibTrans" presStyleLbl="sibTrans1D1" presStyleIdx="3" presStyleCnt="4"/>
      <dgm:spPr/>
      <dgm:t>
        <a:bodyPr/>
        <a:lstStyle/>
        <a:p>
          <a:endParaRPr lang="en-US"/>
        </a:p>
      </dgm:t>
    </dgm:pt>
  </dgm:ptLst>
  <dgm:cxnLst>
    <dgm:cxn modelId="{D8FD10BE-44C9-4773-9E01-D4DB8BCD6298}" type="presOf" srcId="{411FB6DB-2501-40C6-84CF-541CA9BD0FDB}" destId="{9A67F6F3-AA52-45E9-977E-99FD17704B06}" srcOrd="0" destOrd="0" presId="urn:microsoft.com/office/officeart/2005/8/layout/cycle5"/>
    <dgm:cxn modelId="{6CA871A4-C1FF-4260-8AE2-574F06B63881}" srcId="{2F9FE0E0-278C-4CF6-8F6A-CE18BF6E2F74}" destId="{0531A9DD-7414-4389-A893-497244AA5BD3}" srcOrd="3" destOrd="0" parTransId="{9ACF478D-F072-461A-99A3-3A360ED04970}" sibTransId="{D77C2126-D67F-4C44-937F-90F1750504BF}"/>
    <dgm:cxn modelId="{13089325-832E-4015-90A5-DAD1CC95464E}" srcId="{2F9FE0E0-278C-4CF6-8F6A-CE18BF6E2F74}" destId="{411FB6DB-2501-40C6-84CF-541CA9BD0FDB}" srcOrd="0" destOrd="0" parTransId="{DC69EF7B-D6B9-4644-808F-E58035485EB7}" sibTransId="{92E92558-9266-4B9F-A0DF-E68CDE2BE7F1}"/>
    <dgm:cxn modelId="{DE6B71A7-849D-47D7-A5EE-537DC97CC5BA}" type="presOf" srcId="{0531A9DD-7414-4389-A893-497244AA5BD3}" destId="{B5201E38-E57A-42C6-828B-C4E8DD9411FF}" srcOrd="0" destOrd="0" presId="urn:microsoft.com/office/officeart/2005/8/layout/cycle5"/>
    <dgm:cxn modelId="{36C93FCC-31CF-4DF5-BBBF-4682F18D6AA3}" srcId="{2F9FE0E0-278C-4CF6-8F6A-CE18BF6E2F74}" destId="{3F4F2C03-F00D-484D-92A1-00BCCB764A0D}" srcOrd="1" destOrd="0" parTransId="{2CC481D5-5492-4C66-B7F3-7F26EE7BEE07}" sibTransId="{9DE376DF-C958-4221-8A97-CAB0B36B21EA}"/>
    <dgm:cxn modelId="{D7CC89FE-A6F3-4932-890F-0AD99701E38C}" srcId="{2F9FE0E0-278C-4CF6-8F6A-CE18BF6E2F74}" destId="{D4183863-F746-4A87-B6B1-D62EC899960C}" srcOrd="2" destOrd="0" parTransId="{3EC57AE5-47E7-4717-8239-F05209321496}" sibTransId="{7434C215-206C-47E8-A103-593CA31E2DED}"/>
    <dgm:cxn modelId="{64A535E2-64D6-42B5-8B4A-A9D8A3D31E13}" type="presOf" srcId="{92E92558-9266-4B9F-A0DF-E68CDE2BE7F1}" destId="{CAE1B139-382D-4BA4-A597-0CAB5C5111F8}" srcOrd="0" destOrd="0" presId="urn:microsoft.com/office/officeart/2005/8/layout/cycle5"/>
    <dgm:cxn modelId="{A3A864AD-A33C-4148-89F6-4BCA895006ED}" type="presOf" srcId="{9DE376DF-C958-4221-8A97-CAB0B36B21EA}" destId="{4173BC37-E738-46F8-88E0-D7A30EE9B5A6}" srcOrd="0" destOrd="0" presId="urn:microsoft.com/office/officeart/2005/8/layout/cycle5"/>
    <dgm:cxn modelId="{B401EB31-E02A-4561-88F9-01BBC2A661FA}" type="presOf" srcId="{D4183863-F746-4A87-B6B1-D62EC899960C}" destId="{548FE58E-9E76-4DAC-B350-7F07D769EE92}" srcOrd="0" destOrd="0" presId="urn:microsoft.com/office/officeart/2005/8/layout/cycle5"/>
    <dgm:cxn modelId="{5C1DE984-BEB9-4330-A25C-6A3120BDB41C}" type="presOf" srcId="{7434C215-206C-47E8-A103-593CA31E2DED}" destId="{D8494FAB-6A9A-487B-98A9-541ECC9A644B}" srcOrd="0" destOrd="0" presId="urn:microsoft.com/office/officeart/2005/8/layout/cycle5"/>
    <dgm:cxn modelId="{5B193AB4-2891-40CD-8D2B-CBD3292A10DC}" type="presOf" srcId="{3F4F2C03-F00D-484D-92A1-00BCCB764A0D}" destId="{A4BD3650-E462-473B-8814-B5A2D4BE15D3}" srcOrd="0" destOrd="0" presId="urn:microsoft.com/office/officeart/2005/8/layout/cycle5"/>
    <dgm:cxn modelId="{7EEB2258-4F8F-4022-A125-6E725EBDE1B7}" type="presOf" srcId="{2F9FE0E0-278C-4CF6-8F6A-CE18BF6E2F74}" destId="{E021BA2E-54B4-4BD9-B024-D7CCAF84316E}" srcOrd="0" destOrd="0" presId="urn:microsoft.com/office/officeart/2005/8/layout/cycle5"/>
    <dgm:cxn modelId="{31EA54B4-74A2-4206-A927-B6D0C14F4F80}" type="presOf" srcId="{D77C2126-D67F-4C44-937F-90F1750504BF}" destId="{36405470-4187-469C-8525-BEEB307BC6FE}" srcOrd="0" destOrd="0" presId="urn:microsoft.com/office/officeart/2005/8/layout/cycle5"/>
    <dgm:cxn modelId="{9F5AAA4A-3EED-4E42-A575-D419BE28EC22}" type="presParOf" srcId="{E021BA2E-54B4-4BD9-B024-D7CCAF84316E}" destId="{9A67F6F3-AA52-45E9-977E-99FD17704B06}" srcOrd="0" destOrd="0" presId="urn:microsoft.com/office/officeart/2005/8/layout/cycle5"/>
    <dgm:cxn modelId="{7F80485A-ABF4-4503-9E39-7DA5F6967B88}" type="presParOf" srcId="{E021BA2E-54B4-4BD9-B024-D7CCAF84316E}" destId="{7ECD5EBD-EE98-4B24-A5DA-991A84D92A76}" srcOrd="1" destOrd="0" presId="urn:microsoft.com/office/officeart/2005/8/layout/cycle5"/>
    <dgm:cxn modelId="{DF61B47F-1504-4EC8-992C-912DF6CB8FD6}" type="presParOf" srcId="{E021BA2E-54B4-4BD9-B024-D7CCAF84316E}" destId="{CAE1B139-382D-4BA4-A597-0CAB5C5111F8}" srcOrd="2" destOrd="0" presId="urn:microsoft.com/office/officeart/2005/8/layout/cycle5"/>
    <dgm:cxn modelId="{EA85E1EA-224F-4357-AEB7-777CCFD94EE3}" type="presParOf" srcId="{E021BA2E-54B4-4BD9-B024-D7CCAF84316E}" destId="{A4BD3650-E462-473B-8814-B5A2D4BE15D3}" srcOrd="3" destOrd="0" presId="urn:microsoft.com/office/officeart/2005/8/layout/cycle5"/>
    <dgm:cxn modelId="{D73165CF-63B8-47A3-BC33-025DCC6FDF7A}" type="presParOf" srcId="{E021BA2E-54B4-4BD9-B024-D7CCAF84316E}" destId="{62E41667-7DE3-43A2-B2DA-016A86511880}" srcOrd="4" destOrd="0" presId="urn:microsoft.com/office/officeart/2005/8/layout/cycle5"/>
    <dgm:cxn modelId="{3C0C3FBB-2ACF-4041-A294-AF6CBA4F5A9F}" type="presParOf" srcId="{E021BA2E-54B4-4BD9-B024-D7CCAF84316E}" destId="{4173BC37-E738-46F8-88E0-D7A30EE9B5A6}" srcOrd="5" destOrd="0" presId="urn:microsoft.com/office/officeart/2005/8/layout/cycle5"/>
    <dgm:cxn modelId="{11D6EF22-160C-4456-9060-B3D3B578C7A5}" type="presParOf" srcId="{E021BA2E-54B4-4BD9-B024-D7CCAF84316E}" destId="{548FE58E-9E76-4DAC-B350-7F07D769EE92}" srcOrd="6" destOrd="0" presId="urn:microsoft.com/office/officeart/2005/8/layout/cycle5"/>
    <dgm:cxn modelId="{C09DEAFA-968C-4996-ACC8-8CA27F4034A3}" type="presParOf" srcId="{E021BA2E-54B4-4BD9-B024-D7CCAF84316E}" destId="{F324447F-6FD7-4B04-89AD-B9DC73C596FA}" srcOrd="7" destOrd="0" presId="urn:microsoft.com/office/officeart/2005/8/layout/cycle5"/>
    <dgm:cxn modelId="{7E50B840-E098-405B-B1A8-010EF86921F4}" type="presParOf" srcId="{E021BA2E-54B4-4BD9-B024-D7CCAF84316E}" destId="{D8494FAB-6A9A-487B-98A9-541ECC9A644B}" srcOrd="8" destOrd="0" presId="urn:microsoft.com/office/officeart/2005/8/layout/cycle5"/>
    <dgm:cxn modelId="{7E3FDD2F-1907-40A5-A4FE-38E917CC1908}" type="presParOf" srcId="{E021BA2E-54B4-4BD9-B024-D7CCAF84316E}" destId="{B5201E38-E57A-42C6-828B-C4E8DD9411FF}" srcOrd="9" destOrd="0" presId="urn:microsoft.com/office/officeart/2005/8/layout/cycle5"/>
    <dgm:cxn modelId="{85510702-9168-4A8F-B29F-BBC44D4E37C3}" type="presParOf" srcId="{E021BA2E-54B4-4BD9-B024-D7CCAF84316E}" destId="{2447623F-4CAC-49B3-BAF0-5386081EFDD5}" srcOrd="10" destOrd="0" presId="urn:microsoft.com/office/officeart/2005/8/layout/cycle5"/>
    <dgm:cxn modelId="{64091AED-F0D2-4D73-9E09-F39AF1A8AC58}" type="presParOf" srcId="{E021BA2E-54B4-4BD9-B024-D7CCAF84316E}" destId="{36405470-4187-469C-8525-BEEB307BC6FE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F9FE0E0-278C-4CF6-8F6A-CE18BF6E2F74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1FB6DB-2501-40C6-84CF-541CA9BD0FDB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800" b="1" dirty="0" smtClean="0"/>
            <a:t>CGST Input</a:t>
          </a:r>
          <a:endParaRPr lang="en-US" sz="1800" b="1" dirty="0"/>
        </a:p>
      </dgm:t>
    </dgm:pt>
    <dgm:pt modelId="{DC69EF7B-D6B9-4644-808F-E58035485EB7}" type="parTrans" cxnId="{13089325-832E-4015-90A5-DAD1CC95464E}">
      <dgm:prSet/>
      <dgm:spPr/>
      <dgm:t>
        <a:bodyPr/>
        <a:lstStyle/>
        <a:p>
          <a:endParaRPr lang="en-US" sz="1800"/>
        </a:p>
      </dgm:t>
    </dgm:pt>
    <dgm:pt modelId="{92E92558-9266-4B9F-A0DF-E68CDE2BE7F1}" type="sibTrans" cxnId="{13089325-832E-4015-90A5-DAD1CC95464E}">
      <dgm:prSet/>
      <dgm:spPr/>
      <dgm:t>
        <a:bodyPr/>
        <a:lstStyle/>
        <a:p>
          <a:endParaRPr lang="en-US" sz="1800" b="1"/>
        </a:p>
      </dgm:t>
    </dgm:pt>
    <dgm:pt modelId="{3F4F2C03-F00D-484D-92A1-00BCCB764A0D}">
      <dgm:prSet phldrT="[Text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US" sz="1800" b="1" dirty="0" smtClean="0"/>
            <a:t>CGST Output</a:t>
          </a:r>
          <a:endParaRPr lang="en-US" sz="1800" b="1" dirty="0"/>
        </a:p>
      </dgm:t>
    </dgm:pt>
    <dgm:pt modelId="{2CC481D5-5492-4C66-B7F3-7F26EE7BEE07}" type="parTrans" cxnId="{36C93FCC-31CF-4DF5-BBBF-4682F18D6AA3}">
      <dgm:prSet/>
      <dgm:spPr/>
      <dgm:t>
        <a:bodyPr/>
        <a:lstStyle/>
        <a:p>
          <a:endParaRPr lang="en-US" sz="1800"/>
        </a:p>
      </dgm:t>
    </dgm:pt>
    <dgm:pt modelId="{9DE376DF-C958-4221-8A97-CAB0B36B21EA}" type="sibTrans" cxnId="{36C93FCC-31CF-4DF5-BBBF-4682F18D6AA3}">
      <dgm:prSet/>
      <dgm:spPr/>
      <dgm:t>
        <a:bodyPr/>
        <a:lstStyle/>
        <a:p>
          <a:endParaRPr lang="en-US" sz="1800" b="1"/>
        </a:p>
      </dgm:t>
    </dgm:pt>
    <dgm:pt modelId="{D4183863-F746-4A87-B6B1-D62EC899960C}">
      <dgm:prSet phldrT="[Text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US" sz="1800" b="1" dirty="0" smtClean="0"/>
            <a:t>IGST Output</a:t>
          </a:r>
          <a:endParaRPr lang="en-US" sz="1800" b="1" dirty="0"/>
        </a:p>
      </dgm:t>
    </dgm:pt>
    <dgm:pt modelId="{3EC57AE5-47E7-4717-8239-F05209321496}" type="parTrans" cxnId="{D7CC89FE-A6F3-4932-890F-0AD99701E38C}">
      <dgm:prSet/>
      <dgm:spPr/>
      <dgm:t>
        <a:bodyPr/>
        <a:lstStyle/>
        <a:p>
          <a:endParaRPr lang="en-US" sz="1800"/>
        </a:p>
      </dgm:t>
    </dgm:pt>
    <dgm:pt modelId="{7434C215-206C-47E8-A103-593CA31E2DED}" type="sibTrans" cxnId="{D7CC89FE-A6F3-4932-890F-0AD99701E38C}">
      <dgm:prSet/>
      <dgm:spPr/>
      <dgm:t>
        <a:bodyPr/>
        <a:lstStyle/>
        <a:p>
          <a:endParaRPr lang="en-US" sz="1800" b="1"/>
        </a:p>
      </dgm:t>
    </dgm:pt>
    <dgm:pt modelId="{E021BA2E-54B4-4BD9-B024-D7CCAF84316E}" type="pres">
      <dgm:prSet presAssocID="{2F9FE0E0-278C-4CF6-8F6A-CE18BF6E2F7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A67F6F3-AA52-45E9-977E-99FD17704B06}" type="pres">
      <dgm:prSet presAssocID="{411FB6DB-2501-40C6-84CF-541CA9BD0FDB}" presName="node" presStyleLbl="node1" presStyleIdx="0" presStyleCnt="3" custScaleY="1018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CD5EBD-EE98-4B24-A5DA-991A84D92A76}" type="pres">
      <dgm:prSet presAssocID="{411FB6DB-2501-40C6-84CF-541CA9BD0FDB}" presName="spNode" presStyleCnt="0"/>
      <dgm:spPr/>
    </dgm:pt>
    <dgm:pt modelId="{CAE1B139-382D-4BA4-A597-0CAB5C5111F8}" type="pres">
      <dgm:prSet presAssocID="{92E92558-9266-4B9F-A0DF-E68CDE2BE7F1}" presName="sibTrans" presStyleLbl="sibTrans1D1" presStyleIdx="0" presStyleCnt="3"/>
      <dgm:spPr/>
      <dgm:t>
        <a:bodyPr/>
        <a:lstStyle/>
        <a:p>
          <a:endParaRPr lang="en-US"/>
        </a:p>
      </dgm:t>
    </dgm:pt>
    <dgm:pt modelId="{A4BD3650-E462-473B-8814-B5A2D4BE15D3}" type="pres">
      <dgm:prSet presAssocID="{3F4F2C03-F00D-484D-92A1-00BCCB764A0D}" presName="node" presStyleLbl="node1" presStyleIdx="1" presStyleCnt="3" custScaleY="884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E41667-7DE3-43A2-B2DA-016A86511880}" type="pres">
      <dgm:prSet presAssocID="{3F4F2C03-F00D-484D-92A1-00BCCB764A0D}" presName="spNode" presStyleCnt="0"/>
      <dgm:spPr/>
    </dgm:pt>
    <dgm:pt modelId="{4173BC37-E738-46F8-88E0-D7A30EE9B5A6}" type="pres">
      <dgm:prSet presAssocID="{9DE376DF-C958-4221-8A97-CAB0B36B21EA}" presName="sibTrans" presStyleLbl="sibTrans1D1" presStyleIdx="1" presStyleCnt="3"/>
      <dgm:spPr/>
      <dgm:t>
        <a:bodyPr/>
        <a:lstStyle/>
        <a:p>
          <a:endParaRPr lang="en-US"/>
        </a:p>
      </dgm:t>
    </dgm:pt>
    <dgm:pt modelId="{548FE58E-9E76-4DAC-B350-7F07D769EE92}" type="pres">
      <dgm:prSet presAssocID="{D4183863-F746-4A87-B6B1-D62EC899960C}" presName="node" presStyleLbl="node1" presStyleIdx="2" presStyleCnt="3" custScaleY="884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24447F-6FD7-4B04-89AD-B9DC73C596FA}" type="pres">
      <dgm:prSet presAssocID="{D4183863-F746-4A87-B6B1-D62EC899960C}" presName="spNode" presStyleCnt="0"/>
      <dgm:spPr/>
    </dgm:pt>
    <dgm:pt modelId="{D8494FAB-6A9A-487B-98A9-541ECC9A644B}" type="pres">
      <dgm:prSet presAssocID="{7434C215-206C-47E8-A103-593CA31E2DED}" presName="sibTrans" presStyleLbl="sibTrans1D1" presStyleIdx="2" presStyleCnt="3"/>
      <dgm:spPr/>
      <dgm:t>
        <a:bodyPr/>
        <a:lstStyle/>
        <a:p>
          <a:endParaRPr lang="en-US"/>
        </a:p>
      </dgm:t>
    </dgm:pt>
  </dgm:ptLst>
  <dgm:cxnLst>
    <dgm:cxn modelId="{05C1E19A-93CD-4C5C-83CC-571C71897AAE}" type="presOf" srcId="{7434C215-206C-47E8-A103-593CA31E2DED}" destId="{D8494FAB-6A9A-487B-98A9-541ECC9A644B}" srcOrd="0" destOrd="0" presId="urn:microsoft.com/office/officeart/2005/8/layout/cycle5"/>
    <dgm:cxn modelId="{13089325-832E-4015-90A5-DAD1CC95464E}" srcId="{2F9FE0E0-278C-4CF6-8F6A-CE18BF6E2F74}" destId="{411FB6DB-2501-40C6-84CF-541CA9BD0FDB}" srcOrd="0" destOrd="0" parTransId="{DC69EF7B-D6B9-4644-808F-E58035485EB7}" sibTransId="{92E92558-9266-4B9F-A0DF-E68CDE2BE7F1}"/>
    <dgm:cxn modelId="{25BDC9AB-5AA8-4792-9325-FD4737A29E43}" type="presOf" srcId="{92E92558-9266-4B9F-A0DF-E68CDE2BE7F1}" destId="{CAE1B139-382D-4BA4-A597-0CAB5C5111F8}" srcOrd="0" destOrd="0" presId="urn:microsoft.com/office/officeart/2005/8/layout/cycle5"/>
    <dgm:cxn modelId="{CE7A9940-E4A2-4BD8-BD03-D492F839D96C}" type="presOf" srcId="{D4183863-F746-4A87-B6B1-D62EC899960C}" destId="{548FE58E-9E76-4DAC-B350-7F07D769EE92}" srcOrd="0" destOrd="0" presId="urn:microsoft.com/office/officeart/2005/8/layout/cycle5"/>
    <dgm:cxn modelId="{F2B79EA2-6986-42F5-BFE4-93C1ED3B7B05}" type="presOf" srcId="{3F4F2C03-F00D-484D-92A1-00BCCB764A0D}" destId="{A4BD3650-E462-473B-8814-B5A2D4BE15D3}" srcOrd="0" destOrd="0" presId="urn:microsoft.com/office/officeart/2005/8/layout/cycle5"/>
    <dgm:cxn modelId="{F0E26041-826A-4A0D-AF73-7D05BF238CAB}" type="presOf" srcId="{9DE376DF-C958-4221-8A97-CAB0B36B21EA}" destId="{4173BC37-E738-46F8-88E0-D7A30EE9B5A6}" srcOrd="0" destOrd="0" presId="urn:microsoft.com/office/officeart/2005/8/layout/cycle5"/>
    <dgm:cxn modelId="{36C93FCC-31CF-4DF5-BBBF-4682F18D6AA3}" srcId="{2F9FE0E0-278C-4CF6-8F6A-CE18BF6E2F74}" destId="{3F4F2C03-F00D-484D-92A1-00BCCB764A0D}" srcOrd="1" destOrd="0" parTransId="{2CC481D5-5492-4C66-B7F3-7F26EE7BEE07}" sibTransId="{9DE376DF-C958-4221-8A97-CAB0B36B21EA}"/>
    <dgm:cxn modelId="{D7CC89FE-A6F3-4932-890F-0AD99701E38C}" srcId="{2F9FE0E0-278C-4CF6-8F6A-CE18BF6E2F74}" destId="{D4183863-F746-4A87-B6B1-D62EC899960C}" srcOrd="2" destOrd="0" parTransId="{3EC57AE5-47E7-4717-8239-F05209321496}" sibTransId="{7434C215-206C-47E8-A103-593CA31E2DED}"/>
    <dgm:cxn modelId="{AFA189C5-58DF-4F86-96C0-62F4D402B68B}" type="presOf" srcId="{2F9FE0E0-278C-4CF6-8F6A-CE18BF6E2F74}" destId="{E021BA2E-54B4-4BD9-B024-D7CCAF84316E}" srcOrd="0" destOrd="0" presId="urn:microsoft.com/office/officeart/2005/8/layout/cycle5"/>
    <dgm:cxn modelId="{E0D13AA3-9923-4DF2-8100-45B359401220}" type="presOf" srcId="{411FB6DB-2501-40C6-84CF-541CA9BD0FDB}" destId="{9A67F6F3-AA52-45E9-977E-99FD17704B06}" srcOrd="0" destOrd="0" presId="urn:microsoft.com/office/officeart/2005/8/layout/cycle5"/>
    <dgm:cxn modelId="{7E18E48E-2F6E-48A7-884F-D4DDDD1D9061}" type="presParOf" srcId="{E021BA2E-54B4-4BD9-B024-D7CCAF84316E}" destId="{9A67F6F3-AA52-45E9-977E-99FD17704B06}" srcOrd="0" destOrd="0" presId="urn:microsoft.com/office/officeart/2005/8/layout/cycle5"/>
    <dgm:cxn modelId="{C8D170CF-80F0-44FF-B24C-7C0E8880CF6E}" type="presParOf" srcId="{E021BA2E-54B4-4BD9-B024-D7CCAF84316E}" destId="{7ECD5EBD-EE98-4B24-A5DA-991A84D92A76}" srcOrd="1" destOrd="0" presId="urn:microsoft.com/office/officeart/2005/8/layout/cycle5"/>
    <dgm:cxn modelId="{D3501BE4-27B5-4ADC-9B6C-18E7B1C4F8FC}" type="presParOf" srcId="{E021BA2E-54B4-4BD9-B024-D7CCAF84316E}" destId="{CAE1B139-382D-4BA4-A597-0CAB5C5111F8}" srcOrd="2" destOrd="0" presId="urn:microsoft.com/office/officeart/2005/8/layout/cycle5"/>
    <dgm:cxn modelId="{7B2C6C37-694C-4F9A-A4A0-F9BCB2951601}" type="presParOf" srcId="{E021BA2E-54B4-4BD9-B024-D7CCAF84316E}" destId="{A4BD3650-E462-473B-8814-B5A2D4BE15D3}" srcOrd="3" destOrd="0" presId="urn:microsoft.com/office/officeart/2005/8/layout/cycle5"/>
    <dgm:cxn modelId="{81B215A0-46E8-41D0-9B2D-AA26282DC92A}" type="presParOf" srcId="{E021BA2E-54B4-4BD9-B024-D7CCAF84316E}" destId="{62E41667-7DE3-43A2-B2DA-016A86511880}" srcOrd="4" destOrd="0" presId="urn:microsoft.com/office/officeart/2005/8/layout/cycle5"/>
    <dgm:cxn modelId="{25326B81-1686-4888-B333-E025D062D5C0}" type="presParOf" srcId="{E021BA2E-54B4-4BD9-B024-D7CCAF84316E}" destId="{4173BC37-E738-46F8-88E0-D7A30EE9B5A6}" srcOrd="5" destOrd="0" presId="urn:microsoft.com/office/officeart/2005/8/layout/cycle5"/>
    <dgm:cxn modelId="{CD4A15B0-D40C-4E5B-A710-74DAFEF0AB68}" type="presParOf" srcId="{E021BA2E-54B4-4BD9-B024-D7CCAF84316E}" destId="{548FE58E-9E76-4DAC-B350-7F07D769EE92}" srcOrd="6" destOrd="0" presId="urn:microsoft.com/office/officeart/2005/8/layout/cycle5"/>
    <dgm:cxn modelId="{57D0C851-D766-40C0-89A1-D354A0AD4195}" type="presParOf" srcId="{E021BA2E-54B4-4BD9-B024-D7CCAF84316E}" destId="{F324447F-6FD7-4B04-89AD-B9DC73C596FA}" srcOrd="7" destOrd="0" presId="urn:microsoft.com/office/officeart/2005/8/layout/cycle5"/>
    <dgm:cxn modelId="{1E0B4ADA-EC73-454D-9208-BF33B9D94E44}" type="presParOf" srcId="{E021BA2E-54B4-4BD9-B024-D7CCAF84316E}" destId="{D8494FAB-6A9A-487B-98A9-541ECC9A644B}" srcOrd="8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EE5186-8C39-4ABB-B2B5-FCFD8B59BF52}">
      <dsp:nvSpPr>
        <dsp:cNvPr id="0" name=""/>
        <dsp:cNvSpPr/>
      </dsp:nvSpPr>
      <dsp:spPr>
        <a:xfrm>
          <a:off x="7279323" y="3473456"/>
          <a:ext cx="741303" cy="352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418"/>
              </a:lnTo>
              <a:lnTo>
                <a:pt x="741303" y="240418"/>
              </a:lnTo>
              <a:lnTo>
                <a:pt x="741303" y="352793"/>
              </a:lnTo>
            </a:path>
          </a:pathLst>
        </a:custGeom>
        <a:noFill/>
        <a:ln w="63500" cap="flat" cmpd="sng" algn="ctr">
          <a:solidFill>
            <a:schemeClr val="accent2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hemeClr val="accent2"/>
        </a:lnRef>
        <a:fillRef idx="0">
          <a:schemeClr val="accent2"/>
        </a:fillRef>
        <a:effectRef idx="2">
          <a:schemeClr val="accent2"/>
        </a:effectRef>
        <a:fontRef idx="minor">
          <a:schemeClr val="tx1"/>
        </a:fontRef>
      </dsp:style>
    </dsp:sp>
    <dsp:sp modelId="{C4AEFC6E-EE2B-4900-ABDB-41C0A2A11AB5}">
      <dsp:nvSpPr>
        <dsp:cNvPr id="0" name=""/>
        <dsp:cNvSpPr/>
      </dsp:nvSpPr>
      <dsp:spPr>
        <a:xfrm>
          <a:off x="6538019" y="3473456"/>
          <a:ext cx="741303" cy="352793"/>
        </a:xfrm>
        <a:custGeom>
          <a:avLst/>
          <a:gdLst/>
          <a:ahLst/>
          <a:cxnLst/>
          <a:rect l="0" t="0" r="0" b="0"/>
          <a:pathLst>
            <a:path>
              <a:moveTo>
                <a:pt x="741303" y="0"/>
              </a:moveTo>
              <a:lnTo>
                <a:pt x="741303" y="240418"/>
              </a:lnTo>
              <a:lnTo>
                <a:pt x="0" y="240418"/>
              </a:lnTo>
              <a:lnTo>
                <a:pt x="0" y="352793"/>
              </a:lnTo>
            </a:path>
          </a:pathLst>
        </a:custGeom>
        <a:noFill/>
        <a:ln w="63500" cap="flat" cmpd="sng" algn="ctr">
          <a:solidFill>
            <a:schemeClr val="accent2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hemeClr val="accent2"/>
        </a:lnRef>
        <a:fillRef idx="0">
          <a:schemeClr val="accent2"/>
        </a:fillRef>
        <a:effectRef idx="2">
          <a:schemeClr val="accent2"/>
        </a:effectRef>
        <a:fontRef idx="minor">
          <a:schemeClr val="tx1"/>
        </a:fontRef>
      </dsp:style>
    </dsp:sp>
    <dsp:sp modelId="{3D75012E-8A82-4865-A212-995E5B23B53F}">
      <dsp:nvSpPr>
        <dsp:cNvPr id="0" name=""/>
        <dsp:cNvSpPr/>
      </dsp:nvSpPr>
      <dsp:spPr>
        <a:xfrm>
          <a:off x="5426064" y="2350381"/>
          <a:ext cx="1853258" cy="352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418"/>
              </a:lnTo>
              <a:lnTo>
                <a:pt x="1853258" y="240418"/>
              </a:lnTo>
              <a:lnTo>
                <a:pt x="1853258" y="352793"/>
              </a:lnTo>
            </a:path>
          </a:pathLst>
        </a:custGeom>
        <a:noFill/>
        <a:ln w="63500" cap="flat" cmpd="sng" algn="ctr">
          <a:solidFill>
            <a:schemeClr val="accent2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hemeClr val="accent2"/>
        </a:lnRef>
        <a:fillRef idx="0">
          <a:schemeClr val="accent2"/>
        </a:fillRef>
        <a:effectRef idx="2">
          <a:schemeClr val="accent2"/>
        </a:effectRef>
        <a:fontRef idx="minor">
          <a:schemeClr val="tx1"/>
        </a:fontRef>
      </dsp:style>
    </dsp:sp>
    <dsp:sp modelId="{E018ADC2-A1E0-4B5D-9EF2-ABB1F83116C6}">
      <dsp:nvSpPr>
        <dsp:cNvPr id="0" name=""/>
        <dsp:cNvSpPr/>
      </dsp:nvSpPr>
      <dsp:spPr>
        <a:xfrm>
          <a:off x="3572805" y="3473456"/>
          <a:ext cx="1482607" cy="352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418"/>
              </a:lnTo>
              <a:lnTo>
                <a:pt x="1482607" y="240418"/>
              </a:lnTo>
              <a:lnTo>
                <a:pt x="1482607" y="352793"/>
              </a:lnTo>
            </a:path>
          </a:pathLst>
        </a:custGeom>
        <a:noFill/>
        <a:ln w="63500" cap="flat" cmpd="sng" algn="ctr">
          <a:solidFill>
            <a:schemeClr val="accent2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hemeClr val="accent2"/>
        </a:lnRef>
        <a:fillRef idx="0">
          <a:schemeClr val="accent2"/>
        </a:fillRef>
        <a:effectRef idx="2">
          <a:schemeClr val="accent2"/>
        </a:effectRef>
        <a:fontRef idx="minor">
          <a:schemeClr val="tx1"/>
        </a:fontRef>
      </dsp:style>
    </dsp:sp>
    <dsp:sp modelId="{D145ECD4-93EC-499B-9178-0A8EF2FE6708}">
      <dsp:nvSpPr>
        <dsp:cNvPr id="0" name=""/>
        <dsp:cNvSpPr/>
      </dsp:nvSpPr>
      <dsp:spPr>
        <a:xfrm>
          <a:off x="3527085" y="3473456"/>
          <a:ext cx="91440" cy="3527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2793"/>
              </a:lnTo>
            </a:path>
          </a:pathLst>
        </a:custGeom>
        <a:noFill/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76F35D-E6DE-418A-8F7A-64FDC0E82A69}">
      <dsp:nvSpPr>
        <dsp:cNvPr id="0" name=""/>
        <dsp:cNvSpPr/>
      </dsp:nvSpPr>
      <dsp:spPr>
        <a:xfrm>
          <a:off x="2090197" y="3473456"/>
          <a:ext cx="1482607" cy="352793"/>
        </a:xfrm>
        <a:custGeom>
          <a:avLst/>
          <a:gdLst/>
          <a:ahLst/>
          <a:cxnLst/>
          <a:rect l="0" t="0" r="0" b="0"/>
          <a:pathLst>
            <a:path>
              <a:moveTo>
                <a:pt x="1482607" y="0"/>
              </a:moveTo>
              <a:lnTo>
                <a:pt x="1482607" y="240418"/>
              </a:lnTo>
              <a:lnTo>
                <a:pt x="0" y="240418"/>
              </a:lnTo>
              <a:lnTo>
                <a:pt x="0" y="352793"/>
              </a:lnTo>
            </a:path>
          </a:pathLst>
        </a:custGeom>
        <a:noFill/>
        <a:ln w="63500" cap="flat" cmpd="sng" algn="ctr">
          <a:solidFill>
            <a:schemeClr val="accent2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hemeClr val="accent2"/>
        </a:lnRef>
        <a:fillRef idx="0">
          <a:schemeClr val="accent2"/>
        </a:fillRef>
        <a:effectRef idx="2">
          <a:schemeClr val="accent2"/>
        </a:effectRef>
        <a:fontRef idx="minor">
          <a:schemeClr val="tx1"/>
        </a:fontRef>
      </dsp:style>
    </dsp:sp>
    <dsp:sp modelId="{D1952042-1375-4E98-A307-7B062BBF620F}">
      <dsp:nvSpPr>
        <dsp:cNvPr id="0" name=""/>
        <dsp:cNvSpPr/>
      </dsp:nvSpPr>
      <dsp:spPr>
        <a:xfrm>
          <a:off x="3572805" y="2350381"/>
          <a:ext cx="1853258" cy="352793"/>
        </a:xfrm>
        <a:custGeom>
          <a:avLst/>
          <a:gdLst/>
          <a:ahLst/>
          <a:cxnLst/>
          <a:rect l="0" t="0" r="0" b="0"/>
          <a:pathLst>
            <a:path>
              <a:moveTo>
                <a:pt x="1853258" y="0"/>
              </a:moveTo>
              <a:lnTo>
                <a:pt x="1853258" y="240418"/>
              </a:lnTo>
              <a:lnTo>
                <a:pt x="0" y="240418"/>
              </a:lnTo>
              <a:lnTo>
                <a:pt x="0" y="352793"/>
              </a:lnTo>
            </a:path>
          </a:pathLst>
        </a:custGeom>
        <a:noFill/>
        <a:ln w="63500" cap="flat" cmpd="sng" algn="ctr">
          <a:solidFill>
            <a:schemeClr val="accent2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hemeClr val="accent2"/>
        </a:lnRef>
        <a:fillRef idx="0">
          <a:schemeClr val="accent2"/>
        </a:fillRef>
        <a:effectRef idx="2">
          <a:schemeClr val="accent2"/>
        </a:effectRef>
        <a:fontRef idx="minor">
          <a:schemeClr val="tx1"/>
        </a:fontRef>
      </dsp:style>
    </dsp:sp>
    <dsp:sp modelId="{A425EA85-1220-4EFD-B211-4850C8BB43E7}">
      <dsp:nvSpPr>
        <dsp:cNvPr id="0" name=""/>
        <dsp:cNvSpPr/>
      </dsp:nvSpPr>
      <dsp:spPr>
        <a:xfrm>
          <a:off x="3387479" y="1227306"/>
          <a:ext cx="2038584" cy="352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418"/>
              </a:lnTo>
              <a:lnTo>
                <a:pt x="2038584" y="240418"/>
              </a:lnTo>
              <a:lnTo>
                <a:pt x="2038584" y="352793"/>
              </a:lnTo>
            </a:path>
          </a:pathLst>
        </a:custGeom>
        <a:noFill/>
        <a:ln w="63500" cap="flat" cmpd="sng" algn="ctr">
          <a:solidFill>
            <a:schemeClr val="accent2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hemeClr val="accent2"/>
        </a:lnRef>
        <a:fillRef idx="0">
          <a:schemeClr val="accent2"/>
        </a:fillRef>
        <a:effectRef idx="2">
          <a:schemeClr val="accent2"/>
        </a:effectRef>
        <a:fontRef idx="minor">
          <a:schemeClr val="tx1"/>
        </a:fontRef>
      </dsp:style>
    </dsp:sp>
    <dsp:sp modelId="{D735E66A-DE2C-4391-974E-5235C3F90876}">
      <dsp:nvSpPr>
        <dsp:cNvPr id="0" name=""/>
        <dsp:cNvSpPr/>
      </dsp:nvSpPr>
      <dsp:spPr>
        <a:xfrm>
          <a:off x="1348894" y="2350381"/>
          <a:ext cx="741303" cy="352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418"/>
              </a:lnTo>
              <a:lnTo>
                <a:pt x="741303" y="240418"/>
              </a:lnTo>
              <a:lnTo>
                <a:pt x="741303" y="352793"/>
              </a:lnTo>
            </a:path>
          </a:pathLst>
        </a:custGeom>
        <a:noFill/>
        <a:ln w="63500" cap="flat" cmpd="sng" algn="ctr">
          <a:solidFill>
            <a:schemeClr val="accent2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hemeClr val="accent2"/>
        </a:lnRef>
        <a:fillRef idx="0">
          <a:schemeClr val="accent2"/>
        </a:fillRef>
        <a:effectRef idx="2">
          <a:schemeClr val="accent2"/>
        </a:effectRef>
        <a:fontRef idx="minor">
          <a:schemeClr val="tx1"/>
        </a:fontRef>
      </dsp:style>
    </dsp:sp>
    <dsp:sp modelId="{29003078-F5E9-43E9-989F-0DE3873C6855}">
      <dsp:nvSpPr>
        <dsp:cNvPr id="0" name=""/>
        <dsp:cNvSpPr/>
      </dsp:nvSpPr>
      <dsp:spPr>
        <a:xfrm>
          <a:off x="607590" y="2350381"/>
          <a:ext cx="741303" cy="352793"/>
        </a:xfrm>
        <a:custGeom>
          <a:avLst/>
          <a:gdLst/>
          <a:ahLst/>
          <a:cxnLst/>
          <a:rect l="0" t="0" r="0" b="0"/>
          <a:pathLst>
            <a:path>
              <a:moveTo>
                <a:pt x="741303" y="0"/>
              </a:moveTo>
              <a:lnTo>
                <a:pt x="741303" y="240418"/>
              </a:lnTo>
              <a:lnTo>
                <a:pt x="0" y="240418"/>
              </a:lnTo>
              <a:lnTo>
                <a:pt x="0" y="352793"/>
              </a:lnTo>
            </a:path>
          </a:pathLst>
        </a:custGeom>
        <a:noFill/>
        <a:ln w="63500" cap="flat" cmpd="sng" algn="ctr">
          <a:solidFill>
            <a:schemeClr val="accent2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hemeClr val="accent2"/>
        </a:lnRef>
        <a:fillRef idx="0">
          <a:schemeClr val="accent2"/>
        </a:fillRef>
        <a:effectRef idx="2">
          <a:schemeClr val="accent2"/>
        </a:effectRef>
        <a:fontRef idx="minor">
          <a:schemeClr val="tx1"/>
        </a:fontRef>
      </dsp:style>
    </dsp:sp>
    <dsp:sp modelId="{7C0469FD-B98E-4637-A481-108F4E50CACB}">
      <dsp:nvSpPr>
        <dsp:cNvPr id="0" name=""/>
        <dsp:cNvSpPr/>
      </dsp:nvSpPr>
      <dsp:spPr>
        <a:xfrm>
          <a:off x="1348894" y="1227306"/>
          <a:ext cx="2038584" cy="352793"/>
        </a:xfrm>
        <a:custGeom>
          <a:avLst/>
          <a:gdLst/>
          <a:ahLst/>
          <a:cxnLst/>
          <a:rect l="0" t="0" r="0" b="0"/>
          <a:pathLst>
            <a:path>
              <a:moveTo>
                <a:pt x="2038584" y="0"/>
              </a:moveTo>
              <a:lnTo>
                <a:pt x="2038584" y="240418"/>
              </a:lnTo>
              <a:lnTo>
                <a:pt x="0" y="240418"/>
              </a:lnTo>
              <a:lnTo>
                <a:pt x="0" y="352793"/>
              </a:lnTo>
            </a:path>
          </a:pathLst>
        </a:custGeom>
        <a:noFill/>
        <a:ln w="63500" cap="flat" cmpd="sng" algn="ctr">
          <a:solidFill>
            <a:schemeClr val="accent2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hemeClr val="accent2"/>
        </a:lnRef>
        <a:fillRef idx="0">
          <a:schemeClr val="accent2"/>
        </a:fillRef>
        <a:effectRef idx="2">
          <a:schemeClr val="accent2"/>
        </a:effectRef>
        <a:fontRef idx="minor">
          <a:schemeClr val="tx1"/>
        </a:fontRef>
      </dsp:style>
    </dsp:sp>
    <dsp:sp modelId="{25B37764-B936-4A82-941E-933050CE1DD0}">
      <dsp:nvSpPr>
        <dsp:cNvPr id="0" name=""/>
        <dsp:cNvSpPr/>
      </dsp:nvSpPr>
      <dsp:spPr>
        <a:xfrm>
          <a:off x="2780958" y="457025"/>
          <a:ext cx="1213042" cy="770281"/>
        </a:xfrm>
        <a:prstGeom prst="roundRect">
          <a:avLst>
            <a:gd name="adj" fmla="val 10000"/>
          </a:avLst>
        </a:prstGeom>
        <a:solidFill>
          <a:schemeClr val="accent4"/>
        </a:solidFill>
        <a:ln w="38100" cap="flat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</dsp:sp>
    <dsp:sp modelId="{5941A6D5-DD07-4CF9-A9F7-F72748EC608C}">
      <dsp:nvSpPr>
        <dsp:cNvPr id="0" name=""/>
        <dsp:cNvSpPr/>
      </dsp:nvSpPr>
      <dsp:spPr>
        <a:xfrm>
          <a:off x="2915740" y="585068"/>
          <a:ext cx="1213042" cy="770281"/>
        </a:xfrm>
        <a:prstGeom prst="roundRect">
          <a:avLst>
            <a:gd name="adj" fmla="val 10000"/>
          </a:avLst>
        </a:prstGeom>
        <a:solidFill>
          <a:srgbClr val="92D050">
            <a:alpha val="90000"/>
          </a:srgb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Existing    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Tax Structure</a:t>
          </a:r>
          <a:endParaRPr lang="en-US" sz="1600" kern="1200" dirty="0"/>
        </a:p>
      </dsp:txBody>
      <dsp:txXfrm>
        <a:off x="2938301" y="607629"/>
        <a:ext cx="1167920" cy="725159"/>
      </dsp:txXfrm>
    </dsp:sp>
    <dsp:sp modelId="{EA12A5BA-5FFC-45F1-B49F-FCEF2A07016E}">
      <dsp:nvSpPr>
        <dsp:cNvPr id="0" name=""/>
        <dsp:cNvSpPr/>
      </dsp:nvSpPr>
      <dsp:spPr>
        <a:xfrm>
          <a:off x="742373" y="1580099"/>
          <a:ext cx="1213042" cy="770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0FD404-409D-4E1F-AEB7-F7D7BD9BE221}">
      <dsp:nvSpPr>
        <dsp:cNvPr id="0" name=""/>
        <dsp:cNvSpPr/>
      </dsp:nvSpPr>
      <dsp:spPr>
        <a:xfrm>
          <a:off x="877155" y="1708143"/>
          <a:ext cx="1213042" cy="770281"/>
        </a:xfrm>
        <a:prstGeom prst="roundRect">
          <a:avLst>
            <a:gd name="adj" fmla="val 10000"/>
          </a:avLst>
        </a:prstGeom>
        <a:solidFill>
          <a:schemeClr val="accent4">
            <a:lumMod val="75000"/>
            <a:alpha val="9000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Direct Tax</a:t>
          </a:r>
          <a:endParaRPr lang="en-US" sz="1600" kern="1200" dirty="0"/>
        </a:p>
      </dsp:txBody>
      <dsp:txXfrm>
        <a:off x="899716" y="1730704"/>
        <a:ext cx="1167920" cy="725159"/>
      </dsp:txXfrm>
    </dsp:sp>
    <dsp:sp modelId="{2C673FAB-0977-4995-B93B-5B834DB770C4}">
      <dsp:nvSpPr>
        <dsp:cNvPr id="0" name=""/>
        <dsp:cNvSpPr/>
      </dsp:nvSpPr>
      <dsp:spPr>
        <a:xfrm>
          <a:off x="1069" y="2703174"/>
          <a:ext cx="1213042" cy="770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744D33-82A3-44AA-AD62-5DC4D6AF031C}">
      <dsp:nvSpPr>
        <dsp:cNvPr id="0" name=""/>
        <dsp:cNvSpPr/>
      </dsp:nvSpPr>
      <dsp:spPr>
        <a:xfrm>
          <a:off x="135852" y="2831218"/>
          <a:ext cx="1213042" cy="77028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duotone>
              <a:schemeClr val="accent6">
                <a:shade val="63000"/>
                <a:tint val="82000"/>
              </a:schemeClr>
              <a:schemeClr val="accent6">
                <a:tint val="10000"/>
                <a:satMod val="400000"/>
              </a:schemeClr>
            </a:duotone>
          </a:blip>
          <a:tile tx="0" ty="0" sx="40000" sy="40000" flip="none" algn="tl"/>
        </a:blipFill>
        <a:ln w="12700" cap="flat" cmpd="sng" algn="ctr">
          <a:solidFill>
            <a:schemeClr val="accent6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          Income Tax	</a:t>
          </a:r>
          <a:endParaRPr lang="en-US" sz="1600" kern="1200" dirty="0"/>
        </a:p>
      </dsp:txBody>
      <dsp:txXfrm>
        <a:off x="158413" y="2853779"/>
        <a:ext cx="1167920" cy="725159"/>
      </dsp:txXfrm>
    </dsp:sp>
    <dsp:sp modelId="{DF180794-925B-4AB1-9E13-C12518871128}">
      <dsp:nvSpPr>
        <dsp:cNvPr id="0" name=""/>
        <dsp:cNvSpPr/>
      </dsp:nvSpPr>
      <dsp:spPr>
        <a:xfrm>
          <a:off x="1483676" y="2703174"/>
          <a:ext cx="1213042" cy="770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B29A14-8A61-4A85-867B-D3DBCE39CD78}">
      <dsp:nvSpPr>
        <dsp:cNvPr id="0" name=""/>
        <dsp:cNvSpPr/>
      </dsp:nvSpPr>
      <dsp:spPr>
        <a:xfrm>
          <a:off x="1618459" y="2831218"/>
          <a:ext cx="1213042" cy="77028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duotone>
              <a:schemeClr val="accent6">
                <a:shade val="63000"/>
                <a:tint val="82000"/>
              </a:schemeClr>
              <a:schemeClr val="accent6">
                <a:tint val="10000"/>
                <a:satMod val="400000"/>
              </a:schemeClr>
            </a:duotone>
          </a:blip>
          <a:tile tx="0" ty="0" sx="40000" sy="40000" flip="none" algn="tl"/>
        </a:blipFill>
        <a:ln w="12700" cap="flat" cmpd="sng" algn="ctr">
          <a:solidFill>
            <a:schemeClr val="accent6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Wealth Tax</a:t>
          </a:r>
          <a:endParaRPr lang="en-US" sz="1600" kern="1200" dirty="0"/>
        </a:p>
      </dsp:txBody>
      <dsp:txXfrm>
        <a:off x="1641020" y="2853779"/>
        <a:ext cx="1167920" cy="725159"/>
      </dsp:txXfrm>
    </dsp:sp>
    <dsp:sp modelId="{2B102F27-AD70-4135-9158-4E15606A314D}">
      <dsp:nvSpPr>
        <dsp:cNvPr id="0" name=""/>
        <dsp:cNvSpPr/>
      </dsp:nvSpPr>
      <dsp:spPr>
        <a:xfrm>
          <a:off x="4819543" y="1580099"/>
          <a:ext cx="1213042" cy="770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52A5B5-D156-4AA0-8C86-A0AA4980AFC2}">
      <dsp:nvSpPr>
        <dsp:cNvPr id="0" name=""/>
        <dsp:cNvSpPr/>
      </dsp:nvSpPr>
      <dsp:spPr>
        <a:xfrm>
          <a:off x="4954325" y="1708143"/>
          <a:ext cx="1213042" cy="770281"/>
        </a:xfrm>
        <a:prstGeom prst="roundRect">
          <a:avLst>
            <a:gd name="adj" fmla="val 10000"/>
          </a:avLst>
        </a:prstGeom>
        <a:solidFill>
          <a:schemeClr val="accent4">
            <a:lumMod val="75000"/>
            <a:alpha val="9000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Indirect Tax</a:t>
          </a:r>
          <a:endParaRPr lang="en-US" sz="1600" kern="1200" dirty="0"/>
        </a:p>
      </dsp:txBody>
      <dsp:txXfrm>
        <a:off x="4976886" y="1730704"/>
        <a:ext cx="1167920" cy="725159"/>
      </dsp:txXfrm>
    </dsp:sp>
    <dsp:sp modelId="{4F76F2E8-DC22-412C-9878-20B772C999FC}">
      <dsp:nvSpPr>
        <dsp:cNvPr id="0" name=""/>
        <dsp:cNvSpPr/>
      </dsp:nvSpPr>
      <dsp:spPr>
        <a:xfrm>
          <a:off x="2966284" y="2703174"/>
          <a:ext cx="1213042" cy="770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62BA52-4F30-4AA0-A99C-A978AC8E9A08}">
      <dsp:nvSpPr>
        <dsp:cNvPr id="0" name=""/>
        <dsp:cNvSpPr/>
      </dsp:nvSpPr>
      <dsp:spPr>
        <a:xfrm>
          <a:off x="3101066" y="2831218"/>
          <a:ext cx="1213042" cy="77028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duotone>
              <a:schemeClr val="accent6">
                <a:shade val="63000"/>
                <a:tint val="82000"/>
              </a:schemeClr>
              <a:schemeClr val="accent6">
                <a:tint val="10000"/>
                <a:satMod val="400000"/>
              </a:schemeClr>
            </a:duotone>
          </a:blip>
          <a:tile tx="0" ty="0" sx="40000" sy="40000" flip="none" algn="tl"/>
        </a:blipFill>
        <a:ln w="12700" cap="flat" cmpd="sng" algn="ctr">
          <a:solidFill>
            <a:schemeClr val="accent6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Central Tax</a:t>
          </a:r>
          <a:endParaRPr lang="en-US" sz="1600" kern="1200" dirty="0"/>
        </a:p>
      </dsp:txBody>
      <dsp:txXfrm>
        <a:off x="3123627" y="2853779"/>
        <a:ext cx="1167920" cy="725159"/>
      </dsp:txXfrm>
    </dsp:sp>
    <dsp:sp modelId="{D94F6C87-5317-4B2B-82D2-616E9E301A31}">
      <dsp:nvSpPr>
        <dsp:cNvPr id="0" name=""/>
        <dsp:cNvSpPr/>
      </dsp:nvSpPr>
      <dsp:spPr>
        <a:xfrm>
          <a:off x="1483676" y="3826249"/>
          <a:ext cx="1213042" cy="770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0E05E8-98DE-4B84-8B1A-F10911B9A4C6}">
      <dsp:nvSpPr>
        <dsp:cNvPr id="0" name=""/>
        <dsp:cNvSpPr/>
      </dsp:nvSpPr>
      <dsp:spPr>
        <a:xfrm>
          <a:off x="1618459" y="3954293"/>
          <a:ext cx="1213042" cy="77028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duotone>
              <a:schemeClr val="accent2">
                <a:shade val="63000"/>
                <a:tint val="82000"/>
              </a:schemeClr>
              <a:schemeClr val="accent2">
                <a:tint val="10000"/>
                <a:satMod val="400000"/>
              </a:schemeClr>
            </a:duotone>
          </a:blip>
          <a:tile tx="0" ty="0" sx="40000" sy="40000" flip="none" algn="tl"/>
        </a:blipFill>
        <a:ln w="12700" cap="flat" cmpd="sng" algn="ctr">
          <a:solidFill>
            <a:schemeClr val="accent2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Excise</a:t>
          </a:r>
          <a:endParaRPr lang="en-US" sz="1600" kern="1200" dirty="0"/>
        </a:p>
      </dsp:txBody>
      <dsp:txXfrm>
        <a:off x="1641020" y="3976854"/>
        <a:ext cx="1167920" cy="725159"/>
      </dsp:txXfrm>
    </dsp:sp>
    <dsp:sp modelId="{99C7340D-6643-4E11-89D4-5AD8A7E22B8D}">
      <dsp:nvSpPr>
        <dsp:cNvPr id="0" name=""/>
        <dsp:cNvSpPr/>
      </dsp:nvSpPr>
      <dsp:spPr>
        <a:xfrm>
          <a:off x="2966284" y="3826249"/>
          <a:ext cx="1213042" cy="770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399C43-145D-43D0-B88A-8736ED8C28B5}">
      <dsp:nvSpPr>
        <dsp:cNvPr id="0" name=""/>
        <dsp:cNvSpPr/>
      </dsp:nvSpPr>
      <dsp:spPr>
        <a:xfrm>
          <a:off x="3101066" y="3954293"/>
          <a:ext cx="1213042" cy="77028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duotone>
              <a:schemeClr val="accent2">
                <a:shade val="63000"/>
                <a:tint val="82000"/>
              </a:schemeClr>
              <a:schemeClr val="accent2">
                <a:tint val="10000"/>
                <a:satMod val="400000"/>
              </a:schemeClr>
            </a:duotone>
          </a:blip>
          <a:tile tx="0" ty="0" sx="40000" sy="40000" flip="none" algn="tl"/>
        </a:blipFill>
        <a:ln w="12700" cap="flat" cmpd="sng" algn="ctr">
          <a:solidFill>
            <a:schemeClr val="accent2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Service Tax</a:t>
          </a:r>
          <a:endParaRPr lang="en-US" sz="1600" kern="1200" dirty="0"/>
        </a:p>
      </dsp:txBody>
      <dsp:txXfrm>
        <a:off x="3123627" y="3976854"/>
        <a:ext cx="1167920" cy="725159"/>
      </dsp:txXfrm>
    </dsp:sp>
    <dsp:sp modelId="{A6FFE2F9-BD39-443A-9D32-687E2CAA1C65}">
      <dsp:nvSpPr>
        <dsp:cNvPr id="0" name=""/>
        <dsp:cNvSpPr/>
      </dsp:nvSpPr>
      <dsp:spPr>
        <a:xfrm>
          <a:off x="4448891" y="3826249"/>
          <a:ext cx="1213042" cy="770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DC985C-085B-4BB6-A608-9315A50D25A5}">
      <dsp:nvSpPr>
        <dsp:cNvPr id="0" name=""/>
        <dsp:cNvSpPr/>
      </dsp:nvSpPr>
      <dsp:spPr>
        <a:xfrm>
          <a:off x="4583673" y="3954293"/>
          <a:ext cx="1213042" cy="77028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duotone>
              <a:schemeClr val="accent2">
                <a:shade val="63000"/>
                <a:tint val="82000"/>
              </a:schemeClr>
              <a:schemeClr val="accent2">
                <a:tint val="10000"/>
                <a:satMod val="400000"/>
              </a:schemeClr>
            </a:duotone>
          </a:blip>
          <a:tile tx="0" ty="0" sx="40000" sy="40000" flip="none" algn="tl"/>
        </a:blipFill>
        <a:ln w="12700" cap="flat" cmpd="sng" algn="ctr">
          <a:solidFill>
            <a:schemeClr val="accent2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Custom</a:t>
          </a:r>
          <a:endParaRPr lang="en-US" sz="1600" kern="1200" dirty="0"/>
        </a:p>
      </dsp:txBody>
      <dsp:txXfrm>
        <a:off x="4606234" y="3976854"/>
        <a:ext cx="1167920" cy="725159"/>
      </dsp:txXfrm>
    </dsp:sp>
    <dsp:sp modelId="{924734B9-EF78-48C2-849B-304785CD741B}">
      <dsp:nvSpPr>
        <dsp:cNvPr id="0" name=""/>
        <dsp:cNvSpPr/>
      </dsp:nvSpPr>
      <dsp:spPr>
        <a:xfrm>
          <a:off x="6672802" y="2703174"/>
          <a:ext cx="1213042" cy="770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15E29B-43D4-44A5-8AA3-469DD797FBF4}">
      <dsp:nvSpPr>
        <dsp:cNvPr id="0" name=""/>
        <dsp:cNvSpPr/>
      </dsp:nvSpPr>
      <dsp:spPr>
        <a:xfrm>
          <a:off x="6807584" y="2831218"/>
          <a:ext cx="1213042" cy="77028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duotone>
              <a:schemeClr val="accent6">
                <a:shade val="63000"/>
                <a:tint val="82000"/>
              </a:schemeClr>
              <a:schemeClr val="accent6">
                <a:tint val="10000"/>
                <a:satMod val="400000"/>
              </a:schemeClr>
            </a:duotone>
          </a:blip>
          <a:tile tx="0" ty="0" sx="40000" sy="40000" flip="none" algn="tl"/>
        </a:blipFill>
        <a:ln w="12700" cap="flat" cmpd="sng" algn="ctr">
          <a:solidFill>
            <a:schemeClr val="accent6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State Tax</a:t>
          </a:r>
          <a:endParaRPr lang="en-US" sz="1600" kern="1200" dirty="0"/>
        </a:p>
      </dsp:txBody>
      <dsp:txXfrm>
        <a:off x="6830145" y="2853779"/>
        <a:ext cx="1167920" cy="725159"/>
      </dsp:txXfrm>
    </dsp:sp>
    <dsp:sp modelId="{D4A68836-AADE-4DBC-A0B7-A278A20C0F7D}">
      <dsp:nvSpPr>
        <dsp:cNvPr id="0" name=""/>
        <dsp:cNvSpPr/>
      </dsp:nvSpPr>
      <dsp:spPr>
        <a:xfrm>
          <a:off x="5931498" y="3826249"/>
          <a:ext cx="1213042" cy="770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1F4723-2A9F-4DEE-8239-DF8932A11B1E}">
      <dsp:nvSpPr>
        <dsp:cNvPr id="0" name=""/>
        <dsp:cNvSpPr/>
      </dsp:nvSpPr>
      <dsp:spPr>
        <a:xfrm>
          <a:off x="6066280" y="3954293"/>
          <a:ext cx="1213042" cy="77028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duotone>
              <a:schemeClr val="accent2">
                <a:shade val="63000"/>
                <a:tint val="82000"/>
              </a:schemeClr>
              <a:schemeClr val="accent2">
                <a:tint val="10000"/>
                <a:satMod val="400000"/>
              </a:schemeClr>
            </a:duotone>
          </a:blip>
          <a:tile tx="0" ty="0" sx="40000" sy="40000" flip="none" algn="tl"/>
        </a:blipFill>
        <a:ln w="12700" cap="flat" cmpd="sng" algn="ctr">
          <a:solidFill>
            <a:schemeClr val="accent2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VAT</a:t>
          </a:r>
          <a:endParaRPr lang="en-US" sz="1600" kern="1200" dirty="0"/>
        </a:p>
      </dsp:txBody>
      <dsp:txXfrm>
        <a:off x="6088841" y="3976854"/>
        <a:ext cx="1167920" cy="725159"/>
      </dsp:txXfrm>
    </dsp:sp>
    <dsp:sp modelId="{4B5E4625-6A7A-4868-9A70-854A44350837}">
      <dsp:nvSpPr>
        <dsp:cNvPr id="0" name=""/>
        <dsp:cNvSpPr/>
      </dsp:nvSpPr>
      <dsp:spPr>
        <a:xfrm>
          <a:off x="7414105" y="3826249"/>
          <a:ext cx="1213042" cy="770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5F15C2-60BB-4609-9F5C-F81658C74E26}">
      <dsp:nvSpPr>
        <dsp:cNvPr id="0" name=""/>
        <dsp:cNvSpPr/>
      </dsp:nvSpPr>
      <dsp:spPr>
        <a:xfrm>
          <a:off x="7548888" y="3954293"/>
          <a:ext cx="1213042" cy="77028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duotone>
              <a:schemeClr val="accent2">
                <a:shade val="63000"/>
                <a:tint val="82000"/>
              </a:schemeClr>
              <a:schemeClr val="accent2">
                <a:tint val="10000"/>
                <a:satMod val="400000"/>
              </a:schemeClr>
            </a:duotone>
          </a:blip>
          <a:tile tx="0" ty="0" sx="40000" sy="40000" flip="none" algn="tl"/>
        </a:blipFill>
        <a:ln w="12700" cap="flat" cmpd="sng" algn="ctr">
          <a:solidFill>
            <a:schemeClr val="accent2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Entry Tax, luxury tax, Lottery Tax, etc.</a:t>
          </a:r>
          <a:endParaRPr lang="en-US" sz="1600" kern="1200" dirty="0"/>
        </a:p>
      </dsp:txBody>
      <dsp:txXfrm>
        <a:off x="7571449" y="3976854"/>
        <a:ext cx="1167920" cy="7251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0A4FDB-AB56-4933-B796-8199C3177272}">
      <dsp:nvSpPr>
        <dsp:cNvPr id="0" name=""/>
        <dsp:cNvSpPr/>
      </dsp:nvSpPr>
      <dsp:spPr>
        <a:xfrm>
          <a:off x="7383686" y="3874267"/>
          <a:ext cx="91440" cy="4520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2081"/>
              </a:lnTo>
            </a:path>
          </a:pathLst>
        </a:custGeom>
        <a:noFill/>
        <a:ln w="38100" cap="flat" cmpd="sng" algn="ctr">
          <a:solidFill>
            <a:schemeClr val="accent2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2">
          <a:schemeClr val="accent2"/>
        </a:lnRef>
        <a:fillRef idx="0">
          <a:schemeClr val="accent2"/>
        </a:fillRef>
        <a:effectRef idx="1">
          <a:schemeClr val="accent2"/>
        </a:effectRef>
        <a:fontRef idx="minor">
          <a:schemeClr val="tx1"/>
        </a:fontRef>
      </dsp:style>
    </dsp:sp>
    <dsp:sp modelId="{420119B5-FECB-429D-B98E-55F7B28C0732}">
      <dsp:nvSpPr>
        <dsp:cNvPr id="0" name=""/>
        <dsp:cNvSpPr/>
      </dsp:nvSpPr>
      <dsp:spPr>
        <a:xfrm>
          <a:off x="6004507" y="2435119"/>
          <a:ext cx="1424899" cy="4520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8080"/>
              </a:lnTo>
              <a:lnTo>
                <a:pt x="1424899" y="308080"/>
              </a:lnTo>
              <a:lnTo>
                <a:pt x="1424899" y="452081"/>
              </a:lnTo>
            </a:path>
          </a:pathLst>
        </a:custGeom>
        <a:noFill/>
        <a:ln w="38100" cap="flat" cmpd="sng" algn="ctr">
          <a:solidFill>
            <a:schemeClr val="dk1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</dsp:sp>
    <dsp:sp modelId="{C3687BEA-3904-4EF6-9626-028BC1621D38}">
      <dsp:nvSpPr>
        <dsp:cNvPr id="0" name=""/>
        <dsp:cNvSpPr/>
      </dsp:nvSpPr>
      <dsp:spPr>
        <a:xfrm>
          <a:off x="4579608" y="3874267"/>
          <a:ext cx="949932" cy="4520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8080"/>
              </a:lnTo>
              <a:lnTo>
                <a:pt x="949932" y="308080"/>
              </a:lnTo>
              <a:lnTo>
                <a:pt x="949932" y="452081"/>
              </a:lnTo>
            </a:path>
          </a:pathLst>
        </a:custGeom>
        <a:noFill/>
        <a:ln w="38100" cap="flat" cmpd="sng" algn="ctr">
          <a:solidFill>
            <a:schemeClr val="accent2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2">
          <a:schemeClr val="accent2"/>
        </a:lnRef>
        <a:fillRef idx="0">
          <a:schemeClr val="accent2"/>
        </a:fillRef>
        <a:effectRef idx="1">
          <a:schemeClr val="accent2"/>
        </a:effectRef>
        <a:fontRef idx="minor">
          <a:schemeClr val="tx1"/>
        </a:fontRef>
      </dsp:style>
    </dsp:sp>
    <dsp:sp modelId="{21F99B9C-7764-419A-BDBD-D280E7394C0A}">
      <dsp:nvSpPr>
        <dsp:cNvPr id="0" name=""/>
        <dsp:cNvSpPr/>
      </dsp:nvSpPr>
      <dsp:spPr>
        <a:xfrm>
          <a:off x="3629676" y="3874267"/>
          <a:ext cx="949932" cy="452081"/>
        </a:xfrm>
        <a:custGeom>
          <a:avLst/>
          <a:gdLst/>
          <a:ahLst/>
          <a:cxnLst/>
          <a:rect l="0" t="0" r="0" b="0"/>
          <a:pathLst>
            <a:path>
              <a:moveTo>
                <a:pt x="949932" y="0"/>
              </a:moveTo>
              <a:lnTo>
                <a:pt x="949932" y="308080"/>
              </a:lnTo>
              <a:lnTo>
                <a:pt x="0" y="308080"/>
              </a:lnTo>
              <a:lnTo>
                <a:pt x="0" y="452081"/>
              </a:lnTo>
            </a:path>
          </a:pathLst>
        </a:custGeom>
        <a:noFill/>
        <a:ln w="38100" cap="flat" cmpd="sng" algn="ctr">
          <a:solidFill>
            <a:schemeClr val="accent2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2">
          <a:schemeClr val="accent2"/>
        </a:lnRef>
        <a:fillRef idx="0">
          <a:schemeClr val="accent2"/>
        </a:fillRef>
        <a:effectRef idx="1">
          <a:schemeClr val="accent2"/>
        </a:effectRef>
        <a:fontRef idx="minor">
          <a:schemeClr val="tx1"/>
        </a:fontRef>
      </dsp:style>
    </dsp:sp>
    <dsp:sp modelId="{057C3A22-6987-4EF4-B843-43EE1FCD2B6C}">
      <dsp:nvSpPr>
        <dsp:cNvPr id="0" name=""/>
        <dsp:cNvSpPr/>
      </dsp:nvSpPr>
      <dsp:spPr>
        <a:xfrm>
          <a:off x="4579608" y="2435119"/>
          <a:ext cx="1424899" cy="452081"/>
        </a:xfrm>
        <a:custGeom>
          <a:avLst/>
          <a:gdLst/>
          <a:ahLst/>
          <a:cxnLst/>
          <a:rect l="0" t="0" r="0" b="0"/>
          <a:pathLst>
            <a:path>
              <a:moveTo>
                <a:pt x="1424899" y="0"/>
              </a:moveTo>
              <a:lnTo>
                <a:pt x="1424899" y="308080"/>
              </a:lnTo>
              <a:lnTo>
                <a:pt x="0" y="308080"/>
              </a:lnTo>
              <a:lnTo>
                <a:pt x="0" y="452081"/>
              </a:lnTo>
            </a:path>
          </a:pathLst>
        </a:custGeom>
        <a:noFill/>
        <a:ln w="38100" cap="flat" cmpd="sng" algn="ctr">
          <a:solidFill>
            <a:schemeClr val="dk1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</dsp:sp>
    <dsp:sp modelId="{251ADD4F-5795-48CE-8FC8-FA42711B4363}">
      <dsp:nvSpPr>
        <dsp:cNvPr id="0" name=""/>
        <dsp:cNvSpPr/>
      </dsp:nvSpPr>
      <dsp:spPr>
        <a:xfrm>
          <a:off x="3867159" y="995971"/>
          <a:ext cx="2137348" cy="4520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8080"/>
              </a:lnTo>
              <a:lnTo>
                <a:pt x="2137348" y="308080"/>
              </a:lnTo>
              <a:lnTo>
                <a:pt x="2137348" y="452081"/>
              </a:lnTo>
            </a:path>
          </a:pathLst>
        </a:custGeom>
        <a:noFill/>
        <a:ln w="38100" cap="flat" cmpd="sng" algn="ctr">
          <a:solidFill>
            <a:schemeClr val="accent3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2">
          <a:schemeClr val="accent3"/>
        </a:lnRef>
        <a:fillRef idx="0">
          <a:schemeClr val="accent3"/>
        </a:fillRef>
        <a:effectRef idx="1">
          <a:schemeClr val="accent3"/>
        </a:effectRef>
        <a:fontRef idx="minor">
          <a:schemeClr val="tx1"/>
        </a:fontRef>
      </dsp:style>
    </dsp:sp>
    <dsp:sp modelId="{9C03391E-8FED-477D-9887-80127A3DD34F}">
      <dsp:nvSpPr>
        <dsp:cNvPr id="0" name=""/>
        <dsp:cNvSpPr/>
      </dsp:nvSpPr>
      <dsp:spPr>
        <a:xfrm>
          <a:off x="1729810" y="2435119"/>
          <a:ext cx="949932" cy="4520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8080"/>
              </a:lnTo>
              <a:lnTo>
                <a:pt x="949932" y="308080"/>
              </a:lnTo>
              <a:lnTo>
                <a:pt x="949932" y="452081"/>
              </a:lnTo>
            </a:path>
          </a:pathLst>
        </a:custGeom>
        <a:noFill/>
        <a:ln w="38100" cap="flat" cmpd="sng" algn="ctr">
          <a:solidFill>
            <a:schemeClr val="dk1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</dsp:sp>
    <dsp:sp modelId="{D984BB0F-357F-4856-B419-60E62C50D274}">
      <dsp:nvSpPr>
        <dsp:cNvPr id="0" name=""/>
        <dsp:cNvSpPr/>
      </dsp:nvSpPr>
      <dsp:spPr>
        <a:xfrm>
          <a:off x="779877" y="2435119"/>
          <a:ext cx="949932" cy="452081"/>
        </a:xfrm>
        <a:custGeom>
          <a:avLst/>
          <a:gdLst/>
          <a:ahLst/>
          <a:cxnLst/>
          <a:rect l="0" t="0" r="0" b="0"/>
          <a:pathLst>
            <a:path>
              <a:moveTo>
                <a:pt x="949932" y="0"/>
              </a:moveTo>
              <a:lnTo>
                <a:pt x="949932" y="308080"/>
              </a:lnTo>
              <a:lnTo>
                <a:pt x="0" y="308080"/>
              </a:lnTo>
              <a:lnTo>
                <a:pt x="0" y="452081"/>
              </a:lnTo>
            </a:path>
          </a:pathLst>
        </a:custGeom>
        <a:noFill/>
        <a:ln w="38100" cap="flat" cmpd="sng" algn="ctr">
          <a:solidFill>
            <a:schemeClr val="dk1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</dsp:sp>
    <dsp:sp modelId="{56D007A3-970D-4B0C-846B-C8AFA8B8D23F}">
      <dsp:nvSpPr>
        <dsp:cNvPr id="0" name=""/>
        <dsp:cNvSpPr/>
      </dsp:nvSpPr>
      <dsp:spPr>
        <a:xfrm>
          <a:off x="1729810" y="995971"/>
          <a:ext cx="2137348" cy="452081"/>
        </a:xfrm>
        <a:custGeom>
          <a:avLst/>
          <a:gdLst/>
          <a:ahLst/>
          <a:cxnLst/>
          <a:rect l="0" t="0" r="0" b="0"/>
          <a:pathLst>
            <a:path>
              <a:moveTo>
                <a:pt x="2137348" y="0"/>
              </a:moveTo>
              <a:lnTo>
                <a:pt x="2137348" y="308080"/>
              </a:lnTo>
              <a:lnTo>
                <a:pt x="0" y="308080"/>
              </a:lnTo>
              <a:lnTo>
                <a:pt x="0" y="452081"/>
              </a:lnTo>
            </a:path>
          </a:pathLst>
        </a:custGeom>
        <a:noFill/>
        <a:ln w="38100" cap="flat" cmpd="sng" algn="ctr">
          <a:solidFill>
            <a:schemeClr val="accent3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2">
          <a:schemeClr val="accent3"/>
        </a:lnRef>
        <a:fillRef idx="0">
          <a:schemeClr val="accent3"/>
        </a:fillRef>
        <a:effectRef idx="1">
          <a:schemeClr val="accent3"/>
        </a:effectRef>
        <a:fontRef idx="minor">
          <a:schemeClr val="tx1"/>
        </a:fontRef>
      </dsp:style>
    </dsp:sp>
    <dsp:sp modelId="{53150D77-AE12-4B65-AA7C-CA8FB72132D9}">
      <dsp:nvSpPr>
        <dsp:cNvPr id="0" name=""/>
        <dsp:cNvSpPr/>
      </dsp:nvSpPr>
      <dsp:spPr>
        <a:xfrm>
          <a:off x="3089941" y="8905"/>
          <a:ext cx="1554435" cy="987066"/>
        </a:xfrm>
        <a:prstGeom prst="roundRect">
          <a:avLst>
            <a:gd name="adj" fmla="val 10000"/>
          </a:avLst>
        </a:prstGeom>
        <a:solidFill>
          <a:schemeClr val="accent4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43896C-C600-4206-878D-D56E04F66183}">
      <dsp:nvSpPr>
        <dsp:cNvPr id="0" name=""/>
        <dsp:cNvSpPr/>
      </dsp:nvSpPr>
      <dsp:spPr>
        <a:xfrm>
          <a:off x="3262656" y="172984"/>
          <a:ext cx="1554435" cy="987066"/>
        </a:xfrm>
        <a:prstGeom prst="roundRect">
          <a:avLst>
            <a:gd name="adj" fmla="val 10000"/>
          </a:avLst>
        </a:prstGeom>
        <a:solidFill>
          <a:srgbClr val="92D050">
            <a:alpha val="90000"/>
          </a:srgb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Proposed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Tax Structure</a:t>
          </a:r>
          <a:endParaRPr lang="en-US" sz="1600" kern="1200" dirty="0"/>
        </a:p>
      </dsp:txBody>
      <dsp:txXfrm>
        <a:off x="3291566" y="201894"/>
        <a:ext cx="1496615" cy="929246"/>
      </dsp:txXfrm>
    </dsp:sp>
    <dsp:sp modelId="{DBA11C35-497E-4B37-B065-09986C76FB88}">
      <dsp:nvSpPr>
        <dsp:cNvPr id="0" name=""/>
        <dsp:cNvSpPr/>
      </dsp:nvSpPr>
      <dsp:spPr>
        <a:xfrm>
          <a:off x="952593" y="1448053"/>
          <a:ext cx="1554435" cy="987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27F51E-B4EC-4472-94BE-69F376110BF9}">
      <dsp:nvSpPr>
        <dsp:cNvPr id="0" name=""/>
        <dsp:cNvSpPr/>
      </dsp:nvSpPr>
      <dsp:spPr>
        <a:xfrm>
          <a:off x="1125308" y="1612132"/>
          <a:ext cx="1554435" cy="987066"/>
        </a:xfrm>
        <a:prstGeom prst="roundRect">
          <a:avLst>
            <a:gd name="adj" fmla="val 10000"/>
          </a:avLst>
        </a:prstGeom>
        <a:solidFill>
          <a:schemeClr val="accent3">
            <a:alpha val="9000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Direct Tax</a:t>
          </a:r>
          <a:endParaRPr lang="en-US" sz="1600" kern="1200" dirty="0"/>
        </a:p>
      </dsp:txBody>
      <dsp:txXfrm>
        <a:off x="1154218" y="1641042"/>
        <a:ext cx="1496615" cy="929246"/>
      </dsp:txXfrm>
    </dsp:sp>
    <dsp:sp modelId="{8D1C1AF6-ED47-4845-A2A6-1CEA2CA54356}">
      <dsp:nvSpPr>
        <dsp:cNvPr id="0" name=""/>
        <dsp:cNvSpPr/>
      </dsp:nvSpPr>
      <dsp:spPr>
        <a:xfrm>
          <a:off x="2660" y="2887201"/>
          <a:ext cx="1554435" cy="987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0781CD-889C-49BD-A7B2-E2B714647FBD}">
      <dsp:nvSpPr>
        <dsp:cNvPr id="0" name=""/>
        <dsp:cNvSpPr/>
      </dsp:nvSpPr>
      <dsp:spPr>
        <a:xfrm>
          <a:off x="175375" y="3051280"/>
          <a:ext cx="1554435" cy="987066"/>
        </a:xfrm>
        <a:prstGeom prst="roundRect">
          <a:avLst>
            <a:gd name="adj" fmla="val 10000"/>
          </a:avLst>
        </a:prstGeom>
        <a:solidFill>
          <a:schemeClr val="accent4">
            <a:alpha val="9000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                Income Tax	</a:t>
          </a:r>
          <a:endParaRPr lang="en-US" sz="1600" kern="1200" dirty="0"/>
        </a:p>
      </dsp:txBody>
      <dsp:txXfrm>
        <a:off x="204285" y="3080190"/>
        <a:ext cx="1496615" cy="929246"/>
      </dsp:txXfrm>
    </dsp:sp>
    <dsp:sp modelId="{4F762661-0963-4265-BDFB-81AC68FE3AAB}">
      <dsp:nvSpPr>
        <dsp:cNvPr id="0" name=""/>
        <dsp:cNvSpPr/>
      </dsp:nvSpPr>
      <dsp:spPr>
        <a:xfrm>
          <a:off x="1902525" y="2887201"/>
          <a:ext cx="1554435" cy="987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299BC9-1E4F-4BE7-9882-E5A16EA0187F}">
      <dsp:nvSpPr>
        <dsp:cNvPr id="0" name=""/>
        <dsp:cNvSpPr/>
      </dsp:nvSpPr>
      <dsp:spPr>
        <a:xfrm>
          <a:off x="2075240" y="3051280"/>
          <a:ext cx="1554435" cy="987066"/>
        </a:xfrm>
        <a:prstGeom prst="roundRect">
          <a:avLst>
            <a:gd name="adj" fmla="val 10000"/>
          </a:avLst>
        </a:prstGeom>
        <a:solidFill>
          <a:schemeClr val="accent4">
            <a:alpha val="9000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Wealth Tax</a:t>
          </a:r>
          <a:endParaRPr lang="en-US" sz="1600" kern="1200" dirty="0"/>
        </a:p>
      </dsp:txBody>
      <dsp:txXfrm>
        <a:off x="2104150" y="3080190"/>
        <a:ext cx="1496615" cy="929246"/>
      </dsp:txXfrm>
    </dsp:sp>
    <dsp:sp modelId="{2A41953F-EEE0-4543-A411-D444DA71EC97}">
      <dsp:nvSpPr>
        <dsp:cNvPr id="0" name=""/>
        <dsp:cNvSpPr/>
      </dsp:nvSpPr>
      <dsp:spPr>
        <a:xfrm>
          <a:off x="5227290" y="1448053"/>
          <a:ext cx="1554435" cy="987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F2E1CF-4A0D-40EF-B222-1071405C3BFA}">
      <dsp:nvSpPr>
        <dsp:cNvPr id="0" name=""/>
        <dsp:cNvSpPr/>
      </dsp:nvSpPr>
      <dsp:spPr>
        <a:xfrm>
          <a:off x="5400005" y="1612132"/>
          <a:ext cx="1554435" cy="987066"/>
        </a:xfrm>
        <a:prstGeom prst="roundRect">
          <a:avLst>
            <a:gd name="adj" fmla="val 10000"/>
          </a:avLst>
        </a:prstGeom>
        <a:solidFill>
          <a:schemeClr val="accent3">
            <a:alpha val="9000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Indirect Tax = GST (Except customs)</a:t>
          </a:r>
          <a:endParaRPr lang="en-US" sz="1600" kern="1200" dirty="0"/>
        </a:p>
      </dsp:txBody>
      <dsp:txXfrm>
        <a:off x="5428915" y="1641042"/>
        <a:ext cx="1496615" cy="929246"/>
      </dsp:txXfrm>
    </dsp:sp>
    <dsp:sp modelId="{CB93EC8D-97BC-486B-A7F8-9F26B1AD7B5D}">
      <dsp:nvSpPr>
        <dsp:cNvPr id="0" name=""/>
        <dsp:cNvSpPr/>
      </dsp:nvSpPr>
      <dsp:spPr>
        <a:xfrm>
          <a:off x="3802391" y="2887201"/>
          <a:ext cx="1554435" cy="987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EE957C-B5A8-41CF-BE4E-4373CE12AB0D}">
      <dsp:nvSpPr>
        <dsp:cNvPr id="0" name=""/>
        <dsp:cNvSpPr/>
      </dsp:nvSpPr>
      <dsp:spPr>
        <a:xfrm>
          <a:off x="3975106" y="3051280"/>
          <a:ext cx="1554435" cy="987066"/>
        </a:xfrm>
        <a:prstGeom prst="roundRect">
          <a:avLst>
            <a:gd name="adj" fmla="val 10000"/>
          </a:avLst>
        </a:prstGeom>
        <a:solidFill>
          <a:schemeClr val="accent4">
            <a:alpha val="9000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Intra- state</a:t>
          </a:r>
          <a:endParaRPr lang="en-US" sz="1600" kern="1200" dirty="0"/>
        </a:p>
      </dsp:txBody>
      <dsp:txXfrm>
        <a:off x="4004016" y="3080190"/>
        <a:ext cx="1496615" cy="929246"/>
      </dsp:txXfrm>
    </dsp:sp>
    <dsp:sp modelId="{FD321211-0892-47A4-910A-BA22481258F1}">
      <dsp:nvSpPr>
        <dsp:cNvPr id="0" name=""/>
        <dsp:cNvSpPr/>
      </dsp:nvSpPr>
      <dsp:spPr>
        <a:xfrm>
          <a:off x="2852458" y="4326349"/>
          <a:ext cx="1554435" cy="987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5F8936-552F-485B-ABF8-B9178FE2454F}">
      <dsp:nvSpPr>
        <dsp:cNvPr id="0" name=""/>
        <dsp:cNvSpPr/>
      </dsp:nvSpPr>
      <dsp:spPr>
        <a:xfrm>
          <a:off x="3025173" y="4490428"/>
          <a:ext cx="1554435" cy="987066"/>
        </a:xfrm>
        <a:prstGeom prst="roundRect">
          <a:avLst>
            <a:gd name="adj" fmla="val 10000"/>
          </a:avLst>
        </a:prstGeom>
        <a:solidFill>
          <a:srgbClr val="00B0F0">
            <a:alpha val="90000"/>
          </a:srgb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CGST (Central)</a:t>
          </a:r>
          <a:endParaRPr lang="en-US" sz="1600" kern="1200" dirty="0"/>
        </a:p>
      </dsp:txBody>
      <dsp:txXfrm>
        <a:off x="3054083" y="4519338"/>
        <a:ext cx="1496615" cy="929246"/>
      </dsp:txXfrm>
    </dsp:sp>
    <dsp:sp modelId="{26F23F47-57FD-4F4F-A1F7-71B626FBA181}">
      <dsp:nvSpPr>
        <dsp:cNvPr id="0" name=""/>
        <dsp:cNvSpPr/>
      </dsp:nvSpPr>
      <dsp:spPr>
        <a:xfrm>
          <a:off x="4752323" y="4326349"/>
          <a:ext cx="1554435" cy="987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D184C6-4F72-465C-B834-D5DC86909FA8}">
      <dsp:nvSpPr>
        <dsp:cNvPr id="0" name=""/>
        <dsp:cNvSpPr/>
      </dsp:nvSpPr>
      <dsp:spPr>
        <a:xfrm>
          <a:off x="4925038" y="4490428"/>
          <a:ext cx="1554435" cy="987066"/>
        </a:xfrm>
        <a:prstGeom prst="roundRect">
          <a:avLst>
            <a:gd name="adj" fmla="val 10000"/>
          </a:avLst>
        </a:prstGeom>
        <a:solidFill>
          <a:srgbClr val="00B0F0">
            <a:alpha val="90000"/>
          </a:srgb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SGST (State)</a:t>
          </a:r>
          <a:endParaRPr lang="en-US" sz="1600" kern="1200" dirty="0"/>
        </a:p>
      </dsp:txBody>
      <dsp:txXfrm>
        <a:off x="4953948" y="4519338"/>
        <a:ext cx="1496615" cy="929246"/>
      </dsp:txXfrm>
    </dsp:sp>
    <dsp:sp modelId="{1DC6C926-BEF1-49D5-BE9A-5624667FDDA4}">
      <dsp:nvSpPr>
        <dsp:cNvPr id="0" name=""/>
        <dsp:cNvSpPr/>
      </dsp:nvSpPr>
      <dsp:spPr>
        <a:xfrm>
          <a:off x="6652189" y="2887201"/>
          <a:ext cx="1554435" cy="987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22B08C-CE12-4781-990D-18538E11A249}">
      <dsp:nvSpPr>
        <dsp:cNvPr id="0" name=""/>
        <dsp:cNvSpPr/>
      </dsp:nvSpPr>
      <dsp:spPr>
        <a:xfrm>
          <a:off x="6824904" y="3051280"/>
          <a:ext cx="1554435" cy="987066"/>
        </a:xfrm>
        <a:prstGeom prst="roundRect">
          <a:avLst>
            <a:gd name="adj" fmla="val 10000"/>
          </a:avLst>
        </a:prstGeom>
        <a:solidFill>
          <a:schemeClr val="accent4">
            <a:alpha val="9000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Inter State</a:t>
          </a:r>
          <a:endParaRPr lang="en-US" sz="1600" kern="1200" dirty="0"/>
        </a:p>
      </dsp:txBody>
      <dsp:txXfrm>
        <a:off x="6853814" y="3080190"/>
        <a:ext cx="1496615" cy="929246"/>
      </dsp:txXfrm>
    </dsp:sp>
    <dsp:sp modelId="{29F79F59-70C7-4667-92DD-0A5FC127776F}">
      <dsp:nvSpPr>
        <dsp:cNvPr id="0" name=""/>
        <dsp:cNvSpPr/>
      </dsp:nvSpPr>
      <dsp:spPr>
        <a:xfrm>
          <a:off x="6652189" y="4326349"/>
          <a:ext cx="1554435" cy="987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354759-5DB8-46A8-ADCF-9AFA50758687}">
      <dsp:nvSpPr>
        <dsp:cNvPr id="0" name=""/>
        <dsp:cNvSpPr/>
      </dsp:nvSpPr>
      <dsp:spPr>
        <a:xfrm>
          <a:off x="6824904" y="4490428"/>
          <a:ext cx="1554435" cy="987066"/>
        </a:xfrm>
        <a:prstGeom prst="roundRect">
          <a:avLst>
            <a:gd name="adj" fmla="val 10000"/>
          </a:avLst>
        </a:prstGeom>
        <a:solidFill>
          <a:srgbClr val="00B0F0">
            <a:alpha val="90000"/>
          </a:srgb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IGST (Central)</a:t>
          </a:r>
          <a:endParaRPr lang="en-US" sz="1600" kern="1200" dirty="0"/>
        </a:p>
      </dsp:txBody>
      <dsp:txXfrm>
        <a:off x="6853814" y="4519338"/>
        <a:ext cx="1496615" cy="9292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A8AA5D-7894-4A29-89DB-9C4947402120}">
      <dsp:nvSpPr>
        <dsp:cNvPr id="0" name=""/>
        <dsp:cNvSpPr/>
      </dsp:nvSpPr>
      <dsp:spPr>
        <a:xfrm>
          <a:off x="153838" y="0"/>
          <a:ext cx="2484239" cy="1220804"/>
        </a:xfrm>
        <a:prstGeom prst="rect">
          <a:avLst/>
        </a:prstGeom>
        <a:solidFill>
          <a:schemeClr val="accent4">
            <a:lumMod val="7500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CGST      (Central GST) </a:t>
          </a:r>
          <a:endParaRPr lang="en-US" sz="2400" kern="1200" dirty="0"/>
        </a:p>
      </dsp:txBody>
      <dsp:txXfrm>
        <a:off x="153838" y="0"/>
        <a:ext cx="2484239" cy="1220804"/>
      </dsp:txXfrm>
    </dsp:sp>
    <dsp:sp modelId="{7C2070DC-79A0-45A5-A4B7-E3B34ABE59BF}">
      <dsp:nvSpPr>
        <dsp:cNvPr id="0" name=""/>
        <dsp:cNvSpPr/>
      </dsp:nvSpPr>
      <dsp:spPr>
        <a:xfrm>
          <a:off x="152397" y="1143019"/>
          <a:ext cx="2484239" cy="385946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Replace central Excise Duty &amp; service Tax.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Cover Sale transaction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Administered by CG	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Further it is expected that the duty and tax paid on closing stock would be available as credit.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Levied on all intra-state sale/supplies of goods or services.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</dsp:txBody>
      <dsp:txXfrm>
        <a:off x="152397" y="1143019"/>
        <a:ext cx="2484239" cy="3859469"/>
      </dsp:txXfrm>
    </dsp:sp>
    <dsp:sp modelId="{47828B77-B28C-4B7D-9DA0-B2C5F58F32BC}">
      <dsp:nvSpPr>
        <dsp:cNvPr id="0" name=""/>
        <dsp:cNvSpPr/>
      </dsp:nvSpPr>
      <dsp:spPr>
        <a:xfrm>
          <a:off x="2922920" y="0"/>
          <a:ext cx="2484239" cy="1292301"/>
        </a:xfrm>
        <a:prstGeom prst="rect">
          <a:avLst/>
        </a:prstGeom>
        <a:solidFill>
          <a:schemeClr val="accent4">
            <a:lumMod val="7500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SGST          (State GST)</a:t>
          </a:r>
          <a:endParaRPr lang="en-US" sz="2400" kern="1200" dirty="0"/>
        </a:p>
      </dsp:txBody>
      <dsp:txXfrm>
        <a:off x="2922920" y="0"/>
        <a:ext cx="2484239" cy="1292301"/>
      </dsp:txXfrm>
    </dsp:sp>
    <dsp:sp modelId="{336C888E-CC9E-46A1-9889-A828707E10BE}">
      <dsp:nvSpPr>
        <dsp:cNvPr id="0" name=""/>
        <dsp:cNvSpPr/>
      </dsp:nvSpPr>
      <dsp:spPr>
        <a:xfrm>
          <a:off x="2895593" y="1142985"/>
          <a:ext cx="2484239" cy="385946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Replace State Vat, Entry Tax, Entertainment Tax, &amp; Luxury Tax. 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Cover taxing of Services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Administered by SG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Rate can be a bit higher than CGST rate .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It is expected that the duty and tax paid on closing stock would be available as credit.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Levied on all intra-state sale/supplies of goods or services.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</dsp:txBody>
      <dsp:txXfrm>
        <a:off x="2895593" y="1142985"/>
        <a:ext cx="2484239" cy="3859469"/>
      </dsp:txXfrm>
    </dsp:sp>
    <dsp:sp modelId="{984EF16C-4229-47B8-8464-7245DEA5A1B8}">
      <dsp:nvSpPr>
        <dsp:cNvPr id="0" name=""/>
        <dsp:cNvSpPr/>
      </dsp:nvSpPr>
      <dsp:spPr>
        <a:xfrm>
          <a:off x="5615065" y="0"/>
          <a:ext cx="2484239" cy="1292301"/>
        </a:xfrm>
        <a:prstGeom prst="rect">
          <a:avLst/>
        </a:prstGeom>
        <a:solidFill>
          <a:schemeClr val="accent4">
            <a:lumMod val="7500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IGST         (Inter-State GST)</a:t>
          </a:r>
          <a:endParaRPr lang="en-US" sz="2400" kern="1200" dirty="0"/>
        </a:p>
      </dsp:txBody>
      <dsp:txXfrm>
        <a:off x="5615065" y="0"/>
        <a:ext cx="2484239" cy="1292301"/>
      </dsp:txXfrm>
    </dsp:sp>
    <dsp:sp modelId="{176C2066-7B9B-4872-B935-250272B7EB50}">
      <dsp:nvSpPr>
        <dsp:cNvPr id="0" name=""/>
        <dsp:cNvSpPr/>
      </dsp:nvSpPr>
      <dsp:spPr>
        <a:xfrm>
          <a:off x="5638789" y="1142985"/>
          <a:ext cx="2484239" cy="385946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Levied on all inter –state supplies of goods or services which are sold or transferred.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Applicable to imports of goods or services.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Expected to be equal to CGST as well as SGST.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It is expected that the duty and tax paid on closing stock would be available as credit.</a:t>
          </a:r>
          <a:endParaRPr lang="en-US" sz="1600" kern="1200" dirty="0"/>
        </a:p>
      </dsp:txBody>
      <dsp:txXfrm>
        <a:off x="5638789" y="1142985"/>
        <a:ext cx="2484239" cy="385946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67F6F3-AA52-45E9-977E-99FD17704B06}">
      <dsp:nvSpPr>
        <dsp:cNvPr id="0" name=""/>
        <dsp:cNvSpPr/>
      </dsp:nvSpPr>
      <dsp:spPr>
        <a:xfrm>
          <a:off x="794512" y="410222"/>
          <a:ext cx="1056765" cy="686897"/>
        </a:xfrm>
        <a:prstGeom prst="roundRect">
          <a:avLst/>
        </a:prstGeom>
        <a:solidFill>
          <a:schemeClr val="accent2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SGST Input</a:t>
          </a:r>
          <a:endParaRPr lang="en-US" sz="1800" b="1" kern="1200" dirty="0"/>
        </a:p>
      </dsp:txBody>
      <dsp:txXfrm>
        <a:off x="828044" y="443754"/>
        <a:ext cx="989701" cy="619833"/>
      </dsp:txXfrm>
    </dsp:sp>
    <dsp:sp modelId="{CAE1B139-382D-4BA4-A597-0CAB5C5111F8}">
      <dsp:nvSpPr>
        <dsp:cNvPr id="0" name=""/>
        <dsp:cNvSpPr/>
      </dsp:nvSpPr>
      <dsp:spPr>
        <a:xfrm>
          <a:off x="406147" y="753670"/>
          <a:ext cx="1833495" cy="1833495"/>
        </a:xfrm>
        <a:custGeom>
          <a:avLst/>
          <a:gdLst/>
          <a:ahLst/>
          <a:cxnLst/>
          <a:rect l="0" t="0" r="0" b="0"/>
          <a:pathLst>
            <a:path>
              <a:moveTo>
                <a:pt x="1587217" y="291530"/>
              </a:moveTo>
              <a:arcTo wR="916747" hR="916747" stAng="19020017" swAng="2303789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BD3650-E462-473B-8814-B5A2D4BE15D3}">
      <dsp:nvSpPr>
        <dsp:cNvPr id="0" name=""/>
        <dsp:cNvSpPr/>
      </dsp:nvSpPr>
      <dsp:spPr>
        <a:xfrm>
          <a:off x="1588438" y="1785343"/>
          <a:ext cx="1056765" cy="686897"/>
        </a:xfrm>
        <a:prstGeom prst="roundRect">
          <a:avLst/>
        </a:prstGeom>
        <a:solidFill>
          <a:srgbClr val="00B0F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SGST Output</a:t>
          </a:r>
          <a:endParaRPr lang="en-US" sz="1800" b="1" kern="1200" dirty="0"/>
        </a:p>
      </dsp:txBody>
      <dsp:txXfrm>
        <a:off x="1621970" y="1818875"/>
        <a:ext cx="989701" cy="619833"/>
      </dsp:txXfrm>
    </dsp:sp>
    <dsp:sp modelId="{4173BC37-E738-46F8-88E0-D7A30EE9B5A6}">
      <dsp:nvSpPr>
        <dsp:cNvPr id="0" name=""/>
        <dsp:cNvSpPr/>
      </dsp:nvSpPr>
      <dsp:spPr>
        <a:xfrm>
          <a:off x="406147" y="753670"/>
          <a:ext cx="1833495" cy="1833495"/>
        </a:xfrm>
        <a:custGeom>
          <a:avLst/>
          <a:gdLst/>
          <a:ahLst/>
          <a:cxnLst/>
          <a:rect l="0" t="0" r="0" b="0"/>
          <a:pathLst>
            <a:path>
              <a:moveTo>
                <a:pt x="1198326" y="1789180"/>
              </a:moveTo>
              <a:arcTo wR="916747" hR="916747" stAng="4326747" swAng="2146505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8FE58E-9E76-4DAC-B350-7F07D769EE92}">
      <dsp:nvSpPr>
        <dsp:cNvPr id="0" name=""/>
        <dsp:cNvSpPr/>
      </dsp:nvSpPr>
      <dsp:spPr>
        <a:xfrm>
          <a:off x="585" y="1785343"/>
          <a:ext cx="1056765" cy="686897"/>
        </a:xfrm>
        <a:prstGeom prst="roundRect">
          <a:avLst/>
        </a:prstGeom>
        <a:solidFill>
          <a:srgbClr val="00B0F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IGST Output</a:t>
          </a:r>
          <a:endParaRPr lang="en-US" sz="1800" b="1" kern="1200" dirty="0"/>
        </a:p>
      </dsp:txBody>
      <dsp:txXfrm>
        <a:off x="34117" y="1818875"/>
        <a:ext cx="989701" cy="619833"/>
      </dsp:txXfrm>
    </dsp:sp>
    <dsp:sp modelId="{D8494FAB-6A9A-487B-98A9-541ECC9A644B}">
      <dsp:nvSpPr>
        <dsp:cNvPr id="0" name=""/>
        <dsp:cNvSpPr/>
      </dsp:nvSpPr>
      <dsp:spPr>
        <a:xfrm>
          <a:off x="406147" y="753670"/>
          <a:ext cx="1833495" cy="1833495"/>
        </a:xfrm>
        <a:custGeom>
          <a:avLst/>
          <a:gdLst/>
          <a:ahLst/>
          <a:cxnLst/>
          <a:rect l="0" t="0" r="0" b="0"/>
          <a:pathLst>
            <a:path>
              <a:moveTo>
                <a:pt x="2957" y="843173"/>
              </a:moveTo>
              <a:arcTo wR="916747" hR="916747" stAng="11076194" swAng="2303789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67F6F3-AA52-45E9-977E-99FD17704B06}">
      <dsp:nvSpPr>
        <dsp:cNvPr id="0" name=""/>
        <dsp:cNvSpPr/>
      </dsp:nvSpPr>
      <dsp:spPr>
        <a:xfrm>
          <a:off x="879226" y="230822"/>
          <a:ext cx="1139696" cy="597358"/>
        </a:xfrm>
        <a:prstGeom prst="roundRect">
          <a:avLst/>
        </a:prstGeom>
        <a:solidFill>
          <a:schemeClr val="accent2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IGST Input</a:t>
          </a:r>
          <a:endParaRPr lang="en-US" sz="1800" b="1" kern="1200" dirty="0"/>
        </a:p>
      </dsp:txBody>
      <dsp:txXfrm>
        <a:off x="908387" y="259983"/>
        <a:ext cx="1081374" cy="539036"/>
      </dsp:txXfrm>
    </dsp:sp>
    <dsp:sp modelId="{CAE1B139-382D-4BA4-A597-0CAB5C5111F8}">
      <dsp:nvSpPr>
        <dsp:cNvPr id="0" name=""/>
        <dsp:cNvSpPr/>
      </dsp:nvSpPr>
      <dsp:spPr>
        <a:xfrm>
          <a:off x="461213" y="529501"/>
          <a:ext cx="1975723" cy="1975723"/>
        </a:xfrm>
        <a:custGeom>
          <a:avLst/>
          <a:gdLst/>
          <a:ahLst/>
          <a:cxnLst/>
          <a:rect l="0" t="0" r="0" b="0"/>
          <a:pathLst>
            <a:path>
              <a:moveTo>
                <a:pt x="1642210" y="247795"/>
              </a:moveTo>
              <a:arcTo wR="987861" hR="987861" stAng="18688940" swAng="1149638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BD3650-E462-473B-8814-B5A2D4BE15D3}">
      <dsp:nvSpPr>
        <dsp:cNvPr id="0" name=""/>
        <dsp:cNvSpPr/>
      </dsp:nvSpPr>
      <dsp:spPr>
        <a:xfrm>
          <a:off x="1815293" y="1129725"/>
          <a:ext cx="1243287" cy="775276"/>
        </a:xfrm>
        <a:prstGeom prst="roundRect">
          <a:avLst/>
        </a:prstGeom>
        <a:solidFill>
          <a:srgbClr val="92D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IGST Output</a:t>
          </a:r>
          <a:endParaRPr lang="en-US" sz="1800" b="1" kern="1200" dirty="0"/>
        </a:p>
      </dsp:txBody>
      <dsp:txXfrm>
        <a:off x="1853139" y="1167571"/>
        <a:ext cx="1167595" cy="699584"/>
      </dsp:txXfrm>
    </dsp:sp>
    <dsp:sp modelId="{4173BC37-E738-46F8-88E0-D7A30EE9B5A6}">
      <dsp:nvSpPr>
        <dsp:cNvPr id="0" name=""/>
        <dsp:cNvSpPr/>
      </dsp:nvSpPr>
      <dsp:spPr>
        <a:xfrm>
          <a:off x="461213" y="529501"/>
          <a:ext cx="1975723" cy="1975723"/>
        </a:xfrm>
        <a:custGeom>
          <a:avLst/>
          <a:gdLst/>
          <a:ahLst/>
          <a:cxnLst/>
          <a:rect l="0" t="0" r="0" b="0"/>
          <a:pathLst>
            <a:path>
              <a:moveTo>
                <a:pt x="1848864" y="1472161"/>
              </a:moveTo>
              <a:arcTo wR="987861" hR="987861" stAng="1761422" swAng="1149638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8FE58E-9E76-4DAC-B350-7F07D769EE92}">
      <dsp:nvSpPr>
        <dsp:cNvPr id="0" name=""/>
        <dsp:cNvSpPr/>
      </dsp:nvSpPr>
      <dsp:spPr>
        <a:xfrm>
          <a:off x="879226" y="2117073"/>
          <a:ext cx="1139696" cy="776303"/>
        </a:xfrm>
        <a:prstGeom prst="roundRect">
          <a:avLst/>
        </a:prstGeom>
        <a:solidFill>
          <a:srgbClr val="92D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CGST Output</a:t>
          </a:r>
          <a:endParaRPr lang="en-US" sz="1800" b="1" kern="1200" dirty="0"/>
        </a:p>
      </dsp:txBody>
      <dsp:txXfrm>
        <a:off x="917122" y="2154969"/>
        <a:ext cx="1063904" cy="700511"/>
      </dsp:txXfrm>
    </dsp:sp>
    <dsp:sp modelId="{D8494FAB-6A9A-487B-98A9-541ECC9A644B}">
      <dsp:nvSpPr>
        <dsp:cNvPr id="0" name=""/>
        <dsp:cNvSpPr/>
      </dsp:nvSpPr>
      <dsp:spPr>
        <a:xfrm>
          <a:off x="461213" y="529501"/>
          <a:ext cx="1975723" cy="1975723"/>
        </a:xfrm>
        <a:custGeom>
          <a:avLst/>
          <a:gdLst/>
          <a:ahLst/>
          <a:cxnLst/>
          <a:rect l="0" t="0" r="0" b="0"/>
          <a:pathLst>
            <a:path>
              <a:moveTo>
                <a:pt x="331585" y="1726219"/>
              </a:moveTo>
              <a:arcTo wR="987861" hR="987861" stAng="7897906" swAng="1178346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201E38-E57A-42C6-828B-C4E8DD9411FF}">
      <dsp:nvSpPr>
        <dsp:cNvPr id="0" name=""/>
        <dsp:cNvSpPr/>
      </dsp:nvSpPr>
      <dsp:spPr>
        <a:xfrm>
          <a:off x="-162980" y="1142088"/>
          <a:ext cx="1248388" cy="750551"/>
        </a:xfrm>
        <a:prstGeom prst="roundRect">
          <a:avLst/>
        </a:prstGeom>
        <a:solidFill>
          <a:srgbClr val="92D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SGST Output</a:t>
          </a:r>
          <a:endParaRPr lang="en-US" sz="1800" b="1" kern="1200" dirty="0"/>
        </a:p>
      </dsp:txBody>
      <dsp:txXfrm>
        <a:off x="-126341" y="1178727"/>
        <a:ext cx="1175110" cy="677273"/>
      </dsp:txXfrm>
    </dsp:sp>
    <dsp:sp modelId="{36405470-4187-469C-8525-BEEB307BC6FE}">
      <dsp:nvSpPr>
        <dsp:cNvPr id="0" name=""/>
        <dsp:cNvSpPr/>
      </dsp:nvSpPr>
      <dsp:spPr>
        <a:xfrm>
          <a:off x="461213" y="529501"/>
          <a:ext cx="1975723" cy="1975723"/>
        </a:xfrm>
        <a:custGeom>
          <a:avLst/>
          <a:gdLst/>
          <a:ahLst/>
          <a:cxnLst/>
          <a:rect l="0" t="0" r="0" b="0"/>
          <a:pathLst>
            <a:path>
              <a:moveTo>
                <a:pt x="121603" y="513026"/>
              </a:moveTo>
              <a:arcTo wR="987861" hR="987861" stAng="12523748" swAng="1178346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67F6F3-AA52-45E9-977E-99FD17704B06}">
      <dsp:nvSpPr>
        <dsp:cNvPr id="0" name=""/>
        <dsp:cNvSpPr/>
      </dsp:nvSpPr>
      <dsp:spPr>
        <a:xfrm>
          <a:off x="869528" y="298068"/>
          <a:ext cx="1156543" cy="765337"/>
        </a:xfrm>
        <a:prstGeom prst="roundRect">
          <a:avLst/>
        </a:prstGeom>
        <a:solidFill>
          <a:schemeClr val="accent2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CGST Input</a:t>
          </a:r>
          <a:endParaRPr lang="en-US" sz="1800" b="1" kern="1200" dirty="0"/>
        </a:p>
      </dsp:txBody>
      <dsp:txXfrm>
        <a:off x="906889" y="335429"/>
        <a:ext cx="1081821" cy="690615"/>
      </dsp:txXfrm>
    </dsp:sp>
    <dsp:sp modelId="{CAE1B139-382D-4BA4-A597-0CAB5C5111F8}">
      <dsp:nvSpPr>
        <dsp:cNvPr id="0" name=""/>
        <dsp:cNvSpPr/>
      </dsp:nvSpPr>
      <dsp:spPr>
        <a:xfrm>
          <a:off x="444495" y="680736"/>
          <a:ext cx="2006609" cy="2006609"/>
        </a:xfrm>
        <a:custGeom>
          <a:avLst/>
          <a:gdLst/>
          <a:ahLst/>
          <a:cxnLst/>
          <a:rect l="0" t="0" r="0" b="0"/>
          <a:pathLst>
            <a:path>
              <a:moveTo>
                <a:pt x="1742175" y="324562"/>
              </a:moveTo>
              <a:arcTo wR="1003304" hR="1003304" stAng="19045723" swAng="2403339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BD3650-E462-473B-8814-B5A2D4BE15D3}">
      <dsp:nvSpPr>
        <dsp:cNvPr id="0" name=""/>
        <dsp:cNvSpPr/>
      </dsp:nvSpPr>
      <dsp:spPr>
        <a:xfrm>
          <a:off x="1738415" y="1853393"/>
          <a:ext cx="1156543" cy="664602"/>
        </a:xfrm>
        <a:prstGeom prst="roundRect">
          <a:avLst/>
        </a:prstGeom>
        <a:solidFill>
          <a:schemeClr val="accent3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CGST Output</a:t>
          </a:r>
          <a:endParaRPr lang="en-US" sz="1800" b="1" kern="1200" dirty="0"/>
        </a:p>
      </dsp:txBody>
      <dsp:txXfrm>
        <a:off x="1770858" y="1885836"/>
        <a:ext cx="1091657" cy="599716"/>
      </dsp:txXfrm>
    </dsp:sp>
    <dsp:sp modelId="{4173BC37-E738-46F8-88E0-D7A30EE9B5A6}">
      <dsp:nvSpPr>
        <dsp:cNvPr id="0" name=""/>
        <dsp:cNvSpPr/>
      </dsp:nvSpPr>
      <dsp:spPr>
        <a:xfrm>
          <a:off x="444495" y="680736"/>
          <a:ext cx="2006609" cy="2006609"/>
        </a:xfrm>
        <a:custGeom>
          <a:avLst/>
          <a:gdLst/>
          <a:ahLst/>
          <a:cxnLst/>
          <a:rect l="0" t="0" r="0" b="0"/>
          <a:pathLst>
            <a:path>
              <a:moveTo>
                <a:pt x="1363435" y="1939748"/>
              </a:moveTo>
              <a:arcTo wR="1003304" hR="1003304" stAng="4137878" swAng="2524244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8FE58E-9E76-4DAC-B350-7F07D769EE92}">
      <dsp:nvSpPr>
        <dsp:cNvPr id="0" name=""/>
        <dsp:cNvSpPr/>
      </dsp:nvSpPr>
      <dsp:spPr>
        <a:xfrm>
          <a:off x="640" y="1853393"/>
          <a:ext cx="1156543" cy="664602"/>
        </a:xfrm>
        <a:prstGeom prst="roundRect">
          <a:avLst/>
        </a:prstGeom>
        <a:solidFill>
          <a:schemeClr val="accent3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IGST Output</a:t>
          </a:r>
          <a:endParaRPr lang="en-US" sz="1800" b="1" kern="1200" dirty="0"/>
        </a:p>
      </dsp:txBody>
      <dsp:txXfrm>
        <a:off x="33083" y="1885836"/>
        <a:ext cx="1091657" cy="599716"/>
      </dsp:txXfrm>
    </dsp:sp>
    <dsp:sp modelId="{D8494FAB-6A9A-487B-98A9-541ECC9A644B}">
      <dsp:nvSpPr>
        <dsp:cNvPr id="0" name=""/>
        <dsp:cNvSpPr/>
      </dsp:nvSpPr>
      <dsp:spPr>
        <a:xfrm>
          <a:off x="444495" y="680736"/>
          <a:ext cx="2006609" cy="2006609"/>
        </a:xfrm>
        <a:custGeom>
          <a:avLst/>
          <a:gdLst/>
          <a:ahLst/>
          <a:cxnLst/>
          <a:rect l="0" t="0" r="0" b="0"/>
          <a:pathLst>
            <a:path>
              <a:moveTo>
                <a:pt x="966" y="959267"/>
              </a:moveTo>
              <a:arcTo wR="1003304" hR="1003304" stAng="10950938" swAng="2403339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DC6E9D-6D9D-4CAE-B2C8-84493669E27C}" type="datetimeFigureOut">
              <a:rPr lang="en-US" smtClean="0"/>
              <a:t>19-Aug-16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67D11E-03E3-42A0-AD53-9DB334EA2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726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Nbxbxbxbxbbxxb</a:t>
            </a:r>
            <a:endParaRPr lang="en-US" dirty="0" smtClean="0"/>
          </a:p>
          <a:p>
            <a:r>
              <a:rPr lang="en-US" dirty="0" err="1" smtClean="0"/>
              <a:t>Bcjdjcdsjc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67D11E-03E3-42A0-AD53-9DB334EA260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459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67D11E-03E3-42A0-AD53-9DB334EA260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568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C57B5-B525-4540-9A7E-723545617AB9}" type="datetime1">
              <a:rPr lang="en-US" smtClean="0"/>
              <a:t>19-Aug-16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C0C14-5BA2-4F83-8171-1382B86217BA}" type="datetime1">
              <a:rPr lang="en-US" smtClean="0"/>
              <a:t>19-Aug-16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0856-8034-406C-ADA6-4893625112BF}" type="datetime1">
              <a:rPr lang="en-US" smtClean="0"/>
              <a:t>19-Aug-16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3D96D4D-DC09-4702-8041-4C9325C269B1}" type="datetime1">
              <a:rPr lang="en-US" smtClean="0"/>
              <a:t>19-Aug-16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7AB7A0B-59DF-4251-8177-41932C049465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0ED7-DECC-4886-8189-84D9C5D17E23}" type="datetime1">
              <a:rPr lang="en-US" smtClean="0"/>
              <a:t>19-Aug-16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DB194-439A-4E51-9444-386447F2D6DE}" type="datetime1">
              <a:rPr lang="en-US" smtClean="0"/>
              <a:t>19-Aug-16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D4E2C-4C51-4398-8276-B3ADB63B8C37}" type="datetime1">
              <a:rPr lang="en-US" smtClean="0"/>
              <a:t>19-Aug-16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60A3D-E8AB-4842-ABAF-90991E710B5C}" type="datetime1">
              <a:rPr lang="en-US" smtClean="0"/>
              <a:t>19-Aug-16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3052F-971F-4446-8EC4-63AEC739980E}" type="datetime1">
              <a:rPr lang="en-US" smtClean="0"/>
              <a:t>19-Aug-16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C4DF36B-8C09-4DC6-8D26-91E6680EC50E}" type="datetime1">
              <a:rPr lang="en-US" smtClean="0"/>
              <a:t>19-Aug-16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4EE9E-71A0-4806-91F0-12F057EF10B5}" type="datetime1">
              <a:rPr lang="en-US" smtClean="0"/>
              <a:t>19-Aug-16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93FF9D3-3A2E-4080-AB65-00C88F068477}" type="datetime1">
              <a:rPr lang="en-US" smtClean="0"/>
              <a:t>19-Aug-16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7AB7A0B-59DF-4251-8177-41932C04946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477" r:id="rId1"/>
    <p:sldLayoutId id="2147484478" r:id="rId2"/>
    <p:sldLayoutId id="2147484479" r:id="rId3"/>
    <p:sldLayoutId id="2147484480" r:id="rId4"/>
    <p:sldLayoutId id="2147484481" r:id="rId5"/>
    <p:sldLayoutId id="2147484482" r:id="rId6"/>
    <p:sldLayoutId id="2147484483" r:id="rId7"/>
    <p:sldLayoutId id="2147484484" r:id="rId8"/>
    <p:sldLayoutId id="2147484485" r:id="rId9"/>
    <p:sldLayoutId id="2147484486" r:id="rId10"/>
    <p:sldLayoutId id="214748448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13" Type="http://schemas.openxmlformats.org/officeDocument/2006/relationships/diagramLayout" Target="../diagrams/layout7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12" Type="http://schemas.openxmlformats.org/officeDocument/2006/relationships/diagramData" Target="../diagrams/data7.xml"/><Relationship Id="rId2" Type="http://schemas.openxmlformats.org/officeDocument/2006/relationships/diagramData" Target="../diagrams/data5.xml"/><Relationship Id="rId16" Type="http://schemas.microsoft.com/office/2007/relationships/diagramDrawing" Target="../diagrams/drawing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5" Type="http://schemas.openxmlformats.org/officeDocument/2006/relationships/diagramColors" Target="../diagrams/colors7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Relationship Id="rId1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package" Target="../embeddings/Microsoft_Excel_Worksheet1.xlsx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in10\Desktop\GST_Stages_Rollout.docx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5380038"/>
            <a:ext cx="5120640" cy="990600"/>
          </a:xfrm>
        </p:spPr>
        <p:txBody>
          <a:bodyPr>
            <a:normAutofit fontScale="70000" lnSpcReduction="20000"/>
          </a:bodyPr>
          <a:lstStyle/>
          <a:p>
            <a:r>
              <a:rPr lang="en-US" sz="3600" dirty="0" smtClean="0"/>
              <a:t>		</a:t>
            </a:r>
            <a:r>
              <a:rPr lang="en-US" sz="3600" b="1" dirty="0" smtClean="0"/>
              <a:t>A Presentation by</a:t>
            </a:r>
          </a:p>
          <a:p>
            <a:r>
              <a:rPr lang="en-US" sz="3600" dirty="0" smtClean="0"/>
              <a:t>		 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Abhishek</a:t>
            </a:r>
            <a:r>
              <a:rPr lang="en-US" sz="3600" dirty="0" smtClean="0"/>
              <a:t> Kumar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5385" y="4267200"/>
            <a:ext cx="5395415" cy="1447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 smtClean="0"/>
              <a:t>GOODS &amp; SERVICES TAX (GST) IN INDIA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1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385" y="838200"/>
            <a:ext cx="6781800" cy="31702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36887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49">
        <p14:ferris dir="l"/>
      </p:transition>
    </mc:Choice>
    <mc:Fallback xmlns="">
      <p:transition spd="slow" advTm="7449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6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7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7A0B-59DF-4251-8177-41932C049465}" type="slidenum">
              <a:rPr lang="en-US" sz="1800" b="1" smtClean="0"/>
              <a:t>10</a:t>
            </a:fld>
            <a:endParaRPr lang="en-US" sz="1800" b="1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172479412"/>
              </p:ext>
            </p:extLst>
          </p:nvPr>
        </p:nvGraphicFramePr>
        <p:xfrm>
          <a:off x="304800" y="3200400"/>
          <a:ext cx="2645790" cy="312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1211144531"/>
              </p:ext>
            </p:extLst>
          </p:nvPr>
        </p:nvGraphicFramePr>
        <p:xfrm>
          <a:off x="5867400" y="2895600"/>
          <a:ext cx="2895600" cy="312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21" name="Diagram 20"/>
          <p:cNvGraphicFramePr/>
          <p:nvPr>
            <p:extLst>
              <p:ext uri="{D42A27DB-BD31-4B8C-83A1-F6EECF244321}">
                <p14:modId xmlns:p14="http://schemas.microsoft.com/office/powerpoint/2010/main" val="508071150"/>
              </p:ext>
            </p:extLst>
          </p:nvPr>
        </p:nvGraphicFramePr>
        <p:xfrm>
          <a:off x="3048000" y="1143000"/>
          <a:ext cx="2895600" cy="312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26" name="Cloud Callout 25"/>
          <p:cNvSpPr/>
          <p:nvPr/>
        </p:nvSpPr>
        <p:spPr>
          <a:xfrm>
            <a:off x="1447800" y="381000"/>
            <a:ext cx="6248400" cy="685800"/>
          </a:xfrm>
          <a:prstGeom prst="cloud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GST Set off chain &amp; its methodology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941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26215">
        <p14:flythrough/>
      </p:transition>
    </mc:Choice>
    <mc:Fallback xmlns="">
      <p:transition spd="slow" advTm="26215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382000" y="6181531"/>
            <a:ext cx="609600" cy="457200"/>
          </a:xfrm>
        </p:spPr>
        <p:txBody>
          <a:bodyPr/>
          <a:lstStyle/>
          <a:p>
            <a:fld id="{77AB7A0B-59DF-4251-8177-41932C049465}" type="slidenum">
              <a:rPr lang="en-US" smtClean="0"/>
              <a:t>11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1073727"/>
            <a:ext cx="8458200" cy="5784273"/>
          </a:xfrm>
          <a:solidFill>
            <a:schemeClr val="accent4">
              <a:lumMod val="50000"/>
            </a:schemeClr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236538" indent="-176213">
              <a:spcBef>
                <a:spcPts val="2400"/>
              </a:spcBef>
              <a:spcAft>
                <a:spcPts val="3000"/>
              </a:spcAft>
              <a:buFont typeface="Wingdings" pitchFamily="2" charset="2"/>
              <a:buChar char="Ø"/>
            </a:pP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 smtClean="0"/>
              <a:t>The Illustration  shown below  indicates, in term of a hypothetical  example  with  a  manufacturer, wholesaler,  along with retailor .</a:t>
            </a:r>
            <a:br>
              <a:rPr lang="en-US" sz="1800" b="1" dirty="0" smtClean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 smtClean="0"/>
              <a:t> </a:t>
            </a:r>
            <a:r>
              <a:rPr lang="en-US" sz="1800" dirty="0" smtClean="0">
                <a:solidFill>
                  <a:srgbClr val="FFFF00"/>
                </a:solidFill>
              </a:rPr>
              <a:t>M</a:t>
            </a:r>
            <a:r>
              <a:rPr lang="en-US" sz="1800" b="1" dirty="0" smtClean="0">
                <a:solidFill>
                  <a:srgbClr val="FFFF00"/>
                </a:solidFill>
              </a:rPr>
              <a:t>anufacturer :</a:t>
            </a:r>
            <a:r>
              <a:rPr lang="en-US" sz="1800" b="1" dirty="0" smtClean="0"/>
              <a:t>  Let us suppose manufacturer Manufactured  1800 Kg of  Finished         Goods &amp; sold 600 Kg of FG within the state, 300 Kg of FG outside  the  state &amp; rest </a:t>
            </a: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 smtClean="0"/>
              <a:t> is  stock transfer  outside the state @  </a:t>
            </a:r>
            <a:r>
              <a:rPr lang="en-US" sz="1800" b="1" dirty="0" err="1" smtClean="0"/>
              <a:t>Rs</a:t>
            </a:r>
            <a:r>
              <a:rPr lang="en-US" sz="1800" b="1" dirty="0" smtClean="0"/>
              <a:t>. 10.00 Per  K/g  to  wholesaler.</a:t>
            </a:r>
            <a:br>
              <a:rPr lang="en-US" sz="1800" b="1" dirty="0" smtClean="0"/>
            </a:b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 smtClean="0"/>
              <a:t>CGST &amp; SGST  rate is  5 %  &amp;  7%  respectively. IGST rate is  12%. Also  assume   ITC  of</a:t>
            </a:r>
            <a:br>
              <a:rPr lang="en-US" sz="1800" b="1" dirty="0" smtClean="0"/>
            </a:br>
            <a:r>
              <a:rPr lang="en-US" sz="1800" b="1" dirty="0" smtClean="0"/>
              <a:t>SGST &amp; CGST of  </a:t>
            </a:r>
            <a:r>
              <a:rPr lang="en-US" sz="1800" b="1" dirty="0" err="1" smtClean="0"/>
              <a:t>Rs</a:t>
            </a:r>
            <a:r>
              <a:rPr lang="en-US" sz="1800" b="1" dirty="0" smtClean="0"/>
              <a:t>.  500.00 &amp; Rs.950.00.</a:t>
            </a: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 smtClean="0"/>
              <a:t> </a:t>
            </a:r>
            <a:r>
              <a:rPr lang="en-US" sz="1800" b="1" dirty="0" smtClean="0">
                <a:solidFill>
                  <a:srgbClr val="002060"/>
                </a:solidFill>
              </a:rPr>
              <a:t>Wholesaler:</a:t>
            </a:r>
            <a:r>
              <a:rPr lang="en-US" sz="1800" b="1" dirty="0" smtClean="0"/>
              <a:t>  Now  suppose  wholesaler   sell  the whole  FG @ </a:t>
            </a:r>
            <a:r>
              <a:rPr lang="en-US" sz="1800" b="1" dirty="0" err="1" smtClean="0"/>
              <a:t>Rs</a:t>
            </a:r>
            <a:r>
              <a:rPr lang="en-US" sz="1800" b="1" dirty="0" smtClean="0"/>
              <a:t>. 13 Per K/g to  retailer</a:t>
            </a:r>
            <a:br>
              <a:rPr lang="en-US" sz="1800" b="1" dirty="0" smtClean="0"/>
            </a:br>
            <a:r>
              <a:rPr lang="en-US" sz="1800" b="1" dirty="0" smtClean="0"/>
              <a:t>  accordingly  as  above  mentioned  </a:t>
            </a: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 smtClean="0"/>
              <a:t> </a:t>
            </a:r>
            <a:r>
              <a:rPr lang="en-US" sz="1800" b="1" dirty="0" smtClean="0">
                <a:solidFill>
                  <a:srgbClr val="00B050"/>
                </a:solidFill>
              </a:rPr>
              <a:t>Retailer :</a:t>
            </a:r>
            <a:r>
              <a:rPr lang="en-US" sz="1800" b="1" dirty="0" smtClean="0"/>
              <a:t>  Now  finally  retailer  retail  the  above   mentioned   FG @  Rs.15 Per K/g  and avail  ITC  as  per  GST rules  &amp; regulations  to   the  customers.</a:t>
            </a:r>
            <a:br>
              <a:rPr lang="en-US" sz="1800" b="1" dirty="0" smtClean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 smtClean="0"/>
              <a:t>		</a:t>
            </a: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 smtClean="0"/>
              <a:t>		                    </a:t>
            </a:r>
            <a:br>
              <a:rPr lang="en-US" sz="1800" b="1" dirty="0" smtClean="0"/>
            </a:br>
            <a:r>
              <a:rPr lang="en-US" sz="1800" b="1" dirty="0" smtClean="0"/>
              <a:t>			</a:t>
            </a:r>
            <a:br>
              <a:rPr lang="en-US" sz="1800" b="1" dirty="0" smtClean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endParaRPr lang="en-US" sz="18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1524000" y="235527"/>
            <a:ext cx="5867400" cy="60960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Functioning  of  GST</a:t>
            </a:r>
            <a:endParaRPr lang="en-US" sz="2000" b="1" dirty="0"/>
          </a:p>
        </p:txBody>
      </p:sp>
      <p:sp>
        <p:nvSpPr>
          <p:cNvPr id="6" name="5-Point Star 5"/>
          <p:cNvSpPr/>
          <p:nvPr/>
        </p:nvSpPr>
        <p:spPr>
          <a:xfrm>
            <a:off x="351240" y="1940972"/>
            <a:ext cx="162791" cy="190500"/>
          </a:xfrm>
          <a:prstGeom prst="star5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5-Point Star 4"/>
          <p:cNvSpPr/>
          <p:nvPr/>
        </p:nvSpPr>
        <p:spPr>
          <a:xfrm>
            <a:off x="349195" y="3830397"/>
            <a:ext cx="162791" cy="152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353288" y="4638955"/>
            <a:ext cx="162791" cy="152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Object 7">
            <a:hlinkHover r:id="" action="ppaction://ole?verb=1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6198840"/>
              </p:ext>
            </p:extLst>
          </p:nvPr>
        </p:nvGraphicFramePr>
        <p:xfrm>
          <a:off x="4000500" y="5562600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" name="Worksheet" showAsIcon="1" r:id="rId5" imgW="914400" imgH="771480" progId="Excel.Sheet.12">
                  <p:embed/>
                </p:oleObj>
              </mc:Choice>
              <mc:Fallback>
                <p:oleObj name="Worksheet" showAsIcon="1" r:id="rId5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000500" y="5562600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9052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9820">
        <p:split orient="vert"/>
      </p:transition>
    </mc:Choice>
    <mc:Fallback xmlns="">
      <p:transition spd="slow" advTm="2982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12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457200"/>
            <a:ext cx="7924800" cy="685800"/>
          </a:xfrm>
        </p:spPr>
        <p:txBody>
          <a:bodyPr/>
          <a:lstStyle/>
          <a:p>
            <a:r>
              <a:rPr lang="en-US" dirty="0" smtClean="0"/>
              <a:t>  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85800" y="1447800"/>
            <a:ext cx="7924800" cy="449580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7" name="Flowchart: Alternate Process 6"/>
          <p:cNvSpPr/>
          <p:nvPr/>
        </p:nvSpPr>
        <p:spPr>
          <a:xfrm>
            <a:off x="1828800" y="228600"/>
            <a:ext cx="5638800" cy="609600"/>
          </a:xfrm>
          <a:prstGeom prst="flowChartAlternateProcess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Others Areas of  GST</a:t>
            </a:r>
            <a:endParaRPr lang="en-US" sz="20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28600" y="990600"/>
            <a:ext cx="8686800" cy="5715000"/>
          </a:xfrm>
          <a:prstGeom prst="roundRect">
            <a:avLst/>
          </a:prstGeom>
          <a:solidFill>
            <a:schemeClr val="tx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spcBef>
                <a:spcPts val="1800"/>
              </a:spcBef>
              <a:spcAft>
                <a:spcPts val="1200"/>
              </a:spcAft>
              <a:buFont typeface="Wingdings" pitchFamily="2" charset="2"/>
              <a:buChar char="Ø"/>
            </a:pPr>
            <a:endParaRPr lang="en-US" sz="2000" dirty="0" smtClean="0"/>
          </a:p>
          <a:p>
            <a:pPr marL="285750" indent="-285750">
              <a:spcBef>
                <a:spcPts val="180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dirty="0" smtClean="0"/>
              <a:t>As far as  registration decision is concerned, a supplier of Goods &amp; services would be made when  GST is payable.</a:t>
            </a:r>
          </a:p>
          <a:p>
            <a:pPr marL="285750" indent="-285750">
              <a:spcBef>
                <a:spcPts val="180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dirty="0" smtClean="0"/>
              <a:t>Then the supplier  would have to necessarily  register  &amp; he would have no other  option.	</a:t>
            </a:r>
          </a:p>
          <a:p>
            <a:pPr marL="285750" indent="-285750">
              <a:spcBef>
                <a:spcPts val="18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smtClean="0"/>
              <a:t>The Place of supply would determine  first as to whether the transaction is in India  or Outside India. If it is outside India it would not be liable to GST.	</a:t>
            </a:r>
          </a:p>
          <a:p>
            <a:pPr marL="182880" indent="-285750">
              <a:buFont typeface="Wingdings" pitchFamily="2" charset="2"/>
              <a:buChar char="Ø"/>
            </a:pPr>
            <a:r>
              <a:rPr lang="en-US" dirty="0" smtClean="0"/>
              <a:t>The POT in GST is the Point of supply of Goods. In case of service , then it is somehow based on the POT rules of Service tax.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Under the GST structure , the tax would be collected  by the states  where the goods or services are consumed 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Hence there should be heavy losses  for  the  producer  states  &amp; so the center  would be required  to compensate them for their revenue losses.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dirty="0" smtClean="0"/>
              <a:t>Petroleum products, Alcohols/Liquor , Stamp/Custom duty, </a:t>
            </a:r>
            <a:r>
              <a:rPr lang="en-US" sz="2000" dirty="0" err="1" smtClean="0"/>
              <a:t>Consm</a:t>
            </a:r>
            <a:r>
              <a:rPr lang="en-US" sz="2000" dirty="0" smtClean="0"/>
              <a:t>. &amp; Sale of Electricity etc. are not covered under the GST purview.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40139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44217">
        <p:circle/>
      </p:transition>
    </mc:Choice>
    <mc:Fallback xmlns="">
      <p:transition spd="slow" advTm="44217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13</a:t>
            </a:fld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381000" y="533400"/>
            <a:ext cx="8458200" cy="609600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Ø"/>
            </a:pPr>
            <a:endParaRPr lang="en-US" dirty="0" smtClean="0"/>
          </a:p>
          <a:p>
            <a:pPr marL="285750" indent="-285750">
              <a:buFont typeface="Wingdings" pitchFamily="2" charset="2"/>
              <a:buChar char="Ø"/>
            </a:pPr>
            <a:endParaRPr lang="en-US" dirty="0"/>
          </a:p>
          <a:p>
            <a:pPr marL="285750" indent="-285750">
              <a:buFont typeface="Wingdings" pitchFamily="2" charset="2"/>
              <a:buChar char="Ø"/>
            </a:pPr>
            <a:endParaRPr lang="en-US" dirty="0" smtClean="0"/>
          </a:p>
          <a:p>
            <a:pPr marL="285750" indent="-285750">
              <a:buFont typeface="Wingdings" pitchFamily="2" charset="2"/>
              <a:buChar char="Ø"/>
            </a:pPr>
            <a:endParaRPr lang="en-US" dirty="0"/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If a company is having  four branches in four different states, then all the  four branches will be considered as Taxable Person.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Importer have to register under  both  CGST &amp; SGST as well.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Apart from Export rate, similar benefit may be given to Special Economy Zone.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GST paid  by exporter on the procurement of Goods &amp; services will be refunded later on if paid.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>
                <a:cs typeface="Times New Roman" panose="02020603050405020304" pitchFamily="18" charset="0"/>
              </a:rPr>
              <a:t>Each taxpayer would be allotted a PAN linked taxpayer identification number with a total of </a:t>
            </a:r>
            <a:r>
              <a:rPr lang="en-US" dirty="0">
                <a:solidFill>
                  <a:srgbClr val="7030A0"/>
                </a:solidFill>
                <a:cs typeface="Times New Roman" panose="02020603050405020304" pitchFamily="18" charset="0"/>
              </a:rPr>
              <a:t>13/15</a:t>
            </a:r>
            <a:r>
              <a:rPr lang="en-US" dirty="0">
                <a:cs typeface="Times New Roman" panose="02020603050405020304" pitchFamily="18" charset="0"/>
              </a:rPr>
              <a:t> digits</a:t>
            </a:r>
            <a:r>
              <a:rPr lang="en-US" dirty="0" smtClean="0"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>
                <a:cs typeface="Times New Roman" panose="02020603050405020304" pitchFamily="18" charset="0"/>
              </a:rPr>
              <a:t>This would bring the GST PAN-linked system in line with the prevailing PAN-based system for Income tax facilitating data exchange and taxpayer compliance</a:t>
            </a:r>
            <a:r>
              <a:rPr lang="en-US" dirty="0" smtClean="0"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cs typeface="Times New Roman" panose="02020603050405020304" pitchFamily="18" charset="0"/>
              </a:rPr>
              <a:t>The taxpayer would need to submit periodical returns to both the central &amp; state GST authorities.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>
                <a:cs typeface="Times New Roman" panose="02020603050405020304" pitchFamily="18" charset="0"/>
              </a:rPr>
              <a:t>Common standardized return for all taxes (with different account heads for CGST, SGST, IGST) can come into picture</a:t>
            </a:r>
            <a:r>
              <a:rPr lang="en-US" dirty="0" smtClean="0"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cs typeface="Times New Roman" panose="02020603050405020304" pitchFamily="18" charset="0"/>
              </a:rPr>
              <a:t>Common standardized Challan for all taxes (with different account heads for CGST, SGST,IGST) can come into picture.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>
                <a:cs typeface="Times New Roman" panose="02020603050405020304" pitchFamily="18" charset="0"/>
              </a:rPr>
              <a:t>ITC credit can also be verified on the basis of the returns filed and revenues reconciled against Challan data from banks. 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dirty="0" smtClean="0"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en-US" dirty="0">
              <a:cs typeface="Times New Roman" panose="02020603050405020304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endParaRPr lang="en-US" dirty="0" smtClean="0"/>
          </a:p>
          <a:p>
            <a:pPr marL="285750" indent="-285750">
              <a:buFont typeface="Wingdings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065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7660">
        <p14:window dir="vert"/>
      </p:transition>
    </mc:Choice>
    <mc:Fallback xmlns="">
      <p:transition spd="slow" advTm="3766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14</a:t>
            </a:fld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38200" y="685800"/>
            <a:ext cx="7239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Benefit under GST</a:t>
            </a:r>
            <a:endParaRPr lang="en-US" sz="2000" b="1" dirty="0"/>
          </a:p>
        </p:txBody>
      </p:sp>
      <p:sp>
        <p:nvSpPr>
          <p:cNvPr id="4" name="Rectangle 3"/>
          <p:cNvSpPr/>
          <p:nvPr/>
        </p:nvSpPr>
        <p:spPr>
          <a:xfrm>
            <a:off x="190500" y="1219200"/>
            <a:ext cx="8534400" cy="5257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Ø"/>
            </a:pPr>
            <a:endParaRPr lang="en-US" dirty="0" smtClean="0"/>
          </a:p>
          <a:p>
            <a:pPr marL="285750" indent="-285750">
              <a:buFont typeface="Wingdings" pitchFamily="2" charset="2"/>
              <a:buChar char="Ø"/>
            </a:pPr>
            <a:endParaRPr lang="en-US" dirty="0"/>
          </a:p>
          <a:p>
            <a:pPr marL="285750" indent="-285750">
              <a:buFont typeface="Wingdings" pitchFamily="2" charset="2"/>
              <a:buChar char="Ø"/>
            </a:pPr>
            <a:endParaRPr lang="en-US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Reduces Transaction cost.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Eliminates the cascading effect of taxes.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Single taxation point.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Reduces corruption.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Uniform tax rate 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Cheaper exports.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Reduction in purchase price.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Transparency.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Increased collection of CGST &amp; IGST.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Increased FDI(Already Seen)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Growth in overall Revenues.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Simplified tax laws.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Increase in exports &amp; employments.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GDP Growth Go Up by about 1%.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International competitiveness Go Up by about 5%.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Common market.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Prevention of unhealthy competition among states.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Increasing the tax base &amp; </a:t>
            </a:r>
            <a:r>
              <a:rPr lang="en-US" smtClean="0"/>
              <a:t>raising compliance.</a:t>
            </a:r>
            <a:endParaRPr lang="en-US" dirty="0" smtClean="0"/>
          </a:p>
          <a:p>
            <a:pPr marL="285750" indent="-285750">
              <a:buFont typeface="Wingdings" pitchFamily="2" charset="2"/>
              <a:buChar char="Ø"/>
            </a:pPr>
            <a:endParaRPr lang="en-US" dirty="0"/>
          </a:p>
          <a:p>
            <a:pPr marL="285750" indent="-285750">
              <a:buFont typeface="Wingdings" pitchFamily="2" charset="2"/>
              <a:buChar char="Ø"/>
            </a:pPr>
            <a:endParaRPr lang="en-US" dirty="0" smtClean="0"/>
          </a:p>
          <a:p>
            <a:pPr marL="285750" indent="-285750">
              <a:buFont typeface="Wingdings" pitchFamily="2" charset="2"/>
              <a:buChar char="Ø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46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41894">
        <p14:conveyor dir="l"/>
      </p:transition>
    </mc:Choice>
    <mc:Fallback xmlns="">
      <p:transition spd="slow" advTm="4189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15</a:t>
            </a:fld>
            <a:endParaRPr lang="en-US"/>
          </a:p>
        </p:txBody>
      </p:sp>
      <p:sp>
        <p:nvSpPr>
          <p:cNvPr id="3" name="Rounded Rectangular Callout 2"/>
          <p:cNvSpPr/>
          <p:nvPr/>
        </p:nvSpPr>
        <p:spPr>
          <a:xfrm>
            <a:off x="1219200" y="381000"/>
            <a:ext cx="5791200" cy="685800"/>
          </a:xfrm>
          <a:prstGeom prst="wedgeRoundRectCallou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Key Amendments in GST Bill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" name="Flowchart: Alternate Process 3"/>
          <p:cNvSpPr/>
          <p:nvPr/>
        </p:nvSpPr>
        <p:spPr>
          <a:xfrm>
            <a:off x="304800" y="1371600"/>
            <a:ext cx="8534400" cy="5105400"/>
          </a:xfrm>
          <a:prstGeom prst="flowChartAlternateProcess">
            <a:avLst/>
          </a:prstGeom>
        </p:spPr>
        <p:style>
          <a:lnRef idx="2">
            <a:schemeClr val="accent5">
              <a:shade val="50000"/>
            </a:schemeClr>
          </a:lnRef>
          <a:fillRef idx="1002">
            <a:schemeClr val="lt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q"/>
            </a:pPr>
            <a:r>
              <a:rPr lang="en-US" b="1" dirty="0" smtClean="0">
                <a:solidFill>
                  <a:schemeClr val="bg1"/>
                </a:solidFill>
              </a:rPr>
              <a:t>Dropping 1% Additional on Inter-State  Supply  of Goods.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b="1" dirty="0" smtClean="0">
                <a:solidFill>
                  <a:schemeClr val="bg1"/>
                </a:solidFill>
              </a:rPr>
              <a:t>Full Compensation to States </a:t>
            </a:r>
            <a:r>
              <a:rPr lang="en-US" b="1" dirty="0" err="1" smtClean="0">
                <a:solidFill>
                  <a:schemeClr val="bg1"/>
                </a:solidFill>
              </a:rPr>
              <a:t>upto</a:t>
            </a:r>
            <a:r>
              <a:rPr lang="en-US" b="1" dirty="0" smtClean="0">
                <a:solidFill>
                  <a:schemeClr val="bg1"/>
                </a:solidFill>
              </a:rPr>
              <a:t> 5 Years.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b="1" dirty="0" smtClean="0">
                <a:solidFill>
                  <a:schemeClr val="bg1"/>
                </a:solidFill>
              </a:rPr>
              <a:t>Apportionment of  IGST i.e. ( </a:t>
            </a:r>
            <a:r>
              <a:rPr lang="en-US" sz="1600" b="1" dirty="0" smtClean="0">
                <a:solidFill>
                  <a:schemeClr val="bg1"/>
                </a:solidFill>
              </a:rPr>
              <a:t>States also shares IGST </a:t>
            </a:r>
            <a:r>
              <a:rPr lang="en-US" sz="1600" b="1" dirty="0" err="1" smtClean="0">
                <a:solidFill>
                  <a:schemeClr val="bg1"/>
                </a:solidFill>
              </a:rPr>
              <a:t>amt</a:t>
            </a:r>
            <a:r>
              <a:rPr lang="en-US" sz="1600" b="1" dirty="0" smtClean="0">
                <a:solidFill>
                  <a:schemeClr val="bg1"/>
                </a:solidFill>
              </a:rPr>
              <a:t> along with </a:t>
            </a:r>
            <a:r>
              <a:rPr lang="en-US" sz="1600" b="1" dirty="0" err="1" smtClean="0">
                <a:solidFill>
                  <a:schemeClr val="bg1"/>
                </a:solidFill>
              </a:rPr>
              <a:t>centre</a:t>
            </a:r>
            <a:r>
              <a:rPr lang="en-US" sz="1600" b="1" dirty="0" smtClean="0">
                <a:solidFill>
                  <a:schemeClr val="bg1"/>
                </a:solidFill>
              </a:rPr>
              <a:t>)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1600" b="1" dirty="0" smtClean="0">
                <a:solidFill>
                  <a:schemeClr val="bg1"/>
                </a:solidFill>
              </a:rPr>
              <a:t>IGST </a:t>
            </a:r>
            <a:r>
              <a:rPr lang="en-US" b="1" dirty="0" smtClean="0">
                <a:solidFill>
                  <a:schemeClr val="bg1"/>
                </a:solidFill>
              </a:rPr>
              <a:t>term to be replaced with GST on supplies in the course of inter-state trade or commerce.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b="1" dirty="0" smtClean="0">
                <a:solidFill>
                  <a:schemeClr val="bg1"/>
                </a:solidFill>
              </a:rPr>
              <a:t>Inclusion of CGST &amp; IGST in tax devolution to states.</a:t>
            </a:r>
          </a:p>
          <a:p>
            <a:pPr marL="285750" indent="-285750">
              <a:buFont typeface="Wingdings" pitchFamily="2" charset="2"/>
              <a:buChar char="q"/>
            </a:pPr>
            <a:endParaRPr lang="en-US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q"/>
            </a:pPr>
            <a:endParaRPr lang="en-US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q"/>
            </a:pPr>
            <a:endParaRPr lang="en-US" b="1" dirty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q"/>
            </a:pPr>
            <a:endParaRPr lang="en-US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q"/>
            </a:pPr>
            <a:endParaRPr lang="en-US" b="1" dirty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q"/>
            </a:pPr>
            <a:endParaRPr lang="en-US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q"/>
            </a:pPr>
            <a:endParaRPr lang="en-US" b="1" dirty="0">
              <a:solidFill>
                <a:schemeClr val="bg1"/>
              </a:solidFill>
            </a:endParaRPr>
          </a:p>
          <a:p>
            <a:endParaRPr lang="en-US" b="1" dirty="0" smtClean="0">
              <a:solidFill>
                <a:schemeClr val="bg1"/>
              </a:solidFill>
            </a:endParaRPr>
          </a:p>
          <a:p>
            <a:endParaRPr lang="en-US" b="1" dirty="0">
              <a:solidFill>
                <a:schemeClr val="bg1"/>
              </a:solidFill>
            </a:endParaRPr>
          </a:p>
          <a:p>
            <a:endParaRPr lang="en-US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q"/>
            </a:pP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805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365"/>
    </mc:Choice>
    <mc:Fallback xmlns="">
      <p:transition spd="slow" advTm="13365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16</a:t>
            </a:fld>
            <a:endParaRPr lang="en-US"/>
          </a:p>
        </p:txBody>
      </p:sp>
      <p:sp>
        <p:nvSpPr>
          <p:cNvPr id="3" name="Cloud Callout 2"/>
          <p:cNvSpPr/>
          <p:nvPr/>
        </p:nvSpPr>
        <p:spPr>
          <a:xfrm>
            <a:off x="1447800" y="457200"/>
            <a:ext cx="6324600" cy="609600"/>
          </a:xfrm>
          <a:prstGeom prst="cloud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Sector wise impact of GST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1295400"/>
            <a:ext cx="8458200" cy="487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After implementation of GST, it seems that there is going to be a positive impact on various Industry.</a:t>
            </a:r>
          </a:p>
          <a:p>
            <a:r>
              <a:rPr lang="en-US" dirty="0" smtClean="0"/>
              <a:t>Some Glimpse of GST Impact of various Industry :</a:t>
            </a:r>
          </a:p>
          <a:p>
            <a:endParaRPr lang="en-US" dirty="0"/>
          </a:p>
          <a:p>
            <a:r>
              <a:rPr lang="en-US" dirty="0" smtClean="0"/>
              <a:t>			</a:t>
            </a:r>
            <a:r>
              <a:rPr lang="en-US" b="1" u="sng" dirty="0" smtClean="0">
                <a:solidFill>
                  <a:srgbClr val="7030A0"/>
                </a:solidFill>
              </a:rPr>
              <a:t>Automobiles Industry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</a:p>
          <a:p>
            <a:endParaRPr lang="en-US" dirty="0">
              <a:solidFill>
                <a:srgbClr val="7030A0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Rate of Tax is expected b/w 20-22% as compared to 30-47% in current scenario.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Drive overall demand &amp; reduce cost for end user by about 10%.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Transportation time &amp; overall cost will be reduced.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Cost of Logistics will be curtailed by almost 30-40%.</a:t>
            </a:r>
          </a:p>
          <a:p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dirty="0" smtClean="0">
                <a:solidFill>
                  <a:schemeClr val="bg1"/>
                </a:solidFill>
              </a:rPr>
              <a:t>								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Key beneficiaries : Maruti Suzuki, Hero MotoCorp, Bajaj Auto, Eicher Motors, Ashok Leyland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549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095"/>
    </mc:Choice>
    <mc:Fallback xmlns="">
      <p:transition spd="slow" advTm="21095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17</a:t>
            </a:fld>
            <a:endParaRPr lang="en-US"/>
          </a:p>
        </p:txBody>
      </p:sp>
      <p:sp>
        <p:nvSpPr>
          <p:cNvPr id="3" name="Flowchart: Process 2"/>
          <p:cNvSpPr/>
          <p:nvPr/>
        </p:nvSpPr>
        <p:spPr>
          <a:xfrm>
            <a:off x="228600" y="533400"/>
            <a:ext cx="8610600" cy="5715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u="sng" dirty="0" smtClean="0">
                <a:solidFill>
                  <a:srgbClr val="7030A0"/>
                </a:solidFill>
              </a:rPr>
              <a:t>Consumer Durables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Reduction of the Price gap between organized &amp; unorganized sector.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Warehouse/logistics costs will be curtailed.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Improve the operational profitability by almost 300-400 bps.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Key beneficiaries: Havells, Voltas, Blue Star, Bajaj Electricals, Hitachi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				</a:t>
            </a:r>
            <a:r>
              <a:rPr lang="en-US" b="1" u="sng" dirty="0" smtClean="0">
                <a:solidFill>
                  <a:srgbClr val="7030A0"/>
                </a:solidFill>
              </a:rPr>
              <a:t>Logistics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Boost demand for high tonnage trucks.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Overall reduction in transportation costs.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Improving growth opportunities for the organized players.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Facilitate seamless inter-state flow of Goods.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Key beneficiaries : VRL Logistics, GATI Ltd, Blue Dart, Snowman Logistics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				   </a:t>
            </a:r>
            <a:r>
              <a:rPr lang="en-US" b="1" u="sng" dirty="0" smtClean="0">
                <a:solidFill>
                  <a:srgbClr val="7030A0"/>
                </a:solidFill>
              </a:rPr>
              <a:t>Cement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Tax rate expected to decline to 18-20% as compared to 27-32%.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Able to save their logistics costs/transportation costs.</a:t>
            </a:r>
          </a:p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Key beneficiaries : ACC, Ultratech, JK Cement, Shree Cement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206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787"/>
    </mc:Choice>
    <mc:Fallback xmlns="">
      <p:transition spd="slow" advTm="31787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18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" y="381000"/>
            <a:ext cx="8763000" cy="594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u="sng" dirty="0" smtClean="0">
                <a:solidFill>
                  <a:srgbClr val="7030A0"/>
                </a:solidFill>
              </a:rPr>
              <a:t>Banking &amp; Financial services</a:t>
            </a:r>
          </a:p>
          <a:p>
            <a:endParaRPr lang="en-US" b="1" u="sng" dirty="0" smtClean="0">
              <a:solidFill>
                <a:srgbClr val="7030A0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Under GST , effective tax rate is expected to increase to 18-20% as 14% earlier.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Moderate increase in the cost of financial services like loan processing fees, debit/credit charges, insurance premium etc.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			                     </a:t>
            </a:r>
            <a:r>
              <a:rPr lang="en-US" b="1" u="sng" dirty="0" smtClean="0">
                <a:solidFill>
                  <a:srgbClr val="7030A0"/>
                </a:solidFill>
              </a:rPr>
              <a:t> IT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Tax Rate is expected to increase to 18-20%.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Litigation around taxability of canned software will probably end under GST Regime.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			          </a:t>
            </a:r>
            <a:r>
              <a:rPr lang="en-US" b="1" u="sng" dirty="0" smtClean="0">
                <a:solidFill>
                  <a:srgbClr val="7030A0"/>
                </a:solidFill>
              </a:rPr>
              <a:t>Textile /Garments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May be negatively impacted in case the output tax rate is high.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No clarity whether a lower rate will continue in the proposed Tax regime.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No clarity about the duty drawback benefits.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Key Players : Arvind, Raymond, Page Industries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			                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</a:t>
            </a:r>
            <a:r>
              <a:rPr lang="en-US" b="1" u="sng" dirty="0" smtClean="0">
                <a:solidFill>
                  <a:srgbClr val="7030A0"/>
                </a:solidFill>
              </a:rPr>
              <a:t>Media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Tax rate of around 18-20% as compared to 20-21%.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Post GST, we expect concessional rate in news &amp; Print sector.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Key beneficiary : Dish TV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b="1" u="sng" dirty="0" smtClean="0">
              <a:solidFill>
                <a:srgbClr val="7030A0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endParaRPr lang="en-US" b="1" u="sng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695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300"/>
    </mc:Choice>
    <mc:Fallback xmlns="">
      <p:transition spd="slow" advTm="3830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19</a:t>
            </a:fld>
            <a:endParaRPr lang="en-US"/>
          </a:p>
        </p:txBody>
      </p:sp>
      <p:sp>
        <p:nvSpPr>
          <p:cNvPr id="3" name="Cloud Callout 2"/>
          <p:cNvSpPr/>
          <p:nvPr/>
        </p:nvSpPr>
        <p:spPr>
          <a:xfrm>
            <a:off x="1219200" y="457200"/>
            <a:ext cx="7010400" cy="7620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GST </a:t>
            </a:r>
            <a:r>
              <a:rPr lang="en-US" sz="1600" b="1" dirty="0" smtClean="0">
                <a:solidFill>
                  <a:srgbClr val="C00000"/>
                </a:solidFill>
              </a:rPr>
              <a:t>ROLLOUT</a:t>
            </a:r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14400" y="1613848"/>
            <a:ext cx="7620000" cy="4724400"/>
          </a:xfrm>
          <a:prstGeom prst="roundRect">
            <a:avLst>
              <a:gd name="adj" fmla="val 1204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Here , we are now discuss about the 9 stages  for GST Rollout which depicts entire process  from the Initial Approval from Parliament up to the last stage of Implementation. 					</a:t>
            </a:r>
            <a:endParaRPr lang="en-US" dirty="0"/>
          </a:p>
          <a:p>
            <a:r>
              <a:rPr lang="en-US" dirty="0" smtClean="0"/>
              <a:t>            Can </a:t>
            </a:r>
            <a:r>
              <a:rPr lang="en-US" b="1" dirty="0" smtClean="0">
                <a:solidFill>
                  <a:srgbClr val="FF0000"/>
                </a:solidFill>
              </a:rPr>
              <a:t>April 01,  2017</a:t>
            </a:r>
            <a:r>
              <a:rPr lang="en-US" dirty="0" smtClean="0"/>
              <a:t> deadline be met ? </a:t>
            </a:r>
          </a:p>
          <a:p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dirty="0" smtClean="0"/>
              <a:t> </a:t>
            </a:r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graphicFrame>
        <p:nvGraphicFramePr>
          <p:cNvPr id="7" name="Object 6">
            <a:hlinkClick r:id="" action="ppaction://ole?verb=1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9119333"/>
              </p:ext>
            </p:extLst>
          </p:nvPr>
        </p:nvGraphicFramePr>
        <p:xfrm>
          <a:off x="4114800" y="4410075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8" name="Document" showAsIcon="1" r:id="rId3" imgW="914400" imgH="771480" progId="Word.Document.12">
                  <p:link updateAutomatic="1"/>
                </p:oleObj>
              </mc:Choice>
              <mc:Fallback>
                <p:oleObj name="Document" showAsIcon="1" r:id="rId3" imgW="914400" imgH="771480" progId="Word.Documen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14800" y="4410075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6207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785"/>
    </mc:Choice>
    <mc:Fallback xmlns="">
      <p:transition spd="slow" advTm="11785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742150"/>
              </p:ext>
            </p:extLst>
          </p:nvPr>
        </p:nvGraphicFramePr>
        <p:xfrm>
          <a:off x="609600" y="381000"/>
          <a:ext cx="8077200" cy="5462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5486400"/>
                <a:gridCol w="1447800"/>
              </a:tblGrid>
              <a:tr h="425287">
                <a:tc gridSpan="3">
                  <a:txBody>
                    <a:bodyPr/>
                    <a:lstStyle/>
                    <a:p>
                      <a:r>
                        <a:rPr lang="en-US" sz="1600" b="1" dirty="0" smtClean="0"/>
                        <a:t>                                                        CONTENTS</a:t>
                      </a:r>
                      <a:endParaRPr lang="en-US" sz="1600" b="1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25287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S. No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                                      Topics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 Page No.</a:t>
                      </a:r>
                      <a:endParaRPr lang="en-US" sz="1600" b="1" dirty="0"/>
                    </a:p>
                  </a:txBody>
                  <a:tcPr/>
                </a:tc>
              </a:tr>
              <a:tr h="33283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600" b="1" dirty="0" smtClean="0"/>
                        <a:t>I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Introduction</a:t>
                      </a:r>
                      <a:r>
                        <a:rPr lang="en-US" sz="1600" b="0" baseline="0" dirty="0" smtClean="0"/>
                        <a:t> /Concepts  of GST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Book Antiqua" pitchFamily="18" charset="0"/>
                        </a:rPr>
                        <a:t>3-4</a:t>
                      </a:r>
                      <a:endParaRPr lang="en-US" sz="1600" b="1" dirty="0">
                        <a:latin typeface="Book Antiqua" pitchFamily="18" charset="0"/>
                      </a:endParaRPr>
                    </a:p>
                  </a:txBody>
                  <a:tcPr/>
                </a:tc>
              </a:tr>
              <a:tr h="329079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II</a:t>
                      </a:r>
                      <a:endParaRPr lang="en-US" sz="16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Existing</a:t>
                      </a:r>
                      <a:r>
                        <a:rPr lang="en-US" sz="1600" b="0" baseline="0" dirty="0" smtClean="0"/>
                        <a:t> &amp; </a:t>
                      </a:r>
                      <a:r>
                        <a:rPr lang="en-US" sz="1600" b="0" dirty="0" smtClean="0"/>
                        <a:t>Proposed</a:t>
                      </a:r>
                      <a:r>
                        <a:rPr lang="en-US" sz="1600" b="0" baseline="0" dirty="0" smtClean="0"/>
                        <a:t> Tax Structure in India</a:t>
                      </a:r>
                      <a:endParaRPr lang="en-US" sz="1600" b="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Book Antiqua" pitchFamily="18" charset="0"/>
                        </a:rPr>
                        <a:t>5-6</a:t>
                      </a:r>
                      <a:endParaRPr lang="en-US" sz="1600" b="1" dirty="0">
                        <a:latin typeface="Book Antiqua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40229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III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Model/Components</a:t>
                      </a:r>
                      <a:r>
                        <a:rPr lang="en-US" sz="1600" b="0" baseline="0" dirty="0" smtClean="0"/>
                        <a:t> of GST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Book Antiqua" pitchFamily="18" charset="0"/>
                        </a:rPr>
                        <a:t>7</a:t>
                      </a:r>
                      <a:endParaRPr lang="en-US" sz="1600" b="1" dirty="0">
                        <a:latin typeface="Book Antiqua" pitchFamily="18" charset="0"/>
                      </a:endParaRPr>
                    </a:p>
                  </a:txBody>
                  <a:tcPr anchor="ctr"/>
                </a:tc>
              </a:tr>
              <a:tr h="329079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IV</a:t>
                      </a:r>
                      <a:endParaRPr lang="en-US" sz="16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Applicability &amp; Rate in GST Regime</a:t>
                      </a:r>
                      <a:endParaRPr lang="en-US" sz="1600" b="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Book Antiqua" pitchFamily="18" charset="0"/>
                        </a:rPr>
                        <a:t>8-9</a:t>
                      </a:r>
                      <a:endParaRPr lang="en-US" sz="1600" b="1" dirty="0">
                        <a:latin typeface="Book Antiqua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94157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V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GST Set off Chain  &amp; its methodology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Book Antiqua" pitchFamily="18" charset="0"/>
                        </a:rPr>
                        <a:t>10</a:t>
                      </a:r>
                      <a:endParaRPr lang="en-US" sz="1600" b="1" dirty="0">
                        <a:latin typeface="Book Antiqua" pitchFamily="18" charset="0"/>
                      </a:endParaRPr>
                    </a:p>
                  </a:txBody>
                  <a:tcPr/>
                </a:tc>
              </a:tr>
              <a:tr h="329079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VI</a:t>
                      </a:r>
                      <a:endParaRPr lang="en-US" sz="1600" b="1" dirty="0"/>
                    </a:p>
                  </a:txBody>
                  <a:tcP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Functioning  of GST</a:t>
                      </a:r>
                      <a:endParaRPr lang="en-US" sz="1600" b="0" dirty="0"/>
                    </a:p>
                  </a:txBody>
                  <a:tcP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Book Antiqua" pitchFamily="18" charset="0"/>
                        </a:rPr>
                        <a:t>11</a:t>
                      </a:r>
                      <a:endParaRPr lang="en-US" sz="1600" b="1" dirty="0">
                        <a:latin typeface="Book Antiqua" pitchFamily="18" charset="0"/>
                      </a:endParaRPr>
                    </a:p>
                  </a:txBody>
                  <a:tcPr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329134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VII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Others Areas of GST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Book Antiqua" pitchFamily="18" charset="0"/>
                        </a:rPr>
                        <a:t>12-13</a:t>
                      </a:r>
                      <a:endParaRPr lang="en-US" sz="1600" b="1" dirty="0">
                        <a:latin typeface="Book Antiqua" pitchFamily="18" charset="0"/>
                      </a:endParaRPr>
                    </a:p>
                  </a:txBody>
                  <a:tcPr/>
                </a:tc>
              </a:tr>
              <a:tr h="329079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VIII</a:t>
                      </a:r>
                      <a:endParaRPr lang="en-US" sz="1600" b="1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Benefits under GST</a:t>
                      </a:r>
                      <a:endParaRPr lang="en-US" sz="1600" b="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Book Antiqua" pitchFamily="18" charset="0"/>
                        </a:rPr>
                        <a:t>14</a:t>
                      </a:r>
                      <a:endParaRPr lang="en-US" sz="1600" b="1" dirty="0">
                        <a:latin typeface="Book Antiqua" pitchFamily="18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40229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IX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Key Amendments in Bill</a:t>
                      </a:r>
                      <a:r>
                        <a:rPr lang="en-US" sz="1600" b="0" baseline="0" dirty="0" smtClean="0"/>
                        <a:t> 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Book Antiqua" pitchFamily="18" charset="0"/>
                        </a:rPr>
                        <a:t>15</a:t>
                      </a:r>
                      <a:endParaRPr lang="en-US" sz="1600" b="1" dirty="0">
                        <a:latin typeface="Book Antiqua" pitchFamily="18" charset="0"/>
                      </a:endParaRPr>
                    </a:p>
                  </a:txBody>
                  <a:tcPr/>
                </a:tc>
              </a:tr>
              <a:tr h="329079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X</a:t>
                      </a:r>
                      <a:endParaRPr lang="en-US" sz="1600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Sector</a:t>
                      </a:r>
                      <a:r>
                        <a:rPr lang="en-US" sz="1600" b="0" baseline="0" dirty="0" smtClean="0"/>
                        <a:t> Wise Impacts</a:t>
                      </a:r>
                      <a:endParaRPr lang="en-US" sz="1600" b="0" dirty="0" smtClean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Book Antiqua" pitchFamily="18" charset="0"/>
                        </a:rPr>
                        <a:t>16-18</a:t>
                      </a:r>
                      <a:endParaRPr lang="en-US" sz="1600" b="1" dirty="0">
                        <a:latin typeface="Book Antiqua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40229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XI</a:t>
                      </a:r>
                      <a:endParaRPr lang="en-US" sz="16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GST Rollout Stages</a:t>
                      </a:r>
                      <a:endParaRPr lang="en-US" sz="1600" b="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Book Antiqua" pitchFamily="18" charset="0"/>
                        </a:rPr>
                        <a:t>19</a:t>
                      </a:r>
                      <a:endParaRPr lang="en-US" sz="1600" b="1" dirty="0">
                        <a:latin typeface="Book Antiqua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425287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XII</a:t>
                      </a:r>
                      <a:endParaRPr lang="en-US" sz="1600" b="1" dirty="0"/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Flaws of the GST Model</a:t>
                      </a: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Book Antiqua" pitchFamily="18" charset="0"/>
                        </a:rPr>
                        <a:t>20</a:t>
                      </a:r>
                      <a:endParaRPr lang="en-US" sz="1600" b="1" dirty="0">
                        <a:latin typeface="Book Antiqua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</a:tr>
              <a:tr h="425287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XIII</a:t>
                      </a:r>
                      <a:endParaRPr lang="en-US" sz="1600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Conclusion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Book Antiqua" pitchFamily="18" charset="0"/>
                        </a:rPr>
                        <a:t>21-22</a:t>
                      </a:r>
                      <a:endParaRPr lang="en-US" sz="1600" b="1" dirty="0">
                        <a:latin typeface="Book Antiqua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055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0531">
        <p14:prism isInverted="1"/>
      </p:transition>
    </mc:Choice>
    <mc:Fallback xmlns="">
      <p:transition spd="slow" advTm="20531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20</a:t>
            </a:fld>
            <a:endParaRPr lang="en-US"/>
          </a:p>
        </p:txBody>
      </p:sp>
      <p:sp>
        <p:nvSpPr>
          <p:cNvPr id="3" name="Flowchart: Alternate Process 2"/>
          <p:cNvSpPr/>
          <p:nvPr/>
        </p:nvSpPr>
        <p:spPr>
          <a:xfrm>
            <a:off x="914400" y="609600"/>
            <a:ext cx="7010400" cy="609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Flaws of the GST Model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33400" y="1447800"/>
            <a:ext cx="8153400" cy="5105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dirty="0"/>
          </a:p>
          <a:p>
            <a:endParaRPr lang="en-US" dirty="0"/>
          </a:p>
          <a:p>
            <a:pPr marL="285750" indent="-285750">
              <a:buFont typeface="Wingdings" pitchFamily="2" charset="2"/>
              <a:buChar char="Ø"/>
            </a:pPr>
            <a:endParaRPr lang="en-US" dirty="0" smtClean="0"/>
          </a:p>
          <a:p>
            <a:pPr marL="285750" indent="-285750">
              <a:buFont typeface="Wingdings" pitchFamily="2" charset="2"/>
              <a:buChar char="Ø"/>
            </a:pPr>
            <a:endParaRPr lang="en-US" dirty="0"/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Major flaws of this model is that the local dealers have to pay CGST in addition to SGST.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Because  of no differentiation  between “goods &amp; services” , services  supply within the state would attract SGST at each stage in the supply chain ,but in the mean time Assesse have  to pay CGST also.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The issue which still needs to be resolved are the revenue sharing between States &amp; center  &amp; a framework for exemption , threshold limit as well as composition scheme.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Introduction  of GST model could affect negatively (than  positively) to few Industries/sectors.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Under the GST Model , the state should face heavy losses in terms of tax collection</a:t>
            </a:r>
            <a:r>
              <a:rPr lang="en-US" dirty="0"/>
              <a:t> </a:t>
            </a:r>
            <a:r>
              <a:rPr lang="en-US" dirty="0" smtClean="0"/>
              <a:t>but they also get compensated on the other hand by the states.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err="1" smtClean="0"/>
              <a:t>Infact</a:t>
            </a:r>
            <a:r>
              <a:rPr lang="en-US" dirty="0" smtClean="0"/>
              <a:t> some states are of the view that there should not be any time –frame for compensation scheme.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170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40143">
        <p14:pan dir="u"/>
      </p:transition>
    </mc:Choice>
    <mc:Fallback xmlns="">
      <p:transition spd="slow" advTm="40143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21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167139"/>
              </p:ext>
            </p:extLst>
          </p:nvPr>
        </p:nvGraphicFramePr>
        <p:xfrm>
          <a:off x="533400" y="457200"/>
          <a:ext cx="8305800" cy="6208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5800"/>
              </a:tblGrid>
              <a:tr h="38019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                           </a:t>
                      </a:r>
                      <a:r>
                        <a:rPr lang="en-US" sz="2000" b="1" dirty="0" smtClean="0"/>
                        <a:t>                      </a:t>
                      </a:r>
                      <a:r>
                        <a:rPr lang="en-US" sz="2000" b="1" dirty="0" smtClean="0">
                          <a:solidFill>
                            <a:srgbClr val="FFFF00"/>
                          </a:solidFill>
                        </a:rPr>
                        <a:t>  Conclusion</a:t>
                      </a:r>
                      <a:endParaRPr lang="en-US" sz="20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</a:tr>
              <a:tr h="65623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US" dirty="0" smtClean="0"/>
                        <a:t>GST being a dynamic &amp; comprehensive legislation</a:t>
                      </a:r>
                      <a:r>
                        <a:rPr lang="en-US" baseline="0" dirty="0" smtClean="0"/>
                        <a:t> which shall replace most of the Indirect Taxes of our Country.</a:t>
                      </a:r>
                      <a:endParaRPr lang="en-US" dirty="0"/>
                    </a:p>
                  </a:txBody>
                  <a:tcPr/>
                </a:tc>
              </a:tr>
              <a:tr h="65623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US" dirty="0" smtClean="0"/>
                        <a:t>Since it is a major indirect tax reform in India, there would be new legislation and</a:t>
                      </a:r>
                      <a:r>
                        <a:rPr lang="en-US" baseline="0" dirty="0" smtClean="0"/>
                        <a:t> procedures.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218713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US" dirty="0" smtClean="0"/>
                        <a:t>Most concerns expressed about</a:t>
                      </a:r>
                      <a:r>
                        <a:rPr lang="en-US" baseline="0" dirty="0" smtClean="0"/>
                        <a:t> the implementation of GST can be divided into 3 categories : </a:t>
                      </a:r>
                    </a:p>
                    <a:p>
                      <a:pPr marL="0" indent="0">
                        <a:buFont typeface="Wingdings" pitchFamily="2" charset="2"/>
                        <a:buNone/>
                      </a:pPr>
                      <a:endParaRPr lang="en-US" baseline="0" dirty="0" smtClean="0"/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baseline="0" dirty="0" smtClean="0"/>
                        <a:t>         i) Design Issues      ii) Operational Issues    iii) Infrastructure  Issues      </a:t>
                      </a:r>
                      <a:endParaRPr lang="en-US" dirty="0"/>
                    </a:p>
                  </a:txBody>
                  <a:tcPr/>
                </a:tc>
              </a:tr>
              <a:tr h="1781196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US" dirty="0" smtClean="0"/>
                        <a:t>For GST to be effective there should be identical GST laws /procedures across states</a:t>
                      </a:r>
                      <a:r>
                        <a:rPr lang="en-US" baseline="0" dirty="0" smtClean="0"/>
                        <a:t> as well as the centre.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US" baseline="0" dirty="0" smtClean="0"/>
                        <a:t>Few state Govt. have recently indicated their opposition to the implementation of GST at the present juncture.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US" baseline="0" dirty="0" smtClean="0"/>
                        <a:t>In the mean time ,those state who are not opposing against the implementation of GST may want assurances that their existing revenues will be protected.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499954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US" dirty="0" smtClean="0"/>
                        <a:t>So, it is now universally acknowledged and</a:t>
                      </a:r>
                      <a:r>
                        <a:rPr lang="en-US" baseline="0" dirty="0" smtClean="0"/>
                        <a:t> recognized that the GST , in whatever form should be introduced at the earliest as a fundamental fiscal reform measure.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US" baseline="0" dirty="0" smtClean="0"/>
                        <a:t>Now, on June 14,2016, the CG has put the Draft Model GST law on Public domain.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2993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35828">
        <p14:warp dir="in"/>
      </p:transition>
    </mc:Choice>
    <mc:Fallback xmlns="">
      <p:transition spd="slow" advTm="35828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22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47937"/>
              </p:ext>
            </p:extLst>
          </p:nvPr>
        </p:nvGraphicFramePr>
        <p:xfrm>
          <a:off x="533400" y="609600"/>
          <a:ext cx="8305800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5800"/>
              </a:tblGrid>
              <a:tr h="619173">
                <a:tc>
                  <a:txBody>
                    <a:bodyPr/>
                    <a:lstStyle/>
                    <a:p>
                      <a:pPr marL="285750" indent="-285750" algn="l">
                        <a:buFont typeface="Wingdings" pitchFamily="2" charset="2"/>
                        <a:buChar char="Ø"/>
                      </a:pPr>
                      <a:r>
                        <a:rPr lang="en-US" b="1" dirty="0" smtClean="0"/>
                        <a:t>The long</a:t>
                      </a:r>
                      <a:r>
                        <a:rPr lang="en-US" b="1" baseline="0" dirty="0" smtClean="0"/>
                        <a:t> delayed GST Bill has finally got the  nod of the Rajya Sabha  as well as in Lok Shabha  in the 2</a:t>
                      </a:r>
                      <a:r>
                        <a:rPr lang="en-US" b="1" baseline="30000" dirty="0" smtClean="0"/>
                        <a:t>nd</a:t>
                      </a:r>
                      <a:r>
                        <a:rPr lang="en-US" b="1" baseline="0" dirty="0" smtClean="0"/>
                        <a:t> week of August ,2016.</a:t>
                      </a:r>
                      <a:endParaRPr lang="en-US" b="1" dirty="0"/>
                    </a:p>
                  </a:txBody>
                  <a:tcPr/>
                </a:tc>
              </a:tr>
              <a:tr h="619173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US" dirty="0" smtClean="0"/>
                        <a:t>The Rajya Sabha has unanimously passed the ambitious GST Bill with over 2/3 majority.</a:t>
                      </a:r>
                      <a:endParaRPr lang="en-US" dirty="0"/>
                    </a:p>
                  </a:txBody>
                  <a:tcPr/>
                </a:tc>
              </a:tr>
              <a:tr h="619173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US" dirty="0" smtClean="0"/>
                        <a:t>All the Political Party had already given their consent provided</a:t>
                      </a:r>
                      <a:r>
                        <a:rPr lang="en-US" baseline="0" dirty="0" smtClean="0"/>
                        <a:t> their demand had been considered except AIADMK  party.</a:t>
                      </a:r>
                      <a:endParaRPr lang="en-US" dirty="0"/>
                    </a:p>
                  </a:txBody>
                  <a:tcPr/>
                </a:tc>
              </a:tr>
              <a:tr h="358727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US" dirty="0" smtClean="0"/>
                        <a:t>The</a:t>
                      </a:r>
                      <a:r>
                        <a:rPr lang="en-US" baseline="0" dirty="0" smtClean="0"/>
                        <a:t> Draft GST model Law shall be referred as the Central/State  GST Act, 2016.</a:t>
                      </a:r>
                      <a:endParaRPr lang="en-US" dirty="0"/>
                    </a:p>
                  </a:txBody>
                  <a:tcPr/>
                </a:tc>
              </a:tr>
              <a:tr h="619173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US" dirty="0" smtClean="0"/>
                        <a:t>The</a:t>
                      </a:r>
                      <a:r>
                        <a:rPr lang="en-US" baseline="0" dirty="0" smtClean="0"/>
                        <a:t> availability of Draft Model GST Law enables the Trade &amp; Industry to plan the transition from the existing Indirect tax regime to the GST regime.</a:t>
                      </a:r>
                      <a:endParaRPr lang="en-US" dirty="0"/>
                    </a:p>
                  </a:txBody>
                  <a:tcPr/>
                </a:tc>
              </a:tr>
              <a:tr h="619173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en-US" dirty="0" smtClean="0"/>
                        <a:t>The Government has already missed its pre decided deadline of 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dirty="0" smtClean="0"/>
                        <a:t> April  2016, let’s hope that GST law will be effective from 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dirty="0" smtClean="0"/>
                        <a:t> April 2017.</a:t>
                      </a:r>
                    </a:p>
                  </a:txBody>
                  <a:tcPr/>
                </a:tc>
              </a:tr>
              <a:tr h="619173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en-US" dirty="0" smtClean="0"/>
                        <a:t>Further , the</a:t>
                      </a:r>
                      <a:r>
                        <a:rPr lang="en-US" baseline="0" dirty="0" smtClean="0"/>
                        <a:t> Chartered Accountants &amp; the Allied Professionals are going to play the leading role in helping the business houses  as well as corporate also.</a:t>
                      </a:r>
                      <a:endParaRPr lang="en-US" dirty="0" smtClean="0"/>
                    </a:p>
                  </a:txBody>
                  <a:tcPr/>
                </a:tc>
              </a:tr>
              <a:tr h="358727">
                <a:tc>
                  <a:txBody>
                    <a:bodyPr/>
                    <a:lstStyle/>
                    <a:p>
                      <a:pPr marL="285750" indent="-285750" algn="l">
                        <a:buFont typeface="Wingdings" pitchFamily="2" charset="2"/>
                        <a:buChar char="Ø"/>
                      </a:pPr>
                      <a:r>
                        <a:rPr lang="en-US" b="0" dirty="0" smtClean="0"/>
                        <a:t>GST will be the best example of cooperative federalism.</a:t>
                      </a:r>
                      <a:endParaRPr lang="en-US" b="0" dirty="0"/>
                    </a:p>
                  </a:txBody>
                  <a:tcPr/>
                </a:tc>
              </a:tr>
              <a:tr h="358727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US" dirty="0" smtClean="0"/>
                        <a:t>Together  we will take India to new heights of progress. </a:t>
                      </a:r>
                      <a:endParaRPr lang="en-US" dirty="0"/>
                    </a:p>
                  </a:txBody>
                  <a:tcPr/>
                </a:tc>
              </a:tr>
              <a:tr h="358727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US" dirty="0" smtClean="0"/>
                        <a:t>In Nutshell , it is a biggest tax reform till date in our country.</a:t>
                      </a:r>
                      <a:endParaRPr lang="en-US" dirty="0"/>
                    </a:p>
                  </a:txBody>
                  <a:tcPr/>
                </a:tc>
              </a:tr>
              <a:tr h="358727">
                <a:tc>
                  <a:txBody>
                    <a:bodyPr/>
                    <a:lstStyle/>
                    <a:p>
                      <a:pPr marL="0" indent="0">
                        <a:buFont typeface="Wingdings" pitchFamily="2" charset="2"/>
                        <a:buNone/>
                      </a:pP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7021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8859">
        <p:fade/>
      </p:transition>
    </mc:Choice>
    <mc:Fallback xmlns="">
      <p:transition spd="med" advTm="38859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23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6019800"/>
          </a:xfrm>
          <a:solidFill>
            <a:schemeClr val="accent4">
              <a:lumMod val="50000"/>
            </a:schemeClr>
          </a:solidFill>
        </p:spPr>
        <p:txBody>
          <a:bodyPr/>
          <a:lstStyle/>
          <a:p>
            <a:r>
              <a:rPr lang="en-US" dirty="0" smtClean="0"/>
              <a:t>                      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THANK YOU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417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413">
        <p14:window dir="vert"/>
      </p:transition>
    </mc:Choice>
    <mc:Fallback xmlns="">
      <p:transition spd="slow" advTm="8413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596154"/>
              </p:ext>
            </p:extLst>
          </p:nvPr>
        </p:nvGraphicFramePr>
        <p:xfrm>
          <a:off x="685800" y="914400"/>
          <a:ext cx="8001000" cy="489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1000"/>
              </a:tblGrid>
              <a:tr h="370840"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2">
                            <a:lumMod val="75000"/>
                          </a:schemeClr>
                        </a:buClr>
                        <a:buFont typeface="Wingdings" pitchFamily="2" charset="2"/>
                        <a:buChar char="Ø"/>
                      </a:pPr>
                      <a:r>
                        <a:rPr lang="en-US" b="0" dirty="0" smtClean="0"/>
                        <a:t>It</a:t>
                      </a:r>
                      <a:r>
                        <a:rPr lang="en-US" b="0" baseline="0" dirty="0" smtClean="0"/>
                        <a:t> is a tax on Goods &amp; Services  with comprehensive  &amp; continuous Chain  of Set off  benefit  from producers</a:t>
                      </a:r>
                      <a:r>
                        <a:rPr lang="en-US" b="0" dirty="0" smtClean="0"/>
                        <a:t>  to</a:t>
                      </a:r>
                      <a:r>
                        <a:rPr lang="en-US" b="0" baseline="0" dirty="0" smtClean="0"/>
                        <a:t> retailer  point.</a:t>
                      </a:r>
                      <a:r>
                        <a:rPr lang="en-US" b="0" dirty="0" smtClean="0"/>
                        <a:t>             </a:t>
                      </a:r>
                      <a:endParaRPr lang="en-US" b="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2">
                            <a:lumMod val="75000"/>
                          </a:schemeClr>
                        </a:buClr>
                        <a:buFont typeface="Wingdings" pitchFamily="2" charset="2"/>
                        <a:buChar char="Ø"/>
                      </a:pPr>
                      <a:r>
                        <a:rPr lang="en-US" b="0" dirty="0" smtClean="0"/>
                        <a:t>In other words, GST is an Indirect tax which is levy on manufacture, sale</a:t>
                      </a:r>
                      <a:r>
                        <a:rPr lang="en-US" b="0" baseline="0" dirty="0" smtClean="0"/>
                        <a:t> &amp; consumption of all goods &amp; services.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US" dirty="0" smtClean="0"/>
                        <a:t>It substitute mostly all the indirect taxes like excise, VAT, Service Tax,</a:t>
                      </a:r>
                      <a:r>
                        <a:rPr lang="en-US" baseline="0" dirty="0" smtClean="0"/>
                        <a:t> Entertainment Tax, Luxury Tax, CVD as well as SAD.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US" dirty="0" smtClean="0"/>
                        <a:t>It is based on the VAT principles</a:t>
                      </a:r>
                      <a:r>
                        <a:rPr lang="en-US" baseline="0" dirty="0" smtClean="0"/>
                        <a:t> 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US" dirty="0" smtClean="0"/>
                        <a:t>It is supposed to be implemented </a:t>
                      </a:r>
                      <a:r>
                        <a:rPr lang="en-US" baseline="0" dirty="0" smtClean="0"/>
                        <a:t> w.e.f   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baseline="0" dirty="0" smtClean="0"/>
                        <a:t> April 2017.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53848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en-US" b="0" dirty="0" smtClean="0"/>
                        <a:t>It</a:t>
                      </a:r>
                      <a:r>
                        <a:rPr lang="en-US" b="0" baseline="0" dirty="0" smtClean="0"/>
                        <a:t> is expected to be levied only at a destination level/Real Consumption Place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b="0" baseline="0" dirty="0" smtClean="0"/>
                        <a:t>      not at a various points.</a:t>
                      </a:r>
                      <a:endParaRPr lang="en-US" b="0" dirty="0" smtClean="0"/>
                    </a:p>
                  </a:txBody>
                  <a:tcPr/>
                </a:tc>
              </a:tr>
              <a:tr h="58420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US" dirty="0" smtClean="0"/>
                        <a:t>Taxation power lies with both in the hands of CG as</a:t>
                      </a:r>
                      <a:r>
                        <a:rPr lang="en-US" baseline="0" dirty="0" smtClean="0"/>
                        <a:t> well as SG also.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en-US" dirty="0" smtClean="0"/>
                        <a:t>There will be  no distinction  between  goods</a:t>
                      </a:r>
                      <a:r>
                        <a:rPr lang="en-US" baseline="0" dirty="0" smtClean="0"/>
                        <a:t> &amp; services.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en-US" dirty="0" smtClean="0"/>
                        <a:t>After Introduction  of GST, all the traders including manufacturer will be paying both the type of taxes</a:t>
                      </a:r>
                      <a:r>
                        <a:rPr lang="en-US" baseline="0" dirty="0" smtClean="0"/>
                        <a:t> (CGST &amp; SGST).</a:t>
                      </a:r>
                      <a:endParaRPr lang="en-US" dirty="0" smtClean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030582"/>
              </p:ext>
            </p:extLst>
          </p:nvPr>
        </p:nvGraphicFramePr>
        <p:xfrm>
          <a:off x="1981200" y="228600"/>
          <a:ext cx="5140036" cy="526473"/>
        </p:xfrm>
        <a:graphic>
          <a:graphicData uri="http://schemas.openxmlformats.org/drawingml/2006/table">
            <a:tbl>
              <a:tblPr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5140036"/>
              </a:tblGrid>
              <a:tr h="526473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                  Introduction/Concept</a:t>
                      </a:r>
                      <a:r>
                        <a:rPr lang="en-US" b="1" baseline="0" dirty="0" smtClean="0"/>
                        <a:t>  of  GST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3231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5844">
        <p:fade/>
      </p:transition>
    </mc:Choice>
    <mc:Fallback xmlns="">
      <p:transition spd="med" advTm="2584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2170606"/>
              </p:ext>
            </p:extLst>
          </p:nvPr>
        </p:nvGraphicFramePr>
        <p:xfrm>
          <a:off x="609600" y="533400"/>
          <a:ext cx="7848600" cy="4688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8600"/>
              </a:tblGrid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US" dirty="0" smtClean="0"/>
                        <a:t>GST leads</a:t>
                      </a:r>
                      <a:r>
                        <a:rPr lang="en-US" baseline="0" dirty="0" smtClean="0"/>
                        <a:t> to immense scope, Opportunities as well as some challenges also.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US" dirty="0" smtClean="0"/>
                        <a:t>Centre</a:t>
                      </a:r>
                      <a:r>
                        <a:rPr lang="en-US" baseline="0" dirty="0" smtClean="0"/>
                        <a:t> is empowered to levy GST on Goods &amp; Services upon the Production stage, while  State have the power to tax on sale of goods.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India is proposing to implement dual GST.</a:t>
                      </a: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en-US" dirty="0" smtClean="0"/>
                        <a:t>GST</a:t>
                      </a:r>
                      <a:r>
                        <a:rPr lang="en-US" baseline="0" dirty="0" smtClean="0"/>
                        <a:t> law would emphasize on voluntary compliance .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en-US" dirty="0" smtClean="0"/>
                        <a:t>It is a comprehensive levy and envisages  tax collection on both goods and</a:t>
                      </a:r>
                      <a:r>
                        <a:rPr lang="en-US" baseline="0" dirty="0" smtClean="0"/>
                        <a:t> services at the same rate.</a:t>
                      </a:r>
                      <a:endParaRPr lang="en-US" dirty="0" smtClean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US" dirty="0" smtClean="0"/>
                        <a:t>It subsumes a large no. of central</a:t>
                      </a:r>
                      <a:r>
                        <a:rPr lang="en-US" baseline="0" dirty="0" smtClean="0"/>
                        <a:t> &amp; state taxes into a single tax.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US" dirty="0" smtClean="0"/>
                        <a:t>It is also expected that GST will mitigate the cascading effect of taxes.</a:t>
                      </a:r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en-US" dirty="0" smtClean="0"/>
                        <a:t>In the mean time, it</a:t>
                      </a:r>
                      <a:r>
                        <a:rPr lang="en-US" baseline="0" dirty="0" smtClean="0"/>
                        <a:t> also helps in terms of uniformity like in case of chargeability, definition of taxable services or person, measure of levy, basis of classification etc.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9694390"/>
      </p:ext>
    </p:extLst>
  </p:cSld>
  <p:clrMapOvr>
    <a:masterClrMapping/>
  </p:clrMapOvr>
  <p:transition spd="slow" advTm="21824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62174"/>
              </p:ext>
            </p:extLst>
          </p:nvPr>
        </p:nvGraphicFramePr>
        <p:xfrm>
          <a:off x="685800" y="360218"/>
          <a:ext cx="7765473" cy="471055"/>
        </p:xfrm>
        <a:graphic>
          <a:graphicData uri="http://schemas.openxmlformats.org/drawingml/2006/table">
            <a:tbl>
              <a:tblPr/>
              <a:tblGrid>
                <a:gridCol w="7765473"/>
              </a:tblGrid>
              <a:tr h="471055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Existing </a:t>
                      </a:r>
                      <a:r>
                        <a:rPr lang="en-US" sz="2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Tax structure in India</a:t>
                      </a:r>
                      <a:endParaRPr lang="en-US" sz="20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cell3D prstMaterial="dkEdge">
                      <a:bevel prst="artDeco"/>
                      <a:lightRig rig="flood" dir="t"/>
                    </a:cell3D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813280857"/>
              </p:ext>
            </p:extLst>
          </p:nvPr>
        </p:nvGraphicFramePr>
        <p:xfrm>
          <a:off x="228600" y="990600"/>
          <a:ext cx="8763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3886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17288">
        <p:checker/>
      </p:transition>
    </mc:Choice>
    <mc:Fallback xmlns="">
      <p:transition spd="slow" advTm="17288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9321903"/>
              </p:ext>
            </p:extLst>
          </p:nvPr>
        </p:nvGraphicFramePr>
        <p:xfrm>
          <a:off x="387927" y="360218"/>
          <a:ext cx="8271164" cy="396240"/>
        </p:xfrm>
        <a:graphic>
          <a:graphicData uri="http://schemas.openxmlformats.org/drawingml/2006/table">
            <a:tbl>
              <a:tblPr/>
              <a:tblGrid>
                <a:gridCol w="8271164"/>
              </a:tblGrid>
              <a:tr h="387927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 Proposed Tax structure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</a:rPr>
                        <a:t> in India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b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cell3D prstMaterial="dkEdge">
                      <a:bevel prst="artDeco"/>
                      <a:lightRig rig="flood" dir="t"/>
                    </a:cell3D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9262023"/>
              </p:ext>
            </p:extLst>
          </p:nvPr>
        </p:nvGraphicFramePr>
        <p:xfrm>
          <a:off x="457200" y="1066800"/>
          <a:ext cx="83820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1962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2941">
        <p:blinds dir="vert"/>
      </p:transition>
    </mc:Choice>
    <mc:Fallback xmlns="">
      <p:transition spd="slow" advTm="12941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7A0B-59DF-4251-8177-41932C049465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108322"/>
              </p:ext>
            </p:extLst>
          </p:nvPr>
        </p:nvGraphicFramePr>
        <p:xfrm>
          <a:off x="1371600" y="609600"/>
          <a:ext cx="6096000" cy="396240"/>
        </p:xfrm>
        <a:graphic>
          <a:graphicData uri="http://schemas.openxmlformats.org/drawingml/2006/table">
            <a:tbl>
              <a:tblPr fir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2060"/>
                          </a:solidFill>
                        </a:rPr>
                        <a:t>  </a:t>
                      </a:r>
                      <a:r>
                        <a:rPr lang="en-US" sz="2000" b="1" dirty="0" smtClean="0">
                          <a:solidFill>
                            <a:srgbClr val="002060"/>
                          </a:solidFill>
                        </a:rPr>
                        <a:t>Model/</a:t>
                      </a:r>
                      <a:r>
                        <a:rPr lang="en-US" sz="2000" b="1" baseline="0" dirty="0" smtClean="0">
                          <a:solidFill>
                            <a:srgbClr val="002060"/>
                          </a:solidFill>
                        </a:rPr>
                        <a:t>Components of GST</a:t>
                      </a:r>
                      <a:endParaRPr lang="en-US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cell3D prstMaterial="dkEdge">
                      <a:bevel h="50800" prst="divot"/>
                      <a:lightRig rig="flood" dir="t"/>
                    </a:cell3D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264473093"/>
              </p:ext>
            </p:extLst>
          </p:nvPr>
        </p:nvGraphicFramePr>
        <p:xfrm>
          <a:off x="381000" y="1397000"/>
          <a:ext cx="8458200" cy="50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130719343"/>
              </p:ext>
            </p:extLst>
          </p:nvPr>
        </p:nvGraphicFramePr>
        <p:xfrm>
          <a:off x="533400" y="1143000"/>
          <a:ext cx="81534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89924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41424">
        <p14:gallery dir="l"/>
      </p:transition>
    </mc:Choice>
    <mc:Fallback xmlns="">
      <p:transition spd="slow" advTm="41424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7A0B-59DF-4251-8177-41932C049465}" type="slidenum">
              <a:rPr lang="en-US" sz="1800" smtClean="0"/>
              <a:t>8</a:t>
            </a:fld>
            <a:endParaRPr lang="en-US" sz="1800"/>
          </a:p>
        </p:txBody>
      </p:sp>
      <p:sp>
        <p:nvSpPr>
          <p:cNvPr id="4" name="Rounded Rectangular Callout 3"/>
          <p:cNvSpPr/>
          <p:nvPr/>
        </p:nvSpPr>
        <p:spPr>
          <a:xfrm>
            <a:off x="1981200" y="457200"/>
            <a:ext cx="5562600" cy="6858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Applicability &amp; Rate under GST Regime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582304" y="1219200"/>
            <a:ext cx="8153400" cy="541020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		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GST on Exports would be zero rated, but on the other hand in “import” IGST will be levied.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GST does not apply on Alcohol &amp; petroleum  products.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But in the mean time tobacco products should be in the frame of GST.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In fact, Gov. Can levy  extra  % of tax apart from GST 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Basic threshold  limit for Goods &amp; Services shall be RS. 10 Lakh &amp; for North east Region (NER) Rs.5.00 Lakh.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Full exemption is applicable on basic necessities goods like Flour, rice, pulses, textiles, buildings, education &amp; healthcare etc. </a:t>
            </a:r>
            <a:endParaRPr lang="en-US" dirty="0"/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Gross Turnover of Goods up to </a:t>
            </a:r>
            <a:r>
              <a:rPr lang="en-US" dirty="0" err="1" smtClean="0"/>
              <a:t>Rs</a:t>
            </a:r>
            <a:r>
              <a:rPr lang="en-US" dirty="0" smtClean="0"/>
              <a:t>. 1.50 </a:t>
            </a:r>
            <a:r>
              <a:rPr lang="en-US" dirty="0" err="1" smtClean="0"/>
              <a:t>cr</a:t>
            </a:r>
            <a:r>
              <a:rPr lang="en-US" dirty="0" smtClean="0"/>
              <a:t> may be assigned exclusively to the states.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/>
              <a:t>Gross Turnover of </a:t>
            </a:r>
            <a:r>
              <a:rPr lang="en-US" dirty="0" smtClean="0"/>
              <a:t> Services </a:t>
            </a:r>
            <a:r>
              <a:rPr lang="en-US" dirty="0"/>
              <a:t>up to </a:t>
            </a:r>
            <a:r>
              <a:rPr lang="en-US" dirty="0" err="1"/>
              <a:t>Rs</a:t>
            </a:r>
            <a:r>
              <a:rPr lang="en-US" dirty="0"/>
              <a:t>. 1.50 </a:t>
            </a:r>
            <a:r>
              <a:rPr lang="en-US" dirty="0" err="1"/>
              <a:t>cr</a:t>
            </a:r>
            <a:r>
              <a:rPr lang="en-US" dirty="0"/>
              <a:t> may be assigned exclusively to the </a:t>
            </a:r>
            <a:r>
              <a:rPr lang="en-US" dirty="0" smtClean="0"/>
              <a:t>center.</a:t>
            </a:r>
            <a:endParaRPr lang="en-US" dirty="0"/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Assesse can have an option to pay tax as per  composition  scheme or may join the GST law whose turnover is up to </a:t>
            </a:r>
            <a:r>
              <a:rPr lang="en-US" dirty="0" err="1" smtClean="0"/>
              <a:t>Rs</a:t>
            </a:r>
            <a:r>
              <a:rPr lang="en-US" dirty="0" smtClean="0"/>
              <a:t>. 1.50 </a:t>
            </a:r>
            <a:r>
              <a:rPr lang="en-US" dirty="0" err="1" smtClean="0"/>
              <a:t>cr</a:t>
            </a:r>
            <a:r>
              <a:rPr lang="en-US" dirty="0" smtClean="0"/>
              <a:t> .</a:t>
            </a:r>
            <a:endParaRPr lang="en-US" dirty="0"/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But, those assesse whose turnover is and above </a:t>
            </a:r>
            <a:r>
              <a:rPr lang="en-US" dirty="0" err="1" smtClean="0"/>
              <a:t>Rs</a:t>
            </a:r>
            <a:r>
              <a:rPr lang="en-US" dirty="0" smtClean="0"/>
              <a:t>. 1.50 Cr will need to be within the framework of GST 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algn="ctr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415783"/>
      </p:ext>
    </p:extLst>
  </p:cSld>
  <p:clrMapOvr>
    <a:masterClrMapping/>
  </p:clrMapOvr>
  <p:transition spd="slow" advTm="28493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7A0B-59DF-4251-8177-41932C049465}" type="slidenum">
              <a:rPr lang="en-US" sz="2000" smtClean="0"/>
              <a:t>9</a:t>
            </a:fld>
            <a:endParaRPr lang="en-US" sz="2000"/>
          </a:p>
        </p:txBody>
      </p:sp>
      <p:sp>
        <p:nvSpPr>
          <p:cNvPr id="4" name="Rounded Rectangle 3"/>
          <p:cNvSpPr/>
          <p:nvPr/>
        </p:nvSpPr>
        <p:spPr>
          <a:xfrm>
            <a:off x="228600" y="235974"/>
            <a:ext cx="8610600" cy="632460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itchFamily="2" charset="2"/>
              <a:buChar char="q"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As far as GST rate is concerned, it is not yet prescribed yet.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CBEC has suggested the following rates for goods  as well as services.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GST rate on Gold Bullion/Jewelry might be 1%</a:t>
            </a:r>
            <a:endParaRPr lang="en-US" dirty="0"/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The opposition has sought an 18% rate in GST.</a:t>
            </a:r>
            <a:endParaRPr lang="en-US" dirty="0"/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The combined GST rate is being discussed by Government.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The Finance minister has indicated that GST rate may be in the region of 18-20%.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Internationally , GST was first introduced in France &amp; now more than 150 countries have already introduced  GST.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Most of the countries , depending on their socio-economic formation, have introduced  National level GST or Dual GST.</a:t>
            </a:r>
            <a:endParaRPr lang="en-US" dirty="0"/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Today the rate of GST in some other countries like Australia( 10%), Canada (5%), Germany (19%), Japan (5%), Singapore (7%), Sweden (25%), New  Zealand (15%), France (19.60%), Pakistan (17%) &amp; so on….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711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34697">
        <p:blinds dir="vert"/>
      </p:transition>
    </mc:Choice>
    <mc:Fallback xmlns="">
      <p:transition spd="slow" advTm="34697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1.6|1.5|1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1628</TotalTime>
  <Words>1976</Words>
  <Application>Microsoft Office PowerPoint</Application>
  <PresentationFormat>On-screen Show (4:3)</PresentationFormat>
  <Paragraphs>383</Paragraphs>
  <Slides>23</Slides>
  <Notes>2</Notes>
  <HiddenSlides>0</HiddenSlides>
  <MMClips>0</MMClips>
  <ScaleCrop>false</ScaleCrop>
  <HeadingPairs>
    <vt:vector size="8" baseType="variant">
      <vt:variant>
        <vt:lpstr>Theme</vt:lpstr>
      </vt:variant>
      <vt:variant>
        <vt:i4>1</vt:i4>
      </vt:variant>
      <vt:variant>
        <vt:lpstr>Links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Paper</vt:lpstr>
      <vt:lpstr>C:\Users\win10\Desktop\GST_Stages_Rollout.docx</vt:lpstr>
      <vt:lpstr>Worksheet</vt:lpstr>
      <vt:lpstr>GOODS &amp; SERVICES TAX (GST) IN INDIA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                 The Illustration  shown below  indicates, in term of a hypothetical  example  with  a  manufacturer, wholesaler,  along with retailor .   Manufacturer :  Let us suppose manufacturer Manufactured  1800 Kg of  Finished         Goods &amp; sold 600 Kg of FG within the state, 300 Kg of FG outside  the  state &amp; rest   is  stock transfer  outside the state @  Rs. 10.00 Per  K/g  to  wholesaler.  CGST &amp; SGST  rate is  5 %  &amp;  7%  respectively. IGST rate is  12%. Also  assume   ITC  of SGST &amp; CGST of  Rs.  500.00 &amp; Rs.950.00.   Wholesaler:  Now  suppose  wholesaler   sell  the whole  FG @ Rs. 13 Per K/g to  retailer   accordingly  as  above  mentioned     Retailer :  Now  finally  retailer  retail  the  above   mentioned   FG @  Rs.15 Per K/g  and avail  ITC  as  per  GST rules  &amp; regulations  to   the  customers.                                 </vt:lpstr>
      <vt:lpstr> 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          THANK YOU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GOODS &amp; SERVICE TAX  </dc:title>
  <dc:creator>win10</dc:creator>
  <cp:lastModifiedBy>win10</cp:lastModifiedBy>
  <cp:revision>340</cp:revision>
  <dcterms:created xsi:type="dcterms:W3CDTF">2016-06-29T15:51:40Z</dcterms:created>
  <dcterms:modified xsi:type="dcterms:W3CDTF">2016-08-19T05:07:36Z</dcterms:modified>
</cp:coreProperties>
</file>