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 id="2147483733" r:id="rId2"/>
  </p:sldMasterIdLst>
  <p:notesMasterIdLst>
    <p:notesMasterId r:id="rId28"/>
  </p:notesMasterIdLst>
  <p:handoutMasterIdLst>
    <p:handoutMasterId r:id="rId29"/>
  </p:handoutMasterIdLst>
  <p:sldIdLst>
    <p:sldId id="256" r:id="rId3"/>
    <p:sldId id="258" r:id="rId4"/>
    <p:sldId id="259" r:id="rId5"/>
    <p:sldId id="260" r:id="rId6"/>
    <p:sldId id="261" r:id="rId7"/>
    <p:sldId id="267"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8" r:id="rId21"/>
    <p:sldId id="277" r:id="rId22"/>
    <p:sldId id="279" r:id="rId23"/>
    <p:sldId id="280" r:id="rId24"/>
    <p:sldId id="281" r:id="rId25"/>
    <p:sldId id="282"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5" autoAdjust="0"/>
    <p:restoredTop sz="94580" autoAdjust="0"/>
  </p:normalViewPr>
  <p:slideViewPr>
    <p:cSldViewPr>
      <p:cViewPr>
        <p:scale>
          <a:sx n="75" d="100"/>
          <a:sy n="75" d="100"/>
        </p:scale>
        <p:origin x="-123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7" d="100"/>
          <a:sy n="57" d="100"/>
        </p:scale>
        <p:origin x="-280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2EFA42-25E6-47EC-8A3C-114E3144BC2B}"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IN"/>
        </a:p>
      </dgm:t>
    </dgm:pt>
    <dgm:pt modelId="{9629A58A-95E4-497D-9F13-8D01DF701A13}">
      <dgm:prSet phldrT="[Text]"/>
      <dgm:spPr>
        <a:solidFill>
          <a:srgbClr val="00B050"/>
        </a:solidFill>
        <a:ln>
          <a:solidFill>
            <a:schemeClr val="tx2"/>
          </a:solidFill>
        </a:ln>
      </dgm:spPr>
      <dgm:t>
        <a:bodyPr/>
        <a:lstStyle/>
        <a:p>
          <a:r>
            <a:rPr lang="en-US" dirty="0" smtClean="0"/>
            <a:t>Every </a:t>
          </a:r>
          <a:r>
            <a:rPr lang="en-US" i="1" u="none" dirty="0" smtClean="0">
              <a:solidFill>
                <a:schemeClr val="tx2"/>
              </a:solidFill>
              <a:effectLst>
                <a:outerShdw blurRad="38100" dist="38100" dir="2700000" algn="tl">
                  <a:srgbClr val="000000">
                    <a:alpha val="43137"/>
                  </a:srgbClr>
                </a:outerShdw>
              </a:effectLst>
            </a:rPr>
            <a:t>Listed Company</a:t>
          </a:r>
          <a:r>
            <a:rPr lang="en-US" dirty="0" smtClean="0"/>
            <a:t>;</a:t>
          </a:r>
          <a:endParaRPr lang="en-IN" dirty="0"/>
        </a:p>
      </dgm:t>
    </dgm:pt>
    <dgm:pt modelId="{6429CA25-2824-4B67-ACC0-DF14170AD3D7}" type="parTrans" cxnId="{3BAE37F8-85B4-484D-886F-411E8F53A859}">
      <dgm:prSet/>
      <dgm:spPr/>
      <dgm:t>
        <a:bodyPr/>
        <a:lstStyle/>
        <a:p>
          <a:endParaRPr lang="en-IN"/>
        </a:p>
      </dgm:t>
    </dgm:pt>
    <dgm:pt modelId="{92EA9B02-482C-4C7E-B1F5-3072E3A44E6A}" type="sibTrans" cxnId="{3BAE37F8-85B4-484D-886F-411E8F53A859}">
      <dgm:prSet/>
      <dgm:spPr/>
      <dgm:t>
        <a:bodyPr/>
        <a:lstStyle/>
        <a:p>
          <a:endParaRPr lang="en-IN"/>
        </a:p>
      </dgm:t>
    </dgm:pt>
    <dgm:pt modelId="{257FD030-B3D3-4642-9F00-80D3EF2ECF77}">
      <dgm:prSet/>
      <dgm:spPr>
        <a:solidFill>
          <a:srgbClr val="00B050"/>
        </a:solidFill>
        <a:ln>
          <a:solidFill>
            <a:schemeClr val="tx2"/>
          </a:solidFill>
        </a:ln>
      </dgm:spPr>
      <dgm:t>
        <a:bodyPr/>
        <a:lstStyle/>
        <a:p>
          <a:r>
            <a:rPr lang="en-US" dirty="0" smtClean="0"/>
            <a:t>At least </a:t>
          </a:r>
          <a:r>
            <a:rPr lang="en-US" dirty="0" smtClean="0">
              <a:solidFill>
                <a:schemeClr val="tx2"/>
              </a:solidFill>
              <a:effectLst>
                <a:outerShdw blurRad="38100" dist="38100" dir="2700000" algn="tl">
                  <a:srgbClr val="000000">
                    <a:alpha val="43137"/>
                  </a:srgbClr>
                </a:outerShdw>
              </a:effectLst>
            </a:rPr>
            <a:t>one third of total number of directors shall be </a:t>
          </a:r>
          <a:r>
            <a:rPr lang="en-US" i="1" dirty="0" smtClean="0"/>
            <a:t>independent Director .</a:t>
          </a:r>
          <a:endParaRPr lang="en-US" dirty="0" smtClean="0"/>
        </a:p>
      </dgm:t>
    </dgm:pt>
    <dgm:pt modelId="{F48048EE-0C86-4C56-A9C9-1B1FAF53E794}" type="parTrans" cxnId="{38178CF0-6D9C-472F-B690-A75D2F63392F}">
      <dgm:prSet/>
      <dgm:spPr/>
      <dgm:t>
        <a:bodyPr/>
        <a:lstStyle/>
        <a:p>
          <a:endParaRPr lang="en-IN"/>
        </a:p>
      </dgm:t>
    </dgm:pt>
    <dgm:pt modelId="{5177C286-7A48-4B14-8D99-42EEF0148F91}" type="sibTrans" cxnId="{38178CF0-6D9C-472F-B690-A75D2F63392F}">
      <dgm:prSet/>
      <dgm:spPr/>
      <dgm:t>
        <a:bodyPr/>
        <a:lstStyle/>
        <a:p>
          <a:endParaRPr lang="en-IN"/>
        </a:p>
      </dgm:t>
    </dgm:pt>
    <dgm:pt modelId="{9084F8F7-A15C-4B81-965B-0DB839FFF161}">
      <dgm:prSet/>
      <dgm:spPr>
        <a:solidFill>
          <a:srgbClr val="FF0000"/>
        </a:solidFill>
        <a:ln>
          <a:solidFill>
            <a:schemeClr val="tx2"/>
          </a:solidFill>
        </a:ln>
      </dgm:spPr>
      <dgm:t>
        <a:bodyPr/>
        <a:lstStyle/>
        <a:p>
          <a:r>
            <a:rPr lang="en-US" b="1" u="sng"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Central government may prescribe the minimum number of independent directors in case of any class or classes of public companies</a:t>
          </a:r>
          <a:r>
            <a:rPr lang="en-US" b="0" u="sng" dirty="0" smtClean="0">
              <a:ln>
                <a:solidFill>
                  <a:srgbClr val="FFFF00"/>
                </a:solidFill>
              </a:ln>
              <a:solidFill>
                <a:schemeClr val="bg1"/>
              </a:solidFill>
            </a:rPr>
            <a:t>.</a:t>
          </a:r>
        </a:p>
      </dgm:t>
    </dgm:pt>
    <dgm:pt modelId="{050D17D8-2476-4B16-803A-E79183FA4707}" type="parTrans" cxnId="{5EE15684-A4DB-4C82-9AA2-2B403E976228}">
      <dgm:prSet/>
      <dgm:spPr/>
      <dgm:t>
        <a:bodyPr/>
        <a:lstStyle/>
        <a:p>
          <a:endParaRPr lang="en-IN"/>
        </a:p>
      </dgm:t>
    </dgm:pt>
    <dgm:pt modelId="{67EA5C99-2A77-49C3-9C0F-D6FDC0F0F432}" type="sibTrans" cxnId="{5EE15684-A4DB-4C82-9AA2-2B403E976228}">
      <dgm:prSet/>
      <dgm:spPr/>
      <dgm:t>
        <a:bodyPr/>
        <a:lstStyle/>
        <a:p>
          <a:endParaRPr lang="en-IN"/>
        </a:p>
      </dgm:t>
    </dgm:pt>
    <dgm:pt modelId="{7B5CF51B-A790-4794-8380-6F82E0A1A2E4}" type="pres">
      <dgm:prSet presAssocID="{932EFA42-25E6-47EC-8A3C-114E3144BC2B}" presName="linear" presStyleCnt="0">
        <dgm:presLayoutVars>
          <dgm:animLvl val="lvl"/>
          <dgm:resizeHandles val="exact"/>
        </dgm:presLayoutVars>
      </dgm:prSet>
      <dgm:spPr/>
      <dgm:t>
        <a:bodyPr/>
        <a:lstStyle/>
        <a:p>
          <a:endParaRPr lang="en-IN"/>
        </a:p>
      </dgm:t>
    </dgm:pt>
    <dgm:pt modelId="{2272A3BA-4C82-4510-8BAA-76527D5932BE}" type="pres">
      <dgm:prSet presAssocID="{9629A58A-95E4-497D-9F13-8D01DF701A13}" presName="parentText" presStyleLbl="node1" presStyleIdx="0" presStyleCnt="3">
        <dgm:presLayoutVars>
          <dgm:chMax val="0"/>
          <dgm:bulletEnabled val="1"/>
        </dgm:presLayoutVars>
      </dgm:prSet>
      <dgm:spPr/>
      <dgm:t>
        <a:bodyPr/>
        <a:lstStyle/>
        <a:p>
          <a:endParaRPr lang="en-IN"/>
        </a:p>
      </dgm:t>
    </dgm:pt>
    <dgm:pt modelId="{41EEF58E-6BE5-4785-980C-130CDCB03149}" type="pres">
      <dgm:prSet presAssocID="{92EA9B02-482C-4C7E-B1F5-3072E3A44E6A}" presName="spacer" presStyleCnt="0"/>
      <dgm:spPr/>
    </dgm:pt>
    <dgm:pt modelId="{C925F903-DC61-4E9A-9F4D-6A9E8A348285}" type="pres">
      <dgm:prSet presAssocID="{257FD030-B3D3-4642-9F00-80D3EF2ECF77}" presName="parentText" presStyleLbl="node1" presStyleIdx="1" presStyleCnt="3">
        <dgm:presLayoutVars>
          <dgm:chMax val="0"/>
          <dgm:bulletEnabled val="1"/>
        </dgm:presLayoutVars>
      </dgm:prSet>
      <dgm:spPr/>
      <dgm:t>
        <a:bodyPr/>
        <a:lstStyle/>
        <a:p>
          <a:endParaRPr lang="en-IN"/>
        </a:p>
      </dgm:t>
    </dgm:pt>
    <dgm:pt modelId="{A53540A0-02F4-46BA-AED0-2BD3B823DFF1}" type="pres">
      <dgm:prSet presAssocID="{5177C286-7A48-4B14-8D99-42EEF0148F91}" presName="spacer" presStyleCnt="0"/>
      <dgm:spPr/>
    </dgm:pt>
    <dgm:pt modelId="{B5CE28AF-5A8F-4269-B00F-2370DAB8DF4D}" type="pres">
      <dgm:prSet presAssocID="{9084F8F7-A15C-4B81-965B-0DB839FFF161}" presName="parentText" presStyleLbl="node1" presStyleIdx="2" presStyleCnt="3">
        <dgm:presLayoutVars>
          <dgm:chMax val="0"/>
          <dgm:bulletEnabled val="1"/>
        </dgm:presLayoutVars>
      </dgm:prSet>
      <dgm:spPr/>
      <dgm:t>
        <a:bodyPr/>
        <a:lstStyle/>
        <a:p>
          <a:endParaRPr lang="en-IN"/>
        </a:p>
      </dgm:t>
    </dgm:pt>
  </dgm:ptLst>
  <dgm:cxnLst>
    <dgm:cxn modelId="{3BAE37F8-85B4-484D-886F-411E8F53A859}" srcId="{932EFA42-25E6-47EC-8A3C-114E3144BC2B}" destId="{9629A58A-95E4-497D-9F13-8D01DF701A13}" srcOrd="0" destOrd="0" parTransId="{6429CA25-2824-4B67-ACC0-DF14170AD3D7}" sibTransId="{92EA9B02-482C-4C7E-B1F5-3072E3A44E6A}"/>
    <dgm:cxn modelId="{8B092076-D161-4289-8888-0EECF0020C5D}" type="presOf" srcId="{257FD030-B3D3-4642-9F00-80D3EF2ECF77}" destId="{C925F903-DC61-4E9A-9F4D-6A9E8A348285}" srcOrd="0" destOrd="0" presId="urn:microsoft.com/office/officeart/2005/8/layout/vList2"/>
    <dgm:cxn modelId="{AFA49AD7-9821-4820-8FCD-A0876BECF535}" type="presOf" srcId="{932EFA42-25E6-47EC-8A3C-114E3144BC2B}" destId="{7B5CF51B-A790-4794-8380-6F82E0A1A2E4}" srcOrd="0" destOrd="0" presId="urn:microsoft.com/office/officeart/2005/8/layout/vList2"/>
    <dgm:cxn modelId="{5EE15684-A4DB-4C82-9AA2-2B403E976228}" srcId="{932EFA42-25E6-47EC-8A3C-114E3144BC2B}" destId="{9084F8F7-A15C-4B81-965B-0DB839FFF161}" srcOrd="2" destOrd="0" parTransId="{050D17D8-2476-4B16-803A-E79183FA4707}" sibTransId="{67EA5C99-2A77-49C3-9C0F-D6FDC0F0F432}"/>
    <dgm:cxn modelId="{BD97B1A5-1C4F-4B66-84E3-75505D074C49}" type="presOf" srcId="{9084F8F7-A15C-4B81-965B-0DB839FFF161}" destId="{B5CE28AF-5A8F-4269-B00F-2370DAB8DF4D}" srcOrd="0" destOrd="0" presId="urn:microsoft.com/office/officeart/2005/8/layout/vList2"/>
    <dgm:cxn modelId="{5FB70069-E4AD-484A-9EC9-F70D62A2F942}" type="presOf" srcId="{9629A58A-95E4-497D-9F13-8D01DF701A13}" destId="{2272A3BA-4C82-4510-8BAA-76527D5932BE}" srcOrd="0" destOrd="0" presId="urn:microsoft.com/office/officeart/2005/8/layout/vList2"/>
    <dgm:cxn modelId="{38178CF0-6D9C-472F-B690-A75D2F63392F}" srcId="{932EFA42-25E6-47EC-8A3C-114E3144BC2B}" destId="{257FD030-B3D3-4642-9F00-80D3EF2ECF77}" srcOrd="1" destOrd="0" parTransId="{F48048EE-0C86-4C56-A9C9-1B1FAF53E794}" sibTransId="{5177C286-7A48-4B14-8D99-42EEF0148F91}"/>
    <dgm:cxn modelId="{1B1A37D7-71E6-4DD1-BFA3-B11D20323B22}" type="presParOf" srcId="{7B5CF51B-A790-4794-8380-6F82E0A1A2E4}" destId="{2272A3BA-4C82-4510-8BAA-76527D5932BE}" srcOrd="0" destOrd="0" presId="urn:microsoft.com/office/officeart/2005/8/layout/vList2"/>
    <dgm:cxn modelId="{A7287884-FFBA-45F0-9FD1-841179E687A1}" type="presParOf" srcId="{7B5CF51B-A790-4794-8380-6F82E0A1A2E4}" destId="{41EEF58E-6BE5-4785-980C-130CDCB03149}" srcOrd="1" destOrd="0" presId="urn:microsoft.com/office/officeart/2005/8/layout/vList2"/>
    <dgm:cxn modelId="{A1A1350E-D9F7-4F26-A83F-450D7E7DDCF6}" type="presParOf" srcId="{7B5CF51B-A790-4794-8380-6F82E0A1A2E4}" destId="{C925F903-DC61-4E9A-9F4D-6A9E8A348285}" srcOrd="2" destOrd="0" presId="urn:microsoft.com/office/officeart/2005/8/layout/vList2"/>
    <dgm:cxn modelId="{C798B2BA-62C0-47AB-865F-901C4716F717}" type="presParOf" srcId="{7B5CF51B-A790-4794-8380-6F82E0A1A2E4}" destId="{A53540A0-02F4-46BA-AED0-2BD3B823DFF1}" srcOrd="3" destOrd="0" presId="urn:microsoft.com/office/officeart/2005/8/layout/vList2"/>
    <dgm:cxn modelId="{BF79478D-5792-4539-8C98-3D0EC7145F02}" type="presParOf" srcId="{7B5CF51B-A790-4794-8380-6F82E0A1A2E4}" destId="{B5CE28AF-5A8F-4269-B00F-2370DAB8DF4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1E7B2D4-686F-4A2F-A001-DD8350C8C6B4}" type="doc">
      <dgm:prSet loTypeId="urn:microsoft.com/office/officeart/2008/layout/LinedList" loCatId="list" qsTypeId="urn:microsoft.com/office/officeart/2005/8/quickstyle/3d3" qsCatId="3D" csTypeId="urn:microsoft.com/office/officeart/2005/8/colors/accent1_2" csCatId="accent1" phldr="1"/>
      <dgm:spPr/>
      <dgm:t>
        <a:bodyPr/>
        <a:lstStyle/>
        <a:p>
          <a:endParaRPr lang="en-IN"/>
        </a:p>
      </dgm:t>
    </dgm:pt>
    <dgm:pt modelId="{4B1A9C00-5569-44B6-AFF6-021A37438E53}">
      <dgm:prSet phldrT="[Text]"/>
      <dgm:spPr/>
      <dgm:t>
        <a:bodyPr/>
        <a:lstStyle/>
        <a:p>
          <a:r>
            <a:rPr lang="en-US" dirty="0" smtClean="0"/>
            <a:t>Duties of Independent Director</a:t>
          </a:r>
          <a:endParaRPr lang="en-IN" dirty="0"/>
        </a:p>
      </dgm:t>
    </dgm:pt>
    <dgm:pt modelId="{2BDD58F7-4582-47A3-A43D-95E6A84F663C}" type="parTrans" cxnId="{AB91D6BF-7B8E-4157-9EFB-02A7644DF77C}">
      <dgm:prSet/>
      <dgm:spPr/>
      <dgm:t>
        <a:bodyPr/>
        <a:lstStyle/>
        <a:p>
          <a:endParaRPr lang="en-IN"/>
        </a:p>
      </dgm:t>
    </dgm:pt>
    <dgm:pt modelId="{41A53640-7B2F-42DE-9716-27DB96C01BF9}" type="sibTrans" cxnId="{AB91D6BF-7B8E-4157-9EFB-02A7644DF77C}">
      <dgm:prSet/>
      <dgm:spPr/>
      <dgm:t>
        <a:bodyPr/>
        <a:lstStyle/>
        <a:p>
          <a:endParaRPr lang="en-IN"/>
        </a:p>
      </dgm:t>
    </dgm:pt>
    <dgm:pt modelId="{A05BEFF1-1057-4D50-B77B-FC55750A4D80}">
      <dgm:prSet phldrT="[Text]"/>
      <dgm:spPr/>
      <dgm:t>
        <a:bodyPr/>
        <a:lstStyle/>
        <a:p>
          <a:r>
            <a:rPr lang="en-US" dirty="0" smtClean="0"/>
            <a:t>Strive to attend all the meetings of Board of directors and board committee where he is a member and general meeting of the company.</a:t>
          </a:r>
          <a:endParaRPr lang="en-IN" dirty="0"/>
        </a:p>
      </dgm:t>
    </dgm:pt>
    <dgm:pt modelId="{DC589602-29EC-4951-91E6-D8EDD24B4184}" type="parTrans" cxnId="{6524F293-57D6-42CE-9DF4-FB3EF1851AB9}">
      <dgm:prSet/>
      <dgm:spPr/>
      <dgm:t>
        <a:bodyPr/>
        <a:lstStyle/>
        <a:p>
          <a:endParaRPr lang="en-IN"/>
        </a:p>
      </dgm:t>
    </dgm:pt>
    <dgm:pt modelId="{50EBCB6F-219F-46AC-95C7-812F1C755017}" type="sibTrans" cxnId="{6524F293-57D6-42CE-9DF4-FB3EF1851AB9}">
      <dgm:prSet/>
      <dgm:spPr/>
      <dgm:t>
        <a:bodyPr/>
        <a:lstStyle/>
        <a:p>
          <a:endParaRPr lang="en-IN"/>
        </a:p>
      </dgm:t>
    </dgm:pt>
    <dgm:pt modelId="{42E782F4-7CE8-400E-AE29-28EF6D82EF9C}">
      <dgm:prSet phldrT="[Text]"/>
      <dgm:spPr/>
      <dgm:t>
        <a:bodyPr/>
        <a:lstStyle/>
        <a:p>
          <a:r>
            <a:rPr lang="en-US" dirty="0" smtClean="0"/>
            <a:t> keep themselves well informed about the company and external environment in which company operates.</a:t>
          </a:r>
          <a:endParaRPr lang="en-IN" dirty="0"/>
        </a:p>
      </dgm:t>
    </dgm:pt>
    <dgm:pt modelId="{902942D2-80E4-4D08-96E5-E41F0A0938E1}" type="parTrans" cxnId="{8D2C3874-17A7-49A9-A6EE-91B0E0E0116B}">
      <dgm:prSet/>
      <dgm:spPr/>
      <dgm:t>
        <a:bodyPr/>
        <a:lstStyle/>
        <a:p>
          <a:endParaRPr lang="en-IN"/>
        </a:p>
      </dgm:t>
    </dgm:pt>
    <dgm:pt modelId="{9DA495C8-A66C-4702-BBBB-790E6730687E}" type="sibTrans" cxnId="{8D2C3874-17A7-49A9-A6EE-91B0E0E0116B}">
      <dgm:prSet/>
      <dgm:spPr/>
      <dgm:t>
        <a:bodyPr/>
        <a:lstStyle/>
        <a:p>
          <a:endParaRPr lang="en-IN"/>
        </a:p>
      </dgm:t>
    </dgm:pt>
    <dgm:pt modelId="{4D7673D9-B492-4433-B4DA-2AC95C73CE22}">
      <dgm:prSet phldrT="[Text]"/>
      <dgm:spPr/>
      <dgm:t>
        <a:bodyPr/>
        <a:lstStyle/>
        <a:p>
          <a:r>
            <a:rPr lang="en-US" dirty="0" smtClean="0"/>
            <a:t>Acting within his authority, assist in protecting the legitimate interest of the company, shareholders and its employees</a:t>
          </a:r>
        </a:p>
      </dgm:t>
    </dgm:pt>
    <dgm:pt modelId="{71FCDA82-2977-4A58-A5ED-58C8EF537EB6}" type="parTrans" cxnId="{4129A02E-CE82-4744-AE62-9F181269D1D7}">
      <dgm:prSet/>
      <dgm:spPr/>
      <dgm:t>
        <a:bodyPr/>
        <a:lstStyle/>
        <a:p>
          <a:endParaRPr lang="en-IN"/>
        </a:p>
      </dgm:t>
    </dgm:pt>
    <dgm:pt modelId="{4736C8D2-D5B7-48B6-B4B3-7160C2B72DC7}" type="sibTrans" cxnId="{4129A02E-CE82-4744-AE62-9F181269D1D7}">
      <dgm:prSet/>
      <dgm:spPr/>
      <dgm:t>
        <a:bodyPr/>
        <a:lstStyle/>
        <a:p>
          <a:endParaRPr lang="en-IN"/>
        </a:p>
      </dgm:t>
    </dgm:pt>
    <dgm:pt modelId="{CC2C2277-8243-4D50-A13C-40AC52ACF89C}">
      <dgm:prSet phldrT="[Text]"/>
      <dgm:spPr/>
      <dgm:t>
        <a:bodyPr/>
        <a:lstStyle/>
        <a:p>
          <a:r>
            <a:rPr lang="en-US" dirty="0" smtClean="0"/>
            <a:t> Not disclose confidential information, including commercial secrets, technologies, advertising and sales promotional plans, unpublished price sensitive information unless such disclosure is expressly approved by the Board of Directors.</a:t>
          </a:r>
        </a:p>
      </dgm:t>
    </dgm:pt>
    <dgm:pt modelId="{5644B80B-FC30-4ED0-B95B-6D5A1076D9AE}" type="parTrans" cxnId="{38E7E02E-549C-4B4E-9D1E-730860302F97}">
      <dgm:prSet/>
      <dgm:spPr/>
      <dgm:t>
        <a:bodyPr/>
        <a:lstStyle/>
        <a:p>
          <a:endParaRPr lang="en-IN"/>
        </a:p>
      </dgm:t>
    </dgm:pt>
    <dgm:pt modelId="{926153F0-C7EB-4190-A4BB-24B1755872D1}" type="sibTrans" cxnId="{38E7E02E-549C-4B4E-9D1E-730860302F97}">
      <dgm:prSet/>
      <dgm:spPr/>
      <dgm:t>
        <a:bodyPr/>
        <a:lstStyle/>
        <a:p>
          <a:endParaRPr lang="en-IN"/>
        </a:p>
      </dgm:t>
    </dgm:pt>
    <dgm:pt modelId="{F08FC638-62E1-43D7-AC6C-0D90CAA93668}">
      <dgm:prSet phldrT="[Text]"/>
      <dgm:spPr/>
      <dgm:t>
        <a:bodyPr/>
        <a:lstStyle/>
        <a:p>
          <a:r>
            <a:rPr lang="en-US" dirty="0" smtClean="0"/>
            <a:t>Participate constructively and actively in the committees of the board in which he is a chairperson or member </a:t>
          </a:r>
          <a:endParaRPr lang="en-IN" dirty="0"/>
        </a:p>
      </dgm:t>
    </dgm:pt>
    <dgm:pt modelId="{2DA64A45-BC68-4832-9C9A-871BCB6BECF8}" type="sibTrans" cxnId="{5ECD8470-A9E9-4BE1-BA0B-EEA1763DFAAC}">
      <dgm:prSet/>
      <dgm:spPr/>
      <dgm:t>
        <a:bodyPr/>
        <a:lstStyle/>
        <a:p>
          <a:endParaRPr lang="en-IN"/>
        </a:p>
      </dgm:t>
    </dgm:pt>
    <dgm:pt modelId="{A51DB229-CCC5-43AA-88F0-81242BBCB086}" type="parTrans" cxnId="{5ECD8470-A9E9-4BE1-BA0B-EEA1763DFAAC}">
      <dgm:prSet/>
      <dgm:spPr/>
      <dgm:t>
        <a:bodyPr/>
        <a:lstStyle/>
        <a:p>
          <a:endParaRPr lang="en-IN"/>
        </a:p>
      </dgm:t>
    </dgm:pt>
    <dgm:pt modelId="{0897B0B1-5B9C-4674-934F-5FDA86B37D9D}" type="pres">
      <dgm:prSet presAssocID="{31E7B2D4-686F-4A2F-A001-DD8350C8C6B4}" presName="vert0" presStyleCnt="0">
        <dgm:presLayoutVars>
          <dgm:dir/>
          <dgm:animOne val="branch"/>
          <dgm:animLvl val="lvl"/>
        </dgm:presLayoutVars>
      </dgm:prSet>
      <dgm:spPr/>
      <dgm:t>
        <a:bodyPr/>
        <a:lstStyle/>
        <a:p>
          <a:endParaRPr lang="en-IN"/>
        </a:p>
      </dgm:t>
    </dgm:pt>
    <dgm:pt modelId="{78CC1273-F7EB-4E9D-8596-1F3595669635}" type="pres">
      <dgm:prSet presAssocID="{4B1A9C00-5569-44B6-AFF6-021A37438E53}" presName="thickLine" presStyleLbl="alignNode1" presStyleIdx="0" presStyleCnt="1"/>
      <dgm:spPr/>
    </dgm:pt>
    <dgm:pt modelId="{EBFB1590-DE07-437F-B006-D1A99FE16ED0}" type="pres">
      <dgm:prSet presAssocID="{4B1A9C00-5569-44B6-AFF6-021A37438E53}" presName="horz1" presStyleCnt="0"/>
      <dgm:spPr/>
    </dgm:pt>
    <dgm:pt modelId="{92E75F84-944B-4E47-8313-2034A662EC24}" type="pres">
      <dgm:prSet presAssocID="{4B1A9C00-5569-44B6-AFF6-021A37438E53}" presName="tx1" presStyleLbl="revTx" presStyleIdx="0" presStyleCnt="6"/>
      <dgm:spPr/>
      <dgm:t>
        <a:bodyPr/>
        <a:lstStyle/>
        <a:p>
          <a:endParaRPr lang="en-IN"/>
        </a:p>
      </dgm:t>
    </dgm:pt>
    <dgm:pt modelId="{A49A1160-0CAB-4CB6-9948-893505190C39}" type="pres">
      <dgm:prSet presAssocID="{4B1A9C00-5569-44B6-AFF6-021A37438E53}" presName="vert1" presStyleCnt="0"/>
      <dgm:spPr/>
    </dgm:pt>
    <dgm:pt modelId="{883C548E-3CDC-45C0-B0C5-30442AE710EB}" type="pres">
      <dgm:prSet presAssocID="{A05BEFF1-1057-4D50-B77B-FC55750A4D80}" presName="vertSpace2a" presStyleCnt="0"/>
      <dgm:spPr/>
    </dgm:pt>
    <dgm:pt modelId="{5C44309B-0823-484F-ACD1-13B5097D3C39}" type="pres">
      <dgm:prSet presAssocID="{A05BEFF1-1057-4D50-B77B-FC55750A4D80}" presName="horz2" presStyleCnt="0"/>
      <dgm:spPr/>
    </dgm:pt>
    <dgm:pt modelId="{9C1F55A9-7957-4ABE-8E76-BE98CA01B3F5}" type="pres">
      <dgm:prSet presAssocID="{A05BEFF1-1057-4D50-B77B-FC55750A4D80}" presName="horzSpace2" presStyleCnt="0"/>
      <dgm:spPr/>
    </dgm:pt>
    <dgm:pt modelId="{03253F53-F170-41BB-A09A-0894E875EB29}" type="pres">
      <dgm:prSet presAssocID="{A05BEFF1-1057-4D50-B77B-FC55750A4D80}" presName="tx2" presStyleLbl="revTx" presStyleIdx="1" presStyleCnt="6"/>
      <dgm:spPr/>
      <dgm:t>
        <a:bodyPr/>
        <a:lstStyle/>
        <a:p>
          <a:endParaRPr lang="en-IN"/>
        </a:p>
      </dgm:t>
    </dgm:pt>
    <dgm:pt modelId="{7D41F8E9-D7B6-43B2-BB0F-3900A13C3EC2}" type="pres">
      <dgm:prSet presAssocID="{A05BEFF1-1057-4D50-B77B-FC55750A4D80}" presName="vert2" presStyleCnt="0"/>
      <dgm:spPr/>
    </dgm:pt>
    <dgm:pt modelId="{D72B1557-1495-4281-8F88-6E6D76B71661}" type="pres">
      <dgm:prSet presAssocID="{A05BEFF1-1057-4D50-B77B-FC55750A4D80}" presName="thinLine2b" presStyleLbl="callout" presStyleIdx="0" presStyleCnt="5"/>
      <dgm:spPr/>
    </dgm:pt>
    <dgm:pt modelId="{EA0EFF3C-389C-4438-AA3D-755BF1419F75}" type="pres">
      <dgm:prSet presAssocID="{A05BEFF1-1057-4D50-B77B-FC55750A4D80}" presName="vertSpace2b" presStyleCnt="0"/>
      <dgm:spPr/>
    </dgm:pt>
    <dgm:pt modelId="{405EC7F7-F4B0-4497-886E-C8C30AB94C12}" type="pres">
      <dgm:prSet presAssocID="{F08FC638-62E1-43D7-AC6C-0D90CAA93668}" presName="horz2" presStyleCnt="0"/>
      <dgm:spPr/>
    </dgm:pt>
    <dgm:pt modelId="{394F9648-C558-4B23-846E-6D496AB3311C}" type="pres">
      <dgm:prSet presAssocID="{F08FC638-62E1-43D7-AC6C-0D90CAA93668}" presName="horzSpace2" presStyleCnt="0"/>
      <dgm:spPr/>
    </dgm:pt>
    <dgm:pt modelId="{364C8FB2-DA75-4F23-AF19-38DA712039BD}" type="pres">
      <dgm:prSet presAssocID="{F08FC638-62E1-43D7-AC6C-0D90CAA93668}" presName="tx2" presStyleLbl="revTx" presStyleIdx="2" presStyleCnt="6"/>
      <dgm:spPr/>
      <dgm:t>
        <a:bodyPr/>
        <a:lstStyle/>
        <a:p>
          <a:endParaRPr lang="en-IN"/>
        </a:p>
      </dgm:t>
    </dgm:pt>
    <dgm:pt modelId="{E30E28A5-C45E-4572-B10B-9680A816FF39}" type="pres">
      <dgm:prSet presAssocID="{F08FC638-62E1-43D7-AC6C-0D90CAA93668}" presName="vert2" presStyleCnt="0"/>
      <dgm:spPr/>
    </dgm:pt>
    <dgm:pt modelId="{B5894A33-F305-466F-ACD0-B486940FEF95}" type="pres">
      <dgm:prSet presAssocID="{F08FC638-62E1-43D7-AC6C-0D90CAA93668}" presName="thinLine2b" presStyleLbl="callout" presStyleIdx="1" presStyleCnt="5"/>
      <dgm:spPr/>
    </dgm:pt>
    <dgm:pt modelId="{395136BD-0189-480F-8F69-B97273A89E8F}" type="pres">
      <dgm:prSet presAssocID="{F08FC638-62E1-43D7-AC6C-0D90CAA93668}" presName="vertSpace2b" presStyleCnt="0"/>
      <dgm:spPr/>
    </dgm:pt>
    <dgm:pt modelId="{0DFD0F60-BC4A-4565-B8D9-550D173C1963}" type="pres">
      <dgm:prSet presAssocID="{42E782F4-7CE8-400E-AE29-28EF6D82EF9C}" presName="horz2" presStyleCnt="0"/>
      <dgm:spPr/>
    </dgm:pt>
    <dgm:pt modelId="{AC05940A-78A9-4A35-A562-85C565B81D39}" type="pres">
      <dgm:prSet presAssocID="{42E782F4-7CE8-400E-AE29-28EF6D82EF9C}" presName="horzSpace2" presStyleCnt="0"/>
      <dgm:spPr/>
    </dgm:pt>
    <dgm:pt modelId="{1C6320AB-1CCB-489E-AFCF-D2B3FBAFFC10}" type="pres">
      <dgm:prSet presAssocID="{42E782F4-7CE8-400E-AE29-28EF6D82EF9C}" presName="tx2" presStyleLbl="revTx" presStyleIdx="3" presStyleCnt="6"/>
      <dgm:spPr/>
      <dgm:t>
        <a:bodyPr/>
        <a:lstStyle/>
        <a:p>
          <a:endParaRPr lang="en-IN"/>
        </a:p>
      </dgm:t>
    </dgm:pt>
    <dgm:pt modelId="{C7AEE66B-0FF7-4F13-AB08-4EC78E5037AF}" type="pres">
      <dgm:prSet presAssocID="{42E782F4-7CE8-400E-AE29-28EF6D82EF9C}" presName="vert2" presStyleCnt="0"/>
      <dgm:spPr/>
    </dgm:pt>
    <dgm:pt modelId="{A4F961A2-9B54-4711-B628-DF72268CC3D8}" type="pres">
      <dgm:prSet presAssocID="{42E782F4-7CE8-400E-AE29-28EF6D82EF9C}" presName="thinLine2b" presStyleLbl="callout" presStyleIdx="2" presStyleCnt="5"/>
      <dgm:spPr/>
    </dgm:pt>
    <dgm:pt modelId="{ED5F470B-8F15-4B68-A68B-D488447E2996}" type="pres">
      <dgm:prSet presAssocID="{42E782F4-7CE8-400E-AE29-28EF6D82EF9C}" presName="vertSpace2b" presStyleCnt="0"/>
      <dgm:spPr/>
    </dgm:pt>
    <dgm:pt modelId="{A64087E0-2F89-4798-9D49-9ADACEBA23AD}" type="pres">
      <dgm:prSet presAssocID="{4D7673D9-B492-4433-B4DA-2AC95C73CE22}" presName="horz2" presStyleCnt="0"/>
      <dgm:spPr/>
    </dgm:pt>
    <dgm:pt modelId="{3C79E02C-9846-4E44-A6F0-657C9A5F6272}" type="pres">
      <dgm:prSet presAssocID="{4D7673D9-B492-4433-B4DA-2AC95C73CE22}" presName="horzSpace2" presStyleCnt="0"/>
      <dgm:spPr/>
    </dgm:pt>
    <dgm:pt modelId="{FAF771B8-D446-4648-A97D-AF58DEAEDFF2}" type="pres">
      <dgm:prSet presAssocID="{4D7673D9-B492-4433-B4DA-2AC95C73CE22}" presName="tx2" presStyleLbl="revTx" presStyleIdx="4" presStyleCnt="6"/>
      <dgm:spPr/>
      <dgm:t>
        <a:bodyPr/>
        <a:lstStyle/>
        <a:p>
          <a:endParaRPr lang="en-IN"/>
        </a:p>
      </dgm:t>
    </dgm:pt>
    <dgm:pt modelId="{5ABDAE61-4857-48B5-82F6-3B62DFDBBE5E}" type="pres">
      <dgm:prSet presAssocID="{4D7673D9-B492-4433-B4DA-2AC95C73CE22}" presName="vert2" presStyleCnt="0"/>
      <dgm:spPr/>
    </dgm:pt>
    <dgm:pt modelId="{CF5A4FD9-863F-432A-8CA1-161EE28F51C7}" type="pres">
      <dgm:prSet presAssocID="{4D7673D9-B492-4433-B4DA-2AC95C73CE22}" presName="thinLine2b" presStyleLbl="callout" presStyleIdx="3" presStyleCnt="5"/>
      <dgm:spPr/>
    </dgm:pt>
    <dgm:pt modelId="{342D4B56-D57B-44C6-9853-819927911713}" type="pres">
      <dgm:prSet presAssocID="{4D7673D9-B492-4433-B4DA-2AC95C73CE22}" presName="vertSpace2b" presStyleCnt="0"/>
      <dgm:spPr/>
    </dgm:pt>
    <dgm:pt modelId="{CA4C9F45-102C-442A-BA67-738E54C0A293}" type="pres">
      <dgm:prSet presAssocID="{CC2C2277-8243-4D50-A13C-40AC52ACF89C}" presName="horz2" presStyleCnt="0"/>
      <dgm:spPr/>
    </dgm:pt>
    <dgm:pt modelId="{0B3888B2-A72A-420A-A588-25EF4495B0A0}" type="pres">
      <dgm:prSet presAssocID="{CC2C2277-8243-4D50-A13C-40AC52ACF89C}" presName="horzSpace2" presStyleCnt="0"/>
      <dgm:spPr/>
    </dgm:pt>
    <dgm:pt modelId="{7F30319D-9CF5-4728-9713-20EFC818747B}" type="pres">
      <dgm:prSet presAssocID="{CC2C2277-8243-4D50-A13C-40AC52ACF89C}" presName="tx2" presStyleLbl="revTx" presStyleIdx="5" presStyleCnt="6"/>
      <dgm:spPr/>
      <dgm:t>
        <a:bodyPr/>
        <a:lstStyle/>
        <a:p>
          <a:endParaRPr lang="en-IN"/>
        </a:p>
      </dgm:t>
    </dgm:pt>
    <dgm:pt modelId="{736E9E9B-544D-4772-A2AF-A7C9661D7864}" type="pres">
      <dgm:prSet presAssocID="{CC2C2277-8243-4D50-A13C-40AC52ACF89C}" presName="vert2" presStyleCnt="0"/>
      <dgm:spPr/>
    </dgm:pt>
    <dgm:pt modelId="{FC5697AE-85DF-4D44-883C-9275C04385D3}" type="pres">
      <dgm:prSet presAssocID="{CC2C2277-8243-4D50-A13C-40AC52ACF89C}" presName="thinLine2b" presStyleLbl="callout" presStyleIdx="4" presStyleCnt="5"/>
      <dgm:spPr/>
    </dgm:pt>
    <dgm:pt modelId="{67014753-1DE0-49C7-81F0-FF380547D395}" type="pres">
      <dgm:prSet presAssocID="{CC2C2277-8243-4D50-A13C-40AC52ACF89C}" presName="vertSpace2b" presStyleCnt="0"/>
      <dgm:spPr/>
    </dgm:pt>
  </dgm:ptLst>
  <dgm:cxnLst>
    <dgm:cxn modelId="{F811D341-A133-4BCC-BE4A-3CDEF0D10178}" type="presOf" srcId="{F08FC638-62E1-43D7-AC6C-0D90CAA93668}" destId="{364C8FB2-DA75-4F23-AF19-38DA712039BD}" srcOrd="0" destOrd="0" presId="urn:microsoft.com/office/officeart/2008/layout/LinedList"/>
    <dgm:cxn modelId="{6F82610C-B823-418D-9670-C2A9357628B6}" type="presOf" srcId="{42E782F4-7CE8-400E-AE29-28EF6D82EF9C}" destId="{1C6320AB-1CCB-489E-AFCF-D2B3FBAFFC10}" srcOrd="0" destOrd="0" presId="urn:microsoft.com/office/officeart/2008/layout/LinedList"/>
    <dgm:cxn modelId="{AB91D6BF-7B8E-4157-9EFB-02A7644DF77C}" srcId="{31E7B2D4-686F-4A2F-A001-DD8350C8C6B4}" destId="{4B1A9C00-5569-44B6-AFF6-021A37438E53}" srcOrd="0" destOrd="0" parTransId="{2BDD58F7-4582-47A3-A43D-95E6A84F663C}" sibTransId="{41A53640-7B2F-42DE-9716-27DB96C01BF9}"/>
    <dgm:cxn modelId="{27CAE243-5150-40A3-BBA0-C410769274E9}" type="presOf" srcId="{CC2C2277-8243-4D50-A13C-40AC52ACF89C}" destId="{7F30319D-9CF5-4728-9713-20EFC818747B}" srcOrd="0" destOrd="0" presId="urn:microsoft.com/office/officeart/2008/layout/LinedList"/>
    <dgm:cxn modelId="{A82BCA40-30BB-412F-89A1-E54EDECE46A2}" type="presOf" srcId="{4D7673D9-B492-4433-B4DA-2AC95C73CE22}" destId="{FAF771B8-D446-4648-A97D-AF58DEAEDFF2}" srcOrd="0" destOrd="0" presId="urn:microsoft.com/office/officeart/2008/layout/LinedList"/>
    <dgm:cxn modelId="{4129A02E-CE82-4744-AE62-9F181269D1D7}" srcId="{4B1A9C00-5569-44B6-AFF6-021A37438E53}" destId="{4D7673D9-B492-4433-B4DA-2AC95C73CE22}" srcOrd="3" destOrd="0" parTransId="{71FCDA82-2977-4A58-A5ED-58C8EF537EB6}" sibTransId="{4736C8D2-D5B7-48B6-B4B3-7160C2B72DC7}"/>
    <dgm:cxn modelId="{6D385B40-19AC-4D1F-BFBD-A9DD5788B5F1}" type="presOf" srcId="{31E7B2D4-686F-4A2F-A001-DD8350C8C6B4}" destId="{0897B0B1-5B9C-4674-934F-5FDA86B37D9D}" srcOrd="0" destOrd="0" presId="urn:microsoft.com/office/officeart/2008/layout/LinedList"/>
    <dgm:cxn modelId="{CC70B2A4-5018-481A-A75B-83D5C3AA63B4}" type="presOf" srcId="{A05BEFF1-1057-4D50-B77B-FC55750A4D80}" destId="{03253F53-F170-41BB-A09A-0894E875EB29}" srcOrd="0" destOrd="0" presId="urn:microsoft.com/office/officeart/2008/layout/LinedList"/>
    <dgm:cxn modelId="{8D2C3874-17A7-49A9-A6EE-91B0E0E0116B}" srcId="{4B1A9C00-5569-44B6-AFF6-021A37438E53}" destId="{42E782F4-7CE8-400E-AE29-28EF6D82EF9C}" srcOrd="2" destOrd="0" parTransId="{902942D2-80E4-4D08-96E5-E41F0A0938E1}" sibTransId="{9DA495C8-A66C-4702-BBBB-790E6730687E}"/>
    <dgm:cxn modelId="{6524F293-57D6-42CE-9DF4-FB3EF1851AB9}" srcId="{4B1A9C00-5569-44B6-AFF6-021A37438E53}" destId="{A05BEFF1-1057-4D50-B77B-FC55750A4D80}" srcOrd="0" destOrd="0" parTransId="{DC589602-29EC-4951-91E6-D8EDD24B4184}" sibTransId="{50EBCB6F-219F-46AC-95C7-812F1C755017}"/>
    <dgm:cxn modelId="{93114097-D2DB-4E7E-B974-DA8EC40DF1D6}" type="presOf" srcId="{4B1A9C00-5569-44B6-AFF6-021A37438E53}" destId="{92E75F84-944B-4E47-8313-2034A662EC24}" srcOrd="0" destOrd="0" presId="urn:microsoft.com/office/officeart/2008/layout/LinedList"/>
    <dgm:cxn modelId="{38E7E02E-549C-4B4E-9D1E-730860302F97}" srcId="{4B1A9C00-5569-44B6-AFF6-021A37438E53}" destId="{CC2C2277-8243-4D50-A13C-40AC52ACF89C}" srcOrd="4" destOrd="0" parTransId="{5644B80B-FC30-4ED0-B95B-6D5A1076D9AE}" sibTransId="{926153F0-C7EB-4190-A4BB-24B1755872D1}"/>
    <dgm:cxn modelId="{5ECD8470-A9E9-4BE1-BA0B-EEA1763DFAAC}" srcId="{4B1A9C00-5569-44B6-AFF6-021A37438E53}" destId="{F08FC638-62E1-43D7-AC6C-0D90CAA93668}" srcOrd="1" destOrd="0" parTransId="{A51DB229-CCC5-43AA-88F0-81242BBCB086}" sibTransId="{2DA64A45-BC68-4832-9C9A-871BCB6BECF8}"/>
    <dgm:cxn modelId="{9D438AD0-EF9F-47F1-ACE7-2973DC0E2ABA}" type="presParOf" srcId="{0897B0B1-5B9C-4674-934F-5FDA86B37D9D}" destId="{78CC1273-F7EB-4E9D-8596-1F3595669635}" srcOrd="0" destOrd="0" presId="urn:microsoft.com/office/officeart/2008/layout/LinedList"/>
    <dgm:cxn modelId="{92F61DDB-F900-4D68-ABEE-E95B25EC8768}" type="presParOf" srcId="{0897B0B1-5B9C-4674-934F-5FDA86B37D9D}" destId="{EBFB1590-DE07-437F-B006-D1A99FE16ED0}" srcOrd="1" destOrd="0" presId="urn:microsoft.com/office/officeart/2008/layout/LinedList"/>
    <dgm:cxn modelId="{B373E23D-4488-4303-9A28-A1BCDF476C3D}" type="presParOf" srcId="{EBFB1590-DE07-437F-B006-D1A99FE16ED0}" destId="{92E75F84-944B-4E47-8313-2034A662EC24}" srcOrd="0" destOrd="0" presId="urn:microsoft.com/office/officeart/2008/layout/LinedList"/>
    <dgm:cxn modelId="{8B1EBB95-8BCB-4601-BDFD-2D78FA09D91B}" type="presParOf" srcId="{EBFB1590-DE07-437F-B006-D1A99FE16ED0}" destId="{A49A1160-0CAB-4CB6-9948-893505190C39}" srcOrd="1" destOrd="0" presId="urn:microsoft.com/office/officeart/2008/layout/LinedList"/>
    <dgm:cxn modelId="{68F5F6B0-3759-4AA5-90D1-B404CF9AF5F3}" type="presParOf" srcId="{A49A1160-0CAB-4CB6-9948-893505190C39}" destId="{883C548E-3CDC-45C0-B0C5-30442AE710EB}" srcOrd="0" destOrd="0" presId="urn:microsoft.com/office/officeart/2008/layout/LinedList"/>
    <dgm:cxn modelId="{CB46D126-2C78-49E4-B874-D661A0A3F310}" type="presParOf" srcId="{A49A1160-0CAB-4CB6-9948-893505190C39}" destId="{5C44309B-0823-484F-ACD1-13B5097D3C39}" srcOrd="1" destOrd="0" presId="urn:microsoft.com/office/officeart/2008/layout/LinedList"/>
    <dgm:cxn modelId="{B470C07B-30DF-428E-A744-22E659C9A5D4}" type="presParOf" srcId="{5C44309B-0823-484F-ACD1-13B5097D3C39}" destId="{9C1F55A9-7957-4ABE-8E76-BE98CA01B3F5}" srcOrd="0" destOrd="0" presId="urn:microsoft.com/office/officeart/2008/layout/LinedList"/>
    <dgm:cxn modelId="{1C2DDDD0-7F7E-42D7-B59A-AD259F785404}" type="presParOf" srcId="{5C44309B-0823-484F-ACD1-13B5097D3C39}" destId="{03253F53-F170-41BB-A09A-0894E875EB29}" srcOrd="1" destOrd="0" presId="urn:microsoft.com/office/officeart/2008/layout/LinedList"/>
    <dgm:cxn modelId="{C46420F5-B63A-4D1A-B6F0-AC13BEB35BBC}" type="presParOf" srcId="{5C44309B-0823-484F-ACD1-13B5097D3C39}" destId="{7D41F8E9-D7B6-43B2-BB0F-3900A13C3EC2}" srcOrd="2" destOrd="0" presId="urn:microsoft.com/office/officeart/2008/layout/LinedList"/>
    <dgm:cxn modelId="{F193ABEF-5DB3-42CC-A769-F0E06D00BE7F}" type="presParOf" srcId="{A49A1160-0CAB-4CB6-9948-893505190C39}" destId="{D72B1557-1495-4281-8F88-6E6D76B71661}" srcOrd="2" destOrd="0" presId="urn:microsoft.com/office/officeart/2008/layout/LinedList"/>
    <dgm:cxn modelId="{F536D04E-7556-4264-9FDB-0CADABC88B47}" type="presParOf" srcId="{A49A1160-0CAB-4CB6-9948-893505190C39}" destId="{EA0EFF3C-389C-4438-AA3D-755BF1419F75}" srcOrd="3" destOrd="0" presId="urn:microsoft.com/office/officeart/2008/layout/LinedList"/>
    <dgm:cxn modelId="{51A99133-B9CD-4D06-AA01-9BA9714EA0F7}" type="presParOf" srcId="{A49A1160-0CAB-4CB6-9948-893505190C39}" destId="{405EC7F7-F4B0-4497-886E-C8C30AB94C12}" srcOrd="4" destOrd="0" presId="urn:microsoft.com/office/officeart/2008/layout/LinedList"/>
    <dgm:cxn modelId="{A31F5BA2-5880-4F20-8F8F-B8C4CCF5B067}" type="presParOf" srcId="{405EC7F7-F4B0-4497-886E-C8C30AB94C12}" destId="{394F9648-C558-4B23-846E-6D496AB3311C}" srcOrd="0" destOrd="0" presId="urn:microsoft.com/office/officeart/2008/layout/LinedList"/>
    <dgm:cxn modelId="{69E79DEB-3D5A-401C-8A32-C1280157BE52}" type="presParOf" srcId="{405EC7F7-F4B0-4497-886E-C8C30AB94C12}" destId="{364C8FB2-DA75-4F23-AF19-38DA712039BD}" srcOrd="1" destOrd="0" presId="urn:microsoft.com/office/officeart/2008/layout/LinedList"/>
    <dgm:cxn modelId="{B2465429-C4F2-4D41-BF83-9333C2C5CD00}" type="presParOf" srcId="{405EC7F7-F4B0-4497-886E-C8C30AB94C12}" destId="{E30E28A5-C45E-4572-B10B-9680A816FF39}" srcOrd="2" destOrd="0" presId="urn:microsoft.com/office/officeart/2008/layout/LinedList"/>
    <dgm:cxn modelId="{3B6FC90F-5E1A-41B0-B7AD-52FD6506CF36}" type="presParOf" srcId="{A49A1160-0CAB-4CB6-9948-893505190C39}" destId="{B5894A33-F305-466F-ACD0-B486940FEF95}" srcOrd="5" destOrd="0" presId="urn:microsoft.com/office/officeart/2008/layout/LinedList"/>
    <dgm:cxn modelId="{F08F712D-4F1F-4226-A40A-54E474FDF644}" type="presParOf" srcId="{A49A1160-0CAB-4CB6-9948-893505190C39}" destId="{395136BD-0189-480F-8F69-B97273A89E8F}" srcOrd="6" destOrd="0" presId="urn:microsoft.com/office/officeart/2008/layout/LinedList"/>
    <dgm:cxn modelId="{54E336B2-E3B4-4C2E-BDA5-07E79D87700D}" type="presParOf" srcId="{A49A1160-0CAB-4CB6-9948-893505190C39}" destId="{0DFD0F60-BC4A-4565-B8D9-550D173C1963}" srcOrd="7" destOrd="0" presId="urn:microsoft.com/office/officeart/2008/layout/LinedList"/>
    <dgm:cxn modelId="{F73104FD-3F40-4EC4-8641-78C7C954C97D}" type="presParOf" srcId="{0DFD0F60-BC4A-4565-B8D9-550D173C1963}" destId="{AC05940A-78A9-4A35-A562-85C565B81D39}" srcOrd="0" destOrd="0" presId="urn:microsoft.com/office/officeart/2008/layout/LinedList"/>
    <dgm:cxn modelId="{2615774E-1A9D-4276-8F9A-3BB1DF09DA57}" type="presParOf" srcId="{0DFD0F60-BC4A-4565-B8D9-550D173C1963}" destId="{1C6320AB-1CCB-489E-AFCF-D2B3FBAFFC10}" srcOrd="1" destOrd="0" presId="urn:microsoft.com/office/officeart/2008/layout/LinedList"/>
    <dgm:cxn modelId="{2326D096-3965-4F96-BDB5-8A0C3A1FEC0C}" type="presParOf" srcId="{0DFD0F60-BC4A-4565-B8D9-550D173C1963}" destId="{C7AEE66B-0FF7-4F13-AB08-4EC78E5037AF}" srcOrd="2" destOrd="0" presId="urn:microsoft.com/office/officeart/2008/layout/LinedList"/>
    <dgm:cxn modelId="{96AB8DB2-211D-41D9-B594-EF5535A0FEC3}" type="presParOf" srcId="{A49A1160-0CAB-4CB6-9948-893505190C39}" destId="{A4F961A2-9B54-4711-B628-DF72268CC3D8}" srcOrd="8" destOrd="0" presId="urn:microsoft.com/office/officeart/2008/layout/LinedList"/>
    <dgm:cxn modelId="{3C941E0A-17FB-4245-AB42-C6C84BADB6C7}" type="presParOf" srcId="{A49A1160-0CAB-4CB6-9948-893505190C39}" destId="{ED5F470B-8F15-4B68-A68B-D488447E2996}" srcOrd="9" destOrd="0" presId="urn:microsoft.com/office/officeart/2008/layout/LinedList"/>
    <dgm:cxn modelId="{577025A9-7877-4877-A51B-E6F913EB55F7}" type="presParOf" srcId="{A49A1160-0CAB-4CB6-9948-893505190C39}" destId="{A64087E0-2F89-4798-9D49-9ADACEBA23AD}" srcOrd="10" destOrd="0" presId="urn:microsoft.com/office/officeart/2008/layout/LinedList"/>
    <dgm:cxn modelId="{FF4C4166-78C2-4613-9ABB-B9F76CDBB55F}" type="presParOf" srcId="{A64087E0-2F89-4798-9D49-9ADACEBA23AD}" destId="{3C79E02C-9846-4E44-A6F0-657C9A5F6272}" srcOrd="0" destOrd="0" presId="urn:microsoft.com/office/officeart/2008/layout/LinedList"/>
    <dgm:cxn modelId="{4AE9AF05-D4C4-4936-9D7D-88629C215037}" type="presParOf" srcId="{A64087E0-2F89-4798-9D49-9ADACEBA23AD}" destId="{FAF771B8-D446-4648-A97D-AF58DEAEDFF2}" srcOrd="1" destOrd="0" presId="urn:microsoft.com/office/officeart/2008/layout/LinedList"/>
    <dgm:cxn modelId="{39A66AF4-2034-4A64-8248-FA953E8393F4}" type="presParOf" srcId="{A64087E0-2F89-4798-9D49-9ADACEBA23AD}" destId="{5ABDAE61-4857-48B5-82F6-3B62DFDBBE5E}" srcOrd="2" destOrd="0" presId="urn:microsoft.com/office/officeart/2008/layout/LinedList"/>
    <dgm:cxn modelId="{53DA6EB0-5F40-4F1B-9BF2-68630662B88F}" type="presParOf" srcId="{A49A1160-0CAB-4CB6-9948-893505190C39}" destId="{CF5A4FD9-863F-432A-8CA1-161EE28F51C7}" srcOrd="11" destOrd="0" presId="urn:microsoft.com/office/officeart/2008/layout/LinedList"/>
    <dgm:cxn modelId="{94E8F57E-997D-4AF7-B5B0-C4EE69D1403A}" type="presParOf" srcId="{A49A1160-0CAB-4CB6-9948-893505190C39}" destId="{342D4B56-D57B-44C6-9853-819927911713}" srcOrd="12" destOrd="0" presId="urn:microsoft.com/office/officeart/2008/layout/LinedList"/>
    <dgm:cxn modelId="{C8F8CF5E-5931-401E-8E93-A92A599B64ED}" type="presParOf" srcId="{A49A1160-0CAB-4CB6-9948-893505190C39}" destId="{CA4C9F45-102C-442A-BA67-738E54C0A293}" srcOrd="13" destOrd="0" presId="urn:microsoft.com/office/officeart/2008/layout/LinedList"/>
    <dgm:cxn modelId="{744D350A-B522-4221-9586-651E3F02F0F6}" type="presParOf" srcId="{CA4C9F45-102C-442A-BA67-738E54C0A293}" destId="{0B3888B2-A72A-420A-A588-25EF4495B0A0}" srcOrd="0" destOrd="0" presId="urn:microsoft.com/office/officeart/2008/layout/LinedList"/>
    <dgm:cxn modelId="{5D5C2898-5EE4-4CA4-8AAB-F624F1D9E846}" type="presParOf" srcId="{CA4C9F45-102C-442A-BA67-738E54C0A293}" destId="{7F30319D-9CF5-4728-9713-20EFC818747B}" srcOrd="1" destOrd="0" presId="urn:microsoft.com/office/officeart/2008/layout/LinedList"/>
    <dgm:cxn modelId="{AB8BD2F3-69DD-486E-B353-FB1BB90E3F97}" type="presParOf" srcId="{CA4C9F45-102C-442A-BA67-738E54C0A293}" destId="{736E9E9B-544D-4772-A2AF-A7C9661D7864}" srcOrd="2" destOrd="0" presId="urn:microsoft.com/office/officeart/2008/layout/LinedList"/>
    <dgm:cxn modelId="{B0585C9C-D885-4528-998F-D56A80903D58}" type="presParOf" srcId="{A49A1160-0CAB-4CB6-9948-893505190C39}" destId="{FC5697AE-85DF-4D44-883C-9275C04385D3}" srcOrd="14" destOrd="0" presId="urn:microsoft.com/office/officeart/2008/layout/LinedList"/>
    <dgm:cxn modelId="{21ED69C2-F382-48F5-BD53-C043E88CCF1C}" type="presParOf" srcId="{A49A1160-0CAB-4CB6-9948-893505190C39}" destId="{67014753-1DE0-49C7-81F0-FF380547D395}"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1E7B2D4-686F-4A2F-A001-DD8350C8C6B4}" type="doc">
      <dgm:prSet loTypeId="urn:microsoft.com/office/officeart/2008/layout/LinedList" loCatId="list" qsTypeId="urn:microsoft.com/office/officeart/2005/8/quickstyle/3d3" qsCatId="3D" csTypeId="urn:microsoft.com/office/officeart/2005/8/colors/accent1_2" csCatId="accent1" phldr="1"/>
      <dgm:spPr/>
      <dgm:t>
        <a:bodyPr/>
        <a:lstStyle/>
        <a:p>
          <a:endParaRPr lang="en-IN"/>
        </a:p>
      </dgm:t>
    </dgm:pt>
    <dgm:pt modelId="{4B1A9C00-5569-44B6-AFF6-021A37438E53}">
      <dgm:prSet phldrT="[Text]"/>
      <dgm:spPr/>
      <dgm:t>
        <a:bodyPr/>
        <a:lstStyle/>
        <a:p>
          <a:r>
            <a:rPr lang="en-US" dirty="0" smtClean="0"/>
            <a:t>Separate meeting</a:t>
          </a:r>
          <a:endParaRPr lang="en-IN" dirty="0"/>
        </a:p>
      </dgm:t>
    </dgm:pt>
    <dgm:pt modelId="{2BDD58F7-4582-47A3-A43D-95E6A84F663C}" type="parTrans" cxnId="{AB91D6BF-7B8E-4157-9EFB-02A7644DF77C}">
      <dgm:prSet/>
      <dgm:spPr/>
      <dgm:t>
        <a:bodyPr/>
        <a:lstStyle/>
        <a:p>
          <a:endParaRPr lang="en-IN"/>
        </a:p>
      </dgm:t>
    </dgm:pt>
    <dgm:pt modelId="{41A53640-7B2F-42DE-9716-27DB96C01BF9}" type="sibTrans" cxnId="{AB91D6BF-7B8E-4157-9EFB-02A7644DF77C}">
      <dgm:prSet/>
      <dgm:spPr/>
      <dgm:t>
        <a:bodyPr/>
        <a:lstStyle/>
        <a:p>
          <a:endParaRPr lang="en-IN"/>
        </a:p>
      </dgm:t>
    </dgm:pt>
    <dgm:pt modelId="{A05BEFF1-1057-4D50-B77B-FC55750A4D80}">
      <dgm:prSet phldrT="[Text]"/>
      <dgm:spPr/>
      <dgm:t>
        <a:bodyPr/>
        <a:lstStyle/>
        <a:p>
          <a:r>
            <a:rPr lang="en-US" dirty="0" smtClean="0"/>
            <a:t>The independent director shall hold at least one meeting in a year, without the attendance of non-independent directors and member of management.</a:t>
          </a:r>
          <a:endParaRPr lang="en-IN" dirty="0"/>
        </a:p>
      </dgm:t>
    </dgm:pt>
    <dgm:pt modelId="{DC589602-29EC-4951-91E6-D8EDD24B4184}" type="parTrans" cxnId="{6524F293-57D6-42CE-9DF4-FB3EF1851AB9}">
      <dgm:prSet/>
      <dgm:spPr/>
      <dgm:t>
        <a:bodyPr/>
        <a:lstStyle/>
        <a:p>
          <a:endParaRPr lang="en-IN"/>
        </a:p>
      </dgm:t>
    </dgm:pt>
    <dgm:pt modelId="{50EBCB6F-219F-46AC-95C7-812F1C755017}" type="sibTrans" cxnId="{6524F293-57D6-42CE-9DF4-FB3EF1851AB9}">
      <dgm:prSet/>
      <dgm:spPr/>
      <dgm:t>
        <a:bodyPr/>
        <a:lstStyle/>
        <a:p>
          <a:endParaRPr lang="en-IN"/>
        </a:p>
      </dgm:t>
    </dgm:pt>
    <dgm:pt modelId="{42E782F4-7CE8-400E-AE29-28EF6D82EF9C}">
      <dgm:prSet phldrT="[Text]"/>
      <dgm:spPr/>
      <dgm:t>
        <a:bodyPr/>
        <a:lstStyle/>
        <a:p>
          <a:r>
            <a:rPr lang="en-US" dirty="0" smtClean="0"/>
            <a:t>The meeting shall :-</a:t>
          </a:r>
        </a:p>
        <a:p>
          <a:r>
            <a:rPr lang="en-US" dirty="0" smtClean="0"/>
            <a:t>           a) review the performance of non-independent directors and the board as the whole.</a:t>
          </a:r>
        </a:p>
        <a:p>
          <a:r>
            <a:rPr lang="en-US" dirty="0" smtClean="0"/>
            <a:t>           b) review the performance of the chairperson of the company, taking into account the views of executive director and non-executive directors;</a:t>
          </a:r>
        </a:p>
        <a:p>
          <a:r>
            <a:rPr lang="en-US" dirty="0" smtClean="0"/>
            <a:t>           c) assess the quality, quantity and timeliness of flow of information between the company management and the board that is necessary for the board to effectively and reasonably perform their duties.</a:t>
          </a:r>
        </a:p>
        <a:p>
          <a:endParaRPr lang="en-IN" dirty="0"/>
        </a:p>
      </dgm:t>
    </dgm:pt>
    <dgm:pt modelId="{902942D2-80E4-4D08-96E5-E41F0A0938E1}" type="parTrans" cxnId="{8D2C3874-17A7-49A9-A6EE-91B0E0E0116B}">
      <dgm:prSet/>
      <dgm:spPr/>
      <dgm:t>
        <a:bodyPr/>
        <a:lstStyle/>
        <a:p>
          <a:endParaRPr lang="en-IN"/>
        </a:p>
      </dgm:t>
    </dgm:pt>
    <dgm:pt modelId="{9DA495C8-A66C-4702-BBBB-790E6730687E}" type="sibTrans" cxnId="{8D2C3874-17A7-49A9-A6EE-91B0E0E0116B}">
      <dgm:prSet/>
      <dgm:spPr/>
      <dgm:t>
        <a:bodyPr/>
        <a:lstStyle/>
        <a:p>
          <a:endParaRPr lang="en-IN"/>
        </a:p>
      </dgm:t>
    </dgm:pt>
    <dgm:pt modelId="{F08FC638-62E1-43D7-AC6C-0D90CAA93668}">
      <dgm:prSet phldrT="[Text]"/>
      <dgm:spPr/>
      <dgm:t>
        <a:bodyPr/>
        <a:lstStyle/>
        <a:p>
          <a:r>
            <a:rPr lang="en-US" dirty="0" smtClean="0"/>
            <a:t>All the independent director of the company shall strive to present at such meeting.</a:t>
          </a:r>
          <a:endParaRPr lang="en-IN" dirty="0"/>
        </a:p>
      </dgm:t>
    </dgm:pt>
    <dgm:pt modelId="{2DA64A45-BC68-4832-9C9A-871BCB6BECF8}" type="sibTrans" cxnId="{5ECD8470-A9E9-4BE1-BA0B-EEA1763DFAAC}">
      <dgm:prSet/>
      <dgm:spPr/>
      <dgm:t>
        <a:bodyPr/>
        <a:lstStyle/>
        <a:p>
          <a:endParaRPr lang="en-IN"/>
        </a:p>
      </dgm:t>
    </dgm:pt>
    <dgm:pt modelId="{A51DB229-CCC5-43AA-88F0-81242BBCB086}" type="parTrans" cxnId="{5ECD8470-A9E9-4BE1-BA0B-EEA1763DFAAC}">
      <dgm:prSet/>
      <dgm:spPr/>
      <dgm:t>
        <a:bodyPr/>
        <a:lstStyle/>
        <a:p>
          <a:endParaRPr lang="en-IN"/>
        </a:p>
      </dgm:t>
    </dgm:pt>
    <dgm:pt modelId="{0897B0B1-5B9C-4674-934F-5FDA86B37D9D}" type="pres">
      <dgm:prSet presAssocID="{31E7B2D4-686F-4A2F-A001-DD8350C8C6B4}" presName="vert0" presStyleCnt="0">
        <dgm:presLayoutVars>
          <dgm:dir/>
          <dgm:animOne val="branch"/>
          <dgm:animLvl val="lvl"/>
        </dgm:presLayoutVars>
      </dgm:prSet>
      <dgm:spPr/>
      <dgm:t>
        <a:bodyPr/>
        <a:lstStyle/>
        <a:p>
          <a:endParaRPr lang="en-IN"/>
        </a:p>
      </dgm:t>
    </dgm:pt>
    <dgm:pt modelId="{78CC1273-F7EB-4E9D-8596-1F3595669635}" type="pres">
      <dgm:prSet presAssocID="{4B1A9C00-5569-44B6-AFF6-021A37438E53}" presName="thickLine" presStyleLbl="alignNode1" presStyleIdx="0" presStyleCnt="1"/>
      <dgm:spPr/>
    </dgm:pt>
    <dgm:pt modelId="{EBFB1590-DE07-437F-B006-D1A99FE16ED0}" type="pres">
      <dgm:prSet presAssocID="{4B1A9C00-5569-44B6-AFF6-021A37438E53}" presName="horz1" presStyleCnt="0"/>
      <dgm:spPr/>
    </dgm:pt>
    <dgm:pt modelId="{92E75F84-944B-4E47-8313-2034A662EC24}" type="pres">
      <dgm:prSet presAssocID="{4B1A9C00-5569-44B6-AFF6-021A37438E53}" presName="tx1" presStyleLbl="revTx" presStyleIdx="0" presStyleCnt="4"/>
      <dgm:spPr/>
      <dgm:t>
        <a:bodyPr/>
        <a:lstStyle/>
        <a:p>
          <a:endParaRPr lang="en-IN"/>
        </a:p>
      </dgm:t>
    </dgm:pt>
    <dgm:pt modelId="{A49A1160-0CAB-4CB6-9948-893505190C39}" type="pres">
      <dgm:prSet presAssocID="{4B1A9C00-5569-44B6-AFF6-021A37438E53}" presName="vert1" presStyleCnt="0"/>
      <dgm:spPr/>
    </dgm:pt>
    <dgm:pt modelId="{883C548E-3CDC-45C0-B0C5-30442AE710EB}" type="pres">
      <dgm:prSet presAssocID="{A05BEFF1-1057-4D50-B77B-FC55750A4D80}" presName="vertSpace2a" presStyleCnt="0"/>
      <dgm:spPr/>
    </dgm:pt>
    <dgm:pt modelId="{5C44309B-0823-484F-ACD1-13B5097D3C39}" type="pres">
      <dgm:prSet presAssocID="{A05BEFF1-1057-4D50-B77B-FC55750A4D80}" presName="horz2" presStyleCnt="0"/>
      <dgm:spPr/>
    </dgm:pt>
    <dgm:pt modelId="{9C1F55A9-7957-4ABE-8E76-BE98CA01B3F5}" type="pres">
      <dgm:prSet presAssocID="{A05BEFF1-1057-4D50-B77B-FC55750A4D80}" presName="horzSpace2" presStyleCnt="0"/>
      <dgm:spPr/>
    </dgm:pt>
    <dgm:pt modelId="{03253F53-F170-41BB-A09A-0894E875EB29}" type="pres">
      <dgm:prSet presAssocID="{A05BEFF1-1057-4D50-B77B-FC55750A4D80}" presName="tx2" presStyleLbl="revTx" presStyleIdx="1" presStyleCnt="4"/>
      <dgm:spPr/>
      <dgm:t>
        <a:bodyPr/>
        <a:lstStyle/>
        <a:p>
          <a:endParaRPr lang="en-IN"/>
        </a:p>
      </dgm:t>
    </dgm:pt>
    <dgm:pt modelId="{7D41F8E9-D7B6-43B2-BB0F-3900A13C3EC2}" type="pres">
      <dgm:prSet presAssocID="{A05BEFF1-1057-4D50-B77B-FC55750A4D80}" presName="vert2" presStyleCnt="0"/>
      <dgm:spPr/>
    </dgm:pt>
    <dgm:pt modelId="{D72B1557-1495-4281-8F88-6E6D76B71661}" type="pres">
      <dgm:prSet presAssocID="{A05BEFF1-1057-4D50-B77B-FC55750A4D80}" presName="thinLine2b" presStyleLbl="callout" presStyleIdx="0" presStyleCnt="3"/>
      <dgm:spPr/>
    </dgm:pt>
    <dgm:pt modelId="{EA0EFF3C-389C-4438-AA3D-755BF1419F75}" type="pres">
      <dgm:prSet presAssocID="{A05BEFF1-1057-4D50-B77B-FC55750A4D80}" presName="vertSpace2b" presStyleCnt="0"/>
      <dgm:spPr/>
    </dgm:pt>
    <dgm:pt modelId="{405EC7F7-F4B0-4497-886E-C8C30AB94C12}" type="pres">
      <dgm:prSet presAssocID="{F08FC638-62E1-43D7-AC6C-0D90CAA93668}" presName="horz2" presStyleCnt="0"/>
      <dgm:spPr/>
    </dgm:pt>
    <dgm:pt modelId="{394F9648-C558-4B23-846E-6D496AB3311C}" type="pres">
      <dgm:prSet presAssocID="{F08FC638-62E1-43D7-AC6C-0D90CAA93668}" presName="horzSpace2" presStyleCnt="0"/>
      <dgm:spPr/>
    </dgm:pt>
    <dgm:pt modelId="{364C8FB2-DA75-4F23-AF19-38DA712039BD}" type="pres">
      <dgm:prSet presAssocID="{F08FC638-62E1-43D7-AC6C-0D90CAA93668}" presName="tx2" presStyleLbl="revTx" presStyleIdx="2" presStyleCnt="4"/>
      <dgm:spPr/>
      <dgm:t>
        <a:bodyPr/>
        <a:lstStyle/>
        <a:p>
          <a:endParaRPr lang="en-IN"/>
        </a:p>
      </dgm:t>
    </dgm:pt>
    <dgm:pt modelId="{E30E28A5-C45E-4572-B10B-9680A816FF39}" type="pres">
      <dgm:prSet presAssocID="{F08FC638-62E1-43D7-AC6C-0D90CAA93668}" presName="vert2" presStyleCnt="0"/>
      <dgm:spPr/>
    </dgm:pt>
    <dgm:pt modelId="{B5894A33-F305-466F-ACD0-B486940FEF95}" type="pres">
      <dgm:prSet presAssocID="{F08FC638-62E1-43D7-AC6C-0D90CAA93668}" presName="thinLine2b" presStyleLbl="callout" presStyleIdx="1" presStyleCnt="3"/>
      <dgm:spPr/>
    </dgm:pt>
    <dgm:pt modelId="{395136BD-0189-480F-8F69-B97273A89E8F}" type="pres">
      <dgm:prSet presAssocID="{F08FC638-62E1-43D7-AC6C-0D90CAA93668}" presName="vertSpace2b" presStyleCnt="0"/>
      <dgm:spPr/>
    </dgm:pt>
    <dgm:pt modelId="{0DFD0F60-BC4A-4565-B8D9-550D173C1963}" type="pres">
      <dgm:prSet presAssocID="{42E782F4-7CE8-400E-AE29-28EF6D82EF9C}" presName="horz2" presStyleCnt="0"/>
      <dgm:spPr/>
    </dgm:pt>
    <dgm:pt modelId="{AC05940A-78A9-4A35-A562-85C565B81D39}" type="pres">
      <dgm:prSet presAssocID="{42E782F4-7CE8-400E-AE29-28EF6D82EF9C}" presName="horzSpace2" presStyleCnt="0"/>
      <dgm:spPr/>
    </dgm:pt>
    <dgm:pt modelId="{1C6320AB-1CCB-489E-AFCF-D2B3FBAFFC10}" type="pres">
      <dgm:prSet presAssocID="{42E782F4-7CE8-400E-AE29-28EF6D82EF9C}" presName="tx2" presStyleLbl="revTx" presStyleIdx="3" presStyleCnt="4" custScaleY="303598"/>
      <dgm:spPr/>
      <dgm:t>
        <a:bodyPr/>
        <a:lstStyle/>
        <a:p>
          <a:endParaRPr lang="en-IN"/>
        </a:p>
      </dgm:t>
    </dgm:pt>
    <dgm:pt modelId="{C7AEE66B-0FF7-4F13-AB08-4EC78E5037AF}" type="pres">
      <dgm:prSet presAssocID="{42E782F4-7CE8-400E-AE29-28EF6D82EF9C}" presName="vert2" presStyleCnt="0"/>
      <dgm:spPr/>
    </dgm:pt>
    <dgm:pt modelId="{A4F961A2-9B54-4711-B628-DF72268CC3D8}" type="pres">
      <dgm:prSet presAssocID="{42E782F4-7CE8-400E-AE29-28EF6D82EF9C}" presName="thinLine2b" presStyleLbl="callout" presStyleIdx="2" presStyleCnt="3"/>
      <dgm:spPr/>
    </dgm:pt>
    <dgm:pt modelId="{ED5F470B-8F15-4B68-A68B-D488447E2996}" type="pres">
      <dgm:prSet presAssocID="{42E782F4-7CE8-400E-AE29-28EF6D82EF9C}" presName="vertSpace2b" presStyleCnt="0"/>
      <dgm:spPr/>
    </dgm:pt>
  </dgm:ptLst>
  <dgm:cxnLst>
    <dgm:cxn modelId="{5ECD8470-A9E9-4BE1-BA0B-EEA1763DFAAC}" srcId="{4B1A9C00-5569-44B6-AFF6-021A37438E53}" destId="{F08FC638-62E1-43D7-AC6C-0D90CAA93668}" srcOrd="1" destOrd="0" parTransId="{A51DB229-CCC5-43AA-88F0-81242BBCB086}" sibTransId="{2DA64A45-BC68-4832-9C9A-871BCB6BECF8}"/>
    <dgm:cxn modelId="{AB91D6BF-7B8E-4157-9EFB-02A7644DF77C}" srcId="{31E7B2D4-686F-4A2F-A001-DD8350C8C6B4}" destId="{4B1A9C00-5569-44B6-AFF6-021A37438E53}" srcOrd="0" destOrd="0" parTransId="{2BDD58F7-4582-47A3-A43D-95E6A84F663C}" sibTransId="{41A53640-7B2F-42DE-9716-27DB96C01BF9}"/>
    <dgm:cxn modelId="{91F42431-1E09-432A-B0E3-C1441DAEFCD0}" type="presOf" srcId="{4B1A9C00-5569-44B6-AFF6-021A37438E53}" destId="{92E75F84-944B-4E47-8313-2034A662EC24}" srcOrd="0" destOrd="0" presId="urn:microsoft.com/office/officeart/2008/layout/LinedList"/>
    <dgm:cxn modelId="{4DC41DA6-017A-497B-9F21-91DF442C6D6B}" type="presOf" srcId="{A05BEFF1-1057-4D50-B77B-FC55750A4D80}" destId="{03253F53-F170-41BB-A09A-0894E875EB29}" srcOrd="0" destOrd="0" presId="urn:microsoft.com/office/officeart/2008/layout/LinedList"/>
    <dgm:cxn modelId="{E9C3C3FD-F494-44BD-A94F-4668D16984A5}" type="presOf" srcId="{F08FC638-62E1-43D7-AC6C-0D90CAA93668}" destId="{364C8FB2-DA75-4F23-AF19-38DA712039BD}" srcOrd="0" destOrd="0" presId="urn:microsoft.com/office/officeart/2008/layout/LinedList"/>
    <dgm:cxn modelId="{29E6750F-D376-40A8-93C9-C92A64D2EB02}" type="presOf" srcId="{31E7B2D4-686F-4A2F-A001-DD8350C8C6B4}" destId="{0897B0B1-5B9C-4674-934F-5FDA86B37D9D}" srcOrd="0" destOrd="0" presId="urn:microsoft.com/office/officeart/2008/layout/LinedList"/>
    <dgm:cxn modelId="{6524F293-57D6-42CE-9DF4-FB3EF1851AB9}" srcId="{4B1A9C00-5569-44B6-AFF6-021A37438E53}" destId="{A05BEFF1-1057-4D50-B77B-FC55750A4D80}" srcOrd="0" destOrd="0" parTransId="{DC589602-29EC-4951-91E6-D8EDD24B4184}" sibTransId="{50EBCB6F-219F-46AC-95C7-812F1C755017}"/>
    <dgm:cxn modelId="{3F4C94E9-545F-450A-847E-80B64DBBF4B3}" type="presOf" srcId="{42E782F4-7CE8-400E-AE29-28EF6D82EF9C}" destId="{1C6320AB-1CCB-489E-AFCF-D2B3FBAFFC10}" srcOrd="0" destOrd="0" presId="urn:microsoft.com/office/officeart/2008/layout/LinedList"/>
    <dgm:cxn modelId="{8D2C3874-17A7-49A9-A6EE-91B0E0E0116B}" srcId="{4B1A9C00-5569-44B6-AFF6-021A37438E53}" destId="{42E782F4-7CE8-400E-AE29-28EF6D82EF9C}" srcOrd="2" destOrd="0" parTransId="{902942D2-80E4-4D08-96E5-E41F0A0938E1}" sibTransId="{9DA495C8-A66C-4702-BBBB-790E6730687E}"/>
    <dgm:cxn modelId="{0AFCEE9C-6C70-4B01-8792-F809A05513E7}" type="presParOf" srcId="{0897B0B1-5B9C-4674-934F-5FDA86B37D9D}" destId="{78CC1273-F7EB-4E9D-8596-1F3595669635}" srcOrd="0" destOrd="0" presId="urn:microsoft.com/office/officeart/2008/layout/LinedList"/>
    <dgm:cxn modelId="{C95B7FDB-25B1-4010-9B37-A05D92661B11}" type="presParOf" srcId="{0897B0B1-5B9C-4674-934F-5FDA86B37D9D}" destId="{EBFB1590-DE07-437F-B006-D1A99FE16ED0}" srcOrd="1" destOrd="0" presId="urn:microsoft.com/office/officeart/2008/layout/LinedList"/>
    <dgm:cxn modelId="{19DE75AE-35A7-4704-8760-AFFDCD7D3DF3}" type="presParOf" srcId="{EBFB1590-DE07-437F-B006-D1A99FE16ED0}" destId="{92E75F84-944B-4E47-8313-2034A662EC24}" srcOrd="0" destOrd="0" presId="urn:microsoft.com/office/officeart/2008/layout/LinedList"/>
    <dgm:cxn modelId="{2435C665-24D2-40CC-93D1-6E6997E0FB55}" type="presParOf" srcId="{EBFB1590-DE07-437F-B006-D1A99FE16ED0}" destId="{A49A1160-0CAB-4CB6-9948-893505190C39}" srcOrd="1" destOrd="0" presId="urn:microsoft.com/office/officeart/2008/layout/LinedList"/>
    <dgm:cxn modelId="{0155A935-5F59-4342-8935-3A4BCA476E12}" type="presParOf" srcId="{A49A1160-0CAB-4CB6-9948-893505190C39}" destId="{883C548E-3CDC-45C0-B0C5-30442AE710EB}" srcOrd="0" destOrd="0" presId="urn:microsoft.com/office/officeart/2008/layout/LinedList"/>
    <dgm:cxn modelId="{028F7007-91BF-4E78-B40A-DE4700B16F37}" type="presParOf" srcId="{A49A1160-0CAB-4CB6-9948-893505190C39}" destId="{5C44309B-0823-484F-ACD1-13B5097D3C39}" srcOrd="1" destOrd="0" presId="urn:microsoft.com/office/officeart/2008/layout/LinedList"/>
    <dgm:cxn modelId="{B699514C-E638-4973-97B7-E779020A1979}" type="presParOf" srcId="{5C44309B-0823-484F-ACD1-13B5097D3C39}" destId="{9C1F55A9-7957-4ABE-8E76-BE98CA01B3F5}" srcOrd="0" destOrd="0" presId="urn:microsoft.com/office/officeart/2008/layout/LinedList"/>
    <dgm:cxn modelId="{39CBB528-50B0-45A9-ACC4-4C8BCDA1FCB1}" type="presParOf" srcId="{5C44309B-0823-484F-ACD1-13B5097D3C39}" destId="{03253F53-F170-41BB-A09A-0894E875EB29}" srcOrd="1" destOrd="0" presId="urn:microsoft.com/office/officeart/2008/layout/LinedList"/>
    <dgm:cxn modelId="{F146E3A3-C763-4D41-BA4E-E0DA606BE5C1}" type="presParOf" srcId="{5C44309B-0823-484F-ACD1-13B5097D3C39}" destId="{7D41F8E9-D7B6-43B2-BB0F-3900A13C3EC2}" srcOrd="2" destOrd="0" presId="urn:microsoft.com/office/officeart/2008/layout/LinedList"/>
    <dgm:cxn modelId="{7EEA0AAF-A236-41F7-954B-666CD28CBAF9}" type="presParOf" srcId="{A49A1160-0CAB-4CB6-9948-893505190C39}" destId="{D72B1557-1495-4281-8F88-6E6D76B71661}" srcOrd="2" destOrd="0" presId="urn:microsoft.com/office/officeart/2008/layout/LinedList"/>
    <dgm:cxn modelId="{35E4806A-BCE6-43EB-9A66-F1115E877B19}" type="presParOf" srcId="{A49A1160-0CAB-4CB6-9948-893505190C39}" destId="{EA0EFF3C-389C-4438-AA3D-755BF1419F75}" srcOrd="3" destOrd="0" presId="urn:microsoft.com/office/officeart/2008/layout/LinedList"/>
    <dgm:cxn modelId="{FCC1E800-9DBB-4840-91DB-06FC405E439F}" type="presParOf" srcId="{A49A1160-0CAB-4CB6-9948-893505190C39}" destId="{405EC7F7-F4B0-4497-886E-C8C30AB94C12}" srcOrd="4" destOrd="0" presId="urn:microsoft.com/office/officeart/2008/layout/LinedList"/>
    <dgm:cxn modelId="{3EEE1439-B83F-4CF8-A988-12217E1F8EAF}" type="presParOf" srcId="{405EC7F7-F4B0-4497-886E-C8C30AB94C12}" destId="{394F9648-C558-4B23-846E-6D496AB3311C}" srcOrd="0" destOrd="0" presId="urn:microsoft.com/office/officeart/2008/layout/LinedList"/>
    <dgm:cxn modelId="{400CB2DC-3CA8-491B-AE19-E7C9D7824956}" type="presParOf" srcId="{405EC7F7-F4B0-4497-886E-C8C30AB94C12}" destId="{364C8FB2-DA75-4F23-AF19-38DA712039BD}" srcOrd="1" destOrd="0" presId="urn:microsoft.com/office/officeart/2008/layout/LinedList"/>
    <dgm:cxn modelId="{05CF2DC0-8945-456E-98D1-555123EF17E3}" type="presParOf" srcId="{405EC7F7-F4B0-4497-886E-C8C30AB94C12}" destId="{E30E28A5-C45E-4572-B10B-9680A816FF39}" srcOrd="2" destOrd="0" presId="urn:microsoft.com/office/officeart/2008/layout/LinedList"/>
    <dgm:cxn modelId="{AFEB8944-9666-4480-8D37-E6012864F619}" type="presParOf" srcId="{A49A1160-0CAB-4CB6-9948-893505190C39}" destId="{B5894A33-F305-466F-ACD0-B486940FEF95}" srcOrd="5" destOrd="0" presId="urn:microsoft.com/office/officeart/2008/layout/LinedList"/>
    <dgm:cxn modelId="{1A6BD0D9-C33C-4005-92C8-2FFC329F5872}" type="presParOf" srcId="{A49A1160-0CAB-4CB6-9948-893505190C39}" destId="{395136BD-0189-480F-8F69-B97273A89E8F}" srcOrd="6" destOrd="0" presId="urn:microsoft.com/office/officeart/2008/layout/LinedList"/>
    <dgm:cxn modelId="{379F3987-C241-444D-968D-0CCFEAB2AD61}" type="presParOf" srcId="{A49A1160-0CAB-4CB6-9948-893505190C39}" destId="{0DFD0F60-BC4A-4565-B8D9-550D173C1963}" srcOrd="7" destOrd="0" presId="urn:microsoft.com/office/officeart/2008/layout/LinedList"/>
    <dgm:cxn modelId="{BA9265AB-AFEE-400B-9868-4BABD155BE79}" type="presParOf" srcId="{0DFD0F60-BC4A-4565-B8D9-550D173C1963}" destId="{AC05940A-78A9-4A35-A562-85C565B81D39}" srcOrd="0" destOrd="0" presId="urn:microsoft.com/office/officeart/2008/layout/LinedList"/>
    <dgm:cxn modelId="{926C0D8B-650B-405D-865B-2AB219379F55}" type="presParOf" srcId="{0DFD0F60-BC4A-4565-B8D9-550D173C1963}" destId="{1C6320AB-1CCB-489E-AFCF-D2B3FBAFFC10}" srcOrd="1" destOrd="0" presId="urn:microsoft.com/office/officeart/2008/layout/LinedList"/>
    <dgm:cxn modelId="{334CE281-8BC1-4D33-BCDB-68B87BD5728F}" type="presParOf" srcId="{0DFD0F60-BC4A-4565-B8D9-550D173C1963}" destId="{C7AEE66B-0FF7-4F13-AB08-4EC78E5037AF}" srcOrd="2" destOrd="0" presId="urn:microsoft.com/office/officeart/2008/layout/LinedList"/>
    <dgm:cxn modelId="{E56EAC2E-DE45-4D44-9ABB-4460E5EF4B52}" type="presParOf" srcId="{A49A1160-0CAB-4CB6-9948-893505190C39}" destId="{A4F961A2-9B54-4711-B628-DF72268CC3D8}" srcOrd="8" destOrd="0" presId="urn:microsoft.com/office/officeart/2008/layout/LinedList"/>
    <dgm:cxn modelId="{873C972D-0A2D-4820-A3A0-38C29B5DF059}" type="presParOf" srcId="{A49A1160-0CAB-4CB6-9948-893505190C39}" destId="{ED5F470B-8F15-4B68-A68B-D488447E2996}"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222F9E-F03F-40DA-8CBF-CB3649604074}" type="doc">
      <dgm:prSet loTypeId="urn:microsoft.com/office/officeart/2008/layout/LinedList" loCatId="list" qsTypeId="urn:microsoft.com/office/officeart/2005/8/quickstyle/3d5" qsCatId="3D" csTypeId="urn:microsoft.com/office/officeart/2005/8/colors/accent1_2" csCatId="accent1" phldr="1"/>
      <dgm:spPr/>
      <dgm:t>
        <a:bodyPr/>
        <a:lstStyle/>
        <a:p>
          <a:endParaRPr lang="en-IN"/>
        </a:p>
      </dgm:t>
    </dgm:pt>
    <dgm:pt modelId="{20E3D1AB-2D5E-4A90-8D9B-09E48DE91D22}">
      <dgm:prSet phldrT="[Text]" phldr="1"/>
      <dgm:spPr/>
      <dgm:t>
        <a:bodyPr/>
        <a:lstStyle/>
        <a:p>
          <a:endParaRPr lang="en-IN" dirty="0"/>
        </a:p>
      </dgm:t>
    </dgm:pt>
    <dgm:pt modelId="{FA66B2BA-C31D-4F35-97C6-3D478FFBAD5E}" type="parTrans" cxnId="{9DFF65FC-F8D6-43A9-BF7F-A4E2A13E76BB}">
      <dgm:prSet/>
      <dgm:spPr/>
      <dgm:t>
        <a:bodyPr/>
        <a:lstStyle/>
        <a:p>
          <a:endParaRPr lang="en-IN"/>
        </a:p>
      </dgm:t>
    </dgm:pt>
    <dgm:pt modelId="{F69A6087-EA88-4E80-B800-7D4EA536DB00}" type="sibTrans" cxnId="{9DFF65FC-F8D6-43A9-BF7F-A4E2A13E76BB}">
      <dgm:prSet/>
      <dgm:spPr/>
      <dgm:t>
        <a:bodyPr/>
        <a:lstStyle/>
        <a:p>
          <a:endParaRPr lang="en-IN"/>
        </a:p>
      </dgm:t>
    </dgm:pt>
    <dgm:pt modelId="{EF508859-1D2B-4954-8BC2-57FB419E0640}">
      <dgm:prSet phldrT="[Text]"/>
      <dgm:spPr/>
      <dgm:t>
        <a:bodyPr/>
        <a:lstStyle/>
        <a:p>
          <a:r>
            <a:rPr lang="en-US" dirty="0" smtClean="0"/>
            <a:t>Every  listed company</a:t>
          </a:r>
          <a:endParaRPr lang="en-IN" dirty="0"/>
        </a:p>
      </dgm:t>
    </dgm:pt>
    <dgm:pt modelId="{41577E0F-BB74-4A13-9C07-8F2B36CC554A}" type="parTrans" cxnId="{7418AA46-7B54-4BB8-82D5-43752A376DB9}">
      <dgm:prSet/>
      <dgm:spPr/>
      <dgm:t>
        <a:bodyPr/>
        <a:lstStyle/>
        <a:p>
          <a:endParaRPr lang="en-IN"/>
        </a:p>
      </dgm:t>
    </dgm:pt>
    <dgm:pt modelId="{A75AAC18-C28E-414B-BFAE-47B2BADB0F3E}" type="sibTrans" cxnId="{7418AA46-7B54-4BB8-82D5-43752A376DB9}">
      <dgm:prSet/>
      <dgm:spPr/>
      <dgm:t>
        <a:bodyPr/>
        <a:lstStyle/>
        <a:p>
          <a:endParaRPr lang="en-IN"/>
        </a:p>
      </dgm:t>
    </dgm:pt>
    <dgm:pt modelId="{DF973A03-DEB5-4803-A6E5-590264A50411}">
      <dgm:prSet phldrT="[Text]"/>
      <dgm:spPr/>
      <dgm:t>
        <a:bodyPr/>
        <a:lstStyle/>
        <a:p>
          <a:r>
            <a:rPr lang="en-US" dirty="0" smtClean="0"/>
            <a:t>Existing on or before commencement of this act, shall appoint independent director</a:t>
          </a:r>
          <a:endParaRPr lang="en-IN" dirty="0"/>
        </a:p>
      </dgm:t>
    </dgm:pt>
    <dgm:pt modelId="{01A63D83-A147-462A-9A87-BF15E469783E}" type="parTrans" cxnId="{D7ABFC86-828B-4145-B407-8D73C036754B}">
      <dgm:prSet/>
      <dgm:spPr/>
      <dgm:t>
        <a:bodyPr/>
        <a:lstStyle/>
        <a:p>
          <a:endParaRPr lang="en-IN"/>
        </a:p>
      </dgm:t>
    </dgm:pt>
    <dgm:pt modelId="{1CFD6022-8168-470A-9F70-0DEE0AB94B68}" type="sibTrans" cxnId="{D7ABFC86-828B-4145-B407-8D73C036754B}">
      <dgm:prSet/>
      <dgm:spPr/>
      <dgm:t>
        <a:bodyPr/>
        <a:lstStyle/>
        <a:p>
          <a:endParaRPr lang="en-IN"/>
        </a:p>
      </dgm:t>
    </dgm:pt>
    <dgm:pt modelId="{73E5F021-9299-47AA-BDD6-AF154EACE362}">
      <dgm:prSet phldrT="[Text]"/>
      <dgm:spPr/>
      <dgm:t>
        <a:bodyPr/>
        <a:lstStyle/>
        <a:p>
          <a:r>
            <a:rPr lang="en-US" dirty="0" smtClean="0"/>
            <a:t>Within one year from commencement or from the date of notification of these rules i.e. they shall be appointed </a:t>
          </a:r>
          <a:endParaRPr lang="en-IN" dirty="0"/>
        </a:p>
      </dgm:t>
    </dgm:pt>
    <dgm:pt modelId="{46CC7B0C-F3B8-4DAA-BDFC-66F4A7726523}" type="parTrans" cxnId="{CA5A889E-BD6C-443C-BB5B-67328CB1B952}">
      <dgm:prSet/>
      <dgm:spPr/>
      <dgm:t>
        <a:bodyPr/>
        <a:lstStyle/>
        <a:p>
          <a:endParaRPr lang="en-IN"/>
        </a:p>
      </dgm:t>
    </dgm:pt>
    <dgm:pt modelId="{4DC9A1F7-71D5-477A-9C25-42D3EE2B9AC0}" type="sibTrans" cxnId="{CA5A889E-BD6C-443C-BB5B-67328CB1B952}">
      <dgm:prSet/>
      <dgm:spPr/>
      <dgm:t>
        <a:bodyPr/>
        <a:lstStyle/>
        <a:p>
          <a:endParaRPr lang="en-IN"/>
        </a:p>
      </dgm:t>
    </dgm:pt>
    <dgm:pt modelId="{A7B60C17-AF17-4E9C-868F-A42D66F24F3B}" type="pres">
      <dgm:prSet presAssocID="{35222F9E-F03F-40DA-8CBF-CB3649604074}" presName="vert0" presStyleCnt="0">
        <dgm:presLayoutVars>
          <dgm:dir/>
          <dgm:animOne val="branch"/>
          <dgm:animLvl val="lvl"/>
        </dgm:presLayoutVars>
      </dgm:prSet>
      <dgm:spPr/>
      <dgm:t>
        <a:bodyPr/>
        <a:lstStyle/>
        <a:p>
          <a:endParaRPr lang="en-IN"/>
        </a:p>
      </dgm:t>
    </dgm:pt>
    <dgm:pt modelId="{1E53AA9F-FB91-4483-B8D5-35756E940FA3}" type="pres">
      <dgm:prSet presAssocID="{20E3D1AB-2D5E-4A90-8D9B-09E48DE91D22}" presName="thickLine" presStyleLbl="alignNode1" presStyleIdx="0" presStyleCnt="1" custLinFactNeighborY="-7556">
        <dgm:style>
          <a:lnRef idx="1">
            <a:schemeClr val="accent2"/>
          </a:lnRef>
          <a:fillRef idx="3">
            <a:schemeClr val="accent2"/>
          </a:fillRef>
          <a:effectRef idx="2">
            <a:schemeClr val="accent2"/>
          </a:effectRef>
          <a:fontRef idx="minor">
            <a:schemeClr val="lt1"/>
          </a:fontRef>
        </dgm:style>
      </dgm:prSet>
      <dgm:spPr/>
    </dgm:pt>
    <dgm:pt modelId="{E80B72DC-C178-4393-A2BE-3D19267FAB01}" type="pres">
      <dgm:prSet presAssocID="{20E3D1AB-2D5E-4A90-8D9B-09E48DE91D22}" presName="horz1" presStyleCnt="0"/>
      <dgm:spPr/>
    </dgm:pt>
    <dgm:pt modelId="{630B7A26-8DD1-41F3-8D56-B15ACD9C0826}" type="pres">
      <dgm:prSet presAssocID="{20E3D1AB-2D5E-4A90-8D9B-09E48DE91D22}" presName="tx1" presStyleLbl="revTx" presStyleIdx="0" presStyleCnt="4" custScaleX="3000"/>
      <dgm:spPr/>
      <dgm:t>
        <a:bodyPr/>
        <a:lstStyle/>
        <a:p>
          <a:endParaRPr lang="en-IN"/>
        </a:p>
      </dgm:t>
    </dgm:pt>
    <dgm:pt modelId="{8F8BA07D-1B43-484C-B909-6340FCF44722}" type="pres">
      <dgm:prSet presAssocID="{20E3D1AB-2D5E-4A90-8D9B-09E48DE91D22}" presName="vert1" presStyleCnt="0"/>
      <dgm:spPr/>
    </dgm:pt>
    <dgm:pt modelId="{69035E15-1FC5-4159-91C1-B3B5DBDA5ACA}" type="pres">
      <dgm:prSet presAssocID="{EF508859-1D2B-4954-8BC2-57FB419E0640}" presName="vertSpace2a" presStyleCnt="0"/>
      <dgm:spPr/>
    </dgm:pt>
    <dgm:pt modelId="{60EA0486-5407-4B28-A2B8-A15A74FF407C}" type="pres">
      <dgm:prSet presAssocID="{EF508859-1D2B-4954-8BC2-57FB419E0640}" presName="horz2" presStyleCnt="0"/>
      <dgm:spPr/>
    </dgm:pt>
    <dgm:pt modelId="{B5B5D010-3A5F-486B-B7DF-BA0D075EBA71}" type="pres">
      <dgm:prSet presAssocID="{EF508859-1D2B-4954-8BC2-57FB419E0640}" presName="horzSpace2" presStyleCnt="0"/>
      <dgm:spPr/>
    </dgm:pt>
    <dgm:pt modelId="{C4A616D8-F300-46FA-8B32-845914460A74}" type="pres">
      <dgm:prSet presAssocID="{EF508859-1D2B-4954-8BC2-57FB419E0640}" presName="tx2" presStyleLbl="revTx" presStyleIdx="1" presStyleCnt="4"/>
      <dgm:spPr/>
      <dgm:t>
        <a:bodyPr/>
        <a:lstStyle/>
        <a:p>
          <a:endParaRPr lang="en-IN"/>
        </a:p>
      </dgm:t>
    </dgm:pt>
    <dgm:pt modelId="{138550B2-F856-4686-9AFE-89F61A3FF776}" type="pres">
      <dgm:prSet presAssocID="{EF508859-1D2B-4954-8BC2-57FB419E0640}" presName="vert2" presStyleCnt="0"/>
      <dgm:spPr/>
    </dgm:pt>
    <dgm:pt modelId="{5FD74C3E-64A2-490C-AC0D-8D1071ED2D08}" type="pres">
      <dgm:prSet presAssocID="{EF508859-1D2B-4954-8BC2-57FB419E0640}" presName="thinLine2b" presStyleLbl="callout" presStyleIdx="0" presStyleCnt="3"/>
      <dgm:spPr/>
    </dgm:pt>
    <dgm:pt modelId="{8F086E3A-8689-43BF-9387-F8F91141954C}" type="pres">
      <dgm:prSet presAssocID="{EF508859-1D2B-4954-8BC2-57FB419E0640}" presName="vertSpace2b" presStyleCnt="0"/>
      <dgm:spPr/>
    </dgm:pt>
    <dgm:pt modelId="{FA0EFC4E-84AF-4412-988B-AD5FB0984F8D}" type="pres">
      <dgm:prSet presAssocID="{DF973A03-DEB5-4803-A6E5-590264A50411}" presName="horz2" presStyleCnt="0"/>
      <dgm:spPr/>
    </dgm:pt>
    <dgm:pt modelId="{9F2D668A-F748-49F2-B5EE-7D1D2EED48FE}" type="pres">
      <dgm:prSet presAssocID="{DF973A03-DEB5-4803-A6E5-590264A50411}" presName="horzSpace2" presStyleCnt="0"/>
      <dgm:spPr/>
    </dgm:pt>
    <dgm:pt modelId="{9F0F8D28-928F-4A09-8739-6DCD6B34C65F}" type="pres">
      <dgm:prSet presAssocID="{DF973A03-DEB5-4803-A6E5-590264A50411}" presName="tx2" presStyleLbl="revTx" presStyleIdx="2" presStyleCnt="4"/>
      <dgm:spPr/>
      <dgm:t>
        <a:bodyPr/>
        <a:lstStyle/>
        <a:p>
          <a:endParaRPr lang="en-IN"/>
        </a:p>
      </dgm:t>
    </dgm:pt>
    <dgm:pt modelId="{DBD7829A-1776-4367-93A8-364216DE0A4F}" type="pres">
      <dgm:prSet presAssocID="{DF973A03-DEB5-4803-A6E5-590264A50411}" presName="vert2" presStyleCnt="0"/>
      <dgm:spPr/>
    </dgm:pt>
    <dgm:pt modelId="{0A52DB06-57B0-4E26-822E-AFD46106C5D8}" type="pres">
      <dgm:prSet presAssocID="{DF973A03-DEB5-4803-A6E5-590264A50411}" presName="thinLine2b" presStyleLbl="callout" presStyleIdx="1" presStyleCnt="3"/>
      <dgm:spPr/>
    </dgm:pt>
    <dgm:pt modelId="{CF7152D2-598D-4A72-83B8-87EB5EEE0D19}" type="pres">
      <dgm:prSet presAssocID="{DF973A03-DEB5-4803-A6E5-590264A50411}" presName="vertSpace2b" presStyleCnt="0"/>
      <dgm:spPr/>
    </dgm:pt>
    <dgm:pt modelId="{A511D5EA-B918-4F47-87B6-EC2436F3300E}" type="pres">
      <dgm:prSet presAssocID="{73E5F021-9299-47AA-BDD6-AF154EACE362}" presName="horz2" presStyleCnt="0"/>
      <dgm:spPr/>
    </dgm:pt>
    <dgm:pt modelId="{4DCD41D4-2509-4124-9179-C03C2F084AD9}" type="pres">
      <dgm:prSet presAssocID="{73E5F021-9299-47AA-BDD6-AF154EACE362}" presName="horzSpace2" presStyleCnt="0"/>
      <dgm:spPr/>
    </dgm:pt>
    <dgm:pt modelId="{4474A17F-6FFA-427A-AA81-4949C9101271}" type="pres">
      <dgm:prSet presAssocID="{73E5F021-9299-47AA-BDD6-AF154EACE362}" presName="tx2" presStyleLbl="revTx" presStyleIdx="3" presStyleCnt="4"/>
      <dgm:spPr/>
      <dgm:t>
        <a:bodyPr/>
        <a:lstStyle/>
        <a:p>
          <a:endParaRPr lang="en-IN"/>
        </a:p>
      </dgm:t>
    </dgm:pt>
    <dgm:pt modelId="{E1B7AE6C-AF02-4A09-937C-70687FBB9EC4}" type="pres">
      <dgm:prSet presAssocID="{73E5F021-9299-47AA-BDD6-AF154EACE362}" presName="vert2" presStyleCnt="0"/>
      <dgm:spPr/>
    </dgm:pt>
    <dgm:pt modelId="{3FBD113F-F0DB-42E1-84D9-C88E6BB7E5A1}" type="pres">
      <dgm:prSet presAssocID="{73E5F021-9299-47AA-BDD6-AF154EACE362}" presName="thinLine2b" presStyleLbl="callout" presStyleIdx="2" presStyleCnt="3"/>
      <dgm:spPr/>
    </dgm:pt>
    <dgm:pt modelId="{746869C4-99FF-4896-8D8A-AE773D955C57}" type="pres">
      <dgm:prSet presAssocID="{73E5F021-9299-47AA-BDD6-AF154EACE362}" presName="vertSpace2b" presStyleCnt="0"/>
      <dgm:spPr/>
    </dgm:pt>
  </dgm:ptLst>
  <dgm:cxnLst>
    <dgm:cxn modelId="{DDDA9BEE-FC5C-452C-9235-D62F8400C9E5}" type="presOf" srcId="{20E3D1AB-2D5E-4A90-8D9B-09E48DE91D22}" destId="{630B7A26-8DD1-41F3-8D56-B15ACD9C0826}" srcOrd="0" destOrd="0" presId="urn:microsoft.com/office/officeart/2008/layout/LinedList"/>
    <dgm:cxn modelId="{7418AA46-7B54-4BB8-82D5-43752A376DB9}" srcId="{20E3D1AB-2D5E-4A90-8D9B-09E48DE91D22}" destId="{EF508859-1D2B-4954-8BC2-57FB419E0640}" srcOrd="0" destOrd="0" parTransId="{41577E0F-BB74-4A13-9C07-8F2B36CC554A}" sibTransId="{A75AAC18-C28E-414B-BFAE-47B2BADB0F3E}"/>
    <dgm:cxn modelId="{D4485F62-0C0C-4B9F-A2CF-4680B9F31AC3}" type="presOf" srcId="{EF508859-1D2B-4954-8BC2-57FB419E0640}" destId="{C4A616D8-F300-46FA-8B32-845914460A74}" srcOrd="0" destOrd="0" presId="urn:microsoft.com/office/officeart/2008/layout/LinedList"/>
    <dgm:cxn modelId="{DFBD6474-B627-42FE-901C-8D1BAAAD99A1}" type="presOf" srcId="{DF973A03-DEB5-4803-A6E5-590264A50411}" destId="{9F0F8D28-928F-4A09-8739-6DCD6B34C65F}" srcOrd="0" destOrd="0" presId="urn:microsoft.com/office/officeart/2008/layout/LinedList"/>
    <dgm:cxn modelId="{D7ABFC86-828B-4145-B407-8D73C036754B}" srcId="{20E3D1AB-2D5E-4A90-8D9B-09E48DE91D22}" destId="{DF973A03-DEB5-4803-A6E5-590264A50411}" srcOrd="1" destOrd="0" parTransId="{01A63D83-A147-462A-9A87-BF15E469783E}" sibTransId="{1CFD6022-8168-470A-9F70-0DEE0AB94B68}"/>
    <dgm:cxn modelId="{9DFF65FC-F8D6-43A9-BF7F-A4E2A13E76BB}" srcId="{35222F9E-F03F-40DA-8CBF-CB3649604074}" destId="{20E3D1AB-2D5E-4A90-8D9B-09E48DE91D22}" srcOrd="0" destOrd="0" parTransId="{FA66B2BA-C31D-4F35-97C6-3D478FFBAD5E}" sibTransId="{F69A6087-EA88-4E80-B800-7D4EA536DB00}"/>
    <dgm:cxn modelId="{133024A1-F47F-43F0-806C-1402C4FC60AC}" type="presOf" srcId="{35222F9E-F03F-40DA-8CBF-CB3649604074}" destId="{A7B60C17-AF17-4E9C-868F-A42D66F24F3B}" srcOrd="0" destOrd="0" presId="urn:microsoft.com/office/officeart/2008/layout/LinedList"/>
    <dgm:cxn modelId="{CA5A889E-BD6C-443C-BB5B-67328CB1B952}" srcId="{20E3D1AB-2D5E-4A90-8D9B-09E48DE91D22}" destId="{73E5F021-9299-47AA-BDD6-AF154EACE362}" srcOrd="2" destOrd="0" parTransId="{46CC7B0C-F3B8-4DAA-BDFC-66F4A7726523}" sibTransId="{4DC9A1F7-71D5-477A-9C25-42D3EE2B9AC0}"/>
    <dgm:cxn modelId="{D325E2D7-F5E1-440E-99A0-F4C785112DB0}" type="presOf" srcId="{73E5F021-9299-47AA-BDD6-AF154EACE362}" destId="{4474A17F-6FFA-427A-AA81-4949C9101271}" srcOrd="0" destOrd="0" presId="urn:microsoft.com/office/officeart/2008/layout/LinedList"/>
    <dgm:cxn modelId="{1DD9B586-9175-4780-90D9-17F643CE75EC}" type="presParOf" srcId="{A7B60C17-AF17-4E9C-868F-A42D66F24F3B}" destId="{1E53AA9F-FB91-4483-B8D5-35756E940FA3}" srcOrd="0" destOrd="0" presId="urn:microsoft.com/office/officeart/2008/layout/LinedList"/>
    <dgm:cxn modelId="{E235DAF0-9FB5-4A52-8C47-C737C9AEA2B2}" type="presParOf" srcId="{A7B60C17-AF17-4E9C-868F-A42D66F24F3B}" destId="{E80B72DC-C178-4393-A2BE-3D19267FAB01}" srcOrd="1" destOrd="0" presId="urn:microsoft.com/office/officeart/2008/layout/LinedList"/>
    <dgm:cxn modelId="{C4C4EE09-4D06-4B06-A6C8-E7BDB53001F8}" type="presParOf" srcId="{E80B72DC-C178-4393-A2BE-3D19267FAB01}" destId="{630B7A26-8DD1-41F3-8D56-B15ACD9C0826}" srcOrd="0" destOrd="0" presId="urn:microsoft.com/office/officeart/2008/layout/LinedList"/>
    <dgm:cxn modelId="{89ED799F-1577-4FB3-AD43-635FCA58FA43}" type="presParOf" srcId="{E80B72DC-C178-4393-A2BE-3D19267FAB01}" destId="{8F8BA07D-1B43-484C-B909-6340FCF44722}" srcOrd="1" destOrd="0" presId="urn:microsoft.com/office/officeart/2008/layout/LinedList"/>
    <dgm:cxn modelId="{5E3E8271-2802-45D2-A24A-1862F2089B1C}" type="presParOf" srcId="{8F8BA07D-1B43-484C-B909-6340FCF44722}" destId="{69035E15-1FC5-4159-91C1-B3B5DBDA5ACA}" srcOrd="0" destOrd="0" presId="urn:microsoft.com/office/officeart/2008/layout/LinedList"/>
    <dgm:cxn modelId="{B7FBF7B3-EFB5-4659-B5B6-81972295A8BB}" type="presParOf" srcId="{8F8BA07D-1B43-484C-B909-6340FCF44722}" destId="{60EA0486-5407-4B28-A2B8-A15A74FF407C}" srcOrd="1" destOrd="0" presId="urn:microsoft.com/office/officeart/2008/layout/LinedList"/>
    <dgm:cxn modelId="{E907D320-8044-450C-9FA3-2A1BED47D803}" type="presParOf" srcId="{60EA0486-5407-4B28-A2B8-A15A74FF407C}" destId="{B5B5D010-3A5F-486B-B7DF-BA0D075EBA71}" srcOrd="0" destOrd="0" presId="urn:microsoft.com/office/officeart/2008/layout/LinedList"/>
    <dgm:cxn modelId="{6E4478D6-D83A-493B-82B4-1221E6475EF3}" type="presParOf" srcId="{60EA0486-5407-4B28-A2B8-A15A74FF407C}" destId="{C4A616D8-F300-46FA-8B32-845914460A74}" srcOrd="1" destOrd="0" presId="urn:microsoft.com/office/officeart/2008/layout/LinedList"/>
    <dgm:cxn modelId="{DE15799A-8297-4AD8-BDF2-C5228D861F8F}" type="presParOf" srcId="{60EA0486-5407-4B28-A2B8-A15A74FF407C}" destId="{138550B2-F856-4686-9AFE-89F61A3FF776}" srcOrd="2" destOrd="0" presId="urn:microsoft.com/office/officeart/2008/layout/LinedList"/>
    <dgm:cxn modelId="{DA93130C-9E58-4D8A-88A6-C29E158B9A48}" type="presParOf" srcId="{8F8BA07D-1B43-484C-B909-6340FCF44722}" destId="{5FD74C3E-64A2-490C-AC0D-8D1071ED2D08}" srcOrd="2" destOrd="0" presId="urn:microsoft.com/office/officeart/2008/layout/LinedList"/>
    <dgm:cxn modelId="{92851795-9377-4790-8356-FF589A6F3DDF}" type="presParOf" srcId="{8F8BA07D-1B43-484C-B909-6340FCF44722}" destId="{8F086E3A-8689-43BF-9387-F8F91141954C}" srcOrd="3" destOrd="0" presId="urn:microsoft.com/office/officeart/2008/layout/LinedList"/>
    <dgm:cxn modelId="{C26CA6BF-023C-4BA2-B3CB-8F1192D486A0}" type="presParOf" srcId="{8F8BA07D-1B43-484C-B909-6340FCF44722}" destId="{FA0EFC4E-84AF-4412-988B-AD5FB0984F8D}" srcOrd="4" destOrd="0" presId="urn:microsoft.com/office/officeart/2008/layout/LinedList"/>
    <dgm:cxn modelId="{39CB56C7-EAD1-46D6-A48E-7A7FC37FFCF3}" type="presParOf" srcId="{FA0EFC4E-84AF-4412-988B-AD5FB0984F8D}" destId="{9F2D668A-F748-49F2-B5EE-7D1D2EED48FE}" srcOrd="0" destOrd="0" presId="urn:microsoft.com/office/officeart/2008/layout/LinedList"/>
    <dgm:cxn modelId="{AD434DB8-4246-4022-B3CD-315EE4C69213}" type="presParOf" srcId="{FA0EFC4E-84AF-4412-988B-AD5FB0984F8D}" destId="{9F0F8D28-928F-4A09-8739-6DCD6B34C65F}" srcOrd="1" destOrd="0" presId="urn:microsoft.com/office/officeart/2008/layout/LinedList"/>
    <dgm:cxn modelId="{841C0F3B-886F-4EBE-8532-C68E233B51C2}" type="presParOf" srcId="{FA0EFC4E-84AF-4412-988B-AD5FB0984F8D}" destId="{DBD7829A-1776-4367-93A8-364216DE0A4F}" srcOrd="2" destOrd="0" presId="urn:microsoft.com/office/officeart/2008/layout/LinedList"/>
    <dgm:cxn modelId="{FCACD461-8049-4E6A-AC41-E2360FB6B827}" type="presParOf" srcId="{8F8BA07D-1B43-484C-B909-6340FCF44722}" destId="{0A52DB06-57B0-4E26-822E-AFD46106C5D8}" srcOrd="5" destOrd="0" presId="urn:microsoft.com/office/officeart/2008/layout/LinedList"/>
    <dgm:cxn modelId="{0D750792-2DA1-4EC5-8CF6-43E41435B888}" type="presParOf" srcId="{8F8BA07D-1B43-484C-B909-6340FCF44722}" destId="{CF7152D2-598D-4A72-83B8-87EB5EEE0D19}" srcOrd="6" destOrd="0" presId="urn:microsoft.com/office/officeart/2008/layout/LinedList"/>
    <dgm:cxn modelId="{895109D2-6E61-4001-9E37-BC17C389FD4A}" type="presParOf" srcId="{8F8BA07D-1B43-484C-B909-6340FCF44722}" destId="{A511D5EA-B918-4F47-87B6-EC2436F3300E}" srcOrd="7" destOrd="0" presId="urn:microsoft.com/office/officeart/2008/layout/LinedList"/>
    <dgm:cxn modelId="{7C9A623D-198A-49BF-8A9A-DDFA5AD6F9A9}" type="presParOf" srcId="{A511D5EA-B918-4F47-87B6-EC2436F3300E}" destId="{4DCD41D4-2509-4124-9179-C03C2F084AD9}" srcOrd="0" destOrd="0" presId="urn:microsoft.com/office/officeart/2008/layout/LinedList"/>
    <dgm:cxn modelId="{B0AFF45C-B69D-4F44-9C61-77459E3284B2}" type="presParOf" srcId="{A511D5EA-B918-4F47-87B6-EC2436F3300E}" destId="{4474A17F-6FFA-427A-AA81-4949C9101271}" srcOrd="1" destOrd="0" presId="urn:microsoft.com/office/officeart/2008/layout/LinedList"/>
    <dgm:cxn modelId="{CCDA2FFD-F782-404D-91DD-F6D6837AD39C}" type="presParOf" srcId="{A511D5EA-B918-4F47-87B6-EC2436F3300E}" destId="{E1B7AE6C-AF02-4A09-937C-70687FBB9EC4}" srcOrd="2" destOrd="0" presId="urn:microsoft.com/office/officeart/2008/layout/LinedList"/>
    <dgm:cxn modelId="{166F934E-FD8C-4B98-97FB-7B71AA42DD89}" type="presParOf" srcId="{8F8BA07D-1B43-484C-B909-6340FCF44722}" destId="{3FBD113F-F0DB-42E1-84D9-C88E6BB7E5A1}" srcOrd="8" destOrd="0" presId="urn:microsoft.com/office/officeart/2008/layout/LinedList"/>
    <dgm:cxn modelId="{239E7D82-ED05-4450-81EA-ED6640BD024A}" type="presParOf" srcId="{8F8BA07D-1B43-484C-B909-6340FCF44722}" destId="{746869C4-99FF-4896-8D8A-AE773D955C57}" srcOrd="9" destOrd="0" presId="urn:microsoft.com/office/officeart/2008/layout/Lin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712ED6-B9DB-4A78-8ED1-B371195612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773BEAA3-1709-4288-A702-0B847CF6EA2C}">
      <dgm:prSet phldrT="[Text]"/>
      <dgm:spPr>
        <a:solidFill>
          <a:srgbClr val="00B050"/>
        </a:solidFill>
      </dgm:spPr>
      <dgm:t>
        <a:bodyPr/>
        <a:lstStyle/>
        <a:p>
          <a:r>
            <a:rPr lang="en-US" dirty="0" smtClean="0"/>
            <a:t>Public companies having paid up share capital of Rs 10 crore or more; or				</a:t>
          </a:r>
          <a:endParaRPr lang="en-IN" dirty="0"/>
        </a:p>
      </dgm:t>
    </dgm:pt>
    <dgm:pt modelId="{C70FA5AD-072E-4834-869D-ECC3A0356372}" type="parTrans" cxnId="{9921C69B-97A3-4192-A97A-DBD7EC88C27A}">
      <dgm:prSet/>
      <dgm:spPr/>
      <dgm:t>
        <a:bodyPr/>
        <a:lstStyle/>
        <a:p>
          <a:endParaRPr lang="en-IN"/>
        </a:p>
      </dgm:t>
    </dgm:pt>
    <dgm:pt modelId="{BA9E5ABB-99EC-476B-8762-66A201E03E6A}" type="sibTrans" cxnId="{9921C69B-97A3-4192-A97A-DBD7EC88C27A}">
      <dgm:prSet/>
      <dgm:spPr/>
      <dgm:t>
        <a:bodyPr/>
        <a:lstStyle/>
        <a:p>
          <a:endParaRPr lang="en-IN"/>
        </a:p>
      </dgm:t>
    </dgm:pt>
    <dgm:pt modelId="{1D1B40B2-171A-4598-BCD7-0CAC990F9F27}">
      <dgm:prSet phldrT="[Text]">
        <dgm:style>
          <a:lnRef idx="2">
            <a:schemeClr val="accent6"/>
          </a:lnRef>
          <a:fillRef idx="1">
            <a:schemeClr val="lt1"/>
          </a:fillRef>
          <a:effectRef idx="0">
            <a:schemeClr val="accent6"/>
          </a:effectRef>
          <a:fontRef idx="minor">
            <a:schemeClr val="dk1"/>
          </a:fontRef>
        </dgm:style>
      </dgm:prSet>
      <dgm:spPr/>
      <dgm:t>
        <a:bodyPr/>
        <a:lstStyle/>
        <a:p>
          <a:r>
            <a:rPr lang="en-US" dirty="0" smtClean="0"/>
            <a:t>Public companies having turnover of one hundred crore rupees or more; or</a:t>
          </a:r>
          <a:endParaRPr lang="en-IN" dirty="0"/>
        </a:p>
      </dgm:t>
    </dgm:pt>
    <dgm:pt modelId="{A4EA923B-E67B-4698-AE48-C669A0BAE7FC}" type="parTrans" cxnId="{B5B56EA3-01EB-4A91-B260-04D340172672}">
      <dgm:prSet/>
      <dgm:spPr/>
      <dgm:t>
        <a:bodyPr/>
        <a:lstStyle/>
        <a:p>
          <a:endParaRPr lang="en-IN"/>
        </a:p>
      </dgm:t>
    </dgm:pt>
    <dgm:pt modelId="{B1C683BD-527D-45AF-BB50-F18BA4708980}" type="sibTrans" cxnId="{B5B56EA3-01EB-4A91-B260-04D340172672}">
      <dgm:prSet/>
      <dgm:spPr/>
      <dgm:t>
        <a:bodyPr/>
        <a:lstStyle/>
        <a:p>
          <a:endParaRPr lang="en-IN"/>
        </a:p>
      </dgm:t>
    </dgm:pt>
    <dgm:pt modelId="{13B81863-7BCA-42F6-B944-9889026C9177}">
      <dgm:prSet phldrT="[Text]"/>
      <dgm:spPr>
        <a:solidFill>
          <a:srgbClr val="00B050"/>
        </a:solidFill>
      </dgm:spPr>
      <dgm:t>
        <a:bodyPr/>
        <a:lstStyle/>
        <a:p>
          <a:r>
            <a:rPr lang="en-US" dirty="0" smtClean="0"/>
            <a:t>Public companies which have, in aggregate, outstanding loans, debentures and deposits, exceeding fifty crore rupees </a:t>
          </a:r>
          <a:endParaRPr lang="en-IN" dirty="0"/>
        </a:p>
      </dgm:t>
    </dgm:pt>
    <dgm:pt modelId="{06458E23-426B-4F53-8BAF-450B6773C996}" type="parTrans" cxnId="{8B8F6F7B-5BB6-4868-8870-1BFBC3EAC630}">
      <dgm:prSet/>
      <dgm:spPr/>
      <dgm:t>
        <a:bodyPr/>
        <a:lstStyle/>
        <a:p>
          <a:endParaRPr lang="en-IN"/>
        </a:p>
      </dgm:t>
    </dgm:pt>
    <dgm:pt modelId="{D4D58792-4C73-4616-B5A5-81162BDF204D}" type="sibTrans" cxnId="{8B8F6F7B-5BB6-4868-8870-1BFBC3EAC630}">
      <dgm:prSet/>
      <dgm:spPr/>
      <dgm:t>
        <a:bodyPr/>
        <a:lstStyle/>
        <a:p>
          <a:endParaRPr lang="en-IN"/>
        </a:p>
      </dgm:t>
    </dgm:pt>
    <dgm:pt modelId="{F07F0CA6-3D67-423F-865D-1B26C2C0E0C6}">
      <dgm:prSet phldrT="[Text]">
        <dgm:style>
          <a:lnRef idx="2">
            <a:schemeClr val="accent5"/>
          </a:lnRef>
          <a:fillRef idx="1">
            <a:schemeClr val="lt1"/>
          </a:fillRef>
          <a:effectRef idx="0">
            <a:schemeClr val="accent5"/>
          </a:effectRef>
          <a:fontRef idx="minor">
            <a:schemeClr val="dk1"/>
          </a:fontRef>
        </dgm:style>
      </dgm:prSet>
      <dgm:spPr/>
      <dgm:t>
        <a:bodyPr/>
        <a:lstStyle/>
        <a:p>
          <a:r>
            <a:rPr lang="en-US" b="1" dirty="0" smtClean="0"/>
            <a:t>If the company covered under this rule, is required to appoint higher number of independent directors due to composition of its audit committee, such higher number of independent directors shall be applicable to it</a:t>
          </a:r>
          <a:endParaRPr lang="en-IN" b="1" dirty="0"/>
        </a:p>
      </dgm:t>
    </dgm:pt>
    <dgm:pt modelId="{E392FAF5-F984-4961-85BF-7FD43B81DBB1}" type="parTrans" cxnId="{64025DB2-31B0-4FEA-BF7B-936798FB1754}">
      <dgm:prSet/>
      <dgm:spPr/>
      <dgm:t>
        <a:bodyPr/>
        <a:lstStyle/>
        <a:p>
          <a:endParaRPr lang="en-IN"/>
        </a:p>
      </dgm:t>
    </dgm:pt>
    <dgm:pt modelId="{CA834BA4-DB2E-4469-99BF-B6588D57DEA2}" type="sibTrans" cxnId="{64025DB2-31B0-4FEA-BF7B-936798FB1754}">
      <dgm:prSet/>
      <dgm:spPr/>
      <dgm:t>
        <a:bodyPr/>
        <a:lstStyle/>
        <a:p>
          <a:endParaRPr lang="en-IN"/>
        </a:p>
      </dgm:t>
    </dgm:pt>
    <dgm:pt modelId="{D0EF6AC9-7435-447D-B618-26A5B29CF146}" type="pres">
      <dgm:prSet presAssocID="{C3712ED6-B9DB-4A78-8ED1-B37119561254}" presName="linear" presStyleCnt="0">
        <dgm:presLayoutVars>
          <dgm:animLvl val="lvl"/>
          <dgm:resizeHandles val="exact"/>
        </dgm:presLayoutVars>
      </dgm:prSet>
      <dgm:spPr/>
      <dgm:t>
        <a:bodyPr/>
        <a:lstStyle/>
        <a:p>
          <a:endParaRPr lang="en-IN"/>
        </a:p>
      </dgm:t>
    </dgm:pt>
    <dgm:pt modelId="{67BEDFC1-1EE7-42B0-B1EE-D225E8195B34}" type="pres">
      <dgm:prSet presAssocID="{773BEAA3-1709-4288-A702-0B847CF6EA2C}" presName="parentText" presStyleLbl="node1" presStyleIdx="0" presStyleCnt="4">
        <dgm:presLayoutVars>
          <dgm:chMax val="0"/>
          <dgm:bulletEnabled val="1"/>
        </dgm:presLayoutVars>
      </dgm:prSet>
      <dgm:spPr/>
      <dgm:t>
        <a:bodyPr/>
        <a:lstStyle/>
        <a:p>
          <a:endParaRPr lang="en-IN"/>
        </a:p>
      </dgm:t>
    </dgm:pt>
    <dgm:pt modelId="{6B52D431-193E-4C2F-93E4-B3A4E696E9A8}" type="pres">
      <dgm:prSet presAssocID="{BA9E5ABB-99EC-476B-8762-66A201E03E6A}" presName="spacer" presStyleCnt="0"/>
      <dgm:spPr/>
    </dgm:pt>
    <dgm:pt modelId="{BF2AE237-46CE-4306-A1B6-FD602A622154}" type="pres">
      <dgm:prSet presAssocID="{1D1B40B2-171A-4598-BCD7-0CAC990F9F27}" presName="parentText" presStyleLbl="node1" presStyleIdx="1" presStyleCnt="4">
        <dgm:presLayoutVars>
          <dgm:chMax val="0"/>
          <dgm:bulletEnabled val="1"/>
        </dgm:presLayoutVars>
      </dgm:prSet>
      <dgm:spPr/>
      <dgm:t>
        <a:bodyPr/>
        <a:lstStyle/>
        <a:p>
          <a:endParaRPr lang="en-IN"/>
        </a:p>
      </dgm:t>
    </dgm:pt>
    <dgm:pt modelId="{17E3304F-78BA-4FAC-8021-EE93B1155332}" type="pres">
      <dgm:prSet presAssocID="{B1C683BD-527D-45AF-BB50-F18BA4708980}" presName="spacer" presStyleCnt="0"/>
      <dgm:spPr/>
    </dgm:pt>
    <dgm:pt modelId="{7DB10B2C-2B0A-4A79-9443-488A34739361}" type="pres">
      <dgm:prSet presAssocID="{13B81863-7BCA-42F6-B944-9889026C9177}" presName="parentText" presStyleLbl="node1" presStyleIdx="2" presStyleCnt="4">
        <dgm:presLayoutVars>
          <dgm:chMax val="0"/>
          <dgm:bulletEnabled val="1"/>
        </dgm:presLayoutVars>
      </dgm:prSet>
      <dgm:spPr/>
      <dgm:t>
        <a:bodyPr/>
        <a:lstStyle/>
        <a:p>
          <a:endParaRPr lang="en-IN"/>
        </a:p>
      </dgm:t>
    </dgm:pt>
    <dgm:pt modelId="{A112EAB9-7FD5-41B0-83EB-71A910A237B6}" type="pres">
      <dgm:prSet presAssocID="{D4D58792-4C73-4616-B5A5-81162BDF204D}" presName="spacer" presStyleCnt="0"/>
      <dgm:spPr/>
    </dgm:pt>
    <dgm:pt modelId="{9D3FF0D4-58CA-49E9-A87A-622AA2AA1C27}" type="pres">
      <dgm:prSet presAssocID="{F07F0CA6-3D67-423F-865D-1B26C2C0E0C6}" presName="parentText" presStyleLbl="node1" presStyleIdx="3" presStyleCnt="4">
        <dgm:presLayoutVars>
          <dgm:chMax val="0"/>
          <dgm:bulletEnabled val="1"/>
        </dgm:presLayoutVars>
      </dgm:prSet>
      <dgm:spPr/>
      <dgm:t>
        <a:bodyPr/>
        <a:lstStyle/>
        <a:p>
          <a:endParaRPr lang="en-IN"/>
        </a:p>
      </dgm:t>
    </dgm:pt>
  </dgm:ptLst>
  <dgm:cxnLst>
    <dgm:cxn modelId="{21B359B8-04CD-4BFD-8CBF-31675044D32B}" type="presOf" srcId="{F07F0CA6-3D67-423F-865D-1B26C2C0E0C6}" destId="{9D3FF0D4-58CA-49E9-A87A-622AA2AA1C27}" srcOrd="0" destOrd="0" presId="urn:microsoft.com/office/officeart/2005/8/layout/vList2"/>
    <dgm:cxn modelId="{F29965FF-8C73-4A37-8766-B638124CA82E}" type="presOf" srcId="{C3712ED6-B9DB-4A78-8ED1-B37119561254}" destId="{D0EF6AC9-7435-447D-B618-26A5B29CF146}" srcOrd="0" destOrd="0" presId="urn:microsoft.com/office/officeart/2005/8/layout/vList2"/>
    <dgm:cxn modelId="{9921C69B-97A3-4192-A97A-DBD7EC88C27A}" srcId="{C3712ED6-B9DB-4A78-8ED1-B37119561254}" destId="{773BEAA3-1709-4288-A702-0B847CF6EA2C}" srcOrd="0" destOrd="0" parTransId="{C70FA5AD-072E-4834-869D-ECC3A0356372}" sibTransId="{BA9E5ABB-99EC-476B-8762-66A201E03E6A}"/>
    <dgm:cxn modelId="{E58693CF-9E93-4B93-A46C-062535226D90}" type="presOf" srcId="{13B81863-7BCA-42F6-B944-9889026C9177}" destId="{7DB10B2C-2B0A-4A79-9443-488A34739361}" srcOrd="0" destOrd="0" presId="urn:microsoft.com/office/officeart/2005/8/layout/vList2"/>
    <dgm:cxn modelId="{8B8F6F7B-5BB6-4868-8870-1BFBC3EAC630}" srcId="{C3712ED6-B9DB-4A78-8ED1-B37119561254}" destId="{13B81863-7BCA-42F6-B944-9889026C9177}" srcOrd="2" destOrd="0" parTransId="{06458E23-426B-4F53-8BAF-450B6773C996}" sibTransId="{D4D58792-4C73-4616-B5A5-81162BDF204D}"/>
    <dgm:cxn modelId="{03056EC9-D2C4-4C6A-99B0-9EFD95AC635F}" type="presOf" srcId="{773BEAA3-1709-4288-A702-0B847CF6EA2C}" destId="{67BEDFC1-1EE7-42B0-B1EE-D225E8195B34}" srcOrd="0" destOrd="0" presId="urn:microsoft.com/office/officeart/2005/8/layout/vList2"/>
    <dgm:cxn modelId="{5C0D2FE3-4DBF-4A7C-B824-73BF38298620}" type="presOf" srcId="{1D1B40B2-171A-4598-BCD7-0CAC990F9F27}" destId="{BF2AE237-46CE-4306-A1B6-FD602A622154}" srcOrd="0" destOrd="0" presId="urn:microsoft.com/office/officeart/2005/8/layout/vList2"/>
    <dgm:cxn modelId="{B5B56EA3-01EB-4A91-B260-04D340172672}" srcId="{C3712ED6-B9DB-4A78-8ED1-B37119561254}" destId="{1D1B40B2-171A-4598-BCD7-0CAC990F9F27}" srcOrd="1" destOrd="0" parTransId="{A4EA923B-E67B-4698-AE48-C669A0BAE7FC}" sibTransId="{B1C683BD-527D-45AF-BB50-F18BA4708980}"/>
    <dgm:cxn modelId="{64025DB2-31B0-4FEA-BF7B-936798FB1754}" srcId="{C3712ED6-B9DB-4A78-8ED1-B37119561254}" destId="{F07F0CA6-3D67-423F-865D-1B26C2C0E0C6}" srcOrd="3" destOrd="0" parTransId="{E392FAF5-F984-4961-85BF-7FD43B81DBB1}" sibTransId="{CA834BA4-DB2E-4469-99BF-B6588D57DEA2}"/>
    <dgm:cxn modelId="{186E7D5D-F632-4842-81B6-55348D9CC496}" type="presParOf" srcId="{D0EF6AC9-7435-447D-B618-26A5B29CF146}" destId="{67BEDFC1-1EE7-42B0-B1EE-D225E8195B34}" srcOrd="0" destOrd="0" presId="urn:microsoft.com/office/officeart/2005/8/layout/vList2"/>
    <dgm:cxn modelId="{393B25BE-6BB7-4744-9258-B5C9CFF39BE4}" type="presParOf" srcId="{D0EF6AC9-7435-447D-B618-26A5B29CF146}" destId="{6B52D431-193E-4C2F-93E4-B3A4E696E9A8}" srcOrd="1" destOrd="0" presId="urn:microsoft.com/office/officeart/2005/8/layout/vList2"/>
    <dgm:cxn modelId="{8D4FCF12-AC18-4BA5-9B55-D587F0CA2101}" type="presParOf" srcId="{D0EF6AC9-7435-447D-B618-26A5B29CF146}" destId="{BF2AE237-46CE-4306-A1B6-FD602A622154}" srcOrd="2" destOrd="0" presId="urn:microsoft.com/office/officeart/2005/8/layout/vList2"/>
    <dgm:cxn modelId="{4A5D4D26-B0D4-4AD7-BA5A-789A6705EDAD}" type="presParOf" srcId="{D0EF6AC9-7435-447D-B618-26A5B29CF146}" destId="{17E3304F-78BA-4FAC-8021-EE93B1155332}" srcOrd="3" destOrd="0" presId="urn:microsoft.com/office/officeart/2005/8/layout/vList2"/>
    <dgm:cxn modelId="{84116BB5-9433-45D4-9670-252A12229FEB}" type="presParOf" srcId="{D0EF6AC9-7435-447D-B618-26A5B29CF146}" destId="{7DB10B2C-2B0A-4A79-9443-488A34739361}" srcOrd="4" destOrd="0" presId="urn:microsoft.com/office/officeart/2005/8/layout/vList2"/>
    <dgm:cxn modelId="{29276D9C-12ED-4008-9C5E-C1063636005D}" type="presParOf" srcId="{D0EF6AC9-7435-447D-B618-26A5B29CF146}" destId="{A112EAB9-7FD5-41B0-83EB-71A910A237B6}" srcOrd="5" destOrd="0" presId="urn:microsoft.com/office/officeart/2005/8/layout/vList2"/>
    <dgm:cxn modelId="{77D636AF-8CF9-42A8-A7E5-B2B9EDF44F4E}" type="presParOf" srcId="{D0EF6AC9-7435-447D-B618-26A5B29CF146}" destId="{9D3FF0D4-58CA-49E9-A87A-622AA2AA1C2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A5B5D9-E49D-412A-B4D9-FEAA0BFA61BE}" type="doc">
      <dgm:prSet loTypeId="urn:microsoft.com/office/officeart/2005/8/layout/hProcess9" loCatId="process" qsTypeId="urn:microsoft.com/office/officeart/2005/8/quickstyle/simple1" qsCatId="simple" csTypeId="urn:microsoft.com/office/officeart/2005/8/colors/accent1_2" csCatId="accent1" phldr="1"/>
      <dgm:spPr/>
    </dgm:pt>
    <dgm:pt modelId="{44D29D5E-E104-45ED-AE42-C9A593E02D7B}">
      <dgm:prSet phldrT="[Text]"/>
      <dgm:spPr>
        <a:solidFill>
          <a:srgbClr val="00B050"/>
        </a:solidFill>
        <a:ln>
          <a:solidFill>
            <a:schemeClr val="tx2"/>
          </a:solidFill>
        </a:ln>
      </dgm:spPr>
      <dgm:t>
        <a:bodyPr/>
        <a:lstStyle/>
        <a:p>
          <a:r>
            <a:rPr lang="en-US" dirty="0" smtClean="0"/>
            <a:t>At  GM</a:t>
          </a:r>
          <a:endParaRPr lang="en-IN" dirty="0"/>
        </a:p>
      </dgm:t>
    </dgm:pt>
    <dgm:pt modelId="{40B43270-C88B-4F1B-8943-2032A8839941}" type="parTrans" cxnId="{E60C4AE0-DBF6-4F2C-9A53-326903351105}">
      <dgm:prSet/>
      <dgm:spPr/>
      <dgm:t>
        <a:bodyPr/>
        <a:lstStyle/>
        <a:p>
          <a:endParaRPr lang="en-IN"/>
        </a:p>
      </dgm:t>
    </dgm:pt>
    <dgm:pt modelId="{F3A85ED5-8A05-471F-98CB-27C3A556FC40}" type="sibTrans" cxnId="{E60C4AE0-DBF6-4F2C-9A53-326903351105}">
      <dgm:prSet/>
      <dgm:spPr/>
      <dgm:t>
        <a:bodyPr/>
        <a:lstStyle/>
        <a:p>
          <a:endParaRPr lang="en-IN"/>
        </a:p>
      </dgm:t>
    </dgm:pt>
    <dgm:pt modelId="{E1888EAA-38ED-4F3C-86ED-EC26898A1A77}">
      <dgm:prSet phldrT="[Text]"/>
      <dgm:spPr>
        <a:solidFill>
          <a:srgbClr val="00B050"/>
        </a:solidFill>
        <a:ln>
          <a:solidFill>
            <a:schemeClr val="tx2"/>
          </a:solidFill>
        </a:ln>
      </dgm:spPr>
      <dgm:t>
        <a:bodyPr/>
        <a:lstStyle/>
        <a:p>
          <a:r>
            <a:rPr lang="en-US" dirty="0" smtClean="0"/>
            <a:t>Explanatory Statement shall be annexed along with Notice</a:t>
          </a:r>
          <a:endParaRPr lang="en-IN" dirty="0"/>
        </a:p>
      </dgm:t>
    </dgm:pt>
    <dgm:pt modelId="{D284CECF-D648-48FC-800E-C90EB17939A7}" type="parTrans" cxnId="{2F4E98BB-7A07-4663-9524-496E7B1D625B}">
      <dgm:prSet/>
      <dgm:spPr/>
      <dgm:t>
        <a:bodyPr/>
        <a:lstStyle/>
        <a:p>
          <a:endParaRPr lang="en-IN"/>
        </a:p>
      </dgm:t>
    </dgm:pt>
    <dgm:pt modelId="{5432B48E-DEF7-4E3F-9DB1-2DBC8AC17CAF}" type="sibTrans" cxnId="{2F4E98BB-7A07-4663-9524-496E7B1D625B}">
      <dgm:prSet/>
      <dgm:spPr/>
      <dgm:t>
        <a:bodyPr/>
        <a:lstStyle/>
        <a:p>
          <a:endParaRPr lang="en-IN"/>
        </a:p>
      </dgm:t>
    </dgm:pt>
    <dgm:pt modelId="{1683128A-5C8A-4EB9-ABB2-685F792C0F7A}">
      <dgm:prSet phldrT="[Text]"/>
      <dgm:spPr>
        <a:solidFill>
          <a:srgbClr val="00B050"/>
        </a:solidFill>
        <a:ln>
          <a:solidFill>
            <a:schemeClr val="tx2"/>
          </a:solidFill>
        </a:ln>
      </dgm:spPr>
      <dgm:t>
        <a:bodyPr/>
        <a:lstStyle/>
        <a:p>
          <a:r>
            <a:rPr lang="en-US" dirty="0" smtClean="0"/>
            <a:t>Indicate the justification for choosing the appointee for appointment</a:t>
          </a:r>
          <a:endParaRPr lang="en-IN" dirty="0"/>
        </a:p>
      </dgm:t>
    </dgm:pt>
    <dgm:pt modelId="{5EE1FB71-86C2-49D5-BE8E-88B0303158C9}" type="parTrans" cxnId="{95A7EAFF-B2BA-4A7B-9F57-F2B4AF1350ED}">
      <dgm:prSet/>
      <dgm:spPr/>
      <dgm:t>
        <a:bodyPr/>
        <a:lstStyle/>
        <a:p>
          <a:endParaRPr lang="en-IN"/>
        </a:p>
      </dgm:t>
    </dgm:pt>
    <dgm:pt modelId="{17458B89-631E-4CE6-8D5C-CF0A0CD2E1FE}" type="sibTrans" cxnId="{95A7EAFF-B2BA-4A7B-9F57-F2B4AF1350ED}">
      <dgm:prSet/>
      <dgm:spPr/>
      <dgm:t>
        <a:bodyPr/>
        <a:lstStyle/>
        <a:p>
          <a:endParaRPr lang="en-IN"/>
        </a:p>
      </dgm:t>
    </dgm:pt>
    <dgm:pt modelId="{1142B6F2-A7A1-41B9-B1AA-154FD64C251F}" type="pres">
      <dgm:prSet presAssocID="{AAA5B5D9-E49D-412A-B4D9-FEAA0BFA61BE}" presName="CompostProcess" presStyleCnt="0">
        <dgm:presLayoutVars>
          <dgm:dir/>
          <dgm:resizeHandles val="exact"/>
        </dgm:presLayoutVars>
      </dgm:prSet>
      <dgm:spPr/>
    </dgm:pt>
    <dgm:pt modelId="{9CFE33DB-DA52-4FD4-8DA7-1FD9C71007DD}" type="pres">
      <dgm:prSet presAssocID="{AAA5B5D9-E49D-412A-B4D9-FEAA0BFA61BE}" presName="arrow" presStyleLbl="bgShp" presStyleIdx="0" presStyleCnt="1"/>
      <dgm:spPr/>
    </dgm:pt>
    <dgm:pt modelId="{CDCC3674-7071-47EB-8E32-FC750198B73D}" type="pres">
      <dgm:prSet presAssocID="{AAA5B5D9-E49D-412A-B4D9-FEAA0BFA61BE}" presName="linearProcess" presStyleCnt="0"/>
      <dgm:spPr/>
    </dgm:pt>
    <dgm:pt modelId="{9DD9F53F-162E-4B2C-A5EE-615EF9DF21FA}" type="pres">
      <dgm:prSet presAssocID="{44D29D5E-E104-45ED-AE42-C9A593E02D7B}" presName="textNode" presStyleLbl="node1" presStyleIdx="0" presStyleCnt="3">
        <dgm:presLayoutVars>
          <dgm:bulletEnabled val="1"/>
        </dgm:presLayoutVars>
      </dgm:prSet>
      <dgm:spPr/>
      <dgm:t>
        <a:bodyPr/>
        <a:lstStyle/>
        <a:p>
          <a:endParaRPr lang="en-IN"/>
        </a:p>
      </dgm:t>
    </dgm:pt>
    <dgm:pt modelId="{3AB12BEC-4FDB-402B-BE2E-8BAF0AA029CD}" type="pres">
      <dgm:prSet presAssocID="{F3A85ED5-8A05-471F-98CB-27C3A556FC40}" presName="sibTrans" presStyleCnt="0"/>
      <dgm:spPr/>
    </dgm:pt>
    <dgm:pt modelId="{1C72BB77-B60F-442F-8454-0F55DC51073E}" type="pres">
      <dgm:prSet presAssocID="{E1888EAA-38ED-4F3C-86ED-EC26898A1A77}" presName="textNode" presStyleLbl="node1" presStyleIdx="1" presStyleCnt="3">
        <dgm:presLayoutVars>
          <dgm:bulletEnabled val="1"/>
        </dgm:presLayoutVars>
      </dgm:prSet>
      <dgm:spPr/>
      <dgm:t>
        <a:bodyPr/>
        <a:lstStyle/>
        <a:p>
          <a:endParaRPr lang="en-IN"/>
        </a:p>
      </dgm:t>
    </dgm:pt>
    <dgm:pt modelId="{69CB2987-59E5-40D1-9654-C476D41D33ED}" type="pres">
      <dgm:prSet presAssocID="{5432B48E-DEF7-4E3F-9DB1-2DBC8AC17CAF}" presName="sibTrans" presStyleCnt="0"/>
      <dgm:spPr/>
    </dgm:pt>
    <dgm:pt modelId="{4FD5CFB8-70F9-4BB7-AA95-20707418358A}" type="pres">
      <dgm:prSet presAssocID="{1683128A-5C8A-4EB9-ABB2-685F792C0F7A}" presName="textNode" presStyleLbl="node1" presStyleIdx="2" presStyleCnt="3">
        <dgm:presLayoutVars>
          <dgm:bulletEnabled val="1"/>
        </dgm:presLayoutVars>
      </dgm:prSet>
      <dgm:spPr/>
      <dgm:t>
        <a:bodyPr/>
        <a:lstStyle/>
        <a:p>
          <a:endParaRPr lang="en-IN"/>
        </a:p>
      </dgm:t>
    </dgm:pt>
  </dgm:ptLst>
  <dgm:cxnLst>
    <dgm:cxn modelId="{52FD862D-FB06-4E8F-9E5B-1507F7950A0D}" type="presOf" srcId="{E1888EAA-38ED-4F3C-86ED-EC26898A1A77}" destId="{1C72BB77-B60F-442F-8454-0F55DC51073E}" srcOrd="0" destOrd="0" presId="urn:microsoft.com/office/officeart/2005/8/layout/hProcess9"/>
    <dgm:cxn modelId="{95A7EAFF-B2BA-4A7B-9F57-F2B4AF1350ED}" srcId="{AAA5B5D9-E49D-412A-B4D9-FEAA0BFA61BE}" destId="{1683128A-5C8A-4EB9-ABB2-685F792C0F7A}" srcOrd="2" destOrd="0" parTransId="{5EE1FB71-86C2-49D5-BE8E-88B0303158C9}" sibTransId="{17458B89-631E-4CE6-8D5C-CF0A0CD2E1FE}"/>
    <dgm:cxn modelId="{20A9FF4E-F01C-44D5-BACA-488B6ED62CF0}" type="presOf" srcId="{44D29D5E-E104-45ED-AE42-C9A593E02D7B}" destId="{9DD9F53F-162E-4B2C-A5EE-615EF9DF21FA}" srcOrd="0" destOrd="0" presId="urn:microsoft.com/office/officeart/2005/8/layout/hProcess9"/>
    <dgm:cxn modelId="{1B56652A-811C-4B66-ACD9-51F3B119AD13}" type="presOf" srcId="{1683128A-5C8A-4EB9-ABB2-685F792C0F7A}" destId="{4FD5CFB8-70F9-4BB7-AA95-20707418358A}" srcOrd="0" destOrd="0" presId="urn:microsoft.com/office/officeart/2005/8/layout/hProcess9"/>
    <dgm:cxn modelId="{6CF3D738-5CFC-4C9F-8A8C-FBE8024E1D7F}" type="presOf" srcId="{AAA5B5D9-E49D-412A-B4D9-FEAA0BFA61BE}" destId="{1142B6F2-A7A1-41B9-B1AA-154FD64C251F}" srcOrd="0" destOrd="0" presId="urn:microsoft.com/office/officeart/2005/8/layout/hProcess9"/>
    <dgm:cxn modelId="{2F4E98BB-7A07-4663-9524-496E7B1D625B}" srcId="{AAA5B5D9-E49D-412A-B4D9-FEAA0BFA61BE}" destId="{E1888EAA-38ED-4F3C-86ED-EC26898A1A77}" srcOrd="1" destOrd="0" parTransId="{D284CECF-D648-48FC-800E-C90EB17939A7}" sibTransId="{5432B48E-DEF7-4E3F-9DB1-2DBC8AC17CAF}"/>
    <dgm:cxn modelId="{E60C4AE0-DBF6-4F2C-9A53-326903351105}" srcId="{AAA5B5D9-E49D-412A-B4D9-FEAA0BFA61BE}" destId="{44D29D5E-E104-45ED-AE42-C9A593E02D7B}" srcOrd="0" destOrd="0" parTransId="{40B43270-C88B-4F1B-8943-2032A8839941}" sibTransId="{F3A85ED5-8A05-471F-98CB-27C3A556FC40}"/>
    <dgm:cxn modelId="{D6EB3C6F-E63C-4398-8741-06AF67073AC8}" type="presParOf" srcId="{1142B6F2-A7A1-41B9-B1AA-154FD64C251F}" destId="{9CFE33DB-DA52-4FD4-8DA7-1FD9C71007DD}" srcOrd="0" destOrd="0" presId="urn:microsoft.com/office/officeart/2005/8/layout/hProcess9"/>
    <dgm:cxn modelId="{E5E71662-A0A2-40FE-9F95-7F911772B8C0}" type="presParOf" srcId="{1142B6F2-A7A1-41B9-B1AA-154FD64C251F}" destId="{CDCC3674-7071-47EB-8E32-FC750198B73D}" srcOrd="1" destOrd="0" presId="urn:microsoft.com/office/officeart/2005/8/layout/hProcess9"/>
    <dgm:cxn modelId="{98BF2D6C-B43E-410D-A390-141ED28C3327}" type="presParOf" srcId="{CDCC3674-7071-47EB-8E32-FC750198B73D}" destId="{9DD9F53F-162E-4B2C-A5EE-615EF9DF21FA}" srcOrd="0" destOrd="0" presId="urn:microsoft.com/office/officeart/2005/8/layout/hProcess9"/>
    <dgm:cxn modelId="{ABC987F0-E815-45D3-82DB-4B4A4141B866}" type="presParOf" srcId="{CDCC3674-7071-47EB-8E32-FC750198B73D}" destId="{3AB12BEC-4FDB-402B-BE2E-8BAF0AA029CD}" srcOrd="1" destOrd="0" presId="urn:microsoft.com/office/officeart/2005/8/layout/hProcess9"/>
    <dgm:cxn modelId="{FB69EC89-BE84-4821-8746-9E2ABB7996C4}" type="presParOf" srcId="{CDCC3674-7071-47EB-8E32-FC750198B73D}" destId="{1C72BB77-B60F-442F-8454-0F55DC51073E}" srcOrd="2" destOrd="0" presId="urn:microsoft.com/office/officeart/2005/8/layout/hProcess9"/>
    <dgm:cxn modelId="{431DC676-D954-4F54-ACDD-D7475F0F264A}" type="presParOf" srcId="{CDCC3674-7071-47EB-8E32-FC750198B73D}" destId="{69CB2987-59E5-40D1-9654-C476D41D33ED}" srcOrd="3" destOrd="0" presId="urn:microsoft.com/office/officeart/2005/8/layout/hProcess9"/>
    <dgm:cxn modelId="{E139548D-3B58-4496-87BC-6E06C0787417}" type="presParOf" srcId="{CDCC3674-7071-47EB-8E32-FC750198B73D}" destId="{4FD5CFB8-70F9-4BB7-AA95-20707418358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889CD8D9-0446-4C16-9ED1-DB1640B60A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2C4338F8-40CE-496A-BF80-C1FA57D5CF29}">
      <dgm:prSet phldrT="[Text]"/>
      <dgm:spPr>
        <a:solidFill>
          <a:srgbClr val="00B050"/>
        </a:solidFill>
      </dgm:spPr>
      <dgm:t>
        <a:bodyPr/>
        <a:lstStyle/>
        <a:p>
          <a:r>
            <a:rPr lang="en-US" dirty="0" smtClean="0"/>
            <a:t>Every company having net worth of </a:t>
          </a:r>
          <a:r>
            <a:rPr lang="en-US" dirty="0" err="1" smtClean="0"/>
            <a:t>Rs</a:t>
          </a:r>
          <a:r>
            <a:rPr lang="en-US" dirty="0" smtClean="0"/>
            <a:t>. 500 </a:t>
          </a:r>
          <a:r>
            <a:rPr lang="en-US" dirty="0" err="1" smtClean="0"/>
            <a:t>crore</a:t>
          </a:r>
          <a:r>
            <a:rPr lang="en-US" dirty="0" smtClean="0"/>
            <a:t> or turnover of 1000 </a:t>
          </a:r>
          <a:r>
            <a:rPr lang="en-US" dirty="0" err="1" smtClean="0"/>
            <a:t>crore</a:t>
          </a:r>
          <a:r>
            <a:rPr lang="en-US" dirty="0" smtClean="0"/>
            <a:t> or net profit of 5 </a:t>
          </a:r>
          <a:r>
            <a:rPr lang="en-US" dirty="0" err="1" smtClean="0"/>
            <a:t>crore</a:t>
          </a:r>
          <a:r>
            <a:rPr lang="en-US" dirty="0" smtClean="0"/>
            <a:t> shall form CSR committee</a:t>
          </a:r>
          <a:endParaRPr lang="en-IN" dirty="0"/>
        </a:p>
      </dgm:t>
    </dgm:pt>
    <dgm:pt modelId="{A40E8647-677E-4090-B0AE-179060695CB9}" type="parTrans" cxnId="{5F51A066-CF20-4F8C-A48A-0DDF570CF8D6}">
      <dgm:prSet/>
      <dgm:spPr/>
      <dgm:t>
        <a:bodyPr/>
        <a:lstStyle/>
        <a:p>
          <a:endParaRPr lang="en-IN"/>
        </a:p>
      </dgm:t>
    </dgm:pt>
    <dgm:pt modelId="{68037E73-BA4A-4DA7-BC25-87807AAFC9A4}" type="sibTrans" cxnId="{5F51A066-CF20-4F8C-A48A-0DDF570CF8D6}">
      <dgm:prSet/>
      <dgm:spPr/>
      <dgm:t>
        <a:bodyPr/>
        <a:lstStyle/>
        <a:p>
          <a:endParaRPr lang="en-IN"/>
        </a:p>
      </dgm:t>
    </dgm:pt>
    <dgm:pt modelId="{DC2645FE-4BEC-4947-AD88-2F42041D71EB}">
      <dgm:prSet phldrT="[Text]"/>
      <dgm:spPr>
        <a:solidFill>
          <a:srgbClr val="C00000"/>
        </a:solidFill>
      </dgm:spPr>
      <dgm:t>
        <a:bodyPr/>
        <a:lstStyle/>
        <a:p>
          <a:r>
            <a:rPr lang="en-US" dirty="0" smtClean="0"/>
            <a:t>Board consisting of three or more directors out of which </a:t>
          </a:r>
          <a:r>
            <a:rPr lang="en-US" b="1" dirty="0" smtClean="0">
              <a:solidFill>
                <a:schemeClr val="tx1">
                  <a:lumMod val="95000"/>
                  <a:lumOff val="5000"/>
                </a:schemeClr>
              </a:solidFill>
            </a:rPr>
            <a:t>one shall be independent director</a:t>
          </a:r>
          <a:r>
            <a:rPr lang="en-US" dirty="0" smtClean="0">
              <a:solidFill>
                <a:schemeClr val="tx1">
                  <a:lumMod val="95000"/>
                  <a:lumOff val="5000"/>
                </a:schemeClr>
              </a:solidFill>
            </a:rPr>
            <a:t>.</a:t>
          </a:r>
          <a:endParaRPr lang="en-IN" dirty="0">
            <a:solidFill>
              <a:schemeClr val="tx1">
                <a:lumMod val="95000"/>
                <a:lumOff val="5000"/>
              </a:schemeClr>
            </a:solidFill>
          </a:endParaRPr>
        </a:p>
      </dgm:t>
    </dgm:pt>
    <dgm:pt modelId="{145158BB-5A61-40C6-820C-AA9BAFA9B410}" type="parTrans" cxnId="{A492051C-8A76-4FFE-B8EC-03CF5E2F7FB9}">
      <dgm:prSet/>
      <dgm:spPr/>
      <dgm:t>
        <a:bodyPr/>
        <a:lstStyle/>
        <a:p>
          <a:endParaRPr lang="en-IN"/>
        </a:p>
      </dgm:t>
    </dgm:pt>
    <dgm:pt modelId="{4981AA21-7C15-48A1-AFF2-39EB10E8BD05}" type="sibTrans" cxnId="{A492051C-8A76-4FFE-B8EC-03CF5E2F7FB9}">
      <dgm:prSet/>
      <dgm:spPr/>
      <dgm:t>
        <a:bodyPr/>
        <a:lstStyle/>
        <a:p>
          <a:endParaRPr lang="en-IN"/>
        </a:p>
      </dgm:t>
    </dgm:pt>
    <dgm:pt modelId="{8DCC067A-2B4B-4560-94E3-4DF301D8CD5D}">
      <dgm:prSet phldrT="[Text]"/>
      <dgm:spPr>
        <a:solidFill>
          <a:srgbClr val="00B050"/>
        </a:solidFill>
      </dgm:spPr>
      <dgm:t>
        <a:bodyPr/>
        <a:lstStyle/>
        <a:p>
          <a:r>
            <a:rPr lang="en-US" dirty="0" smtClean="0"/>
            <a:t>CSR committee shall formulate policy, recommend the amount of expenditure, monitor the CSR policy from time to time etc.</a:t>
          </a:r>
          <a:endParaRPr lang="en-IN" dirty="0"/>
        </a:p>
      </dgm:t>
    </dgm:pt>
    <dgm:pt modelId="{A46B2378-D80F-4044-A191-8B49767E2C0F}" type="parTrans" cxnId="{F95DA748-347E-48A7-8E39-367AEB4D6D9D}">
      <dgm:prSet/>
      <dgm:spPr/>
      <dgm:t>
        <a:bodyPr/>
        <a:lstStyle/>
        <a:p>
          <a:endParaRPr lang="en-IN"/>
        </a:p>
      </dgm:t>
    </dgm:pt>
    <dgm:pt modelId="{D91CBCA8-ABC4-4F72-A339-A9AB6D1483CC}" type="sibTrans" cxnId="{F95DA748-347E-48A7-8E39-367AEB4D6D9D}">
      <dgm:prSet/>
      <dgm:spPr/>
      <dgm:t>
        <a:bodyPr/>
        <a:lstStyle/>
        <a:p>
          <a:endParaRPr lang="en-IN"/>
        </a:p>
      </dgm:t>
    </dgm:pt>
    <dgm:pt modelId="{705F9B74-E7CF-4887-8C89-EB467A7B7C3D}" type="pres">
      <dgm:prSet presAssocID="{889CD8D9-0446-4C16-9ED1-DB1640B60A71}" presName="linear" presStyleCnt="0">
        <dgm:presLayoutVars>
          <dgm:animLvl val="lvl"/>
          <dgm:resizeHandles val="exact"/>
        </dgm:presLayoutVars>
      </dgm:prSet>
      <dgm:spPr/>
      <dgm:t>
        <a:bodyPr/>
        <a:lstStyle/>
        <a:p>
          <a:endParaRPr lang="en-IN"/>
        </a:p>
      </dgm:t>
    </dgm:pt>
    <dgm:pt modelId="{B899FCC2-954D-4EB4-B518-4E242B7F6361}" type="pres">
      <dgm:prSet presAssocID="{2C4338F8-40CE-496A-BF80-C1FA57D5CF29}" presName="parentText" presStyleLbl="node1" presStyleIdx="0" presStyleCnt="3">
        <dgm:presLayoutVars>
          <dgm:chMax val="0"/>
          <dgm:bulletEnabled val="1"/>
        </dgm:presLayoutVars>
      </dgm:prSet>
      <dgm:spPr/>
      <dgm:t>
        <a:bodyPr/>
        <a:lstStyle/>
        <a:p>
          <a:endParaRPr lang="en-IN"/>
        </a:p>
      </dgm:t>
    </dgm:pt>
    <dgm:pt modelId="{03A7CA83-81AA-4484-A371-8E2F88F046CA}" type="pres">
      <dgm:prSet presAssocID="{68037E73-BA4A-4DA7-BC25-87807AAFC9A4}" presName="spacer" presStyleCnt="0"/>
      <dgm:spPr/>
    </dgm:pt>
    <dgm:pt modelId="{5CDCEAB1-5F31-4890-BE19-C3C38DAAE7F0}" type="pres">
      <dgm:prSet presAssocID="{DC2645FE-4BEC-4947-AD88-2F42041D71EB}" presName="parentText" presStyleLbl="node1" presStyleIdx="1" presStyleCnt="3">
        <dgm:presLayoutVars>
          <dgm:chMax val="0"/>
          <dgm:bulletEnabled val="1"/>
        </dgm:presLayoutVars>
      </dgm:prSet>
      <dgm:spPr/>
      <dgm:t>
        <a:bodyPr/>
        <a:lstStyle/>
        <a:p>
          <a:endParaRPr lang="en-IN"/>
        </a:p>
      </dgm:t>
    </dgm:pt>
    <dgm:pt modelId="{CAAFEDC8-2BCB-4B51-B832-5905F0F1847B}" type="pres">
      <dgm:prSet presAssocID="{4981AA21-7C15-48A1-AFF2-39EB10E8BD05}" presName="spacer" presStyleCnt="0"/>
      <dgm:spPr/>
    </dgm:pt>
    <dgm:pt modelId="{D6683B50-3AAE-4147-B8C8-0CA4ACBF8EEA}" type="pres">
      <dgm:prSet presAssocID="{8DCC067A-2B4B-4560-94E3-4DF301D8CD5D}" presName="parentText" presStyleLbl="node1" presStyleIdx="2" presStyleCnt="3">
        <dgm:presLayoutVars>
          <dgm:chMax val="0"/>
          <dgm:bulletEnabled val="1"/>
        </dgm:presLayoutVars>
      </dgm:prSet>
      <dgm:spPr/>
      <dgm:t>
        <a:bodyPr/>
        <a:lstStyle/>
        <a:p>
          <a:endParaRPr lang="en-IN"/>
        </a:p>
      </dgm:t>
    </dgm:pt>
  </dgm:ptLst>
  <dgm:cxnLst>
    <dgm:cxn modelId="{A492051C-8A76-4FFE-B8EC-03CF5E2F7FB9}" srcId="{889CD8D9-0446-4C16-9ED1-DB1640B60A71}" destId="{DC2645FE-4BEC-4947-AD88-2F42041D71EB}" srcOrd="1" destOrd="0" parTransId="{145158BB-5A61-40C6-820C-AA9BAFA9B410}" sibTransId="{4981AA21-7C15-48A1-AFF2-39EB10E8BD05}"/>
    <dgm:cxn modelId="{DD52A67A-EBAD-41FB-9A25-D063CA705516}" type="presOf" srcId="{2C4338F8-40CE-496A-BF80-C1FA57D5CF29}" destId="{B899FCC2-954D-4EB4-B518-4E242B7F6361}" srcOrd="0" destOrd="0" presId="urn:microsoft.com/office/officeart/2005/8/layout/vList2"/>
    <dgm:cxn modelId="{31CB179B-A62B-4E02-96E4-E21509AB4DFB}" type="presOf" srcId="{8DCC067A-2B4B-4560-94E3-4DF301D8CD5D}" destId="{D6683B50-3AAE-4147-B8C8-0CA4ACBF8EEA}" srcOrd="0" destOrd="0" presId="urn:microsoft.com/office/officeart/2005/8/layout/vList2"/>
    <dgm:cxn modelId="{778E410C-15A2-4BC0-BDF7-B1C7E2F28528}" type="presOf" srcId="{DC2645FE-4BEC-4947-AD88-2F42041D71EB}" destId="{5CDCEAB1-5F31-4890-BE19-C3C38DAAE7F0}" srcOrd="0" destOrd="0" presId="urn:microsoft.com/office/officeart/2005/8/layout/vList2"/>
    <dgm:cxn modelId="{61FA83D5-35B6-4FEE-9AFB-16AA9A74ABF4}" type="presOf" srcId="{889CD8D9-0446-4C16-9ED1-DB1640B60A71}" destId="{705F9B74-E7CF-4887-8C89-EB467A7B7C3D}" srcOrd="0" destOrd="0" presId="urn:microsoft.com/office/officeart/2005/8/layout/vList2"/>
    <dgm:cxn modelId="{5F51A066-CF20-4F8C-A48A-0DDF570CF8D6}" srcId="{889CD8D9-0446-4C16-9ED1-DB1640B60A71}" destId="{2C4338F8-40CE-496A-BF80-C1FA57D5CF29}" srcOrd="0" destOrd="0" parTransId="{A40E8647-677E-4090-B0AE-179060695CB9}" sibTransId="{68037E73-BA4A-4DA7-BC25-87807AAFC9A4}"/>
    <dgm:cxn modelId="{F95DA748-347E-48A7-8E39-367AEB4D6D9D}" srcId="{889CD8D9-0446-4C16-9ED1-DB1640B60A71}" destId="{8DCC067A-2B4B-4560-94E3-4DF301D8CD5D}" srcOrd="2" destOrd="0" parTransId="{A46B2378-D80F-4044-A191-8B49767E2C0F}" sibTransId="{D91CBCA8-ABC4-4F72-A339-A9AB6D1483CC}"/>
    <dgm:cxn modelId="{6CB8C22E-DE5E-433F-92CB-0AD29B790603}" type="presParOf" srcId="{705F9B74-E7CF-4887-8C89-EB467A7B7C3D}" destId="{B899FCC2-954D-4EB4-B518-4E242B7F6361}" srcOrd="0" destOrd="0" presId="urn:microsoft.com/office/officeart/2005/8/layout/vList2"/>
    <dgm:cxn modelId="{BF4A8F84-E27B-4FB5-B7BD-C59D4579F730}" type="presParOf" srcId="{705F9B74-E7CF-4887-8C89-EB467A7B7C3D}" destId="{03A7CA83-81AA-4484-A371-8E2F88F046CA}" srcOrd="1" destOrd="0" presId="urn:microsoft.com/office/officeart/2005/8/layout/vList2"/>
    <dgm:cxn modelId="{C24D6A61-8850-47B2-9702-C66371555D6F}" type="presParOf" srcId="{705F9B74-E7CF-4887-8C89-EB467A7B7C3D}" destId="{5CDCEAB1-5F31-4890-BE19-C3C38DAAE7F0}" srcOrd="2" destOrd="0" presId="urn:microsoft.com/office/officeart/2005/8/layout/vList2"/>
    <dgm:cxn modelId="{FC24277C-9BE6-4903-9A6E-898EA8F56319}" type="presParOf" srcId="{705F9B74-E7CF-4887-8C89-EB467A7B7C3D}" destId="{CAAFEDC8-2BCB-4B51-B832-5905F0F1847B}" srcOrd="3" destOrd="0" presId="urn:microsoft.com/office/officeart/2005/8/layout/vList2"/>
    <dgm:cxn modelId="{8CBA23B7-B1A9-42E1-9920-5DFB2ACCAC05}" type="presParOf" srcId="{705F9B74-E7CF-4887-8C89-EB467A7B7C3D}" destId="{D6683B50-3AAE-4147-B8C8-0CA4ACBF8EE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BC0F04-BFF8-4A77-8AB9-11ADB2A232A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F68A3F17-AED8-4D54-A5B0-366D7D6142E3}">
      <dgm:prSet phldrT="[Text]"/>
      <dgm:spPr>
        <a:solidFill>
          <a:srgbClr val="00B050"/>
        </a:solidFill>
      </dgm:spPr>
      <dgm:t>
        <a:bodyPr/>
        <a:lstStyle/>
        <a:p>
          <a:r>
            <a:rPr lang="en-US" dirty="0" smtClean="0">
              <a:solidFill>
                <a:srgbClr val="C00000"/>
              </a:solidFill>
              <a:latin typeface="Algerian" pitchFamily="82" charset="0"/>
            </a:rPr>
            <a:t>Requirement</a:t>
          </a:r>
          <a:endParaRPr lang="en-IN" dirty="0">
            <a:solidFill>
              <a:srgbClr val="C00000"/>
            </a:solidFill>
            <a:latin typeface="Algerian" pitchFamily="82" charset="0"/>
          </a:endParaRPr>
        </a:p>
      </dgm:t>
    </dgm:pt>
    <dgm:pt modelId="{87399D7B-20C3-4EF4-A15E-50335CFEB13E}" type="parTrans" cxnId="{2571C4EC-8ABF-4AB4-9995-FF62D79037B4}">
      <dgm:prSet/>
      <dgm:spPr/>
      <dgm:t>
        <a:bodyPr/>
        <a:lstStyle/>
        <a:p>
          <a:endParaRPr lang="en-IN"/>
        </a:p>
      </dgm:t>
    </dgm:pt>
    <dgm:pt modelId="{35F70500-B068-4F31-8A65-C85A5C704363}" type="sibTrans" cxnId="{2571C4EC-8ABF-4AB4-9995-FF62D79037B4}">
      <dgm:prSet/>
      <dgm:spPr/>
      <dgm:t>
        <a:bodyPr/>
        <a:lstStyle/>
        <a:p>
          <a:endParaRPr lang="en-IN"/>
        </a:p>
      </dgm:t>
    </dgm:pt>
    <dgm:pt modelId="{4F63805F-6D7C-4408-A1C8-A67C1B2B079F}">
      <dgm:prSet phldrT="[Text]"/>
      <dgm:spPr>
        <a:solidFill>
          <a:srgbClr val="00B050"/>
        </a:solidFill>
      </dgm:spPr>
      <dgm:t>
        <a:bodyPr/>
        <a:lstStyle/>
        <a:p>
          <a:r>
            <a:rPr lang="en-US" dirty="0" smtClean="0"/>
            <a:t>Every listed company shall have audit committee; or</a:t>
          </a:r>
          <a:endParaRPr lang="en-IN" dirty="0"/>
        </a:p>
      </dgm:t>
    </dgm:pt>
    <dgm:pt modelId="{CD6DDE41-3E76-40DE-9997-42D1BCE666D2}" type="parTrans" cxnId="{0B50620B-A803-49BE-A6DA-8D918BD3DB4E}">
      <dgm:prSet/>
      <dgm:spPr/>
      <dgm:t>
        <a:bodyPr/>
        <a:lstStyle/>
        <a:p>
          <a:endParaRPr lang="en-IN"/>
        </a:p>
      </dgm:t>
    </dgm:pt>
    <dgm:pt modelId="{16B5A76E-241E-4377-BFE0-9017ECF90AB7}" type="sibTrans" cxnId="{0B50620B-A803-49BE-A6DA-8D918BD3DB4E}">
      <dgm:prSet/>
      <dgm:spPr/>
      <dgm:t>
        <a:bodyPr/>
        <a:lstStyle/>
        <a:p>
          <a:endParaRPr lang="en-IN"/>
        </a:p>
      </dgm:t>
    </dgm:pt>
    <dgm:pt modelId="{F22FEE7A-9DAF-427F-BA2D-C5AE99881B47}">
      <dgm:prSet phldrT="[Text]"/>
      <dgm:spPr>
        <a:solidFill>
          <a:srgbClr val="00B050"/>
        </a:solidFill>
      </dgm:spPr>
      <dgm:t>
        <a:bodyPr/>
        <a:lstStyle/>
        <a:p>
          <a:r>
            <a:rPr lang="en-US" dirty="0" smtClean="0">
              <a:solidFill>
                <a:schemeClr val="tx1"/>
              </a:solidFill>
            </a:rPr>
            <a:t>Other public company having paid up capital of 10 </a:t>
          </a:r>
          <a:r>
            <a:rPr lang="en-US" dirty="0" err="1" smtClean="0">
              <a:solidFill>
                <a:schemeClr val="tx1"/>
              </a:solidFill>
            </a:rPr>
            <a:t>crore</a:t>
          </a:r>
          <a:r>
            <a:rPr lang="en-US" dirty="0" smtClean="0">
              <a:solidFill>
                <a:schemeClr val="tx1"/>
              </a:solidFill>
            </a:rPr>
            <a:t> or more, or turnover of 100 </a:t>
          </a:r>
          <a:r>
            <a:rPr lang="en-US" dirty="0" err="1" smtClean="0">
              <a:solidFill>
                <a:schemeClr val="tx1"/>
              </a:solidFill>
            </a:rPr>
            <a:t>crore</a:t>
          </a:r>
          <a:r>
            <a:rPr lang="en-US" dirty="0" smtClean="0">
              <a:solidFill>
                <a:schemeClr val="tx1"/>
              </a:solidFill>
            </a:rPr>
            <a:t> or more, or loans or borrowings exceeding 50 </a:t>
          </a:r>
          <a:r>
            <a:rPr lang="en-US" dirty="0" err="1" smtClean="0">
              <a:solidFill>
                <a:schemeClr val="tx1"/>
              </a:solidFill>
            </a:rPr>
            <a:t>crore</a:t>
          </a:r>
          <a:endParaRPr lang="en-IN" dirty="0">
            <a:solidFill>
              <a:schemeClr val="tx1"/>
            </a:solidFill>
          </a:endParaRPr>
        </a:p>
      </dgm:t>
    </dgm:pt>
    <dgm:pt modelId="{8DF647F3-F9C9-47A2-9B7D-3327941D2C51}" type="parTrans" cxnId="{781D9252-5B8A-4966-A25F-CA4F65E9AE0D}">
      <dgm:prSet/>
      <dgm:spPr/>
      <dgm:t>
        <a:bodyPr/>
        <a:lstStyle/>
        <a:p>
          <a:endParaRPr lang="en-IN"/>
        </a:p>
      </dgm:t>
    </dgm:pt>
    <dgm:pt modelId="{DFC7ED9A-2708-4576-81B4-4950B857C248}" type="sibTrans" cxnId="{781D9252-5B8A-4966-A25F-CA4F65E9AE0D}">
      <dgm:prSet/>
      <dgm:spPr/>
      <dgm:t>
        <a:bodyPr/>
        <a:lstStyle/>
        <a:p>
          <a:endParaRPr lang="en-IN"/>
        </a:p>
      </dgm:t>
    </dgm:pt>
    <dgm:pt modelId="{A2A1A4C7-2973-4849-B6E1-CA4A911EC05E}">
      <dgm:prSet phldrT="[Text]"/>
      <dgm:spPr>
        <a:solidFill>
          <a:srgbClr val="00B050"/>
        </a:solidFill>
      </dgm:spPr>
      <dgm:t>
        <a:bodyPr/>
        <a:lstStyle/>
        <a:p>
          <a:r>
            <a:rPr lang="en-US" dirty="0" smtClean="0">
              <a:solidFill>
                <a:schemeClr val="tx2"/>
              </a:solidFill>
              <a:latin typeface="Algerian" pitchFamily="82" charset="0"/>
            </a:rPr>
            <a:t>Formation</a:t>
          </a:r>
          <a:endParaRPr lang="en-IN" dirty="0">
            <a:solidFill>
              <a:schemeClr val="tx2"/>
            </a:solidFill>
            <a:latin typeface="Algerian" pitchFamily="82" charset="0"/>
          </a:endParaRPr>
        </a:p>
      </dgm:t>
    </dgm:pt>
    <dgm:pt modelId="{17B9E4AD-D496-4ECD-8132-07300340509C}" type="parTrans" cxnId="{FE00D46B-4640-49E1-8553-43992DF055EC}">
      <dgm:prSet/>
      <dgm:spPr/>
      <dgm:t>
        <a:bodyPr/>
        <a:lstStyle/>
        <a:p>
          <a:endParaRPr lang="en-IN"/>
        </a:p>
      </dgm:t>
    </dgm:pt>
    <dgm:pt modelId="{DE77B98E-06ED-4B1C-808C-A528AB6BED86}" type="sibTrans" cxnId="{FE00D46B-4640-49E1-8553-43992DF055EC}">
      <dgm:prSet/>
      <dgm:spPr/>
      <dgm:t>
        <a:bodyPr/>
        <a:lstStyle/>
        <a:p>
          <a:endParaRPr lang="en-IN"/>
        </a:p>
      </dgm:t>
    </dgm:pt>
    <dgm:pt modelId="{E4E630E8-A4C8-4784-9E83-8869488BC166}">
      <dgm:prSet phldrT="[Text]"/>
      <dgm:spPr>
        <a:solidFill>
          <a:srgbClr val="00B050"/>
        </a:solidFill>
      </dgm:spPr>
      <dgm:t>
        <a:bodyPr/>
        <a:lstStyle/>
        <a:p>
          <a:r>
            <a:rPr lang="en-US" dirty="0" smtClean="0">
              <a:solidFill>
                <a:schemeClr val="tx1"/>
              </a:solidFill>
            </a:rPr>
            <a:t>Consist of three minimum directors with independent directors forming majority</a:t>
          </a:r>
          <a:endParaRPr lang="en-IN" dirty="0">
            <a:solidFill>
              <a:schemeClr val="tx1"/>
            </a:solidFill>
          </a:endParaRPr>
        </a:p>
      </dgm:t>
    </dgm:pt>
    <dgm:pt modelId="{A8D21728-AAAC-456B-867E-4E18B5121554}" type="parTrans" cxnId="{D60FE9A6-6DA2-4C83-B9A5-D765E2C16C9C}">
      <dgm:prSet/>
      <dgm:spPr/>
      <dgm:t>
        <a:bodyPr/>
        <a:lstStyle/>
        <a:p>
          <a:endParaRPr lang="en-IN"/>
        </a:p>
      </dgm:t>
    </dgm:pt>
    <dgm:pt modelId="{76A16A66-35B5-4C59-81DE-EA7905237580}" type="sibTrans" cxnId="{D60FE9A6-6DA2-4C83-B9A5-D765E2C16C9C}">
      <dgm:prSet/>
      <dgm:spPr/>
      <dgm:t>
        <a:bodyPr/>
        <a:lstStyle/>
        <a:p>
          <a:endParaRPr lang="en-IN"/>
        </a:p>
      </dgm:t>
    </dgm:pt>
    <dgm:pt modelId="{99063E4A-2CAB-4A02-B33C-9ECA5EC9EF26}">
      <dgm:prSet phldrT="[Text]"/>
      <dgm:spPr>
        <a:solidFill>
          <a:srgbClr val="00B050"/>
        </a:solidFill>
      </dgm:spPr>
      <dgm:t>
        <a:bodyPr/>
        <a:lstStyle/>
        <a:p>
          <a:r>
            <a:rPr lang="en-US" dirty="0" smtClean="0"/>
            <a:t>Audit committee existing before commencement of this act shall within 1 year re-constituted according to 2013 Act</a:t>
          </a:r>
          <a:endParaRPr lang="en-IN" dirty="0"/>
        </a:p>
      </dgm:t>
    </dgm:pt>
    <dgm:pt modelId="{AE0FFCA7-F264-48D2-9009-88FD773D9297}" type="parTrans" cxnId="{A55C94B5-DEBE-481D-BFDF-8693A2759C9E}">
      <dgm:prSet/>
      <dgm:spPr/>
      <dgm:t>
        <a:bodyPr/>
        <a:lstStyle/>
        <a:p>
          <a:endParaRPr lang="en-IN"/>
        </a:p>
      </dgm:t>
    </dgm:pt>
    <dgm:pt modelId="{AF5412E5-F5D7-482B-9D9D-E6B6A597D470}" type="sibTrans" cxnId="{A55C94B5-DEBE-481D-BFDF-8693A2759C9E}">
      <dgm:prSet/>
      <dgm:spPr/>
      <dgm:t>
        <a:bodyPr/>
        <a:lstStyle/>
        <a:p>
          <a:endParaRPr lang="en-IN"/>
        </a:p>
      </dgm:t>
    </dgm:pt>
    <dgm:pt modelId="{98F4EEC5-87EE-4A5B-9094-4BD7DE567E53}">
      <dgm:prSet phldrT="[Text]"/>
      <dgm:spPr>
        <a:solidFill>
          <a:srgbClr val="00B050"/>
        </a:solidFill>
      </dgm:spPr>
      <dgm:t>
        <a:bodyPr/>
        <a:lstStyle/>
        <a:p>
          <a:r>
            <a:rPr lang="en-US" dirty="0" smtClean="0">
              <a:solidFill>
                <a:schemeClr val="tx2"/>
              </a:solidFill>
              <a:latin typeface="Algerian" pitchFamily="82" charset="0"/>
            </a:rPr>
            <a:t>Duties of Audit Committee</a:t>
          </a:r>
          <a:endParaRPr lang="en-IN" dirty="0">
            <a:solidFill>
              <a:schemeClr val="tx2"/>
            </a:solidFill>
            <a:latin typeface="Algerian" pitchFamily="82" charset="0"/>
          </a:endParaRPr>
        </a:p>
      </dgm:t>
    </dgm:pt>
    <dgm:pt modelId="{25C4D598-26BF-42F6-830E-44B1FA9C5640}" type="parTrans" cxnId="{75478E9C-577F-4F79-B2A3-4CB89739A52F}">
      <dgm:prSet/>
      <dgm:spPr/>
      <dgm:t>
        <a:bodyPr/>
        <a:lstStyle/>
        <a:p>
          <a:endParaRPr lang="en-IN"/>
        </a:p>
      </dgm:t>
    </dgm:pt>
    <dgm:pt modelId="{F2431236-BC96-4E6F-A985-F1659C9D81FC}" type="sibTrans" cxnId="{75478E9C-577F-4F79-B2A3-4CB89739A52F}">
      <dgm:prSet/>
      <dgm:spPr/>
      <dgm:t>
        <a:bodyPr/>
        <a:lstStyle/>
        <a:p>
          <a:endParaRPr lang="en-IN"/>
        </a:p>
      </dgm:t>
    </dgm:pt>
    <dgm:pt modelId="{CDFE17B8-ECC5-4CDB-A9E2-06F10C5FD755}">
      <dgm:prSet phldrT="[Text]"/>
      <dgm:spPr>
        <a:solidFill>
          <a:srgbClr val="00B050"/>
        </a:solidFill>
      </dgm:spPr>
      <dgm:t>
        <a:bodyPr/>
        <a:lstStyle/>
        <a:p>
          <a:r>
            <a:rPr lang="en-US" dirty="0" smtClean="0"/>
            <a:t>Recommend for appointment , remuneration and terms of appointment.</a:t>
          </a:r>
          <a:endParaRPr lang="en-IN" dirty="0"/>
        </a:p>
      </dgm:t>
    </dgm:pt>
    <dgm:pt modelId="{8C9DE6F0-110A-4176-9C38-82EFCADF2DAD}" type="parTrans" cxnId="{B8ED88D9-DB4D-4187-B384-F3C02D5AAE8B}">
      <dgm:prSet/>
      <dgm:spPr/>
      <dgm:t>
        <a:bodyPr/>
        <a:lstStyle/>
        <a:p>
          <a:endParaRPr lang="en-IN"/>
        </a:p>
      </dgm:t>
    </dgm:pt>
    <dgm:pt modelId="{560F2ACE-8275-47D4-8BD4-166F6ADFACE2}" type="sibTrans" cxnId="{B8ED88D9-DB4D-4187-B384-F3C02D5AAE8B}">
      <dgm:prSet/>
      <dgm:spPr/>
      <dgm:t>
        <a:bodyPr/>
        <a:lstStyle/>
        <a:p>
          <a:endParaRPr lang="en-IN"/>
        </a:p>
      </dgm:t>
    </dgm:pt>
    <dgm:pt modelId="{8F077B25-D329-40D4-91FA-BCA35A0C20C6}">
      <dgm:prSet phldrT="[Text]"/>
      <dgm:spPr>
        <a:solidFill>
          <a:srgbClr val="00B050"/>
        </a:solidFill>
      </dgm:spPr>
      <dgm:t>
        <a:bodyPr/>
        <a:lstStyle/>
        <a:p>
          <a:r>
            <a:rPr lang="en-US" dirty="0" smtClean="0"/>
            <a:t>Review and monitor the auditors independence and performance</a:t>
          </a:r>
          <a:endParaRPr lang="en-IN" dirty="0"/>
        </a:p>
      </dgm:t>
    </dgm:pt>
    <dgm:pt modelId="{7A94443F-5A21-48AD-BBE3-D4CAD3F2E9F0}" type="parTrans" cxnId="{511692A3-1B69-439A-9201-FAABD2A4C4C2}">
      <dgm:prSet/>
      <dgm:spPr/>
      <dgm:t>
        <a:bodyPr/>
        <a:lstStyle/>
        <a:p>
          <a:endParaRPr lang="en-IN"/>
        </a:p>
      </dgm:t>
    </dgm:pt>
    <dgm:pt modelId="{E2DE5B41-19E8-4034-BD48-03DF6D00300D}" type="sibTrans" cxnId="{511692A3-1B69-439A-9201-FAABD2A4C4C2}">
      <dgm:prSet/>
      <dgm:spPr/>
      <dgm:t>
        <a:bodyPr/>
        <a:lstStyle/>
        <a:p>
          <a:endParaRPr lang="en-IN"/>
        </a:p>
      </dgm:t>
    </dgm:pt>
    <dgm:pt modelId="{0FA16A79-5831-48CB-8A7D-26C720EB6EF4}">
      <dgm:prSet phldrT="[Text]"/>
      <dgm:spPr>
        <a:solidFill>
          <a:srgbClr val="00B050"/>
        </a:solidFill>
      </dgm:spPr>
      <dgm:t>
        <a:bodyPr/>
        <a:lstStyle/>
        <a:p>
          <a:endParaRPr lang="en-IN" dirty="0"/>
        </a:p>
      </dgm:t>
    </dgm:pt>
    <dgm:pt modelId="{01015A90-9592-4A6D-8392-8A4784245BB8}" type="parTrans" cxnId="{CE46255F-43E4-48B9-95C0-BAD025E346D4}">
      <dgm:prSet/>
      <dgm:spPr/>
      <dgm:t>
        <a:bodyPr/>
        <a:lstStyle/>
        <a:p>
          <a:endParaRPr lang="en-IN"/>
        </a:p>
      </dgm:t>
    </dgm:pt>
    <dgm:pt modelId="{340757B0-7FB4-4194-9048-FB3EF04EDAE1}" type="sibTrans" cxnId="{CE46255F-43E4-48B9-95C0-BAD025E346D4}">
      <dgm:prSet/>
      <dgm:spPr/>
      <dgm:t>
        <a:bodyPr/>
        <a:lstStyle/>
        <a:p>
          <a:endParaRPr lang="en-IN"/>
        </a:p>
      </dgm:t>
    </dgm:pt>
    <dgm:pt modelId="{2BCDD4C1-233D-455A-862E-DEEEBB5DC118}">
      <dgm:prSet phldrT="[Text]"/>
      <dgm:spPr>
        <a:solidFill>
          <a:srgbClr val="00B050"/>
        </a:solidFill>
      </dgm:spPr>
      <dgm:t>
        <a:bodyPr/>
        <a:lstStyle/>
        <a:p>
          <a:endParaRPr lang="en-IN" dirty="0"/>
        </a:p>
      </dgm:t>
    </dgm:pt>
    <dgm:pt modelId="{109C64CC-5892-47FB-9095-DCA64BF0F810}" type="parTrans" cxnId="{A3F811A7-F23F-47FF-BF28-71AB77411B58}">
      <dgm:prSet/>
      <dgm:spPr/>
      <dgm:t>
        <a:bodyPr/>
        <a:lstStyle/>
        <a:p>
          <a:endParaRPr lang="en-IN"/>
        </a:p>
      </dgm:t>
    </dgm:pt>
    <dgm:pt modelId="{2E5F4C2B-1B9D-4068-8E41-8B329BAFD90E}" type="sibTrans" cxnId="{A3F811A7-F23F-47FF-BF28-71AB77411B58}">
      <dgm:prSet/>
      <dgm:spPr/>
      <dgm:t>
        <a:bodyPr/>
        <a:lstStyle/>
        <a:p>
          <a:endParaRPr lang="en-IN"/>
        </a:p>
      </dgm:t>
    </dgm:pt>
    <dgm:pt modelId="{55517C41-8B91-4764-8A2F-EC59EC3EE414}">
      <dgm:prSet phldrT="[Text]"/>
      <dgm:spPr>
        <a:solidFill>
          <a:srgbClr val="00B050"/>
        </a:solidFill>
      </dgm:spPr>
      <dgm:t>
        <a:bodyPr/>
        <a:lstStyle/>
        <a:p>
          <a:r>
            <a:rPr lang="en-US" dirty="0" smtClean="0"/>
            <a:t>Examination of  financial statement and auditors report  thereon. </a:t>
          </a:r>
          <a:r>
            <a:rPr lang="en-US" dirty="0" err="1" smtClean="0"/>
            <a:t>etc</a:t>
          </a:r>
          <a:endParaRPr lang="en-IN" dirty="0"/>
        </a:p>
      </dgm:t>
    </dgm:pt>
    <dgm:pt modelId="{0EAFB72C-E443-4C68-837B-F20B28010C59}" type="parTrans" cxnId="{9440AE72-4388-425D-870B-1C6678F7E0C5}">
      <dgm:prSet/>
      <dgm:spPr/>
      <dgm:t>
        <a:bodyPr/>
        <a:lstStyle/>
        <a:p>
          <a:endParaRPr lang="en-IN"/>
        </a:p>
      </dgm:t>
    </dgm:pt>
    <dgm:pt modelId="{78BFE096-4568-49B4-9863-692B12D1DE16}" type="sibTrans" cxnId="{9440AE72-4388-425D-870B-1C6678F7E0C5}">
      <dgm:prSet/>
      <dgm:spPr/>
      <dgm:t>
        <a:bodyPr/>
        <a:lstStyle/>
        <a:p>
          <a:endParaRPr lang="en-IN"/>
        </a:p>
      </dgm:t>
    </dgm:pt>
    <dgm:pt modelId="{9ACF7BF8-8DED-47B7-9DA7-FC0B5011548C}" type="pres">
      <dgm:prSet presAssocID="{91BC0F04-BFF8-4A77-8AB9-11ADB2A232A9}" presName="Name0" presStyleCnt="0">
        <dgm:presLayoutVars>
          <dgm:dir/>
          <dgm:resizeHandles val="exact"/>
        </dgm:presLayoutVars>
      </dgm:prSet>
      <dgm:spPr/>
      <dgm:t>
        <a:bodyPr/>
        <a:lstStyle/>
        <a:p>
          <a:endParaRPr lang="en-IN"/>
        </a:p>
      </dgm:t>
    </dgm:pt>
    <dgm:pt modelId="{93B5CA83-0B6E-47DF-807A-AF99F53F70BF}" type="pres">
      <dgm:prSet presAssocID="{F68A3F17-AED8-4D54-A5B0-366D7D6142E3}" presName="node" presStyleLbl="node1" presStyleIdx="0" presStyleCnt="3">
        <dgm:presLayoutVars>
          <dgm:bulletEnabled val="1"/>
        </dgm:presLayoutVars>
      </dgm:prSet>
      <dgm:spPr/>
      <dgm:t>
        <a:bodyPr/>
        <a:lstStyle/>
        <a:p>
          <a:endParaRPr lang="en-IN"/>
        </a:p>
      </dgm:t>
    </dgm:pt>
    <dgm:pt modelId="{F2B43D79-6F86-48CA-90EE-4E34B3E8C199}" type="pres">
      <dgm:prSet presAssocID="{35F70500-B068-4F31-8A65-C85A5C704363}" presName="sibTrans" presStyleCnt="0"/>
      <dgm:spPr/>
    </dgm:pt>
    <dgm:pt modelId="{E4F88E0F-6B86-4C43-90E3-E09517641B5C}" type="pres">
      <dgm:prSet presAssocID="{A2A1A4C7-2973-4849-B6E1-CA4A911EC05E}" presName="node" presStyleLbl="node1" presStyleIdx="1" presStyleCnt="3">
        <dgm:presLayoutVars>
          <dgm:bulletEnabled val="1"/>
        </dgm:presLayoutVars>
      </dgm:prSet>
      <dgm:spPr/>
      <dgm:t>
        <a:bodyPr/>
        <a:lstStyle/>
        <a:p>
          <a:endParaRPr lang="en-IN"/>
        </a:p>
      </dgm:t>
    </dgm:pt>
    <dgm:pt modelId="{85898B5B-1265-4257-AF42-2A1FF8ECE832}" type="pres">
      <dgm:prSet presAssocID="{DE77B98E-06ED-4B1C-808C-A528AB6BED86}" presName="sibTrans" presStyleCnt="0"/>
      <dgm:spPr/>
    </dgm:pt>
    <dgm:pt modelId="{1AFC4E46-3CC7-4E7F-AF58-C5D9492E0A2C}" type="pres">
      <dgm:prSet presAssocID="{98F4EEC5-87EE-4A5B-9094-4BD7DE567E53}" presName="node" presStyleLbl="node1" presStyleIdx="2" presStyleCnt="3">
        <dgm:presLayoutVars>
          <dgm:bulletEnabled val="1"/>
        </dgm:presLayoutVars>
      </dgm:prSet>
      <dgm:spPr/>
      <dgm:t>
        <a:bodyPr/>
        <a:lstStyle/>
        <a:p>
          <a:endParaRPr lang="en-IN"/>
        </a:p>
      </dgm:t>
    </dgm:pt>
  </dgm:ptLst>
  <dgm:cxnLst>
    <dgm:cxn modelId="{2571C4EC-8ABF-4AB4-9995-FF62D79037B4}" srcId="{91BC0F04-BFF8-4A77-8AB9-11ADB2A232A9}" destId="{F68A3F17-AED8-4D54-A5B0-366D7D6142E3}" srcOrd="0" destOrd="0" parTransId="{87399D7B-20C3-4EF4-A15E-50335CFEB13E}" sibTransId="{35F70500-B068-4F31-8A65-C85A5C704363}"/>
    <dgm:cxn modelId="{0B50620B-A803-49BE-A6DA-8D918BD3DB4E}" srcId="{F68A3F17-AED8-4D54-A5B0-366D7D6142E3}" destId="{4F63805F-6D7C-4408-A1C8-A67C1B2B079F}" srcOrd="0" destOrd="0" parTransId="{CD6DDE41-3E76-40DE-9997-42D1BCE666D2}" sibTransId="{16B5A76E-241E-4377-BFE0-9017ECF90AB7}"/>
    <dgm:cxn modelId="{F8B3FC8E-9C57-40FB-A179-966D620649B5}" type="presOf" srcId="{0FA16A79-5831-48CB-8A7D-26C720EB6EF4}" destId="{93B5CA83-0B6E-47DF-807A-AF99F53F70BF}" srcOrd="0" destOrd="2" presId="urn:microsoft.com/office/officeart/2005/8/layout/hList6"/>
    <dgm:cxn modelId="{215D7A0D-544E-4FED-993D-5FBC9CE90EDF}" type="presOf" srcId="{F22FEE7A-9DAF-427F-BA2D-C5AE99881B47}" destId="{93B5CA83-0B6E-47DF-807A-AF99F53F70BF}" srcOrd="0" destOrd="3" presId="urn:microsoft.com/office/officeart/2005/8/layout/hList6"/>
    <dgm:cxn modelId="{A55C94B5-DEBE-481D-BFDF-8693A2759C9E}" srcId="{A2A1A4C7-2973-4849-B6E1-CA4A911EC05E}" destId="{99063E4A-2CAB-4A02-B33C-9ECA5EC9EF26}" srcOrd="2" destOrd="0" parTransId="{AE0FFCA7-F264-48D2-9009-88FD773D9297}" sibTransId="{AF5412E5-F5D7-482B-9D9D-E6B6A597D470}"/>
    <dgm:cxn modelId="{BDAA6C6F-5A4A-46AC-93E7-71F63AE7DC5A}" type="presOf" srcId="{A2A1A4C7-2973-4849-B6E1-CA4A911EC05E}" destId="{E4F88E0F-6B86-4C43-90E3-E09517641B5C}" srcOrd="0" destOrd="0" presId="urn:microsoft.com/office/officeart/2005/8/layout/hList6"/>
    <dgm:cxn modelId="{A79C03AA-B041-491C-B007-479601965DCB}" type="presOf" srcId="{8F077B25-D329-40D4-91FA-BCA35A0C20C6}" destId="{1AFC4E46-3CC7-4E7F-AF58-C5D9492E0A2C}" srcOrd="0" destOrd="2" presId="urn:microsoft.com/office/officeart/2005/8/layout/hList6"/>
    <dgm:cxn modelId="{45C2F23B-D888-43E4-86B1-D9A34EDD7E5F}" type="presOf" srcId="{55517C41-8B91-4764-8A2F-EC59EC3EE414}" destId="{1AFC4E46-3CC7-4E7F-AF58-C5D9492E0A2C}" srcOrd="0" destOrd="3" presId="urn:microsoft.com/office/officeart/2005/8/layout/hList6"/>
    <dgm:cxn modelId="{8AAFE0DE-1D4A-4CF0-BCAB-80C259A9F38E}" type="presOf" srcId="{2BCDD4C1-233D-455A-862E-DEEEBB5DC118}" destId="{E4F88E0F-6B86-4C43-90E3-E09517641B5C}" srcOrd="0" destOrd="2" presId="urn:microsoft.com/office/officeart/2005/8/layout/hList6"/>
    <dgm:cxn modelId="{FE00D46B-4640-49E1-8553-43992DF055EC}" srcId="{91BC0F04-BFF8-4A77-8AB9-11ADB2A232A9}" destId="{A2A1A4C7-2973-4849-B6E1-CA4A911EC05E}" srcOrd="1" destOrd="0" parTransId="{17B9E4AD-D496-4ECD-8132-07300340509C}" sibTransId="{DE77B98E-06ED-4B1C-808C-A528AB6BED86}"/>
    <dgm:cxn modelId="{7E918543-A71C-4DDF-A547-F5BBD6B4447E}" type="presOf" srcId="{CDFE17B8-ECC5-4CDB-A9E2-06F10C5FD755}" destId="{1AFC4E46-3CC7-4E7F-AF58-C5D9492E0A2C}" srcOrd="0" destOrd="1" presId="urn:microsoft.com/office/officeart/2005/8/layout/hList6"/>
    <dgm:cxn modelId="{781D9252-5B8A-4966-A25F-CA4F65E9AE0D}" srcId="{F68A3F17-AED8-4D54-A5B0-366D7D6142E3}" destId="{F22FEE7A-9DAF-427F-BA2D-C5AE99881B47}" srcOrd="2" destOrd="0" parTransId="{8DF647F3-F9C9-47A2-9B7D-3327941D2C51}" sibTransId="{DFC7ED9A-2708-4576-81B4-4950B857C248}"/>
    <dgm:cxn modelId="{B8ED88D9-DB4D-4187-B384-F3C02D5AAE8B}" srcId="{98F4EEC5-87EE-4A5B-9094-4BD7DE567E53}" destId="{CDFE17B8-ECC5-4CDB-A9E2-06F10C5FD755}" srcOrd="0" destOrd="0" parTransId="{8C9DE6F0-110A-4176-9C38-82EFCADF2DAD}" sibTransId="{560F2ACE-8275-47D4-8BD4-166F6ADFACE2}"/>
    <dgm:cxn modelId="{D60FE9A6-6DA2-4C83-B9A5-D765E2C16C9C}" srcId="{A2A1A4C7-2973-4849-B6E1-CA4A911EC05E}" destId="{E4E630E8-A4C8-4784-9E83-8869488BC166}" srcOrd="0" destOrd="0" parTransId="{A8D21728-AAAC-456B-867E-4E18B5121554}" sibTransId="{76A16A66-35B5-4C59-81DE-EA7905237580}"/>
    <dgm:cxn modelId="{E62AA7E4-B156-4659-A3A6-306D231C6EC5}" type="presOf" srcId="{4F63805F-6D7C-4408-A1C8-A67C1B2B079F}" destId="{93B5CA83-0B6E-47DF-807A-AF99F53F70BF}" srcOrd="0" destOrd="1" presId="urn:microsoft.com/office/officeart/2005/8/layout/hList6"/>
    <dgm:cxn modelId="{CE46255F-43E4-48B9-95C0-BAD025E346D4}" srcId="{F68A3F17-AED8-4D54-A5B0-366D7D6142E3}" destId="{0FA16A79-5831-48CB-8A7D-26C720EB6EF4}" srcOrd="1" destOrd="0" parTransId="{01015A90-9592-4A6D-8392-8A4784245BB8}" sibTransId="{340757B0-7FB4-4194-9048-FB3EF04EDAE1}"/>
    <dgm:cxn modelId="{2B4AFDF1-B097-4ACF-BCC3-422CBD547062}" type="presOf" srcId="{F68A3F17-AED8-4D54-A5B0-366D7D6142E3}" destId="{93B5CA83-0B6E-47DF-807A-AF99F53F70BF}" srcOrd="0" destOrd="0" presId="urn:microsoft.com/office/officeart/2005/8/layout/hList6"/>
    <dgm:cxn modelId="{D1133CCA-E475-4EC2-AD4F-C1719C8946D4}" type="presOf" srcId="{98F4EEC5-87EE-4A5B-9094-4BD7DE567E53}" destId="{1AFC4E46-3CC7-4E7F-AF58-C5D9492E0A2C}" srcOrd="0" destOrd="0" presId="urn:microsoft.com/office/officeart/2005/8/layout/hList6"/>
    <dgm:cxn modelId="{E205D4B8-E37E-4B85-90DF-AFB7B09E243E}" type="presOf" srcId="{91BC0F04-BFF8-4A77-8AB9-11ADB2A232A9}" destId="{9ACF7BF8-8DED-47B7-9DA7-FC0B5011548C}" srcOrd="0" destOrd="0" presId="urn:microsoft.com/office/officeart/2005/8/layout/hList6"/>
    <dgm:cxn modelId="{A3F811A7-F23F-47FF-BF28-71AB77411B58}" srcId="{A2A1A4C7-2973-4849-B6E1-CA4A911EC05E}" destId="{2BCDD4C1-233D-455A-862E-DEEEBB5DC118}" srcOrd="1" destOrd="0" parTransId="{109C64CC-5892-47FB-9095-DCA64BF0F810}" sibTransId="{2E5F4C2B-1B9D-4068-8E41-8B329BAFD90E}"/>
    <dgm:cxn modelId="{75478E9C-577F-4F79-B2A3-4CB89739A52F}" srcId="{91BC0F04-BFF8-4A77-8AB9-11ADB2A232A9}" destId="{98F4EEC5-87EE-4A5B-9094-4BD7DE567E53}" srcOrd="2" destOrd="0" parTransId="{25C4D598-26BF-42F6-830E-44B1FA9C5640}" sibTransId="{F2431236-BC96-4E6F-A985-F1659C9D81FC}"/>
    <dgm:cxn modelId="{938AE90B-6397-443C-9D38-1EE7ECD34348}" type="presOf" srcId="{99063E4A-2CAB-4A02-B33C-9ECA5EC9EF26}" destId="{E4F88E0F-6B86-4C43-90E3-E09517641B5C}" srcOrd="0" destOrd="3" presId="urn:microsoft.com/office/officeart/2005/8/layout/hList6"/>
    <dgm:cxn modelId="{511692A3-1B69-439A-9201-FAABD2A4C4C2}" srcId="{98F4EEC5-87EE-4A5B-9094-4BD7DE567E53}" destId="{8F077B25-D329-40D4-91FA-BCA35A0C20C6}" srcOrd="1" destOrd="0" parTransId="{7A94443F-5A21-48AD-BBE3-D4CAD3F2E9F0}" sibTransId="{E2DE5B41-19E8-4034-BD48-03DF6D00300D}"/>
    <dgm:cxn modelId="{9440AE72-4388-425D-870B-1C6678F7E0C5}" srcId="{98F4EEC5-87EE-4A5B-9094-4BD7DE567E53}" destId="{55517C41-8B91-4764-8A2F-EC59EC3EE414}" srcOrd="2" destOrd="0" parTransId="{0EAFB72C-E443-4C68-837B-F20B28010C59}" sibTransId="{78BFE096-4568-49B4-9863-692B12D1DE16}"/>
    <dgm:cxn modelId="{233518F4-E518-4821-B639-8EC4E88F6765}" type="presOf" srcId="{E4E630E8-A4C8-4784-9E83-8869488BC166}" destId="{E4F88E0F-6B86-4C43-90E3-E09517641B5C}" srcOrd="0" destOrd="1" presId="urn:microsoft.com/office/officeart/2005/8/layout/hList6"/>
    <dgm:cxn modelId="{EB45F452-85FF-4618-BB68-113E7844B15B}" type="presParOf" srcId="{9ACF7BF8-8DED-47B7-9DA7-FC0B5011548C}" destId="{93B5CA83-0B6E-47DF-807A-AF99F53F70BF}" srcOrd="0" destOrd="0" presId="urn:microsoft.com/office/officeart/2005/8/layout/hList6"/>
    <dgm:cxn modelId="{AC2E7F56-E0F9-498A-A7A8-AA6CCFAC220A}" type="presParOf" srcId="{9ACF7BF8-8DED-47B7-9DA7-FC0B5011548C}" destId="{F2B43D79-6F86-48CA-90EE-4E34B3E8C199}" srcOrd="1" destOrd="0" presId="urn:microsoft.com/office/officeart/2005/8/layout/hList6"/>
    <dgm:cxn modelId="{287A789F-1FEC-4F97-B6B7-6F9743C72E06}" type="presParOf" srcId="{9ACF7BF8-8DED-47B7-9DA7-FC0B5011548C}" destId="{E4F88E0F-6B86-4C43-90E3-E09517641B5C}" srcOrd="2" destOrd="0" presId="urn:microsoft.com/office/officeart/2005/8/layout/hList6"/>
    <dgm:cxn modelId="{46DA029D-7F1D-4F71-83EA-42A7FDB79188}" type="presParOf" srcId="{9ACF7BF8-8DED-47B7-9DA7-FC0B5011548C}" destId="{85898B5B-1265-4257-AF42-2A1FF8ECE832}" srcOrd="3" destOrd="0" presId="urn:microsoft.com/office/officeart/2005/8/layout/hList6"/>
    <dgm:cxn modelId="{3AF0A1C6-2DEC-4594-9D2C-305AE14967DC}" type="presParOf" srcId="{9ACF7BF8-8DED-47B7-9DA7-FC0B5011548C}" destId="{1AFC4E46-3CC7-4E7F-AF58-C5D9492E0A2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BC0F04-BFF8-4A77-8AB9-11ADB2A232A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F68A3F17-AED8-4D54-A5B0-366D7D6142E3}">
      <dgm:prSet phldrT="[Text]"/>
      <dgm:spPr>
        <a:solidFill>
          <a:srgbClr val="00B050"/>
        </a:solidFill>
      </dgm:spPr>
      <dgm:t>
        <a:bodyPr/>
        <a:lstStyle/>
        <a:p>
          <a:r>
            <a:rPr lang="en-US" dirty="0" smtClean="0">
              <a:solidFill>
                <a:srgbClr val="C00000"/>
              </a:solidFill>
              <a:latin typeface="Algerian" pitchFamily="82" charset="0"/>
            </a:rPr>
            <a:t>Requirement</a:t>
          </a:r>
          <a:endParaRPr lang="en-IN" dirty="0">
            <a:solidFill>
              <a:srgbClr val="C00000"/>
            </a:solidFill>
            <a:latin typeface="Algerian" pitchFamily="82" charset="0"/>
          </a:endParaRPr>
        </a:p>
      </dgm:t>
    </dgm:pt>
    <dgm:pt modelId="{87399D7B-20C3-4EF4-A15E-50335CFEB13E}" type="parTrans" cxnId="{2571C4EC-8ABF-4AB4-9995-FF62D79037B4}">
      <dgm:prSet/>
      <dgm:spPr/>
      <dgm:t>
        <a:bodyPr/>
        <a:lstStyle/>
        <a:p>
          <a:endParaRPr lang="en-IN"/>
        </a:p>
      </dgm:t>
    </dgm:pt>
    <dgm:pt modelId="{35F70500-B068-4F31-8A65-C85A5C704363}" type="sibTrans" cxnId="{2571C4EC-8ABF-4AB4-9995-FF62D79037B4}">
      <dgm:prSet/>
      <dgm:spPr/>
      <dgm:t>
        <a:bodyPr/>
        <a:lstStyle/>
        <a:p>
          <a:endParaRPr lang="en-IN"/>
        </a:p>
      </dgm:t>
    </dgm:pt>
    <dgm:pt modelId="{4F63805F-6D7C-4408-A1C8-A67C1B2B079F}">
      <dgm:prSet phldrT="[Text]"/>
      <dgm:spPr>
        <a:solidFill>
          <a:srgbClr val="00B050"/>
        </a:solidFill>
      </dgm:spPr>
      <dgm:t>
        <a:bodyPr/>
        <a:lstStyle/>
        <a:p>
          <a:r>
            <a:rPr lang="en-US" dirty="0" smtClean="0"/>
            <a:t>Every listed company shall have audit committee; or</a:t>
          </a:r>
          <a:endParaRPr lang="en-IN" dirty="0"/>
        </a:p>
      </dgm:t>
    </dgm:pt>
    <dgm:pt modelId="{CD6DDE41-3E76-40DE-9997-42D1BCE666D2}" type="parTrans" cxnId="{0B50620B-A803-49BE-A6DA-8D918BD3DB4E}">
      <dgm:prSet/>
      <dgm:spPr/>
      <dgm:t>
        <a:bodyPr/>
        <a:lstStyle/>
        <a:p>
          <a:endParaRPr lang="en-IN"/>
        </a:p>
      </dgm:t>
    </dgm:pt>
    <dgm:pt modelId="{16B5A76E-241E-4377-BFE0-9017ECF90AB7}" type="sibTrans" cxnId="{0B50620B-A803-49BE-A6DA-8D918BD3DB4E}">
      <dgm:prSet/>
      <dgm:spPr/>
      <dgm:t>
        <a:bodyPr/>
        <a:lstStyle/>
        <a:p>
          <a:endParaRPr lang="en-IN"/>
        </a:p>
      </dgm:t>
    </dgm:pt>
    <dgm:pt modelId="{F22FEE7A-9DAF-427F-BA2D-C5AE99881B47}">
      <dgm:prSet phldrT="[Text]"/>
      <dgm:spPr>
        <a:solidFill>
          <a:srgbClr val="00B050"/>
        </a:solidFill>
      </dgm:spPr>
      <dgm:t>
        <a:bodyPr/>
        <a:lstStyle/>
        <a:p>
          <a:r>
            <a:rPr lang="en-US" dirty="0" smtClean="0">
              <a:solidFill>
                <a:schemeClr val="tx1"/>
              </a:solidFill>
            </a:rPr>
            <a:t>Other public company having paid up capital of 10 </a:t>
          </a:r>
          <a:r>
            <a:rPr lang="en-US" dirty="0" err="1" smtClean="0">
              <a:solidFill>
                <a:schemeClr val="tx1"/>
              </a:solidFill>
            </a:rPr>
            <a:t>crore</a:t>
          </a:r>
          <a:r>
            <a:rPr lang="en-US" dirty="0" smtClean="0">
              <a:solidFill>
                <a:schemeClr val="tx1"/>
              </a:solidFill>
            </a:rPr>
            <a:t> or more, or turnover of 100 </a:t>
          </a:r>
          <a:r>
            <a:rPr lang="en-US" dirty="0" err="1" smtClean="0">
              <a:solidFill>
                <a:schemeClr val="tx1"/>
              </a:solidFill>
            </a:rPr>
            <a:t>crore</a:t>
          </a:r>
          <a:r>
            <a:rPr lang="en-US" dirty="0" smtClean="0">
              <a:solidFill>
                <a:schemeClr val="tx1"/>
              </a:solidFill>
            </a:rPr>
            <a:t> or more, or loans or borrowings exceeding 50 </a:t>
          </a:r>
          <a:r>
            <a:rPr lang="en-US" dirty="0" err="1" smtClean="0">
              <a:solidFill>
                <a:schemeClr val="tx1"/>
              </a:solidFill>
            </a:rPr>
            <a:t>crore</a:t>
          </a:r>
          <a:endParaRPr lang="en-IN" dirty="0">
            <a:solidFill>
              <a:schemeClr val="tx1"/>
            </a:solidFill>
          </a:endParaRPr>
        </a:p>
      </dgm:t>
    </dgm:pt>
    <dgm:pt modelId="{8DF647F3-F9C9-47A2-9B7D-3327941D2C51}" type="parTrans" cxnId="{781D9252-5B8A-4966-A25F-CA4F65E9AE0D}">
      <dgm:prSet/>
      <dgm:spPr/>
      <dgm:t>
        <a:bodyPr/>
        <a:lstStyle/>
        <a:p>
          <a:endParaRPr lang="en-IN"/>
        </a:p>
      </dgm:t>
    </dgm:pt>
    <dgm:pt modelId="{DFC7ED9A-2708-4576-81B4-4950B857C248}" type="sibTrans" cxnId="{781D9252-5B8A-4966-A25F-CA4F65E9AE0D}">
      <dgm:prSet/>
      <dgm:spPr/>
      <dgm:t>
        <a:bodyPr/>
        <a:lstStyle/>
        <a:p>
          <a:endParaRPr lang="en-IN"/>
        </a:p>
      </dgm:t>
    </dgm:pt>
    <dgm:pt modelId="{A2A1A4C7-2973-4849-B6E1-CA4A911EC05E}">
      <dgm:prSet phldrT="[Text]"/>
      <dgm:spPr>
        <a:solidFill>
          <a:srgbClr val="00B050"/>
        </a:solidFill>
      </dgm:spPr>
      <dgm:t>
        <a:bodyPr/>
        <a:lstStyle/>
        <a:p>
          <a:r>
            <a:rPr lang="en-US" dirty="0" smtClean="0">
              <a:solidFill>
                <a:schemeClr val="tx2"/>
              </a:solidFill>
              <a:latin typeface="Algerian" pitchFamily="82" charset="0"/>
            </a:rPr>
            <a:t>Formation</a:t>
          </a:r>
          <a:endParaRPr lang="en-IN" dirty="0">
            <a:solidFill>
              <a:schemeClr val="tx2"/>
            </a:solidFill>
            <a:latin typeface="Algerian" pitchFamily="82" charset="0"/>
          </a:endParaRPr>
        </a:p>
      </dgm:t>
    </dgm:pt>
    <dgm:pt modelId="{17B9E4AD-D496-4ECD-8132-07300340509C}" type="parTrans" cxnId="{FE00D46B-4640-49E1-8553-43992DF055EC}">
      <dgm:prSet/>
      <dgm:spPr/>
      <dgm:t>
        <a:bodyPr/>
        <a:lstStyle/>
        <a:p>
          <a:endParaRPr lang="en-IN"/>
        </a:p>
      </dgm:t>
    </dgm:pt>
    <dgm:pt modelId="{DE77B98E-06ED-4B1C-808C-A528AB6BED86}" type="sibTrans" cxnId="{FE00D46B-4640-49E1-8553-43992DF055EC}">
      <dgm:prSet/>
      <dgm:spPr/>
      <dgm:t>
        <a:bodyPr/>
        <a:lstStyle/>
        <a:p>
          <a:endParaRPr lang="en-IN"/>
        </a:p>
      </dgm:t>
    </dgm:pt>
    <dgm:pt modelId="{E4E630E8-A4C8-4784-9E83-8869488BC166}">
      <dgm:prSet phldrT="[Text]"/>
      <dgm:spPr>
        <a:solidFill>
          <a:srgbClr val="00B050"/>
        </a:solidFill>
      </dgm:spPr>
      <dgm:t>
        <a:bodyPr/>
        <a:lstStyle/>
        <a:p>
          <a:r>
            <a:rPr lang="en-US" dirty="0" smtClean="0">
              <a:solidFill>
                <a:schemeClr val="tx1"/>
              </a:solidFill>
            </a:rPr>
            <a:t>Consist of </a:t>
          </a:r>
          <a:r>
            <a:rPr lang="en-US" i="1" u="sng" dirty="0" smtClean="0">
              <a:solidFill>
                <a:schemeClr val="tx1"/>
              </a:solidFill>
            </a:rPr>
            <a:t>three or more </a:t>
          </a:r>
          <a:r>
            <a:rPr lang="en-US" b="1" dirty="0" smtClean="0">
              <a:solidFill>
                <a:schemeClr val="tx1"/>
              </a:solidFill>
            </a:rPr>
            <a:t>non-executive directors </a:t>
          </a:r>
          <a:r>
            <a:rPr lang="en-US" b="0" dirty="0" smtClean="0">
              <a:solidFill>
                <a:schemeClr val="tx1"/>
              </a:solidFill>
            </a:rPr>
            <a:t>out of which </a:t>
          </a:r>
          <a:r>
            <a:rPr lang="en-US" b="0" i="1" dirty="0" smtClean="0">
              <a:solidFill>
                <a:schemeClr val="tx1"/>
              </a:solidFill>
            </a:rPr>
            <a:t>not less than </a:t>
          </a:r>
          <a:r>
            <a:rPr lang="en-US" b="1" i="1" dirty="0" smtClean="0">
              <a:solidFill>
                <a:schemeClr val="tx1"/>
              </a:solidFill>
            </a:rPr>
            <a:t>one half shall be independent directors</a:t>
          </a:r>
          <a:endParaRPr lang="en-IN" dirty="0">
            <a:solidFill>
              <a:schemeClr val="tx1"/>
            </a:solidFill>
          </a:endParaRPr>
        </a:p>
      </dgm:t>
    </dgm:pt>
    <dgm:pt modelId="{A8D21728-AAAC-456B-867E-4E18B5121554}" type="parTrans" cxnId="{D60FE9A6-6DA2-4C83-B9A5-D765E2C16C9C}">
      <dgm:prSet/>
      <dgm:spPr/>
      <dgm:t>
        <a:bodyPr/>
        <a:lstStyle/>
        <a:p>
          <a:endParaRPr lang="en-IN"/>
        </a:p>
      </dgm:t>
    </dgm:pt>
    <dgm:pt modelId="{76A16A66-35B5-4C59-81DE-EA7905237580}" type="sibTrans" cxnId="{D60FE9A6-6DA2-4C83-B9A5-D765E2C16C9C}">
      <dgm:prSet/>
      <dgm:spPr/>
      <dgm:t>
        <a:bodyPr/>
        <a:lstStyle/>
        <a:p>
          <a:endParaRPr lang="en-IN"/>
        </a:p>
      </dgm:t>
    </dgm:pt>
    <dgm:pt modelId="{98F4EEC5-87EE-4A5B-9094-4BD7DE567E53}">
      <dgm:prSet phldrT="[Text]"/>
      <dgm:spPr>
        <a:solidFill>
          <a:srgbClr val="00B050"/>
        </a:solidFill>
      </dgm:spPr>
      <dgm:t>
        <a:bodyPr/>
        <a:lstStyle/>
        <a:p>
          <a:r>
            <a:rPr lang="en-US" dirty="0" smtClean="0">
              <a:solidFill>
                <a:schemeClr val="tx2"/>
              </a:solidFill>
              <a:latin typeface="Algerian" pitchFamily="82" charset="0"/>
            </a:rPr>
            <a:t>Duties of Nomination Committee</a:t>
          </a:r>
          <a:endParaRPr lang="en-IN" dirty="0">
            <a:solidFill>
              <a:schemeClr val="tx2"/>
            </a:solidFill>
            <a:latin typeface="Algerian" pitchFamily="82" charset="0"/>
          </a:endParaRPr>
        </a:p>
      </dgm:t>
    </dgm:pt>
    <dgm:pt modelId="{25C4D598-26BF-42F6-830E-44B1FA9C5640}" type="parTrans" cxnId="{75478E9C-577F-4F79-B2A3-4CB89739A52F}">
      <dgm:prSet/>
      <dgm:spPr/>
      <dgm:t>
        <a:bodyPr/>
        <a:lstStyle/>
        <a:p>
          <a:endParaRPr lang="en-IN"/>
        </a:p>
      </dgm:t>
    </dgm:pt>
    <dgm:pt modelId="{F2431236-BC96-4E6F-A985-F1659C9D81FC}" type="sibTrans" cxnId="{75478E9C-577F-4F79-B2A3-4CB89739A52F}">
      <dgm:prSet/>
      <dgm:spPr/>
      <dgm:t>
        <a:bodyPr/>
        <a:lstStyle/>
        <a:p>
          <a:endParaRPr lang="en-IN"/>
        </a:p>
      </dgm:t>
    </dgm:pt>
    <dgm:pt modelId="{CDFE17B8-ECC5-4CDB-A9E2-06F10C5FD755}">
      <dgm:prSet phldrT="[Text]"/>
      <dgm:spPr>
        <a:solidFill>
          <a:srgbClr val="00B050"/>
        </a:solidFill>
      </dgm:spPr>
      <dgm:t>
        <a:bodyPr/>
        <a:lstStyle/>
        <a:p>
          <a:r>
            <a:rPr lang="en-US" dirty="0" smtClean="0"/>
            <a:t>Shall formulate the criteria for determining qualification, positive attributes and independence of director.</a:t>
          </a:r>
          <a:endParaRPr lang="en-IN" dirty="0"/>
        </a:p>
      </dgm:t>
    </dgm:pt>
    <dgm:pt modelId="{8C9DE6F0-110A-4176-9C38-82EFCADF2DAD}" type="parTrans" cxnId="{B8ED88D9-DB4D-4187-B384-F3C02D5AAE8B}">
      <dgm:prSet/>
      <dgm:spPr/>
      <dgm:t>
        <a:bodyPr/>
        <a:lstStyle/>
        <a:p>
          <a:endParaRPr lang="en-IN"/>
        </a:p>
      </dgm:t>
    </dgm:pt>
    <dgm:pt modelId="{560F2ACE-8275-47D4-8BD4-166F6ADFACE2}" type="sibTrans" cxnId="{B8ED88D9-DB4D-4187-B384-F3C02D5AAE8B}">
      <dgm:prSet/>
      <dgm:spPr/>
      <dgm:t>
        <a:bodyPr/>
        <a:lstStyle/>
        <a:p>
          <a:endParaRPr lang="en-IN"/>
        </a:p>
      </dgm:t>
    </dgm:pt>
    <dgm:pt modelId="{8F077B25-D329-40D4-91FA-BCA35A0C20C6}">
      <dgm:prSet phldrT="[Text]"/>
      <dgm:spPr>
        <a:solidFill>
          <a:srgbClr val="00B050"/>
        </a:solidFill>
      </dgm:spPr>
      <dgm:t>
        <a:bodyPr/>
        <a:lstStyle/>
        <a:p>
          <a:r>
            <a:rPr lang="en-US" dirty="0" smtClean="0"/>
            <a:t>Shall identify the person who are  capable of being  directors and who may be appointed in senior management.</a:t>
          </a:r>
          <a:endParaRPr lang="en-IN" dirty="0"/>
        </a:p>
      </dgm:t>
    </dgm:pt>
    <dgm:pt modelId="{7A94443F-5A21-48AD-BBE3-D4CAD3F2E9F0}" type="parTrans" cxnId="{511692A3-1B69-439A-9201-FAABD2A4C4C2}">
      <dgm:prSet/>
      <dgm:spPr/>
      <dgm:t>
        <a:bodyPr/>
        <a:lstStyle/>
        <a:p>
          <a:endParaRPr lang="en-IN"/>
        </a:p>
      </dgm:t>
    </dgm:pt>
    <dgm:pt modelId="{E2DE5B41-19E8-4034-BD48-03DF6D00300D}" type="sibTrans" cxnId="{511692A3-1B69-439A-9201-FAABD2A4C4C2}">
      <dgm:prSet/>
      <dgm:spPr/>
      <dgm:t>
        <a:bodyPr/>
        <a:lstStyle/>
        <a:p>
          <a:endParaRPr lang="en-IN"/>
        </a:p>
      </dgm:t>
    </dgm:pt>
    <dgm:pt modelId="{0FA16A79-5831-48CB-8A7D-26C720EB6EF4}">
      <dgm:prSet phldrT="[Text]"/>
      <dgm:spPr>
        <a:solidFill>
          <a:srgbClr val="00B050"/>
        </a:solidFill>
      </dgm:spPr>
      <dgm:t>
        <a:bodyPr/>
        <a:lstStyle/>
        <a:p>
          <a:endParaRPr lang="en-IN" dirty="0"/>
        </a:p>
      </dgm:t>
    </dgm:pt>
    <dgm:pt modelId="{01015A90-9592-4A6D-8392-8A4784245BB8}" type="parTrans" cxnId="{CE46255F-43E4-48B9-95C0-BAD025E346D4}">
      <dgm:prSet/>
      <dgm:spPr/>
      <dgm:t>
        <a:bodyPr/>
        <a:lstStyle/>
        <a:p>
          <a:endParaRPr lang="en-IN"/>
        </a:p>
      </dgm:t>
    </dgm:pt>
    <dgm:pt modelId="{340757B0-7FB4-4194-9048-FB3EF04EDAE1}" type="sibTrans" cxnId="{CE46255F-43E4-48B9-95C0-BAD025E346D4}">
      <dgm:prSet/>
      <dgm:spPr/>
      <dgm:t>
        <a:bodyPr/>
        <a:lstStyle/>
        <a:p>
          <a:endParaRPr lang="en-IN"/>
        </a:p>
      </dgm:t>
    </dgm:pt>
    <dgm:pt modelId="{CECA1451-EC80-471C-A7C9-FD0AD593B4CB}">
      <dgm:prSet phldrT="[Text]"/>
      <dgm:spPr>
        <a:solidFill>
          <a:srgbClr val="00B050"/>
        </a:solidFill>
      </dgm:spPr>
      <dgm:t>
        <a:bodyPr/>
        <a:lstStyle/>
        <a:p>
          <a:r>
            <a:rPr lang="en-US" dirty="0" smtClean="0">
              <a:solidFill>
                <a:schemeClr val="tx1"/>
              </a:solidFill>
            </a:rPr>
            <a:t>But, chairperson (either executive or non-executive)  can be appointed as a member </a:t>
          </a:r>
          <a:r>
            <a:rPr lang="en-US" b="1" dirty="0" smtClean="0">
              <a:solidFill>
                <a:schemeClr val="tx1"/>
              </a:solidFill>
            </a:rPr>
            <a:t>But cannot chair the committee</a:t>
          </a:r>
          <a:endParaRPr lang="en-IN" dirty="0">
            <a:solidFill>
              <a:schemeClr val="tx1"/>
            </a:solidFill>
          </a:endParaRPr>
        </a:p>
      </dgm:t>
    </dgm:pt>
    <dgm:pt modelId="{E03B7BA4-14CC-428B-9219-64BEE20D4AA5}" type="parTrans" cxnId="{9DB8427A-511F-4774-B944-D7123ACBCF04}">
      <dgm:prSet/>
      <dgm:spPr/>
      <dgm:t>
        <a:bodyPr/>
        <a:lstStyle/>
        <a:p>
          <a:endParaRPr lang="en-IN"/>
        </a:p>
      </dgm:t>
    </dgm:pt>
    <dgm:pt modelId="{671EAB88-D693-4F52-A15F-732ECBBB4430}" type="sibTrans" cxnId="{9DB8427A-511F-4774-B944-D7123ACBCF04}">
      <dgm:prSet/>
      <dgm:spPr/>
      <dgm:t>
        <a:bodyPr/>
        <a:lstStyle/>
        <a:p>
          <a:endParaRPr lang="en-IN"/>
        </a:p>
      </dgm:t>
    </dgm:pt>
    <dgm:pt modelId="{C2132CEB-C665-44C6-9CE3-CA9D38651F53}">
      <dgm:prSet phldrT="[Text]"/>
      <dgm:spPr>
        <a:solidFill>
          <a:srgbClr val="00B050"/>
        </a:solidFill>
      </dgm:spPr>
      <dgm:t>
        <a:bodyPr/>
        <a:lstStyle/>
        <a:p>
          <a:endParaRPr lang="en-IN" dirty="0">
            <a:solidFill>
              <a:schemeClr val="tx1"/>
            </a:solidFill>
          </a:endParaRPr>
        </a:p>
      </dgm:t>
    </dgm:pt>
    <dgm:pt modelId="{B565019A-608B-448E-BA29-53BF81E15E10}" type="parTrans" cxnId="{111D3900-E9E0-46CF-B8E4-A8FBE85F2DF7}">
      <dgm:prSet/>
      <dgm:spPr/>
      <dgm:t>
        <a:bodyPr/>
        <a:lstStyle/>
        <a:p>
          <a:endParaRPr lang="en-IN"/>
        </a:p>
      </dgm:t>
    </dgm:pt>
    <dgm:pt modelId="{35B8711B-DB01-47ED-AF07-DEAD19BE4928}" type="sibTrans" cxnId="{111D3900-E9E0-46CF-B8E4-A8FBE85F2DF7}">
      <dgm:prSet/>
      <dgm:spPr/>
      <dgm:t>
        <a:bodyPr/>
        <a:lstStyle/>
        <a:p>
          <a:endParaRPr lang="en-IN"/>
        </a:p>
      </dgm:t>
    </dgm:pt>
    <dgm:pt modelId="{9ACF7BF8-8DED-47B7-9DA7-FC0B5011548C}" type="pres">
      <dgm:prSet presAssocID="{91BC0F04-BFF8-4A77-8AB9-11ADB2A232A9}" presName="Name0" presStyleCnt="0">
        <dgm:presLayoutVars>
          <dgm:dir/>
          <dgm:resizeHandles val="exact"/>
        </dgm:presLayoutVars>
      </dgm:prSet>
      <dgm:spPr/>
      <dgm:t>
        <a:bodyPr/>
        <a:lstStyle/>
        <a:p>
          <a:endParaRPr lang="en-IN"/>
        </a:p>
      </dgm:t>
    </dgm:pt>
    <dgm:pt modelId="{93B5CA83-0B6E-47DF-807A-AF99F53F70BF}" type="pres">
      <dgm:prSet presAssocID="{F68A3F17-AED8-4D54-A5B0-366D7D6142E3}" presName="node" presStyleLbl="node1" presStyleIdx="0" presStyleCnt="3">
        <dgm:presLayoutVars>
          <dgm:bulletEnabled val="1"/>
        </dgm:presLayoutVars>
      </dgm:prSet>
      <dgm:spPr/>
      <dgm:t>
        <a:bodyPr/>
        <a:lstStyle/>
        <a:p>
          <a:endParaRPr lang="en-IN"/>
        </a:p>
      </dgm:t>
    </dgm:pt>
    <dgm:pt modelId="{F2B43D79-6F86-48CA-90EE-4E34B3E8C199}" type="pres">
      <dgm:prSet presAssocID="{35F70500-B068-4F31-8A65-C85A5C704363}" presName="sibTrans" presStyleCnt="0"/>
      <dgm:spPr/>
    </dgm:pt>
    <dgm:pt modelId="{E4F88E0F-6B86-4C43-90E3-E09517641B5C}" type="pres">
      <dgm:prSet presAssocID="{A2A1A4C7-2973-4849-B6E1-CA4A911EC05E}" presName="node" presStyleLbl="node1" presStyleIdx="1" presStyleCnt="3">
        <dgm:presLayoutVars>
          <dgm:bulletEnabled val="1"/>
        </dgm:presLayoutVars>
      </dgm:prSet>
      <dgm:spPr/>
      <dgm:t>
        <a:bodyPr/>
        <a:lstStyle/>
        <a:p>
          <a:endParaRPr lang="en-IN"/>
        </a:p>
      </dgm:t>
    </dgm:pt>
    <dgm:pt modelId="{85898B5B-1265-4257-AF42-2A1FF8ECE832}" type="pres">
      <dgm:prSet presAssocID="{DE77B98E-06ED-4B1C-808C-A528AB6BED86}" presName="sibTrans" presStyleCnt="0"/>
      <dgm:spPr/>
    </dgm:pt>
    <dgm:pt modelId="{1AFC4E46-3CC7-4E7F-AF58-C5D9492E0A2C}" type="pres">
      <dgm:prSet presAssocID="{98F4EEC5-87EE-4A5B-9094-4BD7DE567E53}" presName="node" presStyleLbl="node1" presStyleIdx="2" presStyleCnt="3">
        <dgm:presLayoutVars>
          <dgm:bulletEnabled val="1"/>
        </dgm:presLayoutVars>
      </dgm:prSet>
      <dgm:spPr/>
      <dgm:t>
        <a:bodyPr/>
        <a:lstStyle/>
        <a:p>
          <a:endParaRPr lang="en-IN"/>
        </a:p>
      </dgm:t>
    </dgm:pt>
  </dgm:ptLst>
  <dgm:cxnLst>
    <dgm:cxn modelId="{2571C4EC-8ABF-4AB4-9995-FF62D79037B4}" srcId="{91BC0F04-BFF8-4A77-8AB9-11ADB2A232A9}" destId="{F68A3F17-AED8-4D54-A5B0-366D7D6142E3}" srcOrd="0" destOrd="0" parTransId="{87399D7B-20C3-4EF4-A15E-50335CFEB13E}" sibTransId="{35F70500-B068-4F31-8A65-C85A5C704363}"/>
    <dgm:cxn modelId="{DB6C3E47-F766-4439-8CCB-9F79A02A4C61}" type="presOf" srcId="{F22FEE7A-9DAF-427F-BA2D-C5AE99881B47}" destId="{93B5CA83-0B6E-47DF-807A-AF99F53F70BF}" srcOrd="0" destOrd="3" presId="urn:microsoft.com/office/officeart/2005/8/layout/hList6"/>
    <dgm:cxn modelId="{F82B7E2F-B947-44C1-A077-A9A21E979027}" type="presOf" srcId="{8F077B25-D329-40D4-91FA-BCA35A0C20C6}" destId="{1AFC4E46-3CC7-4E7F-AF58-C5D9492E0A2C}" srcOrd="0" destOrd="2" presId="urn:microsoft.com/office/officeart/2005/8/layout/hList6"/>
    <dgm:cxn modelId="{0B50620B-A803-49BE-A6DA-8D918BD3DB4E}" srcId="{F68A3F17-AED8-4D54-A5B0-366D7D6142E3}" destId="{4F63805F-6D7C-4408-A1C8-A67C1B2B079F}" srcOrd="0" destOrd="0" parTransId="{CD6DDE41-3E76-40DE-9997-42D1BCE666D2}" sibTransId="{16B5A76E-241E-4377-BFE0-9017ECF90AB7}"/>
    <dgm:cxn modelId="{FBC0CF6F-E42D-47D5-9337-AC39AB41C12A}" type="presOf" srcId="{CDFE17B8-ECC5-4CDB-A9E2-06F10C5FD755}" destId="{1AFC4E46-3CC7-4E7F-AF58-C5D9492E0A2C}" srcOrd="0" destOrd="1" presId="urn:microsoft.com/office/officeart/2005/8/layout/hList6"/>
    <dgm:cxn modelId="{7D0DDA66-61DA-4577-AAEA-BE3171EB223E}" type="presOf" srcId="{91BC0F04-BFF8-4A77-8AB9-11ADB2A232A9}" destId="{9ACF7BF8-8DED-47B7-9DA7-FC0B5011548C}" srcOrd="0" destOrd="0" presId="urn:microsoft.com/office/officeart/2005/8/layout/hList6"/>
    <dgm:cxn modelId="{ACF9B18F-FC40-4CA2-B233-65AF70F9B35C}" type="presOf" srcId="{0FA16A79-5831-48CB-8A7D-26C720EB6EF4}" destId="{93B5CA83-0B6E-47DF-807A-AF99F53F70BF}" srcOrd="0" destOrd="2" presId="urn:microsoft.com/office/officeart/2005/8/layout/hList6"/>
    <dgm:cxn modelId="{FE00D46B-4640-49E1-8553-43992DF055EC}" srcId="{91BC0F04-BFF8-4A77-8AB9-11ADB2A232A9}" destId="{A2A1A4C7-2973-4849-B6E1-CA4A911EC05E}" srcOrd="1" destOrd="0" parTransId="{17B9E4AD-D496-4ECD-8132-07300340509C}" sibTransId="{DE77B98E-06ED-4B1C-808C-A528AB6BED86}"/>
    <dgm:cxn modelId="{8DFED857-3859-4D95-9A40-859C00F43D79}" type="presOf" srcId="{C2132CEB-C665-44C6-9CE3-CA9D38651F53}" destId="{E4F88E0F-6B86-4C43-90E3-E09517641B5C}" srcOrd="0" destOrd="2" presId="urn:microsoft.com/office/officeart/2005/8/layout/hList6"/>
    <dgm:cxn modelId="{39227663-B9C4-4A36-85E9-D85AA3A7E0C0}" type="presOf" srcId="{A2A1A4C7-2973-4849-B6E1-CA4A911EC05E}" destId="{E4F88E0F-6B86-4C43-90E3-E09517641B5C}" srcOrd="0" destOrd="0" presId="urn:microsoft.com/office/officeart/2005/8/layout/hList6"/>
    <dgm:cxn modelId="{23069563-C272-43F9-941F-6BD21F4201D9}" type="presOf" srcId="{E4E630E8-A4C8-4784-9E83-8869488BC166}" destId="{E4F88E0F-6B86-4C43-90E3-E09517641B5C}" srcOrd="0" destOrd="1" presId="urn:microsoft.com/office/officeart/2005/8/layout/hList6"/>
    <dgm:cxn modelId="{781D9252-5B8A-4966-A25F-CA4F65E9AE0D}" srcId="{F68A3F17-AED8-4D54-A5B0-366D7D6142E3}" destId="{F22FEE7A-9DAF-427F-BA2D-C5AE99881B47}" srcOrd="2" destOrd="0" parTransId="{8DF647F3-F9C9-47A2-9B7D-3327941D2C51}" sibTransId="{DFC7ED9A-2708-4576-81B4-4950B857C248}"/>
    <dgm:cxn modelId="{B8ED88D9-DB4D-4187-B384-F3C02D5AAE8B}" srcId="{98F4EEC5-87EE-4A5B-9094-4BD7DE567E53}" destId="{CDFE17B8-ECC5-4CDB-A9E2-06F10C5FD755}" srcOrd="0" destOrd="0" parTransId="{8C9DE6F0-110A-4176-9C38-82EFCADF2DAD}" sibTransId="{560F2ACE-8275-47D4-8BD4-166F6ADFACE2}"/>
    <dgm:cxn modelId="{D65EFB8F-044F-49E1-8B64-7461C73DECDF}" type="presOf" srcId="{4F63805F-6D7C-4408-A1C8-A67C1B2B079F}" destId="{93B5CA83-0B6E-47DF-807A-AF99F53F70BF}" srcOrd="0" destOrd="1" presId="urn:microsoft.com/office/officeart/2005/8/layout/hList6"/>
    <dgm:cxn modelId="{D60FE9A6-6DA2-4C83-B9A5-D765E2C16C9C}" srcId="{A2A1A4C7-2973-4849-B6E1-CA4A911EC05E}" destId="{E4E630E8-A4C8-4784-9E83-8869488BC166}" srcOrd="0" destOrd="0" parTransId="{A8D21728-AAAC-456B-867E-4E18B5121554}" sibTransId="{76A16A66-35B5-4C59-81DE-EA7905237580}"/>
    <dgm:cxn modelId="{CCF74A01-5FF5-42C1-A13F-42D5C31F4579}" type="presOf" srcId="{CECA1451-EC80-471C-A7C9-FD0AD593B4CB}" destId="{E4F88E0F-6B86-4C43-90E3-E09517641B5C}" srcOrd="0" destOrd="3" presId="urn:microsoft.com/office/officeart/2005/8/layout/hList6"/>
    <dgm:cxn modelId="{CE46255F-43E4-48B9-95C0-BAD025E346D4}" srcId="{F68A3F17-AED8-4D54-A5B0-366D7D6142E3}" destId="{0FA16A79-5831-48CB-8A7D-26C720EB6EF4}" srcOrd="1" destOrd="0" parTransId="{01015A90-9592-4A6D-8392-8A4784245BB8}" sibTransId="{340757B0-7FB4-4194-9048-FB3EF04EDAE1}"/>
    <dgm:cxn modelId="{9DB8427A-511F-4774-B944-D7123ACBCF04}" srcId="{A2A1A4C7-2973-4849-B6E1-CA4A911EC05E}" destId="{CECA1451-EC80-471C-A7C9-FD0AD593B4CB}" srcOrd="2" destOrd="0" parTransId="{E03B7BA4-14CC-428B-9219-64BEE20D4AA5}" sibTransId="{671EAB88-D693-4F52-A15F-732ECBBB4430}"/>
    <dgm:cxn modelId="{409A6582-C577-42E6-87D2-015454020B97}" type="presOf" srcId="{F68A3F17-AED8-4D54-A5B0-366D7D6142E3}" destId="{93B5CA83-0B6E-47DF-807A-AF99F53F70BF}" srcOrd="0" destOrd="0" presId="urn:microsoft.com/office/officeart/2005/8/layout/hList6"/>
    <dgm:cxn modelId="{4525580D-8EAF-4838-B7E5-C1F34F950B67}" type="presOf" srcId="{98F4EEC5-87EE-4A5B-9094-4BD7DE567E53}" destId="{1AFC4E46-3CC7-4E7F-AF58-C5D9492E0A2C}" srcOrd="0" destOrd="0" presId="urn:microsoft.com/office/officeart/2005/8/layout/hList6"/>
    <dgm:cxn modelId="{75478E9C-577F-4F79-B2A3-4CB89739A52F}" srcId="{91BC0F04-BFF8-4A77-8AB9-11ADB2A232A9}" destId="{98F4EEC5-87EE-4A5B-9094-4BD7DE567E53}" srcOrd="2" destOrd="0" parTransId="{25C4D598-26BF-42F6-830E-44B1FA9C5640}" sibTransId="{F2431236-BC96-4E6F-A985-F1659C9D81FC}"/>
    <dgm:cxn modelId="{111D3900-E9E0-46CF-B8E4-A8FBE85F2DF7}" srcId="{A2A1A4C7-2973-4849-B6E1-CA4A911EC05E}" destId="{C2132CEB-C665-44C6-9CE3-CA9D38651F53}" srcOrd="1" destOrd="0" parTransId="{B565019A-608B-448E-BA29-53BF81E15E10}" sibTransId="{35B8711B-DB01-47ED-AF07-DEAD19BE4928}"/>
    <dgm:cxn modelId="{511692A3-1B69-439A-9201-FAABD2A4C4C2}" srcId="{98F4EEC5-87EE-4A5B-9094-4BD7DE567E53}" destId="{8F077B25-D329-40D4-91FA-BCA35A0C20C6}" srcOrd="1" destOrd="0" parTransId="{7A94443F-5A21-48AD-BBE3-D4CAD3F2E9F0}" sibTransId="{E2DE5B41-19E8-4034-BD48-03DF6D00300D}"/>
    <dgm:cxn modelId="{81F54E07-6504-457D-993B-284B9E3D094B}" type="presParOf" srcId="{9ACF7BF8-8DED-47B7-9DA7-FC0B5011548C}" destId="{93B5CA83-0B6E-47DF-807A-AF99F53F70BF}" srcOrd="0" destOrd="0" presId="urn:microsoft.com/office/officeart/2005/8/layout/hList6"/>
    <dgm:cxn modelId="{4FC44564-E418-43F0-B719-F0C3957C4858}" type="presParOf" srcId="{9ACF7BF8-8DED-47B7-9DA7-FC0B5011548C}" destId="{F2B43D79-6F86-48CA-90EE-4E34B3E8C199}" srcOrd="1" destOrd="0" presId="urn:microsoft.com/office/officeart/2005/8/layout/hList6"/>
    <dgm:cxn modelId="{3B70287D-931F-4311-BC05-48FA45C75B8F}" type="presParOf" srcId="{9ACF7BF8-8DED-47B7-9DA7-FC0B5011548C}" destId="{E4F88E0F-6B86-4C43-90E3-E09517641B5C}" srcOrd="2" destOrd="0" presId="urn:microsoft.com/office/officeart/2005/8/layout/hList6"/>
    <dgm:cxn modelId="{9D507E04-FB83-4A29-A059-893D605E289B}" type="presParOf" srcId="{9ACF7BF8-8DED-47B7-9DA7-FC0B5011548C}" destId="{85898B5B-1265-4257-AF42-2A1FF8ECE832}" srcOrd="3" destOrd="0" presId="urn:microsoft.com/office/officeart/2005/8/layout/hList6"/>
    <dgm:cxn modelId="{E5EF77C5-BA63-45D8-BAB3-0D07BDDD7387}" type="presParOf" srcId="{9ACF7BF8-8DED-47B7-9DA7-FC0B5011548C}" destId="{1AFC4E46-3CC7-4E7F-AF58-C5D9492E0A2C}"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E7B2D4-686F-4A2F-A001-DD8350C8C6B4}" type="doc">
      <dgm:prSet loTypeId="urn:microsoft.com/office/officeart/2008/layout/LinedList" loCatId="list" qsTypeId="urn:microsoft.com/office/officeart/2005/8/quickstyle/3d3" qsCatId="3D" csTypeId="urn:microsoft.com/office/officeart/2005/8/colors/accent1_2" csCatId="accent1" phldr="1"/>
      <dgm:spPr/>
      <dgm:t>
        <a:bodyPr/>
        <a:lstStyle/>
        <a:p>
          <a:endParaRPr lang="en-IN"/>
        </a:p>
      </dgm:t>
    </dgm:pt>
    <dgm:pt modelId="{4B1A9C00-5569-44B6-AFF6-021A37438E53}">
      <dgm:prSet phldrT="[Text]"/>
      <dgm:spPr/>
      <dgm:t>
        <a:bodyPr/>
        <a:lstStyle/>
        <a:p>
          <a:r>
            <a:rPr lang="en-US" dirty="0" smtClean="0"/>
            <a:t>Guidelines for professional Conduct</a:t>
          </a:r>
          <a:endParaRPr lang="en-IN" dirty="0"/>
        </a:p>
      </dgm:t>
    </dgm:pt>
    <dgm:pt modelId="{2BDD58F7-4582-47A3-A43D-95E6A84F663C}" type="parTrans" cxnId="{AB91D6BF-7B8E-4157-9EFB-02A7644DF77C}">
      <dgm:prSet/>
      <dgm:spPr/>
      <dgm:t>
        <a:bodyPr/>
        <a:lstStyle/>
        <a:p>
          <a:endParaRPr lang="en-IN"/>
        </a:p>
      </dgm:t>
    </dgm:pt>
    <dgm:pt modelId="{41A53640-7B2F-42DE-9716-27DB96C01BF9}" type="sibTrans" cxnId="{AB91D6BF-7B8E-4157-9EFB-02A7644DF77C}">
      <dgm:prSet/>
      <dgm:spPr/>
      <dgm:t>
        <a:bodyPr/>
        <a:lstStyle/>
        <a:p>
          <a:endParaRPr lang="en-IN"/>
        </a:p>
      </dgm:t>
    </dgm:pt>
    <dgm:pt modelId="{A05BEFF1-1057-4D50-B77B-FC55750A4D80}">
      <dgm:prSet phldrT="[Text]"/>
      <dgm:spPr/>
      <dgm:t>
        <a:bodyPr/>
        <a:lstStyle/>
        <a:p>
          <a:r>
            <a:rPr lang="en-US" dirty="0" smtClean="0"/>
            <a:t>Uphold ethical standards of integrity and probity	</a:t>
          </a:r>
          <a:endParaRPr lang="en-IN" dirty="0"/>
        </a:p>
      </dgm:t>
    </dgm:pt>
    <dgm:pt modelId="{DC589602-29EC-4951-91E6-D8EDD24B4184}" type="parTrans" cxnId="{6524F293-57D6-42CE-9DF4-FB3EF1851AB9}">
      <dgm:prSet/>
      <dgm:spPr/>
      <dgm:t>
        <a:bodyPr/>
        <a:lstStyle/>
        <a:p>
          <a:endParaRPr lang="en-IN"/>
        </a:p>
      </dgm:t>
    </dgm:pt>
    <dgm:pt modelId="{50EBCB6F-219F-46AC-95C7-812F1C755017}" type="sibTrans" cxnId="{6524F293-57D6-42CE-9DF4-FB3EF1851AB9}">
      <dgm:prSet/>
      <dgm:spPr/>
      <dgm:t>
        <a:bodyPr/>
        <a:lstStyle/>
        <a:p>
          <a:endParaRPr lang="en-IN"/>
        </a:p>
      </dgm:t>
    </dgm:pt>
    <dgm:pt modelId="{F08FC638-62E1-43D7-AC6C-0D90CAA93668}">
      <dgm:prSet phldrT="[Text]"/>
      <dgm:spPr/>
      <dgm:t>
        <a:bodyPr/>
        <a:lstStyle/>
        <a:p>
          <a:r>
            <a:rPr lang="en-US" dirty="0" smtClean="0"/>
            <a:t>Act actively and constructively while exercising his duties</a:t>
          </a:r>
          <a:endParaRPr lang="en-IN" dirty="0"/>
        </a:p>
      </dgm:t>
    </dgm:pt>
    <dgm:pt modelId="{A51DB229-CCC5-43AA-88F0-81242BBCB086}" type="parTrans" cxnId="{5ECD8470-A9E9-4BE1-BA0B-EEA1763DFAAC}">
      <dgm:prSet/>
      <dgm:spPr/>
      <dgm:t>
        <a:bodyPr/>
        <a:lstStyle/>
        <a:p>
          <a:endParaRPr lang="en-IN"/>
        </a:p>
      </dgm:t>
    </dgm:pt>
    <dgm:pt modelId="{2DA64A45-BC68-4832-9C9A-871BCB6BECF8}" type="sibTrans" cxnId="{5ECD8470-A9E9-4BE1-BA0B-EEA1763DFAAC}">
      <dgm:prSet/>
      <dgm:spPr/>
      <dgm:t>
        <a:bodyPr/>
        <a:lstStyle/>
        <a:p>
          <a:endParaRPr lang="en-IN"/>
        </a:p>
      </dgm:t>
    </dgm:pt>
    <dgm:pt modelId="{42E782F4-7CE8-400E-AE29-28EF6D82EF9C}">
      <dgm:prSet phldrT="[Text]"/>
      <dgm:spPr/>
      <dgm:t>
        <a:bodyPr/>
        <a:lstStyle/>
        <a:p>
          <a:r>
            <a:rPr lang="en-US" dirty="0" smtClean="0"/>
            <a:t>Exercise his responsibilities in bona fide manner in the interest of company.</a:t>
          </a:r>
        </a:p>
      </dgm:t>
    </dgm:pt>
    <dgm:pt modelId="{902942D2-80E4-4D08-96E5-E41F0A0938E1}" type="parTrans" cxnId="{8D2C3874-17A7-49A9-A6EE-91B0E0E0116B}">
      <dgm:prSet/>
      <dgm:spPr/>
      <dgm:t>
        <a:bodyPr/>
        <a:lstStyle/>
        <a:p>
          <a:endParaRPr lang="en-IN"/>
        </a:p>
      </dgm:t>
    </dgm:pt>
    <dgm:pt modelId="{9DA495C8-A66C-4702-BBBB-790E6730687E}" type="sibTrans" cxnId="{8D2C3874-17A7-49A9-A6EE-91B0E0E0116B}">
      <dgm:prSet/>
      <dgm:spPr/>
      <dgm:t>
        <a:bodyPr/>
        <a:lstStyle/>
        <a:p>
          <a:endParaRPr lang="en-IN"/>
        </a:p>
      </dgm:t>
    </dgm:pt>
    <dgm:pt modelId="{4D7673D9-B492-4433-B4DA-2AC95C73CE22}">
      <dgm:prSet phldrT="[Text]"/>
      <dgm:spPr/>
      <dgm:t>
        <a:bodyPr/>
        <a:lstStyle/>
        <a:p>
          <a:r>
            <a:rPr lang="en-US" dirty="0" smtClean="0"/>
            <a:t>Devote sufficient time and attention to his professional obligation for informed and balanced decision making</a:t>
          </a:r>
        </a:p>
      </dgm:t>
    </dgm:pt>
    <dgm:pt modelId="{71FCDA82-2977-4A58-A5ED-58C8EF537EB6}" type="parTrans" cxnId="{4129A02E-CE82-4744-AE62-9F181269D1D7}">
      <dgm:prSet/>
      <dgm:spPr/>
      <dgm:t>
        <a:bodyPr/>
        <a:lstStyle/>
        <a:p>
          <a:endParaRPr lang="en-IN"/>
        </a:p>
      </dgm:t>
    </dgm:pt>
    <dgm:pt modelId="{4736C8D2-D5B7-48B6-B4B3-7160C2B72DC7}" type="sibTrans" cxnId="{4129A02E-CE82-4744-AE62-9F181269D1D7}">
      <dgm:prSet/>
      <dgm:spPr/>
      <dgm:t>
        <a:bodyPr/>
        <a:lstStyle/>
        <a:p>
          <a:endParaRPr lang="en-IN"/>
        </a:p>
      </dgm:t>
    </dgm:pt>
    <dgm:pt modelId="{CC2C2277-8243-4D50-A13C-40AC52ACF89C}">
      <dgm:prSet phldrT="[Text]"/>
      <dgm:spPr/>
      <dgm:t>
        <a:bodyPr/>
        <a:lstStyle/>
        <a:p>
          <a:r>
            <a:rPr lang="en-US" dirty="0" smtClean="0"/>
            <a:t>Not abuse his position to detriment of the company or its shareholders or for the purpose of gaining direct or indirect personal advantage.</a:t>
          </a:r>
        </a:p>
      </dgm:t>
    </dgm:pt>
    <dgm:pt modelId="{5644B80B-FC30-4ED0-B95B-6D5A1076D9AE}" type="parTrans" cxnId="{38E7E02E-549C-4B4E-9D1E-730860302F97}">
      <dgm:prSet/>
      <dgm:spPr/>
      <dgm:t>
        <a:bodyPr/>
        <a:lstStyle/>
        <a:p>
          <a:endParaRPr lang="en-IN"/>
        </a:p>
      </dgm:t>
    </dgm:pt>
    <dgm:pt modelId="{926153F0-C7EB-4190-A4BB-24B1755872D1}" type="sibTrans" cxnId="{38E7E02E-549C-4B4E-9D1E-730860302F97}">
      <dgm:prSet/>
      <dgm:spPr/>
      <dgm:t>
        <a:bodyPr/>
        <a:lstStyle/>
        <a:p>
          <a:endParaRPr lang="en-IN"/>
        </a:p>
      </dgm:t>
    </dgm:pt>
    <dgm:pt modelId="{55F181DD-D55D-4EDB-AA8A-2F02B3A6AE4F}">
      <dgm:prSet phldrT="[Text]"/>
      <dgm:spPr/>
      <dgm:t>
        <a:bodyPr/>
        <a:lstStyle/>
        <a:p>
          <a:r>
            <a:rPr lang="en-US" smtClean="0"/>
            <a:t>Assist the company in implementing the best corporate governance practices.</a:t>
          </a:r>
          <a:endParaRPr lang="en-US" dirty="0" smtClean="0"/>
        </a:p>
        <a:p>
          <a:endParaRPr lang="en-US" dirty="0" smtClean="0"/>
        </a:p>
      </dgm:t>
    </dgm:pt>
    <dgm:pt modelId="{62FBA413-ED9B-456A-BFA3-2BFD33507555}" type="parTrans" cxnId="{E7772EC5-22F8-4720-B80E-A10EC06C4C10}">
      <dgm:prSet/>
      <dgm:spPr/>
      <dgm:t>
        <a:bodyPr/>
        <a:lstStyle/>
        <a:p>
          <a:endParaRPr lang="en-IN"/>
        </a:p>
      </dgm:t>
    </dgm:pt>
    <dgm:pt modelId="{8ADFD36E-9D92-4DF0-A135-8D9953670D61}" type="sibTrans" cxnId="{E7772EC5-22F8-4720-B80E-A10EC06C4C10}">
      <dgm:prSet/>
      <dgm:spPr/>
      <dgm:t>
        <a:bodyPr/>
        <a:lstStyle/>
        <a:p>
          <a:endParaRPr lang="en-IN"/>
        </a:p>
      </dgm:t>
    </dgm:pt>
    <dgm:pt modelId="{0897B0B1-5B9C-4674-934F-5FDA86B37D9D}" type="pres">
      <dgm:prSet presAssocID="{31E7B2D4-686F-4A2F-A001-DD8350C8C6B4}" presName="vert0" presStyleCnt="0">
        <dgm:presLayoutVars>
          <dgm:dir/>
          <dgm:animOne val="branch"/>
          <dgm:animLvl val="lvl"/>
        </dgm:presLayoutVars>
      </dgm:prSet>
      <dgm:spPr/>
      <dgm:t>
        <a:bodyPr/>
        <a:lstStyle/>
        <a:p>
          <a:endParaRPr lang="en-IN"/>
        </a:p>
      </dgm:t>
    </dgm:pt>
    <dgm:pt modelId="{78CC1273-F7EB-4E9D-8596-1F3595669635}" type="pres">
      <dgm:prSet presAssocID="{4B1A9C00-5569-44B6-AFF6-021A37438E53}" presName="thickLine" presStyleLbl="alignNode1" presStyleIdx="0" presStyleCnt="1"/>
      <dgm:spPr/>
    </dgm:pt>
    <dgm:pt modelId="{EBFB1590-DE07-437F-B006-D1A99FE16ED0}" type="pres">
      <dgm:prSet presAssocID="{4B1A9C00-5569-44B6-AFF6-021A37438E53}" presName="horz1" presStyleCnt="0"/>
      <dgm:spPr/>
    </dgm:pt>
    <dgm:pt modelId="{92E75F84-944B-4E47-8313-2034A662EC24}" type="pres">
      <dgm:prSet presAssocID="{4B1A9C00-5569-44B6-AFF6-021A37438E53}" presName="tx1" presStyleLbl="revTx" presStyleIdx="0" presStyleCnt="7"/>
      <dgm:spPr/>
      <dgm:t>
        <a:bodyPr/>
        <a:lstStyle/>
        <a:p>
          <a:endParaRPr lang="en-IN"/>
        </a:p>
      </dgm:t>
    </dgm:pt>
    <dgm:pt modelId="{A49A1160-0CAB-4CB6-9948-893505190C39}" type="pres">
      <dgm:prSet presAssocID="{4B1A9C00-5569-44B6-AFF6-021A37438E53}" presName="vert1" presStyleCnt="0"/>
      <dgm:spPr/>
    </dgm:pt>
    <dgm:pt modelId="{883C548E-3CDC-45C0-B0C5-30442AE710EB}" type="pres">
      <dgm:prSet presAssocID="{A05BEFF1-1057-4D50-B77B-FC55750A4D80}" presName="vertSpace2a" presStyleCnt="0"/>
      <dgm:spPr/>
    </dgm:pt>
    <dgm:pt modelId="{5C44309B-0823-484F-ACD1-13B5097D3C39}" type="pres">
      <dgm:prSet presAssocID="{A05BEFF1-1057-4D50-B77B-FC55750A4D80}" presName="horz2" presStyleCnt="0"/>
      <dgm:spPr/>
    </dgm:pt>
    <dgm:pt modelId="{9C1F55A9-7957-4ABE-8E76-BE98CA01B3F5}" type="pres">
      <dgm:prSet presAssocID="{A05BEFF1-1057-4D50-B77B-FC55750A4D80}" presName="horzSpace2" presStyleCnt="0"/>
      <dgm:spPr/>
    </dgm:pt>
    <dgm:pt modelId="{03253F53-F170-41BB-A09A-0894E875EB29}" type="pres">
      <dgm:prSet presAssocID="{A05BEFF1-1057-4D50-B77B-FC55750A4D80}" presName="tx2" presStyleLbl="revTx" presStyleIdx="1" presStyleCnt="7"/>
      <dgm:spPr/>
      <dgm:t>
        <a:bodyPr/>
        <a:lstStyle/>
        <a:p>
          <a:endParaRPr lang="en-IN"/>
        </a:p>
      </dgm:t>
    </dgm:pt>
    <dgm:pt modelId="{7D41F8E9-D7B6-43B2-BB0F-3900A13C3EC2}" type="pres">
      <dgm:prSet presAssocID="{A05BEFF1-1057-4D50-B77B-FC55750A4D80}" presName="vert2" presStyleCnt="0"/>
      <dgm:spPr/>
    </dgm:pt>
    <dgm:pt modelId="{D72B1557-1495-4281-8F88-6E6D76B71661}" type="pres">
      <dgm:prSet presAssocID="{A05BEFF1-1057-4D50-B77B-FC55750A4D80}" presName="thinLine2b" presStyleLbl="callout" presStyleIdx="0" presStyleCnt="6"/>
      <dgm:spPr/>
    </dgm:pt>
    <dgm:pt modelId="{EA0EFF3C-389C-4438-AA3D-755BF1419F75}" type="pres">
      <dgm:prSet presAssocID="{A05BEFF1-1057-4D50-B77B-FC55750A4D80}" presName="vertSpace2b" presStyleCnt="0"/>
      <dgm:spPr/>
    </dgm:pt>
    <dgm:pt modelId="{405EC7F7-F4B0-4497-886E-C8C30AB94C12}" type="pres">
      <dgm:prSet presAssocID="{F08FC638-62E1-43D7-AC6C-0D90CAA93668}" presName="horz2" presStyleCnt="0"/>
      <dgm:spPr/>
    </dgm:pt>
    <dgm:pt modelId="{394F9648-C558-4B23-846E-6D496AB3311C}" type="pres">
      <dgm:prSet presAssocID="{F08FC638-62E1-43D7-AC6C-0D90CAA93668}" presName="horzSpace2" presStyleCnt="0"/>
      <dgm:spPr/>
    </dgm:pt>
    <dgm:pt modelId="{364C8FB2-DA75-4F23-AF19-38DA712039BD}" type="pres">
      <dgm:prSet presAssocID="{F08FC638-62E1-43D7-AC6C-0D90CAA93668}" presName="tx2" presStyleLbl="revTx" presStyleIdx="2" presStyleCnt="7"/>
      <dgm:spPr/>
      <dgm:t>
        <a:bodyPr/>
        <a:lstStyle/>
        <a:p>
          <a:endParaRPr lang="en-IN"/>
        </a:p>
      </dgm:t>
    </dgm:pt>
    <dgm:pt modelId="{E30E28A5-C45E-4572-B10B-9680A816FF39}" type="pres">
      <dgm:prSet presAssocID="{F08FC638-62E1-43D7-AC6C-0D90CAA93668}" presName="vert2" presStyleCnt="0"/>
      <dgm:spPr/>
    </dgm:pt>
    <dgm:pt modelId="{B5894A33-F305-466F-ACD0-B486940FEF95}" type="pres">
      <dgm:prSet presAssocID="{F08FC638-62E1-43D7-AC6C-0D90CAA93668}" presName="thinLine2b" presStyleLbl="callout" presStyleIdx="1" presStyleCnt="6"/>
      <dgm:spPr/>
    </dgm:pt>
    <dgm:pt modelId="{395136BD-0189-480F-8F69-B97273A89E8F}" type="pres">
      <dgm:prSet presAssocID="{F08FC638-62E1-43D7-AC6C-0D90CAA93668}" presName="vertSpace2b" presStyleCnt="0"/>
      <dgm:spPr/>
    </dgm:pt>
    <dgm:pt modelId="{0DFD0F60-BC4A-4565-B8D9-550D173C1963}" type="pres">
      <dgm:prSet presAssocID="{42E782F4-7CE8-400E-AE29-28EF6D82EF9C}" presName="horz2" presStyleCnt="0"/>
      <dgm:spPr/>
    </dgm:pt>
    <dgm:pt modelId="{AC05940A-78A9-4A35-A562-85C565B81D39}" type="pres">
      <dgm:prSet presAssocID="{42E782F4-7CE8-400E-AE29-28EF6D82EF9C}" presName="horzSpace2" presStyleCnt="0"/>
      <dgm:spPr/>
    </dgm:pt>
    <dgm:pt modelId="{1C6320AB-1CCB-489E-AFCF-D2B3FBAFFC10}" type="pres">
      <dgm:prSet presAssocID="{42E782F4-7CE8-400E-AE29-28EF6D82EF9C}" presName="tx2" presStyleLbl="revTx" presStyleIdx="3" presStyleCnt="7"/>
      <dgm:spPr/>
      <dgm:t>
        <a:bodyPr/>
        <a:lstStyle/>
        <a:p>
          <a:endParaRPr lang="en-IN"/>
        </a:p>
      </dgm:t>
    </dgm:pt>
    <dgm:pt modelId="{C7AEE66B-0FF7-4F13-AB08-4EC78E5037AF}" type="pres">
      <dgm:prSet presAssocID="{42E782F4-7CE8-400E-AE29-28EF6D82EF9C}" presName="vert2" presStyleCnt="0"/>
      <dgm:spPr/>
    </dgm:pt>
    <dgm:pt modelId="{A4F961A2-9B54-4711-B628-DF72268CC3D8}" type="pres">
      <dgm:prSet presAssocID="{42E782F4-7CE8-400E-AE29-28EF6D82EF9C}" presName="thinLine2b" presStyleLbl="callout" presStyleIdx="2" presStyleCnt="6"/>
      <dgm:spPr/>
    </dgm:pt>
    <dgm:pt modelId="{ED5F470B-8F15-4B68-A68B-D488447E2996}" type="pres">
      <dgm:prSet presAssocID="{42E782F4-7CE8-400E-AE29-28EF6D82EF9C}" presName="vertSpace2b" presStyleCnt="0"/>
      <dgm:spPr/>
    </dgm:pt>
    <dgm:pt modelId="{A64087E0-2F89-4798-9D49-9ADACEBA23AD}" type="pres">
      <dgm:prSet presAssocID="{4D7673D9-B492-4433-B4DA-2AC95C73CE22}" presName="horz2" presStyleCnt="0"/>
      <dgm:spPr/>
    </dgm:pt>
    <dgm:pt modelId="{3C79E02C-9846-4E44-A6F0-657C9A5F6272}" type="pres">
      <dgm:prSet presAssocID="{4D7673D9-B492-4433-B4DA-2AC95C73CE22}" presName="horzSpace2" presStyleCnt="0"/>
      <dgm:spPr/>
    </dgm:pt>
    <dgm:pt modelId="{FAF771B8-D446-4648-A97D-AF58DEAEDFF2}" type="pres">
      <dgm:prSet presAssocID="{4D7673D9-B492-4433-B4DA-2AC95C73CE22}" presName="tx2" presStyleLbl="revTx" presStyleIdx="4" presStyleCnt="7"/>
      <dgm:spPr/>
      <dgm:t>
        <a:bodyPr/>
        <a:lstStyle/>
        <a:p>
          <a:endParaRPr lang="en-IN"/>
        </a:p>
      </dgm:t>
    </dgm:pt>
    <dgm:pt modelId="{5ABDAE61-4857-48B5-82F6-3B62DFDBBE5E}" type="pres">
      <dgm:prSet presAssocID="{4D7673D9-B492-4433-B4DA-2AC95C73CE22}" presName="vert2" presStyleCnt="0"/>
      <dgm:spPr/>
    </dgm:pt>
    <dgm:pt modelId="{CF5A4FD9-863F-432A-8CA1-161EE28F51C7}" type="pres">
      <dgm:prSet presAssocID="{4D7673D9-B492-4433-B4DA-2AC95C73CE22}" presName="thinLine2b" presStyleLbl="callout" presStyleIdx="3" presStyleCnt="6"/>
      <dgm:spPr/>
    </dgm:pt>
    <dgm:pt modelId="{342D4B56-D57B-44C6-9853-819927911713}" type="pres">
      <dgm:prSet presAssocID="{4D7673D9-B492-4433-B4DA-2AC95C73CE22}" presName="vertSpace2b" presStyleCnt="0"/>
      <dgm:spPr/>
    </dgm:pt>
    <dgm:pt modelId="{CA4C9F45-102C-442A-BA67-738E54C0A293}" type="pres">
      <dgm:prSet presAssocID="{CC2C2277-8243-4D50-A13C-40AC52ACF89C}" presName="horz2" presStyleCnt="0"/>
      <dgm:spPr/>
    </dgm:pt>
    <dgm:pt modelId="{0B3888B2-A72A-420A-A588-25EF4495B0A0}" type="pres">
      <dgm:prSet presAssocID="{CC2C2277-8243-4D50-A13C-40AC52ACF89C}" presName="horzSpace2" presStyleCnt="0"/>
      <dgm:spPr/>
    </dgm:pt>
    <dgm:pt modelId="{7F30319D-9CF5-4728-9713-20EFC818747B}" type="pres">
      <dgm:prSet presAssocID="{CC2C2277-8243-4D50-A13C-40AC52ACF89C}" presName="tx2" presStyleLbl="revTx" presStyleIdx="5" presStyleCnt="7"/>
      <dgm:spPr/>
      <dgm:t>
        <a:bodyPr/>
        <a:lstStyle/>
        <a:p>
          <a:endParaRPr lang="en-IN"/>
        </a:p>
      </dgm:t>
    </dgm:pt>
    <dgm:pt modelId="{736E9E9B-544D-4772-A2AF-A7C9661D7864}" type="pres">
      <dgm:prSet presAssocID="{CC2C2277-8243-4D50-A13C-40AC52ACF89C}" presName="vert2" presStyleCnt="0"/>
      <dgm:spPr/>
    </dgm:pt>
    <dgm:pt modelId="{FC5697AE-85DF-4D44-883C-9275C04385D3}" type="pres">
      <dgm:prSet presAssocID="{CC2C2277-8243-4D50-A13C-40AC52ACF89C}" presName="thinLine2b" presStyleLbl="callout" presStyleIdx="4" presStyleCnt="6"/>
      <dgm:spPr/>
    </dgm:pt>
    <dgm:pt modelId="{67014753-1DE0-49C7-81F0-FF380547D395}" type="pres">
      <dgm:prSet presAssocID="{CC2C2277-8243-4D50-A13C-40AC52ACF89C}" presName="vertSpace2b" presStyleCnt="0"/>
      <dgm:spPr/>
    </dgm:pt>
    <dgm:pt modelId="{759CCC4C-7250-47CA-8809-A41858522668}" type="pres">
      <dgm:prSet presAssocID="{55F181DD-D55D-4EDB-AA8A-2F02B3A6AE4F}" presName="horz2" presStyleCnt="0"/>
      <dgm:spPr/>
    </dgm:pt>
    <dgm:pt modelId="{8004C056-FEFE-49AA-85FE-FD74A813A3E5}" type="pres">
      <dgm:prSet presAssocID="{55F181DD-D55D-4EDB-AA8A-2F02B3A6AE4F}" presName="horzSpace2" presStyleCnt="0"/>
      <dgm:spPr/>
    </dgm:pt>
    <dgm:pt modelId="{840AEC1C-65DE-4E85-A4CB-AB4FFE9FE0DB}" type="pres">
      <dgm:prSet presAssocID="{55F181DD-D55D-4EDB-AA8A-2F02B3A6AE4F}" presName="tx2" presStyleLbl="revTx" presStyleIdx="6" presStyleCnt="7"/>
      <dgm:spPr/>
      <dgm:t>
        <a:bodyPr/>
        <a:lstStyle/>
        <a:p>
          <a:endParaRPr lang="en-IN"/>
        </a:p>
      </dgm:t>
    </dgm:pt>
    <dgm:pt modelId="{B96E22FD-50AA-4A68-9C38-2834D23CE820}" type="pres">
      <dgm:prSet presAssocID="{55F181DD-D55D-4EDB-AA8A-2F02B3A6AE4F}" presName="vert2" presStyleCnt="0"/>
      <dgm:spPr/>
    </dgm:pt>
    <dgm:pt modelId="{424F6F51-8902-4183-A460-1B35F7370120}" type="pres">
      <dgm:prSet presAssocID="{55F181DD-D55D-4EDB-AA8A-2F02B3A6AE4F}" presName="thinLine2b" presStyleLbl="callout" presStyleIdx="5" presStyleCnt="6"/>
      <dgm:spPr/>
    </dgm:pt>
    <dgm:pt modelId="{29EC0B4D-B5D1-425C-8E10-38250BE948CD}" type="pres">
      <dgm:prSet presAssocID="{55F181DD-D55D-4EDB-AA8A-2F02B3A6AE4F}" presName="vertSpace2b" presStyleCnt="0"/>
      <dgm:spPr/>
    </dgm:pt>
  </dgm:ptLst>
  <dgm:cxnLst>
    <dgm:cxn modelId="{8D2C3874-17A7-49A9-A6EE-91B0E0E0116B}" srcId="{4B1A9C00-5569-44B6-AFF6-021A37438E53}" destId="{42E782F4-7CE8-400E-AE29-28EF6D82EF9C}" srcOrd="2" destOrd="0" parTransId="{902942D2-80E4-4D08-96E5-E41F0A0938E1}" sibTransId="{9DA495C8-A66C-4702-BBBB-790E6730687E}"/>
    <dgm:cxn modelId="{B1B4C705-24E8-4311-AFC6-3A2274E27F21}" type="presOf" srcId="{55F181DD-D55D-4EDB-AA8A-2F02B3A6AE4F}" destId="{840AEC1C-65DE-4E85-A4CB-AB4FFE9FE0DB}" srcOrd="0" destOrd="0" presId="urn:microsoft.com/office/officeart/2008/layout/LinedList"/>
    <dgm:cxn modelId="{38E7E02E-549C-4B4E-9D1E-730860302F97}" srcId="{4B1A9C00-5569-44B6-AFF6-021A37438E53}" destId="{CC2C2277-8243-4D50-A13C-40AC52ACF89C}" srcOrd="4" destOrd="0" parTransId="{5644B80B-FC30-4ED0-B95B-6D5A1076D9AE}" sibTransId="{926153F0-C7EB-4190-A4BB-24B1755872D1}"/>
    <dgm:cxn modelId="{AB91D6BF-7B8E-4157-9EFB-02A7644DF77C}" srcId="{31E7B2D4-686F-4A2F-A001-DD8350C8C6B4}" destId="{4B1A9C00-5569-44B6-AFF6-021A37438E53}" srcOrd="0" destOrd="0" parTransId="{2BDD58F7-4582-47A3-A43D-95E6A84F663C}" sibTransId="{41A53640-7B2F-42DE-9716-27DB96C01BF9}"/>
    <dgm:cxn modelId="{5ECD8470-A9E9-4BE1-BA0B-EEA1763DFAAC}" srcId="{4B1A9C00-5569-44B6-AFF6-021A37438E53}" destId="{F08FC638-62E1-43D7-AC6C-0D90CAA93668}" srcOrd="1" destOrd="0" parTransId="{A51DB229-CCC5-43AA-88F0-81242BBCB086}" sibTransId="{2DA64A45-BC68-4832-9C9A-871BCB6BECF8}"/>
    <dgm:cxn modelId="{6CBA59F3-C2B5-42D7-B1D2-F88AFD7A43C1}" type="presOf" srcId="{4D7673D9-B492-4433-B4DA-2AC95C73CE22}" destId="{FAF771B8-D446-4648-A97D-AF58DEAEDFF2}" srcOrd="0" destOrd="0" presId="urn:microsoft.com/office/officeart/2008/layout/LinedList"/>
    <dgm:cxn modelId="{E7772EC5-22F8-4720-B80E-A10EC06C4C10}" srcId="{4B1A9C00-5569-44B6-AFF6-021A37438E53}" destId="{55F181DD-D55D-4EDB-AA8A-2F02B3A6AE4F}" srcOrd="5" destOrd="0" parTransId="{62FBA413-ED9B-456A-BFA3-2BFD33507555}" sibTransId="{8ADFD36E-9D92-4DF0-A135-8D9953670D61}"/>
    <dgm:cxn modelId="{01610E08-1B3C-410F-9900-8D036005B83B}" type="presOf" srcId="{4B1A9C00-5569-44B6-AFF6-021A37438E53}" destId="{92E75F84-944B-4E47-8313-2034A662EC24}" srcOrd="0" destOrd="0" presId="urn:microsoft.com/office/officeart/2008/layout/LinedList"/>
    <dgm:cxn modelId="{84B2D2A1-845C-4EA7-B98E-196BEA324A1F}" type="presOf" srcId="{A05BEFF1-1057-4D50-B77B-FC55750A4D80}" destId="{03253F53-F170-41BB-A09A-0894E875EB29}" srcOrd="0" destOrd="0" presId="urn:microsoft.com/office/officeart/2008/layout/LinedList"/>
    <dgm:cxn modelId="{5E8174E0-ABD4-4A5F-97C9-96136DD23AC0}" type="presOf" srcId="{42E782F4-7CE8-400E-AE29-28EF6D82EF9C}" destId="{1C6320AB-1CCB-489E-AFCF-D2B3FBAFFC10}" srcOrd="0" destOrd="0" presId="urn:microsoft.com/office/officeart/2008/layout/LinedList"/>
    <dgm:cxn modelId="{CDAE4D6A-BAE0-465B-8012-2185B88F2692}" type="presOf" srcId="{31E7B2D4-686F-4A2F-A001-DD8350C8C6B4}" destId="{0897B0B1-5B9C-4674-934F-5FDA86B37D9D}" srcOrd="0" destOrd="0" presId="urn:microsoft.com/office/officeart/2008/layout/LinedList"/>
    <dgm:cxn modelId="{6524F293-57D6-42CE-9DF4-FB3EF1851AB9}" srcId="{4B1A9C00-5569-44B6-AFF6-021A37438E53}" destId="{A05BEFF1-1057-4D50-B77B-FC55750A4D80}" srcOrd="0" destOrd="0" parTransId="{DC589602-29EC-4951-91E6-D8EDD24B4184}" sibTransId="{50EBCB6F-219F-46AC-95C7-812F1C755017}"/>
    <dgm:cxn modelId="{D494D8F8-2612-4939-8231-6CF4A8C45660}" type="presOf" srcId="{CC2C2277-8243-4D50-A13C-40AC52ACF89C}" destId="{7F30319D-9CF5-4728-9713-20EFC818747B}" srcOrd="0" destOrd="0" presId="urn:microsoft.com/office/officeart/2008/layout/LinedList"/>
    <dgm:cxn modelId="{4129A02E-CE82-4744-AE62-9F181269D1D7}" srcId="{4B1A9C00-5569-44B6-AFF6-021A37438E53}" destId="{4D7673D9-B492-4433-B4DA-2AC95C73CE22}" srcOrd="3" destOrd="0" parTransId="{71FCDA82-2977-4A58-A5ED-58C8EF537EB6}" sibTransId="{4736C8D2-D5B7-48B6-B4B3-7160C2B72DC7}"/>
    <dgm:cxn modelId="{713B3B5E-C036-470A-A200-9BE66FC022B5}" type="presOf" srcId="{F08FC638-62E1-43D7-AC6C-0D90CAA93668}" destId="{364C8FB2-DA75-4F23-AF19-38DA712039BD}" srcOrd="0" destOrd="0" presId="urn:microsoft.com/office/officeart/2008/layout/LinedList"/>
    <dgm:cxn modelId="{E8F1AA00-821C-4929-A4C2-FC64BE251583}" type="presParOf" srcId="{0897B0B1-5B9C-4674-934F-5FDA86B37D9D}" destId="{78CC1273-F7EB-4E9D-8596-1F3595669635}" srcOrd="0" destOrd="0" presId="urn:microsoft.com/office/officeart/2008/layout/LinedList"/>
    <dgm:cxn modelId="{FBB6D586-FED7-4EC8-A8A7-39CAB873C7A7}" type="presParOf" srcId="{0897B0B1-5B9C-4674-934F-5FDA86B37D9D}" destId="{EBFB1590-DE07-437F-B006-D1A99FE16ED0}" srcOrd="1" destOrd="0" presId="urn:microsoft.com/office/officeart/2008/layout/LinedList"/>
    <dgm:cxn modelId="{2CB4A177-3E99-4E65-8D47-DD9D1001A139}" type="presParOf" srcId="{EBFB1590-DE07-437F-B006-D1A99FE16ED0}" destId="{92E75F84-944B-4E47-8313-2034A662EC24}" srcOrd="0" destOrd="0" presId="urn:microsoft.com/office/officeart/2008/layout/LinedList"/>
    <dgm:cxn modelId="{2A518981-F20B-494F-86FA-F78611FD4FDA}" type="presParOf" srcId="{EBFB1590-DE07-437F-B006-D1A99FE16ED0}" destId="{A49A1160-0CAB-4CB6-9948-893505190C39}" srcOrd="1" destOrd="0" presId="urn:microsoft.com/office/officeart/2008/layout/LinedList"/>
    <dgm:cxn modelId="{3042285D-B94B-4C8F-A1E3-8B85FAB027CC}" type="presParOf" srcId="{A49A1160-0CAB-4CB6-9948-893505190C39}" destId="{883C548E-3CDC-45C0-B0C5-30442AE710EB}" srcOrd="0" destOrd="0" presId="urn:microsoft.com/office/officeart/2008/layout/LinedList"/>
    <dgm:cxn modelId="{8CEF6AC8-6C73-4BDD-BF6E-806FEF2CEEA9}" type="presParOf" srcId="{A49A1160-0CAB-4CB6-9948-893505190C39}" destId="{5C44309B-0823-484F-ACD1-13B5097D3C39}" srcOrd="1" destOrd="0" presId="urn:microsoft.com/office/officeart/2008/layout/LinedList"/>
    <dgm:cxn modelId="{7456F9AE-5E01-4314-94AC-D40D8D492BA6}" type="presParOf" srcId="{5C44309B-0823-484F-ACD1-13B5097D3C39}" destId="{9C1F55A9-7957-4ABE-8E76-BE98CA01B3F5}" srcOrd="0" destOrd="0" presId="urn:microsoft.com/office/officeart/2008/layout/LinedList"/>
    <dgm:cxn modelId="{91C10EAF-21B0-4097-A19C-B6B9F1E3681A}" type="presParOf" srcId="{5C44309B-0823-484F-ACD1-13B5097D3C39}" destId="{03253F53-F170-41BB-A09A-0894E875EB29}" srcOrd="1" destOrd="0" presId="urn:microsoft.com/office/officeart/2008/layout/LinedList"/>
    <dgm:cxn modelId="{74916F4D-D579-44D6-9EE6-190239338139}" type="presParOf" srcId="{5C44309B-0823-484F-ACD1-13B5097D3C39}" destId="{7D41F8E9-D7B6-43B2-BB0F-3900A13C3EC2}" srcOrd="2" destOrd="0" presId="urn:microsoft.com/office/officeart/2008/layout/LinedList"/>
    <dgm:cxn modelId="{6D2130C4-21A8-4F4A-9EAE-E9E0D9FEEAED}" type="presParOf" srcId="{A49A1160-0CAB-4CB6-9948-893505190C39}" destId="{D72B1557-1495-4281-8F88-6E6D76B71661}" srcOrd="2" destOrd="0" presId="urn:microsoft.com/office/officeart/2008/layout/LinedList"/>
    <dgm:cxn modelId="{A1749248-46A8-4582-8C2E-ADA30FBE09EA}" type="presParOf" srcId="{A49A1160-0CAB-4CB6-9948-893505190C39}" destId="{EA0EFF3C-389C-4438-AA3D-755BF1419F75}" srcOrd="3" destOrd="0" presId="urn:microsoft.com/office/officeart/2008/layout/LinedList"/>
    <dgm:cxn modelId="{E342A2C2-C3BE-48F7-8330-049A9D950059}" type="presParOf" srcId="{A49A1160-0CAB-4CB6-9948-893505190C39}" destId="{405EC7F7-F4B0-4497-886E-C8C30AB94C12}" srcOrd="4" destOrd="0" presId="urn:microsoft.com/office/officeart/2008/layout/LinedList"/>
    <dgm:cxn modelId="{5889C64A-34C4-45D5-9E05-9259AF26950B}" type="presParOf" srcId="{405EC7F7-F4B0-4497-886E-C8C30AB94C12}" destId="{394F9648-C558-4B23-846E-6D496AB3311C}" srcOrd="0" destOrd="0" presId="urn:microsoft.com/office/officeart/2008/layout/LinedList"/>
    <dgm:cxn modelId="{B6C24109-349A-4012-A9F1-7F29BDF50215}" type="presParOf" srcId="{405EC7F7-F4B0-4497-886E-C8C30AB94C12}" destId="{364C8FB2-DA75-4F23-AF19-38DA712039BD}" srcOrd="1" destOrd="0" presId="urn:microsoft.com/office/officeart/2008/layout/LinedList"/>
    <dgm:cxn modelId="{C90C2D87-D6C1-49D3-BE5A-620203B42DC3}" type="presParOf" srcId="{405EC7F7-F4B0-4497-886E-C8C30AB94C12}" destId="{E30E28A5-C45E-4572-B10B-9680A816FF39}" srcOrd="2" destOrd="0" presId="urn:microsoft.com/office/officeart/2008/layout/LinedList"/>
    <dgm:cxn modelId="{698558DD-B6EE-4133-8175-4241C459A4B3}" type="presParOf" srcId="{A49A1160-0CAB-4CB6-9948-893505190C39}" destId="{B5894A33-F305-466F-ACD0-B486940FEF95}" srcOrd="5" destOrd="0" presId="urn:microsoft.com/office/officeart/2008/layout/LinedList"/>
    <dgm:cxn modelId="{B3B7267D-9831-44B5-9AA3-CA40B2EB0F24}" type="presParOf" srcId="{A49A1160-0CAB-4CB6-9948-893505190C39}" destId="{395136BD-0189-480F-8F69-B97273A89E8F}" srcOrd="6" destOrd="0" presId="urn:microsoft.com/office/officeart/2008/layout/LinedList"/>
    <dgm:cxn modelId="{F7810C86-53D0-4E93-9DD0-C6796C3943C0}" type="presParOf" srcId="{A49A1160-0CAB-4CB6-9948-893505190C39}" destId="{0DFD0F60-BC4A-4565-B8D9-550D173C1963}" srcOrd="7" destOrd="0" presId="urn:microsoft.com/office/officeart/2008/layout/LinedList"/>
    <dgm:cxn modelId="{C2B327D9-E545-4240-94FB-F1CD633DF0C5}" type="presParOf" srcId="{0DFD0F60-BC4A-4565-B8D9-550D173C1963}" destId="{AC05940A-78A9-4A35-A562-85C565B81D39}" srcOrd="0" destOrd="0" presId="urn:microsoft.com/office/officeart/2008/layout/LinedList"/>
    <dgm:cxn modelId="{E817704F-11F9-4EEE-8D11-70662D44D709}" type="presParOf" srcId="{0DFD0F60-BC4A-4565-B8D9-550D173C1963}" destId="{1C6320AB-1CCB-489E-AFCF-D2B3FBAFFC10}" srcOrd="1" destOrd="0" presId="urn:microsoft.com/office/officeart/2008/layout/LinedList"/>
    <dgm:cxn modelId="{90678E4F-3846-4EF2-83C2-AD78DFCED230}" type="presParOf" srcId="{0DFD0F60-BC4A-4565-B8D9-550D173C1963}" destId="{C7AEE66B-0FF7-4F13-AB08-4EC78E5037AF}" srcOrd="2" destOrd="0" presId="urn:microsoft.com/office/officeart/2008/layout/LinedList"/>
    <dgm:cxn modelId="{323071F8-08EA-4685-97D6-46544D3B9B9F}" type="presParOf" srcId="{A49A1160-0CAB-4CB6-9948-893505190C39}" destId="{A4F961A2-9B54-4711-B628-DF72268CC3D8}" srcOrd="8" destOrd="0" presId="urn:microsoft.com/office/officeart/2008/layout/LinedList"/>
    <dgm:cxn modelId="{7E384BB4-4F73-4223-9D8E-3FEF3B151569}" type="presParOf" srcId="{A49A1160-0CAB-4CB6-9948-893505190C39}" destId="{ED5F470B-8F15-4B68-A68B-D488447E2996}" srcOrd="9" destOrd="0" presId="urn:microsoft.com/office/officeart/2008/layout/LinedList"/>
    <dgm:cxn modelId="{BB68B30A-9160-422C-861F-5F1067FC90F7}" type="presParOf" srcId="{A49A1160-0CAB-4CB6-9948-893505190C39}" destId="{A64087E0-2F89-4798-9D49-9ADACEBA23AD}" srcOrd="10" destOrd="0" presId="urn:microsoft.com/office/officeart/2008/layout/LinedList"/>
    <dgm:cxn modelId="{3F3F4AE3-2C7C-4BFC-9745-2513CFE9F3F0}" type="presParOf" srcId="{A64087E0-2F89-4798-9D49-9ADACEBA23AD}" destId="{3C79E02C-9846-4E44-A6F0-657C9A5F6272}" srcOrd="0" destOrd="0" presId="urn:microsoft.com/office/officeart/2008/layout/LinedList"/>
    <dgm:cxn modelId="{3DBFC44C-8115-4359-B78F-E55F5F5DCDC7}" type="presParOf" srcId="{A64087E0-2F89-4798-9D49-9ADACEBA23AD}" destId="{FAF771B8-D446-4648-A97D-AF58DEAEDFF2}" srcOrd="1" destOrd="0" presId="urn:microsoft.com/office/officeart/2008/layout/LinedList"/>
    <dgm:cxn modelId="{5AEBFBB9-3DEE-4EE4-9C45-35999B529CD0}" type="presParOf" srcId="{A64087E0-2F89-4798-9D49-9ADACEBA23AD}" destId="{5ABDAE61-4857-48B5-82F6-3B62DFDBBE5E}" srcOrd="2" destOrd="0" presId="urn:microsoft.com/office/officeart/2008/layout/LinedList"/>
    <dgm:cxn modelId="{999B02DF-F87A-414D-9A65-597B9BD0B7E6}" type="presParOf" srcId="{A49A1160-0CAB-4CB6-9948-893505190C39}" destId="{CF5A4FD9-863F-432A-8CA1-161EE28F51C7}" srcOrd="11" destOrd="0" presId="urn:microsoft.com/office/officeart/2008/layout/LinedList"/>
    <dgm:cxn modelId="{AE351E5C-D31B-4811-8227-9AF9D2FAD2E5}" type="presParOf" srcId="{A49A1160-0CAB-4CB6-9948-893505190C39}" destId="{342D4B56-D57B-44C6-9853-819927911713}" srcOrd="12" destOrd="0" presId="urn:microsoft.com/office/officeart/2008/layout/LinedList"/>
    <dgm:cxn modelId="{60D38661-8FFF-419C-B5EF-25167BD3C75B}" type="presParOf" srcId="{A49A1160-0CAB-4CB6-9948-893505190C39}" destId="{CA4C9F45-102C-442A-BA67-738E54C0A293}" srcOrd="13" destOrd="0" presId="urn:microsoft.com/office/officeart/2008/layout/LinedList"/>
    <dgm:cxn modelId="{06B3175C-081A-477E-96B7-EA3B2AD966EC}" type="presParOf" srcId="{CA4C9F45-102C-442A-BA67-738E54C0A293}" destId="{0B3888B2-A72A-420A-A588-25EF4495B0A0}" srcOrd="0" destOrd="0" presId="urn:microsoft.com/office/officeart/2008/layout/LinedList"/>
    <dgm:cxn modelId="{65C5A828-99DB-4D94-9472-1555B95BA657}" type="presParOf" srcId="{CA4C9F45-102C-442A-BA67-738E54C0A293}" destId="{7F30319D-9CF5-4728-9713-20EFC818747B}" srcOrd="1" destOrd="0" presId="urn:microsoft.com/office/officeart/2008/layout/LinedList"/>
    <dgm:cxn modelId="{CD6C92A1-FE50-42EF-A3F8-01371A423277}" type="presParOf" srcId="{CA4C9F45-102C-442A-BA67-738E54C0A293}" destId="{736E9E9B-544D-4772-A2AF-A7C9661D7864}" srcOrd="2" destOrd="0" presId="urn:microsoft.com/office/officeart/2008/layout/LinedList"/>
    <dgm:cxn modelId="{0440B25D-5803-41C0-BC3E-5A962EE39408}" type="presParOf" srcId="{A49A1160-0CAB-4CB6-9948-893505190C39}" destId="{FC5697AE-85DF-4D44-883C-9275C04385D3}" srcOrd="14" destOrd="0" presId="urn:microsoft.com/office/officeart/2008/layout/LinedList"/>
    <dgm:cxn modelId="{8A3F5DA7-9472-4600-8C76-50899A66549C}" type="presParOf" srcId="{A49A1160-0CAB-4CB6-9948-893505190C39}" destId="{67014753-1DE0-49C7-81F0-FF380547D395}" srcOrd="15" destOrd="0" presId="urn:microsoft.com/office/officeart/2008/layout/LinedList"/>
    <dgm:cxn modelId="{78E7391C-1468-4615-8750-84A2598EB250}" type="presParOf" srcId="{A49A1160-0CAB-4CB6-9948-893505190C39}" destId="{759CCC4C-7250-47CA-8809-A41858522668}" srcOrd="16" destOrd="0" presId="urn:microsoft.com/office/officeart/2008/layout/LinedList"/>
    <dgm:cxn modelId="{4238758C-9FA5-40F1-BE23-9CF9013BEF25}" type="presParOf" srcId="{759CCC4C-7250-47CA-8809-A41858522668}" destId="{8004C056-FEFE-49AA-85FE-FD74A813A3E5}" srcOrd="0" destOrd="0" presId="urn:microsoft.com/office/officeart/2008/layout/LinedList"/>
    <dgm:cxn modelId="{8289FB9C-C6E7-439E-B840-1B2E3E1B1F53}" type="presParOf" srcId="{759CCC4C-7250-47CA-8809-A41858522668}" destId="{840AEC1C-65DE-4E85-A4CB-AB4FFE9FE0DB}" srcOrd="1" destOrd="0" presId="urn:microsoft.com/office/officeart/2008/layout/LinedList"/>
    <dgm:cxn modelId="{88B739EE-CFB0-4388-9688-C4E2F32111ED}" type="presParOf" srcId="{759CCC4C-7250-47CA-8809-A41858522668}" destId="{B96E22FD-50AA-4A68-9C38-2834D23CE820}" srcOrd="2" destOrd="0" presId="urn:microsoft.com/office/officeart/2008/layout/LinedList"/>
    <dgm:cxn modelId="{53130C19-D71B-48C6-B46C-E6986F521683}" type="presParOf" srcId="{A49A1160-0CAB-4CB6-9948-893505190C39}" destId="{424F6F51-8902-4183-A460-1B35F7370120}" srcOrd="17" destOrd="0" presId="urn:microsoft.com/office/officeart/2008/layout/LinedList"/>
    <dgm:cxn modelId="{E1FE4E9C-117A-4C9A-A2CD-B2BD7FB0C82D}" type="presParOf" srcId="{A49A1160-0CAB-4CB6-9948-893505190C39}" destId="{29EC0B4D-B5D1-425C-8E10-38250BE948CD}"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1E7B2D4-686F-4A2F-A001-DD8350C8C6B4}" type="doc">
      <dgm:prSet loTypeId="urn:microsoft.com/office/officeart/2008/layout/LinedList" loCatId="list" qsTypeId="urn:microsoft.com/office/officeart/2005/8/quickstyle/3d3" qsCatId="3D" csTypeId="urn:microsoft.com/office/officeart/2005/8/colors/accent1_2" csCatId="accent1" phldr="1"/>
      <dgm:spPr/>
      <dgm:t>
        <a:bodyPr/>
        <a:lstStyle/>
        <a:p>
          <a:endParaRPr lang="en-IN"/>
        </a:p>
      </dgm:t>
    </dgm:pt>
    <dgm:pt modelId="{4B1A9C00-5569-44B6-AFF6-021A37438E53}">
      <dgm:prSet phldrT="[Text]"/>
      <dgm:spPr/>
      <dgm:t>
        <a:bodyPr/>
        <a:lstStyle/>
        <a:p>
          <a:r>
            <a:rPr lang="en-US" dirty="0" smtClean="0"/>
            <a:t>Roles and functions of Independent Director</a:t>
          </a:r>
          <a:endParaRPr lang="en-IN" dirty="0"/>
        </a:p>
      </dgm:t>
    </dgm:pt>
    <dgm:pt modelId="{2BDD58F7-4582-47A3-A43D-95E6A84F663C}" type="parTrans" cxnId="{AB91D6BF-7B8E-4157-9EFB-02A7644DF77C}">
      <dgm:prSet/>
      <dgm:spPr/>
      <dgm:t>
        <a:bodyPr/>
        <a:lstStyle/>
        <a:p>
          <a:endParaRPr lang="en-IN"/>
        </a:p>
      </dgm:t>
    </dgm:pt>
    <dgm:pt modelId="{41A53640-7B2F-42DE-9716-27DB96C01BF9}" type="sibTrans" cxnId="{AB91D6BF-7B8E-4157-9EFB-02A7644DF77C}">
      <dgm:prSet/>
      <dgm:spPr/>
      <dgm:t>
        <a:bodyPr/>
        <a:lstStyle/>
        <a:p>
          <a:endParaRPr lang="en-IN"/>
        </a:p>
      </dgm:t>
    </dgm:pt>
    <dgm:pt modelId="{A05BEFF1-1057-4D50-B77B-FC55750A4D80}">
      <dgm:prSet phldrT="[Text]"/>
      <dgm:spPr/>
      <dgm:t>
        <a:bodyPr/>
        <a:lstStyle/>
        <a:p>
          <a:r>
            <a:rPr lang="en-US" dirty="0" smtClean="0"/>
            <a:t>Help in bringing the independent judgment on issues of strategy, performance, risk management, resources, key appointments etc.</a:t>
          </a:r>
          <a:endParaRPr lang="en-IN" dirty="0"/>
        </a:p>
      </dgm:t>
    </dgm:pt>
    <dgm:pt modelId="{DC589602-29EC-4951-91E6-D8EDD24B4184}" type="parTrans" cxnId="{6524F293-57D6-42CE-9DF4-FB3EF1851AB9}">
      <dgm:prSet/>
      <dgm:spPr/>
      <dgm:t>
        <a:bodyPr/>
        <a:lstStyle/>
        <a:p>
          <a:endParaRPr lang="en-IN"/>
        </a:p>
      </dgm:t>
    </dgm:pt>
    <dgm:pt modelId="{50EBCB6F-219F-46AC-95C7-812F1C755017}" type="sibTrans" cxnId="{6524F293-57D6-42CE-9DF4-FB3EF1851AB9}">
      <dgm:prSet/>
      <dgm:spPr/>
      <dgm:t>
        <a:bodyPr/>
        <a:lstStyle/>
        <a:p>
          <a:endParaRPr lang="en-IN"/>
        </a:p>
      </dgm:t>
    </dgm:pt>
    <dgm:pt modelId="{F08FC638-62E1-43D7-AC6C-0D90CAA93668}">
      <dgm:prSet phldrT="[Text]"/>
      <dgm:spPr/>
      <dgm:t>
        <a:bodyPr/>
        <a:lstStyle/>
        <a:p>
          <a:r>
            <a:rPr lang="en-US" dirty="0" smtClean="0"/>
            <a:t>Bring an objective view in the evaluation of the performance of board and management.</a:t>
          </a:r>
          <a:endParaRPr lang="en-IN" dirty="0"/>
        </a:p>
      </dgm:t>
    </dgm:pt>
    <dgm:pt modelId="{A51DB229-CCC5-43AA-88F0-81242BBCB086}" type="parTrans" cxnId="{5ECD8470-A9E9-4BE1-BA0B-EEA1763DFAAC}">
      <dgm:prSet/>
      <dgm:spPr/>
      <dgm:t>
        <a:bodyPr/>
        <a:lstStyle/>
        <a:p>
          <a:endParaRPr lang="en-IN"/>
        </a:p>
      </dgm:t>
    </dgm:pt>
    <dgm:pt modelId="{2DA64A45-BC68-4832-9C9A-871BCB6BECF8}" type="sibTrans" cxnId="{5ECD8470-A9E9-4BE1-BA0B-EEA1763DFAAC}">
      <dgm:prSet/>
      <dgm:spPr/>
      <dgm:t>
        <a:bodyPr/>
        <a:lstStyle/>
        <a:p>
          <a:endParaRPr lang="en-IN"/>
        </a:p>
      </dgm:t>
    </dgm:pt>
    <dgm:pt modelId="{42E782F4-7CE8-400E-AE29-28EF6D82EF9C}">
      <dgm:prSet phldrT="[Text]"/>
      <dgm:spPr/>
      <dgm:t>
        <a:bodyPr/>
        <a:lstStyle/>
        <a:p>
          <a:r>
            <a:rPr lang="en-US" dirty="0" smtClean="0"/>
            <a:t>Scrutinize the performance of management in meeting agreed goals and monitor the reporting performance. </a:t>
          </a:r>
          <a:endParaRPr lang="en-IN" dirty="0"/>
        </a:p>
      </dgm:t>
    </dgm:pt>
    <dgm:pt modelId="{902942D2-80E4-4D08-96E5-E41F0A0938E1}" type="parTrans" cxnId="{8D2C3874-17A7-49A9-A6EE-91B0E0E0116B}">
      <dgm:prSet/>
      <dgm:spPr/>
      <dgm:t>
        <a:bodyPr/>
        <a:lstStyle/>
        <a:p>
          <a:endParaRPr lang="en-IN"/>
        </a:p>
      </dgm:t>
    </dgm:pt>
    <dgm:pt modelId="{9DA495C8-A66C-4702-BBBB-790E6730687E}" type="sibTrans" cxnId="{8D2C3874-17A7-49A9-A6EE-91B0E0E0116B}">
      <dgm:prSet/>
      <dgm:spPr/>
      <dgm:t>
        <a:bodyPr/>
        <a:lstStyle/>
        <a:p>
          <a:endParaRPr lang="en-IN"/>
        </a:p>
      </dgm:t>
    </dgm:pt>
    <dgm:pt modelId="{4D7673D9-B492-4433-B4DA-2AC95C73CE22}">
      <dgm:prSet phldrT="[Text]"/>
      <dgm:spPr/>
      <dgm:t>
        <a:bodyPr/>
        <a:lstStyle/>
        <a:p>
          <a:r>
            <a:rPr lang="en-US" dirty="0" smtClean="0"/>
            <a:t>Balance and safeguard the interest of all the stakeholders particularly minority stakeholders.</a:t>
          </a:r>
        </a:p>
      </dgm:t>
    </dgm:pt>
    <dgm:pt modelId="{71FCDA82-2977-4A58-A5ED-58C8EF537EB6}" type="parTrans" cxnId="{4129A02E-CE82-4744-AE62-9F181269D1D7}">
      <dgm:prSet/>
      <dgm:spPr/>
      <dgm:t>
        <a:bodyPr/>
        <a:lstStyle/>
        <a:p>
          <a:endParaRPr lang="en-IN"/>
        </a:p>
      </dgm:t>
    </dgm:pt>
    <dgm:pt modelId="{4736C8D2-D5B7-48B6-B4B3-7160C2B72DC7}" type="sibTrans" cxnId="{4129A02E-CE82-4744-AE62-9F181269D1D7}">
      <dgm:prSet/>
      <dgm:spPr/>
      <dgm:t>
        <a:bodyPr/>
        <a:lstStyle/>
        <a:p>
          <a:endParaRPr lang="en-IN"/>
        </a:p>
      </dgm:t>
    </dgm:pt>
    <dgm:pt modelId="{CC2C2277-8243-4D50-A13C-40AC52ACF89C}">
      <dgm:prSet phldrT="[Text]"/>
      <dgm:spPr/>
      <dgm:t>
        <a:bodyPr/>
        <a:lstStyle/>
        <a:p>
          <a:r>
            <a:rPr lang="en-US" dirty="0" smtClean="0"/>
            <a:t> moderate and arbitrate in the interest of the company as a whole, in situations of conflict between management and shareholder’s interest.</a:t>
          </a:r>
        </a:p>
        <a:p>
          <a:endParaRPr lang="en-US" dirty="0" smtClean="0"/>
        </a:p>
      </dgm:t>
    </dgm:pt>
    <dgm:pt modelId="{5644B80B-FC30-4ED0-B95B-6D5A1076D9AE}" type="parTrans" cxnId="{38E7E02E-549C-4B4E-9D1E-730860302F97}">
      <dgm:prSet/>
      <dgm:spPr/>
      <dgm:t>
        <a:bodyPr/>
        <a:lstStyle/>
        <a:p>
          <a:endParaRPr lang="en-IN"/>
        </a:p>
      </dgm:t>
    </dgm:pt>
    <dgm:pt modelId="{926153F0-C7EB-4190-A4BB-24B1755872D1}" type="sibTrans" cxnId="{38E7E02E-549C-4B4E-9D1E-730860302F97}">
      <dgm:prSet/>
      <dgm:spPr/>
      <dgm:t>
        <a:bodyPr/>
        <a:lstStyle/>
        <a:p>
          <a:endParaRPr lang="en-IN"/>
        </a:p>
      </dgm:t>
    </dgm:pt>
    <dgm:pt modelId="{0897B0B1-5B9C-4674-934F-5FDA86B37D9D}" type="pres">
      <dgm:prSet presAssocID="{31E7B2D4-686F-4A2F-A001-DD8350C8C6B4}" presName="vert0" presStyleCnt="0">
        <dgm:presLayoutVars>
          <dgm:dir/>
          <dgm:animOne val="branch"/>
          <dgm:animLvl val="lvl"/>
        </dgm:presLayoutVars>
      </dgm:prSet>
      <dgm:spPr/>
      <dgm:t>
        <a:bodyPr/>
        <a:lstStyle/>
        <a:p>
          <a:endParaRPr lang="en-IN"/>
        </a:p>
      </dgm:t>
    </dgm:pt>
    <dgm:pt modelId="{78CC1273-F7EB-4E9D-8596-1F3595669635}" type="pres">
      <dgm:prSet presAssocID="{4B1A9C00-5569-44B6-AFF6-021A37438E53}" presName="thickLine" presStyleLbl="alignNode1" presStyleIdx="0" presStyleCnt="1"/>
      <dgm:spPr/>
    </dgm:pt>
    <dgm:pt modelId="{EBFB1590-DE07-437F-B006-D1A99FE16ED0}" type="pres">
      <dgm:prSet presAssocID="{4B1A9C00-5569-44B6-AFF6-021A37438E53}" presName="horz1" presStyleCnt="0"/>
      <dgm:spPr/>
    </dgm:pt>
    <dgm:pt modelId="{92E75F84-944B-4E47-8313-2034A662EC24}" type="pres">
      <dgm:prSet presAssocID="{4B1A9C00-5569-44B6-AFF6-021A37438E53}" presName="tx1" presStyleLbl="revTx" presStyleIdx="0" presStyleCnt="6"/>
      <dgm:spPr/>
      <dgm:t>
        <a:bodyPr/>
        <a:lstStyle/>
        <a:p>
          <a:endParaRPr lang="en-IN"/>
        </a:p>
      </dgm:t>
    </dgm:pt>
    <dgm:pt modelId="{A49A1160-0CAB-4CB6-9948-893505190C39}" type="pres">
      <dgm:prSet presAssocID="{4B1A9C00-5569-44B6-AFF6-021A37438E53}" presName="vert1" presStyleCnt="0"/>
      <dgm:spPr/>
    </dgm:pt>
    <dgm:pt modelId="{883C548E-3CDC-45C0-B0C5-30442AE710EB}" type="pres">
      <dgm:prSet presAssocID="{A05BEFF1-1057-4D50-B77B-FC55750A4D80}" presName="vertSpace2a" presStyleCnt="0"/>
      <dgm:spPr/>
    </dgm:pt>
    <dgm:pt modelId="{5C44309B-0823-484F-ACD1-13B5097D3C39}" type="pres">
      <dgm:prSet presAssocID="{A05BEFF1-1057-4D50-B77B-FC55750A4D80}" presName="horz2" presStyleCnt="0"/>
      <dgm:spPr/>
    </dgm:pt>
    <dgm:pt modelId="{9C1F55A9-7957-4ABE-8E76-BE98CA01B3F5}" type="pres">
      <dgm:prSet presAssocID="{A05BEFF1-1057-4D50-B77B-FC55750A4D80}" presName="horzSpace2" presStyleCnt="0"/>
      <dgm:spPr/>
    </dgm:pt>
    <dgm:pt modelId="{03253F53-F170-41BB-A09A-0894E875EB29}" type="pres">
      <dgm:prSet presAssocID="{A05BEFF1-1057-4D50-B77B-FC55750A4D80}" presName="tx2" presStyleLbl="revTx" presStyleIdx="1" presStyleCnt="6"/>
      <dgm:spPr/>
      <dgm:t>
        <a:bodyPr/>
        <a:lstStyle/>
        <a:p>
          <a:endParaRPr lang="en-IN"/>
        </a:p>
      </dgm:t>
    </dgm:pt>
    <dgm:pt modelId="{7D41F8E9-D7B6-43B2-BB0F-3900A13C3EC2}" type="pres">
      <dgm:prSet presAssocID="{A05BEFF1-1057-4D50-B77B-FC55750A4D80}" presName="vert2" presStyleCnt="0"/>
      <dgm:spPr/>
    </dgm:pt>
    <dgm:pt modelId="{D72B1557-1495-4281-8F88-6E6D76B71661}" type="pres">
      <dgm:prSet presAssocID="{A05BEFF1-1057-4D50-B77B-FC55750A4D80}" presName="thinLine2b" presStyleLbl="callout" presStyleIdx="0" presStyleCnt="5"/>
      <dgm:spPr/>
    </dgm:pt>
    <dgm:pt modelId="{EA0EFF3C-389C-4438-AA3D-755BF1419F75}" type="pres">
      <dgm:prSet presAssocID="{A05BEFF1-1057-4D50-B77B-FC55750A4D80}" presName="vertSpace2b" presStyleCnt="0"/>
      <dgm:spPr/>
    </dgm:pt>
    <dgm:pt modelId="{405EC7F7-F4B0-4497-886E-C8C30AB94C12}" type="pres">
      <dgm:prSet presAssocID="{F08FC638-62E1-43D7-AC6C-0D90CAA93668}" presName="horz2" presStyleCnt="0"/>
      <dgm:spPr/>
    </dgm:pt>
    <dgm:pt modelId="{394F9648-C558-4B23-846E-6D496AB3311C}" type="pres">
      <dgm:prSet presAssocID="{F08FC638-62E1-43D7-AC6C-0D90CAA93668}" presName="horzSpace2" presStyleCnt="0"/>
      <dgm:spPr/>
    </dgm:pt>
    <dgm:pt modelId="{364C8FB2-DA75-4F23-AF19-38DA712039BD}" type="pres">
      <dgm:prSet presAssocID="{F08FC638-62E1-43D7-AC6C-0D90CAA93668}" presName="tx2" presStyleLbl="revTx" presStyleIdx="2" presStyleCnt="6"/>
      <dgm:spPr/>
      <dgm:t>
        <a:bodyPr/>
        <a:lstStyle/>
        <a:p>
          <a:endParaRPr lang="en-IN"/>
        </a:p>
      </dgm:t>
    </dgm:pt>
    <dgm:pt modelId="{E30E28A5-C45E-4572-B10B-9680A816FF39}" type="pres">
      <dgm:prSet presAssocID="{F08FC638-62E1-43D7-AC6C-0D90CAA93668}" presName="vert2" presStyleCnt="0"/>
      <dgm:spPr/>
    </dgm:pt>
    <dgm:pt modelId="{B5894A33-F305-466F-ACD0-B486940FEF95}" type="pres">
      <dgm:prSet presAssocID="{F08FC638-62E1-43D7-AC6C-0D90CAA93668}" presName="thinLine2b" presStyleLbl="callout" presStyleIdx="1" presStyleCnt="5"/>
      <dgm:spPr/>
    </dgm:pt>
    <dgm:pt modelId="{395136BD-0189-480F-8F69-B97273A89E8F}" type="pres">
      <dgm:prSet presAssocID="{F08FC638-62E1-43D7-AC6C-0D90CAA93668}" presName="vertSpace2b" presStyleCnt="0"/>
      <dgm:spPr/>
    </dgm:pt>
    <dgm:pt modelId="{0DFD0F60-BC4A-4565-B8D9-550D173C1963}" type="pres">
      <dgm:prSet presAssocID="{42E782F4-7CE8-400E-AE29-28EF6D82EF9C}" presName="horz2" presStyleCnt="0"/>
      <dgm:spPr/>
    </dgm:pt>
    <dgm:pt modelId="{AC05940A-78A9-4A35-A562-85C565B81D39}" type="pres">
      <dgm:prSet presAssocID="{42E782F4-7CE8-400E-AE29-28EF6D82EF9C}" presName="horzSpace2" presStyleCnt="0"/>
      <dgm:spPr/>
    </dgm:pt>
    <dgm:pt modelId="{1C6320AB-1CCB-489E-AFCF-D2B3FBAFFC10}" type="pres">
      <dgm:prSet presAssocID="{42E782F4-7CE8-400E-AE29-28EF6D82EF9C}" presName="tx2" presStyleLbl="revTx" presStyleIdx="3" presStyleCnt="6"/>
      <dgm:spPr/>
      <dgm:t>
        <a:bodyPr/>
        <a:lstStyle/>
        <a:p>
          <a:endParaRPr lang="en-IN"/>
        </a:p>
      </dgm:t>
    </dgm:pt>
    <dgm:pt modelId="{C7AEE66B-0FF7-4F13-AB08-4EC78E5037AF}" type="pres">
      <dgm:prSet presAssocID="{42E782F4-7CE8-400E-AE29-28EF6D82EF9C}" presName="vert2" presStyleCnt="0"/>
      <dgm:spPr/>
    </dgm:pt>
    <dgm:pt modelId="{A4F961A2-9B54-4711-B628-DF72268CC3D8}" type="pres">
      <dgm:prSet presAssocID="{42E782F4-7CE8-400E-AE29-28EF6D82EF9C}" presName="thinLine2b" presStyleLbl="callout" presStyleIdx="2" presStyleCnt="5"/>
      <dgm:spPr/>
    </dgm:pt>
    <dgm:pt modelId="{ED5F470B-8F15-4B68-A68B-D488447E2996}" type="pres">
      <dgm:prSet presAssocID="{42E782F4-7CE8-400E-AE29-28EF6D82EF9C}" presName="vertSpace2b" presStyleCnt="0"/>
      <dgm:spPr/>
    </dgm:pt>
    <dgm:pt modelId="{A64087E0-2F89-4798-9D49-9ADACEBA23AD}" type="pres">
      <dgm:prSet presAssocID="{4D7673D9-B492-4433-B4DA-2AC95C73CE22}" presName="horz2" presStyleCnt="0"/>
      <dgm:spPr/>
    </dgm:pt>
    <dgm:pt modelId="{3C79E02C-9846-4E44-A6F0-657C9A5F6272}" type="pres">
      <dgm:prSet presAssocID="{4D7673D9-B492-4433-B4DA-2AC95C73CE22}" presName="horzSpace2" presStyleCnt="0"/>
      <dgm:spPr/>
    </dgm:pt>
    <dgm:pt modelId="{FAF771B8-D446-4648-A97D-AF58DEAEDFF2}" type="pres">
      <dgm:prSet presAssocID="{4D7673D9-B492-4433-B4DA-2AC95C73CE22}" presName="tx2" presStyleLbl="revTx" presStyleIdx="4" presStyleCnt="6"/>
      <dgm:spPr/>
      <dgm:t>
        <a:bodyPr/>
        <a:lstStyle/>
        <a:p>
          <a:endParaRPr lang="en-IN"/>
        </a:p>
      </dgm:t>
    </dgm:pt>
    <dgm:pt modelId="{5ABDAE61-4857-48B5-82F6-3B62DFDBBE5E}" type="pres">
      <dgm:prSet presAssocID="{4D7673D9-B492-4433-B4DA-2AC95C73CE22}" presName="vert2" presStyleCnt="0"/>
      <dgm:spPr/>
    </dgm:pt>
    <dgm:pt modelId="{CF5A4FD9-863F-432A-8CA1-161EE28F51C7}" type="pres">
      <dgm:prSet presAssocID="{4D7673D9-B492-4433-B4DA-2AC95C73CE22}" presName="thinLine2b" presStyleLbl="callout" presStyleIdx="3" presStyleCnt="5"/>
      <dgm:spPr/>
    </dgm:pt>
    <dgm:pt modelId="{342D4B56-D57B-44C6-9853-819927911713}" type="pres">
      <dgm:prSet presAssocID="{4D7673D9-B492-4433-B4DA-2AC95C73CE22}" presName="vertSpace2b" presStyleCnt="0"/>
      <dgm:spPr/>
    </dgm:pt>
    <dgm:pt modelId="{CA4C9F45-102C-442A-BA67-738E54C0A293}" type="pres">
      <dgm:prSet presAssocID="{CC2C2277-8243-4D50-A13C-40AC52ACF89C}" presName="horz2" presStyleCnt="0"/>
      <dgm:spPr/>
    </dgm:pt>
    <dgm:pt modelId="{0B3888B2-A72A-420A-A588-25EF4495B0A0}" type="pres">
      <dgm:prSet presAssocID="{CC2C2277-8243-4D50-A13C-40AC52ACF89C}" presName="horzSpace2" presStyleCnt="0"/>
      <dgm:spPr/>
    </dgm:pt>
    <dgm:pt modelId="{7F30319D-9CF5-4728-9713-20EFC818747B}" type="pres">
      <dgm:prSet presAssocID="{CC2C2277-8243-4D50-A13C-40AC52ACF89C}" presName="tx2" presStyleLbl="revTx" presStyleIdx="5" presStyleCnt="6"/>
      <dgm:spPr/>
      <dgm:t>
        <a:bodyPr/>
        <a:lstStyle/>
        <a:p>
          <a:endParaRPr lang="en-IN"/>
        </a:p>
      </dgm:t>
    </dgm:pt>
    <dgm:pt modelId="{736E9E9B-544D-4772-A2AF-A7C9661D7864}" type="pres">
      <dgm:prSet presAssocID="{CC2C2277-8243-4D50-A13C-40AC52ACF89C}" presName="vert2" presStyleCnt="0"/>
      <dgm:spPr/>
    </dgm:pt>
    <dgm:pt modelId="{FC5697AE-85DF-4D44-883C-9275C04385D3}" type="pres">
      <dgm:prSet presAssocID="{CC2C2277-8243-4D50-A13C-40AC52ACF89C}" presName="thinLine2b" presStyleLbl="callout" presStyleIdx="4" presStyleCnt="5"/>
      <dgm:spPr/>
    </dgm:pt>
    <dgm:pt modelId="{67014753-1DE0-49C7-81F0-FF380547D395}" type="pres">
      <dgm:prSet presAssocID="{CC2C2277-8243-4D50-A13C-40AC52ACF89C}" presName="vertSpace2b" presStyleCnt="0"/>
      <dgm:spPr/>
    </dgm:pt>
  </dgm:ptLst>
  <dgm:cxnLst>
    <dgm:cxn modelId="{09DB6296-1C91-4CE3-A8F3-500365EE5BCD}" type="presOf" srcId="{31E7B2D4-686F-4A2F-A001-DD8350C8C6B4}" destId="{0897B0B1-5B9C-4674-934F-5FDA86B37D9D}" srcOrd="0" destOrd="0" presId="urn:microsoft.com/office/officeart/2008/layout/LinedList"/>
    <dgm:cxn modelId="{AB91D6BF-7B8E-4157-9EFB-02A7644DF77C}" srcId="{31E7B2D4-686F-4A2F-A001-DD8350C8C6B4}" destId="{4B1A9C00-5569-44B6-AFF6-021A37438E53}" srcOrd="0" destOrd="0" parTransId="{2BDD58F7-4582-47A3-A43D-95E6A84F663C}" sibTransId="{41A53640-7B2F-42DE-9716-27DB96C01BF9}"/>
    <dgm:cxn modelId="{7DDFE1F6-9C3A-4496-8506-6D8F94DDCFFE}" type="presOf" srcId="{F08FC638-62E1-43D7-AC6C-0D90CAA93668}" destId="{364C8FB2-DA75-4F23-AF19-38DA712039BD}" srcOrd="0" destOrd="0" presId="urn:microsoft.com/office/officeart/2008/layout/LinedList"/>
    <dgm:cxn modelId="{F85ACAB5-793B-40AD-BC52-C187A495B619}" type="presOf" srcId="{CC2C2277-8243-4D50-A13C-40AC52ACF89C}" destId="{7F30319D-9CF5-4728-9713-20EFC818747B}" srcOrd="0" destOrd="0" presId="urn:microsoft.com/office/officeart/2008/layout/LinedList"/>
    <dgm:cxn modelId="{4129A02E-CE82-4744-AE62-9F181269D1D7}" srcId="{4B1A9C00-5569-44B6-AFF6-021A37438E53}" destId="{4D7673D9-B492-4433-B4DA-2AC95C73CE22}" srcOrd="3" destOrd="0" parTransId="{71FCDA82-2977-4A58-A5ED-58C8EF537EB6}" sibTransId="{4736C8D2-D5B7-48B6-B4B3-7160C2B72DC7}"/>
    <dgm:cxn modelId="{541675DC-F82C-41BF-BA7E-1C87D378DA87}" type="presOf" srcId="{4B1A9C00-5569-44B6-AFF6-021A37438E53}" destId="{92E75F84-944B-4E47-8313-2034A662EC24}" srcOrd="0" destOrd="0" presId="urn:microsoft.com/office/officeart/2008/layout/LinedList"/>
    <dgm:cxn modelId="{8D2C3874-17A7-49A9-A6EE-91B0E0E0116B}" srcId="{4B1A9C00-5569-44B6-AFF6-021A37438E53}" destId="{42E782F4-7CE8-400E-AE29-28EF6D82EF9C}" srcOrd="2" destOrd="0" parTransId="{902942D2-80E4-4D08-96E5-E41F0A0938E1}" sibTransId="{9DA495C8-A66C-4702-BBBB-790E6730687E}"/>
    <dgm:cxn modelId="{6524F293-57D6-42CE-9DF4-FB3EF1851AB9}" srcId="{4B1A9C00-5569-44B6-AFF6-021A37438E53}" destId="{A05BEFF1-1057-4D50-B77B-FC55750A4D80}" srcOrd="0" destOrd="0" parTransId="{DC589602-29EC-4951-91E6-D8EDD24B4184}" sibTransId="{50EBCB6F-219F-46AC-95C7-812F1C755017}"/>
    <dgm:cxn modelId="{FF21E061-71C1-4ABD-95E7-9982921C3EDE}" type="presOf" srcId="{42E782F4-7CE8-400E-AE29-28EF6D82EF9C}" destId="{1C6320AB-1CCB-489E-AFCF-D2B3FBAFFC10}" srcOrd="0" destOrd="0" presId="urn:microsoft.com/office/officeart/2008/layout/LinedList"/>
    <dgm:cxn modelId="{38E7E02E-549C-4B4E-9D1E-730860302F97}" srcId="{4B1A9C00-5569-44B6-AFF6-021A37438E53}" destId="{CC2C2277-8243-4D50-A13C-40AC52ACF89C}" srcOrd="4" destOrd="0" parTransId="{5644B80B-FC30-4ED0-B95B-6D5A1076D9AE}" sibTransId="{926153F0-C7EB-4190-A4BB-24B1755872D1}"/>
    <dgm:cxn modelId="{34CDA800-41FD-49FE-9697-8FDE65D20939}" type="presOf" srcId="{4D7673D9-B492-4433-B4DA-2AC95C73CE22}" destId="{FAF771B8-D446-4648-A97D-AF58DEAEDFF2}" srcOrd="0" destOrd="0" presId="urn:microsoft.com/office/officeart/2008/layout/LinedList"/>
    <dgm:cxn modelId="{2014575A-73E4-44C1-8C8A-5384757747FE}" type="presOf" srcId="{A05BEFF1-1057-4D50-B77B-FC55750A4D80}" destId="{03253F53-F170-41BB-A09A-0894E875EB29}" srcOrd="0" destOrd="0" presId="urn:microsoft.com/office/officeart/2008/layout/LinedList"/>
    <dgm:cxn modelId="{5ECD8470-A9E9-4BE1-BA0B-EEA1763DFAAC}" srcId="{4B1A9C00-5569-44B6-AFF6-021A37438E53}" destId="{F08FC638-62E1-43D7-AC6C-0D90CAA93668}" srcOrd="1" destOrd="0" parTransId="{A51DB229-CCC5-43AA-88F0-81242BBCB086}" sibTransId="{2DA64A45-BC68-4832-9C9A-871BCB6BECF8}"/>
    <dgm:cxn modelId="{23FC65BF-8ED8-481F-90E8-0D165EEA2272}" type="presParOf" srcId="{0897B0B1-5B9C-4674-934F-5FDA86B37D9D}" destId="{78CC1273-F7EB-4E9D-8596-1F3595669635}" srcOrd="0" destOrd="0" presId="urn:microsoft.com/office/officeart/2008/layout/LinedList"/>
    <dgm:cxn modelId="{E14B1F72-CEFE-46D6-9A1F-87D55A7B3A82}" type="presParOf" srcId="{0897B0B1-5B9C-4674-934F-5FDA86B37D9D}" destId="{EBFB1590-DE07-437F-B006-D1A99FE16ED0}" srcOrd="1" destOrd="0" presId="urn:microsoft.com/office/officeart/2008/layout/LinedList"/>
    <dgm:cxn modelId="{25AAD304-1190-449A-8FCA-FB81397D95B7}" type="presParOf" srcId="{EBFB1590-DE07-437F-B006-D1A99FE16ED0}" destId="{92E75F84-944B-4E47-8313-2034A662EC24}" srcOrd="0" destOrd="0" presId="urn:microsoft.com/office/officeart/2008/layout/LinedList"/>
    <dgm:cxn modelId="{E907763A-3703-4901-94DA-276062BC7D08}" type="presParOf" srcId="{EBFB1590-DE07-437F-B006-D1A99FE16ED0}" destId="{A49A1160-0CAB-4CB6-9948-893505190C39}" srcOrd="1" destOrd="0" presId="urn:microsoft.com/office/officeart/2008/layout/LinedList"/>
    <dgm:cxn modelId="{BFC2F3CC-687A-4985-B2D8-66F7546D1B07}" type="presParOf" srcId="{A49A1160-0CAB-4CB6-9948-893505190C39}" destId="{883C548E-3CDC-45C0-B0C5-30442AE710EB}" srcOrd="0" destOrd="0" presId="urn:microsoft.com/office/officeart/2008/layout/LinedList"/>
    <dgm:cxn modelId="{47E0483E-C730-4467-9DCF-3E8D75AE1CD7}" type="presParOf" srcId="{A49A1160-0CAB-4CB6-9948-893505190C39}" destId="{5C44309B-0823-484F-ACD1-13B5097D3C39}" srcOrd="1" destOrd="0" presId="urn:microsoft.com/office/officeart/2008/layout/LinedList"/>
    <dgm:cxn modelId="{73B93B26-6C0F-407C-B8CA-1BF1E2689A71}" type="presParOf" srcId="{5C44309B-0823-484F-ACD1-13B5097D3C39}" destId="{9C1F55A9-7957-4ABE-8E76-BE98CA01B3F5}" srcOrd="0" destOrd="0" presId="urn:microsoft.com/office/officeart/2008/layout/LinedList"/>
    <dgm:cxn modelId="{E1E34E38-3D09-446D-BD0A-EDB301B02EE4}" type="presParOf" srcId="{5C44309B-0823-484F-ACD1-13B5097D3C39}" destId="{03253F53-F170-41BB-A09A-0894E875EB29}" srcOrd="1" destOrd="0" presId="urn:microsoft.com/office/officeart/2008/layout/LinedList"/>
    <dgm:cxn modelId="{18766022-CDF8-4F1B-9A10-E78481D9C307}" type="presParOf" srcId="{5C44309B-0823-484F-ACD1-13B5097D3C39}" destId="{7D41F8E9-D7B6-43B2-BB0F-3900A13C3EC2}" srcOrd="2" destOrd="0" presId="urn:microsoft.com/office/officeart/2008/layout/LinedList"/>
    <dgm:cxn modelId="{62BC160D-B50A-4D30-8206-FDEDE34A9206}" type="presParOf" srcId="{A49A1160-0CAB-4CB6-9948-893505190C39}" destId="{D72B1557-1495-4281-8F88-6E6D76B71661}" srcOrd="2" destOrd="0" presId="urn:microsoft.com/office/officeart/2008/layout/LinedList"/>
    <dgm:cxn modelId="{0D06EDDE-0B32-4302-906D-E54480223362}" type="presParOf" srcId="{A49A1160-0CAB-4CB6-9948-893505190C39}" destId="{EA0EFF3C-389C-4438-AA3D-755BF1419F75}" srcOrd="3" destOrd="0" presId="urn:microsoft.com/office/officeart/2008/layout/LinedList"/>
    <dgm:cxn modelId="{10C4F24A-D2D6-4823-A4FC-3DD0D84319EF}" type="presParOf" srcId="{A49A1160-0CAB-4CB6-9948-893505190C39}" destId="{405EC7F7-F4B0-4497-886E-C8C30AB94C12}" srcOrd="4" destOrd="0" presId="urn:microsoft.com/office/officeart/2008/layout/LinedList"/>
    <dgm:cxn modelId="{3223E6E9-3A2A-49CC-8CB1-CF2DADD295E9}" type="presParOf" srcId="{405EC7F7-F4B0-4497-886E-C8C30AB94C12}" destId="{394F9648-C558-4B23-846E-6D496AB3311C}" srcOrd="0" destOrd="0" presId="urn:microsoft.com/office/officeart/2008/layout/LinedList"/>
    <dgm:cxn modelId="{A5A02979-6C25-47A3-BA83-143AFE2934CB}" type="presParOf" srcId="{405EC7F7-F4B0-4497-886E-C8C30AB94C12}" destId="{364C8FB2-DA75-4F23-AF19-38DA712039BD}" srcOrd="1" destOrd="0" presId="urn:microsoft.com/office/officeart/2008/layout/LinedList"/>
    <dgm:cxn modelId="{0F710AD2-039D-43C1-BFB7-3EE658469C3D}" type="presParOf" srcId="{405EC7F7-F4B0-4497-886E-C8C30AB94C12}" destId="{E30E28A5-C45E-4572-B10B-9680A816FF39}" srcOrd="2" destOrd="0" presId="urn:microsoft.com/office/officeart/2008/layout/LinedList"/>
    <dgm:cxn modelId="{18789072-B890-40F8-9D13-F011A24E2D44}" type="presParOf" srcId="{A49A1160-0CAB-4CB6-9948-893505190C39}" destId="{B5894A33-F305-466F-ACD0-B486940FEF95}" srcOrd="5" destOrd="0" presId="urn:microsoft.com/office/officeart/2008/layout/LinedList"/>
    <dgm:cxn modelId="{A572C810-D6A0-48D1-88D3-313605AEB3C9}" type="presParOf" srcId="{A49A1160-0CAB-4CB6-9948-893505190C39}" destId="{395136BD-0189-480F-8F69-B97273A89E8F}" srcOrd="6" destOrd="0" presId="urn:microsoft.com/office/officeart/2008/layout/LinedList"/>
    <dgm:cxn modelId="{0C79A164-B671-40C0-A26A-85BDF2D8280F}" type="presParOf" srcId="{A49A1160-0CAB-4CB6-9948-893505190C39}" destId="{0DFD0F60-BC4A-4565-B8D9-550D173C1963}" srcOrd="7" destOrd="0" presId="urn:microsoft.com/office/officeart/2008/layout/LinedList"/>
    <dgm:cxn modelId="{EECC1FA2-D185-4C2B-BC23-194620EB23A9}" type="presParOf" srcId="{0DFD0F60-BC4A-4565-B8D9-550D173C1963}" destId="{AC05940A-78A9-4A35-A562-85C565B81D39}" srcOrd="0" destOrd="0" presId="urn:microsoft.com/office/officeart/2008/layout/LinedList"/>
    <dgm:cxn modelId="{D085ED20-13F3-44DD-ACF6-C7D8269A4E99}" type="presParOf" srcId="{0DFD0F60-BC4A-4565-B8D9-550D173C1963}" destId="{1C6320AB-1CCB-489E-AFCF-D2B3FBAFFC10}" srcOrd="1" destOrd="0" presId="urn:microsoft.com/office/officeart/2008/layout/LinedList"/>
    <dgm:cxn modelId="{BEE63749-914A-4215-9B15-0C225A2662C7}" type="presParOf" srcId="{0DFD0F60-BC4A-4565-B8D9-550D173C1963}" destId="{C7AEE66B-0FF7-4F13-AB08-4EC78E5037AF}" srcOrd="2" destOrd="0" presId="urn:microsoft.com/office/officeart/2008/layout/LinedList"/>
    <dgm:cxn modelId="{A5871580-6D29-438C-BB1A-52F3AAE93E41}" type="presParOf" srcId="{A49A1160-0CAB-4CB6-9948-893505190C39}" destId="{A4F961A2-9B54-4711-B628-DF72268CC3D8}" srcOrd="8" destOrd="0" presId="urn:microsoft.com/office/officeart/2008/layout/LinedList"/>
    <dgm:cxn modelId="{D757FEB4-B4D2-4F5E-88E9-5C34F6DDE2F2}" type="presParOf" srcId="{A49A1160-0CAB-4CB6-9948-893505190C39}" destId="{ED5F470B-8F15-4B68-A68B-D488447E2996}" srcOrd="9" destOrd="0" presId="urn:microsoft.com/office/officeart/2008/layout/LinedList"/>
    <dgm:cxn modelId="{2DBB9B6F-D92C-41E0-996B-C34F92E40A3A}" type="presParOf" srcId="{A49A1160-0CAB-4CB6-9948-893505190C39}" destId="{A64087E0-2F89-4798-9D49-9ADACEBA23AD}" srcOrd="10" destOrd="0" presId="urn:microsoft.com/office/officeart/2008/layout/LinedList"/>
    <dgm:cxn modelId="{DA489B81-A5C1-49CA-93CF-19C61B41DF89}" type="presParOf" srcId="{A64087E0-2F89-4798-9D49-9ADACEBA23AD}" destId="{3C79E02C-9846-4E44-A6F0-657C9A5F6272}" srcOrd="0" destOrd="0" presId="urn:microsoft.com/office/officeart/2008/layout/LinedList"/>
    <dgm:cxn modelId="{AF3E2659-B1CB-4324-BAFD-47A6C2053D3E}" type="presParOf" srcId="{A64087E0-2F89-4798-9D49-9ADACEBA23AD}" destId="{FAF771B8-D446-4648-A97D-AF58DEAEDFF2}" srcOrd="1" destOrd="0" presId="urn:microsoft.com/office/officeart/2008/layout/LinedList"/>
    <dgm:cxn modelId="{1615BBDA-0865-4272-ABFC-EB8307A5B932}" type="presParOf" srcId="{A64087E0-2F89-4798-9D49-9ADACEBA23AD}" destId="{5ABDAE61-4857-48B5-82F6-3B62DFDBBE5E}" srcOrd="2" destOrd="0" presId="urn:microsoft.com/office/officeart/2008/layout/LinedList"/>
    <dgm:cxn modelId="{DAF06A2A-20A0-43B4-A5CC-BA905DC12EFA}" type="presParOf" srcId="{A49A1160-0CAB-4CB6-9948-893505190C39}" destId="{CF5A4FD9-863F-432A-8CA1-161EE28F51C7}" srcOrd="11" destOrd="0" presId="urn:microsoft.com/office/officeart/2008/layout/LinedList"/>
    <dgm:cxn modelId="{E888C846-F365-41D2-92EF-0354672983D9}" type="presParOf" srcId="{A49A1160-0CAB-4CB6-9948-893505190C39}" destId="{342D4B56-D57B-44C6-9853-819927911713}" srcOrd="12" destOrd="0" presId="urn:microsoft.com/office/officeart/2008/layout/LinedList"/>
    <dgm:cxn modelId="{57ACF21D-A888-47C6-9171-2444932F2D21}" type="presParOf" srcId="{A49A1160-0CAB-4CB6-9948-893505190C39}" destId="{CA4C9F45-102C-442A-BA67-738E54C0A293}" srcOrd="13" destOrd="0" presId="urn:microsoft.com/office/officeart/2008/layout/LinedList"/>
    <dgm:cxn modelId="{F1F218C6-637C-4BB0-8945-C0F994F6465D}" type="presParOf" srcId="{CA4C9F45-102C-442A-BA67-738E54C0A293}" destId="{0B3888B2-A72A-420A-A588-25EF4495B0A0}" srcOrd="0" destOrd="0" presId="urn:microsoft.com/office/officeart/2008/layout/LinedList"/>
    <dgm:cxn modelId="{CEFF17A9-26C0-4514-8208-E41F6F77AFCE}" type="presParOf" srcId="{CA4C9F45-102C-442A-BA67-738E54C0A293}" destId="{7F30319D-9CF5-4728-9713-20EFC818747B}" srcOrd="1" destOrd="0" presId="urn:microsoft.com/office/officeart/2008/layout/LinedList"/>
    <dgm:cxn modelId="{BBF923C5-CE4B-4ABC-9850-DCFBC9E834A8}" type="presParOf" srcId="{CA4C9F45-102C-442A-BA67-738E54C0A293}" destId="{736E9E9B-544D-4772-A2AF-A7C9661D7864}" srcOrd="2" destOrd="0" presId="urn:microsoft.com/office/officeart/2008/layout/LinedList"/>
    <dgm:cxn modelId="{B7C97E61-9D04-44B3-BA72-9BE3F144DE13}" type="presParOf" srcId="{A49A1160-0CAB-4CB6-9948-893505190C39}" destId="{FC5697AE-85DF-4D44-883C-9275C04385D3}" srcOrd="14" destOrd="0" presId="urn:microsoft.com/office/officeart/2008/layout/LinedList"/>
    <dgm:cxn modelId="{C8D2D953-2A87-40D1-9019-E04C94355175}" type="presParOf" srcId="{A49A1160-0CAB-4CB6-9948-893505190C39}" destId="{67014753-1DE0-49C7-81F0-FF380547D395}"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2A3BA-4C82-4510-8BAA-76527D5932BE}">
      <dsp:nvSpPr>
        <dsp:cNvPr id="0" name=""/>
        <dsp:cNvSpPr/>
      </dsp:nvSpPr>
      <dsp:spPr>
        <a:xfrm>
          <a:off x="0" y="7062"/>
          <a:ext cx="7924800" cy="1097971"/>
        </a:xfrm>
        <a:prstGeom prst="roundRect">
          <a:avLst/>
        </a:prstGeom>
        <a:solidFill>
          <a:srgbClr val="00B050"/>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smtClean="0"/>
            <a:t>Every </a:t>
          </a:r>
          <a:r>
            <a:rPr lang="en-US" sz="2100" i="1" u="none" kern="1200" dirty="0" smtClean="0">
              <a:solidFill>
                <a:schemeClr val="tx2"/>
              </a:solidFill>
              <a:effectLst>
                <a:outerShdw blurRad="38100" dist="38100" dir="2700000" algn="tl">
                  <a:srgbClr val="000000">
                    <a:alpha val="43137"/>
                  </a:srgbClr>
                </a:outerShdw>
              </a:effectLst>
            </a:rPr>
            <a:t>Listed Company</a:t>
          </a:r>
          <a:r>
            <a:rPr lang="en-US" sz="2100" kern="1200" dirty="0" smtClean="0"/>
            <a:t>;</a:t>
          </a:r>
          <a:endParaRPr lang="en-IN" sz="2100" kern="1200" dirty="0"/>
        </a:p>
      </dsp:txBody>
      <dsp:txXfrm>
        <a:off x="53599" y="60661"/>
        <a:ext cx="7817602" cy="990773"/>
      </dsp:txXfrm>
    </dsp:sp>
    <dsp:sp modelId="{C925F903-DC61-4E9A-9F4D-6A9E8A348285}">
      <dsp:nvSpPr>
        <dsp:cNvPr id="0" name=""/>
        <dsp:cNvSpPr/>
      </dsp:nvSpPr>
      <dsp:spPr>
        <a:xfrm>
          <a:off x="0" y="1165514"/>
          <a:ext cx="7924800" cy="1097971"/>
        </a:xfrm>
        <a:prstGeom prst="roundRect">
          <a:avLst/>
        </a:prstGeom>
        <a:solidFill>
          <a:srgbClr val="00B050"/>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smtClean="0"/>
            <a:t>At least </a:t>
          </a:r>
          <a:r>
            <a:rPr lang="en-US" sz="2100" kern="1200" dirty="0" smtClean="0">
              <a:solidFill>
                <a:schemeClr val="tx2"/>
              </a:solidFill>
              <a:effectLst>
                <a:outerShdw blurRad="38100" dist="38100" dir="2700000" algn="tl">
                  <a:srgbClr val="000000">
                    <a:alpha val="43137"/>
                  </a:srgbClr>
                </a:outerShdw>
              </a:effectLst>
            </a:rPr>
            <a:t>one third of total number of directors shall be </a:t>
          </a:r>
          <a:r>
            <a:rPr lang="en-US" sz="2100" i="1" kern="1200" dirty="0" smtClean="0"/>
            <a:t>independent Director .</a:t>
          </a:r>
          <a:endParaRPr lang="en-US" sz="2100" kern="1200" dirty="0" smtClean="0"/>
        </a:p>
      </dsp:txBody>
      <dsp:txXfrm>
        <a:off x="53599" y="1219113"/>
        <a:ext cx="7817602" cy="990773"/>
      </dsp:txXfrm>
    </dsp:sp>
    <dsp:sp modelId="{B5CE28AF-5A8F-4269-B00F-2370DAB8DF4D}">
      <dsp:nvSpPr>
        <dsp:cNvPr id="0" name=""/>
        <dsp:cNvSpPr/>
      </dsp:nvSpPr>
      <dsp:spPr>
        <a:xfrm>
          <a:off x="0" y="2323965"/>
          <a:ext cx="7924800" cy="1097971"/>
        </a:xfrm>
        <a:prstGeom prst="roundRect">
          <a:avLst/>
        </a:prstGeom>
        <a:solidFill>
          <a:srgbClr val="FF0000"/>
        </a:solidFill>
        <a:ln>
          <a:solidFill>
            <a:schemeClr val="tx2"/>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b="1" u="sng" kern="1200"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Central government may prescribe the minimum number of independent directors in case of any class or classes of public companies</a:t>
          </a:r>
          <a:r>
            <a:rPr lang="en-US" sz="2100" b="0" u="sng" kern="1200" dirty="0" smtClean="0">
              <a:ln>
                <a:solidFill>
                  <a:srgbClr val="FFFF00"/>
                </a:solidFill>
              </a:ln>
              <a:solidFill>
                <a:schemeClr val="bg1"/>
              </a:solidFill>
            </a:rPr>
            <a:t>.</a:t>
          </a:r>
        </a:p>
      </dsp:txBody>
      <dsp:txXfrm>
        <a:off x="53599" y="2377564"/>
        <a:ext cx="7817602" cy="99077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C1273-F7EB-4E9D-8596-1F3595669635}">
      <dsp:nvSpPr>
        <dsp:cNvPr id="0" name=""/>
        <dsp:cNvSpPr/>
      </dsp:nvSpPr>
      <dsp:spPr>
        <a:xfrm>
          <a:off x="0" y="0"/>
          <a:ext cx="8382000" cy="0"/>
        </a:xfrm>
        <a:prstGeom prst="line">
          <a:avLst/>
        </a:prstGeom>
        <a:solidFill>
          <a:schemeClr val="accent1">
            <a:hueOff val="0"/>
            <a:satOff val="0"/>
            <a:lumOff val="0"/>
            <a:alphaOff val="0"/>
          </a:schemeClr>
        </a:solidFill>
        <a:ln>
          <a:noFill/>
        </a:ln>
        <a:effectLst>
          <a:outerShdw blurRad="39999" dist="23000" algn="bl"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2E75F84-944B-4E47-8313-2034A662EC24}">
      <dsp:nvSpPr>
        <dsp:cNvPr id="0" name=""/>
        <dsp:cNvSpPr/>
      </dsp:nvSpPr>
      <dsp:spPr>
        <a:xfrm>
          <a:off x="0" y="0"/>
          <a:ext cx="1676400" cy="505936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t>Duties of Independent Director</a:t>
          </a:r>
          <a:endParaRPr lang="en-IN" sz="2100" kern="1200" dirty="0"/>
        </a:p>
      </dsp:txBody>
      <dsp:txXfrm>
        <a:off x="0" y="0"/>
        <a:ext cx="1676400" cy="5059363"/>
      </dsp:txXfrm>
    </dsp:sp>
    <dsp:sp modelId="{03253F53-F170-41BB-A09A-0894E875EB29}">
      <dsp:nvSpPr>
        <dsp:cNvPr id="0" name=""/>
        <dsp:cNvSpPr/>
      </dsp:nvSpPr>
      <dsp:spPr>
        <a:xfrm>
          <a:off x="1802130" y="4767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Strive to attend all the meetings of Board of directors and board committee where he is a member and general meeting of the company.</a:t>
          </a:r>
          <a:endParaRPr lang="en-IN" sz="1500" kern="1200" dirty="0"/>
        </a:p>
      </dsp:txBody>
      <dsp:txXfrm>
        <a:off x="1802130" y="47678"/>
        <a:ext cx="6579870" cy="953571"/>
      </dsp:txXfrm>
    </dsp:sp>
    <dsp:sp modelId="{D72B1557-1495-4281-8F88-6E6D76B71661}">
      <dsp:nvSpPr>
        <dsp:cNvPr id="0" name=""/>
        <dsp:cNvSpPr/>
      </dsp:nvSpPr>
      <dsp:spPr>
        <a:xfrm>
          <a:off x="1676400" y="100124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364C8FB2-DA75-4F23-AF19-38DA712039BD}">
      <dsp:nvSpPr>
        <dsp:cNvPr id="0" name=""/>
        <dsp:cNvSpPr/>
      </dsp:nvSpPr>
      <dsp:spPr>
        <a:xfrm>
          <a:off x="1802130" y="104892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Participate constructively and actively in the committees of the board in which he is a chairperson or member </a:t>
          </a:r>
          <a:endParaRPr lang="en-IN" sz="1500" kern="1200" dirty="0"/>
        </a:p>
      </dsp:txBody>
      <dsp:txXfrm>
        <a:off x="1802130" y="1048928"/>
        <a:ext cx="6579870" cy="953571"/>
      </dsp:txXfrm>
    </dsp:sp>
    <dsp:sp modelId="{B5894A33-F305-466F-ACD0-B486940FEF95}">
      <dsp:nvSpPr>
        <dsp:cNvPr id="0" name=""/>
        <dsp:cNvSpPr/>
      </dsp:nvSpPr>
      <dsp:spPr>
        <a:xfrm>
          <a:off x="1676400" y="200249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1C6320AB-1CCB-489E-AFCF-D2B3FBAFFC10}">
      <dsp:nvSpPr>
        <dsp:cNvPr id="0" name=""/>
        <dsp:cNvSpPr/>
      </dsp:nvSpPr>
      <dsp:spPr>
        <a:xfrm>
          <a:off x="1802130" y="205017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 keep themselves well informed about the company and external environment in which company operates.</a:t>
          </a:r>
          <a:endParaRPr lang="en-IN" sz="1500" kern="1200" dirty="0"/>
        </a:p>
      </dsp:txBody>
      <dsp:txXfrm>
        <a:off x="1802130" y="2050178"/>
        <a:ext cx="6579870" cy="953571"/>
      </dsp:txXfrm>
    </dsp:sp>
    <dsp:sp modelId="{A4F961A2-9B54-4711-B628-DF72268CC3D8}">
      <dsp:nvSpPr>
        <dsp:cNvPr id="0" name=""/>
        <dsp:cNvSpPr/>
      </dsp:nvSpPr>
      <dsp:spPr>
        <a:xfrm>
          <a:off x="1676400" y="300374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FAF771B8-D446-4648-A97D-AF58DEAEDFF2}">
      <dsp:nvSpPr>
        <dsp:cNvPr id="0" name=""/>
        <dsp:cNvSpPr/>
      </dsp:nvSpPr>
      <dsp:spPr>
        <a:xfrm>
          <a:off x="1802130" y="305142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Acting within his authority, assist in protecting the legitimate interest of the company, shareholders and its employees</a:t>
          </a:r>
        </a:p>
      </dsp:txBody>
      <dsp:txXfrm>
        <a:off x="1802130" y="3051428"/>
        <a:ext cx="6579870" cy="953571"/>
      </dsp:txXfrm>
    </dsp:sp>
    <dsp:sp modelId="{CF5A4FD9-863F-432A-8CA1-161EE28F51C7}">
      <dsp:nvSpPr>
        <dsp:cNvPr id="0" name=""/>
        <dsp:cNvSpPr/>
      </dsp:nvSpPr>
      <dsp:spPr>
        <a:xfrm>
          <a:off x="1676400" y="400499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7F30319D-9CF5-4728-9713-20EFC818747B}">
      <dsp:nvSpPr>
        <dsp:cNvPr id="0" name=""/>
        <dsp:cNvSpPr/>
      </dsp:nvSpPr>
      <dsp:spPr>
        <a:xfrm>
          <a:off x="1802130" y="405267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 Not disclose confidential information, including commercial secrets, technologies, advertising and sales promotional plans, unpublished price sensitive information unless such disclosure is expressly approved by the Board of Directors.</a:t>
          </a:r>
        </a:p>
      </dsp:txBody>
      <dsp:txXfrm>
        <a:off x="1802130" y="4052678"/>
        <a:ext cx="6579870" cy="953571"/>
      </dsp:txXfrm>
    </dsp:sp>
    <dsp:sp modelId="{FC5697AE-85DF-4D44-883C-9275C04385D3}">
      <dsp:nvSpPr>
        <dsp:cNvPr id="0" name=""/>
        <dsp:cNvSpPr/>
      </dsp:nvSpPr>
      <dsp:spPr>
        <a:xfrm>
          <a:off x="1676400" y="500624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C1273-F7EB-4E9D-8596-1F3595669635}">
      <dsp:nvSpPr>
        <dsp:cNvPr id="0" name=""/>
        <dsp:cNvSpPr/>
      </dsp:nvSpPr>
      <dsp:spPr>
        <a:xfrm>
          <a:off x="0" y="0"/>
          <a:ext cx="8382000" cy="0"/>
        </a:xfrm>
        <a:prstGeom prst="line">
          <a:avLst/>
        </a:prstGeom>
        <a:solidFill>
          <a:schemeClr val="accent1">
            <a:hueOff val="0"/>
            <a:satOff val="0"/>
            <a:lumOff val="0"/>
            <a:alphaOff val="0"/>
          </a:schemeClr>
        </a:solidFill>
        <a:ln>
          <a:noFill/>
        </a:ln>
        <a:effectLst>
          <a:outerShdw blurRad="39999" dist="23000" algn="bl"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2E75F84-944B-4E47-8313-2034A662EC24}">
      <dsp:nvSpPr>
        <dsp:cNvPr id="0" name=""/>
        <dsp:cNvSpPr/>
      </dsp:nvSpPr>
      <dsp:spPr>
        <a:xfrm>
          <a:off x="0" y="0"/>
          <a:ext cx="1676400" cy="505936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smtClean="0"/>
            <a:t>Separate meeting</a:t>
          </a:r>
          <a:endParaRPr lang="en-IN" sz="2800" kern="1200" dirty="0"/>
        </a:p>
      </dsp:txBody>
      <dsp:txXfrm>
        <a:off x="0" y="0"/>
        <a:ext cx="1676400" cy="5059363"/>
      </dsp:txXfrm>
    </dsp:sp>
    <dsp:sp modelId="{03253F53-F170-41BB-A09A-0894E875EB29}">
      <dsp:nvSpPr>
        <dsp:cNvPr id="0" name=""/>
        <dsp:cNvSpPr/>
      </dsp:nvSpPr>
      <dsp:spPr>
        <a:xfrm>
          <a:off x="1802130" y="48296"/>
          <a:ext cx="6579870" cy="96592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The independent director shall hold at least one meeting in a year, without the attendance of non-independent directors and member of management.</a:t>
          </a:r>
          <a:endParaRPr lang="en-IN" sz="1600" kern="1200" dirty="0"/>
        </a:p>
      </dsp:txBody>
      <dsp:txXfrm>
        <a:off x="1802130" y="48296"/>
        <a:ext cx="6579870" cy="965923"/>
      </dsp:txXfrm>
    </dsp:sp>
    <dsp:sp modelId="{D72B1557-1495-4281-8F88-6E6D76B71661}">
      <dsp:nvSpPr>
        <dsp:cNvPr id="0" name=""/>
        <dsp:cNvSpPr/>
      </dsp:nvSpPr>
      <dsp:spPr>
        <a:xfrm>
          <a:off x="1676400" y="101421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364C8FB2-DA75-4F23-AF19-38DA712039BD}">
      <dsp:nvSpPr>
        <dsp:cNvPr id="0" name=""/>
        <dsp:cNvSpPr/>
      </dsp:nvSpPr>
      <dsp:spPr>
        <a:xfrm>
          <a:off x="1802130" y="1062515"/>
          <a:ext cx="6579870" cy="96592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All the independent director of the company shall strive to present at such meeting.</a:t>
          </a:r>
          <a:endParaRPr lang="en-IN" sz="1600" kern="1200" dirty="0"/>
        </a:p>
      </dsp:txBody>
      <dsp:txXfrm>
        <a:off x="1802130" y="1062515"/>
        <a:ext cx="6579870" cy="965923"/>
      </dsp:txXfrm>
    </dsp:sp>
    <dsp:sp modelId="{B5894A33-F305-466F-ACD0-B486940FEF95}">
      <dsp:nvSpPr>
        <dsp:cNvPr id="0" name=""/>
        <dsp:cNvSpPr/>
      </dsp:nvSpPr>
      <dsp:spPr>
        <a:xfrm>
          <a:off x="1676400" y="2028438"/>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1C6320AB-1CCB-489E-AFCF-D2B3FBAFFC10}">
      <dsp:nvSpPr>
        <dsp:cNvPr id="0" name=""/>
        <dsp:cNvSpPr/>
      </dsp:nvSpPr>
      <dsp:spPr>
        <a:xfrm>
          <a:off x="1802130" y="2076735"/>
          <a:ext cx="6579870" cy="293252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The meeting shall :-</a:t>
          </a:r>
        </a:p>
        <a:p>
          <a:pPr lvl="0" algn="l" defTabSz="711200">
            <a:lnSpc>
              <a:spcPct val="90000"/>
            </a:lnSpc>
            <a:spcBef>
              <a:spcPct val="0"/>
            </a:spcBef>
            <a:spcAft>
              <a:spcPct val="35000"/>
            </a:spcAft>
          </a:pPr>
          <a:r>
            <a:rPr lang="en-US" sz="1600" kern="1200" dirty="0" smtClean="0"/>
            <a:t>           a) review the performance of non-independent directors and the board as the whole.</a:t>
          </a:r>
        </a:p>
        <a:p>
          <a:pPr lvl="0" algn="l" defTabSz="711200">
            <a:lnSpc>
              <a:spcPct val="90000"/>
            </a:lnSpc>
            <a:spcBef>
              <a:spcPct val="0"/>
            </a:spcBef>
            <a:spcAft>
              <a:spcPct val="35000"/>
            </a:spcAft>
          </a:pPr>
          <a:r>
            <a:rPr lang="en-US" sz="1600" kern="1200" dirty="0" smtClean="0"/>
            <a:t>           b) review the performance of the chairperson of the company, taking into account the views of executive director and non-executive directors;</a:t>
          </a:r>
        </a:p>
        <a:p>
          <a:pPr lvl="0" algn="l" defTabSz="711200">
            <a:lnSpc>
              <a:spcPct val="90000"/>
            </a:lnSpc>
            <a:spcBef>
              <a:spcPct val="0"/>
            </a:spcBef>
            <a:spcAft>
              <a:spcPct val="35000"/>
            </a:spcAft>
          </a:pPr>
          <a:r>
            <a:rPr lang="en-US" sz="1600" kern="1200" dirty="0" smtClean="0"/>
            <a:t>           c) assess the quality, quantity and timeliness of flow of information between the company management and the board that is necessary for the board to effectively and reasonably perform their duties.</a:t>
          </a:r>
        </a:p>
        <a:p>
          <a:pPr lvl="0" algn="l" defTabSz="711200">
            <a:lnSpc>
              <a:spcPct val="90000"/>
            </a:lnSpc>
            <a:spcBef>
              <a:spcPct val="0"/>
            </a:spcBef>
            <a:spcAft>
              <a:spcPct val="35000"/>
            </a:spcAft>
          </a:pPr>
          <a:endParaRPr lang="en-IN" sz="1600" kern="1200" dirty="0"/>
        </a:p>
      </dsp:txBody>
      <dsp:txXfrm>
        <a:off x="1802130" y="2076735"/>
        <a:ext cx="6579870" cy="2932523"/>
      </dsp:txXfrm>
    </dsp:sp>
    <dsp:sp modelId="{A4F961A2-9B54-4711-B628-DF72268CC3D8}">
      <dsp:nvSpPr>
        <dsp:cNvPr id="0" name=""/>
        <dsp:cNvSpPr/>
      </dsp:nvSpPr>
      <dsp:spPr>
        <a:xfrm>
          <a:off x="1676400" y="5009258"/>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3AA9F-FB91-4483-B8D5-35756E940FA3}">
      <dsp:nvSpPr>
        <dsp:cNvPr id="0" name=""/>
        <dsp:cNvSpPr/>
      </dsp:nvSpPr>
      <dsp:spPr>
        <a:xfrm>
          <a:off x="0" y="0"/>
          <a:ext cx="7620000" cy="0"/>
        </a:xfrm>
        <a:prstGeom prst="line">
          <a:avLst/>
        </a:prstGeom>
        <a:solidFill>
          <a:schemeClr val="accent2">
            <a:satMod val="110000"/>
          </a:schemeClr>
        </a:solidFill>
        <a:ln w="12700" cap="flat" cmpd="sng" algn="ctr">
          <a:solidFill>
            <a:schemeClr val="accent2">
              <a:shade val="95000"/>
              <a:satMod val="105000"/>
            </a:schemeClr>
          </a:solidFill>
          <a:prstDash val="solid"/>
        </a:ln>
        <a:effectLst>
          <a:outerShdw blurRad="39999" dist="23000" algn="bl" rotWithShape="0">
            <a:srgbClr val="000000">
              <a:alpha val="40000"/>
            </a:srgbClr>
          </a:outerShdw>
        </a:effectLst>
        <a:sp3d extrusionH="381000"/>
      </dsp:spPr>
      <dsp:style>
        <a:lnRef idx="1">
          <a:schemeClr val="accent2"/>
        </a:lnRef>
        <a:fillRef idx="3">
          <a:schemeClr val="accent2"/>
        </a:fillRef>
        <a:effectRef idx="2">
          <a:schemeClr val="accent2"/>
        </a:effectRef>
        <a:fontRef idx="minor">
          <a:schemeClr val="lt1"/>
        </a:fontRef>
      </dsp:style>
    </dsp:sp>
    <dsp:sp modelId="{630B7A26-8DD1-41F3-8D56-B15ACD9C0826}">
      <dsp:nvSpPr>
        <dsp:cNvPr id="0" name=""/>
        <dsp:cNvSpPr/>
      </dsp:nvSpPr>
      <dsp:spPr>
        <a:xfrm>
          <a:off x="0" y="1984"/>
          <a:ext cx="45720"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lvl="0" algn="l" defTabSz="222250">
            <a:lnSpc>
              <a:spcPct val="90000"/>
            </a:lnSpc>
            <a:spcBef>
              <a:spcPct val="0"/>
            </a:spcBef>
            <a:spcAft>
              <a:spcPct val="35000"/>
            </a:spcAft>
          </a:pPr>
          <a:endParaRPr lang="en-IN" sz="500" kern="1200" dirty="0"/>
        </a:p>
      </dsp:txBody>
      <dsp:txXfrm>
        <a:off x="0" y="1984"/>
        <a:ext cx="45720" cy="4060031"/>
      </dsp:txXfrm>
    </dsp:sp>
    <dsp:sp modelId="{C4A616D8-F300-46FA-8B32-845914460A74}">
      <dsp:nvSpPr>
        <dsp:cNvPr id="0" name=""/>
        <dsp:cNvSpPr/>
      </dsp:nvSpPr>
      <dsp:spPr>
        <a:xfrm>
          <a:off x="160019" y="65422"/>
          <a:ext cx="5981700"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kern="1200" dirty="0" smtClean="0"/>
            <a:t>Every  listed company</a:t>
          </a:r>
          <a:endParaRPr lang="en-IN" sz="2600" kern="1200" dirty="0"/>
        </a:p>
      </dsp:txBody>
      <dsp:txXfrm>
        <a:off x="160019" y="65422"/>
        <a:ext cx="5981700" cy="1268759"/>
      </dsp:txXfrm>
    </dsp:sp>
    <dsp:sp modelId="{5FD74C3E-64A2-490C-AC0D-8D1071ED2D08}">
      <dsp:nvSpPr>
        <dsp:cNvPr id="0" name=""/>
        <dsp:cNvSpPr/>
      </dsp:nvSpPr>
      <dsp:spPr>
        <a:xfrm>
          <a:off x="45719" y="1334182"/>
          <a:ext cx="60960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9F0F8D28-928F-4A09-8739-6DCD6B34C65F}">
      <dsp:nvSpPr>
        <dsp:cNvPr id="0" name=""/>
        <dsp:cNvSpPr/>
      </dsp:nvSpPr>
      <dsp:spPr>
        <a:xfrm>
          <a:off x="160019" y="1397620"/>
          <a:ext cx="5981700"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kern="1200" dirty="0" smtClean="0"/>
            <a:t>Existing on or before commencement of this act, shall appoint independent director</a:t>
          </a:r>
          <a:endParaRPr lang="en-IN" sz="2600" kern="1200" dirty="0"/>
        </a:p>
      </dsp:txBody>
      <dsp:txXfrm>
        <a:off x="160019" y="1397620"/>
        <a:ext cx="5981700" cy="1268759"/>
      </dsp:txXfrm>
    </dsp:sp>
    <dsp:sp modelId="{0A52DB06-57B0-4E26-822E-AFD46106C5D8}">
      <dsp:nvSpPr>
        <dsp:cNvPr id="0" name=""/>
        <dsp:cNvSpPr/>
      </dsp:nvSpPr>
      <dsp:spPr>
        <a:xfrm>
          <a:off x="45719" y="2666379"/>
          <a:ext cx="60960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 modelId="{4474A17F-6FFA-427A-AA81-4949C9101271}">
      <dsp:nvSpPr>
        <dsp:cNvPr id="0" name=""/>
        <dsp:cNvSpPr/>
      </dsp:nvSpPr>
      <dsp:spPr>
        <a:xfrm>
          <a:off x="160019" y="2729817"/>
          <a:ext cx="5981700"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kern="1200" dirty="0" smtClean="0"/>
            <a:t>Within one year from commencement or from the date of notification of these rules i.e. they shall be appointed </a:t>
          </a:r>
          <a:endParaRPr lang="en-IN" sz="2600" kern="1200" dirty="0"/>
        </a:p>
      </dsp:txBody>
      <dsp:txXfrm>
        <a:off x="160019" y="2729817"/>
        <a:ext cx="5981700" cy="1268759"/>
      </dsp:txXfrm>
    </dsp:sp>
    <dsp:sp modelId="{3FBD113F-F0DB-42E1-84D9-C88E6BB7E5A1}">
      <dsp:nvSpPr>
        <dsp:cNvPr id="0" name=""/>
        <dsp:cNvSpPr/>
      </dsp:nvSpPr>
      <dsp:spPr>
        <a:xfrm>
          <a:off x="45719" y="3998577"/>
          <a:ext cx="60960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p3d z="127000" prstMaterial="matte"/>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EDFC1-1EE7-42B0-B1EE-D225E8195B34}">
      <dsp:nvSpPr>
        <dsp:cNvPr id="0" name=""/>
        <dsp:cNvSpPr/>
      </dsp:nvSpPr>
      <dsp:spPr>
        <a:xfrm>
          <a:off x="0" y="340239"/>
          <a:ext cx="8001000" cy="849420"/>
        </a:xfrm>
        <a:prstGeom prst="roundRect">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t>Public companies having paid up share capital of Rs 10 crore or more; or				</a:t>
          </a:r>
          <a:endParaRPr lang="en-IN" sz="1600" kern="1200" dirty="0"/>
        </a:p>
      </dsp:txBody>
      <dsp:txXfrm>
        <a:off x="41465" y="381704"/>
        <a:ext cx="7918070" cy="766490"/>
      </dsp:txXfrm>
    </dsp:sp>
    <dsp:sp modelId="{BF2AE237-46CE-4306-A1B6-FD602A622154}">
      <dsp:nvSpPr>
        <dsp:cNvPr id="0" name=""/>
        <dsp:cNvSpPr/>
      </dsp:nvSpPr>
      <dsp:spPr>
        <a:xfrm>
          <a:off x="0" y="1235739"/>
          <a:ext cx="8001000" cy="849420"/>
        </a:xfrm>
        <a:prstGeom prst="roundRect">
          <a:avLst/>
        </a:prstGeom>
        <a:solidFill>
          <a:schemeClr val="lt1"/>
        </a:solidFill>
        <a:ln w="28575"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t>Public companies having turnover of one hundred crore rupees or more; or</a:t>
          </a:r>
          <a:endParaRPr lang="en-IN" sz="1600" kern="1200" dirty="0"/>
        </a:p>
      </dsp:txBody>
      <dsp:txXfrm>
        <a:off x="41465" y="1277204"/>
        <a:ext cx="7918070" cy="766490"/>
      </dsp:txXfrm>
    </dsp:sp>
    <dsp:sp modelId="{7DB10B2C-2B0A-4A79-9443-488A34739361}">
      <dsp:nvSpPr>
        <dsp:cNvPr id="0" name=""/>
        <dsp:cNvSpPr/>
      </dsp:nvSpPr>
      <dsp:spPr>
        <a:xfrm>
          <a:off x="0" y="2131240"/>
          <a:ext cx="8001000" cy="849420"/>
        </a:xfrm>
        <a:prstGeom prst="roundRect">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t>Public companies which have, in aggregate, outstanding loans, debentures and deposits, exceeding fifty crore rupees </a:t>
          </a:r>
          <a:endParaRPr lang="en-IN" sz="1600" kern="1200" dirty="0"/>
        </a:p>
      </dsp:txBody>
      <dsp:txXfrm>
        <a:off x="41465" y="2172705"/>
        <a:ext cx="7918070" cy="766490"/>
      </dsp:txXfrm>
    </dsp:sp>
    <dsp:sp modelId="{9D3FF0D4-58CA-49E9-A87A-622AA2AA1C27}">
      <dsp:nvSpPr>
        <dsp:cNvPr id="0" name=""/>
        <dsp:cNvSpPr/>
      </dsp:nvSpPr>
      <dsp:spPr>
        <a:xfrm>
          <a:off x="0" y="3026740"/>
          <a:ext cx="8001000" cy="849420"/>
        </a:xfrm>
        <a:prstGeom prst="roundRect">
          <a:avLst/>
        </a:prstGeom>
        <a:solidFill>
          <a:schemeClr val="lt1"/>
        </a:solidFill>
        <a:ln w="28575"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If the company covered under this rule, is required to appoint higher number of independent directors due to composition of its audit committee, such higher number of independent directors shall be applicable to it</a:t>
          </a:r>
          <a:endParaRPr lang="en-IN" sz="1600" b="1" kern="1200" dirty="0"/>
        </a:p>
      </dsp:txBody>
      <dsp:txXfrm>
        <a:off x="41465" y="3068205"/>
        <a:ext cx="7918070" cy="7664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E33DB-DA52-4FD4-8DA7-1FD9C71007DD}">
      <dsp:nvSpPr>
        <dsp:cNvPr id="0" name=""/>
        <dsp:cNvSpPr/>
      </dsp:nvSpPr>
      <dsp:spPr>
        <a:xfrm>
          <a:off x="571499" y="0"/>
          <a:ext cx="6477000" cy="43735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D9F53F-162E-4B2C-A5EE-615EF9DF21FA}">
      <dsp:nvSpPr>
        <dsp:cNvPr id="0" name=""/>
        <dsp:cNvSpPr/>
      </dsp:nvSpPr>
      <dsp:spPr>
        <a:xfrm>
          <a:off x="258216" y="1312068"/>
          <a:ext cx="2286000" cy="1749425"/>
        </a:xfrm>
        <a:prstGeom prst="roundRect">
          <a:avLst/>
        </a:prstGeom>
        <a:solidFill>
          <a:srgbClr val="00B050"/>
        </a:solidFill>
        <a:ln w="285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At  GM</a:t>
          </a:r>
          <a:endParaRPr lang="en-IN" sz="2100" kern="1200" dirty="0"/>
        </a:p>
      </dsp:txBody>
      <dsp:txXfrm>
        <a:off x="343616" y="1397468"/>
        <a:ext cx="2115200" cy="1578625"/>
      </dsp:txXfrm>
    </dsp:sp>
    <dsp:sp modelId="{1C72BB77-B60F-442F-8454-0F55DC51073E}">
      <dsp:nvSpPr>
        <dsp:cNvPr id="0" name=""/>
        <dsp:cNvSpPr/>
      </dsp:nvSpPr>
      <dsp:spPr>
        <a:xfrm>
          <a:off x="2667000" y="1312068"/>
          <a:ext cx="2286000" cy="1749425"/>
        </a:xfrm>
        <a:prstGeom prst="roundRect">
          <a:avLst/>
        </a:prstGeom>
        <a:solidFill>
          <a:srgbClr val="00B050"/>
        </a:solidFill>
        <a:ln w="285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Explanatory Statement shall be annexed along with Notice</a:t>
          </a:r>
          <a:endParaRPr lang="en-IN" sz="2100" kern="1200" dirty="0"/>
        </a:p>
      </dsp:txBody>
      <dsp:txXfrm>
        <a:off x="2752400" y="1397468"/>
        <a:ext cx="2115200" cy="1578625"/>
      </dsp:txXfrm>
    </dsp:sp>
    <dsp:sp modelId="{4FD5CFB8-70F9-4BB7-AA95-20707418358A}">
      <dsp:nvSpPr>
        <dsp:cNvPr id="0" name=""/>
        <dsp:cNvSpPr/>
      </dsp:nvSpPr>
      <dsp:spPr>
        <a:xfrm>
          <a:off x="5075783" y="1312068"/>
          <a:ext cx="2286000" cy="1749425"/>
        </a:xfrm>
        <a:prstGeom prst="roundRect">
          <a:avLst/>
        </a:prstGeom>
        <a:solidFill>
          <a:srgbClr val="00B050"/>
        </a:solidFill>
        <a:ln w="285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Indicate the justification for choosing the appointee for appointment</a:t>
          </a:r>
          <a:endParaRPr lang="en-IN" sz="2100" kern="1200" dirty="0"/>
        </a:p>
      </dsp:txBody>
      <dsp:txXfrm>
        <a:off x="5161183" y="1397468"/>
        <a:ext cx="2115200" cy="15786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9FCC2-954D-4EB4-B518-4E242B7F6361}">
      <dsp:nvSpPr>
        <dsp:cNvPr id="0" name=""/>
        <dsp:cNvSpPr/>
      </dsp:nvSpPr>
      <dsp:spPr>
        <a:xfrm>
          <a:off x="0" y="52896"/>
          <a:ext cx="8229600" cy="1421550"/>
        </a:xfrm>
        <a:prstGeom prst="roundRect">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Every company having net worth of </a:t>
          </a:r>
          <a:r>
            <a:rPr lang="en-US" sz="2700" kern="1200" dirty="0" err="1" smtClean="0"/>
            <a:t>Rs</a:t>
          </a:r>
          <a:r>
            <a:rPr lang="en-US" sz="2700" kern="1200" dirty="0" smtClean="0"/>
            <a:t>. 500 </a:t>
          </a:r>
          <a:r>
            <a:rPr lang="en-US" sz="2700" kern="1200" dirty="0" err="1" smtClean="0"/>
            <a:t>crore</a:t>
          </a:r>
          <a:r>
            <a:rPr lang="en-US" sz="2700" kern="1200" dirty="0" smtClean="0"/>
            <a:t> or turnover of 1000 </a:t>
          </a:r>
          <a:r>
            <a:rPr lang="en-US" sz="2700" kern="1200" dirty="0" err="1" smtClean="0"/>
            <a:t>crore</a:t>
          </a:r>
          <a:r>
            <a:rPr lang="en-US" sz="2700" kern="1200" dirty="0" smtClean="0"/>
            <a:t> or net profit of 5 </a:t>
          </a:r>
          <a:r>
            <a:rPr lang="en-US" sz="2700" kern="1200" dirty="0" err="1" smtClean="0"/>
            <a:t>crore</a:t>
          </a:r>
          <a:r>
            <a:rPr lang="en-US" sz="2700" kern="1200" dirty="0" smtClean="0"/>
            <a:t> shall form CSR committee</a:t>
          </a:r>
          <a:endParaRPr lang="en-IN" sz="2700" kern="1200" dirty="0"/>
        </a:p>
      </dsp:txBody>
      <dsp:txXfrm>
        <a:off x="69394" y="122290"/>
        <a:ext cx="8090812" cy="1282762"/>
      </dsp:txXfrm>
    </dsp:sp>
    <dsp:sp modelId="{5CDCEAB1-5F31-4890-BE19-C3C38DAAE7F0}">
      <dsp:nvSpPr>
        <dsp:cNvPr id="0" name=""/>
        <dsp:cNvSpPr/>
      </dsp:nvSpPr>
      <dsp:spPr>
        <a:xfrm>
          <a:off x="0" y="1552206"/>
          <a:ext cx="8229600" cy="1421550"/>
        </a:xfrm>
        <a:prstGeom prst="roundRect">
          <a:avLst/>
        </a:prstGeom>
        <a:solidFill>
          <a:srgbClr val="C0000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Board consisting of three or more directors out of which </a:t>
          </a:r>
          <a:r>
            <a:rPr lang="en-US" sz="2700" b="1" kern="1200" dirty="0" smtClean="0">
              <a:solidFill>
                <a:schemeClr val="tx1">
                  <a:lumMod val="95000"/>
                  <a:lumOff val="5000"/>
                </a:schemeClr>
              </a:solidFill>
            </a:rPr>
            <a:t>one shall be independent director</a:t>
          </a:r>
          <a:r>
            <a:rPr lang="en-US" sz="2700" kern="1200" dirty="0" smtClean="0">
              <a:solidFill>
                <a:schemeClr val="tx1">
                  <a:lumMod val="95000"/>
                  <a:lumOff val="5000"/>
                </a:schemeClr>
              </a:solidFill>
            </a:rPr>
            <a:t>.</a:t>
          </a:r>
          <a:endParaRPr lang="en-IN" sz="2700" kern="1200" dirty="0">
            <a:solidFill>
              <a:schemeClr val="tx1">
                <a:lumMod val="95000"/>
                <a:lumOff val="5000"/>
              </a:schemeClr>
            </a:solidFill>
          </a:endParaRPr>
        </a:p>
      </dsp:txBody>
      <dsp:txXfrm>
        <a:off x="69394" y="1621600"/>
        <a:ext cx="8090812" cy="1282762"/>
      </dsp:txXfrm>
    </dsp:sp>
    <dsp:sp modelId="{D6683B50-3AAE-4147-B8C8-0CA4ACBF8EEA}">
      <dsp:nvSpPr>
        <dsp:cNvPr id="0" name=""/>
        <dsp:cNvSpPr/>
      </dsp:nvSpPr>
      <dsp:spPr>
        <a:xfrm>
          <a:off x="0" y="3051516"/>
          <a:ext cx="8229600" cy="1421550"/>
        </a:xfrm>
        <a:prstGeom prst="roundRect">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CSR committee shall formulate policy, recommend the amount of expenditure, monitor the CSR policy from time to time etc.</a:t>
          </a:r>
          <a:endParaRPr lang="en-IN" sz="2700" kern="1200" dirty="0"/>
        </a:p>
      </dsp:txBody>
      <dsp:txXfrm>
        <a:off x="69394" y="3120910"/>
        <a:ext cx="8090812" cy="12827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5CA83-0B6E-47DF-807A-AF99F53F70BF}">
      <dsp:nvSpPr>
        <dsp:cNvPr id="0" name=""/>
        <dsp:cNvSpPr/>
      </dsp:nvSpPr>
      <dsp:spPr>
        <a:xfrm rot="16200000">
          <a:off x="-976622" y="977552"/>
          <a:ext cx="4373563" cy="2418457"/>
        </a:xfrm>
        <a:prstGeom prst="flowChartManualOperation">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7140" bIns="0" numCol="1" spcCol="1270" anchor="t" anchorCtr="0">
          <a:noAutofit/>
        </a:bodyPr>
        <a:lstStyle/>
        <a:p>
          <a:pPr lvl="0" algn="l" defTabSz="800100">
            <a:lnSpc>
              <a:spcPct val="90000"/>
            </a:lnSpc>
            <a:spcBef>
              <a:spcPct val="0"/>
            </a:spcBef>
            <a:spcAft>
              <a:spcPct val="35000"/>
            </a:spcAft>
          </a:pPr>
          <a:r>
            <a:rPr lang="en-US" sz="1800" kern="1200" dirty="0" smtClean="0">
              <a:solidFill>
                <a:srgbClr val="C00000"/>
              </a:solidFill>
              <a:latin typeface="Algerian" pitchFamily="82" charset="0"/>
            </a:rPr>
            <a:t>Requirement</a:t>
          </a:r>
          <a:endParaRPr lang="en-IN" sz="1800" kern="1200" dirty="0">
            <a:solidFill>
              <a:srgbClr val="C00000"/>
            </a:solidFill>
            <a:latin typeface="Algerian" pitchFamily="82" charset="0"/>
          </a:endParaRPr>
        </a:p>
        <a:p>
          <a:pPr marL="114300" lvl="1" indent="-114300" algn="l" defTabSz="622300">
            <a:lnSpc>
              <a:spcPct val="90000"/>
            </a:lnSpc>
            <a:spcBef>
              <a:spcPct val="0"/>
            </a:spcBef>
            <a:spcAft>
              <a:spcPct val="15000"/>
            </a:spcAft>
            <a:buChar char="••"/>
          </a:pPr>
          <a:r>
            <a:rPr lang="en-US" sz="1400" kern="1200" dirty="0" smtClean="0"/>
            <a:t>Every listed company shall have audit committee; or</a:t>
          </a:r>
          <a:endParaRPr lang="en-IN" sz="1400" kern="1200" dirty="0"/>
        </a:p>
        <a:p>
          <a:pPr marL="114300" lvl="1" indent="-114300" algn="l" defTabSz="622300">
            <a:lnSpc>
              <a:spcPct val="90000"/>
            </a:lnSpc>
            <a:spcBef>
              <a:spcPct val="0"/>
            </a:spcBef>
            <a:spcAft>
              <a:spcPct val="15000"/>
            </a:spcAft>
            <a:buChar char="••"/>
          </a:pPr>
          <a:endParaRPr lang="en-IN" sz="1400" kern="1200" dirty="0"/>
        </a:p>
        <a:p>
          <a:pPr marL="114300" lvl="1" indent="-114300" algn="l" defTabSz="622300">
            <a:lnSpc>
              <a:spcPct val="90000"/>
            </a:lnSpc>
            <a:spcBef>
              <a:spcPct val="0"/>
            </a:spcBef>
            <a:spcAft>
              <a:spcPct val="15000"/>
            </a:spcAft>
            <a:buChar char="••"/>
          </a:pPr>
          <a:r>
            <a:rPr lang="en-US" sz="1400" kern="1200" dirty="0" smtClean="0">
              <a:solidFill>
                <a:schemeClr val="tx1"/>
              </a:solidFill>
            </a:rPr>
            <a:t>Other public company having paid up capital of 10 </a:t>
          </a:r>
          <a:r>
            <a:rPr lang="en-US" sz="1400" kern="1200" dirty="0" err="1" smtClean="0">
              <a:solidFill>
                <a:schemeClr val="tx1"/>
              </a:solidFill>
            </a:rPr>
            <a:t>crore</a:t>
          </a:r>
          <a:r>
            <a:rPr lang="en-US" sz="1400" kern="1200" dirty="0" smtClean="0">
              <a:solidFill>
                <a:schemeClr val="tx1"/>
              </a:solidFill>
            </a:rPr>
            <a:t> or more, or turnover of 100 </a:t>
          </a:r>
          <a:r>
            <a:rPr lang="en-US" sz="1400" kern="1200" dirty="0" err="1" smtClean="0">
              <a:solidFill>
                <a:schemeClr val="tx1"/>
              </a:solidFill>
            </a:rPr>
            <a:t>crore</a:t>
          </a:r>
          <a:r>
            <a:rPr lang="en-US" sz="1400" kern="1200" dirty="0" smtClean="0">
              <a:solidFill>
                <a:schemeClr val="tx1"/>
              </a:solidFill>
            </a:rPr>
            <a:t> or more, or loans or borrowings exceeding 50 </a:t>
          </a:r>
          <a:r>
            <a:rPr lang="en-US" sz="1400" kern="1200" dirty="0" err="1" smtClean="0">
              <a:solidFill>
                <a:schemeClr val="tx1"/>
              </a:solidFill>
            </a:rPr>
            <a:t>crore</a:t>
          </a:r>
          <a:endParaRPr lang="en-IN" sz="1400" kern="1200" dirty="0">
            <a:solidFill>
              <a:schemeClr val="tx1"/>
            </a:solidFill>
          </a:endParaRPr>
        </a:p>
      </dsp:txBody>
      <dsp:txXfrm rot="5400000">
        <a:off x="931" y="874712"/>
        <a:ext cx="2418457" cy="2624137"/>
      </dsp:txXfrm>
    </dsp:sp>
    <dsp:sp modelId="{E4F88E0F-6B86-4C43-90E3-E09517641B5C}">
      <dsp:nvSpPr>
        <dsp:cNvPr id="0" name=""/>
        <dsp:cNvSpPr/>
      </dsp:nvSpPr>
      <dsp:spPr>
        <a:xfrm rot="16200000">
          <a:off x="1623218" y="977552"/>
          <a:ext cx="4373563" cy="2418457"/>
        </a:xfrm>
        <a:prstGeom prst="flowChartManualOperation">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7140" bIns="0" numCol="1" spcCol="1270" anchor="t" anchorCtr="0">
          <a:noAutofit/>
        </a:bodyPr>
        <a:lstStyle/>
        <a:p>
          <a:pPr lvl="0" algn="l" defTabSz="800100">
            <a:lnSpc>
              <a:spcPct val="90000"/>
            </a:lnSpc>
            <a:spcBef>
              <a:spcPct val="0"/>
            </a:spcBef>
            <a:spcAft>
              <a:spcPct val="35000"/>
            </a:spcAft>
          </a:pPr>
          <a:r>
            <a:rPr lang="en-US" sz="1800" kern="1200" dirty="0" smtClean="0">
              <a:solidFill>
                <a:schemeClr val="tx2"/>
              </a:solidFill>
              <a:latin typeface="Algerian" pitchFamily="82" charset="0"/>
            </a:rPr>
            <a:t>Formation</a:t>
          </a:r>
          <a:endParaRPr lang="en-IN" sz="1800" kern="1200" dirty="0">
            <a:solidFill>
              <a:schemeClr val="tx2"/>
            </a:solidFill>
            <a:latin typeface="Algerian" pitchFamily="82" charset="0"/>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Consist of three minimum directors with independent directors forming majority</a:t>
          </a:r>
          <a:endParaRPr lang="en-IN" sz="1400" kern="1200" dirty="0">
            <a:solidFill>
              <a:schemeClr val="tx1"/>
            </a:solidFill>
          </a:endParaRPr>
        </a:p>
        <a:p>
          <a:pPr marL="114300" lvl="1" indent="-114300" algn="l" defTabSz="622300">
            <a:lnSpc>
              <a:spcPct val="90000"/>
            </a:lnSpc>
            <a:spcBef>
              <a:spcPct val="0"/>
            </a:spcBef>
            <a:spcAft>
              <a:spcPct val="15000"/>
            </a:spcAft>
            <a:buChar char="••"/>
          </a:pPr>
          <a:endParaRPr lang="en-IN" sz="1400" kern="1200" dirty="0"/>
        </a:p>
        <a:p>
          <a:pPr marL="114300" lvl="1" indent="-114300" algn="l" defTabSz="622300">
            <a:lnSpc>
              <a:spcPct val="90000"/>
            </a:lnSpc>
            <a:spcBef>
              <a:spcPct val="0"/>
            </a:spcBef>
            <a:spcAft>
              <a:spcPct val="15000"/>
            </a:spcAft>
            <a:buChar char="••"/>
          </a:pPr>
          <a:r>
            <a:rPr lang="en-US" sz="1400" kern="1200" dirty="0" smtClean="0"/>
            <a:t>Audit committee existing before commencement of this act shall within 1 year re-constituted according to 2013 Act</a:t>
          </a:r>
          <a:endParaRPr lang="en-IN" sz="1400" kern="1200" dirty="0"/>
        </a:p>
      </dsp:txBody>
      <dsp:txXfrm rot="5400000">
        <a:off x="2600771" y="874712"/>
        <a:ext cx="2418457" cy="2624137"/>
      </dsp:txXfrm>
    </dsp:sp>
    <dsp:sp modelId="{1AFC4E46-3CC7-4E7F-AF58-C5D9492E0A2C}">
      <dsp:nvSpPr>
        <dsp:cNvPr id="0" name=""/>
        <dsp:cNvSpPr/>
      </dsp:nvSpPr>
      <dsp:spPr>
        <a:xfrm rot="16200000">
          <a:off x="4223059" y="977552"/>
          <a:ext cx="4373563" cy="2418457"/>
        </a:xfrm>
        <a:prstGeom prst="flowChartManualOperation">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7140" bIns="0" numCol="1" spcCol="1270" anchor="t" anchorCtr="0">
          <a:noAutofit/>
        </a:bodyPr>
        <a:lstStyle/>
        <a:p>
          <a:pPr lvl="0" algn="l" defTabSz="800100">
            <a:lnSpc>
              <a:spcPct val="90000"/>
            </a:lnSpc>
            <a:spcBef>
              <a:spcPct val="0"/>
            </a:spcBef>
            <a:spcAft>
              <a:spcPct val="35000"/>
            </a:spcAft>
          </a:pPr>
          <a:r>
            <a:rPr lang="en-US" sz="1800" kern="1200" dirty="0" smtClean="0">
              <a:solidFill>
                <a:schemeClr val="tx2"/>
              </a:solidFill>
              <a:latin typeface="Algerian" pitchFamily="82" charset="0"/>
            </a:rPr>
            <a:t>Duties of Audit Committee</a:t>
          </a:r>
          <a:endParaRPr lang="en-IN" sz="1800" kern="1200" dirty="0">
            <a:solidFill>
              <a:schemeClr val="tx2"/>
            </a:solidFill>
            <a:latin typeface="Algerian" pitchFamily="82" charset="0"/>
          </a:endParaRPr>
        </a:p>
        <a:p>
          <a:pPr marL="114300" lvl="1" indent="-114300" algn="l" defTabSz="622300">
            <a:lnSpc>
              <a:spcPct val="90000"/>
            </a:lnSpc>
            <a:spcBef>
              <a:spcPct val="0"/>
            </a:spcBef>
            <a:spcAft>
              <a:spcPct val="15000"/>
            </a:spcAft>
            <a:buChar char="••"/>
          </a:pPr>
          <a:r>
            <a:rPr lang="en-US" sz="1400" kern="1200" dirty="0" smtClean="0"/>
            <a:t>Recommend for appointment , remuneration and terms of appointment.</a:t>
          </a:r>
          <a:endParaRPr lang="en-IN" sz="1400" kern="1200" dirty="0"/>
        </a:p>
        <a:p>
          <a:pPr marL="114300" lvl="1" indent="-114300" algn="l" defTabSz="622300">
            <a:lnSpc>
              <a:spcPct val="90000"/>
            </a:lnSpc>
            <a:spcBef>
              <a:spcPct val="0"/>
            </a:spcBef>
            <a:spcAft>
              <a:spcPct val="15000"/>
            </a:spcAft>
            <a:buChar char="••"/>
          </a:pPr>
          <a:r>
            <a:rPr lang="en-US" sz="1400" kern="1200" dirty="0" smtClean="0"/>
            <a:t>Review and monitor the auditors independence and performance</a:t>
          </a:r>
          <a:endParaRPr lang="en-IN" sz="1400" kern="1200" dirty="0"/>
        </a:p>
        <a:p>
          <a:pPr marL="114300" lvl="1" indent="-114300" algn="l" defTabSz="622300">
            <a:lnSpc>
              <a:spcPct val="90000"/>
            </a:lnSpc>
            <a:spcBef>
              <a:spcPct val="0"/>
            </a:spcBef>
            <a:spcAft>
              <a:spcPct val="15000"/>
            </a:spcAft>
            <a:buChar char="••"/>
          </a:pPr>
          <a:r>
            <a:rPr lang="en-US" sz="1400" kern="1200" dirty="0" smtClean="0"/>
            <a:t>Examination of  financial statement and auditors report  thereon. </a:t>
          </a:r>
          <a:r>
            <a:rPr lang="en-US" sz="1400" kern="1200" dirty="0" err="1" smtClean="0"/>
            <a:t>etc</a:t>
          </a:r>
          <a:endParaRPr lang="en-IN" sz="1400" kern="1200" dirty="0"/>
        </a:p>
      </dsp:txBody>
      <dsp:txXfrm rot="5400000">
        <a:off x="5200612" y="874712"/>
        <a:ext cx="2418457" cy="26241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5CA83-0B6E-47DF-807A-AF99F53F70BF}">
      <dsp:nvSpPr>
        <dsp:cNvPr id="0" name=""/>
        <dsp:cNvSpPr/>
      </dsp:nvSpPr>
      <dsp:spPr>
        <a:xfrm rot="16200000">
          <a:off x="-976622" y="977552"/>
          <a:ext cx="4373563" cy="2418457"/>
        </a:xfrm>
        <a:prstGeom prst="flowChartManualOperation">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037" bIns="0" numCol="1" spcCol="1270" anchor="t" anchorCtr="0">
          <a:noAutofit/>
        </a:bodyPr>
        <a:lstStyle/>
        <a:p>
          <a:pPr lvl="0" algn="l" defTabSz="755650">
            <a:lnSpc>
              <a:spcPct val="90000"/>
            </a:lnSpc>
            <a:spcBef>
              <a:spcPct val="0"/>
            </a:spcBef>
            <a:spcAft>
              <a:spcPct val="35000"/>
            </a:spcAft>
          </a:pPr>
          <a:r>
            <a:rPr lang="en-US" sz="1700" kern="1200" dirty="0" smtClean="0">
              <a:solidFill>
                <a:srgbClr val="C00000"/>
              </a:solidFill>
              <a:latin typeface="Algerian" pitchFamily="82" charset="0"/>
            </a:rPr>
            <a:t>Requirement</a:t>
          </a:r>
          <a:endParaRPr lang="en-IN" sz="1700" kern="1200" dirty="0">
            <a:solidFill>
              <a:srgbClr val="C00000"/>
            </a:solidFill>
            <a:latin typeface="Algerian" pitchFamily="82" charset="0"/>
          </a:endParaRPr>
        </a:p>
        <a:p>
          <a:pPr marL="114300" lvl="1" indent="-114300" algn="l" defTabSz="577850">
            <a:lnSpc>
              <a:spcPct val="90000"/>
            </a:lnSpc>
            <a:spcBef>
              <a:spcPct val="0"/>
            </a:spcBef>
            <a:spcAft>
              <a:spcPct val="15000"/>
            </a:spcAft>
            <a:buChar char="••"/>
          </a:pPr>
          <a:r>
            <a:rPr lang="en-US" sz="1300" kern="1200" dirty="0" smtClean="0"/>
            <a:t>Every listed company shall have audit committee; or</a:t>
          </a:r>
          <a:endParaRPr lang="en-IN" sz="1300" kern="1200" dirty="0"/>
        </a:p>
        <a:p>
          <a:pPr marL="114300" lvl="1" indent="-114300" algn="l" defTabSz="577850">
            <a:lnSpc>
              <a:spcPct val="90000"/>
            </a:lnSpc>
            <a:spcBef>
              <a:spcPct val="0"/>
            </a:spcBef>
            <a:spcAft>
              <a:spcPct val="15000"/>
            </a:spcAft>
            <a:buChar char="••"/>
          </a:pPr>
          <a:endParaRPr lang="en-IN" sz="1300" kern="1200" dirty="0"/>
        </a:p>
        <a:p>
          <a:pPr marL="114300" lvl="1" indent="-114300" algn="l" defTabSz="577850">
            <a:lnSpc>
              <a:spcPct val="90000"/>
            </a:lnSpc>
            <a:spcBef>
              <a:spcPct val="0"/>
            </a:spcBef>
            <a:spcAft>
              <a:spcPct val="15000"/>
            </a:spcAft>
            <a:buChar char="••"/>
          </a:pPr>
          <a:r>
            <a:rPr lang="en-US" sz="1300" kern="1200" dirty="0" smtClean="0">
              <a:solidFill>
                <a:schemeClr val="tx1"/>
              </a:solidFill>
            </a:rPr>
            <a:t>Other public company having paid up capital of 10 </a:t>
          </a:r>
          <a:r>
            <a:rPr lang="en-US" sz="1300" kern="1200" dirty="0" err="1" smtClean="0">
              <a:solidFill>
                <a:schemeClr val="tx1"/>
              </a:solidFill>
            </a:rPr>
            <a:t>crore</a:t>
          </a:r>
          <a:r>
            <a:rPr lang="en-US" sz="1300" kern="1200" dirty="0" smtClean="0">
              <a:solidFill>
                <a:schemeClr val="tx1"/>
              </a:solidFill>
            </a:rPr>
            <a:t> or more, or turnover of 100 </a:t>
          </a:r>
          <a:r>
            <a:rPr lang="en-US" sz="1300" kern="1200" dirty="0" err="1" smtClean="0">
              <a:solidFill>
                <a:schemeClr val="tx1"/>
              </a:solidFill>
            </a:rPr>
            <a:t>crore</a:t>
          </a:r>
          <a:r>
            <a:rPr lang="en-US" sz="1300" kern="1200" dirty="0" smtClean="0">
              <a:solidFill>
                <a:schemeClr val="tx1"/>
              </a:solidFill>
            </a:rPr>
            <a:t> or more, or loans or borrowings exceeding 50 </a:t>
          </a:r>
          <a:r>
            <a:rPr lang="en-US" sz="1300" kern="1200" dirty="0" err="1" smtClean="0">
              <a:solidFill>
                <a:schemeClr val="tx1"/>
              </a:solidFill>
            </a:rPr>
            <a:t>crore</a:t>
          </a:r>
          <a:endParaRPr lang="en-IN" sz="1300" kern="1200" dirty="0">
            <a:solidFill>
              <a:schemeClr val="tx1"/>
            </a:solidFill>
          </a:endParaRPr>
        </a:p>
      </dsp:txBody>
      <dsp:txXfrm rot="5400000">
        <a:off x="931" y="874712"/>
        <a:ext cx="2418457" cy="2624137"/>
      </dsp:txXfrm>
    </dsp:sp>
    <dsp:sp modelId="{E4F88E0F-6B86-4C43-90E3-E09517641B5C}">
      <dsp:nvSpPr>
        <dsp:cNvPr id="0" name=""/>
        <dsp:cNvSpPr/>
      </dsp:nvSpPr>
      <dsp:spPr>
        <a:xfrm rot="16200000">
          <a:off x="1623218" y="977552"/>
          <a:ext cx="4373563" cy="2418457"/>
        </a:xfrm>
        <a:prstGeom prst="flowChartManualOperation">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037" bIns="0" numCol="1" spcCol="1270" anchor="t" anchorCtr="0">
          <a:noAutofit/>
        </a:bodyPr>
        <a:lstStyle/>
        <a:p>
          <a:pPr lvl="0" algn="l" defTabSz="755650">
            <a:lnSpc>
              <a:spcPct val="90000"/>
            </a:lnSpc>
            <a:spcBef>
              <a:spcPct val="0"/>
            </a:spcBef>
            <a:spcAft>
              <a:spcPct val="35000"/>
            </a:spcAft>
          </a:pPr>
          <a:r>
            <a:rPr lang="en-US" sz="1700" kern="1200" dirty="0" smtClean="0">
              <a:solidFill>
                <a:schemeClr val="tx2"/>
              </a:solidFill>
              <a:latin typeface="Algerian" pitchFamily="82" charset="0"/>
            </a:rPr>
            <a:t>Formation</a:t>
          </a:r>
          <a:endParaRPr lang="en-IN" sz="1700" kern="1200" dirty="0">
            <a:solidFill>
              <a:schemeClr val="tx2"/>
            </a:solidFill>
            <a:latin typeface="Algerian" pitchFamily="82" charset="0"/>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Consist of </a:t>
          </a:r>
          <a:r>
            <a:rPr lang="en-US" sz="1300" i="1" u="sng" kern="1200" dirty="0" smtClean="0">
              <a:solidFill>
                <a:schemeClr val="tx1"/>
              </a:solidFill>
            </a:rPr>
            <a:t>three or more </a:t>
          </a:r>
          <a:r>
            <a:rPr lang="en-US" sz="1300" b="1" kern="1200" dirty="0" smtClean="0">
              <a:solidFill>
                <a:schemeClr val="tx1"/>
              </a:solidFill>
            </a:rPr>
            <a:t>non-executive directors </a:t>
          </a:r>
          <a:r>
            <a:rPr lang="en-US" sz="1300" b="0" kern="1200" dirty="0" smtClean="0">
              <a:solidFill>
                <a:schemeClr val="tx1"/>
              </a:solidFill>
            </a:rPr>
            <a:t>out of which </a:t>
          </a:r>
          <a:r>
            <a:rPr lang="en-US" sz="1300" b="0" i="1" kern="1200" dirty="0" smtClean="0">
              <a:solidFill>
                <a:schemeClr val="tx1"/>
              </a:solidFill>
            </a:rPr>
            <a:t>not less than </a:t>
          </a:r>
          <a:r>
            <a:rPr lang="en-US" sz="1300" b="1" i="1" kern="1200" dirty="0" smtClean="0">
              <a:solidFill>
                <a:schemeClr val="tx1"/>
              </a:solidFill>
            </a:rPr>
            <a:t>one half shall be independent directors</a:t>
          </a:r>
          <a:endParaRPr lang="en-IN" sz="1300" kern="1200" dirty="0">
            <a:solidFill>
              <a:schemeClr val="tx1"/>
            </a:solidFill>
          </a:endParaRPr>
        </a:p>
        <a:p>
          <a:pPr marL="114300" lvl="1" indent="-114300" algn="l" defTabSz="577850">
            <a:lnSpc>
              <a:spcPct val="90000"/>
            </a:lnSpc>
            <a:spcBef>
              <a:spcPct val="0"/>
            </a:spcBef>
            <a:spcAft>
              <a:spcPct val="15000"/>
            </a:spcAft>
            <a:buChar char="••"/>
          </a:pPr>
          <a:endParaRPr lang="en-IN"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But, chairperson (either executive or non-executive)  can be appointed as a member </a:t>
          </a:r>
          <a:r>
            <a:rPr lang="en-US" sz="1300" b="1" kern="1200" dirty="0" smtClean="0">
              <a:solidFill>
                <a:schemeClr val="tx1"/>
              </a:solidFill>
            </a:rPr>
            <a:t>But cannot chair the committee</a:t>
          </a:r>
          <a:endParaRPr lang="en-IN" sz="1300" kern="1200" dirty="0">
            <a:solidFill>
              <a:schemeClr val="tx1"/>
            </a:solidFill>
          </a:endParaRPr>
        </a:p>
      </dsp:txBody>
      <dsp:txXfrm rot="5400000">
        <a:off x="2600771" y="874712"/>
        <a:ext cx="2418457" cy="2624137"/>
      </dsp:txXfrm>
    </dsp:sp>
    <dsp:sp modelId="{1AFC4E46-3CC7-4E7F-AF58-C5D9492E0A2C}">
      <dsp:nvSpPr>
        <dsp:cNvPr id="0" name=""/>
        <dsp:cNvSpPr/>
      </dsp:nvSpPr>
      <dsp:spPr>
        <a:xfrm rot="16200000">
          <a:off x="4223059" y="977552"/>
          <a:ext cx="4373563" cy="2418457"/>
        </a:xfrm>
        <a:prstGeom prst="flowChartManualOperation">
          <a:avLst/>
        </a:prstGeom>
        <a:solidFill>
          <a:srgbClr val="00B050"/>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10037" bIns="0" numCol="1" spcCol="1270" anchor="t" anchorCtr="0">
          <a:noAutofit/>
        </a:bodyPr>
        <a:lstStyle/>
        <a:p>
          <a:pPr lvl="0" algn="l" defTabSz="755650">
            <a:lnSpc>
              <a:spcPct val="90000"/>
            </a:lnSpc>
            <a:spcBef>
              <a:spcPct val="0"/>
            </a:spcBef>
            <a:spcAft>
              <a:spcPct val="35000"/>
            </a:spcAft>
          </a:pPr>
          <a:r>
            <a:rPr lang="en-US" sz="1700" kern="1200" dirty="0" smtClean="0">
              <a:solidFill>
                <a:schemeClr val="tx2"/>
              </a:solidFill>
              <a:latin typeface="Algerian" pitchFamily="82" charset="0"/>
            </a:rPr>
            <a:t>Duties of Nomination Committee</a:t>
          </a:r>
          <a:endParaRPr lang="en-IN" sz="1700" kern="1200" dirty="0">
            <a:solidFill>
              <a:schemeClr val="tx2"/>
            </a:solidFill>
            <a:latin typeface="Algerian" pitchFamily="82" charset="0"/>
          </a:endParaRPr>
        </a:p>
        <a:p>
          <a:pPr marL="114300" lvl="1" indent="-114300" algn="l" defTabSz="577850">
            <a:lnSpc>
              <a:spcPct val="90000"/>
            </a:lnSpc>
            <a:spcBef>
              <a:spcPct val="0"/>
            </a:spcBef>
            <a:spcAft>
              <a:spcPct val="15000"/>
            </a:spcAft>
            <a:buChar char="••"/>
          </a:pPr>
          <a:r>
            <a:rPr lang="en-US" sz="1300" kern="1200" dirty="0" smtClean="0"/>
            <a:t>Shall formulate the criteria for determining qualification, positive attributes and independence of director.</a:t>
          </a:r>
          <a:endParaRPr lang="en-IN" sz="1300" kern="1200" dirty="0"/>
        </a:p>
        <a:p>
          <a:pPr marL="114300" lvl="1" indent="-114300" algn="l" defTabSz="577850">
            <a:lnSpc>
              <a:spcPct val="90000"/>
            </a:lnSpc>
            <a:spcBef>
              <a:spcPct val="0"/>
            </a:spcBef>
            <a:spcAft>
              <a:spcPct val="15000"/>
            </a:spcAft>
            <a:buChar char="••"/>
          </a:pPr>
          <a:r>
            <a:rPr lang="en-US" sz="1300" kern="1200" dirty="0" smtClean="0"/>
            <a:t>Shall identify the person who are  capable of being  directors and who may be appointed in senior management.</a:t>
          </a:r>
          <a:endParaRPr lang="en-IN" sz="1300" kern="1200" dirty="0"/>
        </a:p>
      </dsp:txBody>
      <dsp:txXfrm rot="5400000">
        <a:off x="5200612" y="874712"/>
        <a:ext cx="2418457" cy="26241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C1273-F7EB-4E9D-8596-1F3595669635}">
      <dsp:nvSpPr>
        <dsp:cNvPr id="0" name=""/>
        <dsp:cNvSpPr/>
      </dsp:nvSpPr>
      <dsp:spPr>
        <a:xfrm>
          <a:off x="0" y="0"/>
          <a:ext cx="8382000" cy="0"/>
        </a:xfrm>
        <a:prstGeom prst="line">
          <a:avLst/>
        </a:prstGeom>
        <a:solidFill>
          <a:schemeClr val="accent1">
            <a:hueOff val="0"/>
            <a:satOff val="0"/>
            <a:lumOff val="0"/>
            <a:alphaOff val="0"/>
          </a:schemeClr>
        </a:solidFill>
        <a:ln>
          <a:noFill/>
        </a:ln>
        <a:effectLst>
          <a:outerShdw blurRad="39999" dist="23000" algn="bl"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2E75F84-944B-4E47-8313-2034A662EC24}">
      <dsp:nvSpPr>
        <dsp:cNvPr id="0" name=""/>
        <dsp:cNvSpPr/>
      </dsp:nvSpPr>
      <dsp:spPr>
        <a:xfrm>
          <a:off x="0" y="0"/>
          <a:ext cx="1676400" cy="505936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kern="1200" dirty="0" smtClean="0"/>
            <a:t>Guidelines for professional Conduct</a:t>
          </a:r>
          <a:endParaRPr lang="en-IN" sz="2200" kern="1200" dirty="0"/>
        </a:p>
      </dsp:txBody>
      <dsp:txXfrm>
        <a:off x="0" y="0"/>
        <a:ext cx="1676400" cy="5059363"/>
      </dsp:txXfrm>
    </dsp:sp>
    <dsp:sp modelId="{03253F53-F170-41BB-A09A-0894E875EB29}">
      <dsp:nvSpPr>
        <dsp:cNvPr id="0" name=""/>
        <dsp:cNvSpPr/>
      </dsp:nvSpPr>
      <dsp:spPr>
        <a:xfrm>
          <a:off x="1802130" y="39835"/>
          <a:ext cx="6579870" cy="79670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Uphold ethical standards of integrity and probity	</a:t>
          </a:r>
          <a:endParaRPr lang="en-IN" sz="1500" kern="1200" dirty="0"/>
        </a:p>
      </dsp:txBody>
      <dsp:txXfrm>
        <a:off x="1802130" y="39835"/>
        <a:ext cx="6579870" cy="796701"/>
      </dsp:txXfrm>
    </dsp:sp>
    <dsp:sp modelId="{D72B1557-1495-4281-8F88-6E6D76B71661}">
      <dsp:nvSpPr>
        <dsp:cNvPr id="0" name=""/>
        <dsp:cNvSpPr/>
      </dsp:nvSpPr>
      <dsp:spPr>
        <a:xfrm>
          <a:off x="1676400" y="836536"/>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364C8FB2-DA75-4F23-AF19-38DA712039BD}">
      <dsp:nvSpPr>
        <dsp:cNvPr id="0" name=""/>
        <dsp:cNvSpPr/>
      </dsp:nvSpPr>
      <dsp:spPr>
        <a:xfrm>
          <a:off x="1802130" y="876371"/>
          <a:ext cx="6579870" cy="79670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Act actively and constructively while exercising his duties</a:t>
          </a:r>
          <a:endParaRPr lang="en-IN" sz="1500" kern="1200" dirty="0"/>
        </a:p>
      </dsp:txBody>
      <dsp:txXfrm>
        <a:off x="1802130" y="876371"/>
        <a:ext cx="6579870" cy="796701"/>
      </dsp:txXfrm>
    </dsp:sp>
    <dsp:sp modelId="{B5894A33-F305-466F-ACD0-B486940FEF95}">
      <dsp:nvSpPr>
        <dsp:cNvPr id="0" name=""/>
        <dsp:cNvSpPr/>
      </dsp:nvSpPr>
      <dsp:spPr>
        <a:xfrm>
          <a:off x="1676400" y="1673073"/>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1C6320AB-1CCB-489E-AFCF-D2B3FBAFFC10}">
      <dsp:nvSpPr>
        <dsp:cNvPr id="0" name=""/>
        <dsp:cNvSpPr/>
      </dsp:nvSpPr>
      <dsp:spPr>
        <a:xfrm>
          <a:off x="1802130" y="1712908"/>
          <a:ext cx="6579870" cy="79670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Exercise his responsibilities in bona fide manner in the interest of company.</a:t>
          </a:r>
        </a:p>
      </dsp:txBody>
      <dsp:txXfrm>
        <a:off x="1802130" y="1712908"/>
        <a:ext cx="6579870" cy="796701"/>
      </dsp:txXfrm>
    </dsp:sp>
    <dsp:sp modelId="{A4F961A2-9B54-4711-B628-DF72268CC3D8}">
      <dsp:nvSpPr>
        <dsp:cNvPr id="0" name=""/>
        <dsp:cNvSpPr/>
      </dsp:nvSpPr>
      <dsp:spPr>
        <a:xfrm>
          <a:off x="1676400" y="250960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FAF771B8-D446-4648-A97D-AF58DEAEDFF2}">
      <dsp:nvSpPr>
        <dsp:cNvPr id="0" name=""/>
        <dsp:cNvSpPr/>
      </dsp:nvSpPr>
      <dsp:spPr>
        <a:xfrm>
          <a:off x="1802130" y="2549444"/>
          <a:ext cx="6579870" cy="79670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Devote sufficient time and attention to his professional obligation for informed and balanced decision making</a:t>
          </a:r>
        </a:p>
      </dsp:txBody>
      <dsp:txXfrm>
        <a:off x="1802130" y="2549444"/>
        <a:ext cx="6579870" cy="796701"/>
      </dsp:txXfrm>
    </dsp:sp>
    <dsp:sp modelId="{CF5A4FD9-863F-432A-8CA1-161EE28F51C7}">
      <dsp:nvSpPr>
        <dsp:cNvPr id="0" name=""/>
        <dsp:cNvSpPr/>
      </dsp:nvSpPr>
      <dsp:spPr>
        <a:xfrm>
          <a:off x="1676400" y="3346146"/>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7F30319D-9CF5-4728-9713-20EFC818747B}">
      <dsp:nvSpPr>
        <dsp:cNvPr id="0" name=""/>
        <dsp:cNvSpPr/>
      </dsp:nvSpPr>
      <dsp:spPr>
        <a:xfrm>
          <a:off x="1802130" y="3385981"/>
          <a:ext cx="6579870" cy="79670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dirty="0" smtClean="0"/>
            <a:t>Not abuse his position to detriment of the company or its shareholders or for the purpose of gaining direct or indirect personal advantage.</a:t>
          </a:r>
        </a:p>
      </dsp:txBody>
      <dsp:txXfrm>
        <a:off x="1802130" y="3385981"/>
        <a:ext cx="6579870" cy="796701"/>
      </dsp:txXfrm>
    </dsp:sp>
    <dsp:sp modelId="{FC5697AE-85DF-4D44-883C-9275C04385D3}">
      <dsp:nvSpPr>
        <dsp:cNvPr id="0" name=""/>
        <dsp:cNvSpPr/>
      </dsp:nvSpPr>
      <dsp:spPr>
        <a:xfrm>
          <a:off x="1676400" y="4182682"/>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840AEC1C-65DE-4E85-A4CB-AB4FFE9FE0DB}">
      <dsp:nvSpPr>
        <dsp:cNvPr id="0" name=""/>
        <dsp:cNvSpPr/>
      </dsp:nvSpPr>
      <dsp:spPr>
        <a:xfrm>
          <a:off x="1802130" y="4222517"/>
          <a:ext cx="6579870" cy="79670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kern="1200" smtClean="0"/>
            <a:t>Assist the company in implementing the best corporate governance practices.</a:t>
          </a:r>
          <a:endParaRPr lang="en-US" sz="1500" kern="1200" dirty="0" smtClean="0"/>
        </a:p>
        <a:p>
          <a:pPr lvl="0" algn="l" defTabSz="666750">
            <a:lnSpc>
              <a:spcPct val="90000"/>
            </a:lnSpc>
            <a:spcBef>
              <a:spcPct val="0"/>
            </a:spcBef>
            <a:spcAft>
              <a:spcPct val="35000"/>
            </a:spcAft>
          </a:pPr>
          <a:endParaRPr lang="en-US" sz="1500" kern="1200" dirty="0" smtClean="0"/>
        </a:p>
      </dsp:txBody>
      <dsp:txXfrm>
        <a:off x="1802130" y="4222517"/>
        <a:ext cx="6579870" cy="796701"/>
      </dsp:txXfrm>
    </dsp:sp>
    <dsp:sp modelId="{424F6F51-8902-4183-A460-1B35F7370120}">
      <dsp:nvSpPr>
        <dsp:cNvPr id="0" name=""/>
        <dsp:cNvSpPr/>
      </dsp:nvSpPr>
      <dsp:spPr>
        <a:xfrm>
          <a:off x="1676400" y="501921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C1273-F7EB-4E9D-8596-1F3595669635}">
      <dsp:nvSpPr>
        <dsp:cNvPr id="0" name=""/>
        <dsp:cNvSpPr/>
      </dsp:nvSpPr>
      <dsp:spPr>
        <a:xfrm>
          <a:off x="0" y="0"/>
          <a:ext cx="8382000" cy="0"/>
        </a:xfrm>
        <a:prstGeom prst="line">
          <a:avLst/>
        </a:prstGeom>
        <a:solidFill>
          <a:schemeClr val="accent1">
            <a:hueOff val="0"/>
            <a:satOff val="0"/>
            <a:lumOff val="0"/>
            <a:alphaOff val="0"/>
          </a:schemeClr>
        </a:solidFill>
        <a:ln>
          <a:noFill/>
        </a:ln>
        <a:effectLst>
          <a:outerShdw blurRad="39999" dist="23000" algn="bl"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2E75F84-944B-4E47-8313-2034A662EC24}">
      <dsp:nvSpPr>
        <dsp:cNvPr id="0" name=""/>
        <dsp:cNvSpPr/>
      </dsp:nvSpPr>
      <dsp:spPr>
        <a:xfrm>
          <a:off x="0" y="0"/>
          <a:ext cx="1676400" cy="505936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smtClean="0"/>
            <a:t>Roles and functions of Independent Director</a:t>
          </a:r>
          <a:endParaRPr lang="en-IN" sz="2100" kern="1200" dirty="0"/>
        </a:p>
      </dsp:txBody>
      <dsp:txXfrm>
        <a:off x="0" y="0"/>
        <a:ext cx="1676400" cy="5059363"/>
      </dsp:txXfrm>
    </dsp:sp>
    <dsp:sp modelId="{03253F53-F170-41BB-A09A-0894E875EB29}">
      <dsp:nvSpPr>
        <dsp:cNvPr id="0" name=""/>
        <dsp:cNvSpPr/>
      </dsp:nvSpPr>
      <dsp:spPr>
        <a:xfrm>
          <a:off x="1802130" y="4767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Help in bringing the independent judgment on issues of strategy, performance, risk management, resources, key appointments etc.</a:t>
          </a:r>
          <a:endParaRPr lang="en-IN" sz="1600" kern="1200" dirty="0"/>
        </a:p>
      </dsp:txBody>
      <dsp:txXfrm>
        <a:off x="1802130" y="47678"/>
        <a:ext cx="6579870" cy="953571"/>
      </dsp:txXfrm>
    </dsp:sp>
    <dsp:sp modelId="{D72B1557-1495-4281-8F88-6E6D76B71661}">
      <dsp:nvSpPr>
        <dsp:cNvPr id="0" name=""/>
        <dsp:cNvSpPr/>
      </dsp:nvSpPr>
      <dsp:spPr>
        <a:xfrm>
          <a:off x="1676400" y="100124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364C8FB2-DA75-4F23-AF19-38DA712039BD}">
      <dsp:nvSpPr>
        <dsp:cNvPr id="0" name=""/>
        <dsp:cNvSpPr/>
      </dsp:nvSpPr>
      <dsp:spPr>
        <a:xfrm>
          <a:off x="1802130" y="104892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Bring an objective view in the evaluation of the performance of board and management.</a:t>
          </a:r>
          <a:endParaRPr lang="en-IN" sz="1600" kern="1200" dirty="0"/>
        </a:p>
      </dsp:txBody>
      <dsp:txXfrm>
        <a:off x="1802130" y="1048928"/>
        <a:ext cx="6579870" cy="953571"/>
      </dsp:txXfrm>
    </dsp:sp>
    <dsp:sp modelId="{B5894A33-F305-466F-ACD0-B486940FEF95}">
      <dsp:nvSpPr>
        <dsp:cNvPr id="0" name=""/>
        <dsp:cNvSpPr/>
      </dsp:nvSpPr>
      <dsp:spPr>
        <a:xfrm>
          <a:off x="1676400" y="200249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1C6320AB-1CCB-489E-AFCF-D2B3FBAFFC10}">
      <dsp:nvSpPr>
        <dsp:cNvPr id="0" name=""/>
        <dsp:cNvSpPr/>
      </dsp:nvSpPr>
      <dsp:spPr>
        <a:xfrm>
          <a:off x="1802130" y="205017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Scrutinize the performance of management in meeting agreed goals and monitor the reporting performance. </a:t>
          </a:r>
          <a:endParaRPr lang="en-IN" sz="1600" kern="1200" dirty="0"/>
        </a:p>
      </dsp:txBody>
      <dsp:txXfrm>
        <a:off x="1802130" y="2050178"/>
        <a:ext cx="6579870" cy="953571"/>
      </dsp:txXfrm>
    </dsp:sp>
    <dsp:sp modelId="{A4F961A2-9B54-4711-B628-DF72268CC3D8}">
      <dsp:nvSpPr>
        <dsp:cNvPr id="0" name=""/>
        <dsp:cNvSpPr/>
      </dsp:nvSpPr>
      <dsp:spPr>
        <a:xfrm>
          <a:off x="1676400" y="300374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FAF771B8-D446-4648-A97D-AF58DEAEDFF2}">
      <dsp:nvSpPr>
        <dsp:cNvPr id="0" name=""/>
        <dsp:cNvSpPr/>
      </dsp:nvSpPr>
      <dsp:spPr>
        <a:xfrm>
          <a:off x="1802130" y="305142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Balance and safeguard the interest of all the stakeholders particularly minority stakeholders.</a:t>
          </a:r>
        </a:p>
      </dsp:txBody>
      <dsp:txXfrm>
        <a:off x="1802130" y="3051428"/>
        <a:ext cx="6579870" cy="953571"/>
      </dsp:txXfrm>
    </dsp:sp>
    <dsp:sp modelId="{CF5A4FD9-863F-432A-8CA1-161EE28F51C7}">
      <dsp:nvSpPr>
        <dsp:cNvPr id="0" name=""/>
        <dsp:cNvSpPr/>
      </dsp:nvSpPr>
      <dsp:spPr>
        <a:xfrm>
          <a:off x="1676400" y="400499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 modelId="{7F30319D-9CF5-4728-9713-20EFC818747B}">
      <dsp:nvSpPr>
        <dsp:cNvPr id="0" name=""/>
        <dsp:cNvSpPr/>
      </dsp:nvSpPr>
      <dsp:spPr>
        <a:xfrm>
          <a:off x="1802130" y="4052678"/>
          <a:ext cx="6579870" cy="953571"/>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 moderate and arbitrate in the interest of the company as a whole, in situations of conflict between management and shareholder’s interest.</a:t>
          </a:r>
        </a:p>
        <a:p>
          <a:pPr lvl="0" algn="l" defTabSz="711200">
            <a:lnSpc>
              <a:spcPct val="90000"/>
            </a:lnSpc>
            <a:spcBef>
              <a:spcPct val="0"/>
            </a:spcBef>
            <a:spcAft>
              <a:spcPct val="35000"/>
            </a:spcAft>
          </a:pPr>
          <a:endParaRPr lang="en-US" sz="1600" kern="1200" dirty="0" smtClean="0"/>
        </a:p>
      </dsp:txBody>
      <dsp:txXfrm>
        <a:off x="1802130" y="4052678"/>
        <a:ext cx="6579870" cy="953571"/>
      </dsp:txXfrm>
    </dsp:sp>
    <dsp:sp modelId="{FC5697AE-85DF-4D44-883C-9275C04385D3}">
      <dsp:nvSpPr>
        <dsp:cNvPr id="0" name=""/>
        <dsp:cNvSpPr/>
      </dsp:nvSpPr>
      <dsp:spPr>
        <a:xfrm>
          <a:off x="1676400" y="5006249"/>
          <a:ext cx="6705600" cy="0"/>
        </a:xfrm>
        <a:prstGeom prst="line">
          <a:avLst/>
        </a:prstGeom>
        <a:solidFill>
          <a:schemeClr val="accent1">
            <a:hueOff val="0"/>
            <a:satOff val="0"/>
            <a:lumOff val="0"/>
            <a:alphaOff val="0"/>
          </a:schemeClr>
        </a:solidFill>
        <a:ln w="28575" cap="flat" cmpd="sng" algn="ctr">
          <a:solidFill>
            <a:schemeClr val="accent1">
              <a:tint val="50000"/>
              <a:hueOff val="0"/>
              <a:satOff val="0"/>
              <a:lumOff val="0"/>
              <a:alphaOff val="0"/>
            </a:schemeClr>
          </a:solidFill>
          <a:prstDash val="solid"/>
        </a:ln>
        <a:effectLst/>
        <a:scene3d>
          <a:camera prst="orthographicFront">
            <a:rot lat="0" lon="0" rev="0"/>
          </a:camera>
          <a:lightRig rig="contrasting" dir="t">
            <a:rot lat="0" lon="0" rev="1200000"/>
          </a:lightRig>
        </a:scene3d>
        <a:sp3d z="10000"/>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86200" y="7823200"/>
            <a:ext cx="2971800" cy="1320800"/>
          </a:xfrm>
          <a:prstGeom prst="rect">
            <a:avLst/>
          </a:prstGeom>
        </p:spPr>
        <p:txBody>
          <a:bodyPr vert="horz" lIns="91440" tIns="45720" rIns="91440" bIns="45720" rtlCol="0" anchor="b"/>
          <a:lstStyle>
            <a:lvl1pPr algn="r">
              <a:defRPr sz="1200"/>
            </a:lvl1pPr>
          </a:lstStyle>
          <a:p>
            <a:r>
              <a:rPr lang="en-US" dirty="0" smtClean="0"/>
              <a:t>304-306  DLF CENTER</a:t>
            </a:r>
          </a:p>
          <a:p>
            <a:r>
              <a:rPr lang="en-US" dirty="0" smtClean="0"/>
              <a:t>SAVITRI CINEMA COMPLEX</a:t>
            </a:r>
          </a:p>
          <a:p>
            <a:r>
              <a:rPr lang="en-US" dirty="0" smtClean="0"/>
              <a:t>GREATER KAILASH – II</a:t>
            </a:r>
          </a:p>
          <a:p>
            <a:r>
              <a:rPr lang="en-US" dirty="0" smtClean="0"/>
              <a:t>NEW DELHI 110048</a:t>
            </a:r>
            <a:endParaRPr lang="en-IN" dirty="0"/>
          </a:p>
        </p:txBody>
      </p:sp>
      <p:sp>
        <p:nvSpPr>
          <p:cNvPr id="6" name="Date Placeholder 5"/>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E010A4C-F0D1-4CF6-BDE0-9B9B766B4F3C}" type="datetimeFigureOut">
              <a:rPr lang="en-IN" smtClean="0"/>
              <a:t>21-08-2014</a:t>
            </a:fld>
            <a:endParaRPr lang="en-IN"/>
          </a:p>
        </p:txBody>
      </p:sp>
      <p:sp>
        <p:nvSpPr>
          <p:cNvPr id="7" name="Header Placeholder 6"/>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8" name="Footer Placeholder 7"/>
          <p:cNvSpPr>
            <a:spLocks noGrp="1"/>
          </p:cNvSpPr>
          <p:nvPr>
            <p:ph type="ftr" sz="quarter" idx="2"/>
          </p:nvPr>
        </p:nvSpPr>
        <p:spPr>
          <a:xfrm>
            <a:off x="0" y="8685213"/>
            <a:ext cx="2971800" cy="457200"/>
          </a:xfrm>
          <a:prstGeom prst="rect">
            <a:avLst/>
          </a:prstGeom>
          <a:blipFill>
            <a:blip r:embed="rId2"/>
            <a:stretch>
              <a:fillRect/>
            </a:stretch>
          </a:blipFill>
        </p:spPr>
        <p:txBody>
          <a:bodyPr vert="horz" lIns="91440" tIns="45720" rIns="91440" bIns="45720" rtlCol="0" anchor="b"/>
          <a:lstStyle>
            <a:lvl1pPr algn="l">
              <a:defRPr sz="1200"/>
            </a:lvl1pPr>
          </a:lstStyle>
          <a:p>
            <a:endParaRPr lang="en-IN" dirty="0">
              <a:blipFill>
                <a:blip r:embed="rId2"/>
                <a:stretch>
                  <a:fillRect/>
                </a:stretch>
              </a:blipFill>
            </a:endParaRPr>
          </a:p>
        </p:txBody>
      </p:sp>
    </p:spTree>
    <p:extLst>
      <p:ext uri="{BB962C8B-B14F-4D97-AF65-F5344CB8AC3E}">
        <p14:creationId xmlns:p14="http://schemas.microsoft.com/office/powerpoint/2010/main" val="1790455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4" name="Slide Image Placeholder 3"/>
          <p:cNvSpPr>
            <a:spLocks noGrp="1" noRot="1" noChangeAspect="1"/>
          </p:cNvSpPr>
          <p:nvPr>
            <p:ph type="sldImg" idx="2"/>
          </p:nvPr>
        </p:nvSpPr>
        <p:spPr>
          <a:xfrm>
            <a:off x="1185863"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8" name="Slide Number Placeholder 7"/>
          <p:cNvSpPr>
            <a:spLocks noGrp="1"/>
          </p:cNvSpPr>
          <p:nvPr>
            <p:ph type="sldNum" sz="quarter" idx="5"/>
          </p:nvPr>
        </p:nvSpPr>
        <p:spPr>
          <a:xfrm>
            <a:off x="3885010" y="8684684"/>
            <a:ext cx="2971800" cy="457200"/>
          </a:xfrm>
          <a:prstGeom prst="rect">
            <a:avLst/>
          </a:prstGeom>
        </p:spPr>
        <p:txBody>
          <a:bodyPr vert="horz" lIns="91440" tIns="45720" rIns="91440" bIns="45720" rtlCol="0" anchor="b"/>
          <a:lstStyle>
            <a:lvl1pPr algn="r">
              <a:defRPr sz="1200"/>
            </a:lvl1pPr>
          </a:lstStyle>
          <a:p>
            <a:fld id="{9642DC9B-54AD-477F-929A-2B6433295D74}" type="slidenum">
              <a:rPr lang="en-IN" smtClean="0"/>
              <a:t>‹#›</a:t>
            </a:fld>
            <a:endParaRPr lang="en-IN"/>
          </a:p>
        </p:txBody>
      </p:sp>
      <p:sp>
        <p:nvSpPr>
          <p:cNvPr id="9" name="Date Placeholder 8"/>
          <p:cNvSpPr>
            <a:spLocks noGrp="1"/>
          </p:cNvSpPr>
          <p:nvPr>
            <p:ph type="dt" idx="1"/>
          </p:nvPr>
        </p:nvSpPr>
        <p:spPr>
          <a:xfrm>
            <a:off x="3885010" y="0"/>
            <a:ext cx="2971800" cy="457200"/>
          </a:xfrm>
          <a:prstGeom prst="rect">
            <a:avLst/>
          </a:prstGeom>
        </p:spPr>
        <p:txBody>
          <a:bodyPr vert="horz" lIns="91440" tIns="45720" rIns="91440" bIns="45720" rtlCol="0"/>
          <a:lstStyle>
            <a:lvl1pPr algn="r">
              <a:defRPr sz="1200"/>
            </a:lvl1pPr>
          </a:lstStyle>
          <a:p>
            <a:fld id="{82CE10AE-5639-4AAF-BD35-EC27DE1AD892}" type="datetimeFigureOut">
              <a:rPr lang="en-IN" smtClean="0"/>
              <a:t>21-08-2014</a:t>
            </a:fld>
            <a:endParaRPr lang="en-IN"/>
          </a:p>
        </p:txBody>
      </p:sp>
    </p:spTree>
    <p:extLst>
      <p:ext uri="{BB962C8B-B14F-4D97-AF65-F5344CB8AC3E}">
        <p14:creationId xmlns:p14="http://schemas.microsoft.com/office/powerpoint/2010/main" val="2157599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85800"/>
            <a:ext cx="4572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41E6060-2E72-4CBC-964A-5BE9523D14D9}" type="slidenum">
              <a:rPr lang="en-IN" smtClean="0"/>
              <a:t>1</a:t>
            </a:fld>
            <a:endParaRPr lang="en-IN" dirty="0"/>
          </a:p>
        </p:txBody>
      </p:sp>
    </p:spTree>
    <p:extLst>
      <p:ext uri="{BB962C8B-B14F-4D97-AF65-F5344CB8AC3E}">
        <p14:creationId xmlns:p14="http://schemas.microsoft.com/office/powerpoint/2010/main" val="1511092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85800"/>
            <a:ext cx="4572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41E6060-2E72-4CBC-964A-5BE9523D14D9}" type="slidenum">
              <a:rPr lang="en-IN" smtClean="0"/>
              <a:t>4</a:t>
            </a:fld>
            <a:endParaRPr lang="en-IN" dirty="0"/>
          </a:p>
        </p:txBody>
      </p:sp>
    </p:spTree>
    <p:extLst>
      <p:ext uri="{BB962C8B-B14F-4D97-AF65-F5344CB8AC3E}">
        <p14:creationId xmlns:p14="http://schemas.microsoft.com/office/powerpoint/2010/main" val="3187836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85800"/>
            <a:ext cx="4572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41E6060-2E72-4CBC-964A-5BE9523D14D9}" type="slidenum">
              <a:rPr lang="en-IN" smtClean="0"/>
              <a:t>5</a:t>
            </a:fld>
            <a:endParaRPr lang="en-IN" dirty="0"/>
          </a:p>
        </p:txBody>
      </p:sp>
    </p:spTree>
    <p:extLst>
      <p:ext uri="{BB962C8B-B14F-4D97-AF65-F5344CB8AC3E}">
        <p14:creationId xmlns:p14="http://schemas.microsoft.com/office/powerpoint/2010/main" val="2673550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Nkandco.com</a:t>
            </a:r>
            <a:endParaRPr lang="en-IN" dirty="0"/>
          </a:p>
        </p:txBody>
      </p:sp>
      <p:sp>
        <p:nvSpPr>
          <p:cNvPr id="5" name="Footer Placeholder 4"/>
          <p:cNvSpPr>
            <a:spLocks noGrp="1"/>
          </p:cNvSpPr>
          <p:nvPr>
            <p:ph type="ftr" sz="quarter" idx="11"/>
          </p:nvPr>
        </p:nvSpPr>
        <p:spPr/>
        <p:txBody>
          <a:bodyPr/>
          <a:lstStyle/>
          <a:p>
            <a:endParaRPr lang="en-IN"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FAEA80C-1A04-4C8C-B639-02A08AC23F0B}" type="slidenum">
              <a:rPr lang="en-IN" smtClean="0"/>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Nkandco.com</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312168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r>
              <a:rPr lang="en-US" smtClean="0"/>
              <a:t>Nkandco.com</a:t>
            </a:r>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877450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r>
              <a:rPr lang="en-US" smtClean="0"/>
              <a:t>Nkandco.com</a:t>
            </a:r>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790722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r>
              <a:rPr lang="en-US" smtClean="0"/>
              <a:t>Nkandco.com</a:t>
            </a:r>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3808365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Nkandco.com</a:t>
            </a:r>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2470042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Nkandco.com</a:t>
            </a:r>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2958631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Nkandco.com</a:t>
            </a:r>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3566885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r>
              <a:rPr lang="en-US" smtClean="0"/>
              <a:t>Nkandco.com</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3562920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r>
              <a:rPr lang="en-US" smtClean="0"/>
              <a:t>Nkandco.com</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911874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smtClean="0"/>
              <a:t>Nkandco.com</a:t>
            </a:r>
            <a:endParaRPr lang="en-IN" dirty="0"/>
          </a:p>
        </p:txBody>
      </p:sp>
      <p:sp>
        <p:nvSpPr>
          <p:cNvPr id="8" name="Slide Number Placeholder 7"/>
          <p:cNvSpPr>
            <a:spLocks noGrp="1"/>
          </p:cNvSpPr>
          <p:nvPr>
            <p:ph type="sldNum" sz="quarter" idx="11"/>
          </p:nvPr>
        </p:nvSpPr>
        <p:spPr/>
        <p:txBody>
          <a:bodyPr/>
          <a:lstStyle/>
          <a:p>
            <a:fld id="{9FAEA80C-1A04-4C8C-B639-02A08AC23F0B}" type="slidenum">
              <a:rPr lang="en-IN" smtClean="0"/>
              <a:t>‹#›</a:t>
            </a:fld>
            <a:endParaRPr lang="en-IN" dirty="0"/>
          </a:p>
        </p:txBody>
      </p:sp>
      <p:sp>
        <p:nvSpPr>
          <p:cNvPr id="9" name="Footer Placeholder 8"/>
          <p:cNvSpPr>
            <a:spLocks noGrp="1"/>
          </p:cNvSpPr>
          <p:nvPr>
            <p:ph type="ftr" sz="quarter" idx="12"/>
          </p:nvPr>
        </p:nvSpPr>
        <p:spPr>
          <a:xfrm>
            <a:off x="304800" y="6096000"/>
            <a:ext cx="2743200" cy="533400"/>
          </a:xfrm>
          <a:blipFill dpi="0" rotWithShape="1">
            <a:blip r:embed="rId2"/>
            <a:srcRect/>
            <a:stretch>
              <a:fillRect/>
            </a:stretch>
          </a:blipFill>
          <a:ln>
            <a:noFill/>
          </a:ln>
        </p:spPr>
        <p:txBody>
          <a:bodyPr wrap="none"/>
          <a:lstStyle>
            <a:lvl1pPr>
              <a:defRPr>
                <a:ln>
                  <a:noFill/>
                </a:ln>
                <a:noFill/>
              </a:defRPr>
            </a:lvl1pPr>
          </a:lstStyle>
          <a:p>
            <a:endParaRPr lang="en-IN" dirty="0"/>
          </a:p>
        </p:txBody>
      </p:sp>
      <p:sp>
        <p:nvSpPr>
          <p:cNvPr id="14" name="Title 13"/>
          <p:cNvSpPr>
            <a:spLocks noGrp="1"/>
          </p:cNvSpPr>
          <p:nvPr>
            <p:ph type="title"/>
          </p:nvPr>
        </p:nvSpPr>
        <p:spPr/>
        <p:txBody>
          <a:bodyPr/>
          <a:lstStyle/>
          <a:p>
            <a:r>
              <a:rPr lang="en-US" smtClean="0"/>
              <a:t>Click to edit Master title style</a:t>
            </a:r>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smtClean="0"/>
              <a:t>Nkandco.com</a:t>
            </a:r>
            <a:endParaRPr lang="en-IN" dirty="0"/>
          </a:p>
        </p:txBody>
      </p:sp>
      <p:sp>
        <p:nvSpPr>
          <p:cNvPr id="5" name="Footer Placeholder 4"/>
          <p:cNvSpPr>
            <a:spLocks noGrp="1"/>
          </p:cNvSpPr>
          <p:nvPr>
            <p:ph type="ftr" sz="quarter" idx="11"/>
          </p:nvPr>
        </p:nvSpPr>
        <p:spPr>
          <a:xfrm>
            <a:off x="457200" y="6172200"/>
            <a:ext cx="2819400" cy="533400"/>
          </a:xfrm>
          <a:blipFill>
            <a:blip r:embed="rId2"/>
            <a:stretch>
              <a:fillRect/>
            </a:stretch>
          </a:blipFill>
        </p:spPr>
        <p:txBody>
          <a:bodyPr/>
          <a:lstStyle>
            <a:lvl1pPr>
              <a:defRPr>
                <a:noFill/>
              </a:defRPr>
            </a:lvl1pPr>
          </a:lstStyle>
          <a:p>
            <a:endParaRPr lang="en-IN" dirty="0"/>
          </a:p>
        </p:txBody>
      </p:sp>
      <p:sp>
        <p:nvSpPr>
          <p:cNvPr id="6" name="Slide Number Placeholder 5"/>
          <p:cNvSpPr>
            <a:spLocks noGrp="1"/>
          </p:cNvSpPr>
          <p:nvPr>
            <p:ph type="sldNum" sz="quarter" idx="12"/>
          </p:nvPr>
        </p:nvSpPr>
        <p:spPr/>
        <p:txBody>
          <a:bodyPr/>
          <a:lstStyle/>
          <a:p>
            <a:fld id="{9FAEA80C-1A04-4C8C-B639-02A08AC23F0B}" type="slidenum">
              <a:rPr lang="en-IN" smtClean="0"/>
              <a:t>‹#›</a:t>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0"/>
          </p:nvPr>
        </p:nvSpPr>
        <p:spPr/>
        <p:txBody>
          <a:bodyPr/>
          <a:lstStyle/>
          <a:p>
            <a:r>
              <a:rPr lang="en-US" smtClean="0"/>
              <a:t>Nkandco.com</a:t>
            </a:r>
            <a:endParaRPr lang="en-IN" dirty="0"/>
          </a:p>
        </p:txBody>
      </p:sp>
      <p:sp>
        <p:nvSpPr>
          <p:cNvPr id="13" name="Footer Placeholder 12"/>
          <p:cNvSpPr>
            <a:spLocks noGrp="1"/>
          </p:cNvSpPr>
          <p:nvPr>
            <p:ph type="ftr" sz="quarter" idx="11"/>
          </p:nvPr>
        </p:nvSpPr>
        <p:spPr>
          <a:xfrm>
            <a:off x="533400" y="6172200"/>
            <a:ext cx="3048000" cy="533400"/>
          </a:xfrm>
          <a:blipFill>
            <a:blip r:embed="rId2"/>
            <a:stretch>
              <a:fillRect/>
            </a:stretch>
          </a:blipFill>
        </p:spPr>
        <p:txBody>
          <a:bodyPr/>
          <a:lstStyle>
            <a:lvl1pPr>
              <a:defRPr>
                <a:noFill/>
              </a:defRPr>
            </a:lvl1pPr>
          </a:lstStyle>
          <a:p>
            <a:endParaRPr lang="en-IN" dirty="0"/>
          </a:p>
        </p:txBody>
      </p:sp>
      <p:sp>
        <p:nvSpPr>
          <p:cNvPr id="14" name="Slide Number Placeholder 13"/>
          <p:cNvSpPr>
            <a:spLocks noGrp="1"/>
          </p:cNvSpPr>
          <p:nvPr>
            <p:ph type="sldNum" sz="quarter" idx="12"/>
          </p:nvPr>
        </p:nvSpPr>
        <p:spPr/>
        <p:txBody>
          <a:bodyPr/>
          <a:lstStyle/>
          <a:p>
            <a:fld id="{9FAEA80C-1A04-4C8C-B639-02A08AC23F0B}" type="slidenum">
              <a:rPr lang="en-IN" smtClean="0"/>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Nkandco.com</a:t>
            </a:r>
            <a:endParaRPr lang="en-IN" dirty="0"/>
          </a:p>
        </p:txBody>
      </p:sp>
      <p:sp>
        <p:nvSpPr>
          <p:cNvPr id="4" name="Footer Placeholder 3"/>
          <p:cNvSpPr>
            <a:spLocks noGrp="1"/>
          </p:cNvSpPr>
          <p:nvPr>
            <p:ph type="ftr" sz="quarter" idx="11"/>
          </p:nvPr>
        </p:nvSpPr>
        <p:spPr>
          <a:xfrm>
            <a:off x="304800" y="6172200"/>
            <a:ext cx="3200400" cy="533400"/>
          </a:xfrm>
          <a:blipFill>
            <a:blip r:embed="rId2"/>
            <a:stretch>
              <a:fillRect/>
            </a:stretch>
          </a:blipFill>
          <a:ln>
            <a:noFill/>
          </a:ln>
        </p:spPr>
        <p:txBody>
          <a:bodyPr/>
          <a:lstStyle>
            <a:lvl1pPr>
              <a:defRPr>
                <a:noFill/>
              </a:defRPr>
            </a:lvl1pPr>
          </a:lstStyle>
          <a:p>
            <a:endParaRPr lang="en-IN" dirty="0"/>
          </a:p>
        </p:txBody>
      </p:sp>
      <p:sp>
        <p:nvSpPr>
          <p:cNvPr id="5" name="Slide Number Placeholder 4"/>
          <p:cNvSpPr>
            <a:spLocks noGrp="1"/>
          </p:cNvSpPr>
          <p:nvPr>
            <p:ph type="sldNum" sz="quarter" idx="12"/>
          </p:nvPr>
        </p:nvSpPr>
        <p:spPr/>
        <p:txBody>
          <a:bodyPr/>
          <a:lstStyle/>
          <a:p>
            <a:fld id="{9FAEA80C-1A04-4C8C-B639-02A08AC23F0B}" type="slidenum">
              <a:rPr lang="en-IN" smtClean="0"/>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Nkandco.com</a:t>
            </a:r>
            <a:endParaRPr lang="en-IN" dirty="0"/>
          </a:p>
        </p:txBody>
      </p:sp>
      <p:sp>
        <p:nvSpPr>
          <p:cNvPr id="6" name="Footer Placeholder 5"/>
          <p:cNvSpPr>
            <a:spLocks noGrp="1"/>
          </p:cNvSpPr>
          <p:nvPr>
            <p:ph type="ftr" sz="quarter" idx="11"/>
          </p:nvPr>
        </p:nvSpPr>
        <p:spPr>
          <a:xfrm>
            <a:off x="457200" y="6172200"/>
            <a:ext cx="2971800" cy="533400"/>
          </a:xfrm>
          <a:blipFill>
            <a:blip r:embed="rId2"/>
            <a:stretch>
              <a:fillRect/>
            </a:stretch>
          </a:blipFill>
        </p:spPr>
        <p:txBody>
          <a:bodyPr/>
          <a:lstStyle>
            <a:lvl1pPr>
              <a:defRPr>
                <a:ln>
                  <a:noFill/>
                </a:ln>
                <a:noFill/>
              </a:defRPr>
            </a:lvl1pPr>
          </a:lstStyle>
          <a:p>
            <a:endParaRPr lang="en-IN" dirty="0"/>
          </a:p>
        </p:txBody>
      </p:sp>
      <p:sp>
        <p:nvSpPr>
          <p:cNvPr id="7" name="Slide Number Placeholder 6"/>
          <p:cNvSpPr>
            <a:spLocks noGrp="1"/>
          </p:cNvSpPr>
          <p:nvPr>
            <p:ph type="sldNum" sz="quarter" idx="12"/>
          </p:nvPr>
        </p:nvSpPr>
        <p:spPr/>
        <p:txBody>
          <a:bodyPr/>
          <a:lstStyle/>
          <a:p>
            <a:fld id="{9FAEA80C-1A04-4C8C-B639-02A08AC23F0B}" type="slidenum">
              <a:rPr lang="en-IN" smtClean="0"/>
              <a:t>‹#›</a:t>
            </a:fld>
            <a:endParaRPr lang="en-IN"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Nkandco.com</a:t>
            </a:r>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9FAEA80C-1A04-4C8C-B639-02A08AC23F0B}" type="slidenum">
              <a:rPr lang="en-IN" smtClean="0"/>
              <a:t>‹#›</a:t>
            </a:fld>
            <a:endParaRPr lang="en-IN"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r>
              <a:rPr lang="en-US" smtClean="0"/>
              <a:t>Nkandco.com</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48123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r>
              <a:rPr lang="en-US" smtClean="0"/>
              <a:t>Nkandco.com</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D209169-A0AE-455D-AAE9-C1EF5A6944D3}" type="slidenum">
              <a:rPr lang="en-IN" smtClean="0"/>
              <a:t>‹#›</a:t>
            </a:fld>
            <a:endParaRPr lang="en-IN"/>
          </a:p>
        </p:txBody>
      </p:sp>
    </p:spTree>
    <p:extLst>
      <p:ext uri="{BB962C8B-B14F-4D97-AF65-F5344CB8AC3E}">
        <p14:creationId xmlns:p14="http://schemas.microsoft.com/office/powerpoint/2010/main" val="67742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smtClean="0"/>
              <a:t>Click to edit Master text styles</a:t>
            </a:r>
          </a:p>
          <a:p>
            <a:pPr lvl="1"/>
            <a:endParaRPr lang="en-US" dirty="0" smtClean="0"/>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953000" y="6172200"/>
            <a:ext cx="3429000" cy="304800"/>
          </a:xfrm>
          <a:prstGeom prst="rect">
            <a:avLst/>
          </a:prstGeom>
        </p:spPr>
        <p:txBody>
          <a:bodyPr vert="horz" lIns="91440" tIns="45720" rIns="91440" bIns="0" rtlCol="0" anchor="b"/>
          <a:lstStyle>
            <a:lvl1pPr algn="l">
              <a:defRPr sz="1000">
                <a:solidFill>
                  <a:schemeClr val="tx1"/>
                </a:solidFill>
              </a:defRPr>
            </a:lvl1pPr>
          </a:lstStyle>
          <a:p>
            <a:r>
              <a:rPr lang="en-US" smtClean="0"/>
              <a:t>Nkandco.com</a:t>
            </a:r>
            <a:endParaRPr lang="en-IN" dirty="0"/>
          </a:p>
        </p:txBody>
      </p:sp>
      <p:sp>
        <p:nvSpPr>
          <p:cNvPr id="5" name="Footer Placeholder 4"/>
          <p:cNvSpPr>
            <a:spLocks noGrp="1"/>
          </p:cNvSpPr>
          <p:nvPr>
            <p:ph type="ftr" sz="quarter" idx="3"/>
          </p:nvPr>
        </p:nvSpPr>
        <p:spPr>
          <a:xfrm>
            <a:off x="457200" y="6172200"/>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IN"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9FAEA80C-1A04-4C8C-B639-02A08AC23F0B}" type="slidenum">
              <a:rPr lang="en-IN" smtClean="0"/>
              <a:t>‹#›</a:t>
            </a:fld>
            <a:endParaRPr lang="en-IN"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3" r:id="rId2"/>
    <p:sldLayoutId id="2147483722" r:id="rId3"/>
    <p:sldLayoutId id="2147483724" r:id="rId4"/>
    <p:sldLayoutId id="2147483726" r:id="rId5"/>
    <p:sldLayoutId id="2147483728" r:id="rId6"/>
    <p:sldLayoutId id="2147483729" r:id="rId7"/>
  </p:sldLayoutIdLst>
  <p:hf sldNum="0" hd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Nkandco.com</a:t>
            </a:r>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09169-A0AE-455D-AAE9-C1EF5A6944D3}" type="slidenum">
              <a:rPr lang="en-IN" smtClean="0"/>
              <a:t>‹#›</a:t>
            </a:fld>
            <a:endParaRPr lang="en-IN"/>
          </a:p>
        </p:txBody>
      </p:sp>
    </p:spTree>
    <p:extLst>
      <p:ext uri="{BB962C8B-B14F-4D97-AF65-F5344CB8AC3E}">
        <p14:creationId xmlns:p14="http://schemas.microsoft.com/office/powerpoint/2010/main" val="362968619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hyperlink" Target="https://independentdirector.in/"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hyperlink" Target="http://in.linkedin.com/in/dipendrapoudel" TargetMode="External"/><Relationship Id="rId7" Type="http://schemas.openxmlformats.org/officeDocument/2006/relationships/hyperlink" Target="https://plus.google.com/+dipendraprasadpoudel/posts/p/pub" TargetMode="External"/><Relationship Id="rId2" Type="http://schemas.openxmlformats.org/officeDocument/2006/relationships/hyperlink" Target="http://www.facebook.com/infodipen" TargetMode="External"/><Relationship Id="rId1" Type="http://schemas.openxmlformats.org/officeDocument/2006/relationships/slideLayout" Target="../slideLayouts/slideLayout3.xml"/><Relationship Id="rId6" Type="http://schemas.openxmlformats.org/officeDocument/2006/relationships/hyperlink" Target="http://thusshare.blogspot.in/" TargetMode="External"/><Relationship Id="rId5" Type="http://schemas.openxmlformats.org/officeDocument/2006/relationships/hyperlink" Target="http://www.slideshare.net/DipendraPrasadPoudel" TargetMode="External"/><Relationship Id="rId4" Type="http://schemas.openxmlformats.org/officeDocument/2006/relationships/hyperlink" Target="https://twitter.com/infodipen"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92D050"/>
            </a:gs>
            <a:gs pos="0">
              <a:srgbClr val="FFFFFF"/>
            </a:gs>
            <a:gs pos="0">
              <a:schemeClr val="bg1">
                <a:tint val="84000"/>
                <a:satMod val="110000"/>
              </a:schemeClr>
            </a:gs>
            <a:gs pos="86667">
              <a:srgbClr val="BFCBB2"/>
            </a:gs>
            <a:gs pos="0">
              <a:schemeClr val="bg1">
                <a:tint val="93000"/>
                <a:satMod val="115000"/>
              </a:schemeClr>
            </a:gs>
          </a:gsLst>
          <a:path path="circle">
            <a:fillToRect l="40000" t="60000" r="60000" b="4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04800" y="727276"/>
            <a:ext cx="8534400" cy="568124"/>
          </a:xfrm>
          <a:solidFill>
            <a:srgbClr val="00B050"/>
          </a:solidFill>
        </p:spPr>
        <p:style>
          <a:lnRef idx="2">
            <a:schemeClr val="accent5"/>
          </a:lnRef>
          <a:fillRef idx="1">
            <a:schemeClr val="lt1"/>
          </a:fillRef>
          <a:effectRef idx="0">
            <a:schemeClr val="accent5"/>
          </a:effectRef>
          <a:fontRef idx="minor">
            <a:schemeClr val="dk1"/>
          </a:fontRef>
        </p:style>
        <p:txBody>
          <a:bodyPr>
            <a:normAutofit/>
          </a:bodyPr>
          <a:lstStyle/>
          <a:p>
            <a:r>
              <a:rPr lang="en-US" sz="2400" b="1" dirty="0" smtClean="0">
                <a:solidFill>
                  <a:schemeClr val="tx1"/>
                </a:solidFill>
              </a:rPr>
              <a:t>Provisions Regarding </a:t>
            </a:r>
            <a:r>
              <a:rPr lang="en-US" sz="2400" b="1" dirty="0" smtClean="0">
                <a:solidFill>
                  <a:srgbClr val="FF0000"/>
                </a:solidFill>
              </a:rPr>
              <a:t>Independent </a:t>
            </a:r>
            <a:r>
              <a:rPr lang="en-US" sz="2400" b="1" dirty="0" smtClean="0">
                <a:solidFill>
                  <a:schemeClr val="tx1"/>
                </a:solidFill>
              </a:rPr>
              <a:t>Director</a:t>
            </a:r>
            <a:endParaRPr lang="en-IN" sz="2400" b="1" dirty="0">
              <a:solidFill>
                <a:schemeClr val="tx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900" y="1905000"/>
            <a:ext cx="2857500" cy="2857500"/>
          </a:xfrm>
          <a:prstGeom prst="rect">
            <a:avLst/>
          </a:prstGeom>
        </p:spPr>
      </p:pic>
      <p:sp>
        <p:nvSpPr>
          <p:cNvPr id="3" name="TextBox 2"/>
          <p:cNvSpPr txBox="1"/>
          <p:nvPr/>
        </p:nvSpPr>
        <p:spPr>
          <a:xfrm>
            <a:off x="5041900" y="5486400"/>
            <a:ext cx="3886200" cy="1477328"/>
          </a:xfrm>
          <a:prstGeom prst="rect">
            <a:avLst/>
          </a:prstGeom>
          <a:noFill/>
        </p:spPr>
        <p:txBody>
          <a:bodyPr wrap="square" rtlCol="0">
            <a:spAutoFit/>
          </a:bodyPr>
          <a:lstStyle/>
          <a:p>
            <a:r>
              <a:rPr lang="en-US" dirty="0" smtClean="0"/>
              <a:t>Prepared and Presented by:</a:t>
            </a:r>
          </a:p>
          <a:p>
            <a:r>
              <a:rPr lang="en-US" dirty="0" smtClean="0"/>
              <a:t>Dipendra Prasad Poudel</a:t>
            </a:r>
            <a:endParaRPr lang="en-IN" dirty="0" smtClean="0"/>
          </a:p>
          <a:p>
            <a:r>
              <a:rPr lang="en-US" dirty="0" smtClean="0"/>
              <a:t>Article trainee (Internal Audit)</a:t>
            </a:r>
          </a:p>
          <a:p>
            <a:r>
              <a:rPr lang="en-US" dirty="0" smtClean="0"/>
              <a:t>mailfordipendra@gmail.com</a:t>
            </a:r>
          </a:p>
          <a:p>
            <a:endParaRPr lang="en-US" dirty="0" smtClean="0"/>
          </a:p>
        </p:txBody>
      </p:sp>
    </p:spTree>
    <p:extLst>
      <p:ext uri="{BB962C8B-B14F-4D97-AF65-F5344CB8AC3E}">
        <p14:creationId xmlns:p14="http://schemas.microsoft.com/office/powerpoint/2010/main" val="3671839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05800" cy="1371600"/>
          </a:xfrm>
        </p:spPr>
        <p:txBody>
          <a:bodyPr>
            <a:normAutofit/>
          </a:bodyPr>
          <a:lstStyle/>
          <a:p>
            <a:r>
              <a:rPr lang="en-US" dirty="0" smtClean="0">
                <a:solidFill>
                  <a:srgbClr val="00B050"/>
                </a:solidFill>
                <a:latin typeface="Algerian" pitchFamily="82" charset="0"/>
              </a:rPr>
              <a:t>Remuneration To Independent director      </a:t>
            </a:r>
            <a:endParaRPr lang="en-IN" dirty="0">
              <a:solidFill>
                <a:srgbClr val="00B050"/>
              </a:solidFill>
              <a:latin typeface="Algerian" pitchFamily="82" charset="0"/>
            </a:endParaRPr>
          </a:p>
        </p:txBody>
      </p:sp>
      <p:sp>
        <p:nvSpPr>
          <p:cNvPr id="3" name="Content Placeholder 2"/>
          <p:cNvSpPr>
            <a:spLocks noGrp="1"/>
          </p:cNvSpPr>
          <p:nvPr>
            <p:ph idx="1"/>
          </p:nvPr>
        </p:nvSpPr>
        <p:spPr/>
        <p:txBody>
          <a:bodyPr>
            <a:normAutofit fontScale="77500" lnSpcReduction="20000"/>
          </a:bodyPr>
          <a:lstStyle/>
          <a:p>
            <a:endParaRPr lang="en-US" b="0" dirty="0"/>
          </a:p>
          <a:p>
            <a:pPr marL="342900" indent="-342900">
              <a:buFont typeface="Wingdings 2" pitchFamily="18" charset="2"/>
              <a:buChar char=""/>
            </a:pPr>
            <a:r>
              <a:rPr lang="en-US" b="0" dirty="0" smtClean="0"/>
              <a:t>Re-imbursement of expenses for participation in the board and other meeting</a:t>
            </a:r>
          </a:p>
          <a:p>
            <a:endParaRPr lang="en-US" b="0" dirty="0" smtClean="0"/>
          </a:p>
          <a:p>
            <a:pPr marL="342900" indent="-342900">
              <a:buFont typeface="Wingdings 2" pitchFamily="18" charset="2"/>
              <a:buChar char=""/>
            </a:pPr>
            <a:r>
              <a:rPr lang="en-US" b="0" dirty="0" smtClean="0"/>
              <a:t>Profits related commission as may be approved by the member</a:t>
            </a:r>
          </a:p>
          <a:p>
            <a:endParaRPr lang="en-US" b="0" dirty="0" smtClean="0"/>
          </a:p>
          <a:p>
            <a:pPr marL="342900" indent="-342900">
              <a:buFont typeface="Wingdings 2" pitchFamily="18" charset="2"/>
              <a:buChar char=""/>
            </a:pPr>
            <a:r>
              <a:rPr lang="en-US" b="0" dirty="0" smtClean="0"/>
              <a:t>Maximum sitting fees shall not exceed one lakhs </a:t>
            </a:r>
          </a:p>
          <a:p>
            <a:endParaRPr lang="en-US" b="0" dirty="0" smtClean="0"/>
          </a:p>
          <a:p>
            <a:pPr marL="342900" indent="-342900">
              <a:buFont typeface="Wingdings 2" pitchFamily="18" charset="2"/>
              <a:buChar char=""/>
            </a:pPr>
            <a:r>
              <a:rPr lang="en-US" b="0" dirty="0" smtClean="0"/>
              <a:t>Sitting fees paid to Independent director shall not be less than fees paid to other directors</a:t>
            </a:r>
          </a:p>
          <a:p>
            <a:endParaRPr lang="en-US" b="0" dirty="0"/>
          </a:p>
          <a:p>
            <a:endParaRPr lang="en-US" b="0" dirty="0"/>
          </a:p>
          <a:p>
            <a:endParaRPr lang="en-US" b="0" dirty="0" smtClean="0"/>
          </a:p>
          <a:p>
            <a:endParaRPr lang="en-US" b="0" dirty="0"/>
          </a:p>
          <a:p>
            <a:r>
              <a:rPr lang="en-US" b="0" dirty="0" smtClean="0"/>
              <a:t> </a:t>
            </a:r>
            <a:endParaRPr lang="en-IN" dirty="0"/>
          </a:p>
        </p:txBody>
      </p:sp>
      <p:sp>
        <p:nvSpPr>
          <p:cNvPr id="4" name="Footer Placeholder 3"/>
          <p:cNvSpPr>
            <a:spLocks noGrp="1"/>
          </p:cNvSpPr>
          <p:nvPr>
            <p:ph type="ftr" sz="quarter" idx="11"/>
          </p:nvPr>
        </p:nvSpPr>
        <p:spPr>
          <a:xfrm>
            <a:off x="228600" y="6172200"/>
            <a:ext cx="2743200" cy="533400"/>
          </a:xfrm>
        </p:spPr>
        <p:txBody>
          <a:bodyPr/>
          <a:lstStyle/>
          <a:p>
            <a:endParaRPr lang="en-IN" dirty="0"/>
          </a:p>
        </p:txBody>
      </p:sp>
      <p:sp>
        <p:nvSpPr>
          <p:cNvPr id="6" name="Rectangle 5"/>
          <p:cNvSpPr/>
          <p:nvPr/>
        </p:nvSpPr>
        <p:spPr>
          <a:xfrm>
            <a:off x="1295400" y="5105400"/>
            <a:ext cx="6553200" cy="914400"/>
          </a:xfrm>
          <a:prstGeom prst="rect">
            <a:avLst/>
          </a:prstGeom>
          <a:solidFill>
            <a:srgbClr val="00B050"/>
          </a:solidFill>
          <a:ln>
            <a:solidFill>
              <a:schemeClr val="tx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smtClean="0">
                <a:latin typeface="AR BONNIE" pitchFamily="2" charset="0"/>
              </a:rPr>
              <a:t>Director shall not be entitled to any option plan</a:t>
            </a:r>
            <a:r>
              <a:rPr lang="en-US" dirty="0" smtClean="0"/>
              <a:t>.</a:t>
            </a:r>
            <a:endParaRPr lang="en-IN" dirty="0"/>
          </a:p>
        </p:txBody>
      </p:sp>
    </p:spTree>
    <p:extLst>
      <p:ext uri="{BB962C8B-B14F-4D97-AF65-F5344CB8AC3E}">
        <p14:creationId xmlns:p14="http://schemas.microsoft.com/office/powerpoint/2010/main" val="97305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229600" cy="1371600"/>
          </a:xfrm>
        </p:spPr>
        <p:txBody>
          <a:bodyPr>
            <a:normAutofit/>
          </a:bodyPr>
          <a:lstStyle/>
          <a:p>
            <a:r>
              <a:rPr lang="en-US" dirty="0" smtClean="0">
                <a:latin typeface="Baskerville Old Face" pitchFamily="18" charset="0"/>
              </a:rPr>
              <a:t>Tenure of Independent director</a:t>
            </a:r>
            <a:endParaRPr lang="en-IN" dirty="0">
              <a:latin typeface="Baskerville Old Face" pitchFamily="18" charset="0"/>
            </a:endParaRPr>
          </a:p>
        </p:txBody>
      </p:sp>
      <p:sp>
        <p:nvSpPr>
          <p:cNvPr id="3" name="Content Placeholder 2"/>
          <p:cNvSpPr>
            <a:spLocks noGrp="1"/>
          </p:cNvSpPr>
          <p:nvPr>
            <p:ph idx="1"/>
          </p:nvPr>
        </p:nvSpPr>
        <p:spPr/>
        <p:txBody>
          <a:bodyPr>
            <a:normAutofit/>
          </a:bodyPr>
          <a:lstStyle/>
          <a:p>
            <a:pPr marL="342900" indent="-342900">
              <a:buFont typeface="Wingdings 2" pitchFamily="18" charset="2"/>
              <a:buChar char=""/>
            </a:pPr>
            <a:endParaRPr lang="en-US" sz="1600" b="0" dirty="0" smtClean="0"/>
          </a:p>
          <a:p>
            <a:pPr marL="285750" indent="-285750">
              <a:buFont typeface="Wingdings 2" pitchFamily="18" charset="2"/>
              <a:buChar char=""/>
            </a:pPr>
            <a:r>
              <a:rPr lang="en-US" sz="1800" b="0" dirty="0" smtClean="0"/>
              <a:t>For </a:t>
            </a:r>
            <a:r>
              <a:rPr lang="en-US" sz="1800" b="0" dirty="0"/>
              <a:t>the period of </a:t>
            </a:r>
            <a:r>
              <a:rPr lang="en-US" sz="1800" dirty="0"/>
              <a:t>five </a:t>
            </a:r>
            <a:r>
              <a:rPr lang="en-US" sz="1800" dirty="0" smtClean="0"/>
              <a:t>years</a:t>
            </a:r>
          </a:p>
          <a:p>
            <a:pPr marL="285750" indent="-285750">
              <a:buFont typeface="Wingdings 2" pitchFamily="18" charset="2"/>
              <a:buChar char=""/>
            </a:pPr>
            <a:r>
              <a:rPr lang="en-US" sz="1800" b="0" dirty="0" smtClean="0"/>
              <a:t>Eligible for </a:t>
            </a:r>
            <a:r>
              <a:rPr lang="en-US" sz="1800" dirty="0" smtClean="0"/>
              <a:t>re-appointment on passing of special resolution</a:t>
            </a:r>
          </a:p>
          <a:p>
            <a:pPr marL="285750" indent="-285750">
              <a:buFont typeface="Wingdings 2" pitchFamily="18" charset="2"/>
              <a:buChar char=""/>
            </a:pPr>
            <a:r>
              <a:rPr lang="en-US" sz="1800" b="0" dirty="0" smtClean="0"/>
              <a:t>No Independent director shall be eligible for appointment for more than two consecutive period.</a:t>
            </a:r>
          </a:p>
          <a:p>
            <a:r>
              <a:rPr lang="en-US" sz="1800" b="0" dirty="0"/>
              <a:t> </a:t>
            </a:r>
            <a:r>
              <a:rPr lang="en-US" sz="1800" b="0" dirty="0" smtClean="0"/>
              <a:t>  </a:t>
            </a:r>
            <a:r>
              <a:rPr lang="en-US" sz="1800" dirty="0" smtClean="0"/>
              <a:t>but shall be eligible </a:t>
            </a:r>
            <a:r>
              <a:rPr lang="en-US" sz="1800" b="0" dirty="0" smtClean="0"/>
              <a:t>for re-appointment after expiration of three</a:t>
            </a:r>
          </a:p>
          <a:p>
            <a:r>
              <a:rPr lang="en-US" sz="1800" b="0" dirty="0"/>
              <a:t> </a:t>
            </a:r>
            <a:r>
              <a:rPr lang="en-US" sz="1800" b="0" dirty="0" smtClean="0"/>
              <a:t>  years of ceasing to become  Independent director</a:t>
            </a:r>
            <a:endParaRPr lang="en-US" sz="1800" b="0" dirty="0" smtClean="0">
              <a:latin typeface="Haettenschweiler" pitchFamily="34" charset="0"/>
            </a:endParaRPr>
          </a:p>
          <a:p>
            <a:r>
              <a:rPr lang="en-US" dirty="0" smtClean="0">
                <a:latin typeface="Baskerville Old Face" pitchFamily="18" charset="0"/>
              </a:rPr>
              <a:t>Provided that, </a:t>
            </a:r>
            <a:r>
              <a:rPr lang="en-US" b="0" dirty="0" smtClean="0">
                <a:latin typeface="Baskerville Old Face" pitchFamily="18" charset="0"/>
              </a:rPr>
              <a:t>during the period of three year independent director shall not be appointed or associated with the company in any other capacity either directly or indirectly</a:t>
            </a:r>
            <a:endParaRPr lang="en-US" sz="1800" dirty="0">
              <a:latin typeface="Baskerville Old Face" pitchFamily="18" charset="0"/>
            </a:endParaRPr>
          </a:p>
          <a:p>
            <a:pPr marL="342900" indent="-342900">
              <a:buFont typeface="Wingdings 2" pitchFamily="18" charset="2"/>
              <a:buChar char=""/>
            </a:pPr>
            <a:endParaRPr lang="en-IN" sz="1600" b="0" dirty="0"/>
          </a:p>
        </p:txBody>
      </p:sp>
      <p:sp>
        <p:nvSpPr>
          <p:cNvPr id="4" name="Footer Placeholder 3"/>
          <p:cNvSpPr>
            <a:spLocks noGrp="1"/>
          </p:cNvSpPr>
          <p:nvPr>
            <p:ph type="ftr" sz="quarter" idx="11"/>
          </p:nvPr>
        </p:nvSpPr>
        <p:spPr/>
        <p:txBody>
          <a:bodyPr/>
          <a:lstStyle/>
          <a:p>
            <a:endParaRPr lang="en-IN" dirty="0"/>
          </a:p>
        </p:txBody>
      </p:sp>
      <p:sp>
        <p:nvSpPr>
          <p:cNvPr id="5" name="Oval 4"/>
          <p:cNvSpPr/>
          <p:nvPr/>
        </p:nvSpPr>
        <p:spPr>
          <a:xfrm>
            <a:off x="5715000" y="5181600"/>
            <a:ext cx="2667000" cy="1676400"/>
          </a:xfrm>
          <a:prstGeom prst="ellipse">
            <a:avLst/>
          </a:prstGeom>
          <a:solidFill>
            <a:srgbClr val="92D050"/>
          </a:solidFill>
          <a:ln>
            <a:solidFill>
              <a:schemeClr val="tx2"/>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US" dirty="0" smtClean="0">
                <a:solidFill>
                  <a:srgbClr val="FF0000"/>
                </a:solidFill>
              </a:rPr>
              <a:t>Retirement of </a:t>
            </a:r>
          </a:p>
          <a:p>
            <a:pPr algn="ctr"/>
            <a:r>
              <a:rPr lang="en-US" dirty="0" smtClean="0">
                <a:solidFill>
                  <a:srgbClr val="FF0000"/>
                </a:solidFill>
              </a:rPr>
              <a:t>Directors </a:t>
            </a:r>
          </a:p>
          <a:p>
            <a:pPr algn="ctr"/>
            <a:r>
              <a:rPr lang="en-US" dirty="0" smtClean="0">
                <a:solidFill>
                  <a:srgbClr val="FF0000"/>
                </a:solidFill>
              </a:rPr>
              <a:t>By rotation</a:t>
            </a:r>
          </a:p>
          <a:p>
            <a:pPr algn="ctr"/>
            <a:r>
              <a:rPr lang="en-US" dirty="0" smtClean="0">
                <a:solidFill>
                  <a:srgbClr val="FF0000"/>
                </a:solidFill>
              </a:rPr>
              <a:t>Shall not be applicable </a:t>
            </a:r>
          </a:p>
        </p:txBody>
      </p:sp>
    </p:spTree>
    <p:extLst>
      <p:ext uri="{BB962C8B-B14F-4D97-AF65-F5344CB8AC3E}">
        <p14:creationId xmlns:p14="http://schemas.microsoft.com/office/powerpoint/2010/main" val="219745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3">
                                            <p:txEl>
                                              <p:pRg st="6" end="6"/>
                                            </p:txEl>
                                          </p:spTgt>
                                        </p:tgtEl>
                                      </p:cBhvr>
                                    </p:animEffect>
                                    <p:animScale>
                                      <p:cBhvr>
                                        <p:cTn id="46" dur="250" autoRev="1" fill="hold"/>
                                        <p:tgtEl>
                                          <p:spTgt spid="3">
                                            <p:txEl>
                                              <p:pRg st="6" end="6"/>
                                            </p:txEl>
                                          </p:spTgt>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26" presetClass="emph" presetSubtype="0" fill="hold" grpId="0" nodeType="clickEffect">
                                  <p:stCondLst>
                                    <p:cond delay="0"/>
                                  </p:stCondLst>
                                  <p:childTnLst>
                                    <p:animEffect transition="out" filter="fade">
                                      <p:cBhvr>
                                        <p:cTn id="50" dur="500" tmFilter="0, 0; .2, .5; .8, .5; 1, 0"/>
                                        <p:tgtEl>
                                          <p:spTgt spid="5"/>
                                        </p:tgtEl>
                                      </p:cBhvr>
                                    </p:animEffect>
                                    <p:animScale>
                                      <p:cBhvr>
                                        <p:cTn id="51"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05800" cy="914718"/>
          </a:xfrm>
        </p:spPr>
        <p:txBody>
          <a:bodyPr>
            <a:normAutofit/>
          </a:bodyPr>
          <a:lstStyle/>
          <a:p>
            <a:r>
              <a:rPr lang="en-US" sz="2800" dirty="0" smtClean="0">
                <a:solidFill>
                  <a:srgbClr val="00B050"/>
                </a:solidFill>
                <a:latin typeface="Algerian" pitchFamily="82" charset="0"/>
              </a:rPr>
              <a:t>Liability of Independent Director</a:t>
            </a:r>
            <a:endParaRPr lang="en-IN" sz="2800" dirty="0">
              <a:solidFill>
                <a:srgbClr val="00B050"/>
              </a:solidFill>
              <a:latin typeface="Algerian" pitchFamily="82" charset="0"/>
            </a:endParaRPr>
          </a:p>
        </p:txBody>
      </p:sp>
      <p:sp>
        <p:nvSpPr>
          <p:cNvPr id="3" name="Content Placeholder 2"/>
          <p:cNvSpPr>
            <a:spLocks noGrp="1"/>
          </p:cNvSpPr>
          <p:nvPr>
            <p:ph idx="1"/>
          </p:nvPr>
        </p:nvSpPr>
        <p:spPr/>
        <p:txBody>
          <a:bodyPr/>
          <a:lstStyle/>
          <a:p>
            <a:r>
              <a:rPr lang="en-US" dirty="0" smtClean="0"/>
              <a:t> </a:t>
            </a:r>
            <a:endParaRPr lang="en-IN" dirty="0"/>
          </a:p>
        </p:txBody>
      </p:sp>
      <p:sp>
        <p:nvSpPr>
          <p:cNvPr id="4" name="Footer Placeholder 3"/>
          <p:cNvSpPr>
            <a:spLocks noGrp="1"/>
          </p:cNvSpPr>
          <p:nvPr>
            <p:ph type="ftr" sz="quarter" idx="11"/>
          </p:nvPr>
        </p:nvSpPr>
        <p:spPr/>
        <p:txBody>
          <a:bodyPr/>
          <a:lstStyle/>
          <a:p>
            <a:endParaRPr lang="en-IN" dirty="0"/>
          </a:p>
        </p:txBody>
      </p:sp>
      <p:sp>
        <p:nvSpPr>
          <p:cNvPr id="5" name="TextBox 4"/>
          <p:cNvSpPr txBox="1"/>
          <p:nvPr/>
        </p:nvSpPr>
        <p:spPr>
          <a:xfrm>
            <a:off x="533400" y="1752600"/>
            <a:ext cx="8229600" cy="2031325"/>
          </a:xfrm>
          <a:prstGeom prst="rect">
            <a:avLst/>
          </a:prstGeom>
          <a:noFill/>
        </p:spPr>
        <p:txBody>
          <a:bodyPr wrap="square" rtlCol="0">
            <a:spAutoFit/>
          </a:bodyPr>
          <a:lstStyle/>
          <a:p>
            <a:r>
              <a:rPr lang="en-US" dirty="0" smtClean="0"/>
              <a:t>Shall be </a:t>
            </a:r>
            <a:r>
              <a:rPr lang="en-US" b="1" dirty="0" smtClean="0"/>
              <a:t>held Liable</a:t>
            </a:r>
            <a:r>
              <a:rPr lang="en-US" dirty="0" smtClean="0"/>
              <a:t> on acts of omission or commission of company,</a:t>
            </a:r>
          </a:p>
          <a:p>
            <a:endParaRPr lang="en-US" dirty="0"/>
          </a:p>
          <a:p>
            <a:pPr marL="342900" indent="-342900">
              <a:buAutoNum type="arabicParenR"/>
            </a:pPr>
            <a:r>
              <a:rPr lang="en-IN" dirty="0" smtClean="0"/>
              <a:t>Which had occurred with his knowledge, attributable through board processes.</a:t>
            </a:r>
          </a:p>
          <a:p>
            <a:endParaRPr lang="en-IN" dirty="0" smtClean="0"/>
          </a:p>
          <a:p>
            <a:pPr marL="342900" indent="-342900">
              <a:buFont typeface="+mj-lt"/>
              <a:buAutoNum type="arabicParenR" startAt="2"/>
            </a:pPr>
            <a:r>
              <a:rPr lang="en-US" dirty="0" smtClean="0"/>
              <a:t>With his consent or connivance or where he had not acted diligently.</a:t>
            </a:r>
          </a:p>
          <a:p>
            <a:r>
              <a:rPr lang="en-US" dirty="0" smtClean="0"/>
              <a:t> </a:t>
            </a:r>
          </a:p>
        </p:txBody>
      </p:sp>
    </p:spTree>
    <p:extLst>
      <p:ext uri="{BB962C8B-B14F-4D97-AF65-F5344CB8AC3E}">
        <p14:creationId xmlns:p14="http://schemas.microsoft.com/office/powerpoint/2010/main" val="235198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82000" cy="1371600"/>
          </a:xfrm>
        </p:spPr>
        <p:txBody>
          <a:bodyPr>
            <a:normAutofit/>
          </a:bodyPr>
          <a:lstStyle/>
          <a:p>
            <a:r>
              <a:rPr lang="en-US" sz="3200" dirty="0" smtClean="0">
                <a:solidFill>
                  <a:srgbClr val="00B050"/>
                </a:solidFill>
                <a:latin typeface="Algerian" pitchFamily="82" charset="0"/>
              </a:rPr>
              <a:t>Manner of selection of     Independent director</a:t>
            </a:r>
            <a:endParaRPr lang="en-IN" sz="3200" dirty="0">
              <a:solidFill>
                <a:srgbClr val="00B050"/>
              </a:solidFill>
              <a:latin typeface="Algerian" pitchFamily="82" charset="0"/>
            </a:endParaRPr>
          </a:p>
        </p:txBody>
      </p:sp>
      <p:sp>
        <p:nvSpPr>
          <p:cNvPr id="4" name="Footer Placeholder 3"/>
          <p:cNvSpPr>
            <a:spLocks noGrp="1"/>
          </p:cNvSpPr>
          <p:nvPr>
            <p:ph type="ftr" sz="quarter" idx="11"/>
          </p:nvPr>
        </p:nvSpPr>
        <p:spPr/>
        <p:txBody>
          <a:bodyPr/>
          <a:lstStyle/>
          <a:p>
            <a:endParaRPr lang="en-IN" dirty="0"/>
          </a:p>
        </p:txBody>
      </p:sp>
      <p:sp>
        <p:nvSpPr>
          <p:cNvPr id="5" name="Oval 4"/>
          <p:cNvSpPr/>
          <p:nvPr/>
        </p:nvSpPr>
        <p:spPr>
          <a:xfrm>
            <a:off x="3303492" y="1905000"/>
            <a:ext cx="2514601" cy="21425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haroni" pitchFamily="2" charset="-79"/>
                <a:cs typeface="Aharoni" pitchFamily="2" charset="-79"/>
              </a:rPr>
              <a:t> </a:t>
            </a:r>
            <a:r>
              <a:rPr lang="en-US" sz="2000" dirty="0" smtClean="0">
                <a:solidFill>
                  <a:srgbClr val="FF0000"/>
                </a:solidFill>
                <a:latin typeface="Aharoni" pitchFamily="2" charset="-79"/>
                <a:cs typeface="Aharoni" pitchFamily="2" charset="-79"/>
              </a:rPr>
              <a:t>Selection </a:t>
            </a:r>
            <a:r>
              <a:rPr lang="en-US" sz="2000" dirty="0">
                <a:solidFill>
                  <a:srgbClr val="FF0000"/>
                </a:solidFill>
                <a:latin typeface="Aharoni" pitchFamily="2" charset="-79"/>
                <a:cs typeface="Aharoni" pitchFamily="2" charset="-79"/>
              </a:rPr>
              <a:t>of     Independent </a:t>
            </a:r>
            <a:r>
              <a:rPr lang="en-US" sz="2000" dirty="0" smtClean="0">
                <a:solidFill>
                  <a:srgbClr val="FF0000"/>
                </a:solidFill>
                <a:latin typeface="Aharoni" pitchFamily="2" charset="-79"/>
                <a:cs typeface="Aharoni" pitchFamily="2" charset="-79"/>
              </a:rPr>
              <a:t>Director</a:t>
            </a:r>
            <a:endParaRPr lang="en-IN" sz="2000" dirty="0">
              <a:solidFill>
                <a:srgbClr val="FF0000"/>
              </a:solidFill>
              <a:latin typeface="Aharoni" pitchFamily="2" charset="-79"/>
              <a:cs typeface="Aharoni" pitchFamily="2" charset="-79"/>
            </a:endParaRPr>
          </a:p>
        </p:txBody>
      </p:sp>
      <p:sp>
        <p:nvSpPr>
          <p:cNvPr id="9" name="Down Arrow 8"/>
          <p:cNvSpPr/>
          <p:nvPr/>
        </p:nvSpPr>
        <p:spPr>
          <a:xfrm rot="4092236">
            <a:off x="2592942" y="2859978"/>
            <a:ext cx="651071" cy="916414"/>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Down Arrow 14"/>
          <p:cNvSpPr/>
          <p:nvPr/>
        </p:nvSpPr>
        <p:spPr>
          <a:xfrm rot="20466131">
            <a:off x="4750203" y="3964209"/>
            <a:ext cx="651071" cy="916414"/>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Down Arrow 15"/>
          <p:cNvSpPr/>
          <p:nvPr/>
        </p:nvSpPr>
        <p:spPr>
          <a:xfrm rot="1597416">
            <a:off x="3436837" y="3867482"/>
            <a:ext cx="651071" cy="750716"/>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rot="17690055">
            <a:off x="5859586" y="3010687"/>
            <a:ext cx="651071" cy="916414"/>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954741" y="2761900"/>
            <a:ext cx="15240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May be Selected</a:t>
            </a:r>
          </a:p>
          <a:p>
            <a:pPr algn="ctr"/>
            <a:r>
              <a:rPr lang="en-US" sz="1400" dirty="0" smtClean="0"/>
              <a:t>From </a:t>
            </a:r>
          </a:p>
          <a:p>
            <a:pPr algn="ctr"/>
            <a:r>
              <a:rPr lang="en-US" sz="1400" dirty="0" smtClean="0"/>
              <a:t>Data </a:t>
            </a:r>
          </a:p>
          <a:p>
            <a:pPr algn="ctr"/>
            <a:r>
              <a:rPr lang="en-US" sz="1400" dirty="0" smtClean="0"/>
              <a:t>Bank</a:t>
            </a:r>
            <a:endParaRPr lang="en-IN" sz="1400" dirty="0"/>
          </a:p>
        </p:txBody>
      </p:sp>
      <p:sp>
        <p:nvSpPr>
          <p:cNvPr id="20" name="Oval 19"/>
          <p:cNvSpPr/>
          <p:nvPr/>
        </p:nvSpPr>
        <p:spPr>
          <a:xfrm>
            <a:off x="2423138" y="4487133"/>
            <a:ext cx="15240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Data bank consist</a:t>
            </a:r>
          </a:p>
          <a:p>
            <a:pPr algn="ctr"/>
            <a:r>
              <a:rPr lang="en-US" sz="1400" dirty="0" smtClean="0"/>
              <a:t>of Details</a:t>
            </a:r>
          </a:p>
        </p:txBody>
      </p:sp>
      <p:sp>
        <p:nvSpPr>
          <p:cNvPr id="21" name="Oval 20"/>
          <p:cNvSpPr/>
          <p:nvPr/>
        </p:nvSpPr>
        <p:spPr>
          <a:xfrm>
            <a:off x="4770132" y="4803595"/>
            <a:ext cx="15240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Details of Name, address, qualification </a:t>
            </a:r>
            <a:r>
              <a:rPr lang="en-US" sz="1400" dirty="0" err="1" smtClean="0"/>
              <a:t>etc</a:t>
            </a:r>
            <a:endParaRPr lang="en-US" sz="1400" dirty="0" smtClean="0"/>
          </a:p>
        </p:txBody>
      </p:sp>
      <p:sp>
        <p:nvSpPr>
          <p:cNvPr id="22" name="Oval 21"/>
          <p:cNvSpPr/>
          <p:nvPr/>
        </p:nvSpPr>
        <p:spPr>
          <a:xfrm>
            <a:off x="6553200" y="3255730"/>
            <a:ext cx="16002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smtClean="0"/>
              <a:t>Responsibility</a:t>
            </a:r>
            <a:r>
              <a:rPr lang="en-US" dirty="0" smtClean="0"/>
              <a:t> </a:t>
            </a:r>
            <a:r>
              <a:rPr lang="en-US" sz="1400" dirty="0" smtClean="0"/>
              <a:t>of due diligence is of the company</a:t>
            </a:r>
          </a:p>
        </p:txBody>
      </p:sp>
    </p:spTree>
    <p:extLst>
      <p:ext uri="{BB962C8B-B14F-4D97-AF65-F5344CB8AC3E}">
        <p14:creationId xmlns:p14="http://schemas.microsoft.com/office/powerpoint/2010/main" val="2436304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82000" cy="1371600"/>
          </a:xfrm>
        </p:spPr>
        <p:txBody>
          <a:bodyPr>
            <a:normAutofit/>
          </a:bodyPr>
          <a:lstStyle/>
          <a:p>
            <a:r>
              <a:rPr lang="en-US" sz="3200" dirty="0" smtClean="0">
                <a:solidFill>
                  <a:srgbClr val="00B050"/>
                </a:solidFill>
                <a:latin typeface="Algerian" pitchFamily="82" charset="0"/>
              </a:rPr>
              <a:t>Manner of selection of     Independent director</a:t>
            </a:r>
            <a:endParaRPr lang="en-IN" sz="3200" dirty="0">
              <a:solidFill>
                <a:srgbClr val="00B050"/>
              </a:solidFill>
              <a:latin typeface="Algerian" pitchFamily="82" charset="0"/>
            </a:endParaRPr>
          </a:p>
        </p:txBody>
      </p:sp>
      <p:sp>
        <p:nvSpPr>
          <p:cNvPr id="4" name="Footer Placeholder 3"/>
          <p:cNvSpPr>
            <a:spLocks noGrp="1"/>
          </p:cNvSpPr>
          <p:nvPr>
            <p:ph type="ftr" sz="quarter" idx="11"/>
          </p:nvPr>
        </p:nvSpPr>
        <p:spPr/>
        <p:txBody>
          <a:bodyPr/>
          <a:lstStyle/>
          <a:p>
            <a:endParaRPr lang="en-IN" dirty="0"/>
          </a:p>
        </p:txBody>
      </p:sp>
      <p:sp>
        <p:nvSpPr>
          <p:cNvPr id="5" name="Oval 4"/>
          <p:cNvSpPr/>
          <p:nvPr/>
        </p:nvSpPr>
        <p:spPr>
          <a:xfrm>
            <a:off x="3303492" y="1905000"/>
            <a:ext cx="2514601" cy="21425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haroni" pitchFamily="2" charset="-79"/>
                <a:cs typeface="Aharoni" pitchFamily="2" charset="-79"/>
              </a:rPr>
              <a:t> </a:t>
            </a:r>
            <a:r>
              <a:rPr lang="en-US" sz="2000" dirty="0" smtClean="0">
                <a:solidFill>
                  <a:srgbClr val="FF0000"/>
                </a:solidFill>
                <a:latin typeface="Aharoni" pitchFamily="2" charset="-79"/>
                <a:cs typeface="Aharoni" pitchFamily="2" charset="-79"/>
              </a:rPr>
              <a:t>Data Bank</a:t>
            </a:r>
            <a:endParaRPr lang="en-IN" sz="2000" dirty="0">
              <a:solidFill>
                <a:srgbClr val="FF0000"/>
              </a:solidFill>
              <a:latin typeface="Aharoni" pitchFamily="2" charset="-79"/>
              <a:cs typeface="Aharoni" pitchFamily="2" charset="-79"/>
            </a:endParaRPr>
          </a:p>
        </p:txBody>
      </p:sp>
      <p:sp>
        <p:nvSpPr>
          <p:cNvPr id="9" name="Down Arrow 8"/>
          <p:cNvSpPr/>
          <p:nvPr/>
        </p:nvSpPr>
        <p:spPr>
          <a:xfrm rot="4092236">
            <a:off x="2592942" y="2859978"/>
            <a:ext cx="651071" cy="916414"/>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Down Arrow 14"/>
          <p:cNvSpPr/>
          <p:nvPr/>
        </p:nvSpPr>
        <p:spPr>
          <a:xfrm rot="20466131">
            <a:off x="4750203" y="3964209"/>
            <a:ext cx="651071" cy="916414"/>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Down Arrow 15"/>
          <p:cNvSpPr/>
          <p:nvPr/>
        </p:nvSpPr>
        <p:spPr>
          <a:xfrm rot="1597416">
            <a:off x="3436837" y="3867482"/>
            <a:ext cx="651071" cy="750716"/>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rot="17690055">
            <a:off x="5859586" y="3010687"/>
            <a:ext cx="651071" cy="916414"/>
          </a:xfrm>
          <a:prstGeom prst="downArrow">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Oval 18"/>
          <p:cNvSpPr/>
          <p:nvPr/>
        </p:nvSpPr>
        <p:spPr>
          <a:xfrm>
            <a:off x="954741" y="2761900"/>
            <a:ext cx="15240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Can be maintained by </a:t>
            </a:r>
          </a:p>
          <a:p>
            <a:pPr algn="ctr"/>
            <a:r>
              <a:rPr lang="en-US" sz="1400" dirty="0" smtClean="0"/>
              <a:t>Body, Institute or </a:t>
            </a:r>
          </a:p>
          <a:p>
            <a:pPr algn="ctr"/>
            <a:r>
              <a:rPr lang="en-US" sz="1400" dirty="0" smtClean="0"/>
              <a:t>Associations</a:t>
            </a:r>
          </a:p>
        </p:txBody>
      </p:sp>
      <p:sp>
        <p:nvSpPr>
          <p:cNvPr id="20" name="Oval 19"/>
          <p:cNvSpPr/>
          <p:nvPr/>
        </p:nvSpPr>
        <p:spPr>
          <a:xfrm>
            <a:off x="2423138" y="4487133"/>
            <a:ext cx="15240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Notified by central Government</a:t>
            </a:r>
          </a:p>
        </p:txBody>
      </p:sp>
      <p:sp>
        <p:nvSpPr>
          <p:cNvPr id="21" name="Oval 20"/>
          <p:cNvSpPr/>
          <p:nvPr/>
        </p:nvSpPr>
        <p:spPr>
          <a:xfrm>
            <a:off x="4770132" y="4803595"/>
            <a:ext cx="15240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Contains the details of interested candidate</a:t>
            </a:r>
          </a:p>
        </p:txBody>
      </p:sp>
      <p:sp>
        <p:nvSpPr>
          <p:cNvPr id="22" name="Oval 21"/>
          <p:cNvSpPr/>
          <p:nvPr/>
        </p:nvSpPr>
        <p:spPr>
          <a:xfrm>
            <a:off x="6553200" y="3255730"/>
            <a:ext cx="1600200" cy="1547865"/>
          </a:xfrm>
          <a:prstGeom prst="ellipse">
            <a:avLst/>
          </a:prstGeom>
          <a:solidFill>
            <a:srgbClr val="00B05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Host the eligible persons detail in their website</a:t>
            </a:r>
            <a:endParaRPr lang="en-US" sz="1400" dirty="0" smtClean="0"/>
          </a:p>
        </p:txBody>
      </p:sp>
    </p:spTree>
    <p:extLst>
      <p:ext uri="{BB962C8B-B14F-4D97-AF65-F5344CB8AC3E}">
        <p14:creationId xmlns:p14="http://schemas.microsoft.com/office/powerpoint/2010/main" val="40836150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05800" cy="914718"/>
          </a:xfrm>
        </p:spPr>
        <p:txBody>
          <a:bodyPr>
            <a:normAutofit fontScale="90000"/>
          </a:bodyPr>
          <a:lstStyle/>
          <a:p>
            <a:r>
              <a:rPr lang="en-US" sz="3200" dirty="0" smtClean="0">
                <a:solidFill>
                  <a:srgbClr val="00B050"/>
                </a:solidFill>
                <a:latin typeface="Algerian" pitchFamily="82" charset="0"/>
              </a:rPr>
              <a:t>Manner of Appointment of Independent Director</a:t>
            </a:r>
            <a:endParaRPr lang="en-IN" sz="3200" dirty="0">
              <a:solidFill>
                <a:srgbClr val="00B050"/>
              </a:solidFill>
              <a:latin typeface="Algerian" pitchFamily="82" charset="0"/>
            </a:endParaRPr>
          </a:p>
        </p:txBody>
      </p:sp>
      <p:sp>
        <p:nvSpPr>
          <p:cNvPr id="4" name="Footer Placeholder 3"/>
          <p:cNvSpPr>
            <a:spLocks noGrp="1"/>
          </p:cNvSpPr>
          <p:nvPr>
            <p:ph type="ftr" sz="quarter" idx="11"/>
          </p:nvPr>
        </p:nvSpPr>
        <p:spPr/>
        <p:txBody>
          <a:bodyPr/>
          <a:lstStyle/>
          <a:p>
            <a:endParaRPr lang="en-IN"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413451314"/>
              </p:ext>
            </p:extLst>
          </p:nvPr>
        </p:nvGraphicFramePr>
        <p:xfrm>
          <a:off x="457200" y="1752600"/>
          <a:ext cx="7620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4700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458200" cy="1371600"/>
          </a:xfrm>
        </p:spPr>
        <p:txBody>
          <a:bodyPr>
            <a:normAutofit/>
          </a:bodyPr>
          <a:lstStyle/>
          <a:p>
            <a:r>
              <a:rPr lang="en-US" dirty="0" smtClean="0">
                <a:solidFill>
                  <a:srgbClr val="00B050"/>
                </a:solidFill>
                <a:latin typeface="Algerian" pitchFamily="82" charset="0"/>
              </a:rPr>
              <a:t>Committee in which Independent directors shall be member</a:t>
            </a:r>
            <a:endParaRPr lang="en-IN" dirty="0">
              <a:solidFill>
                <a:srgbClr val="00B050"/>
              </a:solidFill>
              <a:latin typeface="Algerian" pitchFamily="82" charset="0"/>
            </a:endParaRPr>
          </a:p>
        </p:txBody>
      </p:sp>
      <p:sp>
        <p:nvSpPr>
          <p:cNvPr id="4" name="Footer Placeholder 3"/>
          <p:cNvSpPr>
            <a:spLocks noGrp="1"/>
          </p:cNvSpPr>
          <p:nvPr>
            <p:ph type="ftr" sz="quarter" idx="11"/>
          </p:nvPr>
        </p:nvSpPr>
        <p:spPr/>
        <p:txBody>
          <a:bodyPr/>
          <a:lstStyle/>
          <a:p>
            <a:endParaRPr lang="en-IN" dirty="0"/>
          </a:p>
        </p:txBody>
      </p:sp>
      <p:sp>
        <p:nvSpPr>
          <p:cNvPr id="5" name="Rectangle 4"/>
          <p:cNvSpPr/>
          <p:nvPr/>
        </p:nvSpPr>
        <p:spPr>
          <a:xfrm>
            <a:off x="2667000" y="1676400"/>
            <a:ext cx="3886200"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Independent Director</a:t>
            </a:r>
            <a:endParaRPr lang="en-IN" dirty="0"/>
          </a:p>
        </p:txBody>
      </p:sp>
      <p:cxnSp>
        <p:nvCxnSpPr>
          <p:cNvPr id="7" name="Straight Connector 6"/>
          <p:cNvCxnSpPr>
            <a:stCxn id="5" idx="2"/>
          </p:cNvCxnSpPr>
          <p:nvPr/>
        </p:nvCxnSpPr>
        <p:spPr>
          <a:xfrm>
            <a:off x="4610100" y="21336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2442882"/>
            <a:ext cx="6705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371600" y="2442882"/>
            <a:ext cx="0" cy="3765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610100" y="2465293"/>
            <a:ext cx="0" cy="3765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8077200" y="2465293"/>
            <a:ext cx="0" cy="3765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81000" y="2819400"/>
            <a:ext cx="2286000"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Audit Committee</a:t>
            </a:r>
            <a:endParaRPr lang="en-IN" dirty="0"/>
          </a:p>
        </p:txBody>
      </p:sp>
      <p:sp>
        <p:nvSpPr>
          <p:cNvPr id="16" name="Rectangle 15"/>
          <p:cNvSpPr/>
          <p:nvPr/>
        </p:nvSpPr>
        <p:spPr>
          <a:xfrm>
            <a:off x="3200400" y="2841811"/>
            <a:ext cx="2819400" cy="762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Nomination &amp; Remuneration  Committee</a:t>
            </a:r>
            <a:endParaRPr lang="en-IN" dirty="0"/>
          </a:p>
        </p:txBody>
      </p:sp>
      <p:sp>
        <p:nvSpPr>
          <p:cNvPr id="17" name="Rectangle 16"/>
          <p:cNvSpPr/>
          <p:nvPr/>
        </p:nvSpPr>
        <p:spPr>
          <a:xfrm>
            <a:off x="6553200" y="2855259"/>
            <a:ext cx="2362200"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CSR Committee</a:t>
            </a:r>
            <a:endParaRPr lang="en-IN" dirty="0"/>
          </a:p>
        </p:txBody>
      </p:sp>
      <p:sp>
        <p:nvSpPr>
          <p:cNvPr id="3" name="TextBox 2"/>
          <p:cNvSpPr txBox="1"/>
          <p:nvPr/>
        </p:nvSpPr>
        <p:spPr>
          <a:xfrm>
            <a:off x="685800" y="4724400"/>
            <a:ext cx="7696200" cy="1477328"/>
          </a:xfrm>
          <a:prstGeom prst="rect">
            <a:avLst/>
          </a:prstGeom>
          <a:noFill/>
        </p:spPr>
        <p:txBody>
          <a:bodyPr wrap="square" rtlCol="0">
            <a:spAutoFit/>
          </a:bodyPr>
          <a:lstStyle/>
          <a:p>
            <a:r>
              <a:rPr lang="en-US" dirty="0" smtClean="0"/>
              <a:t>The Institute of Chartered Accountants of India along with The Institute of Companies Secretaries of India and The Institute of Cost Accountants of India  has maintained online repository. Please follow the link for details.</a:t>
            </a:r>
          </a:p>
          <a:p>
            <a:endParaRPr lang="en-US" dirty="0"/>
          </a:p>
          <a:p>
            <a:r>
              <a:rPr lang="en-US" dirty="0" smtClean="0">
                <a:hlinkClick r:id="rId2"/>
              </a:rPr>
              <a:t>Click here to go to Independent Director Repository</a:t>
            </a:r>
            <a:endParaRPr lang="en-IN" dirty="0"/>
          </a:p>
        </p:txBody>
      </p:sp>
    </p:spTree>
    <p:extLst>
      <p:ext uri="{BB962C8B-B14F-4D97-AF65-F5344CB8AC3E}">
        <p14:creationId xmlns:p14="http://schemas.microsoft.com/office/powerpoint/2010/main" val="334025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latin typeface="Algerian" pitchFamily="82" charset="0"/>
              </a:rPr>
              <a:t>CSR Committee</a:t>
            </a:r>
            <a:endParaRPr lang="en-IN"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02344242"/>
              </p:ext>
            </p:extLst>
          </p:nvPr>
        </p:nvGraphicFramePr>
        <p:xfrm>
          <a:off x="533400" y="15240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714890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latin typeface="Algerian" pitchFamily="82" charset="0"/>
              </a:rPr>
              <a:t>Audit Committee</a:t>
            </a:r>
            <a:endParaRPr lang="en-IN"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1090643"/>
              </p:ext>
            </p:extLst>
          </p:nvPr>
        </p:nvGraphicFramePr>
        <p:xfrm>
          <a:off x="457200" y="1752600"/>
          <a:ext cx="7620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1364088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8382000" cy="1371600"/>
          </a:xfrm>
        </p:spPr>
        <p:txBody>
          <a:bodyPr>
            <a:normAutofit/>
          </a:bodyPr>
          <a:lstStyle/>
          <a:p>
            <a:r>
              <a:rPr lang="en-US" dirty="0" smtClean="0">
                <a:solidFill>
                  <a:srgbClr val="00B050"/>
                </a:solidFill>
                <a:latin typeface="Algerian" pitchFamily="82" charset="0"/>
              </a:rPr>
              <a:t>Nomination and Remuneration Committee</a:t>
            </a:r>
            <a:endParaRPr lang="en-IN"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44507748"/>
              </p:ext>
            </p:extLst>
          </p:nvPr>
        </p:nvGraphicFramePr>
        <p:xfrm>
          <a:off x="457200" y="1752600"/>
          <a:ext cx="7620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1813729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82000" cy="686118"/>
          </a:xfrm>
        </p:spPr>
        <p:txBody>
          <a:bodyPr>
            <a:normAutofit/>
          </a:bodyPr>
          <a:lstStyle/>
          <a:p>
            <a:r>
              <a:rPr lang="en-US" sz="3200" dirty="0" smtClean="0">
                <a:solidFill>
                  <a:srgbClr val="00B050"/>
                </a:solidFill>
                <a:latin typeface="Algerian" pitchFamily="82" charset="0"/>
              </a:rPr>
              <a:t>Appointment of Independent Director</a:t>
            </a:r>
            <a:endParaRPr lang="en-IN" sz="3200" dirty="0">
              <a:solidFill>
                <a:srgbClr val="00B050"/>
              </a:solidFill>
              <a:latin typeface="Algerian" pitchFamily="82" charset="0"/>
            </a:endParaRPr>
          </a:p>
        </p:txBody>
      </p:sp>
      <p:sp>
        <p:nvSpPr>
          <p:cNvPr id="3" name="Content Placeholder 2"/>
          <p:cNvSpPr>
            <a:spLocks noGrp="1"/>
          </p:cNvSpPr>
          <p:nvPr>
            <p:ph idx="1"/>
          </p:nvPr>
        </p:nvSpPr>
        <p:spPr>
          <a:xfrm>
            <a:off x="609600" y="4800600"/>
            <a:ext cx="7620000" cy="1219199"/>
          </a:xfrm>
        </p:spPr>
        <p:txBody>
          <a:bodyPr>
            <a:normAutofit lnSpcReduction="10000"/>
          </a:bodyPr>
          <a:lstStyle/>
          <a:p>
            <a:r>
              <a:rPr lang="en-US" b="0" dirty="0" smtClean="0">
                <a:solidFill>
                  <a:srgbClr val="00B050"/>
                </a:solidFill>
                <a:latin typeface="Aharoni" pitchFamily="2" charset="-79"/>
                <a:cs typeface="Aharoni" pitchFamily="2" charset="-79"/>
              </a:rPr>
              <a:t>For the purpose of this sub-section</a:t>
            </a:r>
          </a:p>
          <a:p>
            <a:pPr marL="68580" indent="0">
              <a:buNone/>
            </a:pPr>
            <a:r>
              <a:rPr lang="en-US" dirty="0" smtClean="0">
                <a:cs typeface="Aharoni" pitchFamily="2" charset="-79"/>
              </a:rPr>
              <a:t>    </a:t>
            </a:r>
            <a:r>
              <a:rPr lang="en-US" i="1" dirty="0" smtClean="0">
                <a:cs typeface="Aharoni" pitchFamily="2" charset="-79"/>
              </a:rPr>
              <a:t>any fraction contained in such one-third number shall</a:t>
            </a:r>
          </a:p>
          <a:p>
            <a:pPr marL="68580" indent="0">
              <a:buNone/>
            </a:pPr>
            <a:r>
              <a:rPr lang="en-US" i="1" dirty="0" smtClean="0">
                <a:cs typeface="Aharoni" pitchFamily="2" charset="-79"/>
              </a:rPr>
              <a:t>    be rounded off as one</a:t>
            </a:r>
            <a:r>
              <a:rPr lang="en-US" i="1" dirty="0" smtClean="0">
                <a:latin typeface="Aharoni" pitchFamily="2" charset="-79"/>
                <a:cs typeface="Aharoni" pitchFamily="2" charset="-79"/>
              </a:rPr>
              <a:t>  </a:t>
            </a:r>
            <a:endParaRPr lang="en-IN" i="1" dirty="0">
              <a:latin typeface="Aharoni" pitchFamily="2" charset="-79"/>
              <a:cs typeface="Aharoni" pitchFamily="2" charset="-79"/>
            </a:endParaRPr>
          </a:p>
        </p:txBody>
      </p:sp>
      <p:sp>
        <p:nvSpPr>
          <p:cNvPr id="11" name="Footer Placeholder 10"/>
          <p:cNvSpPr>
            <a:spLocks noGrp="1"/>
          </p:cNvSpPr>
          <p:nvPr>
            <p:ph type="ftr" sz="quarter" idx="11"/>
          </p:nvPr>
        </p:nvSpPr>
        <p:spPr/>
        <p:txBody>
          <a:bodyPr/>
          <a:lstStyle/>
          <a:p>
            <a:endParaRPr lang="en-IN" dirty="0"/>
          </a:p>
        </p:txBody>
      </p:sp>
      <p:graphicFrame>
        <p:nvGraphicFramePr>
          <p:cNvPr id="4" name="Diagram 3"/>
          <p:cNvGraphicFramePr/>
          <p:nvPr>
            <p:extLst>
              <p:ext uri="{D42A27DB-BD31-4B8C-83A1-F6EECF244321}">
                <p14:modId xmlns:p14="http://schemas.microsoft.com/office/powerpoint/2010/main" val="1958203407"/>
              </p:ext>
            </p:extLst>
          </p:nvPr>
        </p:nvGraphicFramePr>
        <p:xfrm>
          <a:off x="533400" y="1219200"/>
          <a:ext cx="79248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7299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609600"/>
          </a:xfrm>
        </p:spPr>
        <p:txBody>
          <a:bodyPr>
            <a:normAutofit/>
          </a:bodyPr>
          <a:lstStyle/>
          <a:p>
            <a:r>
              <a:rPr lang="en-US" sz="2800" dirty="0" smtClean="0">
                <a:solidFill>
                  <a:srgbClr val="00B050"/>
                </a:solidFill>
                <a:latin typeface="Algerian" pitchFamily="82" charset="0"/>
              </a:rPr>
              <a:t>Schedule IV : Code For Independent director</a:t>
            </a:r>
            <a:endParaRPr lang="en-IN" sz="2800"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09768891"/>
              </p:ext>
            </p:extLst>
          </p:nvPr>
        </p:nvGraphicFramePr>
        <p:xfrm>
          <a:off x="457200" y="990600"/>
          <a:ext cx="8382000" cy="5059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34207353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609600"/>
          </a:xfrm>
        </p:spPr>
        <p:txBody>
          <a:bodyPr>
            <a:normAutofit/>
          </a:bodyPr>
          <a:lstStyle/>
          <a:p>
            <a:r>
              <a:rPr lang="en-US" sz="2800" dirty="0" smtClean="0">
                <a:solidFill>
                  <a:srgbClr val="00B050"/>
                </a:solidFill>
                <a:latin typeface="Algerian" pitchFamily="82" charset="0"/>
              </a:rPr>
              <a:t>Schedule IV : Code For Independent director</a:t>
            </a:r>
            <a:endParaRPr lang="en-IN" sz="2800"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2876876"/>
              </p:ext>
            </p:extLst>
          </p:nvPr>
        </p:nvGraphicFramePr>
        <p:xfrm>
          <a:off x="457200" y="990600"/>
          <a:ext cx="8382000" cy="5059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33226931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609600"/>
          </a:xfrm>
        </p:spPr>
        <p:txBody>
          <a:bodyPr>
            <a:normAutofit/>
          </a:bodyPr>
          <a:lstStyle/>
          <a:p>
            <a:r>
              <a:rPr lang="en-US" sz="2800" dirty="0" smtClean="0">
                <a:solidFill>
                  <a:srgbClr val="00B050"/>
                </a:solidFill>
                <a:latin typeface="Algerian" pitchFamily="82" charset="0"/>
              </a:rPr>
              <a:t>Schedule IV : Code For Independent director</a:t>
            </a:r>
            <a:endParaRPr lang="en-IN" sz="2800"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42310620"/>
              </p:ext>
            </p:extLst>
          </p:nvPr>
        </p:nvGraphicFramePr>
        <p:xfrm>
          <a:off x="457200" y="990600"/>
          <a:ext cx="8382000" cy="5059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3433834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609600"/>
          </a:xfrm>
        </p:spPr>
        <p:txBody>
          <a:bodyPr>
            <a:normAutofit/>
          </a:bodyPr>
          <a:lstStyle/>
          <a:p>
            <a:r>
              <a:rPr lang="en-US" sz="2800" dirty="0" smtClean="0">
                <a:solidFill>
                  <a:srgbClr val="00B050"/>
                </a:solidFill>
                <a:latin typeface="Algerian" pitchFamily="82" charset="0"/>
              </a:rPr>
              <a:t>Schedule IV : Code For Independent director</a:t>
            </a:r>
            <a:endParaRPr lang="en-IN" sz="2800" dirty="0">
              <a:solidFill>
                <a:srgbClr val="00B050"/>
              </a:solidFill>
              <a:latin typeface="Algerian" pitchFamily="82"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20486924"/>
              </p:ext>
            </p:extLst>
          </p:nvPr>
        </p:nvGraphicFramePr>
        <p:xfrm>
          <a:off x="457200" y="990600"/>
          <a:ext cx="8382000" cy="5059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1401542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IN" dirty="0"/>
          </a:p>
        </p:txBody>
      </p:sp>
      <p:sp>
        <p:nvSpPr>
          <p:cNvPr id="6" name="TextBox 5"/>
          <p:cNvSpPr txBox="1"/>
          <p:nvPr/>
        </p:nvSpPr>
        <p:spPr>
          <a:xfrm>
            <a:off x="1905000" y="2133600"/>
            <a:ext cx="4572000" cy="646331"/>
          </a:xfrm>
          <a:prstGeom prst="rect">
            <a:avLst/>
          </a:prstGeom>
          <a:solidFill>
            <a:srgbClr val="92D050"/>
          </a:solidFill>
        </p:spPr>
        <p:txBody>
          <a:bodyPr wrap="square" rtlCol="0">
            <a:spAutoFit/>
          </a:bodyPr>
          <a:lstStyle/>
          <a:p>
            <a:r>
              <a:rPr lang="en-US" dirty="0" smtClean="0"/>
              <a:t>Dipendra Prasad Poudel</a:t>
            </a:r>
          </a:p>
          <a:p>
            <a:r>
              <a:rPr lang="en-US" dirty="0" smtClean="0"/>
              <a:t>Mailfordipendra@gmail.com</a:t>
            </a:r>
            <a:endParaRPr lang="en-US" dirty="0"/>
          </a:p>
        </p:txBody>
      </p:sp>
      <p:sp>
        <p:nvSpPr>
          <p:cNvPr id="2" name="TextBox 1"/>
          <p:cNvSpPr txBox="1"/>
          <p:nvPr/>
        </p:nvSpPr>
        <p:spPr>
          <a:xfrm>
            <a:off x="1536700" y="4038600"/>
            <a:ext cx="1524000" cy="369332"/>
          </a:xfrm>
          <a:prstGeom prst="rect">
            <a:avLst/>
          </a:prstGeom>
          <a:noFill/>
        </p:spPr>
        <p:txBody>
          <a:bodyPr wrap="square" rtlCol="0">
            <a:spAutoFit/>
          </a:bodyPr>
          <a:lstStyle/>
          <a:p>
            <a:r>
              <a:rPr lang="en-US" dirty="0">
                <a:hlinkClick r:id="rId2"/>
              </a:rPr>
              <a:t>F</a:t>
            </a:r>
            <a:r>
              <a:rPr lang="en-US" dirty="0" smtClean="0">
                <a:hlinkClick r:id="rId2"/>
              </a:rPr>
              <a:t>acebook</a:t>
            </a:r>
            <a:endParaRPr lang="en-IN" dirty="0"/>
          </a:p>
        </p:txBody>
      </p:sp>
      <p:sp>
        <p:nvSpPr>
          <p:cNvPr id="3" name="TextBox 2"/>
          <p:cNvSpPr txBox="1"/>
          <p:nvPr/>
        </p:nvSpPr>
        <p:spPr>
          <a:xfrm>
            <a:off x="2743200" y="4038600"/>
            <a:ext cx="1143000" cy="369332"/>
          </a:xfrm>
          <a:prstGeom prst="rect">
            <a:avLst/>
          </a:prstGeom>
          <a:noFill/>
        </p:spPr>
        <p:txBody>
          <a:bodyPr wrap="square" rtlCol="0">
            <a:spAutoFit/>
          </a:bodyPr>
          <a:lstStyle/>
          <a:p>
            <a:r>
              <a:rPr lang="en-US" dirty="0" smtClean="0">
                <a:hlinkClick r:id="rId3"/>
              </a:rPr>
              <a:t>LinkedIn</a:t>
            </a:r>
            <a:endParaRPr lang="en-IN" dirty="0"/>
          </a:p>
        </p:txBody>
      </p:sp>
      <p:sp>
        <p:nvSpPr>
          <p:cNvPr id="5" name="TextBox 4"/>
          <p:cNvSpPr txBox="1"/>
          <p:nvPr/>
        </p:nvSpPr>
        <p:spPr>
          <a:xfrm>
            <a:off x="3886200" y="4045466"/>
            <a:ext cx="1981200" cy="369332"/>
          </a:xfrm>
          <a:prstGeom prst="rect">
            <a:avLst/>
          </a:prstGeom>
          <a:noFill/>
        </p:spPr>
        <p:txBody>
          <a:bodyPr wrap="square" rtlCol="0">
            <a:spAutoFit/>
          </a:bodyPr>
          <a:lstStyle/>
          <a:p>
            <a:endParaRPr lang="en-IN" dirty="0"/>
          </a:p>
        </p:txBody>
      </p:sp>
      <p:sp>
        <p:nvSpPr>
          <p:cNvPr id="7" name="TextBox 6"/>
          <p:cNvSpPr txBox="1"/>
          <p:nvPr/>
        </p:nvSpPr>
        <p:spPr>
          <a:xfrm>
            <a:off x="3873500" y="4045466"/>
            <a:ext cx="1066800" cy="369332"/>
          </a:xfrm>
          <a:prstGeom prst="rect">
            <a:avLst/>
          </a:prstGeom>
          <a:noFill/>
        </p:spPr>
        <p:txBody>
          <a:bodyPr wrap="square" rtlCol="0">
            <a:spAutoFit/>
          </a:bodyPr>
          <a:lstStyle/>
          <a:p>
            <a:r>
              <a:rPr lang="en-US" dirty="0" smtClean="0">
                <a:hlinkClick r:id="rId4"/>
              </a:rPr>
              <a:t>Twitter</a:t>
            </a:r>
            <a:endParaRPr lang="en-IN" dirty="0"/>
          </a:p>
        </p:txBody>
      </p:sp>
      <p:sp>
        <p:nvSpPr>
          <p:cNvPr id="8" name="TextBox 7"/>
          <p:cNvSpPr txBox="1"/>
          <p:nvPr/>
        </p:nvSpPr>
        <p:spPr>
          <a:xfrm>
            <a:off x="4940300" y="4045466"/>
            <a:ext cx="1460500" cy="369332"/>
          </a:xfrm>
          <a:prstGeom prst="rect">
            <a:avLst/>
          </a:prstGeom>
          <a:noFill/>
        </p:spPr>
        <p:txBody>
          <a:bodyPr wrap="square" rtlCol="0">
            <a:spAutoFit/>
          </a:bodyPr>
          <a:lstStyle/>
          <a:p>
            <a:r>
              <a:rPr lang="en-US" dirty="0" err="1" smtClean="0">
                <a:hlinkClick r:id="rId5"/>
              </a:rPr>
              <a:t>SlideShare</a:t>
            </a:r>
            <a:endParaRPr lang="en-IN" dirty="0"/>
          </a:p>
        </p:txBody>
      </p:sp>
      <p:sp>
        <p:nvSpPr>
          <p:cNvPr id="9" name="TextBox 8"/>
          <p:cNvSpPr txBox="1"/>
          <p:nvPr/>
        </p:nvSpPr>
        <p:spPr>
          <a:xfrm>
            <a:off x="1536700" y="4648200"/>
            <a:ext cx="1968500" cy="369332"/>
          </a:xfrm>
          <a:prstGeom prst="rect">
            <a:avLst/>
          </a:prstGeom>
          <a:noFill/>
        </p:spPr>
        <p:txBody>
          <a:bodyPr wrap="square" rtlCol="0">
            <a:spAutoFit/>
          </a:bodyPr>
          <a:lstStyle/>
          <a:p>
            <a:r>
              <a:rPr lang="en-US" dirty="0" smtClean="0">
                <a:hlinkClick r:id="rId6"/>
              </a:rPr>
              <a:t>Professional blog</a:t>
            </a:r>
            <a:endParaRPr lang="en-IN" dirty="0"/>
          </a:p>
        </p:txBody>
      </p:sp>
      <p:sp>
        <p:nvSpPr>
          <p:cNvPr id="10" name="TextBox 9"/>
          <p:cNvSpPr txBox="1"/>
          <p:nvPr/>
        </p:nvSpPr>
        <p:spPr>
          <a:xfrm>
            <a:off x="3619500" y="4686300"/>
            <a:ext cx="1600200" cy="381000"/>
          </a:xfrm>
          <a:prstGeom prst="rect">
            <a:avLst/>
          </a:prstGeom>
          <a:noFill/>
        </p:spPr>
        <p:txBody>
          <a:bodyPr wrap="square" rtlCol="0">
            <a:spAutoFit/>
          </a:bodyPr>
          <a:lstStyle/>
          <a:p>
            <a:r>
              <a:rPr lang="en-US" dirty="0" smtClean="0">
                <a:hlinkClick r:id="rId7"/>
              </a:rPr>
              <a:t>Google+</a:t>
            </a:r>
            <a:endParaRPr lang="en-IN" dirty="0"/>
          </a:p>
        </p:txBody>
      </p:sp>
      <p:sp>
        <p:nvSpPr>
          <p:cNvPr id="11" name="TextBox 10"/>
          <p:cNvSpPr txBox="1"/>
          <p:nvPr/>
        </p:nvSpPr>
        <p:spPr>
          <a:xfrm>
            <a:off x="1295400" y="5334000"/>
            <a:ext cx="5791200" cy="646331"/>
          </a:xfrm>
          <a:prstGeom prst="rect">
            <a:avLst/>
          </a:prstGeom>
          <a:noFill/>
        </p:spPr>
        <p:txBody>
          <a:bodyPr wrap="square" rtlCol="0">
            <a:spAutoFit/>
          </a:bodyPr>
          <a:lstStyle/>
          <a:p>
            <a:r>
              <a:rPr lang="en-US" dirty="0" smtClean="0"/>
              <a:t>We can be connected on any  social networks listed above. I am looking forward to welcome you</a:t>
            </a:r>
            <a:endParaRPr lang="en-IN" dirty="0"/>
          </a:p>
        </p:txBody>
      </p:sp>
    </p:spTree>
    <p:extLst>
      <p:ext uri="{BB962C8B-B14F-4D97-AF65-F5344CB8AC3E}">
        <p14:creationId xmlns:p14="http://schemas.microsoft.com/office/powerpoint/2010/main" val="720953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IN"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2110409"/>
            <a:ext cx="3428999" cy="2697117"/>
          </a:xfrm>
          <a:prstGeom prst="rect">
            <a:avLst/>
          </a:prstGeom>
        </p:spPr>
      </p:pic>
    </p:spTree>
    <p:extLst>
      <p:ext uri="{BB962C8B-B14F-4D97-AF65-F5344CB8AC3E}">
        <p14:creationId xmlns:p14="http://schemas.microsoft.com/office/powerpoint/2010/main" val="26244608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2819400" cy="686118"/>
          </a:xfrm>
        </p:spPr>
        <p:txBody>
          <a:bodyPr>
            <a:normAutofit/>
          </a:bodyPr>
          <a:lstStyle/>
          <a:p>
            <a:r>
              <a:rPr lang="en-US" dirty="0" smtClean="0">
                <a:solidFill>
                  <a:srgbClr val="00B050"/>
                </a:solidFill>
                <a:latin typeface="Algerian" pitchFamily="82" charset="0"/>
              </a:rPr>
              <a:t>Adherence</a:t>
            </a:r>
            <a:endParaRPr lang="en-IN" dirty="0">
              <a:solidFill>
                <a:srgbClr val="00B050"/>
              </a:solidFill>
              <a:latin typeface="Algerian" pitchFamily="82" charset="0"/>
            </a:endParaRPr>
          </a:p>
        </p:txBody>
      </p:sp>
      <p:sp>
        <p:nvSpPr>
          <p:cNvPr id="11" name="Footer Placeholder 10"/>
          <p:cNvSpPr>
            <a:spLocks noGrp="1"/>
          </p:cNvSpPr>
          <p:nvPr>
            <p:ph type="ftr" sz="quarter" idx="11"/>
          </p:nvPr>
        </p:nvSpPr>
        <p:spPr/>
        <p:txBody>
          <a:bodyPr/>
          <a:lstStyle/>
          <a:p>
            <a:endParaRPr lang="en-IN" dirty="0"/>
          </a:p>
        </p:txBody>
      </p:sp>
      <p:graphicFrame>
        <p:nvGraphicFramePr>
          <p:cNvPr id="4" name="Diagram 3"/>
          <p:cNvGraphicFramePr/>
          <p:nvPr>
            <p:extLst>
              <p:ext uri="{D42A27DB-BD31-4B8C-83A1-F6EECF244321}">
                <p14:modId xmlns:p14="http://schemas.microsoft.com/office/powerpoint/2010/main" val="2626310631"/>
              </p:ext>
            </p:extLst>
          </p:nvPr>
        </p:nvGraphicFramePr>
        <p:xfrm>
          <a:off x="762000" y="1905000"/>
          <a:ext cx="7620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8916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382000" cy="686118"/>
          </a:xfrm>
        </p:spPr>
        <p:txBody>
          <a:bodyPr>
            <a:normAutofit/>
          </a:bodyPr>
          <a:lstStyle/>
          <a:p>
            <a:r>
              <a:rPr lang="en-US" dirty="0" smtClean="0">
                <a:solidFill>
                  <a:srgbClr val="00B050"/>
                </a:solidFill>
                <a:latin typeface="Algerian" pitchFamily="82" charset="0"/>
              </a:rPr>
              <a:t>Two minimum number of IDs </a:t>
            </a:r>
            <a:endParaRPr lang="en-IN" dirty="0">
              <a:solidFill>
                <a:srgbClr val="00B050"/>
              </a:solidFill>
              <a:latin typeface="Algerian" pitchFamily="82" charset="0"/>
            </a:endParaRPr>
          </a:p>
        </p:txBody>
      </p:sp>
      <p:sp>
        <p:nvSpPr>
          <p:cNvPr id="3" name="Content Placeholder 2"/>
          <p:cNvSpPr>
            <a:spLocks noGrp="1"/>
          </p:cNvSpPr>
          <p:nvPr>
            <p:ph idx="1"/>
          </p:nvPr>
        </p:nvSpPr>
        <p:spPr>
          <a:xfrm>
            <a:off x="609600" y="2323652"/>
            <a:ext cx="7211209" cy="3508977"/>
          </a:xfrm>
        </p:spPr>
        <p:txBody>
          <a:bodyPr/>
          <a:lstStyle/>
          <a:p>
            <a:pPr marL="68580" indent="0">
              <a:buNone/>
            </a:pPr>
            <a:endParaRPr lang="en-IN" dirty="0"/>
          </a:p>
        </p:txBody>
      </p:sp>
      <p:graphicFrame>
        <p:nvGraphicFramePr>
          <p:cNvPr id="7" name="Diagram 6"/>
          <p:cNvGraphicFramePr/>
          <p:nvPr>
            <p:extLst>
              <p:ext uri="{D42A27DB-BD31-4B8C-83A1-F6EECF244321}">
                <p14:modId xmlns:p14="http://schemas.microsoft.com/office/powerpoint/2010/main" val="2770070122"/>
              </p:ext>
            </p:extLst>
          </p:nvPr>
        </p:nvGraphicFramePr>
        <p:xfrm>
          <a:off x="609600" y="1676400"/>
          <a:ext cx="8001000" cy="421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Footer Placeholder 11"/>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2668569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458200" cy="762318"/>
          </a:xfrm>
        </p:spPr>
        <p:txBody>
          <a:bodyPr>
            <a:normAutofit/>
          </a:bodyPr>
          <a:lstStyle/>
          <a:p>
            <a:r>
              <a:rPr lang="en-US" dirty="0" smtClean="0">
                <a:solidFill>
                  <a:srgbClr val="00B050"/>
                </a:solidFill>
                <a:latin typeface="Algerian" pitchFamily="82" charset="0"/>
              </a:rPr>
              <a:t>Who is Independent Director ?</a:t>
            </a:r>
            <a:endParaRPr lang="en-IN" dirty="0">
              <a:solidFill>
                <a:srgbClr val="00B050"/>
              </a:solidFill>
              <a:latin typeface="Algerian" pitchFamily="82" charset="0"/>
            </a:endParaRPr>
          </a:p>
        </p:txBody>
      </p:sp>
      <p:sp>
        <p:nvSpPr>
          <p:cNvPr id="3" name="Content Placeholder 2"/>
          <p:cNvSpPr>
            <a:spLocks noGrp="1"/>
          </p:cNvSpPr>
          <p:nvPr>
            <p:ph idx="1"/>
          </p:nvPr>
        </p:nvSpPr>
        <p:spPr/>
        <p:txBody>
          <a:bodyPr/>
          <a:lstStyle/>
          <a:p>
            <a:endParaRPr lang="en-US" dirty="0" smtClean="0"/>
          </a:p>
          <a:p>
            <a:r>
              <a:rPr lang="en-US" dirty="0" smtClean="0"/>
              <a:t>Director </a:t>
            </a:r>
            <a:r>
              <a:rPr lang="en-US" dirty="0" smtClean="0">
                <a:solidFill>
                  <a:srgbClr val="FF0000"/>
                </a:solidFill>
              </a:rPr>
              <a:t>other than</a:t>
            </a:r>
            <a:r>
              <a:rPr lang="en-US" dirty="0" smtClean="0"/>
              <a:t> managing director or a whole time director or a nominee director</a:t>
            </a:r>
          </a:p>
          <a:p>
            <a:endParaRPr lang="en-US" dirty="0"/>
          </a:p>
          <a:p>
            <a:r>
              <a:rPr lang="en-US" dirty="0" smtClean="0"/>
              <a:t>Who, in the opinion of  board, is a </a:t>
            </a:r>
            <a:r>
              <a:rPr lang="en-US" dirty="0" smtClean="0">
                <a:solidFill>
                  <a:srgbClr val="FF0000"/>
                </a:solidFill>
              </a:rPr>
              <a:t>person of integrity and possess </a:t>
            </a:r>
            <a:r>
              <a:rPr lang="en-US" dirty="0" smtClean="0"/>
              <a:t>relevant expertise and experience </a:t>
            </a:r>
            <a:endParaRPr lang="en-IN" dirty="0"/>
          </a:p>
        </p:txBody>
      </p:sp>
      <p:sp>
        <p:nvSpPr>
          <p:cNvPr id="11" name="Footer Placeholder 10"/>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294130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458200" cy="609600"/>
          </a:xfrm>
        </p:spPr>
        <p:txBody>
          <a:bodyPr>
            <a:noAutofit/>
          </a:bodyPr>
          <a:lstStyle/>
          <a:p>
            <a:r>
              <a:rPr lang="en-US" sz="2800" dirty="0" smtClean="0">
                <a:solidFill>
                  <a:srgbClr val="00B050"/>
                </a:solidFill>
                <a:latin typeface="Algerian" pitchFamily="82" charset="0"/>
              </a:rPr>
              <a:t>CAN EVERYONE Be independent director ????</a:t>
            </a:r>
            <a:endParaRPr lang="en-IN" sz="2800" dirty="0">
              <a:solidFill>
                <a:srgbClr val="00B050"/>
              </a:solidFill>
              <a:latin typeface="Algerian" pitchFamily="82" charset="0"/>
            </a:endParaRPr>
          </a:p>
        </p:txBody>
      </p:sp>
      <p:sp>
        <p:nvSpPr>
          <p:cNvPr id="3" name="Content Placeholder 2"/>
          <p:cNvSpPr>
            <a:spLocks noGrp="1"/>
          </p:cNvSpPr>
          <p:nvPr>
            <p:ph idx="1"/>
          </p:nvPr>
        </p:nvSpPr>
        <p:spPr>
          <a:xfrm>
            <a:off x="533400" y="1219200"/>
            <a:ext cx="8229600" cy="4678363"/>
          </a:xfrm>
        </p:spPr>
        <p:txBody>
          <a:bodyPr>
            <a:normAutofit fontScale="92500" lnSpcReduction="20000"/>
          </a:bodyPr>
          <a:lstStyle/>
          <a:p>
            <a:pPr marL="285750" indent="-285750">
              <a:buClr>
                <a:schemeClr val="bg2">
                  <a:lumMod val="50000"/>
                </a:schemeClr>
              </a:buClr>
              <a:buFont typeface="Wingdings 2" pitchFamily="18" charset="2"/>
              <a:buChar char=""/>
            </a:pPr>
            <a:r>
              <a:rPr lang="en-US" sz="1800" dirty="0"/>
              <a:t>NO, person should have </a:t>
            </a:r>
            <a:r>
              <a:rPr lang="en-US" sz="1800" dirty="0" smtClean="0"/>
              <a:t> qualifications </a:t>
            </a:r>
            <a:r>
              <a:rPr lang="en-US" sz="1800" dirty="0"/>
              <a:t>and should not have </a:t>
            </a:r>
            <a:r>
              <a:rPr lang="en-US" sz="1800" dirty="0" smtClean="0"/>
              <a:t>any </a:t>
            </a:r>
            <a:r>
              <a:rPr lang="en-US" sz="1800" dirty="0"/>
              <a:t>disqualification to be independent director.</a:t>
            </a:r>
          </a:p>
          <a:p>
            <a:pPr>
              <a:buClr>
                <a:schemeClr val="bg2">
                  <a:lumMod val="50000"/>
                </a:schemeClr>
              </a:buClr>
            </a:pPr>
            <a:endParaRPr lang="en-US" sz="1800" dirty="0"/>
          </a:p>
          <a:p>
            <a:pPr marL="285750" indent="-285750">
              <a:buClr>
                <a:schemeClr val="bg2">
                  <a:lumMod val="50000"/>
                </a:schemeClr>
              </a:buClr>
              <a:buFont typeface="Wingdings 2" pitchFamily="18" charset="2"/>
              <a:buChar char=""/>
            </a:pPr>
            <a:r>
              <a:rPr lang="en-US" sz="1800" b="0" dirty="0" smtClean="0"/>
              <a:t>In </a:t>
            </a:r>
            <a:r>
              <a:rPr lang="en-US" sz="1800" b="0" dirty="0"/>
              <a:t>the opinion of the board, </a:t>
            </a:r>
            <a:r>
              <a:rPr lang="en-US" sz="1800" b="0" dirty="0" smtClean="0"/>
              <a:t>he/she is </a:t>
            </a:r>
            <a:r>
              <a:rPr lang="en-US" sz="1800" b="0" dirty="0"/>
              <a:t>a person of integrity and possess relevant expertise and experience;</a:t>
            </a:r>
          </a:p>
          <a:p>
            <a:pPr>
              <a:buClr>
                <a:schemeClr val="bg2">
                  <a:lumMod val="50000"/>
                </a:schemeClr>
              </a:buClr>
            </a:pPr>
            <a:endParaRPr lang="en-US" sz="1800" b="0" dirty="0"/>
          </a:p>
          <a:p>
            <a:pPr marL="285750" indent="-285750">
              <a:buClr>
                <a:schemeClr val="bg2">
                  <a:lumMod val="50000"/>
                </a:schemeClr>
              </a:buClr>
              <a:buFont typeface="Wingdings 2" pitchFamily="18" charset="2"/>
              <a:buChar char=""/>
            </a:pPr>
            <a:r>
              <a:rPr lang="en-US" sz="1800" b="0" dirty="0"/>
              <a:t>Who is or was not a promoter of the company or its holding, subsidiary or associate company;</a:t>
            </a:r>
          </a:p>
          <a:p>
            <a:pPr marL="285750" indent="-285750">
              <a:buClr>
                <a:schemeClr val="bg2">
                  <a:lumMod val="50000"/>
                </a:schemeClr>
              </a:buClr>
              <a:buFont typeface="Wingdings 2" pitchFamily="18" charset="2"/>
              <a:buChar char=""/>
            </a:pPr>
            <a:endParaRPr lang="en-US" sz="1800" b="0" dirty="0"/>
          </a:p>
          <a:p>
            <a:pPr marL="285750" indent="-285750">
              <a:buClr>
                <a:schemeClr val="bg2">
                  <a:lumMod val="50000"/>
                </a:schemeClr>
              </a:buClr>
              <a:buFont typeface="Wingdings 2" pitchFamily="18" charset="2"/>
              <a:buChar char=""/>
            </a:pPr>
            <a:r>
              <a:rPr lang="en-US" sz="1800" b="0" dirty="0"/>
              <a:t>Who is not related to promoters or the directors of the company, its holding, associate or subsidiary company</a:t>
            </a:r>
          </a:p>
          <a:p>
            <a:pPr marL="285750" indent="-285750">
              <a:buClr>
                <a:schemeClr val="bg2">
                  <a:lumMod val="50000"/>
                </a:schemeClr>
              </a:buClr>
              <a:buFont typeface="Wingdings 2" pitchFamily="18" charset="2"/>
              <a:buChar char=""/>
            </a:pPr>
            <a:endParaRPr lang="en-US" sz="1800" b="0" dirty="0"/>
          </a:p>
          <a:p>
            <a:pPr marL="285750" indent="-285750">
              <a:buClr>
                <a:schemeClr val="bg2">
                  <a:lumMod val="50000"/>
                </a:schemeClr>
              </a:buClr>
              <a:buFont typeface="Wingdings 2" pitchFamily="18" charset="2"/>
              <a:buChar char=""/>
            </a:pPr>
            <a:r>
              <a:rPr lang="en-US" sz="1800" b="0" dirty="0"/>
              <a:t>Who has or had not </a:t>
            </a:r>
            <a:r>
              <a:rPr lang="en-US" sz="1800" dirty="0"/>
              <a:t>pecuniary relationship </a:t>
            </a:r>
            <a:r>
              <a:rPr lang="en-US" sz="1800" b="0" dirty="0"/>
              <a:t>with the company, its holding, subsidiary or associate company , or the promoters, or directors, during the two immediately financial year or during the current financial year.</a:t>
            </a:r>
          </a:p>
          <a:p>
            <a:pPr marL="742950" lvl="1" indent="-285750">
              <a:buClr>
                <a:schemeClr val="bg2">
                  <a:lumMod val="50000"/>
                </a:schemeClr>
              </a:buClr>
              <a:buFont typeface="Wingdings 2" pitchFamily="18" charset="2"/>
              <a:buChar char=""/>
            </a:pPr>
            <a:endParaRPr lang="en-IN" sz="1800" dirty="0"/>
          </a:p>
          <a:p>
            <a:endParaRPr lang="en-IN" dirty="0"/>
          </a:p>
        </p:txBody>
      </p:sp>
      <p:sp>
        <p:nvSpPr>
          <p:cNvPr id="8" name="Footer Placeholder 7"/>
          <p:cNvSpPr>
            <a:spLocks noGrp="1"/>
          </p:cNvSpPr>
          <p:nvPr>
            <p:ph type="ftr" sz="quarter" idx="11"/>
          </p:nvPr>
        </p:nvSpPr>
        <p:spPr/>
        <p:txBody>
          <a:bodyPr/>
          <a:lstStyle/>
          <a:p>
            <a:endParaRPr lang="en-IN" dirty="0"/>
          </a:p>
        </p:txBody>
      </p:sp>
    </p:spTree>
    <p:extLst>
      <p:ext uri="{BB962C8B-B14F-4D97-AF65-F5344CB8AC3E}">
        <p14:creationId xmlns:p14="http://schemas.microsoft.com/office/powerpoint/2010/main" val="288554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1371600"/>
            <a:ext cx="7620000" cy="4031873"/>
          </a:xfrm>
          <a:prstGeom prst="rect">
            <a:avLst/>
          </a:prstGeom>
          <a:noFill/>
        </p:spPr>
        <p:txBody>
          <a:bodyPr wrap="square" rtlCol="0">
            <a:spAutoFit/>
          </a:bodyPr>
          <a:lstStyle/>
          <a:p>
            <a:pPr marL="285750" indent="-285750">
              <a:buClr>
                <a:schemeClr val="bg2">
                  <a:lumMod val="50000"/>
                </a:schemeClr>
              </a:buClr>
              <a:buFont typeface="Wingdings 2" pitchFamily="18" charset="2"/>
              <a:buChar char=""/>
            </a:pPr>
            <a:r>
              <a:rPr lang="en-US" sz="2000" dirty="0" smtClean="0"/>
              <a:t>None of whose relative has or had no pecuniary relationship or transaction with the company, its holding company, its subsidiary or associate company, or their promoters , or directors, </a:t>
            </a:r>
            <a:r>
              <a:rPr lang="en-US" sz="2000" dirty="0" smtClean="0">
                <a:solidFill>
                  <a:srgbClr val="FF0000"/>
                </a:solidFill>
              </a:rPr>
              <a:t>amounting to </a:t>
            </a:r>
          </a:p>
          <a:p>
            <a:pPr>
              <a:buClr>
                <a:schemeClr val="bg2">
                  <a:lumMod val="50000"/>
                </a:schemeClr>
              </a:buClr>
            </a:pPr>
            <a:endParaRPr lang="en-US" sz="2000" dirty="0" smtClean="0">
              <a:solidFill>
                <a:srgbClr val="FF0000"/>
              </a:solidFill>
            </a:endParaRPr>
          </a:p>
          <a:p>
            <a:pPr marL="1200150" lvl="2" indent="-285750">
              <a:buClr>
                <a:schemeClr val="bg2">
                  <a:lumMod val="50000"/>
                </a:schemeClr>
              </a:buClr>
              <a:buFont typeface="Wingdings 2" pitchFamily="18" charset="2"/>
              <a:buChar char=""/>
            </a:pPr>
            <a:r>
              <a:rPr lang="en-US" sz="2000" dirty="0" smtClean="0">
                <a:solidFill>
                  <a:schemeClr val="accent3">
                    <a:lumMod val="75000"/>
                  </a:schemeClr>
                </a:solidFill>
                <a:latin typeface="Andalus" pitchFamily="18" charset="-78"/>
                <a:cs typeface="Andalus" pitchFamily="18" charset="-78"/>
              </a:rPr>
              <a:t>Two percent or more of its  gross turnover or total income or fifty lakhs rupees or such higher amount as may be prescribed, whichever is lower;</a:t>
            </a:r>
          </a:p>
          <a:p>
            <a:pPr lvl="2">
              <a:buClr>
                <a:schemeClr val="bg2">
                  <a:lumMod val="50000"/>
                </a:schemeClr>
              </a:buClr>
            </a:pPr>
            <a:endParaRPr lang="en-US" sz="2000" dirty="0" smtClean="0">
              <a:solidFill>
                <a:schemeClr val="accent3">
                  <a:lumMod val="75000"/>
                </a:schemeClr>
              </a:solidFill>
              <a:latin typeface="Andalus" pitchFamily="18" charset="-78"/>
              <a:cs typeface="Andalus" pitchFamily="18" charset="-78"/>
            </a:endParaRPr>
          </a:p>
          <a:p>
            <a:pPr marL="1200150" lvl="2" indent="-285750">
              <a:buClr>
                <a:schemeClr val="bg2">
                  <a:lumMod val="50000"/>
                </a:schemeClr>
              </a:buClr>
              <a:buFont typeface="Wingdings 2" pitchFamily="18" charset="2"/>
              <a:buChar char=""/>
            </a:pPr>
            <a:r>
              <a:rPr lang="en-US" sz="2000" dirty="0" smtClean="0"/>
              <a:t>During two immediately preceding financial year or during the current financial year</a:t>
            </a:r>
          </a:p>
          <a:p>
            <a:pPr lvl="2">
              <a:buClr>
                <a:schemeClr val="bg2">
                  <a:lumMod val="50000"/>
                </a:schemeClr>
              </a:buClr>
            </a:pPr>
            <a:endParaRPr lang="en-US" dirty="0" smtClean="0"/>
          </a:p>
          <a:p>
            <a:pPr>
              <a:buClr>
                <a:schemeClr val="bg2">
                  <a:lumMod val="50000"/>
                </a:schemeClr>
              </a:buClr>
            </a:pPr>
            <a:r>
              <a:rPr lang="en-US" dirty="0"/>
              <a:t>	</a:t>
            </a:r>
            <a:r>
              <a:rPr lang="en-US" dirty="0" smtClean="0"/>
              <a:t>				</a:t>
            </a:r>
            <a:endParaRPr lang="en-IN" dirty="0"/>
          </a:p>
        </p:txBody>
      </p:sp>
      <p:sp>
        <p:nvSpPr>
          <p:cNvPr id="12" name="Footer Placeholder 11"/>
          <p:cNvSpPr>
            <a:spLocks noGrp="1"/>
          </p:cNvSpPr>
          <p:nvPr>
            <p:ph type="ftr" sz="quarter" idx="11"/>
          </p:nvPr>
        </p:nvSpPr>
        <p:spPr>
          <a:xfrm>
            <a:off x="457200" y="6096000"/>
            <a:ext cx="2819400" cy="533400"/>
          </a:xfrm>
        </p:spPr>
        <p:txBody>
          <a:bodyPr/>
          <a:lstStyle/>
          <a:p>
            <a:endParaRPr lang="en-IN" dirty="0"/>
          </a:p>
        </p:txBody>
      </p:sp>
    </p:spTree>
    <p:extLst>
      <p:ext uri="{BB962C8B-B14F-4D97-AF65-F5344CB8AC3E}">
        <p14:creationId xmlns:p14="http://schemas.microsoft.com/office/powerpoint/2010/main" val="247420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xEl>
                                              <p:pRg st="0" end="0"/>
                                            </p:txEl>
                                          </p:spTgt>
                                        </p:tgtEl>
                                      </p:cBhvr>
                                    </p:animEffect>
                                    <p:animScale>
                                      <p:cBhvr>
                                        <p:cTn id="7" dur="250" autoRev="1" fill="hold"/>
                                        <p:tgtEl>
                                          <p:spTgt spid="5">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additive="base">
                                        <p:cTn id="1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 calcmode="lin" valueType="num">
                                      <p:cBhvr additive="base">
                                        <p:cTn id="1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914400"/>
            <a:ext cx="7315200" cy="3970318"/>
          </a:xfrm>
          <a:prstGeom prst="rect">
            <a:avLst/>
          </a:prstGeom>
          <a:noFill/>
        </p:spPr>
        <p:txBody>
          <a:bodyPr wrap="square" rtlCol="0">
            <a:spAutoFit/>
          </a:bodyPr>
          <a:lstStyle/>
          <a:p>
            <a:pPr marL="285750" indent="-285750">
              <a:buClr>
                <a:schemeClr val="bg2">
                  <a:lumMod val="50000"/>
                </a:schemeClr>
              </a:buClr>
              <a:buFont typeface="Wingdings 2" pitchFamily="18" charset="2"/>
              <a:buChar char=""/>
            </a:pPr>
            <a:r>
              <a:rPr lang="en-US" dirty="0" smtClean="0"/>
              <a:t>Who neither himself nor any of his relatives</a:t>
            </a:r>
          </a:p>
          <a:p>
            <a:pPr>
              <a:buClr>
                <a:schemeClr val="bg2">
                  <a:lumMod val="50000"/>
                </a:schemeClr>
              </a:buClr>
            </a:pPr>
            <a:r>
              <a:rPr lang="en-US" dirty="0" smtClean="0"/>
              <a:t> </a:t>
            </a:r>
          </a:p>
          <a:p>
            <a:pPr marL="742950" lvl="1" indent="-285750">
              <a:buClr>
                <a:schemeClr val="bg2">
                  <a:lumMod val="50000"/>
                </a:schemeClr>
              </a:buClr>
              <a:buFont typeface="Wingdings" pitchFamily="2" charset="2"/>
              <a:buChar char="v"/>
            </a:pPr>
            <a:r>
              <a:rPr lang="en-US" dirty="0" smtClean="0"/>
              <a:t>Hold or has held position of </a:t>
            </a:r>
            <a:r>
              <a:rPr lang="en-US" b="1" dirty="0" smtClean="0">
                <a:solidFill>
                  <a:srgbClr val="FF0000"/>
                </a:solidFill>
              </a:rPr>
              <a:t>Key Managerial person </a:t>
            </a:r>
            <a:r>
              <a:rPr lang="en-US" dirty="0" smtClean="0"/>
              <a:t>in any of </a:t>
            </a:r>
            <a:r>
              <a:rPr lang="en-US" dirty="0" smtClean="0">
                <a:solidFill>
                  <a:srgbClr val="FF0000"/>
                </a:solidFill>
              </a:rPr>
              <a:t>three preceding financial year in which he is proposed to be appointed</a:t>
            </a:r>
            <a:r>
              <a:rPr lang="en-US" dirty="0" smtClean="0"/>
              <a:t>. </a:t>
            </a:r>
          </a:p>
          <a:p>
            <a:pPr lvl="1">
              <a:buClr>
                <a:schemeClr val="bg2">
                  <a:lumMod val="50000"/>
                </a:schemeClr>
              </a:buClr>
            </a:pPr>
            <a:endParaRPr lang="en-US" dirty="0" smtClean="0"/>
          </a:p>
          <a:p>
            <a:pPr marL="742950" lvl="1" indent="-285750">
              <a:buClr>
                <a:schemeClr val="bg2">
                  <a:lumMod val="50000"/>
                </a:schemeClr>
              </a:buClr>
              <a:buFont typeface="Wingdings" pitchFamily="2" charset="2"/>
              <a:buChar char="v"/>
            </a:pPr>
            <a:r>
              <a:rPr lang="en-US" dirty="0" smtClean="0"/>
              <a:t>Is or has been </a:t>
            </a:r>
            <a:r>
              <a:rPr lang="en-US" b="1" dirty="0" smtClean="0">
                <a:solidFill>
                  <a:srgbClr val="FF0000"/>
                </a:solidFill>
              </a:rPr>
              <a:t>employee or proprietor or a partner</a:t>
            </a:r>
            <a:r>
              <a:rPr lang="en-US" dirty="0" smtClean="0"/>
              <a:t>, in </a:t>
            </a:r>
            <a:r>
              <a:rPr lang="en-US" dirty="0" smtClean="0">
                <a:solidFill>
                  <a:srgbClr val="FF0000"/>
                </a:solidFill>
              </a:rPr>
              <a:t>any of the three financial year immediately preceding the financial year in which he is proposed to be appointed </a:t>
            </a:r>
            <a:r>
              <a:rPr lang="en-US" dirty="0" smtClean="0"/>
              <a:t>of</a:t>
            </a:r>
          </a:p>
          <a:p>
            <a:pPr lvl="1">
              <a:buClr>
                <a:schemeClr val="bg2">
                  <a:lumMod val="50000"/>
                </a:schemeClr>
              </a:buClr>
            </a:pPr>
            <a:endParaRPr lang="en-US" dirty="0" smtClean="0"/>
          </a:p>
          <a:p>
            <a:pPr marL="1657350" lvl="3" indent="-285750">
              <a:buClr>
                <a:schemeClr val="bg2">
                  <a:lumMod val="50000"/>
                </a:schemeClr>
              </a:buClr>
              <a:buFont typeface="Wingdings" pitchFamily="2" charset="2"/>
              <a:buChar char="q"/>
            </a:pPr>
            <a:r>
              <a:rPr lang="en-US" dirty="0" smtClean="0"/>
              <a:t>A firm of Auditors or company secretaries in practice or cost auditors of the company.</a:t>
            </a:r>
          </a:p>
          <a:p>
            <a:pPr marL="1657350" lvl="3" indent="-285750">
              <a:buClr>
                <a:schemeClr val="bg2">
                  <a:lumMod val="50000"/>
                </a:schemeClr>
              </a:buClr>
              <a:buFont typeface="Wingdings" pitchFamily="2" charset="2"/>
              <a:buChar char="q"/>
            </a:pPr>
            <a:r>
              <a:rPr lang="en-US" dirty="0" smtClean="0"/>
              <a:t>Any legal or consulting firm that has or had any transaction with the company.</a:t>
            </a:r>
          </a:p>
          <a:p>
            <a:pPr lvl="3">
              <a:buClr>
                <a:schemeClr val="bg2">
                  <a:lumMod val="50000"/>
                </a:schemeClr>
              </a:buClr>
            </a:pPr>
            <a:endParaRPr lang="en-US" dirty="0" smtClean="0"/>
          </a:p>
        </p:txBody>
      </p:sp>
      <p:sp>
        <p:nvSpPr>
          <p:cNvPr id="5" name="Rectangle 4"/>
          <p:cNvSpPr/>
          <p:nvPr/>
        </p:nvSpPr>
        <p:spPr>
          <a:xfrm>
            <a:off x="1385248" y="4920942"/>
            <a:ext cx="6781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Note: For above mentioned provision company includes its holding, subsidiary as well as associated company</a:t>
            </a:r>
            <a:endParaRPr lang="en-IN" dirty="0"/>
          </a:p>
        </p:txBody>
      </p:sp>
      <p:sp>
        <p:nvSpPr>
          <p:cNvPr id="13" name="Footer Placeholder 12"/>
          <p:cNvSpPr>
            <a:spLocks noGrp="1"/>
          </p:cNvSpPr>
          <p:nvPr>
            <p:ph type="ftr" sz="quarter" idx="11"/>
          </p:nvPr>
        </p:nvSpPr>
        <p:spPr>
          <a:xfrm>
            <a:off x="457200" y="6172200"/>
            <a:ext cx="2667000" cy="533400"/>
          </a:xfrm>
        </p:spPr>
        <p:txBody>
          <a:bodyPr/>
          <a:lstStyle/>
          <a:p>
            <a:endParaRPr lang="en-IN" dirty="0"/>
          </a:p>
        </p:txBody>
      </p:sp>
    </p:spTree>
    <p:extLst>
      <p:ext uri="{BB962C8B-B14F-4D97-AF65-F5344CB8AC3E}">
        <p14:creationId xmlns:p14="http://schemas.microsoft.com/office/powerpoint/2010/main" val="333649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additive="base">
                                        <p:cTn id="1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 calcmode="lin" valueType="num">
                                      <p:cBhvr additive="base">
                                        <p:cTn id="2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 calcmode="lin" valueType="num">
                                      <p:cBhvr additive="base">
                                        <p:cTn id="24"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 calcmode="lin" valueType="num">
                                      <p:cBhvr additive="base">
                                        <p:cTn id="28"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990600"/>
            <a:ext cx="7620000" cy="2862322"/>
          </a:xfrm>
          <a:prstGeom prst="rect">
            <a:avLst/>
          </a:prstGeom>
          <a:noFill/>
        </p:spPr>
        <p:txBody>
          <a:bodyPr wrap="square" rtlCol="0">
            <a:spAutoFit/>
          </a:bodyPr>
          <a:lstStyle/>
          <a:p>
            <a:pPr marL="285750" indent="-285750">
              <a:buClr>
                <a:schemeClr val="bg2">
                  <a:lumMod val="50000"/>
                </a:schemeClr>
              </a:buClr>
              <a:buFont typeface="Wingdings 2" pitchFamily="18" charset="2"/>
              <a:buChar char=""/>
            </a:pPr>
            <a:r>
              <a:rPr lang="en-US" dirty="0" smtClean="0"/>
              <a:t>Holds together with his relatives two percent or more of the total voting power of the company; or</a:t>
            </a:r>
          </a:p>
          <a:p>
            <a:pPr marL="285750" indent="-285750">
              <a:buClr>
                <a:schemeClr val="bg2">
                  <a:lumMod val="50000"/>
                </a:schemeClr>
              </a:buClr>
              <a:buFont typeface="Wingdings 2" pitchFamily="18" charset="2"/>
              <a:buChar char=""/>
            </a:pPr>
            <a:endParaRPr lang="en-US" dirty="0"/>
          </a:p>
          <a:p>
            <a:pPr marL="285750" indent="-285750">
              <a:buClr>
                <a:schemeClr val="bg2">
                  <a:lumMod val="50000"/>
                </a:schemeClr>
              </a:buClr>
              <a:buFont typeface="Wingdings 2" pitchFamily="18" charset="2"/>
              <a:buChar char=""/>
            </a:pPr>
            <a:r>
              <a:rPr lang="en-US" dirty="0" smtClean="0"/>
              <a:t>Is </a:t>
            </a:r>
            <a:r>
              <a:rPr lang="en-US" b="1" dirty="0" smtClean="0"/>
              <a:t>a chief executive </a:t>
            </a:r>
            <a:r>
              <a:rPr lang="en-US" b="1" dirty="0" smtClean="0">
                <a:solidFill>
                  <a:srgbClr val="FF0000"/>
                </a:solidFill>
              </a:rPr>
              <a:t>or director, by whatever name called, of any non-profit organization that receives twenty five percent or more </a:t>
            </a:r>
            <a:r>
              <a:rPr lang="en-US" dirty="0" smtClean="0"/>
              <a:t>of its receipt from the company, any of its holding, subsidiary or associate company or that holds two percent or more of the total voting power of the company; or</a:t>
            </a:r>
          </a:p>
          <a:p>
            <a:pPr>
              <a:buClr>
                <a:schemeClr val="bg2">
                  <a:lumMod val="50000"/>
                </a:schemeClr>
              </a:buClr>
            </a:pPr>
            <a:endParaRPr lang="en-US" dirty="0" smtClean="0"/>
          </a:p>
          <a:p>
            <a:pPr marL="285750" indent="-285750">
              <a:buClr>
                <a:schemeClr val="bg2">
                  <a:lumMod val="50000"/>
                </a:schemeClr>
              </a:buClr>
              <a:buFont typeface="Wingdings 2" pitchFamily="18" charset="2"/>
              <a:buChar char=""/>
            </a:pPr>
            <a:r>
              <a:rPr lang="en-US" dirty="0" smtClean="0"/>
              <a:t>Who posses such other qualification as may be prescribed</a:t>
            </a:r>
            <a:endParaRPr lang="en-IN" dirty="0"/>
          </a:p>
        </p:txBody>
      </p:sp>
      <p:sp>
        <p:nvSpPr>
          <p:cNvPr id="14" name="Footer Placeholder 13"/>
          <p:cNvSpPr>
            <a:spLocks noGrp="1"/>
          </p:cNvSpPr>
          <p:nvPr>
            <p:ph type="ftr" sz="quarter" idx="11"/>
          </p:nvPr>
        </p:nvSpPr>
        <p:spPr>
          <a:xfrm>
            <a:off x="457200" y="6096000"/>
            <a:ext cx="2819400" cy="609600"/>
          </a:xfrm>
        </p:spPr>
        <p:txBody>
          <a:bodyPr/>
          <a:lstStyle/>
          <a:p>
            <a:endParaRPr lang="en-IN" dirty="0"/>
          </a:p>
        </p:txBody>
      </p:sp>
    </p:spTree>
    <p:extLst>
      <p:ext uri="{BB962C8B-B14F-4D97-AF65-F5344CB8AC3E}">
        <p14:creationId xmlns:p14="http://schemas.microsoft.com/office/powerpoint/2010/main" val="257029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2705</TotalTime>
  <Words>1754</Words>
  <Application>Microsoft Office PowerPoint</Application>
  <PresentationFormat>On-screen Show (4:3)</PresentationFormat>
  <Paragraphs>189</Paragraphs>
  <Slides>25</Slides>
  <Notes>3</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Essential</vt:lpstr>
      <vt:lpstr>Custom Design</vt:lpstr>
      <vt:lpstr>Provisions Regarding Independent Director</vt:lpstr>
      <vt:lpstr>Appointment of Independent Director</vt:lpstr>
      <vt:lpstr>Adherence</vt:lpstr>
      <vt:lpstr>Two minimum number of IDs </vt:lpstr>
      <vt:lpstr>Who is Independent Director ?</vt:lpstr>
      <vt:lpstr>CAN EVERYONE Be independent director ????</vt:lpstr>
      <vt:lpstr>PowerPoint Presentation</vt:lpstr>
      <vt:lpstr>PowerPoint Presentation</vt:lpstr>
      <vt:lpstr>PowerPoint Presentation</vt:lpstr>
      <vt:lpstr>Remuneration To Independent director      </vt:lpstr>
      <vt:lpstr>Tenure of Independent director</vt:lpstr>
      <vt:lpstr>Liability of Independent Director</vt:lpstr>
      <vt:lpstr>Manner of selection of     Independent director</vt:lpstr>
      <vt:lpstr>Manner of selection of     Independent director</vt:lpstr>
      <vt:lpstr>Manner of Appointment of Independent Director</vt:lpstr>
      <vt:lpstr>Committee in which Independent directors shall be member</vt:lpstr>
      <vt:lpstr>CSR Committee</vt:lpstr>
      <vt:lpstr>Audit Committee</vt:lpstr>
      <vt:lpstr>Nomination and Remuneration Committee</vt:lpstr>
      <vt:lpstr>Schedule IV : Code For Independent director</vt:lpstr>
      <vt:lpstr>Schedule IV : Code For Independent director</vt:lpstr>
      <vt:lpstr>Schedule IV : Code For Independent director</vt:lpstr>
      <vt:lpstr>Schedule IV : Code For Independent director</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Provisions Regarding Independent Director</dc:title>
  <dc:creator>DIPENDRA</dc:creator>
  <cp:lastModifiedBy>DIPENDRA</cp:lastModifiedBy>
  <cp:revision>171</cp:revision>
  <dcterms:created xsi:type="dcterms:W3CDTF">2014-08-01T05:57:26Z</dcterms:created>
  <dcterms:modified xsi:type="dcterms:W3CDTF">2014-08-21T09:30:34Z</dcterms:modified>
</cp:coreProperties>
</file>