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71" r:id="rId5"/>
    <p:sldId id="279" r:id="rId6"/>
    <p:sldId id="278" r:id="rId7"/>
    <p:sldId id="272" r:id="rId8"/>
    <p:sldId id="275" r:id="rId9"/>
    <p:sldId id="259" r:id="rId10"/>
    <p:sldId id="260" r:id="rId11"/>
    <p:sldId id="261" r:id="rId12"/>
    <p:sldId id="262" r:id="rId13"/>
    <p:sldId id="264" r:id="rId14"/>
    <p:sldId id="277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973CA5-2811-4489-8A0F-BDD70AEC703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85526DA-A751-4D8F-9D93-F6110AD70135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scope</a:t>
          </a:r>
          <a:endParaRPr lang="en-US" dirty="0"/>
        </a:p>
      </dgm:t>
    </dgm:pt>
    <dgm:pt modelId="{F7A317B2-3ED8-4E94-B96D-BFB0938032F5}" type="parTrans" cxnId="{10302A21-E381-4256-A9EA-FC9644F61428}">
      <dgm:prSet/>
      <dgm:spPr/>
      <dgm:t>
        <a:bodyPr/>
        <a:lstStyle/>
        <a:p>
          <a:endParaRPr lang="en-US"/>
        </a:p>
      </dgm:t>
    </dgm:pt>
    <dgm:pt modelId="{297DFD87-BD27-4A23-9EB3-79C1C3DA35C5}" type="sibTrans" cxnId="{10302A21-E381-4256-A9EA-FC9644F61428}">
      <dgm:prSet/>
      <dgm:spPr/>
      <dgm:t>
        <a:bodyPr/>
        <a:lstStyle/>
        <a:p>
          <a:endParaRPr lang="en-US"/>
        </a:p>
      </dgm:t>
    </dgm:pt>
    <dgm:pt modelId="{4902388C-6F5B-4FF0-AF43-5D5247D9F865}">
      <dgm:prSet phldrT="[Text]" custT="1"/>
      <dgm:spPr/>
      <dgm:t>
        <a:bodyPr/>
        <a:lstStyle/>
        <a:p>
          <a:pPr algn="just"/>
          <a:r>
            <a:rPr lang="en-US" sz="2800" dirty="0" smtClean="0"/>
            <a:t> Deal with </a:t>
          </a:r>
          <a:r>
            <a:rPr lang="en-US" sz="2800" b="1" u="sng" dirty="0" smtClean="0"/>
            <a:t>ACCOUNTING</a:t>
          </a:r>
          <a:r>
            <a:rPr lang="en-US" sz="2800" dirty="0" smtClean="0"/>
            <a:t> of borrowing costs (BC)</a:t>
          </a:r>
          <a:endParaRPr lang="en-US" sz="2800" dirty="0"/>
        </a:p>
      </dgm:t>
    </dgm:pt>
    <dgm:pt modelId="{C45ADF24-F045-45E1-8F1E-915DEA5AD329}" type="parTrans" cxnId="{91D18555-C155-4BA1-B6CE-7A02B6383A29}">
      <dgm:prSet/>
      <dgm:spPr>
        <a:ln w="19050"/>
      </dgm:spPr>
      <dgm:t>
        <a:bodyPr/>
        <a:lstStyle/>
        <a:p>
          <a:endParaRPr lang="en-US"/>
        </a:p>
      </dgm:t>
    </dgm:pt>
    <dgm:pt modelId="{6E344F9C-0DA3-40A1-8FC5-DB22D42D8321}" type="sibTrans" cxnId="{91D18555-C155-4BA1-B6CE-7A02B6383A29}">
      <dgm:prSet/>
      <dgm:spPr/>
      <dgm:t>
        <a:bodyPr/>
        <a:lstStyle/>
        <a:p>
          <a:endParaRPr lang="en-US"/>
        </a:p>
      </dgm:t>
    </dgm:pt>
    <dgm:pt modelId="{438114ED-98EC-4061-B1BB-6EC2AABF2AA9}">
      <dgm:prSet phldrT="[Text]" custT="1"/>
      <dgm:spPr/>
      <dgm:t>
        <a:bodyPr/>
        <a:lstStyle/>
        <a:p>
          <a:pPr algn="just"/>
          <a:r>
            <a:rPr lang="en-US" sz="2800" dirty="0" smtClean="0"/>
            <a:t> Does not deal with </a:t>
          </a:r>
          <a:r>
            <a:rPr lang="en-US" sz="2800" b="1" u="sng" dirty="0" smtClean="0"/>
            <a:t>Actual / Imputed cost of equity</a:t>
          </a:r>
          <a:endParaRPr lang="en-US" sz="2800" b="1" u="sng" dirty="0"/>
        </a:p>
      </dgm:t>
    </dgm:pt>
    <dgm:pt modelId="{24282A07-44D4-494F-9130-9168E12F21DB}" type="parTrans" cxnId="{5B05D47A-299E-4A07-A6CE-BEB52A8C710A}">
      <dgm:prSet/>
      <dgm:spPr>
        <a:ln w="19050"/>
      </dgm:spPr>
      <dgm:t>
        <a:bodyPr/>
        <a:lstStyle/>
        <a:p>
          <a:endParaRPr lang="en-US"/>
        </a:p>
      </dgm:t>
    </dgm:pt>
    <dgm:pt modelId="{587AA178-E99D-4390-9BA8-35AA3409A394}" type="sibTrans" cxnId="{5B05D47A-299E-4A07-A6CE-BEB52A8C710A}">
      <dgm:prSet/>
      <dgm:spPr/>
      <dgm:t>
        <a:bodyPr/>
        <a:lstStyle/>
        <a:p>
          <a:endParaRPr lang="en-US"/>
        </a:p>
      </dgm:t>
    </dgm:pt>
    <dgm:pt modelId="{9735635E-BAEC-48A2-A31A-EA94465D0B3B}">
      <dgm:prSet phldrT="[Text]" custT="1"/>
      <dgm:spPr/>
      <dgm:t>
        <a:bodyPr/>
        <a:lstStyle/>
        <a:p>
          <a:pPr algn="just">
            <a:lnSpc>
              <a:spcPct val="100000"/>
            </a:lnSpc>
            <a:spcBef>
              <a:spcPts val="600"/>
            </a:spcBef>
          </a:pPr>
          <a:r>
            <a:rPr lang="en-US" sz="2800" dirty="0" smtClean="0"/>
            <a:t>Standard not applicable if BC </a:t>
          </a:r>
          <a:r>
            <a:rPr lang="en-US" sz="2800" b="1" u="sng" dirty="0" smtClean="0"/>
            <a:t>directly attributable</a:t>
          </a:r>
          <a:r>
            <a:rPr lang="en-US" sz="2800" dirty="0" smtClean="0"/>
            <a:t> to </a:t>
          </a:r>
          <a:r>
            <a:rPr lang="en-US" sz="2800" b="0" u="none" dirty="0" smtClean="0"/>
            <a:t>ACQUISITION / CONSTRUCTION / PRODUCTION</a:t>
          </a:r>
          <a:r>
            <a:rPr lang="en-US" sz="2800" b="1" u="none" dirty="0" smtClean="0"/>
            <a:t> </a:t>
          </a:r>
          <a:r>
            <a:rPr lang="en-US" sz="2800" dirty="0" smtClean="0"/>
            <a:t>of:</a:t>
          </a:r>
        </a:p>
        <a:p>
          <a:pPr algn="just">
            <a:lnSpc>
              <a:spcPct val="100000"/>
            </a:lnSpc>
            <a:spcBef>
              <a:spcPts val="600"/>
            </a:spcBef>
          </a:pPr>
          <a:endParaRPr lang="en-US" sz="700" dirty="0" smtClean="0"/>
        </a:p>
        <a:p>
          <a:pPr algn="just">
            <a:lnSpc>
              <a:spcPct val="100000"/>
            </a:lnSpc>
            <a:spcBef>
              <a:spcPts val="600"/>
            </a:spcBef>
          </a:pPr>
          <a:r>
            <a:rPr lang="en-US" sz="2200" dirty="0" smtClean="0"/>
            <a:t>1) </a:t>
          </a:r>
          <a:r>
            <a:rPr lang="en-US" sz="2200" b="1" u="sng" dirty="0" smtClean="0"/>
            <a:t>QUALIFYING ASSET</a:t>
          </a:r>
          <a:r>
            <a:rPr lang="en-US" sz="2200" b="1" dirty="0" smtClean="0"/>
            <a:t> </a:t>
          </a:r>
          <a:r>
            <a:rPr lang="en-US" sz="2200" dirty="0" smtClean="0"/>
            <a:t>measured on </a:t>
          </a:r>
          <a:r>
            <a:rPr lang="en-US" sz="2200" b="1" u="sng" dirty="0" smtClean="0"/>
            <a:t>fair value</a:t>
          </a:r>
        </a:p>
        <a:p>
          <a:pPr algn="just">
            <a:lnSpc>
              <a:spcPct val="100000"/>
            </a:lnSpc>
            <a:spcBef>
              <a:spcPts val="600"/>
            </a:spcBef>
          </a:pPr>
          <a:r>
            <a:rPr lang="en-US" sz="2200" dirty="0" smtClean="0"/>
            <a:t>2) </a:t>
          </a:r>
          <a:r>
            <a:rPr lang="en-US" sz="2200" b="1" u="sng" dirty="0" smtClean="0"/>
            <a:t>INVENTORIES</a:t>
          </a:r>
          <a:r>
            <a:rPr lang="en-US" sz="2200" dirty="0" smtClean="0"/>
            <a:t> manufactured / produced in </a:t>
          </a:r>
          <a:r>
            <a:rPr lang="en-US" sz="2200" b="1" u="sng" dirty="0" smtClean="0"/>
            <a:t>large quantities</a:t>
          </a:r>
          <a:r>
            <a:rPr lang="en-US" sz="2200" dirty="0" smtClean="0"/>
            <a:t> on a </a:t>
          </a:r>
          <a:r>
            <a:rPr lang="en-US" sz="2200" b="1" u="sng" dirty="0" smtClean="0"/>
            <a:t>repetitive basis</a:t>
          </a:r>
          <a:r>
            <a:rPr lang="en-US" sz="2200" dirty="0" smtClean="0"/>
            <a:t>.</a:t>
          </a:r>
          <a:endParaRPr lang="en-US" sz="2200" dirty="0"/>
        </a:p>
      </dgm:t>
    </dgm:pt>
    <dgm:pt modelId="{213E697C-26D1-465C-9BF3-F20DE39E337C}" type="parTrans" cxnId="{E3AC9FF9-5AF9-4F5C-B9DF-47D67300F0B1}">
      <dgm:prSet/>
      <dgm:spPr>
        <a:ln w="19050"/>
      </dgm:spPr>
      <dgm:t>
        <a:bodyPr/>
        <a:lstStyle/>
        <a:p>
          <a:endParaRPr lang="en-US"/>
        </a:p>
      </dgm:t>
    </dgm:pt>
    <dgm:pt modelId="{FE7DB4A5-6747-4FA3-9BD7-7AC9E6C735ED}" type="sibTrans" cxnId="{E3AC9FF9-5AF9-4F5C-B9DF-47D67300F0B1}">
      <dgm:prSet/>
      <dgm:spPr/>
      <dgm:t>
        <a:bodyPr/>
        <a:lstStyle/>
        <a:p>
          <a:endParaRPr lang="en-US"/>
        </a:p>
      </dgm:t>
    </dgm:pt>
    <dgm:pt modelId="{5DC520F7-8138-444B-8C5B-5FDDBCC64CF4}" type="pres">
      <dgm:prSet presAssocID="{A7973CA5-2811-4489-8A0F-BDD70AEC703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B2A1B0-7E4B-4B38-A363-1E34FCD20583}" type="pres">
      <dgm:prSet presAssocID="{485526DA-A751-4D8F-9D93-F6110AD70135}" presName="root1" presStyleCnt="0"/>
      <dgm:spPr/>
    </dgm:pt>
    <dgm:pt modelId="{7894705C-6B37-45D8-BB12-81BBB99631E5}" type="pres">
      <dgm:prSet presAssocID="{485526DA-A751-4D8F-9D93-F6110AD70135}" presName="LevelOneTextNode" presStyleLbl="node0" presStyleIdx="0" presStyleCnt="1" custScaleY="1040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4B3748-AF7E-43D6-910E-A53102CDBB7F}" type="pres">
      <dgm:prSet presAssocID="{485526DA-A751-4D8F-9D93-F6110AD70135}" presName="level2hierChild" presStyleCnt="0"/>
      <dgm:spPr/>
    </dgm:pt>
    <dgm:pt modelId="{B1C46C02-0022-4FFB-A747-9404472EE069}" type="pres">
      <dgm:prSet presAssocID="{C45ADF24-F045-45E1-8F1E-915DEA5AD329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00A80DFB-FE8C-4D18-8CA7-EF247E5E28CA}" type="pres">
      <dgm:prSet presAssocID="{C45ADF24-F045-45E1-8F1E-915DEA5AD329}" presName="connTx" presStyleLbl="parChTrans1D2" presStyleIdx="0" presStyleCnt="3"/>
      <dgm:spPr/>
      <dgm:t>
        <a:bodyPr/>
        <a:lstStyle/>
        <a:p>
          <a:endParaRPr lang="en-US"/>
        </a:p>
      </dgm:t>
    </dgm:pt>
    <dgm:pt modelId="{CB2DDD26-B218-4EB0-8464-290A75747FE7}" type="pres">
      <dgm:prSet presAssocID="{4902388C-6F5B-4FF0-AF43-5D5247D9F865}" presName="root2" presStyleCnt="0"/>
      <dgm:spPr/>
    </dgm:pt>
    <dgm:pt modelId="{19198148-3DE6-4D86-98E6-BAEA8A7F889E}" type="pres">
      <dgm:prSet presAssocID="{4902388C-6F5B-4FF0-AF43-5D5247D9F865}" presName="LevelTwoTextNode" presStyleLbl="node2" presStyleIdx="0" presStyleCnt="3" custScaleX="315766" custLinFactNeighborX="189" custLinFactNeighborY="-100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4EDD89-65A3-4EE9-8883-1BF205B7D8BC}" type="pres">
      <dgm:prSet presAssocID="{4902388C-6F5B-4FF0-AF43-5D5247D9F865}" presName="level3hierChild" presStyleCnt="0"/>
      <dgm:spPr/>
    </dgm:pt>
    <dgm:pt modelId="{D8469E67-287F-4E71-AB6C-05E005F7510E}" type="pres">
      <dgm:prSet presAssocID="{24282A07-44D4-494F-9130-9168E12F21D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1DD385E-8CDE-474B-8495-6D9A3068F1D9}" type="pres">
      <dgm:prSet presAssocID="{24282A07-44D4-494F-9130-9168E12F21D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30C7C132-AAF2-4001-B77C-F1B8306FCC38}" type="pres">
      <dgm:prSet presAssocID="{438114ED-98EC-4061-B1BB-6EC2AABF2AA9}" presName="root2" presStyleCnt="0"/>
      <dgm:spPr/>
    </dgm:pt>
    <dgm:pt modelId="{FDD0C26C-BEF4-460F-B0B3-E784D2825667}" type="pres">
      <dgm:prSet presAssocID="{438114ED-98EC-4061-B1BB-6EC2AABF2AA9}" presName="LevelTwoTextNode" presStyleLbl="node2" presStyleIdx="1" presStyleCnt="3" custScaleX="315766" custLinFactNeighborX="11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93342C-5C6F-472A-84FC-0A385A0AA6E9}" type="pres">
      <dgm:prSet presAssocID="{438114ED-98EC-4061-B1BB-6EC2AABF2AA9}" presName="level3hierChild" presStyleCnt="0"/>
      <dgm:spPr/>
    </dgm:pt>
    <dgm:pt modelId="{70498F43-F297-405F-986D-22A79B907B40}" type="pres">
      <dgm:prSet presAssocID="{213E697C-26D1-465C-9BF3-F20DE39E337C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66E7DADE-E1BD-43C6-9E76-BD0839594895}" type="pres">
      <dgm:prSet presAssocID="{213E697C-26D1-465C-9BF3-F20DE39E337C}" presName="connTx" presStyleLbl="parChTrans1D2" presStyleIdx="2" presStyleCnt="3"/>
      <dgm:spPr/>
      <dgm:t>
        <a:bodyPr/>
        <a:lstStyle/>
        <a:p>
          <a:endParaRPr lang="en-US"/>
        </a:p>
      </dgm:t>
    </dgm:pt>
    <dgm:pt modelId="{CC97F46D-E902-419C-9D1E-654011365299}" type="pres">
      <dgm:prSet presAssocID="{9735635E-BAEC-48A2-A31A-EA94465D0B3B}" presName="root2" presStyleCnt="0"/>
      <dgm:spPr/>
    </dgm:pt>
    <dgm:pt modelId="{C81CD84F-B93A-48E8-A574-D87A52E919EB}" type="pres">
      <dgm:prSet presAssocID="{9735635E-BAEC-48A2-A31A-EA94465D0B3B}" presName="LevelTwoTextNode" presStyleLbl="node2" presStyleIdx="2" presStyleCnt="3" custScaleX="315766" custScaleY="279500" custLinFactNeighborX="189" custLinFactNeighborY="87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FDD1D3-1D2E-43D9-A160-18CA889D6CEA}" type="pres">
      <dgm:prSet presAssocID="{9735635E-BAEC-48A2-A31A-EA94465D0B3B}" presName="level3hierChild" presStyleCnt="0"/>
      <dgm:spPr/>
    </dgm:pt>
  </dgm:ptLst>
  <dgm:cxnLst>
    <dgm:cxn modelId="{E3AC9FF9-5AF9-4F5C-B9DF-47D67300F0B1}" srcId="{485526DA-A751-4D8F-9D93-F6110AD70135}" destId="{9735635E-BAEC-48A2-A31A-EA94465D0B3B}" srcOrd="2" destOrd="0" parTransId="{213E697C-26D1-465C-9BF3-F20DE39E337C}" sibTransId="{FE7DB4A5-6747-4FA3-9BD7-7AC9E6C735ED}"/>
    <dgm:cxn modelId="{91D18555-C155-4BA1-B6CE-7A02B6383A29}" srcId="{485526DA-A751-4D8F-9D93-F6110AD70135}" destId="{4902388C-6F5B-4FF0-AF43-5D5247D9F865}" srcOrd="0" destOrd="0" parTransId="{C45ADF24-F045-45E1-8F1E-915DEA5AD329}" sibTransId="{6E344F9C-0DA3-40A1-8FC5-DB22D42D8321}"/>
    <dgm:cxn modelId="{7CF0A8A5-C7DB-4CB4-A353-8E9611F70D32}" type="presOf" srcId="{213E697C-26D1-465C-9BF3-F20DE39E337C}" destId="{70498F43-F297-405F-986D-22A79B907B40}" srcOrd="0" destOrd="0" presId="urn:microsoft.com/office/officeart/2008/layout/HorizontalMultiLevelHierarchy"/>
    <dgm:cxn modelId="{10302A21-E381-4256-A9EA-FC9644F61428}" srcId="{A7973CA5-2811-4489-8A0F-BDD70AEC7031}" destId="{485526DA-A751-4D8F-9D93-F6110AD70135}" srcOrd="0" destOrd="0" parTransId="{F7A317B2-3ED8-4E94-B96D-BFB0938032F5}" sibTransId="{297DFD87-BD27-4A23-9EB3-79C1C3DA35C5}"/>
    <dgm:cxn modelId="{A0015987-995D-401D-86E9-C304D4501F7A}" type="presOf" srcId="{A7973CA5-2811-4489-8A0F-BDD70AEC7031}" destId="{5DC520F7-8138-444B-8C5B-5FDDBCC64CF4}" srcOrd="0" destOrd="0" presId="urn:microsoft.com/office/officeart/2008/layout/HorizontalMultiLevelHierarchy"/>
    <dgm:cxn modelId="{EA096270-BC41-4C6A-A21E-8979496F171E}" type="presOf" srcId="{4902388C-6F5B-4FF0-AF43-5D5247D9F865}" destId="{19198148-3DE6-4D86-98E6-BAEA8A7F889E}" srcOrd="0" destOrd="0" presId="urn:microsoft.com/office/officeart/2008/layout/HorizontalMultiLevelHierarchy"/>
    <dgm:cxn modelId="{26CAAD74-B27D-4C17-BA73-572C56ADADFB}" type="presOf" srcId="{213E697C-26D1-465C-9BF3-F20DE39E337C}" destId="{66E7DADE-E1BD-43C6-9E76-BD0839594895}" srcOrd="1" destOrd="0" presId="urn:microsoft.com/office/officeart/2008/layout/HorizontalMultiLevelHierarchy"/>
    <dgm:cxn modelId="{C2A68D47-026A-4C1A-917C-C841D86F33C9}" type="presOf" srcId="{485526DA-A751-4D8F-9D93-F6110AD70135}" destId="{7894705C-6B37-45D8-BB12-81BBB99631E5}" srcOrd="0" destOrd="0" presId="urn:microsoft.com/office/officeart/2008/layout/HorizontalMultiLevelHierarchy"/>
    <dgm:cxn modelId="{5B05D47A-299E-4A07-A6CE-BEB52A8C710A}" srcId="{485526DA-A751-4D8F-9D93-F6110AD70135}" destId="{438114ED-98EC-4061-B1BB-6EC2AABF2AA9}" srcOrd="1" destOrd="0" parTransId="{24282A07-44D4-494F-9130-9168E12F21DB}" sibTransId="{587AA178-E99D-4390-9BA8-35AA3409A394}"/>
    <dgm:cxn modelId="{7FBD7B92-3FC0-4FB7-A46D-1C7B77B0BD0B}" type="presOf" srcId="{9735635E-BAEC-48A2-A31A-EA94465D0B3B}" destId="{C81CD84F-B93A-48E8-A574-D87A52E919EB}" srcOrd="0" destOrd="0" presId="urn:microsoft.com/office/officeart/2008/layout/HorizontalMultiLevelHierarchy"/>
    <dgm:cxn modelId="{379B40EA-3D7B-4B2D-B50E-D7CA85583030}" type="presOf" srcId="{438114ED-98EC-4061-B1BB-6EC2AABF2AA9}" destId="{FDD0C26C-BEF4-460F-B0B3-E784D2825667}" srcOrd="0" destOrd="0" presId="urn:microsoft.com/office/officeart/2008/layout/HorizontalMultiLevelHierarchy"/>
    <dgm:cxn modelId="{C57BF6BC-ACD7-4C76-AFAC-CBD3AD14F36B}" type="presOf" srcId="{C45ADF24-F045-45E1-8F1E-915DEA5AD329}" destId="{00A80DFB-FE8C-4D18-8CA7-EF247E5E28CA}" srcOrd="1" destOrd="0" presId="urn:microsoft.com/office/officeart/2008/layout/HorizontalMultiLevelHierarchy"/>
    <dgm:cxn modelId="{BBD23975-463D-4C28-A75B-55260924C359}" type="presOf" srcId="{24282A07-44D4-494F-9130-9168E12F21DB}" destId="{D8469E67-287F-4E71-AB6C-05E005F7510E}" srcOrd="0" destOrd="0" presId="urn:microsoft.com/office/officeart/2008/layout/HorizontalMultiLevelHierarchy"/>
    <dgm:cxn modelId="{A8647D73-02C6-43E6-8129-7BD4DB6FC0A6}" type="presOf" srcId="{C45ADF24-F045-45E1-8F1E-915DEA5AD329}" destId="{B1C46C02-0022-4FFB-A747-9404472EE069}" srcOrd="0" destOrd="0" presId="urn:microsoft.com/office/officeart/2008/layout/HorizontalMultiLevelHierarchy"/>
    <dgm:cxn modelId="{8FAC9541-9F79-4681-A60F-763167979C1D}" type="presOf" srcId="{24282A07-44D4-494F-9130-9168E12F21DB}" destId="{C1DD385E-8CDE-474B-8495-6D9A3068F1D9}" srcOrd="1" destOrd="0" presId="urn:microsoft.com/office/officeart/2008/layout/HorizontalMultiLevelHierarchy"/>
    <dgm:cxn modelId="{7AAFFB66-F2A8-4FD2-817A-EF05077C5D1C}" type="presParOf" srcId="{5DC520F7-8138-444B-8C5B-5FDDBCC64CF4}" destId="{9EB2A1B0-7E4B-4B38-A363-1E34FCD20583}" srcOrd="0" destOrd="0" presId="urn:microsoft.com/office/officeart/2008/layout/HorizontalMultiLevelHierarchy"/>
    <dgm:cxn modelId="{14B5EB21-BDF4-49E7-BF91-A04E9F1A2C98}" type="presParOf" srcId="{9EB2A1B0-7E4B-4B38-A363-1E34FCD20583}" destId="{7894705C-6B37-45D8-BB12-81BBB99631E5}" srcOrd="0" destOrd="0" presId="urn:microsoft.com/office/officeart/2008/layout/HorizontalMultiLevelHierarchy"/>
    <dgm:cxn modelId="{DA7B07C5-2F31-41DC-A2AB-175AE7C463AA}" type="presParOf" srcId="{9EB2A1B0-7E4B-4B38-A363-1E34FCD20583}" destId="{FC4B3748-AF7E-43D6-910E-A53102CDBB7F}" srcOrd="1" destOrd="0" presId="urn:microsoft.com/office/officeart/2008/layout/HorizontalMultiLevelHierarchy"/>
    <dgm:cxn modelId="{08FDCA14-7817-4313-917A-D95700A1B18E}" type="presParOf" srcId="{FC4B3748-AF7E-43D6-910E-A53102CDBB7F}" destId="{B1C46C02-0022-4FFB-A747-9404472EE069}" srcOrd="0" destOrd="0" presId="urn:microsoft.com/office/officeart/2008/layout/HorizontalMultiLevelHierarchy"/>
    <dgm:cxn modelId="{96E164A0-7F9D-4223-8C08-72AF67D735A0}" type="presParOf" srcId="{B1C46C02-0022-4FFB-A747-9404472EE069}" destId="{00A80DFB-FE8C-4D18-8CA7-EF247E5E28CA}" srcOrd="0" destOrd="0" presId="urn:microsoft.com/office/officeart/2008/layout/HorizontalMultiLevelHierarchy"/>
    <dgm:cxn modelId="{0E8BD4BD-F875-4A13-98F7-53F8D858BC71}" type="presParOf" srcId="{FC4B3748-AF7E-43D6-910E-A53102CDBB7F}" destId="{CB2DDD26-B218-4EB0-8464-290A75747FE7}" srcOrd="1" destOrd="0" presId="urn:microsoft.com/office/officeart/2008/layout/HorizontalMultiLevelHierarchy"/>
    <dgm:cxn modelId="{F0F1847F-F66F-4784-A097-739CA91FEC42}" type="presParOf" srcId="{CB2DDD26-B218-4EB0-8464-290A75747FE7}" destId="{19198148-3DE6-4D86-98E6-BAEA8A7F889E}" srcOrd="0" destOrd="0" presId="urn:microsoft.com/office/officeart/2008/layout/HorizontalMultiLevelHierarchy"/>
    <dgm:cxn modelId="{B5771ABD-649B-42B5-AA6E-BD29ED5DDD21}" type="presParOf" srcId="{CB2DDD26-B218-4EB0-8464-290A75747FE7}" destId="{204EDD89-65A3-4EE9-8883-1BF205B7D8BC}" srcOrd="1" destOrd="0" presId="urn:microsoft.com/office/officeart/2008/layout/HorizontalMultiLevelHierarchy"/>
    <dgm:cxn modelId="{F3175669-EA0F-4F9D-93DC-BEBE958E5B70}" type="presParOf" srcId="{FC4B3748-AF7E-43D6-910E-A53102CDBB7F}" destId="{D8469E67-287F-4E71-AB6C-05E005F7510E}" srcOrd="2" destOrd="0" presId="urn:microsoft.com/office/officeart/2008/layout/HorizontalMultiLevelHierarchy"/>
    <dgm:cxn modelId="{A392D9B0-0657-4D5E-8299-220BEBCF0DDF}" type="presParOf" srcId="{D8469E67-287F-4E71-AB6C-05E005F7510E}" destId="{C1DD385E-8CDE-474B-8495-6D9A3068F1D9}" srcOrd="0" destOrd="0" presId="urn:microsoft.com/office/officeart/2008/layout/HorizontalMultiLevelHierarchy"/>
    <dgm:cxn modelId="{0D3444A9-8741-492E-AFD3-897DA2E35D8E}" type="presParOf" srcId="{FC4B3748-AF7E-43D6-910E-A53102CDBB7F}" destId="{30C7C132-AAF2-4001-B77C-F1B8306FCC38}" srcOrd="3" destOrd="0" presId="urn:microsoft.com/office/officeart/2008/layout/HorizontalMultiLevelHierarchy"/>
    <dgm:cxn modelId="{B9E24E19-3EEE-433D-B044-A3E04B67E65D}" type="presParOf" srcId="{30C7C132-AAF2-4001-B77C-F1B8306FCC38}" destId="{FDD0C26C-BEF4-460F-B0B3-E784D2825667}" srcOrd="0" destOrd="0" presId="urn:microsoft.com/office/officeart/2008/layout/HorizontalMultiLevelHierarchy"/>
    <dgm:cxn modelId="{97D22BAF-8591-4439-AE50-55387336C7D6}" type="presParOf" srcId="{30C7C132-AAF2-4001-B77C-F1B8306FCC38}" destId="{E193342C-5C6F-472A-84FC-0A385A0AA6E9}" srcOrd="1" destOrd="0" presId="urn:microsoft.com/office/officeart/2008/layout/HorizontalMultiLevelHierarchy"/>
    <dgm:cxn modelId="{2330B777-EAA2-4618-9B36-AD819F3CDC44}" type="presParOf" srcId="{FC4B3748-AF7E-43D6-910E-A53102CDBB7F}" destId="{70498F43-F297-405F-986D-22A79B907B40}" srcOrd="4" destOrd="0" presId="urn:microsoft.com/office/officeart/2008/layout/HorizontalMultiLevelHierarchy"/>
    <dgm:cxn modelId="{693C3743-215B-426D-B7E9-0E3E13E909B9}" type="presParOf" srcId="{70498F43-F297-405F-986D-22A79B907B40}" destId="{66E7DADE-E1BD-43C6-9E76-BD0839594895}" srcOrd="0" destOrd="0" presId="urn:microsoft.com/office/officeart/2008/layout/HorizontalMultiLevelHierarchy"/>
    <dgm:cxn modelId="{5A3FCC10-7BF0-4913-B1A3-D1A0649EE562}" type="presParOf" srcId="{FC4B3748-AF7E-43D6-910E-A53102CDBB7F}" destId="{CC97F46D-E902-419C-9D1E-654011365299}" srcOrd="5" destOrd="0" presId="urn:microsoft.com/office/officeart/2008/layout/HorizontalMultiLevelHierarchy"/>
    <dgm:cxn modelId="{0EAF884A-8B75-45F8-966D-D01C6D50C28F}" type="presParOf" srcId="{CC97F46D-E902-419C-9D1E-654011365299}" destId="{C81CD84F-B93A-48E8-A574-D87A52E919EB}" srcOrd="0" destOrd="0" presId="urn:microsoft.com/office/officeart/2008/layout/HorizontalMultiLevelHierarchy"/>
    <dgm:cxn modelId="{5E180DE2-D561-4DD9-95A7-818D311F1460}" type="presParOf" srcId="{CC97F46D-E902-419C-9D1E-654011365299}" destId="{4CFDD1D3-1D2E-43D9-A160-18CA889D6CE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92C7D-2591-4FF6-B64B-509E3E882076}" type="doc">
      <dgm:prSet loTypeId="urn:microsoft.com/office/officeart/2005/8/layout/hierarchy6" loCatId="hierarchy" qsTypeId="urn:microsoft.com/office/officeart/2005/8/quickstyle/3d3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1D1BA40-06E2-4F6E-AF17-0F1294951D00}">
      <dgm:prSet phldrT="[Text]"/>
      <dgm:spPr/>
      <dgm:t>
        <a:bodyPr/>
        <a:lstStyle/>
        <a:p>
          <a:r>
            <a:rPr lang="en-US" dirty="0" smtClean="0"/>
            <a:t>Borrowing costs may include</a:t>
          </a:r>
          <a:endParaRPr lang="en-US" dirty="0"/>
        </a:p>
      </dgm:t>
    </dgm:pt>
    <dgm:pt modelId="{52EA0AC5-8447-44EE-BA47-C5D6D91B4C09}" type="parTrans" cxnId="{D1B85021-3455-493B-8A2C-C816005D65F0}">
      <dgm:prSet/>
      <dgm:spPr/>
      <dgm:t>
        <a:bodyPr/>
        <a:lstStyle/>
        <a:p>
          <a:endParaRPr lang="en-US"/>
        </a:p>
      </dgm:t>
    </dgm:pt>
    <dgm:pt modelId="{67081A8F-D275-4BDF-AAC0-981C92160615}" type="sibTrans" cxnId="{D1B85021-3455-493B-8A2C-C816005D65F0}">
      <dgm:prSet/>
      <dgm:spPr/>
      <dgm:t>
        <a:bodyPr/>
        <a:lstStyle/>
        <a:p>
          <a:endParaRPr lang="en-US"/>
        </a:p>
      </dgm:t>
    </dgm:pt>
    <dgm:pt modelId="{C6641842-78AA-49D9-9AB7-3F7C4BCBAE26}">
      <dgm:prSet phldrT="[Text]"/>
      <dgm:spPr/>
      <dgm:t>
        <a:bodyPr/>
        <a:lstStyle/>
        <a:p>
          <a:r>
            <a:rPr lang="en-US" b="1" dirty="0" smtClean="0"/>
            <a:t>INTEREST EXPENSE</a:t>
          </a:r>
          <a:endParaRPr lang="en-US" b="1" dirty="0"/>
        </a:p>
      </dgm:t>
    </dgm:pt>
    <dgm:pt modelId="{4A13CF76-03B5-480B-B3B4-E3E39ACD00F3}" type="parTrans" cxnId="{88F17630-7957-4206-A68B-BB4190AC54BE}">
      <dgm:prSet/>
      <dgm:spPr>
        <a:ln w="19050"/>
      </dgm:spPr>
      <dgm:t>
        <a:bodyPr/>
        <a:lstStyle/>
        <a:p>
          <a:endParaRPr lang="en-US"/>
        </a:p>
      </dgm:t>
    </dgm:pt>
    <dgm:pt modelId="{BA2354D1-95A2-4B80-B16D-CA68E27B4C13}" type="sibTrans" cxnId="{88F17630-7957-4206-A68B-BB4190AC54BE}">
      <dgm:prSet/>
      <dgm:spPr/>
      <dgm:t>
        <a:bodyPr/>
        <a:lstStyle/>
        <a:p>
          <a:endParaRPr lang="en-US"/>
        </a:p>
      </dgm:t>
    </dgm:pt>
    <dgm:pt modelId="{0955573B-112B-4024-B88B-4DF03DF2EBAC}">
      <dgm:prSet phldrT="[Text]"/>
      <dgm:spPr/>
      <dgm:t>
        <a:bodyPr/>
        <a:lstStyle/>
        <a:p>
          <a:r>
            <a:rPr lang="en-US" b="1" dirty="0" smtClean="0"/>
            <a:t>FINANCE CHARGES</a:t>
          </a:r>
          <a:endParaRPr lang="en-US" b="1" dirty="0"/>
        </a:p>
      </dgm:t>
    </dgm:pt>
    <dgm:pt modelId="{8B03AD8C-BFD9-4A00-9144-4AB5E578EA16}" type="parTrans" cxnId="{39BC8829-9D3A-48B0-8B5D-43123C0B2ECA}">
      <dgm:prSet/>
      <dgm:spPr/>
      <dgm:t>
        <a:bodyPr/>
        <a:lstStyle/>
        <a:p>
          <a:endParaRPr lang="en-US"/>
        </a:p>
      </dgm:t>
    </dgm:pt>
    <dgm:pt modelId="{202A324E-3E74-40BE-A79D-EC060254A793}" type="sibTrans" cxnId="{39BC8829-9D3A-48B0-8B5D-43123C0B2ECA}">
      <dgm:prSet/>
      <dgm:spPr/>
      <dgm:t>
        <a:bodyPr/>
        <a:lstStyle/>
        <a:p>
          <a:endParaRPr lang="en-US"/>
        </a:p>
      </dgm:t>
    </dgm:pt>
    <dgm:pt modelId="{8C81B48A-D493-4B41-9C2F-304504155B53}">
      <dgm:prSet phldrT="[Text]"/>
      <dgm:spPr/>
      <dgm:t>
        <a:bodyPr/>
        <a:lstStyle/>
        <a:p>
          <a:r>
            <a:rPr lang="en-US" b="1" dirty="0" smtClean="0"/>
            <a:t>EXCHANGE DIFFERENCES</a:t>
          </a:r>
          <a:endParaRPr lang="en-US" b="1" dirty="0"/>
        </a:p>
      </dgm:t>
    </dgm:pt>
    <dgm:pt modelId="{96F985C5-DB0A-4041-86AE-4009681ABEE0}" type="parTrans" cxnId="{FB7FA9D6-7974-4BD3-8875-E20F5D3C0717}">
      <dgm:prSet/>
      <dgm:spPr>
        <a:ln w="19050"/>
      </dgm:spPr>
      <dgm:t>
        <a:bodyPr/>
        <a:lstStyle/>
        <a:p>
          <a:endParaRPr lang="en-US"/>
        </a:p>
      </dgm:t>
    </dgm:pt>
    <dgm:pt modelId="{29EEBB14-FC59-465F-9081-6A220CC676BA}" type="sibTrans" cxnId="{FB7FA9D6-7974-4BD3-8875-E20F5D3C0717}">
      <dgm:prSet/>
      <dgm:spPr/>
      <dgm:t>
        <a:bodyPr/>
        <a:lstStyle/>
        <a:p>
          <a:endParaRPr lang="en-US"/>
        </a:p>
      </dgm:t>
    </dgm:pt>
    <dgm:pt modelId="{B1B09FB7-FF2F-4C74-B9F2-07F0123C41F7}" type="pres">
      <dgm:prSet presAssocID="{9E992C7D-2591-4FF6-B64B-509E3E88207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2C9F6C-20A7-4A0A-8BD0-695C806CA706}" type="pres">
      <dgm:prSet presAssocID="{9E992C7D-2591-4FF6-B64B-509E3E882076}" presName="hierFlow" presStyleCnt="0"/>
      <dgm:spPr/>
    </dgm:pt>
    <dgm:pt modelId="{162CBBEC-A665-4E58-942E-706906F72A5F}" type="pres">
      <dgm:prSet presAssocID="{9E992C7D-2591-4FF6-B64B-509E3E88207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14676E3-B3E9-4944-AA94-B63799D4A71A}" type="pres">
      <dgm:prSet presAssocID="{21D1BA40-06E2-4F6E-AF17-0F1294951D00}" presName="Name14" presStyleCnt="0"/>
      <dgm:spPr/>
    </dgm:pt>
    <dgm:pt modelId="{E6BECD65-85EE-4AE8-B112-96D00FA2F243}" type="pres">
      <dgm:prSet presAssocID="{21D1BA40-06E2-4F6E-AF17-0F1294951D00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D508B2-2698-4BEE-8661-871C9CB045E5}" type="pres">
      <dgm:prSet presAssocID="{21D1BA40-06E2-4F6E-AF17-0F1294951D00}" presName="hierChild2" presStyleCnt="0"/>
      <dgm:spPr/>
    </dgm:pt>
    <dgm:pt modelId="{F391CB2D-733E-46D8-AA64-3BC88654B8F4}" type="pres">
      <dgm:prSet presAssocID="{4A13CF76-03B5-480B-B3B4-E3E39ACD00F3}" presName="Name19" presStyleLbl="parChTrans1D2" presStyleIdx="0" presStyleCnt="3"/>
      <dgm:spPr/>
      <dgm:t>
        <a:bodyPr/>
        <a:lstStyle/>
        <a:p>
          <a:endParaRPr lang="en-US"/>
        </a:p>
      </dgm:t>
    </dgm:pt>
    <dgm:pt modelId="{977D0EDC-6E5B-4A81-A408-064978E2E21C}" type="pres">
      <dgm:prSet presAssocID="{C6641842-78AA-49D9-9AB7-3F7C4BCBAE26}" presName="Name21" presStyleCnt="0"/>
      <dgm:spPr/>
    </dgm:pt>
    <dgm:pt modelId="{2F1DCBF6-99AD-423D-BC4E-8A360C1A57D4}" type="pres">
      <dgm:prSet presAssocID="{C6641842-78AA-49D9-9AB7-3F7C4BCBAE26}" presName="level2Shape" presStyleLbl="node2" presStyleIdx="0" presStyleCnt="3"/>
      <dgm:spPr/>
      <dgm:t>
        <a:bodyPr/>
        <a:lstStyle/>
        <a:p>
          <a:endParaRPr lang="en-US"/>
        </a:p>
      </dgm:t>
    </dgm:pt>
    <dgm:pt modelId="{01596D4A-A710-41CF-8420-821BDF67B4AB}" type="pres">
      <dgm:prSet presAssocID="{C6641842-78AA-49D9-9AB7-3F7C4BCBAE26}" presName="hierChild3" presStyleCnt="0"/>
      <dgm:spPr/>
    </dgm:pt>
    <dgm:pt modelId="{F9ABA9A1-022E-48DA-8B1B-3856DA49AAA1}" type="pres">
      <dgm:prSet presAssocID="{8B03AD8C-BFD9-4A00-9144-4AB5E578EA16}" presName="Name19" presStyleLbl="parChTrans1D2" presStyleIdx="1" presStyleCnt="3"/>
      <dgm:spPr/>
      <dgm:t>
        <a:bodyPr/>
        <a:lstStyle/>
        <a:p>
          <a:endParaRPr lang="en-US"/>
        </a:p>
      </dgm:t>
    </dgm:pt>
    <dgm:pt modelId="{77AC43C1-EBED-48D3-9178-C787942F576E}" type="pres">
      <dgm:prSet presAssocID="{0955573B-112B-4024-B88B-4DF03DF2EBAC}" presName="Name21" presStyleCnt="0"/>
      <dgm:spPr/>
    </dgm:pt>
    <dgm:pt modelId="{C116BFE3-E25E-4B25-90DE-24FE73F95B74}" type="pres">
      <dgm:prSet presAssocID="{0955573B-112B-4024-B88B-4DF03DF2EBAC}" presName="level2Shape" presStyleLbl="node2" presStyleIdx="1" presStyleCnt="3"/>
      <dgm:spPr/>
      <dgm:t>
        <a:bodyPr/>
        <a:lstStyle/>
        <a:p>
          <a:endParaRPr lang="en-US"/>
        </a:p>
      </dgm:t>
    </dgm:pt>
    <dgm:pt modelId="{B1AE4400-3FD5-4BC5-BD2D-B67362711776}" type="pres">
      <dgm:prSet presAssocID="{0955573B-112B-4024-B88B-4DF03DF2EBAC}" presName="hierChild3" presStyleCnt="0"/>
      <dgm:spPr/>
    </dgm:pt>
    <dgm:pt modelId="{3995A5E2-C3BE-46A0-B72A-8542A903CAE0}" type="pres">
      <dgm:prSet presAssocID="{96F985C5-DB0A-4041-86AE-4009681ABEE0}" presName="Name19" presStyleLbl="parChTrans1D2" presStyleIdx="2" presStyleCnt="3"/>
      <dgm:spPr/>
      <dgm:t>
        <a:bodyPr/>
        <a:lstStyle/>
        <a:p>
          <a:endParaRPr lang="en-US"/>
        </a:p>
      </dgm:t>
    </dgm:pt>
    <dgm:pt modelId="{055D1063-626C-4881-80B2-F1F0F5AA805F}" type="pres">
      <dgm:prSet presAssocID="{8C81B48A-D493-4B41-9C2F-304504155B53}" presName="Name21" presStyleCnt="0"/>
      <dgm:spPr/>
    </dgm:pt>
    <dgm:pt modelId="{A6301AF2-E8E4-4571-9368-A72FD780EB66}" type="pres">
      <dgm:prSet presAssocID="{8C81B48A-D493-4B41-9C2F-304504155B53}" presName="level2Shape" presStyleLbl="node2" presStyleIdx="2" presStyleCnt="3"/>
      <dgm:spPr/>
      <dgm:t>
        <a:bodyPr/>
        <a:lstStyle/>
        <a:p>
          <a:endParaRPr lang="en-US"/>
        </a:p>
      </dgm:t>
    </dgm:pt>
    <dgm:pt modelId="{44429C56-AC33-4D6F-A05D-E8BD1C66CC98}" type="pres">
      <dgm:prSet presAssocID="{8C81B48A-D493-4B41-9C2F-304504155B53}" presName="hierChild3" presStyleCnt="0"/>
      <dgm:spPr/>
    </dgm:pt>
    <dgm:pt modelId="{EE350687-B549-4B6E-A22D-DD5A5D73D43E}" type="pres">
      <dgm:prSet presAssocID="{9E992C7D-2591-4FF6-B64B-509E3E882076}" presName="bgShapesFlow" presStyleCnt="0"/>
      <dgm:spPr/>
    </dgm:pt>
  </dgm:ptLst>
  <dgm:cxnLst>
    <dgm:cxn modelId="{FB7FA9D6-7974-4BD3-8875-E20F5D3C0717}" srcId="{21D1BA40-06E2-4F6E-AF17-0F1294951D00}" destId="{8C81B48A-D493-4B41-9C2F-304504155B53}" srcOrd="2" destOrd="0" parTransId="{96F985C5-DB0A-4041-86AE-4009681ABEE0}" sibTransId="{29EEBB14-FC59-465F-9081-6A220CC676BA}"/>
    <dgm:cxn modelId="{0B7D526A-0AA4-44BD-9F4F-47476A04D916}" type="presOf" srcId="{8B03AD8C-BFD9-4A00-9144-4AB5E578EA16}" destId="{F9ABA9A1-022E-48DA-8B1B-3856DA49AAA1}" srcOrd="0" destOrd="0" presId="urn:microsoft.com/office/officeart/2005/8/layout/hierarchy6"/>
    <dgm:cxn modelId="{D1B85021-3455-493B-8A2C-C816005D65F0}" srcId="{9E992C7D-2591-4FF6-B64B-509E3E882076}" destId="{21D1BA40-06E2-4F6E-AF17-0F1294951D00}" srcOrd="0" destOrd="0" parTransId="{52EA0AC5-8447-44EE-BA47-C5D6D91B4C09}" sibTransId="{67081A8F-D275-4BDF-AAC0-981C92160615}"/>
    <dgm:cxn modelId="{DBAF2C4E-D2FA-43E2-8058-A928A8150F1E}" type="presOf" srcId="{0955573B-112B-4024-B88B-4DF03DF2EBAC}" destId="{C116BFE3-E25E-4B25-90DE-24FE73F95B74}" srcOrd="0" destOrd="0" presId="urn:microsoft.com/office/officeart/2005/8/layout/hierarchy6"/>
    <dgm:cxn modelId="{1B5ADCBA-C66E-4667-B23A-EB8B6D92EBD9}" type="presOf" srcId="{C6641842-78AA-49D9-9AB7-3F7C4BCBAE26}" destId="{2F1DCBF6-99AD-423D-BC4E-8A360C1A57D4}" srcOrd="0" destOrd="0" presId="urn:microsoft.com/office/officeart/2005/8/layout/hierarchy6"/>
    <dgm:cxn modelId="{39BC8829-9D3A-48B0-8B5D-43123C0B2ECA}" srcId="{21D1BA40-06E2-4F6E-AF17-0F1294951D00}" destId="{0955573B-112B-4024-B88B-4DF03DF2EBAC}" srcOrd="1" destOrd="0" parTransId="{8B03AD8C-BFD9-4A00-9144-4AB5E578EA16}" sibTransId="{202A324E-3E74-40BE-A79D-EC060254A793}"/>
    <dgm:cxn modelId="{08600AEE-6B1C-4750-8FF6-D6F38833587C}" type="presOf" srcId="{21D1BA40-06E2-4F6E-AF17-0F1294951D00}" destId="{E6BECD65-85EE-4AE8-B112-96D00FA2F243}" srcOrd="0" destOrd="0" presId="urn:microsoft.com/office/officeart/2005/8/layout/hierarchy6"/>
    <dgm:cxn modelId="{74180C93-CE43-426A-924D-5E064D7B2FDF}" type="presOf" srcId="{8C81B48A-D493-4B41-9C2F-304504155B53}" destId="{A6301AF2-E8E4-4571-9368-A72FD780EB66}" srcOrd="0" destOrd="0" presId="urn:microsoft.com/office/officeart/2005/8/layout/hierarchy6"/>
    <dgm:cxn modelId="{88F17630-7957-4206-A68B-BB4190AC54BE}" srcId="{21D1BA40-06E2-4F6E-AF17-0F1294951D00}" destId="{C6641842-78AA-49D9-9AB7-3F7C4BCBAE26}" srcOrd="0" destOrd="0" parTransId="{4A13CF76-03B5-480B-B3B4-E3E39ACD00F3}" sibTransId="{BA2354D1-95A2-4B80-B16D-CA68E27B4C13}"/>
    <dgm:cxn modelId="{CF5B3131-3397-4060-BB5C-072718C83E8F}" type="presOf" srcId="{4A13CF76-03B5-480B-B3B4-E3E39ACD00F3}" destId="{F391CB2D-733E-46D8-AA64-3BC88654B8F4}" srcOrd="0" destOrd="0" presId="urn:microsoft.com/office/officeart/2005/8/layout/hierarchy6"/>
    <dgm:cxn modelId="{368A422F-A870-40F4-8692-02F1C99EBEF9}" type="presOf" srcId="{9E992C7D-2591-4FF6-B64B-509E3E882076}" destId="{B1B09FB7-FF2F-4C74-B9F2-07F0123C41F7}" srcOrd="0" destOrd="0" presId="urn:microsoft.com/office/officeart/2005/8/layout/hierarchy6"/>
    <dgm:cxn modelId="{43264429-6CD0-4CA2-A171-A2BE489EF50F}" type="presOf" srcId="{96F985C5-DB0A-4041-86AE-4009681ABEE0}" destId="{3995A5E2-C3BE-46A0-B72A-8542A903CAE0}" srcOrd="0" destOrd="0" presId="urn:microsoft.com/office/officeart/2005/8/layout/hierarchy6"/>
    <dgm:cxn modelId="{F13672E4-C5CF-45B4-8655-25FC3A6C1E42}" type="presParOf" srcId="{B1B09FB7-FF2F-4C74-B9F2-07F0123C41F7}" destId="{992C9F6C-20A7-4A0A-8BD0-695C806CA706}" srcOrd="0" destOrd="0" presId="urn:microsoft.com/office/officeart/2005/8/layout/hierarchy6"/>
    <dgm:cxn modelId="{5F57B715-D35C-4407-981E-35F215982708}" type="presParOf" srcId="{992C9F6C-20A7-4A0A-8BD0-695C806CA706}" destId="{162CBBEC-A665-4E58-942E-706906F72A5F}" srcOrd="0" destOrd="0" presId="urn:microsoft.com/office/officeart/2005/8/layout/hierarchy6"/>
    <dgm:cxn modelId="{C957FB81-782F-491F-B1C1-44EA717D3720}" type="presParOf" srcId="{162CBBEC-A665-4E58-942E-706906F72A5F}" destId="{914676E3-B3E9-4944-AA94-B63799D4A71A}" srcOrd="0" destOrd="0" presId="urn:microsoft.com/office/officeart/2005/8/layout/hierarchy6"/>
    <dgm:cxn modelId="{D42E4F99-CB54-4123-AB36-9E403E3F5780}" type="presParOf" srcId="{914676E3-B3E9-4944-AA94-B63799D4A71A}" destId="{E6BECD65-85EE-4AE8-B112-96D00FA2F243}" srcOrd="0" destOrd="0" presId="urn:microsoft.com/office/officeart/2005/8/layout/hierarchy6"/>
    <dgm:cxn modelId="{DE51110B-B499-47B3-A5D4-6182D1E93190}" type="presParOf" srcId="{914676E3-B3E9-4944-AA94-B63799D4A71A}" destId="{12D508B2-2698-4BEE-8661-871C9CB045E5}" srcOrd="1" destOrd="0" presId="urn:microsoft.com/office/officeart/2005/8/layout/hierarchy6"/>
    <dgm:cxn modelId="{0DFE9ADB-050E-4BFF-B287-A7B215521411}" type="presParOf" srcId="{12D508B2-2698-4BEE-8661-871C9CB045E5}" destId="{F391CB2D-733E-46D8-AA64-3BC88654B8F4}" srcOrd="0" destOrd="0" presId="urn:microsoft.com/office/officeart/2005/8/layout/hierarchy6"/>
    <dgm:cxn modelId="{BD297056-EEDD-4F4F-A518-85BE6558ADA6}" type="presParOf" srcId="{12D508B2-2698-4BEE-8661-871C9CB045E5}" destId="{977D0EDC-6E5B-4A81-A408-064978E2E21C}" srcOrd="1" destOrd="0" presId="urn:microsoft.com/office/officeart/2005/8/layout/hierarchy6"/>
    <dgm:cxn modelId="{15F6317B-70B5-4BE5-9517-EAA5F8731C36}" type="presParOf" srcId="{977D0EDC-6E5B-4A81-A408-064978E2E21C}" destId="{2F1DCBF6-99AD-423D-BC4E-8A360C1A57D4}" srcOrd="0" destOrd="0" presId="urn:microsoft.com/office/officeart/2005/8/layout/hierarchy6"/>
    <dgm:cxn modelId="{5DAB0246-5D5F-4E36-8DBB-DE8A904BD76C}" type="presParOf" srcId="{977D0EDC-6E5B-4A81-A408-064978E2E21C}" destId="{01596D4A-A710-41CF-8420-821BDF67B4AB}" srcOrd="1" destOrd="0" presId="urn:microsoft.com/office/officeart/2005/8/layout/hierarchy6"/>
    <dgm:cxn modelId="{871A57AF-32EC-4024-8FBB-EF79E659A4AF}" type="presParOf" srcId="{12D508B2-2698-4BEE-8661-871C9CB045E5}" destId="{F9ABA9A1-022E-48DA-8B1B-3856DA49AAA1}" srcOrd="2" destOrd="0" presId="urn:microsoft.com/office/officeart/2005/8/layout/hierarchy6"/>
    <dgm:cxn modelId="{F53CDD11-51FF-4E13-81E6-74AF107CCB43}" type="presParOf" srcId="{12D508B2-2698-4BEE-8661-871C9CB045E5}" destId="{77AC43C1-EBED-48D3-9178-C787942F576E}" srcOrd="3" destOrd="0" presId="urn:microsoft.com/office/officeart/2005/8/layout/hierarchy6"/>
    <dgm:cxn modelId="{57CE7D04-2794-48BD-9A1F-3D9EBF30DDB3}" type="presParOf" srcId="{77AC43C1-EBED-48D3-9178-C787942F576E}" destId="{C116BFE3-E25E-4B25-90DE-24FE73F95B74}" srcOrd="0" destOrd="0" presId="urn:microsoft.com/office/officeart/2005/8/layout/hierarchy6"/>
    <dgm:cxn modelId="{6A35A1C6-6EE0-4E67-8DF3-C411BD5EF23F}" type="presParOf" srcId="{77AC43C1-EBED-48D3-9178-C787942F576E}" destId="{B1AE4400-3FD5-4BC5-BD2D-B67362711776}" srcOrd="1" destOrd="0" presId="urn:microsoft.com/office/officeart/2005/8/layout/hierarchy6"/>
    <dgm:cxn modelId="{400D5BB5-55F9-4AB7-9BD7-BC7407CF493C}" type="presParOf" srcId="{12D508B2-2698-4BEE-8661-871C9CB045E5}" destId="{3995A5E2-C3BE-46A0-B72A-8542A903CAE0}" srcOrd="4" destOrd="0" presId="urn:microsoft.com/office/officeart/2005/8/layout/hierarchy6"/>
    <dgm:cxn modelId="{51598EBE-4D5A-4744-A31D-0373142C96AC}" type="presParOf" srcId="{12D508B2-2698-4BEE-8661-871C9CB045E5}" destId="{055D1063-626C-4881-80B2-F1F0F5AA805F}" srcOrd="5" destOrd="0" presId="urn:microsoft.com/office/officeart/2005/8/layout/hierarchy6"/>
    <dgm:cxn modelId="{C4377CFC-118E-4150-8F8A-B31FBB8C9FD9}" type="presParOf" srcId="{055D1063-626C-4881-80B2-F1F0F5AA805F}" destId="{A6301AF2-E8E4-4571-9368-A72FD780EB66}" srcOrd="0" destOrd="0" presId="urn:microsoft.com/office/officeart/2005/8/layout/hierarchy6"/>
    <dgm:cxn modelId="{82D816AD-9D83-4D96-8D1F-B11AAC6957F6}" type="presParOf" srcId="{055D1063-626C-4881-80B2-F1F0F5AA805F}" destId="{44429C56-AC33-4D6F-A05D-E8BD1C66CC98}" srcOrd="1" destOrd="0" presId="urn:microsoft.com/office/officeart/2005/8/layout/hierarchy6"/>
    <dgm:cxn modelId="{E5758056-27FE-4CFD-A505-6276E4B34FB6}" type="presParOf" srcId="{B1B09FB7-FF2F-4C74-B9F2-07F0123C41F7}" destId="{EE350687-B549-4B6E-A22D-DD5A5D73D43E}" srcOrd="1" destOrd="0" presId="urn:microsoft.com/office/officeart/2005/8/layout/hierarchy6"/>
  </dgm:cxnLst>
  <dgm:bg>
    <a:effectLst>
      <a:glow rad="101600">
        <a:schemeClr val="accent3">
          <a:satMod val="175000"/>
          <a:alpha val="40000"/>
        </a:schemeClr>
      </a:glow>
    </a:effectLst>
  </dgm:bg>
  <dgm:whole>
    <a:ln w="19050"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425FAB-8825-49E1-9B08-1B41B6918DCC}" type="doc">
      <dgm:prSet loTypeId="urn:microsoft.com/office/officeart/2009/3/layout/HorizontalOrganizationChart" loCatId="hierarchy" qsTypeId="urn:microsoft.com/office/officeart/2005/8/quickstyle/3d3" qsCatId="3D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1DCE3910-7B13-4746-B571-253796D354F3}">
      <dgm:prSet phldrT="[Text]"/>
      <dgm:spPr>
        <a:solidFill>
          <a:schemeClr val="accent6"/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b="1" dirty="0" smtClean="0"/>
            <a:t>QUALIFYING ASSET                 </a:t>
          </a:r>
          <a:r>
            <a:rPr lang="en-US" b="0" dirty="0" smtClean="0"/>
            <a:t>may be</a:t>
          </a:r>
          <a:endParaRPr lang="en-US" b="0" dirty="0"/>
        </a:p>
      </dgm:t>
    </dgm:pt>
    <dgm:pt modelId="{AA91E1CF-A2C7-45EC-9175-87A7944F899F}" type="parTrans" cxnId="{38A43BA6-4BAB-4150-8871-D12282E1BF94}">
      <dgm:prSet/>
      <dgm:spPr/>
      <dgm:t>
        <a:bodyPr/>
        <a:lstStyle/>
        <a:p>
          <a:endParaRPr lang="en-US"/>
        </a:p>
      </dgm:t>
    </dgm:pt>
    <dgm:pt modelId="{D149C25D-1BA9-4E39-9E62-5E00283EFB4C}" type="sibTrans" cxnId="{38A43BA6-4BAB-4150-8871-D12282E1BF94}">
      <dgm:prSet/>
      <dgm:spPr/>
      <dgm:t>
        <a:bodyPr/>
        <a:lstStyle/>
        <a:p>
          <a:endParaRPr lang="en-US"/>
        </a:p>
      </dgm:t>
    </dgm:pt>
    <dgm:pt modelId="{E70BD85E-A120-43AC-9443-CB6B64C78D77}">
      <dgm:prSet phldrT="[Text]"/>
      <dgm:spPr/>
      <dgm:t>
        <a:bodyPr/>
        <a:lstStyle/>
        <a:p>
          <a:r>
            <a:rPr lang="en-US" b="1" dirty="0" smtClean="0"/>
            <a:t>INVENTORIES</a:t>
          </a:r>
          <a:endParaRPr lang="en-US" b="1" dirty="0"/>
        </a:p>
      </dgm:t>
    </dgm:pt>
    <dgm:pt modelId="{9C842417-4A37-42ED-8C39-05EF78CCD7F0}" type="parTrans" cxnId="{FF4F2732-B549-4702-9C27-F91C5D04826B}">
      <dgm:prSet/>
      <dgm:spPr>
        <a:ln w="19050"/>
      </dgm:spPr>
      <dgm:t>
        <a:bodyPr/>
        <a:lstStyle/>
        <a:p>
          <a:endParaRPr lang="en-US"/>
        </a:p>
      </dgm:t>
    </dgm:pt>
    <dgm:pt modelId="{08BC85E2-AC66-49D8-95A8-B40DB43B49C7}" type="sibTrans" cxnId="{FF4F2732-B549-4702-9C27-F91C5D04826B}">
      <dgm:prSet/>
      <dgm:spPr/>
      <dgm:t>
        <a:bodyPr/>
        <a:lstStyle/>
        <a:p>
          <a:endParaRPr lang="en-US"/>
        </a:p>
      </dgm:t>
    </dgm:pt>
    <dgm:pt modelId="{FA0DD867-464B-40A3-80DB-44201F74AA76}">
      <dgm:prSet phldrT="[Text]"/>
      <dgm:spPr/>
      <dgm:t>
        <a:bodyPr/>
        <a:lstStyle/>
        <a:p>
          <a:r>
            <a:rPr lang="en-US" b="1" dirty="0" smtClean="0"/>
            <a:t>MANUFACTURING PLANTS</a:t>
          </a:r>
          <a:endParaRPr lang="en-US" b="1" dirty="0"/>
        </a:p>
      </dgm:t>
    </dgm:pt>
    <dgm:pt modelId="{FCC7609F-4F50-4397-B2AB-C9BDDE887951}" type="parTrans" cxnId="{E0D6BAFA-7FCC-41C6-B103-1822F8A4EF20}">
      <dgm:prSet/>
      <dgm:spPr>
        <a:ln w="19050"/>
      </dgm:spPr>
      <dgm:t>
        <a:bodyPr/>
        <a:lstStyle/>
        <a:p>
          <a:endParaRPr lang="en-US"/>
        </a:p>
      </dgm:t>
    </dgm:pt>
    <dgm:pt modelId="{94341809-A7EF-4BAF-80CB-80A20A589C8D}" type="sibTrans" cxnId="{E0D6BAFA-7FCC-41C6-B103-1822F8A4EF20}">
      <dgm:prSet/>
      <dgm:spPr/>
      <dgm:t>
        <a:bodyPr/>
        <a:lstStyle/>
        <a:p>
          <a:endParaRPr lang="en-US"/>
        </a:p>
      </dgm:t>
    </dgm:pt>
    <dgm:pt modelId="{2A63D2E2-CDCF-4726-8141-522AA7E5C576}">
      <dgm:prSet phldrT="[Text]"/>
      <dgm:spPr/>
      <dgm:t>
        <a:bodyPr/>
        <a:lstStyle/>
        <a:p>
          <a:r>
            <a:rPr lang="en-US" b="1" dirty="0" smtClean="0"/>
            <a:t>POWER GENERATION FACILITIES</a:t>
          </a:r>
          <a:endParaRPr lang="en-US" b="1" dirty="0"/>
        </a:p>
      </dgm:t>
    </dgm:pt>
    <dgm:pt modelId="{7374B679-980E-4346-A9DE-613828A16C70}" type="parTrans" cxnId="{C4F45B1F-DC4C-49D9-951C-B5CCE4011EF0}">
      <dgm:prSet/>
      <dgm:spPr/>
      <dgm:t>
        <a:bodyPr/>
        <a:lstStyle/>
        <a:p>
          <a:endParaRPr lang="en-US"/>
        </a:p>
      </dgm:t>
    </dgm:pt>
    <dgm:pt modelId="{9DE2587C-14EF-4DEB-A829-FDC7D832C60A}" type="sibTrans" cxnId="{C4F45B1F-DC4C-49D9-951C-B5CCE4011EF0}">
      <dgm:prSet/>
      <dgm:spPr/>
      <dgm:t>
        <a:bodyPr/>
        <a:lstStyle/>
        <a:p>
          <a:endParaRPr lang="en-US"/>
        </a:p>
      </dgm:t>
    </dgm:pt>
    <dgm:pt modelId="{4A18D65C-F95E-4CFE-BDD5-EF5AA08880D8}">
      <dgm:prSet/>
      <dgm:spPr/>
      <dgm:t>
        <a:bodyPr/>
        <a:lstStyle/>
        <a:p>
          <a:r>
            <a:rPr lang="en-US" b="1" dirty="0" smtClean="0"/>
            <a:t>INTANGIBLE ASSETS</a:t>
          </a:r>
          <a:endParaRPr lang="en-US" dirty="0"/>
        </a:p>
      </dgm:t>
    </dgm:pt>
    <dgm:pt modelId="{C9AACEC5-B561-4480-80DC-56549EDD2075}" type="parTrans" cxnId="{7B084834-AFDF-41C1-BF4A-818FA0B27C0E}">
      <dgm:prSet/>
      <dgm:spPr>
        <a:ln w="19050"/>
      </dgm:spPr>
      <dgm:t>
        <a:bodyPr/>
        <a:lstStyle/>
        <a:p>
          <a:endParaRPr lang="en-US"/>
        </a:p>
      </dgm:t>
    </dgm:pt>
    <dgm:pt modelId="{0CC714BD-88E3-4264-A06B-891DB7715BBD}" type="sibTrans" cxnId="{7B084834-AFDF-41C1-BF4A-818FA0B27C0E}">
      <dgm:prSet/>
      <dgm:spPr/>
      <dgm:t>
        <a:bodyPr/>
        <a:lstStyle/>
        <a:p>
          <a:endParaRPr lang="en-US"/>
        </a:p>
      </dgm:t>
    </dgm:pt>
    <dgm:pt modelId="{CCEC8E8E-8901-4A4D-A350-FBA1E5504F02}">
      <dgm:prSet/>
      <dgm:spPr/>
      <dgm:t>
        <a:bodyPr/>
        <a:lstStyle/>
        <a:p>
          <a:r>
            <a:rPr lang="en-US" b="1" dirty="0" smtClean="0"/>
            <a:t>INVESTMENTS PROPERTIES</a:t>
          </a:r>
          <a:endParaRPr lang="en-US" dirty="0"/>
        </a:p>
      </dgm:t>
    </dgm:pt>
    <dgm:pt modelId="{C04530C6-A83A-456C-963F-34648F3072DA}" type="parTrans" cxnId="{8D5DDC29-D352-4F1E-AE6A-39A2E8F28F46}">
      <dgm:prSet/>
      <dgm:spPr>
        <a:ln w="19050"/>
      </dgm:spPr>
      <dgm:t>
        <a:bodyPr/>
        <a:lstStyle/>
        <a:p>
          <a:endParaRPr lang="en-US"/>
        </a:p>
      </dgm:t>
    </dgm:pt>
    <dgm:pt modelId="{42458A42-C58E-401E-9FD3-D896A0E60C49}" type="sibTrans" cxnId="{8D5DDC29-D352-4F1E-AE6A-39A2E8F28F46}">
      <dgm:prSet/>
      <dgm:spPr/>
      <dgm:t>
        <a:bodyPr/>
        <a:lstStyle/>
        <a:p>
          <a:endParaRPr lang="en-US"/>
        </a:p>
      </dgm:t>
    </dgm:pt>
    <dgm:pt modelId="{F4010A28-85A5-4FA2-B2AC-C8BEED7876F9}" type="pres">
      <dgm:prSet presAssocID="{19425FAB-8825-49E1-9B08-1B41B6918D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6ACB677-0893-4696-BA12-9BC71A66D90D}" type="pres">
      <dgm:prSet presAssocID="{1DCE3910-7B13-4746-B571-253796D354F3}" presName="hierRoot1" presStyleCnt="0">
        <dgm:presLayoutVars>
          <dgm:hierBranch val="init"/>
        </dgm:presLayoutVars>
      </dgm:prSet>
      <dgm:spPr/>
    </dgm:pt>
    <dgm:pt modelId="{50645AD4-3AB1-46FC-B032-CDFF704C41DA}" type="pres">
      <dgm:prSet presAssocID="{1DCE3910-7B13-4746-B571-253796D354F3}" presName="rootComposite1" presStyleCnt="0"/>
      <dgm:spPr/>
    </dgm:pt>
    <dgm:pt modelId="{8156B113-C96E-4B43-91F0-4798264E7D69}" type="pres">
      <dgm:prSet presAssocID="{1DCE3910-7B13-4746-B571-253796D354F3}" presName="rootText1" presStyleLbl="node0" presStyleIdx="0" presStyleCnt="1" custScaleX="94495" custScaleY="188245" custLinFactNeighborX="-15345" custLinFactNeighborY="-12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CF2CBA-D7F8-4F95-AB15-329179E1CE1A}" type="pres">
      <dgm:prSet presAssocID="{1DCE3910-7B13-4746-B571-253796D354F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E6EAD5A-0A36-4DE1-B111-F9F1F229277A}" type="pres">
      <dgm:prSet presAssocID="{1DCE3910-7B13-4746-B571-253796D354F3}" presName="hierChild2" presStyleCnt="0"/>
      <dgm:spPr/>
    </dgm:pt>
    <dgm:pt modelId="{4C90A738-7D1E-4DE1-859A-1F1522B8D885}" type="pres">
      <dgm:prSet presAssocID="{9C842417-4A37-42ED-8C39-05EF78CCD7F0}" presName="Name64" presStyleLbl="parChTrans1D2" presStyleIdx="0" presStyleCnt="5"/>
      <dgm:spPr/>
      <dgm:t>
        <a:bodyPr/>
        <a:lstStyle/>
        <a:p>
          <a:endParaRPr lang="en-US"/>
        </a:p>
      </dgm:t>
    </dgm:pt>
    <dgm:pt modelId="{D1270FAE-65C3-4189-A2F5-40C6B3840A3C}" type="pres">
      <dgm:prSet presAssocID="{E70BD85E-A120-43AC-9443-CB6B64C78D77}" presName="hierRoot2" presStyleCnt="0">
        <dgm:presLayoutVars>
          <dgm:hierBranch val="init"/>
        </dgm:presLayoutVars>
      </dgm:prSet>
      <dgm:spPr/>
    </dgm:pt>
    <dgm:pt modelId="{C5E9650A-5968-4DA4-8682-8DDAFB84B698}" type="pres">
      <dgm:prSet presAssocID="{E70BD85E-A120-43AC-9443-CB6B64C78D77}" presName="rootComposite" presStyleCnt="0"/>
      <dgm:spPr/>
    </dgm:pt>
    <dgm:pt modelId="{72A39B19-19EE-4B1A-B3A6-77AEC98A28EE}" type="pres">
      <dgm:prSet presAssocID="{E70BD85E-A120-43AC-9443-CB6B64C78D77}" presName="rootText" presStyleLbl="node2" presStyleIdx="0" presStyleCnt="5" custScaleX="195211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9384AF-2422-434F-8464-D4929758CB2C}" type="pres">
      <dgm:prSet presAssocID="{E70BD85E-A120-43AC-9443-CB6B64C78D77}" presName="rootConnector" presStyleLbl="node2" presStyleIdx="0" presStyleCnt="5"/>
      <dgm:spPr/>
      <dgm:t>
        <a:bodyPr/>
        <a:lstStyle/>
        <a:p>
          <a:endParaRPr lang="en-US"/>
        </a:p>
      </dgm:t>
    </dgm:pt>
    <dgm:pt modelId="{7CBEA9C1-2858-49CC-843D-650D8F10BCB0}" type="pres">
      <dgm:prSet presAssocID="{E70BD85E-A120-43AC-9443-CB6B64C78D77}" presName="hierChild4" presStyleCnt="0"/>
      <dgm:spPr/>
    </dgm:pt>
    <dgm:pt modelId="{50991F53-E3ED-4C6D-9CA2-2AF30C042D5D}" type="pres">
      <dgm:prSet presAssocID="{E70BD85E-A120-43AC-9443-CB6B64C78D77}" presName="hierChild5" presStyleCnt="0"/>
      <dgm:spPr/>
    </dgm:pt>
    <dgm:pt modelId="{2521EEC6-EFA1-4ECC-A296-55A8F2B2E49E}" type="pres">
      <dgm:prSet presAssocID="{FCC7609F-4F50-4397-B2AB-C9BDDE887951}" presName="Name64" presStyleLbl="parChTrans1D2" presStyleIdx="1" presStyleCnt="5"/>
      <dgm:spPr/>
      <dgm:t>
        <a:bodyPr/>
        <a:lstStyle/>
        <a:p>
          <a:endParaRPr lang="en-US"/>
        </a:p>
      </dgm:t>
    </dgm:pt>
    <dgm:pt modelId="{55DA67C9-1850-4A7A-978F-70D88D02966F}" type="pres">
      <dgm:prSet presAssocID="{FA0DD867-464B-40A3-80DB-44201F74AA76}" presName="hierRoot2" presStyleCnt="0">
        <dgm:presLayoutVars>
          <dgm:hierBranch val="init"/>
        </dgm:presLayoutVars>
      </dgm:prSet>
      <dgm:spPr/>
    </dgm:pt>
    <dgm:pt modelId="{667172F0-E1BE-4D0A-9C91-1E80F447AD69}" type="pres">
      <dgm:prSet presAssocID="{FA0DD867-464B-40A3-80DB-44201F74AA76}" presName="rootComposite" presStyleCnt="0"/>
      <dgm:spPr/>
    </dgm:pt>
    <dgm:pt modelId="{2928792D-EF3B-42A3-BF3D-98EA4ED87F09}" type="pres">
      <dgm:prSet presAssocID="{FA0DD867-464B-40A3-80DB-44201F74AA76}" presName="rootText" presStyleLbl="node2" presStyleIdx="1" presStyleCnt="5" custScaleX="195211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40B778-7267-4B29-A0AB-7CBD69E1D3EA}" type="pres">
      <dgm:prSet presAssocID="{FA0DD867-464B-40A3-80DB-44201F74AA76}" presName="rootConnector" presStyleLbl="node2" presStyleIdx="1" presStyleCnt="5"/>
      <dgm:spPr/>
      <dgm:t>
        <a:bodyPr/>
        <a:lstStyle/>
        <a:p>
          <a:endParaRPr lang="en-US"/>
        </a:p>
      </dgm:t>
    </dgm:pt>
    <dgm:pt modelId="{79D9EEC2-3329-4959-AE3B-4F7275E67328}" type="pres">
      <dgm:prSet presAssocID="{FA0DD867-464B-40A3-80DB-44201F74AA76}" presName="hierChild4" presStyleCnt="0"/>
      <dgm:spPr/>
    </dgm:pt>
    <dgm:pt modelId="{ECA2E69D-0B33-4247-9D9B-27C6D132E5EA}" type="pres">
      <dgm:prSet presAssocID="{FA0DD867-464B-40A3-80DB-44201F74AA76}" presName="hierChild5" presStyleCnt="0"/>
      <dgm:spPr/>
    </dgm:pt>
    <dgm:pt modelId="{A10932ED-F57B-4908-B1D5-1307EBF29E00}" type="pres">
      <dgm:prSet presAssocID="{7374B679-980E-4346-A9DE-613828A16C70}" presName="Name64" presStyleLbl="parChTrans1D2" presStyleIdx="2" presStyleCnt="5"/>
      <dgm:spPr/>
      <dgm:t>
        <a:bodyPr/>
        <a:lstStyle/>
        <a:p>
          <a:endParaRPr lang="en-US"/>
        </a:p>
      </dgm:t>
    </dgm:pt>
    <dgm:pt modelId="{DDFD2DEC-73BB-45A7-A617-3457297FFF36}" type="pres">
      <dgm:prSet presAssocID="{2A63D2E2-CDCF-4726-8141-522AA7E5C576}" presName="hierRoot2" presStyleCnt="0">
        <dgm:presLayoutVars>
          <dgm:hierBranch val="init"/>
        </dgm:presLayoutVars>
      </dgm:prSet>
      <dgm:spPr/>
    </dgm:pt>
    <dgm:pt modelId="{5C94DADE-B435-4019-B3FA-11BCCE6655BB}" type="pres">
      <dgm:prSet presAssocID="{2A63D2E2-CDCF-4726-8141-522AA7E5C576}" presName="rootComposite" presStyleCnt="0"/>
      <dgm:spPr/>
    </dgm:pt>
    <dgm:pt modelId="{3FB32144-D04C-469F-82D0-3C839D78D613}" type="pres">
      <dgm:prSet presAssocID="{2A63D2E2-CDCF-4726-8141-522AA7E5C576}" presName="rootText" presStyleLbl="node2" presStyleIdx="2" presStyleCnt="5" custScaleX="195211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27D76F-FFC0-4786-A30B-B6A2BD5341F3}" type="pres">
      <dgm:prSet presAssocID="{2A63D2E2-CDCF-4726-8141-522AA7E5C576}" presName="rootConnector" presStyleLbl="node2" presStyleIdx="2" presStyleCnt="5"/>
      <dgm:spPr/>
      <dgm:t>
        <a:bodyPr/>
        <a:lstStyle/>
        <a:p>
          <a:endParaRPr lang="en-US"/>
        </a:p>
      </dgm:t>
    </dgm:pt>
    <dgm:pt modelId="{CC7C45F2-B2B4-4411-B1AB-06B530E88542}" type="pres">
      <dgm:prSet presAssocID="{2A63D2E2-CDCF-4726-8141-522AA7E5C576}" presName="hierChild4" presStyleCnt="0"/>
      <dgm:spPr/>
    </dgm:pt>
    <dgm:pt modelId="{C0F3D6C4-AA55-4137-904E-FEAE17D2416A}" type="pres">
      <dgm:prSet presAssocID="{2A63D2E2-CDCF-4726-8141-522AA7E5C576}" presName="hierChild5" presStyleCnt="0"/>
      <dgm:spPr/>
    </dgm:pt>
    <dgm:pt modelId="{77D59188-1057-4EFB-9BEB-ACCE00A780D9}" type="pres">
      <dgm:prSet presAssocID="{C9AACEC5-B561-4480-80DC-56549EDD2075}" presName="Name64" presStyleLbl="parChTrans1D2" presStyleIdx="3" presStyleCnt="5"/>
      <dgm:spPr/>
      <dgm:t>
        <a:bodyPr/>
        <a:lstStyle/>
        <a:p>
          <a:endParaRPr lang="en-US"/>
        </a:p>
      </dgm:t>
    </dgm:pt>
    <dgm:pt modelId="{7D3FC78C-7386-4025-989A-0C618B3EFFCE}" type="pres">
      <dgm:prSet presAssocID="{4A18D65C-F95E-4CFE-BDD5-EF5AA08880D8}" presName="hierRoot2" presStyleCnt="0">
        <dgm:presLayoutVars>
          <dgm:hierBranch val="init"/>
        </dgm:presLayoutVars>
      </dgm:prSet>
      <dgm:spPr/>
    </dgm:pt>
    <dgm:pt modelId="{1A07FC38-7113-4173-8A06-27DE86C0337F}" type="pres">
      <dgm:prSet presAssocID="{4A18D65C-F95E-4CFE-BDD5-EF5AA08880D8}" presName="rootComposite" presStyleCnt="0"/>
      <dgm:spPr/>
    </dgm:pt>
    <dgm:pt modelId="{10B31C67-B299-4B9F-8957-5CB79A14E726}" type="pres">
      <dgm:prSet presAssocID="{4A18D65C-F95E-4CFE-BDD5-EF5AA08880D8}" presName="rootText" presStyleLbl="node2" presStyleIdx="3" presStyleCnt="5" custScaleX="195211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DBD7DC-9F7D-4E57-ADA0-648024D26939}" type="pres">
      <dgm:prSet presAssocID="{4A18D65C-F95E-4CFE-BDD5-EF5AA08880D8}" presName="rootConnector" presStyleLbl="node2" presStyleIdx="3" presStyleCnt="5"/>
      <dgm:spPr/>
      <dgm:t>
        <a:bodyPr/>
        <a:lstStyle/>
        <a:p>
          <a:endParaRPr lang="en-US"/>
        </a:p>
      </dgm:t>
    </dgm:pt>
    <dgm:pt modelId="{5B3E47A0-FDFA-43AE-BD91-8064D044106A}" type="pres">
      <dgm:prSet presAssocID="{4A18D65C-F95E-4CFE-BDD5-EF5AA08880D8}" presName="hierChild4" presStyleCnt="0"/>
      <dgm:spPr/>
    </dgm:pt>
    <dgm:pt modelId="{0977555D-827D-44A7-82F7-509CC129441C}" type="pres">
      <dgm:prSet presAssocID="{4A18D65C-F95E-4CFE-BDD5-EF5AA08880D8}" presName="hierChild5" presStyleCnt="0"/>
      <dgm:spPr/>
    </dgm:pt>
    <dgm:pt modelId="{E369C06B-015D-4AFC-8176-31E8828808CA}" type="pres">
      <dgm:prSet presAssocID="{C04530C6-A83A-456C-963F-34648F3072DA}" presName="Name64" presStyleLbl="parChTrans1D2" presStyleIdx="4" presStyleCnt="5"/>
      <dgm:spPr/>
      <dgm:t>
        <a:bodyPr/>
        <a:lstStyle/>
        <a:p>
          <a:endParaRPr lang="en-US"/>
        </a:p>
      </dgm:t>
    </dgm:pt>
    <dgm:pt modelId="{D26525C8-92EE-4731-89CD-38E667D8137B}" type="pres">
      <dgm:prSet presAssocID="{CCEC8E8E-8901-4A4D-A350-FBA1E5504F02}" presName="hierRoot2" presStyleCnt="0">
        <dgm:presLayoutVars>
          <dgm:hierBranch val="init"/>
        </dgm:presLayoutVars>
      </dgm:prSet>
      <dgm:spPr/>
    </dgm:pt>
    <dgm:pt modelId="{E55950B8-B470-4EAA-A844-80AF2A2C480B}" type="pres">
      <dgm:prSet presAssocID="{CCEC8E8E-8901-4A4D-A350-FBA1E5504F02}" presName="rootComposite" presStyleCnt="0"/>
      <dgm:spPr/>
    </dgm:pt>
    <dgm:pt modelId="{D6D976CE-8690-4BBE-A6F1-36088B920090}" type="pres">
      <dgm:prSet presAssocID="{CCEC8E8E-8901-4A4D-A350-FBA1E5504F02}" presName="rootText" presStyleLbl="node2" presStyleIdx="4" presStyleCnt="5" custScaleX="195211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1CFB9C-72F2-4224-A36E-FB14A9F81C7C}" type="pres">
      <dgm:prSet presAssocID="{CCEC8E8E-8901-4A4D-A350-FBA1E5504F02}" presName="rootConnector" presStyleLbl="node2" presStyleIdx="4" presStyleCnt="5"/>
      <dgm:spPr/>
      <dgm:t>
        <a:bodyPr/>
        <a:lstStyle/>
        <a:p>
          <a:endParaRPr lang="en-US"/>
        </a:p>
      </dgm:t>
    </dgm:pt>
    <dgm:pt modelId="{8D275BE2-33D7-48A2-A1B5-A213B08A783C}" type="pres">
      <dgm:prSet presAssocID="{CCEC8E8E-8901-4A4D-A350-FBA1E5504F02}" presName="hierChild4" presStyleCnt="0"/>
      <dgm:spPr/>
    </dgm:pt>
    <dgm:pt modelId="{828BE537-F53A-4D41-99E9-A37F1AA77A86}" type="pres">
      <dgm:prSet presAssocID="{CCEC8E8E-8901-4A4D-A350-FBA1E5504F02}" presName="hierChild5" presStyleCnt="0"/>
      <dgm:spPr/>
    </dgm:pt>
    <dgm:pt modelId="{E0352B1C-0E31-4CE5-B76E-A626E7C8D909}" type="pres">
      <dgm:prSet presAssocID="{1DCE3910-7B13-4746-B571-253796D354F3}" presName="hierChild3" presStyleCnt="0"/>
      <dgm:spPr/>
    </dgm:pt>
  </dgm:ptLst>
  <dgm:cxnLst>
    <dgm:cxn modelId="{87CA14F3-C219-4501-BA39-57DB2880BDB1}" type="presOf" srcId="{9C842417-4A37-42ED-8C39-05EF78CCD7F0}" destId="{4C90A738-7D1E-4DE1-859A-1F1522B8D885}" srcOrd="0" destOrd="0" presId="urn:microsoft.com/office/officeart/2009/3/layout/HorizontalOrganizationChart"/>
    <dgm:cxn modelId="{9F888D90-B82A-48CF-B6E0-B23BC562B871}" type="presOf" srcId="{CCEC8E8E-8901-4A4D-A350-FBA1E5504F02}" destId="{D6D976CE-8690-4BBE-A6F1-36088B920090}" srcOrd="0" destOrd="0" presId="urn:microsoft.com/office/officeart/2009/3/layout/HorizontalOrganizationChart"/>
    <dgm:cxn modelId="{4337BA44-DEF8-49BE-93C8-7923ED3C4F85}" type="presOf" srcId="{FA0DD867-464B-40A3-80DB-44201F74AA76}" destId="{2928792D-EF3B-42A3-BF3D-98EA4ED87F09}" srcOrd="0" destOrd="0" presId="urn:microsoft.com/office/officeart/2009/3/layout/HorizontalOrganizationChart"/>
    <dgm:cxn modelId="{E0D6BAFA-7FCC-41C6-B103-1822F8A4EF20}" srcId="{1DCE3910-7B13-4746-B571-253796D354F3}" destId="{FA0DD867-464B-40A3-80DB-44201F74AA76}" srcOrd="1" destOrd="0" parTransId="{FCC7609F-4F50-4397-B2AB-C9BDDE887951}" sibTransId="{94341809-A7EF-4BAF-80CB-80A20A589C8D}"/>
    <dgm:cxn modelId="{EB5899E4-5724-4027-9683-FB2B400BA3C1}" type="presOf" srcId="{C9AACEC5-B561-4480-80DC-56549EDD2075}" destId="{77D59188-1057-4EFB-9BEB-ACCE00A780D9}" srcOrd="0" destOrd="0" presId="urn:microsoft.com/office/officeart/2009/3/layout/HorizontalOrganizationChart"/>
    <dgm:cxn modelId="{CC15F617-12E2-4CCB-A25B-38BF09E5F788}" type="presOf" srcId="{FA0DD867-464B-40A3-80DB-44201F74AA76}" destId="{FD40B778-7267-4B29-A0AB-7CBD69E1D3EA}" srcOrd="1" destOrd="0" presId="urn:microsoft.com/office/officeart/2009/3/layout/HorizontalOrganizationChart"/>
    <dgm:cxn modelId="{B05C6226-B233-4015-BC94-E87793410B16}" type="presOf" srcId="{FCC7609F-4F50-4397-B2AB-C9BDDE887951}" destId="{2521EEC6-EFA1-4ECC-A296-55A8F2B2E49E}" srcOrd="0" destOrd="0" presId="urn:microsoft.com/office/officeart/2009/3/layout/HorizontalOrganizationChart"/>
    <dgm:cxn modelId="{300A448C-4CB5-4A5A-9BC0-AD51F4ECF037}" type="presOf" srcId="{E70BD85E-A120-43AC-9443-CB6B64C78D77}" destId="{A69384AF-2422-434F-8464-D4929758CB2C}" srcOrd="1" destOrd="0" presId="urn:microsoft.com/office/officeart/2009/3/layout/HorizontalOrganizationChart"/>
    <dgm:cxn modelId="{64AA1EA4-A9F6-460D-87BC-9B1719CFA9F8}" type="presOf" srcId="{7374B679-980E-4346-A9DE-613828A16C70}" destId="{A10932ED-F57B-4908-B1D5-1307EBF29E00}" srcOrd="0" destOrd="0" presId="urn:microsoft.com/office/officeart/2009/3/layout/HorizontalOrganizationChart"/>
    <dgm:cxn modelId="{8D5DDC29-D352-4F1E-AE6A-39A2E8F28F46}" srcId="{1DCE3910-7B13-4746-B571-253796D354F3}" destId="{CCEC8E8E-8901-4A4D-A350-FBA1E5504F02}" srcOrd="4" destOrd="0" parTransId="{C04530C6-A83A-456C-963F-34648F3072DA}" sibTransId="{42458A42-C58E-401E-9FD3-D896A0E60C49}"/>
    <dgm:cxn modelId="{7D6215D9-3C9F-4BFB-9D0D-38AAD899F780}" type="presOf" srcId="{C04530C6-A83A-456C-963F-34648F3072DA}" destId="{E369C06B-015D-4AFC-8176-31E8828808CA}" srcOrd="0" destOrd="0" presId="urn:microsoft.com/office/officeart/2009/3/layout/HorizontalOrganizationChart"/>
    <dgm:cxn modelId="{C4F45B1F-DC4C-49D9-951C-B5CCE4011EF0}" srcId="{1DCE3910-7B13-4746-B571-253796D354F3}" destId="{2A63D2E2-CDCF-4726-8141-522AA7E5C576}" srcOrd="2" destOrd="0" parTransId="{7374B679-980E-4346-A9DE-613828A16C70}" sibTransId="{9DE2587C-14EF-4DEB-A829-FDC7D832C60A}"/>
    <dgm:cxn modelId="{C2A58C1C-01BD-4778-88AB-8A3A64627539}" type="presOf" srcId="{1DCE3910-7B13-4746-B571-253796D354F3}" destId="{8156B113-C96E-4B43-91F0-4798264E7D69}" srcOrd="0" destOrd="0" presId="urn:microsoft.com/office/officeart/2009/3/layout/HorizontalOrganizationChart"/>
    <dgm:cxn modelId="{490E3E87-7AE4-47F4-A4E9-D9DD352EC7BB}" type="presOf" srcId="{1DCE3910-7B13-4746-B571-253796D354F3}" destId="{B2CF2CBA-D7F8-4F95-AB15-329179E1CE1A}" srcOrd="1" destOrd="0" presId="urn:microsoft.com/office/officeart/2009/3/layout/HorizontalOrganizationChart"/>
    <dgm:cxn modelId="{9010AF4E-8EDC-4EDB-B049-1243A940A9C1}" type="presOf" srcId="{4A18D65C-F95E-4CFE-BDD5-EF5AA08880D8}" destId="{10B31C67-B299-4B9F-8957-5CB79A14E726}" srcOrd="0" destOrd="0" presId="urn:microsoft.com/office/officeart/2009/3/layout/HorizontalOrganizationChart"/>
    <dgm:cxn modelId="{4220181E-388B-4FF6-AE20-27E376FC3C40}" type="presOf" srcId="{CCEC8E8E-8901-4A4D-A350-FBA1E5504F02}" destId="{B11CFB9C-72F2-4224-A36E-FB14A9F81C7C}" srcOrd="1" destOrd="0" presId="urn:microsoft.com/office/officeart/2009/3/layout/HorizontalOrganizationChart"/>
    <dgm:cxn modelId="{7B084834-AFDF-41C1-BF4A-818FA0B27C0E}" srcId="{1DCE3910-7B13-4746-B571-253796D354F3}" destId="{4A18D65C-F95E-4CFE-BDD5-EF5AA08880D8}" srcOrd="3" destOrd="0" parTransId="{C9AACEC5-B561-4480-80DC-56549EDD2075}" sibTransId="{0CC714BD-88E3-4264-A06B-891DB7715BBD}"/>
    <dgm:cxn modelId="{7E88CB40-27A2-49F9-AB29-B270FF67B8B5}" type="presOf" srcId="{E70BD85E-A120-43AC-9443-CB6B64C78D77}" destId="{72A39B19-19EE-4B1A-B3A6-77AEC98A28EE}" srcOrd="0" destOrd="0" presId="urn:microsoft.com/office/officeart/2009/3/layout/HorizontalOrganizationChart"/>
    <dgm:cxn modelId="{38A43BA6-4BAB-4150-8871-D12282E1BF94}" srcId="{19425FAB-8825-49E1-9B08-1B41B6918DCC}" destId="{1DCE3910-7B13-4746-B571-253796D354F3}" srcOrd="0" destOrd="0" parTransId="{AA91E1CF-A2C7-45EC-9175-87A7944F899F}" sibTransId="{D149C25D-1BA9-4E39-9E62-5E00283EFB4C}"/>
    <dgm:cxn modelId="{FF4F2732-B549-4702-9C27-F91C5D04826B}" srcId="{1DCE3910-7B13-4746-B571-253796D354F3}" destId="{E70BD85E-A120-43AC-9443-CB6B64C78D77}" srcOrd="0" destOrd="0" parTransId="{9C842417-4A37-42ED-8C39-05EF78CCD7F0}" sibTransId="{08BC85E2-AC66-49D8-95A8-B40DB43B49C7}"/>
    <dgm:cxn modelId="{CDF3A0B5-DE6B-4717-AB29-086B374FD6A0}" type="presOf" srcId="{2A63D2E2-CDCF-4726-8141-522AA7E5C576}" destId="{3FB32144-D04C-469F-82D0-3C839D78D613}" srcOrd="0" destOrd="0" presId="urn:microsoft.com/office/officeart/2009/3/layout/HorizontalOrganizationChart"/>
    <dgm:cxn modelId="{10CE733D-BE55-410D-90F9-F1D36F4BEB21}" type="presOf" srcId="{4A18D65C-F95E-4CFE-BDD5-EF5AA08880D8}" destId="{21DBD7DC-9F7D-4E57-ADA0-648024D26939}" srcOrd="1" destOrd="0" presId="urn:microsoft.com/office/officeart/2009/3/layout/HorizontalOrganizationChart"/>
    <dgm:cxn modelId="{D4D516E5-CACD-4A25-A3BD-E26549D3D38E}" type="presOf" srcId="{2A63D2E2-CDCF-4726-8141-522AA7E5C576}" destId="{9527D76F-FFC0-4786-A30B-B6A2BD5341F3}" srcOrd="1" destOrd="0" presId="urn:microsoft.com/office/officeart/2009/3/layout/HorizontalOrganizationChart"/>
    <dgm:cxn modelId="{BE8CCFA5-622B-498F-B2B9-4F67E66EF7D0}" type="presOf" srcId="{19425FAB-8825-49E1-9B08-1B41B6918DCC}" destId="{F4010A28-85A5-4FA2-B2AC-C8BEED7876F9}" srcOrd="0" destOrd="0" presId="urn:microsoft.com/office/officeart/2009/3/layout/HorizontalOrganizationChart"/>
    <dgm:cxn modelId="{3D6868D2-1ABC-4BA8-BB92-6B56C914EC47}" type="presParOf" srcId="{F4010A28-85A5-4FA2-B2AC-C8BEED7876F9}" destId="{66ACB677-0893-4696-BA12-9BC71A66D90D}" srcOrd="0" destOrd="0" presId="urn:microsoft.com/office/officeart/2009/3/layout/HorizontalOrganizationChart"/>
    <dgm:cxn modelId="{DE90AB4D-F62B-4DE3-99C0-FB0FE03F6840}" type="presParOf" srcId="{66ACB677-0893-4696-BA12-9BC71A66D90D}" destId="{50645AD4-3AB1-46FC-B032-CDFF704C41DA}" srcOrd="0" destOrd="0" presId="urn:microsoft.com/office/officeart/2009/3/layout/HorizontalOrganizationChart"/>
    <dgm:cxn modelId="{65776761-C411-4D9A-A220-6F9D1C13ED2C}" type="presParOf" srcId="{50645AD4-3AB1-46FC-B032-CDFF704C41DA}" destId="{8156B113-C96E-4B43-91F0-4798264E7D69}" srcOrd="0" destOrd="0" presId="urn:microsoft.com/office/officeart/2009/3/layout/HorizontalOrganizationChart"/>
    <dgm:cxn modelId="{B4E8D171-BCD3-4C6C-8811-48CD94549272}" type="presParOf" srcId="{50645AD4-3AB1-46FC-B032-CDFF704C41DA}" destId="{B2CF2CBA-D7F8-4F95-AB15-329179E1CE1A}" srcOrd="1" destOrd="0" presId="urn:microsoft.com/office/officeart/2009/3/layout/HorizontalOrganizationChart"/>
    <dgm:cxn modelId="{DFFD7599-9260-45E7-83E1-51EBC6D0226F}" type="presParOf" srcId="{66ACB677-0893-4696-BA12-9BC71A66D90D}" destId="{AE6EAD5A-0A36-4DE1-B111-F9F1F229277A}" srcOrd="1" destOrd="0" presId="urn:microsoft.com/office/officeart/2009/3/layout/HorizontalOrganizationChart"/>
    <dgm:cxn modelId="{A31BE7C8-E95C-4860-A3F9-941C2598FE22}" type="presParOf" srcId="{AE6EAD5A-0A36-4DE1-B111-F9F1F229277A}" destId="{4C90A738-7D1E-4DE1-859A-1F1522B8D885}" srcOrd="0" destOrd="0" presId="urn:microsoft.com/office/officeart/2009/3/layout/HorizontalOrganizationChart"/>
    <dgm:cxn modelId="{067C0F9C-8A25-4CCC-862B-74F001F730F1}" type="presParOf" srcId="{AE6EAD5A-0A36-4DE1-B111-F9F1F229277A}" destId="{D1270FAE-65C3-4189-A2F5-40C6B3840A3C}" srcOrd="1" destOrd="0" presId="urn:microsoft.com/office/officeart/2009/3/layout/HorizontalOrganizationChart"/>
    <dgm:cxn modelId="{1B285E2F-77A7-4AF0-AA51-C459CFBA8005}" type="presParOf" srcId="{D1270FAE-65C3-4189-A2F5-40C6B3840A3C}" destId="{C5E9650A-5968-4DA4-8682-8DDAFB84B698}" srcOrd="0" destOrd="0" presId="urn:microsoft.com/office/officeart/2009/3/layout/HorizontalOrganizationChart"/>
    <dgm:cxn modelId="{EA90F15E-6B3C-4F90-AE5A-5DEEB469B580}" type="presParOf" srcId="{C5E9650A-5968-4DA4-8682-8DDAFB84B698}" destId="{72A39B19-19EE-4B1A-B3A6-77AEC98A28EE}" srcOrd="0" destOrd="0" presId="urn:microsoft.com/office/officeart/2009/3/layout/HorizontalOrganizationChart"/>
    <dgm:cxn modelId="{DEA572E1-242A-49BA-9CB4-234ED8BF7863}" type="presParOf" srcId="{C5E9650A-5968-4DA4-8682-8DDAFB84B698}" destId="{A69384AF-2422-434F-8464-D4929758CB2C}" srcOrd="1" destOrd="0" presId="urn:microsoft.com/office/officeart/2009/3/layout/HorizontalOrganizationChart"/>
    <dgm:cxn modelId="{6FA1AE7A-6116-4137-B449-FF75DBFCC7B0}" type="presParOf" srcId="{D1270FAE-65C3-4189-A2F5-40C6B3840A3C}" destId="{7CBEA9C1-2858-49CC-843D-650D8F10BCB0}" srcOrd="1" destOrd="0" presId="urn:microsoft.com/office/officeart/2009/3/layout/HorizontalOrganizationChart"/>
    <dgm:cxn modelId="{7F25F0C7-D203-4B20-97EC-1F9DD2A93F2D}" type="presParOf" srcId="{D1270FAE-65C3-4189-A2F5-40C6B3840A3C}" destId="{50991F53-E3ED-4C6D-9CA2-2AF30C042D5D}" srcOrd="2" destOrd="0" presId="urn:microsoft.com/office/officeart/2009/3/layout/HorizontalOrganizationChart"/>
    <dgm:cxn modelId="{3E6AAC71-ADEC-4864-8648-422746AC16CB}" type="presParOf" srcId="{AE6EAD5A-0A36-4DE1-B111-F9F1F229277A}" destId="{2521EEC6-EFA1-4ECC-A296-55A8F2B2E49E}" srcOrd="2" destOrd="0" presId="urn:microsoft.com/office/officeart/2009/3/layout/HorizontalOrganizationChart"/>
    <dgm:cxn modelId="{687ED635-551B-40F6-AED8-3789E0F1300E}" type="presParOf" srcId="{AE6EAD5A-0A36-4DE1-B111-F9F1F229277A}" destId="{55DA67C9-1850-4A7A-978F-70D88D02966F}" srcOrd="3" destOrd="0" presId="urn:microsoft.com/office/officeart/2009/3/layout/HorizontalOrganizationChart"/>
    <dgm:cxn modelId="{B1F7A357-C759-4370-BEEE-0F55E06BB820}" type="presParOf" srcId="{55DA67C9-1850-4A7A-978F-70D88D02966F}" destId="{667172F0-E1BE-4D0A-9C91-1E80F447AD69}" srcOrd="0" destOrd="0" presId="urn:microsoft.com/office/officeart/2009/3/layout/HorizontalOrganizationChart"/>
    <dgm:cxn modelId="{D7EF0983-66FD-4B7E-B3A2-9C07144DA965}" type="presParOf" srcId="{667172F0-E1BE-4D0A-9C91-1E80F447AD69}" destId="{2928792D-EF3B-42A3-BF3D-98EA4ED87F09}" srcOrd="0" destOrd="0" presId="urn:microsoft.com/office/officeart/2009/3/layout/HorizontalOrganizationChart"/>
    <dgm:cxn modelId="{24836A5E-B3B3-4F56-8F40-6C974A17F223}" type="presParOf" srcId="{667172F0-E1BE-4D0A-9C91-1E80F447AD69}" destId="{FD40B778-7267-4B29-A0AB-7CBD69E1D3EA}" srcOrd="1" destOrd="0" presId="urn:microsoft.com/office/officeart/2009/3/layout/HorizontalOrganizationChart"/>
    <dgm:cxn modelId="{A80F2F05-E931-40A1-A4D2-D41B677F623D}" type="presParOf" srcId="{55DA67C9-1850-4A7A-978F-70D88D02966F}" destId="{79D9EEC2-3329-4959-AE3B-4F7275E67328}" srcOrd="1" destOrd="0" presId="urn:microsoft.com/office/officeart/2009/3/layout/HorizontalOrganizationChart"/>
    <dgm:cxn modelId="{A717F114-6E48-428A-A929-EE98A2BC4474}" type="presParOf" srcId="{55DA67C9-1850-4A7A-978F-70D88D02966F}" destId="{ECA2E69D-0B33-4247-9D9B-27C6D132E5EA}" srcOrd="2" destOrd="0" presId="urn:microsoft.com/office/officeart/2009/3/layout/HorizontalOrganizationChart"/>
    <dgm:cxn modelId="{5F63F518-A3BD-4953-91CA-889E7B4661AB}" type="presParOf" srcId="{AE6EAD5A-0A36-4DE1-B111-F9F1F229277A}" destId="{A10932ED-F57B-4908-B1D5-1307EBF29E00}" srcOrd="4" destOrd="0" presId="urn:microsoft.com/office/officeart/2009/3/layout/HorizontalOrganizationChart"/>
    <dgm:cxn modelId="{3EE86FB4-2507-4A1B-BD1D-12A5F14DD13D}" type="presParOf" srcId="{AE6EAD5A-0A36-4DE1-B111-F9F1F229277A}" destId="{DDFD2DEC-73BB-45A7-A617-3457297FFF36}" srcOrd="5" destOrd="0" presId="urn:microsoft.com/office/officeart/2009/3/layout/HorizontalOrganizationChart"/>
    <dgm:cxn modelId="{1BA5D17B-3305-4B66-B5A8-E1E8B2007A76}" type="presParOf" srcId="{DDFD2DEC-73BB-45A7-A617-3457297FFF36}" destId="{5C94DADE-B435-4019-B3FA-11BCCE6655BB}" srcOrd="0" destOrd="0" presId="urn:microsoft.com/office/officeart/2009/3/layout/HorizontalOrganizationChart"/>
    <dgm:cxn modelId="{18EA494A-7D40-4B63-B04C-251EABA08868}" type="presParOf" srcId="{5C94DADE-B435-4019-B3FA-11BCCE6655BB}" destId="{3FB32144-D04C-469F-82D0-3C839D78D613}" srcOrd="0" destOrd="0" presId="urn:microsoft.com/office/officeart/2009/3/layout/HorizontalOrganizationChart"/>
    <dgm:cxn modelId="{E9B10408-4EFD-4FFE-A779-7F860ECFF10F}" type="presParOf" srcId="{5C94DADE-B435-4019-B3FA-11BCCE6655BB}" destId="{9527D76F-FFC0-4786-A30B-B6A2BD5341F3}" srcOrd="1" destOrd="0" presId="urn:microsoft.com/office/officeart/2009/3/layout/HorizontalOrganizationChart"/>
    <dgm:cxn modelId="{3BB79411-A625-4CD6-8390-7BC95E4B549B}" type="presParOf" srcId="{DDFD2DEC-73BB-45A7-A617-3457297FFF36}" destId="{CC7C45F2-B2B4-4411-B1AB-06B530E88542}" srcOrd="1" destOrd="0" presId="urn:microsoft.com/office/officeart/2009/3/layout/HorizontalOrganizationChart"/>
    <dgm:cxn modelId="{F71E9816-0808-491D-A192-D609AA128CB5}" type="presParOf" srcId="{DDFD2DEC-73BB-45A7-A617-3457297FFF36}" destId="{C0F3D6C4-AA55-4137-904E-FEAE17D2416A}" srcOrd="2" destOrd="0" presId="urn:microsoft.com/office/officeart/2009/3/layout/HorizontalOrganizationChart"/>
    <dgm:cxn modelId="{9C314F7D-4D32-46B2-95A5-9E9F5F83A2F6}" type="presParOf" srcId="{AE6EAD5A-0A36-4DE1-B111-F9F1F229277A}" destId="{77D59188-1057-4EFB-9BEB-ACCE00A780D9}" srcOrd="6" destOrd="0" presId="urn:microsoft.com/office/officeart/2009/3/layout/HorizontalOrganizationChart"/>
    <dgm:cxn modelId="{CDBC4689-A5C3-4BF3-BA3B-332323FC1914}" type="presParOf" srcId="{AE6EAD5A-0A36-4DE1-B111-F9F1F229277A}" destId="{7D3FC78C-7386-4025-989A-0C618B3EFFCE}" srcOrd="7" destOrd="0" presId="urn:microsoft.com/office/officeart/2009/3/layout/HorizontalOrganizationChart"/>
    <dgm:cxn modelId="{F9C45277-50C7-46BF-8A1B-D872ECBC3FB9}" type="presParOf" srcId="{7D3FC78C-7386-4025-989A-0C618B3EFFCE}" destId="{1A07FC38-7113-4173-8A06-27DE86C0337F}" srcOrd="0" destOrd="0" presId="urn:microsoft.com/office/officeart/2009/3/layout/HorizontalOrganizationChart"/>
    <dgm:cxn modelId="{A99A5816-7E66-4EEF-9C3D-2E1133838637}" type="presParOf" srcId="{1A07FC38-7113-4173-8A06-27DE86C0337F}" destId="{10B31C67-B299-4B9F-8957-5CB79A14E726}" srcOrd="0" destOrd="0" presId="urn:microsoft.com/office/officeart/2009/3/layout/HorizontalOrganizationChart"/>
    <dgm:cxn modelId="{1ED75068-E6AE-4699-BA55-551A02444C4F}" type="presParOf" srcId="{1A07FC38-7113-4173-8A06-27DE86C0337F}" destId="{21DBD7DC-9F7D-4E57-ADA0-648024D26939}" srcOrd="1" destOrd="0" presId="urn:microsoft.com/office/officeart/2009/3/layout/HorizontalOrganizationChart"/>
    <dgm:cxn modelId="{4557AFD6-7AD6-4157-B6A1-0CDFFF971608}" type="presParOf" srcId="{7D3FC78C-7386-4025-989A-0C618B3EFFCE}" destId="{5B3E47A0-FDFA-43AE-BD91-8064D044106A}" srcOrd="1" destOrd="0" presId="urn:microsoft.com/office/officeart/2009/3/layout/HorizontalOrganizationChart"/>
    <dgm:cxn modelId="{9BE7FDDC-7792-412D-96C3-985C2A2233EE}" type="presParOf" srcId="{7D3FC78C-7386-4025-989A-0C618B3EFFCE}" destId="{0977555D-827D-44A7-82F7-509CC129441C}" srcOrd="2" destOrd="0" presId="urn:microsoft.com/office/officeart/2009/3/layout/HorizontalOrganizationChart"/>
    <dgm:cxn modelId="{A43E534E-E116-444A-9BE3-7CC41314F189}" type="presParOf" srcId="{AE6EAD5A-0A36-4DE1-B111-F9F1F229277A}" destId="{E369C06B-015D-4AFC-8176-31E8828808CA}" srcOrd="8" destOrd="0" presId="urn:microsoft.com/office/officeart/2009/3/layout/HorizontalOrganizationChart"/>
    <dgm:cxn modelId="{F8715DBB-27BE-4D67-9258-AA6F85B2FC9F}" type="presParOf" srcId="{AE6EAD5A-0A36-4DE1-B111-F9F1F229277A}" destId="{D26525C8-92EE-4731-89CD-38E667D8137B}" srcOrd="9" destOrd="0" presId="urn:microsoft.com/office/officeart/2009/3/layout/HorizontalOrganizationChart"/>
    <dgm:cxn modelId="{069EF82B-5299-4DF6-B568-817F582E11A3}" type="presParOf" srcId="{D26525C8-92EE-4731-89CD-38E667D8137B}" destId="{E55950B8-B470-4EAA-A844-80AF2A2C480B}" srcOrd="0" destOrd="0" presId="urn:microsoft.com/office/officeart/2009/3/layout/HorizontalOrganizationChart"/>
    <dgm:cxn modelId="{A88933A1-9096-41CC-9071-B01331BC75E9}" type="presParOf" srcId="{E55950B8-B470-4EAA-A844-80AF2A2C480B}" destId="{D6D976CE-8690-4BBE-A6F1-36088B920090}" srcOrd="0" destOrd="0" presId="urn:microsoft.com/office/officeart/2009/3/layout/HorizontalOrganizationChart"/>
    <dgm:cxn modelId="{F7B365D4-50E3-49B2-9A1B-67776E139FFF}" type="presParOf" srcId="{E55950B8-B470-4EAA-A844-80AF2A2C480B}" destId="{B11CFB9C-72F2-4224-A36E-FB14A9F81C7C}" srcOrd="1" destOrd="0" presId="urn:microsoft.com/office/officeart/2009/3/layout/HorizontalOrganizationChart"/>
    <dgm:cxn modelId="{38A87067-F2E1-4425-A742-9AFDCC828C48}" type="presParOf" srcId="{D26525C8-92EE-4731-89CD-38E667D8137B}" destId="{8D275BE2-33D7-48A2-A1B5-A213B08A783C}" srcOrd="1" destOrd="0" presId="urn:microsoft.com/office/officeart/2009/3/layout/HorizontalOrganizationChart"/>
    <dgm:cxn modelId="{32D5B707-D5A9-461B-8E6D-EECB65ED523E}" type="presParOf" srcId="{D26525C8-92EE-4731-89CD-38E667D8137B}" destId="{828BE537-F53A-4D41-99E9-A37F1AA77A86}" srcOrd="2" destOrd="0" presId="urn:microsoft.com/office/officeart/2009/3/layout/HorizontalOrganizationChart"/>
    <dgm:cxn modelId="{0AAFE42B-471D-4143-8415-BB8A24E0873E}" type="presParOf" srcId="{66ACB677-0893-4696-BA12-9BC71A66D90D}" destId="{E0352B1C-0E31-4CE5-B76E-A626E7C8D90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425FAB-8825-49E1-9B08-1B41B6918DCC}" type="doc">
      <dgm:prSet loTypeId="urn:microsoft.com/office/officeart/2009/3/layout/HorizontalOrganizationChart" loCatId="hierarchy" qsTypeId="urn:microsoft.com/office/officeart/2005/8/quickstyle/3d3" qsCatId="3D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1DCE3910-7B13-4746-B571-253796D354F3}">
      <dgm:prSet phldrT="[Text]"/>
      <dgm:spPr>
        <a:solidFill>
          <a:schemeClr val="accent6"/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b="0" dirty="0" smtClean="0"/>
            <a:t>Following are not Qualifying Assets</a:t>
          </a:r>
          <a:endParaRPr lang="en-US" b="0" dirty="0"/>
        </a:p>
      </dgm:t>
    </dgm:pt>
    <dgm:pt modelId="{AA91E1CF-A2C7-45EC-9175-87A7944F899F}" type="parTrans" cxnId="{38A43BA6-4BAB-4150-8871-D12282E1BF94}">
      <dgm:prSet/>
      <dgm:spPr/>
      <dgm:t>
        <a:bodyPr/>
        <a:lstStyle/>
        <a:p>
          <a:endParaRPr lang="en-US"/>
        </a:p>
      </dgm:t>
    </dgm:pt>
    <dgm:pt modelId="{D149C25D-1BA9-4E39-9E62-5E00283EFB4C}" type="sibTrans" cxnId="{38A43BA6-4BAB-4150-8871-D12282E1BF94}">
      <dgm:prSet/>
      <dgm:spPr/>
      <dgm:t>
        <a:bodyPr/>
        <a:lstStyle/>
        <a:p>
          <a:endParaRPr lang="en-US"/>
        </a:p>
      </dgm:t>
    </dgm:pt>
    <dgm:pt modelId="{E70BD85E-A120-43AC-9443-CB6B64C78D77}">
      <dgm:prSet phldrT="[Text]"/>
      <dgm:spPr/>
      <dgm:t>
        <a:bodyPr/>
        <a:lstStyle/>
        <a:p>
          <a:r>
            <a:rPr lang="en-US" b="1" u="sng" dirty="0" smtClean="0"/>
            <a:t>INVENTORIES</a:t>
          </a:r>
          <a:endParaRPr lang="en-US" b="1" dirty="0" smtClean="0"/>
        </a:p>
        <a:p>
          <a:r>
            <a:rPr lang="en-US" b="0" dirty="0" smtClean="0"/>
            <a:t>- manufactured / produced over a </a:t>
          </a:r>
          <a:r>
            <a:rPr lang="en-US" b="1" u="sng" dirty="0" smtClean="0"/>
            <a:t>short period of time</a:t>
          </a:r>
          <a:endParaRPr lang="en-US" b="1" u="sng" dirty="0"/>
        </a:p>
      </dgm:t>
    </dgm:pt>
    <dgm:pt modelId="{9C842417-4A37-42ED-8C39-05EF78CCD7F0}" type="parTrans" cxnId="{FF4F2732-B549-4702-9C27-F91C5D04826B}">
      <dgm:prSet/>
      <dgm:spPr>
        <a:ln w="19050"/>
      </dgm:spPr>
      <dgm:t>
        <a:bodyPr/>
        <a:lstStyle/>
        <a:p>
          <a:endParaRPr lang="en-US"/>
        </a:p>
      </dgm:t>
    </dgm:pt>
    <dgm:pt modelId="{08BC85E2-AC66-49D8-95A8-B40DB43B49C7}" type="sibTrans" cxnId="{FF4F2732-B549-4702-9C27-F91C5D04826B}">
      <dgm:prSet/>
      <dgm:spPr/>
      <dgm:t>
        <a:bodyPr/>
        <a:lstStyle/>
        <a:p>
          <a:endParaRPr lang="en-US"/>
        </a:p>
      </dgm:t>
    </dgm:pt>
    <dgm:pt modelId="{FA0DD867-464B-40A3-80DB-44201F74AA76}">
      <dgm:prSet phldrT="[Text]"/>
      <dgm:spPr/>
      <dgm:t>
        <a:bodyPr/>
        <a:lstStyle/>
        <a:p>
          <a:r>
            <a:rPr lang="en-US" b="1" u="sng" dirty="0" smtClean="0"/>
            <a:t>ASSETS </a:t>
          </a:r>
        </a:p>
        <a:p>
          <a:r>
            <a:rPr lang="en-US" b="1" u="none" dirty="0" smtClean="0"/>
            <a:t>- </a:t>
          </a:r>
          <a:r>
            <a:rPr lang="en-US" b="1" u="sng" dirty="0" smtClean="0"/>
            <a:t>ready</a:t>
          </a:r>
          <a:r>
            <a:rPr lang="en-US" b="0" dirty="0" smtClean="0"/>
            <a:t> for their </a:t>
          </a:r>
          <a:r>
            <a:rPr lang="en-US" b="1" u="sng" dirty="0" smtClean="0"/>
            <a:t>intended use / sale</a:t>
          </a:r>
          <a:r>
            <a:rPr lang="en-US" b="1" dirty="0" smtClean="0"/>
            <a:t> </a:t>
          </a:r>
          <a:r>
            <a:rPr lang="en-US" b="0" dirty="0" smtClean="0"/>
            <a:t>when </a:t>
          </a:r>
          <a:r>
            <a:rPr lang="en-US" b="1" u="sng" dirty="0" smtClean="0"/>
            <a:t>acquired</a:t>
          </a:r>
          <a:endParaRPr lang="en-US" b="1" u="sng" dirty="0"/>
        </a:p>
      </dgm:t>
    </dgm:pt>
    <dgm:pt modelId="{FCC7609F-4F50-4397-B2AB-C9BDDE887951}" type="parTrans" cxnId="{E0D6BAFA-7FCC-41C6-B103-1822F8A4EF20}">
      <dgm:prSet/>
      <dgm:spPr>
        <a:ln w="19050"/>
      </dgm:spPr>
      <dgm:t>
        <a:bodyPr/>
        <a:lstStyle/>
        <a:p>
          <a:endParaRPr lang="en-US"/>
        </a:p>
      </dgm:t>
    </dgm:pt>
    <dgm:pt modelId="{94341809-A7EF-4BAF-80CB-80A20A589C8D}" type="sibTrans" cxnId="{E0D6BAFA-7FCC-41C6-B103-1822F8A4EF20}">
      <dgm:prSet/>
      <dgm:spPr/>
      <dgm:t>
        <a:bodyPr/>
        <a:lstStyle/>
        <a:p>
          <a:endParaRPr lang="en-US"/>
        </a:p>
      </dgm:t>
    </dgm:pt>
    <dgm:pt modelId="{087D2AB9-CDE5-46C6-AE2F-46FA5E72C584}">
      <dgm:prSet phldrT="[Text]"/>
      <dgm:spPr/>
      <dgm:t>
        <a:bodyPr/>
        <a:lstStyle/>
        <a:p>
          <a:r>
            <a:rPr lang="en-US" b="1" u="sng" dirty="0" smtClean="0"/>
            <a:t>FINANCIAL ASSETS</a:t>
          </a:r>
          <a:endParaRPr lang="en-US" b="1" u="sng" dirty="0"/>
        </a:p>
      </dgm:t>
    </dgm:pt>
    <dgm:pt modelId="{ACF68B26-1041-424E-8455-04ADFC926F87}" type="parTrans" cxnId="{89545F68-0060-475A-BB42-258FA50FBA9D}">
      <dgm:prSet/>
      <dgm:spPr>
        <a:ln w="19050"/>
      </dgm:spPr>
      <dgm:t>
        <a:bodyPr/>
        <a:lstStyle/>
        <a:p>
          <a:endParaRPr lang="en-US"/>
        </a:p>
      </dgm:t>
    </dgm:pt>
    <dgm:pt modelId="{04EBB1CF-6847-4A63-BD00-3F7B3359BF48}" type="sibTrans" cxnId="{89545F68-0060-475A-BB42-258FA50FBA9D}">
      <dgm:prSet/>
      <dgm:spPr/>
      <dgm:t>
        <a:bodyPr/>
        <a:lstStyle/>
        <a:p>
          <a:endParaRPr lang="en-US"/>
        </a:p>
      </dgm:t>
    </dgm:pt>
    <dgm:pt modelId="{F4010A28-85A5-4FA2-B2AC-C8BEED7876F9}" type="pres">
      <dgm:prSet presAssocID="{19425FAB-8825-49E1-9B08-1B41B6918D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6ACB677-0893-4696-BA12-9BC71A66D90D}" type="pres">
      <dgm:prSet presAssocID="{1DCE3910-7B13-4746-B571-253796D354F3}" presName="hierRoot1" presStyleCnt="0">
        <dgm:presLayoutVars>
          <dgm:hierBranch val="init"/>
        </dgm:presLayoutVars>
      </dgm:prSet>
      <dgm:spPr/>
    </dgm:pt>
    <dgm:pt modelId="{50645AD4-3AB1-46FC-B032-CDFF704C41DA}" type="pres">
      <dgm:prSet presAssocID="{1DCE3910-7B13-4746-B571-253796D354F3}" presName="rootComposite1" presStyleCnt="0"/>
      <dgm:spPr/>
    </dgm:pt>
    <dgm:pt modelId="{8156B113-C96E-4B43-91F0-4798264E7D69}" type="pres">
      <dgm:prSet presAssocID="{1DCE3910-7B13-4746-B571-253796D354F3}" presName="rootText1" presStyleLbl="node0" presStyleIdx="0" presStyleCnt="1" custScaleX="94495" custScaleY="188245" custLinFactNeighborX="-15345" custLinFactNeighborY="-12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CF2CBA-D7F8-4F95-AB15-329179E1CE1A}" type="pres">
      <dgm:prSet presAssocID="{1DCE3910-7B13-4746-B571-253796D354F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E6EAD5A-0A36-4DE1-B111-F9F1F229277A}" type="pres">
      <dgm:prSet presAssocID="{1DCE3910-7B13-4746-B571-253796D354F3}" presName="hierChild2" presStyleCnt="0"/>
      <dgm:spPr/>
    </dgm:pt>
    <dgm:pt modelId="{03486F32-35A6-429B-9B26-915A268FF75C}" type="pres">
      <dgm:prSet presAssocID="{ACF68B26-1041-424E-8455-04ADFC926F87}" presName="Name64" presStyleLbl="parChTrans1D2" presStyleIdx="0" presStyleCnt="3"/>
      <dgm:spPr/>
      <dgm:t>
        <a:bodyPr/>
        <a:lstStyle/>
        <a:p>
          <a:endParaRPr lang="en-US"/>
        </a:p>
      </dgm:t>
    </dgm:pt>
    <dgm:pt modelId="{3801430D-26A2-4F04-B44D-A89188D8BE67}" type="pres">
      <dgm:prSet presAssocID="{087D2AB9-CDE5-46C6-AE2F-46FA5E72C584}" presName="hierRoot2" presStyleCnt="0">
        <dgm:presLayoutVars>
          <dgm:hierBranch val="init"/>
        </dgm:presLayoutVars>
      </dgm:prSet>
      <dgm:spPr/>
    </dgm:pt>
    <dgm:pt modelId="{B99AEC5C-5C49-4283-A774-58C5689C7F4D}" type="pres">
      <dgm:prSet presAssocID="{087D2AB9-CDE5-46C6-AE2F-46FA5E72C584}" presName="rootComposite" presStyleCnt="0"/>
      <dgm:spPr/>
    </dgm:pt>
    <dgm:pt modelId="{D85C44A0-89D9-47BB-82A8-A33525FA502E}" type="pres">
      <dgm:prSet presAssocID="{087D2AB9-CDE5-46C6-AE2F-46FA5E72C584}" presName="rootText" presStyleLbl="node2" presStyleIdx="0" presStyleCnt="3" custScaleX="193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7EE774-9D29-437B-A229-22D81C5085F3}" type="pres">
      <dgm:prSet presAssocID="{087D2AB9-CDE5-46C6-AE2F-46FA5E72C584}" presName="rootConnector" presStyleLbl="node2" presStyleIdx="0" presStyleCnt="3"/>
      <dgm:spPr/>
      <dgm:t>
        <a:bodyPr/>
        <a:lstStyle/>
        <a:p>
          <a:endParaRPr lang="en-US"/>
        </a:p>
      </dgm:t>
    </dgm:pt>
    <dgm:pt modelId="{C0ECE73C-2253-4D40-9518-AC28FEDD365C}" type="pres">
      <dgm:prSet presAssocID="{087D2AB9-CDE5-46C6-AE2F-46FA5E72C584}" presName="hierChild4" presStyleCnt="0"/>
      <dgm:spPr/>
    </dgm:pt>
    <dgm:pt modelId="{94D088E2-B8DA-43C2-9BC7-939CAA1D2BCB}" type="pres">
      <dgm:prSet presAssocID="{087D2AB9-CDE5-46C6-AE2F-46FA5E72C584}" presName="hierChild5" presStyleCnt="0"/>
      <dgm:spPr/>
    </dgm:pt>
    <dgm:pt modelId="{4C90A738-7D1E-4DE1-859A-1F1522B8D885}" type="pres">
      <dgm:prSet presAssocID="{9C842417-4A37-42ED-8C39-05EF78CCD7F0}" presName="Name64" presStyleLbl="parChTrans1D2" presStyleIdx="1" presStyleCnt="3"/>
      <dgm:spPr/>
      <dgm:t>
        <a:bodyPr/>
        <a:lstStyle/>
        <a:p>
          <a:endParaRPr lang="en-US"/>
        </a:p>
      </dgm:t>
    </dgm:pt>
    <dgm:pt modelId="{D1270FAE-65C3-4189-A2F5-40C6B3840A3C}" type="pres">
      <dgm:prSet presAssocID="{E70BD85E-A120-43AC-9443-CB6B64C78D77}" presName="hierRoot2" presStyleCnt="0">
        <dgm:presLayoutVars>
          <dgm:hierBranch val="init"/>
        </dgm:presLayoutVars>
      </dgm:prSet>
      <dgm:spPr/>
    </dgm:pt>
    <dgm:pt modelId="{C5E9650A-5968-4DA4-8682-8DDAFB84B698}" type="pres">
      <dgm:prSet presAssocID="{E70BD85E-A120-43AC-9443-CB6B64C78D77}" presName="rootComposite" presStyleCnt="0"/>
      <dgm:spPr/>
    </dgm:pt>
    <dgm:pt modelId="{72A39B19-19EE-4B1A-B3A6-77AEC98A28EE}" type="pres">
      <dgm:prSet presAssocID="{E70BD85E-A120-43AC-9443-CB6B64C78D77}" presName="rootText" presStyleLbl="node2" presStyleIdx="1" presStyleCnt="3" custScaleX="195211" custScaleY="152032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9384AF-2422-434F-8464-D4929758CB2C}" type="pres">
      <dgm:prSet presAssocID="{E70BD85E-A120-43AC-9443-CB6B64C78D77}" presName="rootConnector" presStyleLbl="node2" presStyleIdx="1" presStyleCnt="3"/>
      <dgm:spPr/>
      <dgm:t>
        <a:bodyPr/>
        <a:lstStyle/>
        <a:p>
          <a:endParaRPr lang="en-US"/>
        </a:p>
      </dgm:t>
    </dgm:pt>
    <dgm:pt modelId="{7CBEA9C1-2858-49CC-843D-650D8F10BCB0}" type="pres">
      <dgm:prSet presAssocID="{E70BD85E-A120-43AC-9443-CB6B64C78D77}" presName="hierChild4" presStyleCnt="0"/>
      <dgm:spPr/>
    </dgm:pt>
    <dgm:pt modelId="{50991F53-E3ED-4C6D-9CA2-2AF30C042D5D}" type="pres">
      <dgm:prSet presAssocID="{E70BD85E-A120-43AC-9443-CB6B64C78D77}" presName="hierChild5" presStyleCnt="0"/>
      <dgm:spPr/>
    </dgm:pt>
    <dgm:pt modelId="{2521EEC6-EFA1-4ECC-A296-55A8F2B2E49E}" type="pres">
      <dgm:prSet presAssocID="{FCC7609F-4F50-4397-B2AB-C9BDDE887951}" presName="Name64" presStyleLbl="parChTrans1D2" presStyleIdx="2" presStyleCnt="3"/>
      <dgm:spPr/>
      <dgm:t>
        <a:bodyPr/>
        <a:lstStyle/>
        <a:p>
          <a:endParaRPr lang="en-US"/>
        </a:p>
      </dgm:t>
    </dgm:pt>
    <dgm:pt modelId="{55DA67C9-1850-4A7A-978F-70D88D02966F}" type="pres">
      <dgm:prSet presAssocID="{FA0DD867-464B-40A3-80DB-44201F74AA76}" presName="hierRoot2" presStyleCnt="0">
        <dgm:presLayoutVars>
          <dgm:hierBranch val="init"/>
        </dgm:presLayoutVars>
      </dgm:prSet>
      <dgm:spPr/>
    </dgm:pt>
    <dgm:pt modelId="{667172F0-E1BE-4D0A-9C91-1E80F447AD69}" type="pres">
      <dgm:prSet presAssocID="{FA0DD867-464B-40A3-80DB-44201F74AA76}" presName="rootComposite" presStyleCnt="0"/>
      <dgm:spPr/>
    </dgm:pt>
    <dgm:pt modelId="{2928792D-EF3B-42A3-BF3D-98EA4ED87F09}" type="pres">
      <dgm:prSet presAssocID="{FA0DD867-464B-40A3-80DB-44201F74AA76}" presName="rootText" presStyleLbl="node2" presStyleIdx="2" presStyleCnt="3" custScaleX="195211" custScaleY="152032" custLinFactNeighborX="33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40B778-7267-4B29-A0AB-7CBD69E1D3EA}" type="pres">
      <dgm:prSet presAssocID="{FA0DD867-464B-40A3-80DB-44201F74AA76}" presName="rootConnector" presStyleLbl="node2" presStyleIdx="2" presStyleCnt="3"/>
      <dgm:spPr/>
      <dgm:t>
        <a:bodyPr/>
        <a:lstStyle/>
        <a:p>
          <a:endParaRPr lang="en-US"/>
        </a:p>
      </dgm:t>
    </dgm:pt>
    <dgm:pt modelId="{79D9EEC2-3329-4959-AE3B-4F7275E67328}" type="pres">
      <dgm:prSet presAssocID="{FA0DD867-464B-40A3-80DB-44201F74AA76}" presName="hierChild4" presStyleCnt="0"/>
      <dgm:spPr/>
    </dgm:pt>
    <dgm:pt modelId="{ECA2E69D-0B33-4247-9D9B-27C6D132E5EA}" type="pres">
      <dgm:prSet presAssocID="{FA0DD867-464B-40A3-80DB-44201F74AA76}" presName="hierChild5" presStyleCnt="0"/>
      <dgm:spPr/>
    </dgm:pt>
    <dgm:pt modelId="{E0352B1C-0E31-4CE5-B76E-A626E7C8D909}" type="pres">
      <dgm:prSet presAssocID="{1DCE3910-7B13-4746-B571-253796D354F3}" presName="hierChild3" presStyleCnt="0"/>
      <dgm:spPr/>
    </dgm:pt>
  </dgm:ptLst>
  <dgm:cxnLst>
    <dgm:cxn modelId="{87CA14F3-C219-4501-BA39-57DB2880BDB1}" type="presOf" srcId="{9C842417-4A37-42ED-8C39-05EF78CCD7F0}" destId="{4C90A738-7D1E-4DE1-859A-1F1522B8D885}" srcOrd="0" destOrd="0" presId="urn:microsoft.com/office/officeart/2009/3/layout/HorizontalOrganizationChart"/>
    <dgm:cxn modelId="{4337BA44-DEF8-49BE-93C8-7923ED3C4F85}" type="presOf" srcId="{FA0DD867-464B-40A3-80DB-44201F74AA76}" destId="{2928792D-EF3B-42A3-BF3D-98EA4ED87F09}" srcOrd="0" destOrd="0" presId="urn:microsoft.com/office/officeart/2009/3/layout/HorizontalOrganizationChart"/>
    <dgm:cxn modelId="{E0D6BAFA-7FCC-41C6-B103-1822F8A4EF20}" srcId="{1DCE3910-7B13-4746-B571-253796D354F3}" destId="{FA0DD867-464B-40A3-80DB-44201F74AA76}" srcOrd="2" destOrd="0" parTransId="{FCC7609F-4F50-4397-B2AB-C9BDDE887951}" sibTransId="{94341809-A7EF-4BAF-80CB-80A20A589C8D}"/>
    <dgm:cxn modelId="{A326BAD4-2D5B-47BF-87BF-1C7390C5D1ED}" type="presOf" srcId="{087D2AB9-CDE5-46C6-AE2F-46FA5E72C584}" destId="{D85C44A0-89D9-47BB-82A8-A33525FA502E}" srcOrd="0" destOrd="0" presId="urn:microsoft.com/office/officeart/2009/3/layout/HorizontalOrganizationChart"/>
    <dgm:cxn modelId="{CC15F617-12E2-4CCB-A25B-38BF09E5F788}" type="presOf" srcId="{FA0DD867-464B-40A3-80DB-44201F74AA76}" destId="{FD40B778-7267-4B29-A0AB-7CBD69E1D3EA}" srcOrd="1" destOrd="0" presId="urn:microsoft.com/office/officeart/2009/3/layout/HorizontalOrganizationChart"/>
    <dgm:cxn modelId="{B05C6226-B233-4015-BC94-E87793410B16}" type="presOf" srcId="{FCC7609F-4F50-4397-B2AB-C9BDDE887951}" destId="{2521EEC6-EFA1-4ECC-A296-55A8F2B2E49E}" srcOrd="0" destOrd="0" presId="urn:microsoft.com/office/officeart/2009/3/layout/HorizontalOrganizationChart"/>
    <dgm:cxn modelId="{300A448C-4CB5-4A5A-9BC0-AD51F4ECF037}" type="presOf" srcId="{E70BD85E-A120-43AC-9443-CB6B64C78D77}" destId="{A69384AF-2422-434F-8464-D4929758CB2C}" srcOrd="1" destOrd="0" presId="urn:microsoft.com/office/officeart/2009/3/layout/HorizontalOrganizationChart"/>
    <dgm:cxn modelId="{C2A58C1C-01BD-4778-88AB-8A3A64627539}" type="presOf" srcId="{1DCE3910-7B13-4746-B571-253796D354F3}" destId="{8156B113-C96E-4B43-91F0-4798264E7D69}" srcOrd="0" destOrd="0" presId="urn:microsoft.com/office/officeart/2009/3/layout/HorizontalOrganizationChart"/>
    <dgm:cxn modelId="{490E3E87-7AE4-47F4-A4E9-D9DD352EC7BB}" type="presOf" srcId="{1DCE3910-7B13-4746-B571-253796D354F3}" destId="{B2CF2CBA-D7F8-4F95-AB15-329179E1CE1A}" srcOrd="1" destOrd="0" presId="urn:microsoft.com/office/officeart/2009/3/layout/HorizontalOrganizationChart"/>
    <dgm:cxn modelId="{FB6AB110-AFA4-4068-A56B-1ABBA6427878}" type="presOf" srcId="{087D2AB9-CDE5-46C6-AE2F-46FA5E72C584}" destId="{D67EE774-9D29-437B-A229-22D81C5085F3}" srcOrd="1" destOrd="0" presId="urn:microsoft.com/office/officeart/2009/3/layout/HorizontalOrganizationChart"/>
    <dgm:cxn modelId="{89545F68-0060-475A-BB42-258FA50FBA9D}" srcId="{1DCE3910-7B13-4746-B571-253796D354F3}" destId="{087D2AB9-CDE5-46C6-AE2F-46FA5E72C584}" srcOrd="0" destOrd="0" parTransId="{ACF68B26-1041-424E-8455-04ADFC926F87}" sibTransId="{04EBB1CF-6847-4A63-BD00-3F7B3359BF48}"/>
    <dgm:cxn modelId="{7E88CB40-27A2-49F9-AB29-B270FF67B8B5}" type="presOf" srcId="{E70BD85E-A120-43AC-9443-CB6B64C78D77}" destId="{72A39B19-19EE-4B1A-B3A6-77AEC98A28EE}" srcOrd="0" destOrd="0" presId="urn:microsoft.com/office/officeart/2009/3/layout/HorizontalOrganizationChart"/>
    <dgm:cxn modelId="{38A43BA6-4BAB-4150-8871-D12282E1BF94}" srcId="{19425FAB-8825-49E1-9B08-1B41B6918DCC}" destId="{1DCE3910-7B13-4746-B571-253796D354F3}" srcOrd="0" destOrd="0" parTransId="{AA91E1CF-A2C7-45EC-9175-87A7944F899F}" sibTransId="{D149C25D-1BA9-4E39-9E62-5E00283EFB4C}"/>
    <dgm:cxn modelId="{5BAC16D3-99EC-4A11-8AF3-51CB9496119A}" type="presOf" srcId="{ACF68B26-1041-424E-8455-04ADFC926F87}" destId="{03486F32-35A6-429B-9B26-915A268FF75C}" srcOrd="0" destOrd="0" presId="urn:microsoft.com/office/officeart/2009/3/layout/HorizontalOrganizationChart"/>
    <dgm:cxn modelId="{FF4F2732-B549-4702-9C27-F91C5D04826B}" srcId="{1DCE3910-7B13-4746-B571-253796D354F3}" destId="{E70BD85E-A120-43AC-9443-CB6B64C78D77}" srcOrd="1" destOrd="0" parTransId="{9C842417-4A37-42ED-8C39-05EF78CCD7F0}" sibTransId="{08BC85E2-AC66-49D8-95A8-B40DB43B49C7}"/>
    <dgm:cxn modelId="{BE8CCFA5-622B-498F-B2B9-4F67E66EF7D0}" type="presOf" srcId="{19425FAB-8825-49E1-9B08-1B41B6918DCC}" destId="{F4010A28-85A5-4FA2-B2AC-C8BEED7876F9}" srcOrd="0" destOrd="0" presId="urn:microsoft.com/office/officeart/2009/3/layout/HorizontalOrganizationChart"/>
    <dgm:cxn modelId="{3D6868D2-1ABC-4BA8-BB92-6B56C914EC47}" type="presParOf" srcId="{F4010A28-85A5-4FA2-B2AC-C8BEED7876F9}" destId="{66ACB677-0893-4696-BA12-9BC71A66D90D}" srcOrd="0" destOrd="0" presId="urn:microsoft.com/office/officeart/2009/3/layout/HorizontalOrganizationChart"/>
    <dgm:cxn modelId="{DE90AB4D-F62B-4DE3-99C0-FB0FE03F6840}" type="presParOf" srcId="{66ACB677-0893-4696-BA12-9BC71A66D90D}" destId="{50645AD4-3AB1-46FC-B032-CDFF704C41DA}" srcOrd="0" destOrd="0" presId="urn:microsoft.com/office/officeart/2009/3/layout/HorizontalOrganizationChart"/>
    <dgm:cxn modelId="{65776761-C411-4D9A-A220-6F9D1C13ED2C}" type="presParOf" srcId="{50645AD4-3AB1-46FC-B032-CDFF704C41DA}" destId="{8156B113-C96E-4B43-91F0-4798264E7D69}" srcOrd="0" destOrd="0" presId="urn:microsoft.com/office/officeart/2009/3/layout/HorizontalOrganizationChart"/>
    <dgm:cxn modelId="{B4E8D171-BCD3-4C6C-8811-48CD94549272}" type="presParOf" srcId="{50645AD4-3AB1-46FC-B032-CDFF704C41DA}" destId="{B2CF2CBA-D7F8-4F95-AB15-329179E1CE1A}" srcOrd="1" destOrd="0" presId="urn:microsoft.com/office/officeart/2009/3/layout/HorizontalOrganizationChart"/>
    <dgm:cxn modelId="{DFFD7599-9260-45E7-83E1-51EBC6D0226F}" type="presParOf" srcId="{66ACB677-0893-4696-BA12-9BC71A66D90D}" destId="{AE6EAD5A-0A36-4DE1-B111-F9F1F229277A}" srcOrd="1" destOrd="0" presId="urn:microsoft.com/office/officeart/2009/3/layout/HorizontalOrganizationChart"/>
    <dgm:cxn modelId="{5C0119D5-375D-4033-AE50-BF427431EF47}" type="presParOf" srcId="{AE6EAD5A-0A36-4DE1-B111-F9F1F229277A}" destId="{03486F32-35A6-429B-9B26-915A268FF75C}" srcOrd="0" destOrd="0" presId="urn:microsoft.com/office/officeart/2009/3/layout/HorizontalOrganizationChart"/>
    <dgm:cxn modelId="{655649F3-BB24-4455-8182-56ABBB5E3F4D}" type="presParOf" srcId="{AE6EAD5A-0A36-4DE1-B111-F9F1F229277A}" destId="{3801430D-26A2-4F04-B44D-A89188D8BE67}" srcOrd="1" destOrd="0" presId="urn:microsoft.com/office/officeart/2009/3/layout/HorizontalOrganizationChart"/>
    <dgm:cxn modelId="{ECCFF269-56AE-4A57-A43A-0960EAA55CC2}" type="presParOf" srcId="{3801430D-26A2-4F04-B44D-A89188D8BE67}" destId="{B99AEC5C-5C49-4283-A774-58C5689C7F4D}" srcOrd="0" destOrd="0" presId="urn:microsoft.com/office/officeart/2009/3/layout/HorizontalOrganizationChart"/>
    <dgm:cxn modelId="{9234F529-E7B3-4615-9141-C7801ADBC5D6}" type="presParOf" srcId="{B99AEC5C-5C49-4283-A774-58C5689C7F4D}" destId="{D85C44A0-89D9-47BB-82A8-A33525FA502E}" srcOrd="0" destOrd="0" presId="urn:microsoft.com/office/officeart/2009/3/layout/HorizontalOrganizationChart"/>
    <dgm:cxn modelId="{E1999A8D-3928-4368-85D2-56E9050A8F9F}" type="presParOf" srcId="{B99AEC5C-5C49-4283-A774-58C5689C7F4D}" destId="{D67EE774-9D29-437B-A229-22D81C5085F3}" srcOrd="1" destOrd="0" presId="urn:microsoft.com/office/officeart/2009/3/layout/HorizontalOrganizationChart"/>
    <dgm:cxn modelId="{9E1AB725-77B5-4F8F-AE13-DBDCFDCEAE4C}" type="presParOf" srcId="{3801430D-26A2-4F04-B44D-A89188D8BE67}" destId="{C0ECE73C-2253-4D40-9518-AC28FEDD365C}" srcOrd="1" destOrd="0" presId="urn:microsoft.com/office/officeart/2009/3/layout/HorizontalOrganizationChart"/>
    <dgm:cxn modelId="{150F44A6-7AF5-4AA5-82A9-F5A8FFB5D752}" type="presParOf" srcId="{3801430D-26A2-4F04-B44D-A89188D8BE67}" destId="{94D088E2-B8DA-43C2-9BC7-939CAA1D2BCB}" srcOrd="2" destOrd="0" presId="urn:microsoft.com/office/officeart/2009/3/layout/HorizontalOrganizationChart"/>
    <dgm:cxn modelId="{A31BE7C8-E95C-4860-A3F9-941C2598FE22}" type="presParOf" srcId="{AE6EAD5A-0A36-4DE1-B111-F9F1F229277A}" destId="{4C90A738-7D1E-4DE1-859A-1F1522B8D885}" srcOrd="2" destOrd="0" presId="urn:microsoft.com/office/officeart/2009/3/layout/HorizontalOrganizationChart"/>
    <dgm:cxn modelId="{067C0F9C-8A25-4CCC-862B-74F001F730F1}" type="presParOf" srcId="{AE6EAD5A-0A36-4DE1-B111-F9F1F229277A}" destId="{D1270FAE-65C3-4189-A2F5-40C6B3840A3C}" srcOrd="3" destOrd="0" presId="urn:microsoft.com/office/officeart/2009/3/layout/HorizontalOrganizationChart"/>
    <dgm:cxn modelId="{1B285E2F-77A7-4AF0-AA51-C459CFBA8005}" type="presParOf" srcId="{D1270FAE-65C3-4189-A2F5-40C6B3840A3C}" destId="{C5E9650A-5968-4DA4-8682-8DDAFB84B698}" srcOrd="0" destOrd="0" presId="urn:microsoft.com/office/officeart/2009/3/layout/HorizontalOrganizationChart"/>
    <dgm:cxn modelId="{EA90F15E-6B3C-4F90-AE5A-5DEEB469B580}" type="presParOf" srcId="{C5E9650A-5968-4DA4-8682-8DDAFB84B698}" destId="{72A39B19-19EE-4B1A-B3A6-77AEC98A28EE}" srcOrd="0" destOrd="0" presId="urn:microsoft.com/office/officeart/2009/3/layout/HorizontalOrganizationChart"/>
    <dgm:cxn modelId="{DEA572E1-242A-49BA-9CB4-234ED8BF7863}" type="presParOf" srcId="{C5E9650A-5968-4DA4-8682-8DDAFB84B698}" destId="{A69384AF-2422-434F-8464-D4929758CB2C}" srcOrd="1" destOrd="0" presId="urn:microsoft.com/office/officeart/2009/3/layout/HorizontalOrganizationChart"/>
    <dgm:cxn modelId="{6FA1AE7A-6116-4137-B449-FF75DBFCC7B0}" type="presParOf" srcId="{D1270FAE-65C3-4189-A2F5-40C6B3840A3C}" destId="{7CBEA9C1-2858-49CC-843D-650D8F10BCB0}" srcOrd="1" destOrd="0" presId="urn:microsoft.com/office/officeart/2009/3/layout/HorizontalOrganizationChart"/>
    <dgm:cxn modelId="{7F25F0C7-D203-4B20-97EC-1F9DD2A93F2D}" type="presParOf" srcId="{D1270FAE-65C3-4189-A2F5-40C6B3840A3C}" destId="{50991F53-E3ED-4C6D-9CA2-2AF30C042D5D}" srcOrd="2" destOrd="0" presId="urn:microsoft.com/office/officeart/2009/3/layout/HorizontalOrganizationChart"/>
    <dgm:cxn modelId="{3E6AAC71-ADEC-4864-8648-422746AC16CB}" type="presParOf" srcId="{AE6EAD5A-0A36-4DE1-B111-F9F1F229277A}" destId="{2521EEC6-EFA1-4ECC-A296-55A8F2B2E49E}" srcOrd="4" destOrd="0" presId="urn:microsoft.com/office/officeart/2009/3/layout/HorizontalOrganizationChart"/>
    <dgm:cxn modelId="{687ED635-551B-40F6-AED8-3789E0F1300E}" type="presParOf" srcId="{AE6EAD5A-0A36-4DE1-B111-F9F1F229277A}" destId="{55DA67C9-1850-4A7A-978F-70D88D02966F}" srcOrd="5" destOrd="0" presId="urn:microsoft.com/office/officeart/2009/3/layout/HorizontalOrganizationChart"/>
    <dgm:cxn modelId="{B1F7A357-C759-4370-BEEE-0F55E06BB820}" type="presParOf" srcId="{55DA67C9-1850-4A7A-978F-70D88D02966F}" destId="{667172F0-E1BE-4D0A-9C91-1E80F447AD69}" srcOrd="0" destOrd="0" presId="urn:microsoft.com/office/officeart/2009/3/layout/HorizontalOrganizationChart"/>
    <dgm:cxn modelId="{D7EF0983-66FD-4B7E-B3A2-9C07144DA965}" type="presParOf" srcId="{667172F0-E1BE-4D0A-9C91-1E80F447AD69}" destId="{2928792D-EF3B-42A3-BF3D-98EA4ED87F09}" srcOrd="0" destOrd="0" presId="urn:microsoft.com/office/officeart/2009/3/layout/HorizontalOrganizationChart"/>
    <dgm:cxn modelId="{24836A5E-B3B3-4F56-8F40-6C974A17F223}" type="presParOf" srcId="{667172F0-E1BE-4D0A-9C91-1E80F447AD69}" destId="{FD40B778-7267-4B29-A0AB-7CBD69E1D3EA}" srcOrd="1" destOrd="0" presId="urn:microsoft.com/office/officeart/2009/3/layout/HorizontalOrganizationChart"/>
    <dgm:cxn modelId="{A80F2F05-E931-40A1-A4D2-D41B677F623D}" type="presParOf" srcId="{55DA67C9-1850-4A7A-978F-70D88D02966F}" destId="{79D9EEC2-3329-4959-AE3B-4F7275E67328}" srcOrd="1" destOrd="0" presId="urn:microsoft.com/office/officeart/2009/3/layout/HorizontalOrganizationChart"/>
    <dgm:cxn modelId="{A717F114-6E48-428A-A929-EE98A2BC4474}" type="presParOf" srcId="{55DA67C9-1850-4A7A-978F-70D88D02966F}" destId="{ECA2E69D-0B33-4247-9D9B-27C6D132E5EA}" srcOrd="2" destOrd="0" presId="urn:microsoft.com/office/officeart/2009/3/layout/HorizontalOrganizationChart"/>
    <dgm:cxn modelId="{0AAFE42B-471D-4143-8415-BB8A24E0873E}" type="presParOf" srcId="{66ACB677-0893-4696-BA12-9BC71A66D90D}" destId="{E0352B1C-0E31-4CE5-B76E-A626E7C8D90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777481-AB01-40C1-BAF6-A40BC795E7DD}" type="doc">
      <dgm:prSet loTypeId="urn:microsoft.com/office/officeart/2005/8/layout/arrow5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96D5BB4-4214-414B-BB09-C41CEC2E022E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BC DIRECTLY attributable to the Acquisition, construction or Production of QA shall be CAPITALISED as part of the cost of that asset. </a:t>
          </a:r>
          <a:endParaRPr lang="en-US" dirty="0"/>
        </a:p>
      </dgm:t>
    </dgm:pt>
    <dgm:pt modelId="{E111D549-5DC0-4D06-8AE6-58FBFE846257}" type="parTrans" cxnId="{EFB9413E-3ED0-40F8-A04E-FA5857DB2C35}">
      <dgm:prSet/>
      <dgm:spPr/>
      <dgm:t>
        <a:bodyPr/>
        <a:lstStyle/>
        <a:p>
          <a:endParaRPr lang="en-US"/>
        </a:p>
      </dgm:t>
    </dgm:pt>
    <dgm:pt modelId="{AD1983E1-924F-43DC-8BFC-480731D2D5D2}" type="sibTrans" cxnId="{EFB9413E-3ED0-40F8-A04E-FA5857DB2C35}">
      <dgm:prSet/>
      <dgm:spPr/>
      <dgm:t>
        <a:bodyPr/>
        <a:lstStyle/>
        <a:p>
          <a:endParaRPr lang="en-US"/>
        </a:p>
      </dgm:t>
    </dgm:pt>
    <dgm:pt modelId="{63DF3C58-FC8E-4070-A122-E3FFE6822427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Other BC shall be recognized as an Expense in the period in which they are incurred</a:t>
          </a:r>
          <a:endParaRPr lang="en-US" dirty="0"/>
        </a:p>
      </dgm:t>
    </dgm:pt>
    <dgm:pt modelId="{30A7F262-2C6B-48E5-BBC1-801E18E54E5C}" type="parTrans" cxnId="{5A4C4E8C-BA16-468E-BF01-391CCD616FB9}">
      <dgm:prSet/>
      <dgm:spPr/>
      <dgm:t>
        <a:bodyPr/>
        <a:lstStyle/>
        <a:p>
          <a:endParaRPr lang="en-US"/>
        </a:p>
      </dgm:t>
    </dgm:pt>
    <dgm:pt modelId="{6F83CE2B-257E-4AF4-AFF3-005DAAB25281}" type="sibTrans" cxnId="{5A4C4E8C-BA16-468E-BF01-391CCD616FB9}">
      <dgm:prSet/>
      <dgm:spPr/>
      <dgm:t>
        <a:bodyPr/>
        <a:lstStyle/>
        <a:p>
          <a:endParaRPr lang="en-US"/>
        </a:p>
      </dgm:t>
    </dgm:pt>
    <dgm:pt modelId="{9BE40CD9-FB23-49D9-AAA3-A0273BCD5066}" type="pres">
      <dgm:prSet presAssocID="{65777481-AB01-40C1-BAF6-A40BC795E7D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0267CC-DF4E-4F28-B787-30F3A323A284}" type="pres">
      <dgm:prSet presAssocID="{996D5BB4-4214-414B-BB09-C41CEC2E022E}" presName="arrow" presStyleLbl="node1" presStyleIdx="0" presStyleCnt="2" custScaleX="102915" custScaleY="100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2E56C-FEBE-4FC2-ABDE-E3565CE0F191}" type="pres">
      <dgm:prSet presAssocID="{63DF3C58-FC8E-4070-A122-E3FFE6822427}" presName="arrow" presStyleLbl="node1" presStyleIdx="1" presStyleCnt="2" custScaleX="102915" custScaleY="1003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B9413E-3ED0-40F8-A04E-FA5857DB2C35}" srcId="{65777481-AB01-40C1-BAF6-A40BC795E7DD}" destId="{996D5BB4-4214-414B-BB09-C41CEC2E022E}" srcOrd="0" destOrd="0" parTransId="{E111D549-5DC0-4D06-8AE6-58FBFE846257}" sibTransId="{AD1983E1-924F-43DC-8BFC-480731D2D5D2}"/>
    <dgm:cxn modelId="{5A4C4E8C-BA16-468E-BF01-391CCD616FB9}" srcId="{65777481-AB01-40C1-BAF6-A40BC795E7DD}" destId="{63DF3C58-FC8E-4070-A122-E3FFE6822427}" srcOrd="1" destOrd="0" parTransId="{30A7F262-2C6B-48E5-BBC1-801E18E54E5C}" sibTransId="{6F83CE2B-257E-4AF4-AFF3-005DAAB25281}"/>
    <dgm:cxn modelId="{9D2674E7-BA9E-4E2D-B62B-A4A5ADAC4C56}" type="presOf" srcId="{65777481-AB01-40C1-BAF6-A40BC795E7DD}" destId="{9BE40CD9-FB23-49D9-AAA3-A0273BCD5066}" srcOrd="0" destOrd="0" presId="urn:microsoft.com/office/officeart/2005/8/layout/arrow5"/>
    <dgm:cxn modelId="{E0CF9CA3-CAA6-445C-913B-0565B0BA1201}" type="presOf" srcId="{996D5BB4-4214-414B-BB09-C41CEC2E022E}" destId="{330267CC-DF4E-4F28-B787-30F3A323A284}" srcOrd="0" destOrd="0" presId="urn:microsoft.com/office/officeart/2005/8/layout/arrow5"/>
    <dgm:cxn modelId="{58B0E2FA-8291-4433-9C6F-E186B4353EB6}" type="presOf" srcId="{63DF3C58-FC8E-4070-A122-E3FFE6822427}" destId="{C682E56C-FEBE-4FC2-ABDE-E3565CE0F191}" srcOrd="0" destOrd="0" presId="urn:microsoft.com/office/officeart/2005/8/layout/arrow5"/>
    <dgm:cxn modelId="{052501A6-3F16-40D7-A05B-F69A308BD875}" type="presParOf" srcId="{9BE40CD9-FB23-49D9-AAA3-A0273BCD5066}" destId="{330267CC-DF4E-4F28-B787-30F3A323A284}" srcOrd="0" destOrd="0" presId="urn:microsoft.com/office/officeart/2005/8/layout/arrow5"/>
    <dgm:cxn modelId="{B2522FD6-DD35-4221-B5DF-15E69A3C89BE}" type="presParOf" srcId="{9BE40CD9-FB23-49D9-AAA3-A0273BCD5066}" destId="{C682E56C-FEBE-4FC2-ABDE-E3565CE0F191}" srcOrd="1" destOrd="0" presId="urn:microsoft.com/office/officeart/2005/8/layout/arrow5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5D9FF8-5A29-4CBB-855F-BED48525D6E1}" type="doc">
      <dgm:prSet loTypeId="urn:microsoft.com/office/officeart/2005/8/layout/defaul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69D28AFF-A82F-40FF-B57E-8A9AA2764F72}">
      <dgm:prSet phldrT="[Text]" custT="1"/>
      <dgm:spPr/>
      <dgm:t>
        <a:bodyPr/>
        <a:lstStyle/>
        <a:p>
          <a:r>
            <a:rPr lang="en-US" sz="2400" dirty="0" smtClean="0"/>
            <a:t>If funds are borrowed </a:t>
          </a:r>
          <a:r>
            <a:rPr lang="en-US" sz="2400" b="1" u="sng" dirty="0" smtClean="0"/>
            <a:t>SPECIFICALLY</a:t>
          </a:r>
          <a:r>
            <a:rPr lang="en-US" sz="2400" dirty="0" smtClean="0"/>
            <a:t> for the purpose of obtaining a QA </a:t>
          </a:r>
          <a:endParaRPr lang="en-US" sz="2400" dirty="0"/>
        </a:p>
      </dgm:t>
    </dgm:pt>
    <dgm:pt modelId="{764301E4-E1EA-46A1-9DAD-68445738B45F}" type="parTrans" cxnId="{F0E6A75A-AD4F-4E2E-A16B-D9A9FF790BFF}">
      <dgm:prSet/>
      <dgm:spPr/>
      <dgm:t>
        <a:bodyPr/>
        <a:lstStyle/>
        <a:p>
          <a:endParaRPr lang="en-US"/>
        </a:p>
      </dgm:t>
    </dgm:pt>
    <dgm:pt modelId="{5C49382B-902F-408E-BBE9-42F9537B6CAE}" type="sibTrans" cxnId="{F0E6A75A-AD4F-4E2E-A16B-D9A9FF790BFF}">
      <dgm:prSet/>
      <dgm:spPr/>
      <dgm:t>
        <a:bodyPr/>
        <a:lstStyle/>
        <a:p>
          <a:endParaRPr lang="en-US"/>
        </a:p>
      </dgm:t>
    </dgm:pt>
    <dgm:pt modelId="{43E4441F-8822-4C22-9E61-CEB22324A69D}">
      <dgm:prSet phldrT="[Text]" custT="1"/>
      <dgm:spPr/>
      <dgm:t>
        <a:bodyPr/>
        <a:lstStyle/>
        <a:p>
          <a:r>
            <a:rPr lang="en-US" sz="2400" dirty="0" smtClean="0"/>
            <a:t>If funds are borrowed </a:t>
          </a:r>
          <a:r>
            <a:rPr lang="en-US" sz="2400" b="1" u="sng" dirty="0" smtClean="0"/>
            <a:t>GENERALLY</a:t>
          </a:r>
          <a:r>
            <a:rPr lang="en-US" sz="2400" dirty="0" smtClean="0"/>
            <a:t> and used for the purpose of obtaining a QA </a:t>
          </a:r>
          <a:endParaRPr lang="en-US" sz="2400" dirty="0"/>
        </a:p>
      </dgm:t>
    </dgm:pt>
    <dgm:pt modelId="{22B0B806-E5A9-4F37-A971-BE5E3EFAD8E0}" type="parTrans" cxnId="{6FF633B0-6A88-41CE-985B-405F5B686A2E}">
      <dgm:prSet/>
      <dgm:spPr/>
      <dgm:t>
        <a:bodyPr/>
        <a:lstStyle/>
        <a:p>
          <a:endParaRPr lang="en-US"/>
        </a:p>
      </dgm:t>
    </dgm:pt>
    <dgm:pt modelId="{560C6658-2563-42CF-8906-1C4937123EE0}" type="sibTrans" cxnId="{6FF633B0-6A88-41CE-985B-405F5B686A2E}">
      <dgm:prSet/>
      <dgm:spPr/>
      <dgm:t>
        <a:bodyPr/>
        <a:lstStyle/>
        <a:p>
          <a:endParaRPr lang="en-US"/>
        </a:p>
      </dgm:t>
    </dgm:pt>
    <dgm:pt modelId="{5F550B0A-3A88-4A3A-9491-629FEDE96151}">
      <dgm:prSet phldrT="[Text]" custT="1"/>
      <dgm:spPr/>
      <dgm:t>
        <a:bodyPr/>
        <a:lstStyle/>
        <a:p>
          <a:pPr algn="l"/>
          <a:r>
            <a:rPr lang="en-US" sz="2400" b="0" u="none" dirty="0" smtClean="0"/>
            <a:t>1) </a:t>
          </a:r>
          <a:r>
            <a:rPr lang="en-US" sz="2400" b="1" u="sng" dirty="0" smtClean="0"/>
            <a:t>ACTUAL BC</a:t>
          </a:r>
          <a:r>
            <a:rPr lang="en-US" sz="2400" dirty="0" smtClean="0"/>
            <a:t> incurred on that borrowing during the period </a:t>
          </a:r>
        </a:p>
        <a:p>
          <a:pPr algn="l"/>
          <a:r>
            <a:rPr lang="en-US" sz="2400" dirty="0" smtClean="0"/>
            <a:t>LESS </a:t>
          </a:r>
        </a:p>
        <a:p>
          <a:pPr algn="l"/>
          <a:r>
            <a:rPr lang="en-US" sz="2400" dirty="0" smtClean="0"/>
            <a:t>2) </a:t>
          </a:r>
          <a:r>
            <a:rPr lang="en-US" sz="2400" b="1" u="sng" dirty="0" smtClean="0"/>
            <a:t>any income</a:t>
          </a:r>
          <a:r>
            <a:rPr lang="en-US" sz="2400" dirty="0" smtClean="0"/>
            <a:t> on temporary investment of those borrowings</a:t>
          </a:r>
        </a:p>
        <a:p>
          <a:pPr algn="l"/>
          <a:endParaRPr lang="en-US" sz="2400" dirty="0" smtClean="0"/>
        </a:p>
        <a:p>
          <a:pPr algn="l"/>
          <a:r>
            <a:rPr lang="en-US" sz="2400" dirty="0" smtClean="0"/>
            <a:t> </a:t>
          </a:r>
          <a:endParaRPr lang="en-US" sz="2400" dirty="0"/>
        </a:p>
      </dgm:t>
    </dgm:pt>
    <dgm:pt modelId="{51BBE4B5-EFEB-4E4A-9276-C2F376632F07}" type="parTrans" cxnId="{29F3FC5B-F1CF-4C2C-8EF0-6619F2025B6D}">
      <dgm:prSet/>
      <dgm:spPr/>
      <dgm:t>
        <a:bodyPr/>
        <a:lstStyle/>
        <a:p>
          <a:endParaRPr lang="en-US"/>
        </a:p>
      </dgm:t>
    </dgm:pt>
    <dgm:pt modelId="{8410B401-7A65-487B-86CB-F988B0D11D62}" type="sibTrans" cxnId="{29F3FC5B-F1CF-4C2C-8EF0-6619F2025B6D}">
      <dgm:prSet/>
      <dgm:spPr/>
      <dgm:t>
        <a:bodyPr/>
        <a:lstStyle/>
        <a:p>
          <a:endParaRPr lang="en-US"/>
        </a:p>
      </dgm:t>
    </dgm:pt>
    <dgm:pt modelId="{837B6288-9B78-4D9F-AF41-6E920DAC209F}">
      <dgm:prSet phldrT="[Text]" custT="1"/>
      <dgm:spPr/>
      <dgm:t>
        <a:bodyPr/>
        <a:lstStyle/>
        <a:p>
          <a:pPr algn="l"/>
          <a:r>
            <a:rPr lang="en-US" sz="2400" dirty="0" smtClean="0"/>
            <a:t>1) BC determined by applying a </a:t>
          </a:r>
          <a:r>
            <a:rPr lang="en-US" sz="2400" b="1" u="sng" dirty="0" smtClean="0"/>
            <a:t>CAPITALISATION RATE</a:t>
          </a:r>
          <a:r>
            <a:rPr lang="en-US" sz="2400" dirty="0" smtClean="0"/>
            <a:t> to the expenditure on that asset. </a:t>
          </a:r>
        </a:p>
        <a:p>
          <a:pPr algn="l"/>
          <a:r>
            <a:rPr lang="en-US" sz="2400" b="1" u="sng" dirty="0" smtClean="0"/>
            <a:t>Capitalization Rate</a:t>
          </a:r>
          <a:r>
            <a:rPr lang="en-US" sz="2400" dirty="0" smtClean="0"/>
            <a:t> is the WEIGHTED AVERAGE of the BC of the entity that are outstanding during the period, OTHER than Borrowings made SPECIFICALLY for the purpose of obtaining a QA. </a:t>
          </a:r>
          <a:endParaRPr lang="en-US" sz="2400" dirty="0"/>
        </a:p>
      </dgm:t>
    </dgm:pt>
    <dgm:pt modelId="{2666537C-CA6C-4E62-8EC2-5832462C1E13}" type="parTrans" cxnId="{DB060B0A-9FBC-45C1-8C3A-DF620C3A0C74}">
      <dgm:prSet/>
      <dgm:spPr/>
      <dgm:t>
        <a:bodyPr/>
        <a:lstStyle/>
        <a:p>
          <a:endParaRPr lang="en-US"/>
        </a:p>
      </dgm:t>
    </dgm:pt>
    <dgm:pt modelId="{1C24D57B-273D-4A2F-BD47-58575C542D22}" type="sibTrans" cxnId="{DB060B0A-9FBC-45C1-8C3A-DF620C3A0C74}">
      <dgm:prSet/>
      <dgm:spPr/>
      <dgm:t>
        <a:bodyPr/>
        <a:lstStyle/>
        <a:p>
          <a:endParaRPr lang="en-US"/>
        </a:p>
      </dgm:t>
    </dgm:pt>
    <dgm:pt modelId="{492ED391-8408-40CD-A924-154BD08C1E98}" type="pres">
      <dgm:prSet presAssocID="{EE5D9FF8-5A29-4CBB-855F-BED48525D6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05EDB0-1C76-4974-8AFB-165AEDE03B8E}" type="pres">
      <dgm:prSet presAssocID="{69D28AFF-A82F-40FF-B57E-8A9AA2764F72}" presName="node" presStyleLbl="node1" presStyleIdx="0" presStyleCnt="4" custScaleX="119395" custScaleY="44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C84EDD-D14C-4E84-AE23-D3CF66D509BC}" type="pres">
      <dgm:prSet presAssocID="{5C49382B-902F-408E-BBE9-42F9537B6CAE}" presName="sibTrans" presStyleCnt="0"/>
      <dgm:spPr/>
      <dgm:t>
        <a:bodyPr/>
        <a:lstStyle/>
        <a:p>
          <a:endParaRPr lang="en-US"/>
        </a:p>
      </dgm:t>
    </dgm:pt>
    <dgm:pt modelId="{09AF6E1E-907E-4B91-A1D9-F85AB93D9BAC}" type="pres">
      <dgm:prSet presAssocID="{43E4441F-8822-4C22-9E61-CEB22324A69D}" presName="node" presStyleLbl="node1" presStyleIdx="1" presStyleCnt="4" custScaleX="123247" custScaleY="44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5D140F-DBBC-4EBA-B030-3A5A749D2A83}" type="pres">
      <dgm:prSet presAssocID="{560C6658-2563-42CF-8906-1C4937123EE0}" presName="sibTrans" presStyleCnt="0"/>
      <dgm:spPr/>
      <dgm:t>
        <a:bodyPr/>
        <a:lstStyle/>
        <a:p>
          <a:endParaRPr lang="en-US"/>
        </a:p>
      </dgm:t>
    </dgm:pt>
    <dgm:pt modelId="{0D2667D2-753E-4432-B537-6C5068E962A5}" type="pres">
      <dgm:prSet presAssocID="{5F550B0A-3A88-4A3A-9491-629FEDE96151}" presName="node" presStyleLbl="node1" presStyleIdx="2" presStyleCnt="4" custScaleX="119395" custScaleY="122434" custLinFactNeighborX="-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F6431-73C6-4062-9795-64D73A648851}" type="pres">
      <dgm:prSet presAssocID="{8410B401-7A65-487B-86CB-F988B0D11D62}" presName="sibTrans" presStyleCnt="0"/>
      <dgm:spPr/>
      <dgm:t>
        <a:bodyPr/>
        <a:lstStyle/>
        <a:p>
          <a:endParaRPr lang="en-US"/>
        </a:p>
      </dgm:t>
    </dgm:pt>
    <dgm:pt modelId="{010EC317-E760-4C91-8633-02E67360D028}" type="pres">
      <dgm:prSet presAssocID="{837B6288-9B78-4D9F-AF41-6E920DAC209F}" presName="node" presStyleLbl="node1" presStyleIdx="3" presStyleCnt="4" custScaleX="123247" custScaleY="129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E6A75A-AD4F-4E2E-A16B-D9A9FF790BFF}" srcId="{EE5D9FF8-5A29-4CBB-855F-BED48525D6E1}" destId="{69D28AFF-A82F-40FF-B57E-8A9AA2764F72}" srcOrd="0" destOrd="0" parTransId="{764301E4-E1EA-46A1-9DAD-68445738B45F}" sibTransId="{5C49382B-902F-408E-BBE9-42F9537B6CAE}"/>
    <dgm:cxn modelId="{0EE01D62-854C-4103-8273-EC138C06CA79}" type="presOf" srcId="{69D28AFF-A82F-40FF-B57E-8A9AA2764F72}" destId="{8C05EDB0-1C76-4974-8AFB-165AEDE03B8E}" srcOrd="0" destOrd="0" presId="urn:microsoft.com/office/officeart/2005/8/layout/default"/>
    <dgm:cxn modelId="{29F3FC5B-F1CF-4C2C-8EF0-6619F2025B6D}" srcId="{EE5D9FF8-5A29-4CBB-855F-BED48525D6E1}" destId="{5F550B0A-3A88-4A3A-9491-629FEDE96151}" srcOrd="2" destOrd="0" parTransId="{51BBE4B5-EFEB-4E4A-9276-C2F376632F07}" sibTransId="{8410B401-7A65-487B-86CB-F988B0D11D62}"/>
    <dgm:cxn modelId="{48B691F4-C650-4608-BE8B-C056AE6241D4}" type="presOf" srcId="{5F550B0A-3A88-4A3A-9491-629FEDE96151}" destId="{0D2667D2-753E-4432-B537-6C5068E962A5}" srcOrd="0" destOrd="0" presId="urn:microsoft.com/office/officeart/2005/8/layout/default"/>
    <dgm:cxn modelId="{DB060B0A-9FBC-45C1-8C3A-DF620C3A0C74}" srcId="{EE5D9FF8-5A29-4CBB-855F-BED48525D6E1}" destId="{837B6288-9B78-4D9F-AF41-6E920DAC209F}" srcOrd="3" destOrd="0" parTransId="{2666537C-CA6C-4E62-8EC2-5832462C1E13}" sibTransId="{1C24D57B-273D-4A2F-BD47-58575C542D22}"/>
    <dgm:cxn modelId="{BB31725E-469B-421B-B351-DFE2FDCD184D}" type="presOf" srcId="{EE5D9FF8-5A29-4CBB-855F-BED48525D6E1}" destId="{492ED391-8408-40CD-A924-154BD08C1E98}" srcOrd="0" destOrd="0" presId="urn:microsoft.com/office/officeart/2005/8/layout/default"/>
    <dgm:cxn modelId="{7441C260-F684-4204-B5AE-2D69E5C970A7}" type="presOf" srcId="{837B6288-9B78-4D9F-AF41-6E920DAC209F}" destId="{010EC317-E760-4C91-8633-02E67360D028}" srcOrd="0" destOrd="0" presId="urn:microsoft.com/office/officeart/2005/8/layout/default"/>
    <dgm:cxn modelId="{6FF633B0-6A88-41CE-985B-405F5B686A2E}" srcId="{EE5D9FF8-5A29-4CBB-855F-BED48525D6E1}" destId="{43E4441F-8822-4C22-9E61-CEB22324A69D}" srcOrd="1" destOrd="0" parTransId="{22B0B806-E5A9-4F37-A971-BE5E3EFAD8E0}" sibTransId="{560C6658-2563-42CF-8906-1C4937123EE0}"/>
    <dgm:cxn modelId="{4FA8EDD9-1DF7-49F0-802C-9B37BE048D80}" type="presOf" srcId="{43E4441F-8822-4C22-9E61-CEB22324A69D}" destId="{09AF6E1E-907E-4B91-A1D9-F85AB93D9BAC}" srcOrd="0" destOrd="0" presId="urn:microsoft.com/office/officeart/2005/8/layout/default"/>
    <dgm:cxn modelId="{6A881C64-80D3-41DF-9907-454FB82C1772}" type="presParOf" srcId="{492ED391-8408-40CD-A924-154BD08C1E98}" destId="{8C05EDB0-1C76-4974-8AFB-165AEDE03B8E}" srcOrd="0" destOrd="0" presId="urn:microsoft.com/office/officeart/2005/8/layout/default"/>
    <dgm:cxn modelId="{0452E40E-13FF-45ED-B8C6-D14E36B6B443}" type="presParOf" srcId="{492ED391-8408-40CD-A924-154BD08C1E98}" destId="{C5C84EDD-D14C-4E84-AE23-D3CF66D509BC}" srcOrd="1" destOrd="0" presId="urn:microsoft.com/office/officeart/2005/8/layout/default"/>
    <dgm:cxn modelId="{A6D9C6B0-4DBE-4B37-9AEE-915B697A32E5}" type="presParOf" srcId="{492ED391-8408-40CD-A924-154BD08C1E98}" destId="{09AF6E1E-907E-4B91-A1D9-F85AB93D9BAC}" srcOrd="2" destOrd="0" presId="urn:microsoft.com/office/officeart/2005/8/layout/default"/>
    <dgm:cxn modelId="{C9083B42-CC44-4815-A8DC-F5269C43E487}" type="presParOf" srcId="{492ED391-8408-40CD-A924-154BD08C1E98}" destId="{B75D140F-DBBC-4EBA-B030-3A5A749D2A83}" srcOrd="3" destOrd="0" presId="urn:microsoft.com/office/officeart/2005/8/layout/default"/>
    <dgm:cxn modelId="{AC43CC7B-7F6E-4BE8-9A8A-E6AAEC16ECB6}" type="presParOf" srcId="{492ED391-8408-40CD-A924-154BD08C1E98}" destId="{0D2667D2-753E-4432-B537-6C5068E962A5}" srcOrd="4" destOrd="0" presId="urn:microsoft.com/office/officeart/2005/8/layout/default"/>
    <dgm:cxn modelId="{192D8809-B3F1-4F8A-AE84-AC0CE3DDB137}" type="presParOf" srcId="{492ED391-8408-40CD-A924-154BD08C1E98}" destId="{E05F6431-73C6-4062-9795-64D73A648851}" srcOrd="5" destOrd="0" presId="urn:microsoft.com/office/officeart/2005/8/layout/default"/>
    <dgm:cxn modelId="{989222C0-4834-42E2-88ED-120DE7E20260}" type="presParOf" srcId="{492ED391-8408-40CD-A924-154BD08C1E98}" destId="{010EC317-E760-4C91-8633-02E67360D02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6ACE9F-8A68-4452-8BFB-081796E699FD}" type="doc">
      <dgm:prSet loTypeId="urn:microsoft.com/office/officeart/2005/8/layout/vList6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91EC426-F314-4A9B-9162-DCA30ECE2254}">
      <dgm:prSet phldrT="[Text]"/>
      <dgm:spPr/>
      <dgm:t>
        <a:bodyPr/>
        <a:lstStyle/>
        <a:p>
          <a:r>
            <a:rPr lang="en-US" dirty="0" smtClean="0"/>
            <a:t>Amount</a:t>
          </a:r>
          <a:endParaRPr lang="en-US" dirty="0"/>
        </a:p>
      </dgm:t>
    </dgm:pt>
    <dgm:pt modelId="{161103FC-D527-4C25-A970-39975678A9D0}" type="parTrans" cxnId="{B6F1C1B8-46DD-4214-837C-F7D8C990D3C8}">
      <dgm:prSet/>
      <dgm:spPr/>
      <dgm:t>
        <a:bodyPr/>
        <a:lstStyle/>
        <a:p>
          <a:endParaRPr lang="en-US"/>
        </a:p>
      </dgm:t>
    </dgm:pt>
    <dgm:pt modelId="{41825799-AD87-48CB-995A-2C926AAF3681}" type="sibTrans" cxnId="{B6F1C1B8-46DD-4214-837C-F7D8C990D3C8}">
      <dgm:prSet/>
      <dgm:spPr/>
      <dgm:t>
        <a:bodyPr/>
        <a:lstStyle/>
        <a:p>
          <a:endParaRPr lang="en-US"/>
        </a:p>
      </dgm:t>
    </dgm:pt>
    <dgm:pt modelId="{43E7CFA3-4761-443B-A590-F6C6FC1ACB16}">
      <dgm:prSet phldrT="[Text]"/>
      <dgm:spPr/>
      <dgm:t>
        <a:bodyPr anchor="ctr"/>
        <a:lstStyle/>
        <a:p>
          <a:r>
            <a:rPr lang="en-US" dirty="0" smtClean="0">
              <a:latin typeface="Constantia" panose="02030602050306030303" pitchFamily="18" charset="0"/>
            </a:rPr>
            <a:t>Amount of Borrowing cost capitalized during the </a:t>
          </a:r>
          <a:r>
            <a:rPr lang="en-IN" dirty="0" smtClean="0">
              <a:latin typeface="Constantia" panose="02030602050306030303" pitchFamily="18" charset="0"/>
            </a:rPr>
            <a:t>period.</a:t>
          </a:r>
          <a:endParaRPr lang="en-US" dirty="0"/>
        </a:p>
      </dgm:t>
    </dgm:pt>
    <dgm:pt modelId="{1807F874-5A70-44AC-A92C-FE98EE4BB33C}" type="parTrans" cxnId="{4E7C6C63-9F74-4526-97E2-EABA665CAE1E}">
      <dgm:prSet/>
      <dgm:spPr/>
      <dgm:t>
        <a:bodyPr/>
        <a:lstStyle/>
        <a:p>
          <a:endParaRPr lang="en-US"/>
        </a:p>
      </dgm:t>
    </dgm:pt>
    <dgm:pt modelId="{EACFF8FC-5569-411D-BBC0-6C655F3CA9AD}" type="sibTrans" cxnId="{4E7C6C63-9F74-4526-97E2-EABA665CAE1E}">
      <dgm:prSet/>
      <dgm:spPr/>
      <dgm:t>
        <a:bodyPr/>
        <a:lstStyle/>
        <a:p>
          <a:endParaRPr lang="en-US"/>
        </a:p>
      </dgm:t>
    </dgm:pt>
    <dgm:pt modelId="{64CDCFE6-D833-43BD-8341-F4147E0F0DDD}">
      <dgm:prSet phldrT="[Text]"/>
      <dgm:spPr/>
      <dgm:t>
        <a:bodyPr/>
        <a:lstStyle/>
        <a:p>
          <a:r>
            <a:rPr lang="en-US" dirty="0" smtClean="0"/>
            <a:t>Rate</a:t>
          </a:r>
          <a:endParaRPr lang="en-US" dirty="0"/>
        </a:p>
      </dgm:t>
    </dgm:pt>
    <dgm:pt modelId="{0A188A0E-1633-430A-817A-6339B571BDA5}" type="parTrans" cxnId="{1DE399C1-5406-48A4-935E-69CCE2EC55A6}">
      <dgm:prSet/>
      <dgm:spPr/>
      <dgm:t>
        <a:bodyPr/>
        <a:lstStyle/>
        <a:p>
          <a:endParaRPr lang="en-US"/>
        </a:p>
      </dgm:t>
    </dgm:pt>
    <dgm:pt modelId="{895184F6-4E53-4ED4-9A19-AC1B9C55F17F}" type="sibTrans" cxnId="{1DE399C1-5406-48A4-935E-69CCE2EC55A6}">
      <dgm:prSet/>
      <dgm:spPr/>
      <dgm:t>
        <a:bodyPr/>
        <a:lstStyle/>
        <a:p>
          <a:endParaRPr lang="en-US"/>
        </a:p>
      </dgm:t>
    </dgm:pt>
    <dgm:pt modelId="{77AF1720-C258-4B0B-83E4-1A46E0D844A4}">
      <dgm:prSet phldrT="[Text]"/>
      <dgm:spPr/>
      <dgm:t>
        <a:bodyPr anchor="ctr"/>
        <a:lstStyle/>
        <a:p>
          <a:r>
            <a:rPr lang="en-US" dirty="0" err="1" smtClean="0"/>
            <a:t>Capitalisation</a:t>
          </a:r>
          <a:r>
            <a:rPr lang="en-US" dirty="0" smtClean="0"/>
            <a:t> Rate used to determine the amount of BC eligible for </a:t>
          </a:r>
          <a:r>
            <a:rPr lang="en-US" dirty="0" err="1" smtClean="0"/>
            <a:t>capitalisation</a:t>
          </a:r>
          <a:endParaRPr lang="en-US" dirty="0"/>
        </a:p>
      </dgm:t>
    </dgm:pt>
    <dgm:pt modelId="{450EFAC9-917E-404F-A005-A095675050F3}" type="parTrans" cxnId="{072558FC-D96A-44CC-9371-416E8E96EBA4}">
      <dgm:prSet/>
      <dgm:spPr/>
      <dgm:t>
        <a:bodyPr/>
        <a:lstStyle/>
        <a:p>
          <a:endParaRPr lang="en-US"/>
        </a:p>
      </dgm:t>
    </dgm:pt>
    <dgm:pt modelId="{88836A0A-0F51-4F61-8210-5CD903D8852A}" type="sibTrans" cxnId="{072558FC-D96A-44CC-9371-416E8E96EBA4}">
      <dgm:prSet/>
      <dgm:spPr/>
      <dgm:t>
        <a:bodyPr/>
        <a:lstStyle/>
        <a:p>
          <a:endParaRPr lang="en-US"/>
        </a:p>
      </dgm:t>
    </dgm:pt>
    <dgm:pt modelId="{FB223EF1-0D8B-41B3-83D8-B2BC1C498689}" type="pres">
      <dgm:prSet presAssocID="{0C6ACE9F-8A68-4452-8BFB-081796E699F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CE84D8D-5C79-4909-9074-4B40DA1904D5}" type="pres">
      <dgm:prSet presAssocID="{391EC426-F314-4A9B-9162-DCA30ECE2254}" presName="linNode" presStyleCnt="0"/>
      <dgm:spPr/>
    </dgm:pt>
    <dgm:pt modelId="{E6B4E08B-509F-460F-886E-6A62EF71EAF9}" type="pres">
      <dgm:prSet presAssocID="{391EC426-F314-4A9B-9162-DCA30ECE2254}" presName="parentShp" presStyleLbl="node1" presStyleIdx="0" presStyleCnt="2" custScaleX="79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EA1D8-6BE5-41DD-AA28-3D9E730542D0}" type="pres">
      <dgm:prSet presAssocID="{391EC426-F314-4A9B-9162-DCA30ECE2254}" presName="childShp" presStyleLbl="bgAccFollowNode1" presStyleIdx="0" presStyleCnt="2" custScaleX="112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8F785-D717-4EEF-BA2B-B899A8DC9647}" type="pres">
      <dgm:prSet presAssocID="{41825799-AD87-48CB-995A-2C926AAF3681}" presName="spacing" presStyleCnt="0"/>
      <dgm:spPr/>
    </dgm:pt>
    <dgm:pt modelId="{985BC0E0-360A-4097-B824-A3A6DBC7DBFB}" type="pres">
      <dgm:prSet presAssocID="{64CDCFE6-D833-43BD-8341-F4147E0F0DDD}" presName="linNode" presStyleCnt="0"/>
      <dgm:spPr/>
    </dgm:pt>
    <dgm:pt modelId="{4702698B-086F-418B-8B04-BD7FCF7A6817}" type="pres">
      <dgm:prSet presAssocID="{64CDCFE6-D833-43BD-8341-F4147E0F0DDD}" presName="parentShp" presStyleLbl="node1" presStyleIdx="1" presStyleCnt="2" custScaleX="79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C0A64C-0379-4454-86B8-658711679345}" type="pres">
      <dgm:prSet presAssocID="{64CDCFE6-D833-43BD-8341-F4147E0F0DDD}" presName="childShp" presStyleLbl="bgAccFollowNode1" presStyleIdx="1" presStyleCnt="2" custScaleX="112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7A3049-2E65-4014-90F7-6E085C7A4F3C}" type="presOf" srcId="{64CDCFE6-D833-43BD-8341-F4147E0F0DDD}" destId="{4702698B-086F-418B-8B04-BD7FCF7A6817}" srcOrd="0" destOrd="0" presId="urn:microsoft.com/office/officeart/2005/8/layout/vList6"/>
    <dgm:cxn modelId="{03791D89-E89D-4BB6-A89C-32DFD7FB20BF}" type="presOf" srcId="{43E7CFA3-4761-443B-A590-F6C6FC1ACB16}" destId="{109EA1D8-6BE5-41DD-AA28-3D9E730542D0}" srcOrd="0" destOrd="0" presId="urn:microsoft.com/office/officeart/2005/8/layout/vList6"/>
    <dgm:cxn modelId="{13A55AD6-FB3B-4A65-8E89-E2C9B32B99A8}" type="presOf" srcId="{391EC426-F314-4A9B-9162-DCA30ECE2254}" destId="{E6B4E08B-509F-460F-886E-6A62EF71EAF9}" srcOrd="0" destOrd="0" presId="urn:microsoft.com/office/officeart/2005/8/layout/vList6"/>
    <dgm:cxn modelId="{072558FC-D96A-44CC-9371-416E8E96EBA4}" srcId="{64CDCFE6-D833-43BD-8341-F4147E0F0DDD}" destId="{77AF1720-C258-4B0B-83E4-1A46E0D844A4}" srcOrd="0" destOrd="0" parTransId="{450EFAC9-917E-404F-A005-A095675050F3}" sibTransId="{88836A0A-0F51-4F61-8210-5CD903D8852A}"/>
    <dgm:cxn modelId="{B6F1C1B8-46DD-4214-837C-F7D8C990D3C8}" srcId="{0C6ACE9F-8A68-4452-8BFB-081796E699FD}" destId="{391EC426-F314-4A9B-9162-DCA30ECE2254}" srcOrd="0" destOrd="0" parTransId="{161103FC-D527-4C25-A970-39975678A9D0}" sibTransId="{41825799-AD87-48CB-995A-2C926AAF3681}"/>
    <dgm:cxn modelId="{4E7C6C63-9F74-4526-97E2-EABA665CAE1E}" srcId="{391EC426-F314-4A9B-9162-DCA30ECE2254}" destId="{43E7CFA3-4761-443B-A590-F6C6FC1ACB16}" srcOrd="0" destOrd="0" parTransId="{1807F874-5A70-44AC-A92C-FE98EE4BB33C}" sibTransId="{EACFF8FC-5569-411D-BBC0-6C655F3CA9AD}"/>
    <dgm:cxn modelId="{A5C6F8A9-F7BA-4FFA-B724-CE9C1CB7E498}" type="presOf" srcId="{77AF1720-C258-4B0B-83E4-1A46E0D844A4}" destId="{AEC0A64C-0379-4454-86B8-658711679345}" srcOrd="0" destOrd="0" presId="urn:microsoft.com/office/officeart/2005/8/layout/vList6"/>
    <dgm:cxn modelId="{190CA6DF-9F81-424F-8F20-C3D6E7390EE0}" type="presOf" srcId="{0C6ACE9F-8A68-4452-8BFB-081796E699FD}" destId="{FB223EF1-0D8B-41B3-83D8-B2BC1C498689}" srcOrd="0" destOrd="0" presId="urn:microsoft.com/office/officeart/2005/8/layout/vList6"/>
    <dgm:cxn modelId="{1DE399C1-5406-48A4-935E-69CCE2EC55A6}" srcId="{0C6ACE9F-8A68-4452-8BFB-081796E699FD}" destId="{64CDCFE6-D833-43BD-8341-F4147E0F0DDD}" srcOrd="1" destOrd="0" parTransId="{0A188A0E-1633-430A-817A-6339B571BDA5}" sibTransId="{895184F6-4E53-4ED4-9A19-AC1B9C55F17F}"/>
    <dgm:cxn modelId="{83257726-15DA-4726-B223-A87F6D1677D7}" type="presParOf" srcId="{FB223EF1-0D8B-41B3-83D8-B2BC1C498689}" destId="{7CE84D8D-5C79-4909-9074-4B40DA1904D5}" srcOrd="0" destOrd="0" presId="urn:microsoft.com/office/officeart/2005/8/layout/vList6"/>
    <dgm:cxn modelId="{0DE4ED30-F9A5-46C8-8726-B7033A9EDE53}" type="presParOf" srcId="{7CE84D8D-5C79-4909-9074-4B40DA1904D5}" destId="{E6B4E08B-509F-460F-886E-6A62EF71EAF9}" srcOrd="0" destOrd="0" presId="urn:microsoft.com/office/officeart/2005/8/layout/vList6"/>
    <dgm:cxn modelId="{26B3ED96-DF62-4EB5-822B-61738CD349B2}" type="presParOf" srcId="{7CE84D8D-5C79-4909-9074-4B40DA1904D5}" destId="{109EA1D8-6BE5-41DD-AA28-3D9E730542D0}" srcOrd="1" destOrd="0" presId="urn:microsoft.com/office/officeart/2005/8/layout/vList6"/>
    <dgm:cxn modelId="{28218293-CC69-4F1B-94E2-643A1EBF42CF}" type="presParOf" srcId="{FB223EF1-0D8B-41B3-83D8-B2BC1C498689}" destId="{BE18F785-D717-4EEF-BA2B-B899A8DC9647}" srcOrd="1" destOrd="0" presId="urn:microsoft.com/office/officeart/2005/8/layout/vList6"/>
    <dgm:cxn modelId="{94A66B80-D9FF-451B-B8CC-799B6CF0CA1C}" type="presParOf" srcId="{FB223EF1-0D8B-41B3-83D8-B2BC1C498689}" destId="{985BC0E0-360A-4097-B824-A3A6DBC7DBFB}" srcOrd="2" destOrd="0" presId="urn:microsoft.com/office/officeart/2005/8/layout/vList6"/>
    <dgm:cxn modelId="{5EEAA16E-765F-4F77-A982-EBF183264D1D}" type="presParOf" srcId="{985BC0E0-360A-4097-B824-A3A6DBC7DBFB}" destId="{4702698B-086F-418B-8B04-BD7FCF7A6817}" srcOrd="0" destOrd="0" presId="urn:microsoft.com/office/officeart/2005/8/layout/vList6"/>
    <dgm:cxn modelId="{AC0E1F36-F10D-4720-8007-7E31541CAFB6}" type="presParOf" srcId="{985BC0E0-360A-4097-B824-A3A6DBC7DBFB}" destId="{AEC0A64C-0379-4454-86B8-6587116793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98F43-F297-405F-986D-22A79B907B40}">
      <dsp:nvSpPr>
        <dsp:cNvPr id="0" name=""/>
        <dsp:cNvSpPr/>
      </dsp:nvSpPr>
      <dsp:spPr>
        <a:xfrm>
          <a:off x="936316" y="2968831"/>
          <a:ext cx="615871" cy="12441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7935" y="0"/>
              </a:lnTo>
              <a:lnTo>
                <a:pt x="307935" y="1244123"/>
              </a:lnTo>
              <a:lnTo>
                <a:pt x="615871" y="1244123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209547" y="3556187"/>
        <a:ext cx="69410" cy="69410"/>
      </dsp:txXfrm>
    </dsp:sp>
    <dsp:sp modelId="{D8469E67-287F-4E71-AB6C-05E005F7510E}">
      <dsp:nvSpPr>
        <dsp:cNvPr id="0" name=""/>
        <dsp:cNvSpPr/>
      </dsp:nvSpPr>
      <dsp:spPr>
        <a:xfrm>
          <a:off x="936316" y="2134120"/>
          <a:ext cx="616383" cy="834710"/>
        </a:xfrm>
        <a:custGeom>
          <a:avLst/>
          <a:gdLst/>
          <a:ahLst/>
          <a:cxnLst/>
          <a:rect l="0" t="0" r="0" b="0"/>
          <a:pathLst>
            <a:path>
              <a:moveTo>
                <a:pt x="0" y="834710"/>
              </a:moveTo>
              <a:lnTo>
                <a:pt x="308191" y="834710"/>
              </a:lnTo>
              <a:lnTo>
                <a:pt x="308191" y="0"/>
              </a:lnTo>
              <a:lnTo>
                <a:pt x="616383" y="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218567" y="2525535"/>
        <a:ext cx="51881" cy="51881"/>
      </dsp:txXfrm>
    </dsp:sp>
    <dsp:sp modelId="{B1C46C02-0022-4FFB-A747-9404472EE069}">
      <dsp:nvSpPr>
        <dsp:cNvPr id="0" name=""/>
        <dsp:cNvSpPr/>
      </dsp:nvSpPr>
      <dsp:spPr>
        <a:xfrm>
          <a:off x="936316" y="878343"/>
          <a:ext cx="615871" cy="2090487"/>
        </a:xfrm>
        <a:custGeom>
          <a:avLst/>
          <a:gdLst/>
          <a:ahLst/>
          <a:cxnLst/>
          <a:rect l="0" t="0" r="0" b="0"/>
          <a:pathLst>
            <a:path>
              <a:moveTo>
                <a:pt x="0" y="2090487"/>
              </a:moveTo>
              <a:lnTo>
                <a:pt x="307935" y="2090487"/>
              </a:lnTo>
              <a:lnTo>
                <a:pt x="307935" y="0"/>
              </a:lnTo>
              <a:lnTo>
                <a:pt x="615871" y="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189769" y="1869104"/>
        <a:ext cx="108966" cy="108966"/>
      </dsp:txXfrm>
    </dsp:sp>
    <dsp:sp modelId="{7894705C-6B37-45D8-BB12-81BBB99631E5}">
      <dsp:nvSpPr>
        <dsp:cNvPr id="0" name=""/>
        <dsp:cNvSpPr/>
      </dsp:nvSpPr>
      <dsp:spPr>
        <a:xfrm rot="16200000">
          <a:off x="-2074565" y="2503811"/>
          <a:ext cx="5091723" cy="930039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735" tIns="38735" rIns="38735" bIns="38735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scope</a:t>
          </a:r>
          <a:endParaRPr lang="en-US" sz="6100" kern="1200" dirty="0"/>
        </a:p>
      </dsp:txBody>
      <dsp:txXfrm>
        <a:off x="-2074565" y="2503811"/>
        <a:ext cx="5091723" cy="930039"/>
      </dsp:txXfrm>
    </dsp:sp>
    <dsp:sp modelId="{19198148-3DE6-4D86-98E6-BAEA8A7F889E}">
      <dsp:nvSpPr>
        <dsp:cNvPr id="0" name=""/>
        <dsp:cNvSpPr/>
      </dsp:nvSpPr>
      <dsp:spPr>
        <a:xfrm>
          <a:off x="1552188" y="413323"/>
          <a:ext cx="9632539" cy="9300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 Deal with </a:t>
          </a:r>
          <a:r>
            <a:rPr lang="en-US" sz="2800" b="1" u="sng" kern="1200" dirty="0" smtClean="0"/>
            <a:t>ACCOUNTING</a:t>
          </a:r>
          <a:r>
            <a:rPr lang="en-US" sz="2800" kern="1200" dirty="0" smtClean="0"/>
            <a:t> of borrowing costs (BC)</a:t>
          </a:r>
          <a:endParaRPr lang="en-US" sz="2800" kern="1200" dirty="0"/>
        </a:p>
      </dsp:txBody>
      <dsp:txXfrm>
        <a:off x="1552188" y="413323"/>
        <a:ext cx="9632539" cy="930039"/>
      </dsp:txXfrm>
    </dsp:sp>
    <dsp:sp modelId="{FDD0C26C-BEF4-460F-B0B3-E784D2825667}">
      <dsp:nvSpPr>
        <dsp:cNvPr id="0" name=""/>
        <dsp:cNvSpPr/>
      </dsp:nvSpPr>
      <dsp:spPr>
        <a:xfrm>
          <a:off x="1552699" y="1669100"/>
          <a:ext cx="9632539" cy="9300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 Does not deal with </a:t>
          </a:r>
          <a:r>
            <a:rPr lang="en-US" sz="2800" b="1" u="sng" kern="1200" dirty="0" smtClean="0"/>
            <a:t>Actual / Imputed cost of equity</a:t>
          </a:r>
          <a:endParaRPr lang="en-US" sz="2800" b="1" u="sng" kern="1200" dirty="0"/>
        </a:p>
      </dsp:txBody>
      <dsp:txXfrm>
        <a:off x="1552699" y="1669100"/>
        <a:ext cx="9632539" cy="930039"/>
      </dsp:txXfrm>
    </dsp:sp>
    <dsp:sp modelId="{C81CD84F-B93A-48E8-A574-D87A52E919EB}">
      <dsp:nvSpPr>
        <dsp:cNvPr id="0" name=""/>
        <dsp:cNvSpPr/>
      </dsp:nvSpPr>
      <dsp:spPr>
        <a:xfrm>
          <a:off x="1552188" y="2913224"/>
          <a:ext cx="9632539" cy="259946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Standard not applicable if BC </a:t>
          </a:r>
          <a:r>
            <a:rPr lang="en-US" sz="2800" b="1" u="sng" kern="1200" dirty="0" smtClean="0"/>
            <a:t>directly attributable</a:t>
          </a:r>
          <a:r>
            <a:rPr lang="en-US" sz="2800" kern="1200" dirty="0" smtClean="0"/>
            <a:t> to </a:t>
          </a:r>
          <a:r>
            <a:rPr lang="en-US" sz="2800" b="0" u="none" kern="1200" dirty="0" smtClean="0"/>
            <a:t>ACQUISITION / CONSTRUCTION / PRODUCTION</a:t>
          </a:r>
          <a:r>
            <a:rPr lang="en-US" sz="2800" b="1" u="none" kern="1200" dirty="0" smtClean="0"/>
            <a:t> </a:t>
          </a:r>
          <a:r>
            <a:rPr lang="en-US" sz="2800" kern="1200" dirty="0" smtClean="0"/>
            <a:t>of:</a:t>
          </a:r>
        </a:p>
        <a:p>
          <a:pPr lvl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 smtClean="0"/>
        </a:p>
        <a:p>
          <a:pPr lvl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1) </a:t>
          </a:r>
          <a:r>
            <a:rPr lang="en-US" sz="2200" b="1" u="sng" kern="1200" dirty="0" smtClean="0"/>
            <a:t>QUALIFYING ASSET</a:t>
          </a:r>
          <a:r>
            <a:rPr lang="en-US" sz="2200" b="1" kern="1200" dirty="0" smtClean="0"/>
            <a:t> </a:t>
          </a:r>
          <a:r>
            <a:rPr lang="en-US" sz="2200" kern="1200" dirty="0" smtClean="0"/>
            <a:t>measured on </a:t>
          </a:r>
          <a:r>
            <a:rPr lang="en-US" sz="2200" b="1" u="sng" kern="1200" dirty="0" smtClean="0"/>
            <a:t>fair value</a:t>
          </a:r>
        </a:p>
        <a:p>
          <a:pPr lvl="0" algn="just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2) </a:t>
          </a:r>
          <a:r>
            <a:rPr lang="en-US" sz="2200" b="1" u="sng" kern="1200" dirty="0" smtClean="0"/>
            <a:t>INVENTORIES</a:t>
          </a:r>
          <a:r>
            <a:rPr lang="en-US" sz="2200" kern="1200" dirty="0" smtClean="0"/>
            <a:t> manufactured / produced in </a:t>
          </a:r>
          <a:r>
            <a:rPr lang="en-US" sz="2200" b="1" u="sng" kern="1200" dirty="0" smtClean="0"/>
            <a:t>large quantities</a:t>
          </a:r>
          <a:r>
            <a:rPr lang="en-US" sz="2200" kern="1200" dirty="0" smtClean="0"/>
            <a:t> on a </a:t>
          </a:r>
          <a:r>
            <a:rPr lang="en-US" sz="2200" b="1" u="sng" kern="1200" dirty="0" smtClean="0"/>
            <a:t>repetitive basis</a:t>
          </a:r>
          <a:r>
            <a:rPr lang="en-US" sz="2200" kern="1200" dirty="0" smtClean="0"/>
            <a:t>.</a:t>
          </a:r>
          <a:endParaRPr lang="en-US" sz="2200" kern="1200" dirty="0"/>
        </a:p>
      </dsp:txBody>
      <dsp:txXfrm>
        <a:off x="1552188" y="2913224"/>
        <a:ext cx="9632539" cy="25994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ECD65-85EE-4AE8-B112-96D00FA2F243}">
      <dsp:nvSpPr>
        <dsp:cNvPr id="0" name=""/>
        <dsp:cNvSpPr/>
      </dsp:nvSpPr>
      <dsp:spPr>
        <a:xfrm>
          <a:off x="3753335" y="1786"/>
          <a:ext cx="2681308" cy="1787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Borrowing costs may include</a:t>
          </a:r>
          <a:endParaRPr lang="en-US" sz="3300" kern="1200" dirty="0"/>
        </a:p>
      </dsp:txBody>
      <dsp:txXfrm>
        <a:off x="3805690" y="54141"/>
        <a:ext cx="2576598" cy="1682829"/>
      </dsp:txXfrm>
    </dsp:sp>
    <dsp:sp modelId="{F391CB2D-733E-46D8-AA64-3BC88654B8F4}">
      <dsp:nvSpPr>
        <dsp:cNvPr id="0" name=""/>
        <dsp:cNvSpPr/>
      </dsp:nvSpPr>
      <dsp:spPr>
        <a:xfrm>
          <a:off x="1608287" y="1789325"/>
          <a:ext cx="3485701" cy="715015"/>
        </a:xfrm>
        <a:custGeom>
          <a:avLst/>
          <a:gdLst/>
          <a:ahLst/>
          <a:cxnLst/>
          <a:rect l="0" t="0" r="0" b="0"/>
          <a:pathLst>
            <a:path>
              <a:moveTo>
                <a:pt x="3485701" y="0"/>
              </a:moveTo>
              <a:lnTo>
                <a:pt x="3485701" y="357507"/>
              </a:lnTo>
              <a:lnTo>
                <a:pt x="0" y="357507"/>
              </a:lnTo>
              <a:lnTo>
                <a:pt x="0" y="715015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1DCBF6-99AD-423D-BC4E-8A360C1A57D4}">
      <dsp:nvSpPr>
        <dsp:cNvPr id="0" name=""/>
        <dsp:cNvSpPr/>
      </dsp:nvSpPr>
      <dsp:spPr>
        <a:xfrm>
          <a:off x="267633" y="2504341"/>
          <a:ext cx="2681308" cy="1787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/>
            <a:t>INTEREST EXPENSE</a:t>
          </a:r>
          <a:endParaRPr lang="en-US" sz="3300" b="1" kern="1200" dirty="0"/>
        </a:p>
      </dsp:txBody>
      <dsp:txXfrm>
        <a:off x="319988" y="2556696"/>
        <a:ext cx="2576598" cy="1682829"/>
      </dsp:txXfrm>
    </dsp:sp>
    <dsp:sp modelId="{F9ABA9A1-022E-48DA-8B1B-3856DA49AAA1}">
      <dsp:nvSpPr>
        <dsp:cNvPr id="0" name=""/>
        <dsp:cNvSpPr/>
      </dsp:nvSpPr>
      <dsp:spPr>
        <a:xfrm>
          <a:off x="5048269" y="1789325"/>
          <a:ext cx="91440" cy="7150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501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16BFE3-E25E-4B25-90DE-24FE73F95B74}">
      <dsp:nvSpPr>
        <dsp:cNvPr id="0" name=""/>
        <dsp:cNvSpPr/>
      </dsp:nvSpPr>
      <dsp:spPr>
        <a:xfrm>
          <a:off x="3753335" y="2504341"/>
          <a:ext cx="2681308" cy="1787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/>
            <a:t>FINANCE CHARGES</a:t>
          </a:r>
          <a:endParaRPr lang="en-US" sz="3300" b="1" kern="1200" dirty="0"/>
        </a:p>
      </dsp:txBody>
      <dsp:txXfrm>
        <a:off x="3805690" y="2556696"/>
        <a:ext cx="2576598" cy="1682829"/>
      </dsp:txXfrm>
    </dsp:sp>
    <dsp:sp modelId="{3995A5E2-C3BE-46A0-B72A-8542A903CAE0}">
      <dsp:nvSpPr>
        <dsp:cNvPr id="0" name=""/>
        <dsp:cNvSpPr/>
      </dsp:nvSpPr>
      <dsp:spPr>
        <a:xfrm>
          <a:off x="5093989" y="1789325"/>
          <a:ext cx="3485701" cy="7150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507"/>
              </a:lnTo>
              <a:lnTo>
                <a:pt x="3485701" y="357507"/>
              </a:lnTo>
              <a:lnTo>
                <a:pt x="3485701" y="715015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1AF2-E8E4-4571-9368-A72FD780EB66}">
      <dsp:nvSpPr>
        <dsp:cNvPr id="0" name=""/>
        <dsp:cNvSpPr/>
      </dsp:nvSpPr>
      <dsp:spPr>
        <a:xfrm>
          <a:off x="7239036" y="2504341"/>
          <a:ext cx="2681308" cy="1787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/>
            <a:t>EXCHANGE DIFFERENCES</a:t>
          </a:r>
          <a:endParaRPr lang="en-US" sz="3300" b="1" kern="1200" dirty="0"/>
        </a:p>
      </dsp:txBody>
      <dsp:txXfrm>
        <a:off x="7291391" y="2556696"/>
        <a:ext cx="2576598" cy="1682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9C06B-015D-4AFC-8176-31E8828808CA}">
      <dsp:nvSpPr>
        <dsp:cNvPr id="0" name=""/>
        <dsp:cNvSpPr/>
      </dsp:nvSpPr>
      <dsp:spPr>
        <a:xfrm>
          <a:off x="3843761" y="2768220"/>
          <a:ext cx="1060353" cy="2368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6111" y="0"/>
              </a:lnTo>
              <a:lnTo>
                <a:pt x="786111" y="2368995"/>
              </a:lnTo>
              <a:lnTo>
                <a:pt x="1060353" y="2368995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59188-1057-4EFB-9BEB-ACCE00A780D9}">
      <dsp:nvSpPr>
        <dsp:cNvPr id="0" name=""/>
        <dsp:cNvSpPr/>
      </dsp:nvSpPr>
      <dsp:spPr>
        <a:xfrm>
          <a:off x="3843761" y="2768220"/>
          <a:ext cx="1060353" cy="11897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6111" y="0"/>
              </a:lnTo>
              <a:lnTo>
                <a:pt x="786111" y="1189758"/>
              </a:lnTo>
              <a:lnTo>
                <a:pt x="1060353" y="1189758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0932ED-F57B-4908-B1D5-1307EBF29E00}">
      <dsp:nvSpPr>
        <dsp:cNvPr id="0" name=""/>
        <dsp:cNvSpPr/>
      </dsp:nvSpPr>
      <dsp:spPr>
        <a:xfrm>
          <a:off x="3843761" y="2722500"/>
          <a:ext cx="10603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86111" y="45720"/>
              </a:lnTo>
              <a:lnTo>
                <a:pt x="786111" y="56242"/>
              </a:lnTo>
              <a:lnTo>
                <a:pt x="1060353" y="56242"/>
              </a:lnTo>
            </a:path>
          </a:pathLst>
        </a:cu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1EEC6-EFA1-4ECC-A296-55A8F2B2E49E}">
      <dsp:nvSpPr>
        <dsp:cNvPr id="0" name=""/>
        <dsp:cNvSpPr/>
      </dsp:nvSpPr>
      <dsp:spPr>
        <a:xfrm>
          <a:off x="3843761" y="1599506"/>
          <a:ext cx="1060353" cy="1168714"/>
        </a:xfrm>
        <a:custGeom>
          <a:avLst/>
          <a:gdLst/>
          <a:ahLst/>
          <a:cxnLst/>
          <a:rect l="0" t="0" r="0" b="0"/>
          <a:pathLst>
            <a:path>
              <a:moveTo>
                <a:pt x="0" y="1168714"/>
              </a:moveTo>
              <a:lnTo>
                <a:pt x="786111" y="1168714"/>
              </a:lnTo>
              <a:lnTo>
                <a:pt x="786111" y="0"/>
              </a:lnTo>
              <a:lnTo>
                <a:pt x="1060353" y="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0A738-7D1E-4DE1-859A-1F1522B8D885}">
      <dsp:nvSpPr>
        <dsp:cNvPr id="0" name=""/>
        <dsp:cNvSpPr/>
      </dsp:nvSpPr>
      <dsp:spPr>
        <a:xfrm>
          <a:off x="3843761" y="420269"/>
          <a:ext cx="1060353" cy="2347950"/>
        </a:xfrm>
        <a:custGeom>
          <a:avLst/>
          <a:gdLst/>
          <a:ahLst/>
          <a:cxnLst/>
          <a:rect l="0" t="0" r="0" b="0"/>
          <a:pathLst>
            <a:path>
              <a:moveTo>
                <a:pt x="0" y="2347950"/>
              </a:moveTo>
              <a:lnTo>
                <a:pt x="786111" y="2347950"/>
              </a:lnTo>
              <a:lnTo>
                <a:pt x="786111" y="0"/>
              </a:lnTo>
              <a:lnTo>
                <a:pt x="1060353" y="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6B113-C96E-4B43-91F0-4798264E7D69}">
      <dsp:nvSpPr>
        <dsp:cNvPr id="0" name=""/>
        <dsp:cNvSpPr/>
      </dsp:nvSpPr>
      <dsp:spPr>
        <a:xfrm>
          <a:off x="1252321" y="1980946"/>
          <a:ext cx="2591440" cy="1574547"/>
        </a:xfrm>
        <a:prstGeom prst="rect">
          <a:avLst/>
        </a:prstGeom>
        <a:solidFill>
          <a:schemeClr val="accent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QUALIFYING ASSET                 </a:t>
          </a:r>
          <a:r>
            <a:rPr lang="en-US" sz="3100" b="0" kern="1200" dirty="0" smtClean="0"/>
            <a:t>may be</a:t>
          </a:r>
          <a:endParaRPr lang="en-US" sz="3100" b="0" kern="1200" dirty="0"/>
        </a:p>
      </dsp:txBody>
      <dsp:txXfrm>
        <a:off x="1252321" y="1980946"/>
        <a:ext cx="2591440" cy="1574547"/>
      </dsp:txXfrm>
    </dsp:sp>
    <dsp:sp modelId="{72A39B19-19EE-4B1A-B3A6-77AEC98A28EE}">
      <dsp:nvSpPr>
        <dsp:cNvPr id="0" name=""/>
        <dsp:cNvSpPr/>
      </dsp:nvSpPr>
      <dsp:spPr>
        <a:xfrm>
          <a:off x="4904114" y="2052"/>
          <a:ext cx="5353486" cy="836435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INVENTORIES</a:t>
          </a:r>
          <a:endParaRPr lang="en-US" sz="3100" b="1" kern="1200" dirty="0"/>
        </a:p>
      </dsp:txBody>
      <dsp:txXfrm>
        <a:off x="4904114" y="2052"/>
        <a:ext cx="5353486" cy="836435"/>
      </dsp:txXfrm>
    </dsp:sp>
    <dsp:sp modelId="{2928792D-EF3B-42A3-BF3D-98EA4ED87F09}">
      <dsp:nvSpPr>
        <dsp:cNvPr id="0" name=""/>
        <dsp:cNvSpPr/>
      </dsp:nvSpPr>
      <dsp:spPr>
        <a:xfrm>
          <a:off x="4904114" y="1181288"/>
          <a:ext cx="5353486" cy="836435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MANUFACTURING PLANTS</a:t>
          </a:r>
          <a:endParaRPr lang="en-US" sz="3100" b="1" kern="1200" dirty="0"/>
        </a:p>
      </dsp:txBody>
      <dsp:txXfrm>
        <a:off x="4904114" y="1181288"/>
        <a:ext cx="5353486" cy="836435"/>
      </dsp:txXfrm>
    </dsp:sp>
    <dsp:sp modelId="{3FB32144-D04C-469F-82D0-3C839D78D613}">
      <dsp:nvSpPr>
        <dsp:cNvPr id="0" name=""/>
        <dsp:cNvSpPr/>
      </dsp:nvSpPr>
      <dsp:spPr>
        <a:xfrm>
          <a:off x="4904114" y="2360525"/>
          <a:ext cx="5353486" cy="836435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POWER GENERATION FACILITIES</a:t>
          </a:r>
          <a:endParaRPr lang="en-US" sz="3100" b="1" kern="1200" dirty="0"/>
        </a:p>
      </dsp:txBody>
      <dsp:txXfrm>
        <a:off x="4904114" y="2360525"/>
        <a:ext cx="5353486" cy="836435"/>
      </dsp:txXfrm>
    </dsp:sp>
    <dsp:sp modelId="{10B31C67-B299-4B9F-8957-5CB79A14E726}">
      <dsp:nvSpPr>
        <dsp:cNvPr id="0" name=""/>
        <dsp:cNvSpPr/>
      </dsp:nvSpPr>
      <dsp:spPr>
        <a:xfrm>
          <a:off x="4904114" y="3539761"/>
          <a:ext cx="5353486" cy="836435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INTANGIBLE ASSETS</a:t>
          </a:r>
          <a:endParaRPr lang="en-US" sz="3100" kern="1200" dirty="0"/>
        </a:p>
      </dsp:txBody>
      <dsp:txXfrm>
        <a:off x="4904114" y="3539761"/>
        <a:ext cx="5353486" cy="836435"/>
      </dsp:txXfrm>
    </dsp:sp>
    <dsp:sp modelId="{D6D976CE-8690-4BBE-A6F1-36088B920090}">
      <dsp:nvSpPr>
        <dsp:cNvPr id="0" name=""/>
        <dsp:cNvSpPr/>
      </dsp:nvSpPr>
      <dsp:spPr>
        <a:xfrm>
          <a:off x="4904114" y="4718998"/>
          <a:ext cx="5353486" cy="836435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INVESTMENTS PROPERTIES</a:t>
          </a:r>
          <a:endParaRPr lang="en-US" sz="3100" kern="1200" dirty="0"/>
        </a:p>
      </dsp:txBody>
      <dsp:txXfrm>
        <a:off x="4904114" y="4718998"/>
        <a:ext cx="5353486" cy="8364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1EEC6-EFA1-4ECC-A296-55A8F2B2E49E}">
      <dsp:nvSpPr>
        <dsp:cNvPr id="0" name=""/>
        <dsp:cNvSpPr/>
      </dsp:nvSpPr>
      <dsp:spPr>
        <a:xfrm>
          <a:off x="3199268" y="2534266"/>
          <a:ext cx="677483" cy="1737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8918" y="0"/>
              </a:lnTo>
              <a:lnTo>
                <a:pt x="338918" y="1737466"/>
              </a:lnTo>
              <a:lnTo>
                <a:pt x="677483" y="1737466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90A738-7D1E-4DE1-859A-1F1522B8D885}">
      <dsp:nvSpPr>
        <dsp:cNvPr id="0" name=""/>
        <dsp:cNvSpPr/>
      </dsp:nvSpPr>
      <dsp:spPr>
        <a:xfrm>
          <a:off x="3199268" y="2278609"/>
          <a:ext cx="677483" cy="255656"/>
        </a:xfrm>
        <a:custGeom>
          <a:avLst/>
          <a:gdLst/>
          <a:ahLst/>
          <a:cxnLst/>
          <a:rect l="0" t="0" r="0" b="0"/>
          <a:pathLst>
            <a:path>
              <a:moveTo>
                <a:pt x="0" y="255656"/>
              </a:moveTo>
              <a:lnTo>
                <a:pt x="338918" y="255656"/>
              </a:lnTo>
              <a:lnTo>
                <a:pt x="338918" y="0"/>
              </a:lnTo>
              <a:lnTo>
                <a:pt x="677483" y="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86F32-35A6-429B-9B26-915A268FF75C}">
      <dsp:nvSpPr>
        <dsp:cNvPr id="0" name=""/>
        <dsp:cNvSpPr/>
      </dsp:nvSpPr>
      <dsp:spPr>
        <a:xfrm>
          <a:off x="3199268" y="554133"/>
          <a:ext cx="677306" cy="1980132"/>
        </a:xfrm>
        <a:custGeom>
          <a:avLst/>
          <a:gdLst/>
          <a:ahLst/>
          <a:cxnLst/>
          <a:rect l="0" t="0" r="0" b="0"/>
          <a:pathLst>
            <a:path>
              <a:moveTo>
                <a:pt x="0" y="1980132"/>
              </a:moveTo>
              <a:lnTo>
                <a:pt x="338741" y="1980132"/>
              </a:lnTo>
              <a:lnTo>
                <a:pt x="338741" y="0"/>
              </a:lnTo>
              <a:lnTo>
                <a:pt x="677306" y="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6B113-C96E-4B43-91F0-4798264E7D69}">
      <dsp:nvSpPr>
        <dsp:cNvPr id="0" name=""/>
        <dsp:cNvSpPr/>
      </dsp:nvSpPr>
      <dsp:spPr>
        <a:xfrm>
          <a:off x="0" y="1562336"/>
          <a:ext cx="3199268" cy="1943860"/>
        </a:xfrm>
        <a:prstGeom prst="rect">
          <a:avLst/>
        </a:prstGeom>
        <a:solidFill>
          <a:schemeClr val="accent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/>
            <a:t>Following are not Qualifying Assets</a:t>
          </a:r>
          <a:endParaRPr lang="en-US" sz="3200" b="0" kern="1200" dirty="0"/>
        </a:p>
      </dsp:txBody>
      <dsp:txXfrm>
        <a:off x="0" y="1562336"/>
        <a:ext cx="3199268" cy="1943860"/>
      </dsp:txXfrm>
    </dsp:sp>
    <dsp:sp modelId="{D85C44A0-89D9-47BB-82A8-A33525FA502E}">
      <dsp:nvSpPr>
        <dsp:cNvPr id="0" name=""/>
        <dsp:cNvSpPr/>
      </dsp:nvSpPr>
      <dsp:spPr>
        <a:xfrm>
          <a:off x="3876575" y="37822"/>
          <a:ext cx="6540667" cy="1032622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FINANCIAL ASSETS</a:t>
          </a:r>
          <a:endParaRPr lang="en-US" sz="3200" b="1" u="sng" kern="1200" dirty="0"/>
        </a:p>
      </dsp:txBody>
      <dsp:txXfrm>
        <a:off x="3876575" y="37822"/>
        <a:ext cx="6540667" cy="1032622"/>
      </dsp:txXfrm>
    </dsp:sp>
    <dsp:sp modelId="{72A39B19-19EE-4B1A-B3A6-77AEC98A28EE}">
      <dsp:nvSpPr>
        <dsp:cNvPr id="0" name=""/>
        <dsp:cNvSpPr/>
      </dsp:nvSpPr>
      <dsp:spPr>
        <a:xfrm>
          <a:off x="3876752" y="1493651"/>
          <a:ext cx="6609158" cy="1569917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INVENTORIES</a:t>
          </a:r>
          <a:endParaRPr lang="en-US" sz="32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smtClean="0"/>
            <a:t>- manufactured / produced over a </a:t>
          </a:r>
          <a:r>
            <a:rPr lang="en-US" sz="3200" b="1" u="sng" kern="1200" dirty="0" smtClean="0"/>
            <a:t>short period of time</a:t>
          </a:r>
          <a:endParaRPr lang="en-US" sz="3200" b="1" u="sng" kern="1200" dirty="0"/>
        </a:p>
      </dsp:txBody>
      <dsp:txXfrm>
        <a:off x="3876752" y="1493651"/>
        <a:ext cx="6609158" cy="1569917"/>
      </dsp:txXfrm>
    </dsp:sp>
    <dsp:sp modelId="{2928792D-EF3B-42A3-BF3D-98EA4ED87F09}">
      <dsp:nvSpPr>
        <dsp:cNvPr id="0" name=""/>
        <dsp:cNvSpPr/>
      </dsp:nvSpPr>
      <dsp:spPr>
        <a:xfrm>
          <a:off x="3876752" y="3486774"/>
          <a:ext cx="6609158" cy="1569917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ASSETS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none" kern="1200" dirty="0" smtClean="0"/>
            <a:t>- </a:t>
          </a:r>
          <a:r>
            <a:rPr lang="en-US" sz="3200" b="1" u="sng" kern="1200" dirty="0" smtClean="0"/>
            <a:t>ready</a:t>
          </a:r>
          <a:r>
            <a:rPr lang="en-US" sz="3200" b="0" kern="1200" dirty="0" smtClean="0"/>
            <a:t> for their </a:t>
          </a:r>
          <a:r>
            <a:rPr lang="en-US" sz="3200" b="1" u="sng" kern="1200" dirty="0" smtClean="0"/>
            <a:t>intended use / sale</a:t>
          </a:r>
          <a:r>
            <a:rPr lang="en-US" sz="3200" b="1" kern="1200" dirty="0" smtClean="0"/>
            <a:t> </a:t>
          </a:r>
          <a:r>
            <a:rPr lang="en-US" sz="3200" b="0" kern="1200" dirty="0" smtClean="0"/>
            <a:t>when </a:t>
          </a:r>
          <a:r>
            <a:rPr lang="en-US" sz="3200" b="1" u="sng" kern="1200" dirty="0" smtClean="0"/>
            <a:t>acquired</a:t>
          </a:r>
          <a:endParaRPr lang="en-US" sz="3200" b="1" u="sng" kern="1200" dirty="0"/>
        </a:p>
      </dsp:txBody>
      <dsp:txXfrm>
        <a:off x="3876752" y="3486774"/>
        <a:ext cx="6609158" cy="15699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267CC-DF4E-4F28-B787-30F3A323A284}">
      <dsp:nvSpPr>
        <dsp:cNvPr id="0" name=""/>
        <dsp:cNvSpPr/>
      </dsp:nvSpPr>
      <dsp:spPr>
        <a:xfrm rot="16200000">
          <a:off x="-78916" y="251390"/>
          <a:ext cx="5645530" cy="5504660"/>
        </a:xfrm>
        <a:prstGeom prst="downArrow">
          <a:avLst>
            <a:gd name="adj1" fmla="val 50000"/>
            <a:gd name="adj2" fmla="val 35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BC DIRECTLY attributable to the Acquisition, construction or Production of QA shall be CAPITALISED as part of the cost of that asset. </a:t>
          </a:r>
          <a:endParaRPr lang="en-US" sz="2800" kern="1200" dirty="0"/>
        </a:p>
      </dsp:txBody>
      <dsp:txXfrm rot="5400000">
        <a:off x="-8481" y="1592337"/>
        <a:ext cx="4541345" cy="2822765"/>
      </dsp:txXfrm>
    </dsp:sp>
    <dsp:sp modelId="{C682E56C-FEBE-4FC2-ABDE-E3565CE0F191}">
      <dsp:nvSpPr>
        <dsp:cNvPr id="0" name=""/>
        <dsp:cNvSpPr/>
      </dsp:nvSpPr>
      <dsp:spPr>
        <a:xfrm rot="5400000">
          <a:off x="5701750" y="251719"/>
          <a:ext cx="5645530" cy="550400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Other BC shall be recognized as an Expense in the period in which they are incurred</a:t>
          </a:r>
          <a:endParaRPr lang="en-US" sz="2800" kern="1200" dirty="0"/>
        </a:p>
      </dsp:txBody>
      <dsp:txXfrm rot="-5400000">
        <a:off x="6735715" y="1592338"/>
        <a:ext cx="4540801" cy="28227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05EDB0-1C76-4974-8AFB-165AEDE03B8E}">
      <dsp:nvSpPr>
        <dsp:cNvPr id="0" name=""/>
        <dsp:cNvSpPr/>
      </dsp:nvSpPr>
      <dsp:spPr>
        <a:xfrm>
          <a:off x="108198" y="533"/>
          <a:ext cx="5200554" cy="11559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If funds are borrowed </a:t>
          </a:r>
          <a:r>
            <a:rPr lang="en-US" sz="2400" b="1" u="sng" kern="1200" dirty="0" smtClean="0"/>
            <a:t>SPECIFICALLY</a:t>
          </a:r>
          <a:r>
            <a:rPr lang="en-US" sz="2400" kern="1200" dirty="0" smtClean="0"/>
            <a:t> for the purpose of obtaining a QA </a:t>
          </a:r>
          <a:endParaRPr lang="en-US" sz="2400" kern="1200" dirty="0"/>
        </a:p>
      </dsp:txBody>
      <dsp:txXfrm>
        <a:off x="108198" y="533"/>
        <a:ext cx="5200554" cy="1155956"/>
      </dsp:txXfrm>
    </dsp:sp>
    <dsp:sp modelId="{09AF6E1E-907E-4B91-A1D9-F85AB93D9BAC}">
      <dsp:nvSpPr>
        <dsp:cNvPr id="0" name=""/>
        <dsp:cNvSpPr/>
      </dsp:nvSpPr>
      <dsp:spPr>
        <a:xfrm>
          <a:off x="5744327" y="533"/>
          <a:ext cx="5368337" cy="11559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If funds are borrowed </a:t>
          </a:r>
          <a:r>
            <a:rPr lang="en-US" sz="2400" b="1" u="sng" kern="1200" dirty="0" smtClean="0"/>
            <a:t>GENERALLY</a:t>
          </a:r>
          <a:r>
            <a:rPr lang="en-US" sz="2400" kern="1200" dirty="0" smtClean="0"/>
            <a:t> and used for the purpose of obtaining a QA </a:t>
          </a:r>
          <a:endParaRPr lang="en-US" sz="2400" kern="1200" dirty="0"/>
        </a:p>
      </dsp:txBody>
      <dsp:txXfrm>
        <a:off x="5744327" y="533"/>
        <a:ext cx="5368337" cy="1155956"/>
      </dsp:txXfrm>
    </dsp:sp>
    <dsp:sp modelId="{0D2667D2-753E-4432-B537-6C5068E962A5}">
      <dsp:nvSpPr>
        <dsp:cNvPr id="0" name=""/>
        <dsp:cNvSpPr/>
      </dsp:nvSpPr>
      <dsp:spPr>
        <a:xfrm>
          <a:off x="95261" y="1678388"/>
          <a:ext cx="5200554" cy="319975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u="none" kern="1200" dirty="0" smtClean="0"/>
            <a:t>1) </a:t>
          </a:r>
          <a:r>
            <a:rPr lang="en-US" sz="2400" b="1" u="sng" kern="1200" dirty="0" smtClean="0"/>
            <a:t>ACTUAL BC</a:t>
          </a:r>
          <a:r>
            <a:rPr lang="en-US" sz="2400" kern="1200" dirty="0" smtClean="0"/>
            <a:t> incurred on that borrowing during the period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LESS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2) </a:t>
          </a:r>
          <a:r>
            <a:rPr lang="en-US" sz="2400" b="1" u="sng" kern="1200" dirty="0" smtClean="0"/>
            <a:t>any income</a:t>
          </a:r>
          <a:r>
            <a:rPr lang="en-US" sz="2400" kern="1200" dirty="0" smtClean="0"/>
            <a:t> on temporary investment of those borrowings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</a:t>
          </a:r>
          <a:endParaRPr lang="en-US" sz="2400" kern="1200" dirty="0"/>
        </a:p>
      </dsp:txBody>
      <dsp:txXfrm>
        <a:off x="95261" y="1678388"/>
        <a:ext cx="5200554" cy="3199755"/>
      </dsp:txXfrm>
    </dsp:sp>
    <dsp:sp modelId="{010EC317-E760-4C91-8633-02E67360D028}">
      <dsp:nvSpPr>
        <dsp:cNvPr id="0" name=""/>
        <dsp:cNvSpPr/>
      </dsp:nvSpPr>
      <dsp:spPr>
        <a:xfrm>
          <a:off x="5744327" y="1592066"/>
          <a:ext cx="5368337" cy="337239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1) BC determined by applying a </a:t>
          </a:r>
          <a:r>
            <a:rPr lang="en-US" sz="2400" b="1" u="sng" kern="1200" dirty="0" smtClean="0"/>
            <a:t>CAPITALISATION RATE</a:t>
          </a:r>
          <a:r>
            <a:rPr lang="en-US" sz="2400" kern="1200" dirty="0" smtClean="0"/>
            <a:t> to the expenditure on that asset.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u="sng" kern="1200" dirty="0" smtClean="0"/>
            <a:t>Capitalization Rate</a:t>
          </a:r>
          <a:r>
            <a:rPr lang="en-US" sz="2400" kern="1200" dirty="0" smtClean="0"/>
            <a:t> is the WEIGHTED AVERAGE of the BC of the entity that are outstanding during the period, OTHER than Borrowings made SPECIFICALLY for the purpose of obtaining a QA. </a:t>
          </a:r>
          <a:endParaRPr lang="en-US" sz="2400" kern="1200" dirty="0"/>
        </a:p>
      </dsp:txBody>
      <dsp:txXfrm>
        <a:off x="5744327" y="1592066"/>
        <a:ext cx="5368337" cy="33723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EA1D8-6BE5-41DD-AA28-3D9E730542D0}">
      <dsp:nvSpPr>
        <dsp:cNvPr id="0" name=""/>
        <dsp:cNvSpPr/>
      </dsp:nvSpPr>
      <dsp:spPr>
        <a:xfrm>
          <a:off x="2897864" y="632"/>
          <a:ext cx="6054807" cy="24671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>
              <a:latin typeface="Constantia" panose="02030602050306030303" pitchFamily="18" charset="0"/>
            </a:rPr>
            <a:t>Amount of Borrowing cost capitalized during the </a:t>
          </a:r>
          <a:r>
            <a:rPr lang="en-IN" sz="3300" kern="1200" dirty="0" smtClean="0">
              <a:latin typeface="Constantia" panose="02030602050306030303" pitchFamily="18" charset="0"/>
            </a:rPr>
            <a:t>period.</a:t>
          </a:r>
          <a:endParaRPr lang="en-US" sz="3300" kern="1200" dirty="0"/>
        </a:p>
      </dsp:txBody>
      <dsp:txXfrm>
        <a:off x="2897864" y="309031"/>
        <a:ext cx="5129610" cy="1850394"/>
      </dsp:txXfrm>
    </dsp:sp>
    <dsp:sp modelId="{E6B4E08B-509F-460F-886E-6A62EF71EAF9}">
      <dsp:nvSpPr>
        <dsp:cNvPr id="0" name=""/>
        <dsp:cNvSpPr/>
      </dsp:nvSpPr>
      <dsp:spPr>
        <a:xfrm>
          <a:off x="35629" y="632"/>
          <a:ext cx="2862234" cy="246719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Amount</a:t>
          </a:r>
          <a:endParaRPr lang="en-US" sz="5200" kern="1200" dirty="0"/>
        </a:p>
      </dsp:txBody>
      <dsp:txXfrm>
        <a:off x="156067" y="121070"/>
        <a:ext cx="2621358" cy="2226316"/>
      </dsp:txXfrm>
    </dsp:sp>
    <dsp:sp modelId="{AEC0A64C-0379-4454-86B8-658711679345}">
      <dsp:nvSpPr>
        <dsp:cNvPr id="0" name=""/>
        <dsp:cNvSpPr/>
      </dsp:nvSpPr>
      <dsp:spPr>
        <a:xfrm>
          <a:off x="2897864" y="2714544"/>
          <a:ext cx="6054807" cy="24671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err="1" smtClean="0"/>
            <a:t>Capitalisation</a:t>
          </a:r>
          <a:r>
            <a:rPr lang="en-US" sz="3300" kern="1200" dirty="0" smtClean="0"/>
            <a:t> Rate used to determine the amount of BC eligible for </a:t>
          </a:r>
          <a:r>
            <a:rPr lang="en-US" sz="3300" kern="1200" dirty="0" err="1" smtClean="0"/>
            <a:t>capitalisation</a:t>
          </a:r>
          <a:endParaRPr lang="en-US" sz="3300" kern="1200" dirty="0"/>
        </a:p>
      </dsp:txBody>
      <dsp:txXfrm>
        <a:off x="2897864" y="3022943"/>
        <a:ext cx="5129610" cy="1850394"/>
      </dsp:txXfrm>
    </dsp:sp>
    <dsp:sp modelId="{4702698B-086F-418B-8B04-BD7FCF7A6817}">
      <dsp:nvSpPr>
        <dsp:cNvPr id="0" name=""/>
        <dsp:cNvSpPr/>
      </dsp:nvSpPr>
      <dsp:spPr>
        <a:xfrm>
          <a:off x="35629" y="2714544"/>
          <a:ext cx="2862234" cy="246719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99060" rIns="198120" bIns="9906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Rate</a:t>
          </a:r>
          <a:endParaRPr lang="en-US" sz="5200" kern="1200" dirty="0"/>
        </a:p>
      </dsp:txBody>
      <dsp:txXfrm>
        <a:off x="156067" y="2834982"/>
        <a:ext cx="2621358" cy="2226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9826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9902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24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508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6577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8370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205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53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777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572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18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CEB49-02E4-45F4-A8D3-3D4B5835ABF7}" type="datetimeFigureOut">
              <a:rPr lang="en-IN" smtClean="0"/>
              <a:t>27/06/2018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CDB3B-A608-49A6-B1AA-6AD04032E7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043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19951" y="11876"/>
            <a:ext cx="3788228" cy="812176"/>
          </a:xfr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lang="en-IN" sz="5000" b="1" dirty="0" err="1" smtClean="0">
                <a:solidFill>
                  <a:schemeClr val="bg1"/>
                </a:solidFill>
                <a:latin typeface="+mn-lt"/>
              </a:rPr>
              <a:t>Ind</a:t>
            </a:r>
            <a:r>
              <a:rPr lang="en-IN" sz="5000" b="1" dirty="0" smtClean="0">
                <a:solidFill>
                  <a:schemeClr val="bg1"/>
                </a:solidFill>
                <a:latin typeface="+mn-lt"/>
              </a:rPr>
              <a:t> AS 23</a:t>
            </a:r>
            <a:endParaRPr lang="en-IN" sz="5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8" y="934306"/>
            <a:ext cx="7315199" cy="53002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00209" y="835927"/>
            <a:ext cx="4591792" cy="86177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IN" sz="5000" b="1" dirty="0" smtClean="0">
                <a:solidFill>
                  <a:schemeClr val="bg1"/>
                </a:solidFill>
              </a:rPr>
              <a:t>Borrowing Costs</a:t>
            </a:r>
            <a:endParaRPr lang="en-IN" sz="5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03781" y="5610139"/>
            <a:ext cx="37932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b="1" dirty="0" smtClean="0">
                <a:solidFill>
                  <a:srgbClr val="254061"/>
                </a:solidFill>
                <a:latin typeface="Calibri,Bold"/>
              </a:rPr>
              <a:t>CMA Raman Khanna</a:t>
            </a:r>
          </a:p>
          <a:p>
            <a:r>
              <a:rPr lang="en-US" sz="2400" dirty="0" smtClean="0">
                <a:solidFill>
                  <a:srgbClr val="254061"/>
                </a:solidFill>
                <a:latin typeface="Calibri,Bold"/>
              </a:rPr>
              <a:t>khanna1975@yahoo.co.in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704896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704206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MEASUREMENT – BC ELIGIBLE FOR CAPITALISATION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69221742"/>
              </p:ext>
            </p:extLst>
          </p:nvPr>
        </p:nvGraphicFramePr>
        <p:xfrm>
          <a:off x="523669" y="775400"/>
          <a:ext cx="11220864" cy="496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2289176" y="6075770"/>
            <a:ext cx="7693024" cy="680630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Amount of BC </a:t>
            </a:r>
            <a:r>
              <a:rPr lang="en-US" sz="2000" b="1" dirty="0" smtClean="0">
                <a:solidFill>
                  <a:schemeClr val="bg1"/>
                </a:solidFill>
              </a:rPr>
              <a:t>Capitalized </a:t>
            </a:r>
            <a:r>
              <a:rPr lang="en-US" sz="2000" b="1" dirty="0">
                <a:solidFill>
                  <a:schemeClr val="bg1"/>
                </a:solidFill>
              </a:rPr>
              <a:t>during a period shall NOT EXCEED the ACTUAL amount of BC incurred during </a:t>
            </a:r>
            <a:r>
              <a:rPr lang="en-US" sz="2000" b="1" dirty="0" smtClean="0">
                <a:solidFill>
                  <a:schemeClr val="bg1"/>
                </a:solidFill>
              </a:rPr>
              <a:t>that period</a:t>
            </a:r>
            <a:endParaRPr lang="en-IN" sz="2000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3276603" y="1928815"/>
            <a:ext cx="4760" cy="52228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060873" y="1928815"/>
            <a:ext cx="6927" cy="4445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6" idx="0"/>
          </p:cNvCxnSpPr>
          <p:nvPr/>
        </p:nvCxnSpPr>
        <p:spPr>
          <a:xfrm>
            <a:off x="3384468" y="5617029"/>
            <a:ext cx="2751220" cy="458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6" idx="0"/>
          </p:cNvCxnSpPr>
          <p:nvPr/>
        </p:nvCxnSpPr>
        <p:spPr>
          <a:xfrm flipH="1">
            <a:off x="6135688" y="5740400"/>
            <a:ext cx="3150816" cy="335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626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2565071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IMPARIMENT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296316" y="772846"/>
            <a:ext cx="2779629" cy="928171"/>
            <a:chOff x="108198" y="533"/>
            <a:chExt cx="5200554" cy="1155956"/>
          </a:xfrm>
          <a:solidFill>
            <a:schemeClr val="accent6"/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5" name="Rectangle 4"/>
            <p:cNvSpPr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/>
            <p:cNvSpPr txBox="1"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/>
              <a:r>
                <a:rPr lang="en-US" sz="2400" dirty="0"/>
                <a:t>If the Carrying Amount </a:t>
              </a:r>
              <a:r>
                <a:rPr lang="en-US" sz="2400" dirty="0" smtClean="0"/>
                <a:t>of QA</a:t>
              </a:r>
              <a:endParaRPr lang="en-US" sz="24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349550" y="772846"/>
            <a:ext cx="2779629" cy="928171"/>
            <a:chOff x="108198" y="533"/>
            <a:chExt cx="5200554" cy="1155956"/>
          </a:xfrm>
          <a:solidFill>
            <a:schemeClr val="accent6"/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8" name="Rectangle 7"/>
            <p:cNvSpPr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Box 8"/>
            <p:cNvSpPr txBox="1"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/>
              <a:r>
                <a:rPr lang="en-US" sz="2400" dirty="0"/>
                <a:t>Expected ultimate cost of </a:t>
              </a:r>
              <a:r>
                <a:rPr lang="en-US" sz="2400" dirty="0" smtClean="0"/>
                <a:t>QA</a:t>
              </a:r>
              <a:endParaRPr lang="en-US" sz="2400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4829508" y="1004679"/>
            <a:ext cx="1667917" cy="463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or</a:t>
            </a:r>
            <a:endParaRPr lang="en-IN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4829508" y="2023495"/>
            <a:ext cx="1667917" cy="454424"/>
            <a:chOff x="108198" y="533"/>
            <a:chExt cx="5200554" cy="1155956"/>
          </a:xfrm>
          <a:solidFill>
            <a:schemeClr val="accent2"/>
          </a:solidFill>
        </p:grpSpPr>
        <p:sp>
          <p:nvSpPr>
            <p:cNvPr id="12" name="Rectangle 11"/>
            <p:cNvSpPr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/>
              <a:r>
                <a:rPr lang="en-US" sz="2400" b="1" dirty="0"/>
                <a:t>EXCEEDS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25064" y="2801847"/>
            <a:ext cx="2779629" cy="928171"/>
            <a:chOff x="108198" y="533"/>
            <a:chExt cx="5200554" cy="1155956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19" name="Rectangle 18"/>
            <p:cNvSpPr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/>
            <p:cNvSpPr txBox="1"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/>
              <a:r>
                <a:rPr lang="en-US" sz="2400" dirty="0"/>
                <a:t>its Recoverable </a:t>
              </a:r>
              <a:r>
                <a:rPr lang="en-US" sz="2400" dirty="0" smtClean="0"/>
                <a:t>Amount</a:t>
              </a:r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349550" y="2801847"/>
            <a:ext cx="2779629" cy="928171"/>
            <a:chOff x="108198" y="533"/>
            <a:chExt cx="5200554" cy="1155956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22" name="Rectangle 21"/>
            <p:cNvSpPr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TextBox 22"/>
            <p:cNvSpPr txBox="1"/>
            <p:nvPr/>
          </p:nvSpPr>
          <p:spPr>
            <a:xfrm>
              <a:off x="108198" y="533"/>
              <a:ext cx="5200554" cy="1155956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/>
              <a:r>
                <a:rPr lang="en-US" sz="2400" dirty="0" smtClean="0"/>
                <a:t>Net </a:t>
              </a:r>
              <a:r>
                <a:rPr lang="en-US" sz="2400" dirty="0"/>
                <a:t>Realizable Value (NRV)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4758256" y="3033679"/>
            <a:ext cx="1667917" cy="463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or</a:t>
            </a:r>
            <a:endParaRPr lang="en-IN" sz="2400" dirty="0"/>
          </a:p>
        </p:txBody>
      </p:sp>
      <p:cxnSp>
        <p:nvCxnSpPr>
          <p:cNvPr id="26" name="Straight Arrow Connector 25"/>
          <p:cNvCxnSpPr>
            <a:stCxn id="20" idx="2"/>
          </p:cNvCxnSpPr>
          <p:nvPr/>
        </p:nvCxnSpPr>
        <p:spPr>
          <a:xfrm flipH="1">
            <a:off x="3610099" y="3730018"/>
            <a:ext cx="4780" cy="638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2"/>
          </p:cNvCxnSpPr>
          <p:nvPr/>
        </p:nvCxnSpPr>
        <p:spPr>
          <a:xfrm>
            <a:off x="5663467" y="2477919"/>
            <a:ext cx="686084" cy="32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13" idx="0"/>
          </p:cNvCxnSpPr>
          <p:nvPr/>
        </p:nvCxnSpPr>
        <p:spPr>
          <a:xfrm>
            <a:off x="4829509" y="1698177"/>
            <a:ext cx="833958" cy="325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13" idx="0"/>
          </p:cNvCxnSpPr>
          <p:nvPr/>
        </p:nvCxnSpPr>
        <p:spPr>
          <a:xfrm flipH="1">
            <a:off x="5663467" y="1698177"/>
            <a:ext cx="686085" cy="325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623983" y="4368180"/>
            <a:ext cx="8078968" cy="92817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dirty="0" smtClean="0"/>
              <a:t>Then Carrying </a:t>
            </a:r>
            <a:r>
              <a:rPr lang="en-US" sz="2400" dirty="0"/>
              <a:t>Amount is </a:t>
            </a:r>
            <a:r>
              <a:rPr lang="en-US" sz="2400" dirty="0" smtClean="0"/>
              <a:t>WRITE-DOWN / WRITE-OFF in accordance with the requirement of other standards</a:t>
            </a:r>
            <a:endParaRPr lang="en-IN" sz="2400" b="1" dirty="0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7723025" y="3730018"/>
            <a:ext cx="0" cy="60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623983" y="5606114"/>
            <a:ext cx="8078968" cy="92817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In certain circumstances, amount write-down / write-off is WRITTEN BACK in accordance with other standards </a:t>
            </a:r>
            <a:endParaRPr lang="en-IN" sz="2400" b="1" dirty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>
            <a:stCxn id="37" idx="2"/>
            <a:endCxn id="45" idx="0"/>
          </p:cNvCxnSpPr>
          <p:nvPr/>
        </p:nvCxnSpPr>
        <p:spPr>
          <a:xfrm>
            <a:off x="5663467" y="5296351"/>
            <a:ext cx="0" cy="3097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13" idx="2"/>
          </p:cNvCxnSpPr>
          <p:nvPr/>
        </p:nvCxnSpPr>
        <p:spPr>
          <a:xfrm flipH="1">
            <a:off x="4758258" y="2477919"/>
            <a:ext cx="905209" cy="32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401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8740240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COMMENCEMENT, SUSPENSION &amp; CESSATION OF CAPITALISATION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7998" y="850087"/>
            <a:ext cx="3670233" cy="835200"/>
            <a:chOff x="3346" y="0"/>
            <a:chExt cx="3263271" cy="835200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6" name="Rectangle 5"/>
            <p:cNvSpPr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248" tIns="117856" rIns="206248" bIns="117856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dirty="0" smtClean="0"/>
                <a:t>COMMENCEMENT</a:t>
              </a:r>
              <a:endParaRPr lang="en-US" sz="2900" b="1" kern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07997" y="1829277"/>
            <a:ext cx="3670233" cy="4512145"/>
            <a:chOff x="0" y="2545760"/>
            <a:chExt cx="3263271" cy="163190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9" name="Rectangle 8"/>
            <p:cNvSpPr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686" tIns="154686" rIns="206248" bIns="232029" numCol="1" spcCol="1270" anchor="t" anchorCtr="0">
              <a:noAutofit/>
            </a:bodyPr>
            <a:lstStyle/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kern="1200" dirty="0" smtClean="0"/>
                <a:t>Meet all the following conditions:</a:t>
              </a:r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2400" dirty="0"/>
            </a:p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+mj-lt"/>
                <a:buAutoNum type="arabicPeriod"/>
              </a:pPr>
              <a:r>
                <a:rPr lang="en-US" sz="2400" kern="1200" dirty="0" smtClean="0"/>
                <a:t>Incurred expenditure for the asset</a:t>
              </a:r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 </a:t>
              </a:r>
              <a:endParaRPr lang="en-US" sz="2400" dirty="0" smtClean="0"/>
            </a:p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+mj-lt"/>
                <a:buAutoNum type="arabicPeriod" startAt="2"/>
              </a:pPr>
              <a:r>
                <a:rPr lang="en-US" sz="2400" dirty="0" smtClean="0"/>
                <a:t>Incurred borrowing costs</a:t>
              </a:r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2400" dirty="0" smtClean="0"/>
            </a:p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en-US" sz="2400" dirty="0" smtClean="0"/>
                <a:t>Undertakes activities to prepare the asset for its intended use / sale</a:t>
              </a:r>
              <a:endParaRPr lang="en-US" sz="1900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248628" y="850087"/>
            <a:ext cx="3670233" cy="835200"/>
            <a:chOff x="3346" y="0"/>
            <a:chExt cx="3263271" cy="835200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12" name="Rectangle 11"/>
            <p:cNvSpPr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248" tIns="117856" rIns="206248" bIns="117856" numCol="1" spcCol="1270" anchor="ctr" anchorCtr="0">
              <a:noAutofit/>
            </a:bodyPr>
            <a:lstStyle/>
            <a:p>
              <a:pPr lvl="0" algn="ctr"/>
              <a:r>
                <a:rPr lang="en-US" sz="3200" b="1" dirty="0" smtClean="0"/>
                <a:t>CESSATION</a:t>
              </a:r>
              <a:endParaRPr lang="en-US" sz="3200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248627" y="1829277"/>
            <a:ext cx="3670233" cy="4512145"/>
            <a:chOff x="0" y="2545760"/>
            <a:chExt cx="3263271" cy="163190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15" name="Rectangle 14"/>
            <p:cNvSpPr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686" tIns="154686" rIns="206248" bIns="232029" numCol="1" spcCol="1270" anchor="t" anchorCtr="0">
              <a:noAutofit/>
            </a:bodyPr>
            <a:lstStyle/>
            <a:p>
              <a:r>
                <a:rPr lang="en-US" sz="2400" dirty="0" smtClean="0"/>
                <a:t>Capitalization of BC is </a:t>
              </a:r>
              <a:r>
                <a:rPr lang="en-US" sz="2400" dirty="0"/>
                <a:t>suspended during extended periods</a:t>
              </a:r>
            </a:p>
            <a:p>
              <a:r>
                <a:rPr lang="en-US" sz="2400" dirty="0"/>
                <a:t>in which active development </a:t>
              </a:r>
              <a:r>
                <a:rPr lang="en-US" sz="2400" dirty="0" smtClean="0"/>
                <a:t>of qualifying asset is suspended.</a:t>
              </a:r>
              <a:endParaRPr lang="en-US" sz="2400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201133" y="850087"/>
            <a:ext cx="3670233" cy="835200"/>
            <a:chOff x="3346" y="0"/>
            <a:chExt cx="3263271" cy="835200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18" name="Rectangle 17"/>
            <p:cNvSpPr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248" tIns="117856" rIns="206248" bIns="117856" numCol="1" spcCol="1270" anchor="ctr" anchorCtr="0">
              <a:noAutofit/>
            </a:bodyPr>
            <a:lstStyle/>
            <a:p>
              <a:pPr lvl="0" algn="ctr"/>
              <a:r>
                <a:rPr lang="en-US" sz="3200" b="1" dirty="0" smtClean="0"/>
                <a:t>SUSPENSION</a:t>
              </a:r>
              <a:endParaRPr lang="en-US" sz="3200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201132" y="1829277"/>
            <a:ext cx="3670233" cy="4512145"/>
            <a:chOff x="0" y="2545760"/>
            <a:chExt cx="3263271" cy="163190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21" name="Rectangle 20"/>
            <p:cNvSpPr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TextBox 21"/>
            <p:cNvSpPr txBox="1"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686" tIns="154686" rIns="206248" bIns="232029" numCol="1" spcCol="1270" anchor="t" anchorCtr="0">
              <a:noAutofit/>
            </a:bodyPr>
            <a:lstStyle/>
            <a:p>
              <a:pPr marL="0" lvl="1" defTabSz="12890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 smtClean="0"/>
                <a:t>An entity shall cease capitalizing BC, when:</a:t>
              </a:r>
            </a:p>
            <a:p>
              <a:pPr marL="0" lvl="1" defTabSz="1289050">
                <a:lnSpc>
                  <a:spcPct val="90000"/>
                </a:lnSpc>
                <a:spcBef>
                  <a:spcPct val="0"/>
                </a:spcBef>
              </a:pPr>
              <a:endParaRPr lang="en-US" sz="2400" b="1" u="sng" dirty="0" smtClean="0"/>
            </a:p>
            <a:p>
              <a:pPr marL="342900" lvl="1" indent="-342900" defTabSz="12890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400" b="1" u="sng" dirty="0" smtClean="0"/>
                <a:t>Substantially </a:t>
              </a:r>
            </a:p>
            <a:p>
              <a:pPr marL="342900" lvl="1" indent="-342900" defTabSz="12890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400" b="1" u="sng" dirty="0" smtClean="0"/>
                <a:t>all the activities </a:t>
              </a:r>
              <a:r>
                <a:rPr lang="en-US" sz="2400" dirty="0" smtClean="0"/>
                <a:t>necessary to prepare the asset for its intended use / sale </a:t>
              </a:r>
            </a:p>
            <a:p>
              <a:pPr marL="342900" lvl="1" indent="-342900" defTabSz="12890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are </a:t>
              </a:r>
              <a:r>
                <a:rPr lang="en-US" sz="2400" b="1" u="sng" dirty="0" smtClean="0"/>
                <a:t>complete</a:t>
              </a:r>
              <a:r>
                <a:rPr lang="en-US" sz="2400" dirty="0" smtClean="0"/>
                <a:t>. </a:t>
              </a: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56470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6210796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COMPLETION OF QUALIFYING ASSET IN PARTS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994294" y="850087"/>
            <a:ext cx="8242237" cy="835200"/>
            <a:chOff x="3346" y="0"/>
            <a:chExt cx="3263271" cy="835200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27" name="Rectangle 26"/>
            <p:cNvSpPr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TextBox 27"/>
            <p:cNvSpPr txBox="1"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248" tIns="117856" rIns="206248" bIns="117856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dirty="0" smtClean="0"/>
                <a:t>COMPLETION IN PARTS</a:t>
              </a:r>
              <a:endParaRPr lang="en-US" sz="2900" b="1" kern="12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994293" y="1829277"/>
            <a:ext cx="8242237" cy="4512145"/>
            <a:chOff x="0" y="2545760"/>
            <a:chExt cx="3263271" cy="163190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30" name="Rectangle 29"/>
            <p:cNvSpPr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TextBox 30"/>
            <p:cNvSpPr txBox="1"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686" tIns="154686" rIns="206248" bIns="232029" numCol="1" spcCol="1270" anchor="t" anchorCtr="0">
              <a:noAutofit/>
            </a:bodyPr>
            <a:lstStyle/>
            <a:p>
              <a:pPr algn="just"/>
              <a:r>
                <a:rPr lang="en-US" sz="2400" dirty="0"/>
                <a:t>When an </a:t>
              </a:r>
              <a:r>
                <a:rPr lang="en-US" sz="2400" dirty="0" smtClean="0"/>
                <a:t>entity</a:t>
              </a:r>
            </a:p>
            <a:p>
              <a:pPr algn="just"/>
              <a:endParaRPr lang="en-US" sz="24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completes </a:t>
              </a:r>
              <a:r>
                <a:rPr lang="en-US" sz="2400" dirty="0"/>
                <a:t>the construction of a qualifying asset in parts </a:t>
              </a:r>
              <a:endParaRPr lang="en-US" sz="2400" dirty="0" smtClean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24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and </a:t>
              </a:r>
              <a:r>
                <a:rPr lang="en-US" sz="2400" dirty="0"/>
                <a:t>each part is capable of being used while construction continues on other parts, </a:t>
              </a:r>
              <a:endParaRPr lang="en-US" sz="2400" dirty="0" smtClean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endParaRPr lang="en-US" sz="2400" dirty="0"/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400" dirty="0" smtClean="0"/>
                <a:t>the </a:t>
              </a:r>
              <a:r>
                <a:rPr lang="en-US" sz="2400" dirty="0"/>
                <a:t>entity shall cease </a:t>
              </a:r>
              <a:r>
                <a:rPr lang="en-US" sz="2400" dirty="0" smtClean="0"/>
                <a:t>capitalizing </a:t>
              </a:r>
              <a:r>
                <a:rPr lang="en-US" sz="2400" dirty="0"/>
                <a:t>borrowing costs when it completes substantially all the activities necessary to prepare that part for its intended use </a:t>
              </a:r>
              <a:r>
                <a:rPr lang="en-US" sz="2400" dirty="0" smtClean="0"/>
                <a:t>/ </a:t>
              </a:r>
              <a:r>
                <a:rPr lang="en-US" sz="2400" dirty="0"/>
                <a:t>sale</a:t>
              </a:r>
              <a:endParaRPr lang="en-IN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43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2078182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DISCLOSURE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1628864"/>
              </p:ext>
            </p:extLst>
          </p:nvPr>
        </p:nvGraphicFramePr>
        <p:xfrm>
          <a:off x="1378856" y="767168"/>
          <a:ext cx="8988301" cy="5182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1254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816" y="1429987"/>
            <a:ext cx="7623958" cy="36139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2398816" y="5214363"/>
            <a:ext cx="76477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en-US" sz="1400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ppt</a:t>
            </a:r>
            <a:r>
              <a:rPr lang="en-US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is prepared with an effort to simplify the contents and strengthen understanding and is meant to share the knowledge </a:t>
            </a:r>
            <a:r>
              <a:rPr lang="en-US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with professional colleagues, students, academicians and interested public. </a:t>
            </a:r>
            <a:endParaRPr lang="en-US" sz="14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endParaRPr lang="en-US" sz="1400" i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For </a:t>
            </a:r>
            <a:r>
              <a:rPr lang="en-US" sz="1400" i="1" dirty="0">
                <a:solidFill>
                  <a:srgbClr val="000000"/>
                </a:solidFill>
                <a:latin typeface="Calibri" panose="020F0502020204030204" pitchFamily="34" charset="0"/>
              </a:rPr>
              <a:t>any feedbacks, </a:t>
            </a:r>
            <a:r>
              <a:rPr lang="en-US" sz="14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suggestions please drop </a:t>
            </a:r>
            <a:r>
              <a:rPr lang="en-US" sz="1400" i="1" dirty="0">
                <a:solidFill>
                  <a:srgbClr val="000000"/>
                </a:solidFill>
                <a:latin typeface="Calibri" panose="020F0502020204030204" pitchFamily="34" charset="0"/>
              </a:rPr>
              <a:t>an e-mail @ </a:t>
            </a:r>
            <a:r>
              <a:rPr lang="en-US" sz="1400" i="1" dirty="0" smtClean="0">
                <a:solidFill>
                  <a:srgbClr val="0000FF"/>
                </a:solidFill>
                <a:latin typeface="Calibri" panose="020F0502020204030204" pitchFamily="34" charset="0"/>
              </a:rPr>
              <a:t>khanna1975@yahoo.co.in</a:t>
            </a:r>
            <a:endParaRPr lang="en-IN" sz="1400" i="1" dirty="0"/>
          </a:p>
        </p:txBody>
      </p:sp>
    </p:spTree>
    <p:extLst>
      <p:ext uri="{BB962C8B-B14F-4D97-AF65-F5344CB8AC3E}">
        <p14:creationId xmlns:p14="http://schemas.microsoft.com/office/powerpoint/2010/main" val="233532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2980706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CORE PRINCIPLE</a:t>
            </a:r>
            <a:endParaRPr lang="en-IN" sz="2400" b="1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7045" y="840800"/>
            <a:ext cx="2940313" cy="1246909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b="1" dirty="0" smtClean="0"/>
              <a:t>Borrowing Costs </a:t>
            </a:r>
          </a:p>
          <a:p>
            <a:pPr algn="ctr"/>
            <a:r>
              <a:rPr lang="en-IN" sz="2600" dirty="0" smtClean="0"/>
              <a:t>which are</a:t>
            </a:r>
            <a:endParaRPr lang="en-IN" sz="2600" dirty="0"/>
          </a:p>
        </p:txBody>
      </p:sp>
      <p:sp>
        <p:nvSpPr>
          <p:cNvPr id="10" name="Rounded Rectangle 9"/>
          <p:cNvSpPr/>
          <p:nvPr/>
        </p:nvSpPr>
        <p:spPr>
          <a:xfrm>
            <a:off x="843152" y="2832805"/>
            <a:ext cx="2360554" cy="12563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dirty="0" smtClean="0"/>
              <a:t>directly </a:t>
            </a:r>
            <a:r>
              <a:rPr lang="en-IN" sz="2600" b="1" dirty="0" smtClean="0"/>
              <a:t>ATTRIBUTABLE to</a:t>
            </a:r>
            <a:endParaRPr lang="en-IN" sz="2600" b="1" dirty="0"/>
          </a:p>
        </p:txBody>
      </p:sp>
      <p:sp>
        <p:nvSpPr>
          <p:cNvPr id="12" name="Oval 11"/>
          <p:cNvSpPr/>
          <p:nvPr/>
        </p:nvSpPr>
        <p:spPr>
          <a:xfrm>
            <a:off x="3739812" y="2065497"/>
            <a:ext cx="3477645" cy="83266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b="1" dirty="0" smtClean="0"/>
              <a:t>ACQUISITION</a:t>
            </a:r>
            <a:endParaRPr lang="en-IN" sz="2600" b="1" dirty="0"/>
          </a:p>
        </p:txBody>
      </p:sp>
      <p:sp>
        <p:nvSpPr>
          <p:cNvPr id="13" name="Oval 12"/>
          <p:cNvSpPr/>
          <p:nvPr/>
        </p:nvSpPr>
        <p:spPr>
          <a:xfrm>
            <a:off x="3739812" y="3026980"/>
            <a:ext cx="3477645" cy="83266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b="1" dirty="0" smtClean="0"/>
              <a:t>CONSTRUCTION</a:t>
            </a:r>
            <a:endParaRPr lang="en-IN" sz="2600" b="1" dirty="0"/>
          </a:p>
        </p:txBody>
      </p:sp>
      <p:sp>
        <p:nvSpPr>
          <p:cNvPr id="14" name="Oval 13"/>
          <p:cNvSpPr/>
          <p:nvPr/>
        </p:nvSpPr>
        <p:spPr>
          <a:xfrm>
            <a:off x="3739812" y="4030829"/>
            <a:ext cx="3477645" cy="83266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b="1" dirty="0" smtClean="0"/>
              <a:t>PRODUCTION</a:t>
            </a:r>
            <a:endParaRPr lang="en-IN" sz="2600" b="1" dirty="0"/>
          </a:p>
        </p:txBody>
      </p:sp>
      <p:sp>
        <p:nvSpPr>
          <p:cNvPr id="47" name="Rounded Rectangle 46"/>
          <p:cNvSpPr/>
          <p:nvPr/>
        </p:nvSpPr>
        <p:spPr>
          <a:xfrm>
            <a:off x="7702681" y="2807197"/>
            <a:ext cx="2057399" cy="138380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dirty="0" smtClean="0"/>
              <a:t>of a </a:t>
            </a:r>
            <a:r>
              <a:rPr lang="en-IN" sz="2600" b="1" dirty="0" smtClean="0"/>
              <a:t>QUALIFYING ASSETS</a:t>
            </a:r>
            <a:endParaRPr lang="en-IN" sz="2600" b="1" dirty="0"/>
          </a:p>
        </p:txBody>
      </p:sp>
      <p:sp>
        <p:nvSpPr>
          <p:cNvPr id="61" name="Rounded Rectangle 60"/>
          <p:cNvSpPr/>
          <p:nvPr/>
        </p:nvSpPr>
        <p:spPr>
          <a:xfrm>
            <a:off x="10005043" y="2807196"/>
            <a:ext cx="1963059" cy="138380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dirty="0" smtClean="0"/>
              <a:t>and form part of </a:t>
            </a:r>
            <a:r>
              <a:rPr lang="en-IN" sz="2600" b="1" dirty="0" smtClean="0"/>
              <a:t>cost of the asset</a:t>
            </a:r>
            <a:endParaRPr lang="en-IN" sz="2600" b="1" dirty="0"/>
          </a:p>
        </p:txBody>
      </p:sp>
      <p:sp>
        <p:nvSpPr>
          <p:cNvPr id="45" name="Rounded Rectangle 44"/>
          <p:cNvSpPr/>
          <p:nvPr/>
        </p:nvSpPr>
        <p:spPr>
          <a:xfrm>
            <a:off x="852457" y="5417052"/>
            <a:ext cx="2351249" cy="125638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b="1" dirty="0" smtClean="0"/>
              <a:t>NOT</a:t>
            </a:r>
            <a:r>
              <a:rPr lang="en-IN" sz="2600" dirty="0" smtClean="0"/>
              <a:t> directly </a:t>
            </a:r>
            <a:r>
              <a:rPr lang="en-IN" sz="2600" b="1" dirty="0" smtClean="0"/>
              <a:t>ATTRIBUTABLE</a:t>
            </a:r>
            <a:endParaRPr lang="en-IN" sz="2600" b="1" dirty="0"/>
          </a:p>
        </p:txBody>
      </p:sp>
      <p:sp>
        <p:nvSpPr>
          <p:cNvPr id="67" name="Left Bracket 66"/>
          <p:cNvSpPr/>
          <p:nvPr/>
        </p:nvSpPr>
        <p:spPr>
          <a:xfrm>
            <a:off x="3481399" y="2060217"/>
            <a:ext cx="130629" cy="2794141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70" name="Straight Connector 69"/>
          <p:cNvCxnSpPr/>
          <p:nvPr/>
        </p:nvCxnSpPr>
        <p:spPr>
          <a:xfrm flipH="1">
            <a:off x="314269" y="1866900"/>
            <a:ext cx="4651" cy="41783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endCxn id="10" idx="1"/>
          </p:cNvCxnSpPr>
          <p:nvPr/>
        </p:nvCxnSpPr>
        <p:spPr>
          <a:xfrm flipV="1">
            <a:off x="307045" y="3460998"/>
            <a:ext cx="536107" cy="542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Right Bracket 84"/>
          <p:cNvSpPr/>
          <p:nvPr/>
        </p:nvSpPr>
        <p:spPr>
          <a:xfrm>
            <a:off x="7269041" y="2069348"/>
            <a:ext cx="188677" cy="2794141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7458113" y="3468028"/>
            <a:ext cx="243566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314269" y="6045244"/>
            <a:ext cx="554716" cy="313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10" idx="3"/>
            <a:endCxn id="67" idx="1"/>
          </p:cNvCxnSpPr>
          <p:nvPr/>
        </p:nvCxnSpPr>
        <p:spPr>
          <a:xfrm flipV="1">
            <a:off x="3203706" y="3457288"/>
            <a:ext cx="277693" cy="371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Rounded Rectangle 93"/>
          <p:cNvSpPr/>
          <p:nvPr/>
        </p:nvSpPr>
        <p:spPr>
          <a:xfrm>
            <a:off x="3479536" y="5417010"/>
            <a:ext cx="2457117" cy="1256385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600" dirty="0" smtClean="0"/>
              <a:t>Recognized as an </a:t>
            </a:r>
            <a:r>
              <a:rPr lang="en-IN" sz="2600" b="1" dirty="0" smtClean="0"/>
              <a:t>EXPENSE</a:t>
            </a:r>
            <a:endParaRPr lang="en-IN" sz="2600" b="1" dirty="0"/>
          </a:p>
        </p:txBody>
      </p:sp>
      <p:cxnSp>
        <p:nvCxnSpPr>
          <p:cNvPr id="95" name="Straight Arrow Connector 94"/>
          <p:cNvCxnSpPr>
            <a:stCxn id="45" idx="3"/>
          </p:cNvCxnSpPr>
          <p:nvPr/>
        </p:nvCxnSpPr>
        <p:spPr>
          <a:xfrm>
            <a:off x="3203706" y="6045245"/>
            <a:ext cx="27583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V="1">
            <a:off x="9761477" y="3463708"/>
            <a:ext cx="243566" cy="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2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980706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SCOPE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16639990"/>
              </p:ext>
            </p:extLst>
          </p:nvPr>
        </p:nvGraphicFramePr>
        <p:xfrm>
          <a:off x="511956" y="665018"/>
          <a:ext cx="11185239" cy="5937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56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514910161"/>
              </p:ext>
            </p:extLst>
          </p:nvPr>
        </p:nvGraphicFramePr>
        <p:xfrm>
          <a:off x="1046078" y="486273"/>
          <a:ext cx="10187979" cy="4293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4830455" y="5115626"/>
            <a:ext cx="2612572" cy="84396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 smtClean="0"/>
              <a:t>in respect of </a:t>
            </a:r>
          </a:p>
          <a:p>
            <a:pPr algn="ctr"/>
            <a:r>
              <a:rPr lang="en-IN" sz="2400" b="1" dirty="0" smtClean="0"/>
              <a:t>Finance Lease</a:t>
            </a:r>
            <a:endParaRPr lang="en-IN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8294207" y="5121726"/>
            <a:ext cx="3153606" cy="154033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 smtClean="0"/>
              <a:t>arising from </a:t>
            </a:r>
            <a:r>
              <a:rPr lang="en-IN" sz="2000" b="1" dirty="0" smtClean="0"/>
              <a:t>foreign currency borrowings </a:t>
            </a:r>
            <a:r>
              <a:rPr lang="en-IN" sz="2000" dirty="0" smtClean="0"/>
              <a:t>to the extent that they are regarded as an adjustment to interest cost</a:t>
            </a:r>
            <a:endParaRPr lang="en-IN" sz="2000" dirty="0"/>
          </a:p>
        </p:txBody>
      </p:sp>
      <p:sp>
        <p:nvSpPr>
          <p:cNvPr id="13" name="Down Arrow 12"/>
          <p:cNvSpPr/>
          <p:nvPr/>
        </p:nvSpPr>
        <p:spPr>
          <a:xfrm flipH="1">
            <a:off x="6024444" y="4768065"/>
            <a:ext cx="198225" cy="32513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Down Arrow 13"/>
          <p:cNvSpPr/>
          <p:nvPr/>
        </p:nvSpPr>
        <p:spPr>
          <a:xfrm flipH="1">
            <a:off x="9785268" y="4757509"/>
            <a:ext cx="196730" cy="33568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2980706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INCLUSIONS</a:t>
            </a:r>
            <a:endParaRPr lang="en-IN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8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0"/>
            <a:ext cx="5533901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INCLUSIONS – EXCHANGE DIFFERENCES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2510" y="850086"/>
            <a:ext cx="11495314" cy="705582"/>
            <a:chOff x="3346" y="0"/>
            <a:chExt cx="3263271" cy="835200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5" name="Rectangle 4"/>
            <p:cNvSpPr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/>
            <p:cNvSpPr txBox="1"/>
            <p:nvPr/>
          </p:nvSpPr>
          <p:spPr>
            <a:xfrm>
              <a:off x="3346" y="0"/>
              <a:ext cx="3263271" cy="835200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6248" tIns="117856" rIns="206248" bIns="117856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dirty="0" smtClean="0"/>
                <a:t>Exchange differences part of BC to the extent of</a:t>
              </a:r>
              <a:endParaRPr lang="en-US" sz="2900" b="1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32509" y="1722400"/>
            <a:ext cx="11495314" cy="2623969"/>
            <a:chOff x="0" y="2508574"/>
            <a:chExt cx="3263271" cy="1669088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8" name="Rectangle 7"/>
            <p:cNvSpPr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TextBox 8"/>
            <p:cNvSpPr txBox="1"/>
            <p:nvPr/>
          </p:nvSpPr>
          <p:spPr>
            <a:xfrm>
              <a:off x="0" y="2508574"/>
              <a:ext cx="3263271" cy="1631902"/>
            </a:xfrm>
            <a:prstGeom prst="rect">
              <a:avLst/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686" tIns="154686" rIns="206248" bIns="232029" numCol="1" spcCol="1270" anchor="t" anchorCtr="0">
              <a:noAutofit/>
            </a:bodyPr>
            <a:lstStyle/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</a:pPr>
              <a:r>
                <a:rPr lang="en-US" sz="2800" b="1" kern="1200" dirty="0" smtClean="0"/>
                <a:t>Exchange LOSS</a:t>
              </a:r>
              <a:r>
                <a:rPr lang="en-US" sz="2800" kern="1200" dirty="0" smtClean="0"/>
                <a:t> which does not </a:t>
              </a:r>
              <a:r>
                <a:rPr lang="en-US" sz="2800" b="1" kern="1200" dirty="0" smtClean="0"/>
                <a:t>exceed</a:t>
              </a:r>
            </a:p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</a:pPr>
              <a:endParaRPr lang="en-US" sz="2800" dirty="0" smtClean="0"/>
            </a:p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</a:pPr>
              <a:r>
                <a:rPr lang="en-US" sz="2800" kern="1200" dirty="0" smtClean="0"/>
                <a:t>The </a:t>
              </a:r>
              <a:r>
                <a:rPr lang="en-US" sz="2800" b="1" kern="1200" dirty="0" smtClean="0"/>
                <a:t>DIFFERENCE </a:t>
              </a:r>
              <a:r>
                <a:rPr lang="en-US" sz="2800" kern="1200" dirty="0" smtClean="0"/>
                <a:t>between </a:t>
              </a:r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2800" dirty="0"/>
            </a:p>
            <a:p>
              <a:pPr marL="971550" lvl="2" indent="-514350" defTabSz="1289050">
                <a:lnSpc>
                  <a:spcPct val="90000"/>
                </a:lnSpc>
                <a:spcBef>
                  <a:spcPct val="0"/>
                </a:spcBef>
                <a:buFont typeface="+mj-lt"/>
                <a:buAutoNum type="arabicPeriod"/>
              </a:pPr>
              <a:r>
                <a:rPr lang="en-US" sz="2800" kern="1200" dirty="0" smtClean="0"/>
                <a:t>COST of borrowings in Functional Currency and </a:t>
              </a:r>
            </a:p>
            <a:p>
              <a:pPr marL="971550" lvl="2" indent="-514350" defTabSz="1289050">
                <a:lnSpc>
                  <a:spcPct val="90000"/>
                </a:lnSpc>
                <a:spcBef>
                  <a:spcPct val="0"/>
                </a:spcBef>
                <a:buFont typeface="+mj-lt"/>
                <a:buAutoNum type="arabicPeriod"/>
              </a:pPr>
              <a:r>
                <a:rPr lang="en-US" sz="2800" kern="1200" dirty="0" smtClean="0"/>
                <a:t>COST of borrowings in Foreign Currency</a:t>
              </a:r>
            </a:p>
            <a:p>
              <a:pPr marL="342900" lvl="1" indent="-342900" algn="l" defTabSz="1289050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Char char="•"/>
              </a:pPr>
              <a:endParaRPr lang="en-US" sz="2400" kern="1200" dirty="0" smtClean="0"/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2400" dirty="0"/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1900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2509" y="4525891"/>
            <a:ext cx="11495314" cy="1803655"/>
            <a:chOff x="0" y="2508574"/>
            <a:chExt cx="3263271" cy="1669088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sp>
          <p:nvSpPr>
            <p:cNvPr id="18" name="Rectangle 17"/>
            <p:cNvSpPr/>
            <p:nvPr/>
          </p:nvSpPr>
          <p:spPr>
            <a:xfrm>
              <a:off x="0" y="2545760"/>
              <a:ext cx="3263271" cy="1631902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0" y="2508574"/>
              <a:ext cx="3263271" cy="163190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4686" tIns="154686" rIns="206248" bIns="232029" numCol="1" spcCol="1270" anchor="t" anchorCtr="0">
              <a:noAutofit/>
            </a:bodyPr>
            <a:lstStyle/>
            <a:p>
              <a:pPr lvl="1" indent="-457200" algn="l" defTabSz="1289050">
                <a:lnSpc>
                  <a:spcPct val="9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</a:pPr>
              <a:r>
                <a:rPr lang="en-US" sz="2800" kern="1200" dirty="0" smtClean="0"/>
                <a:t>On Settlement / Translation of borrowings in future - In case of a realized or unrealized gain, the gain to the extent of loss previously recognized as an ADJUSTMENT (as above) should be recognized as an adjustment to interest.</a:t>
              </a:r>
              <a:endParaRPr lang="en-US" sz="2400" kern="1200" dirty="0" smtClean="0"/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2400" dirty="0"/>
            </a:p>
            <a:p>
              <a:pPr marL="0" lvl="1" algn="l" defTabSz="1289050">
                <a:lnSpc>
                  <a:spcPct val="90000"/>
                </a:lnSpc>
                <a:spcBef>
                  <a:spcPct val="0"/>
                </a:spcBef>
              </a:pPr>
              <a:endParaRPr lang="en-US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20427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0"/>
            <a:ext cx="6792687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INCLUSIONS – EXCHANGE DIFFERENCES (EXAMPLE)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692848"/>
              </p:ext>
            </p:extLst>
          </p:nvPr>
        </p:nvGraphicFramePr>
        <p:xfrm>
          <a:off x="415636" y="855023"/>
          <a:ext cx="11364686" cy="5438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Worksheet" r:id="rId3" imgW="7048635" imgH="3048181" progId="Excel.Sheet.12">
                  <p:embed/>
                </p:oleObj>
              </mc:Choice>
              <mc:Fallback>
                <p:oleObj name="Worksheet" r:id="rId3" imgW="7048635" imgH="3048181" progId="Excel.Sheet.12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5636" y="855023"/>
                        <a:ext cx="11364686" cy="5438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6270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67618276"/>
              </p:ext>
            </p:extLst>
          </p:nvPr>
        </p:nvGraphicFramePr>
        <p:xfrm>
          <a:off x="130630" y="962068"/>
          <a:ext cx="11839698" cy="555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-1" y="0"/>
            <a:ext cx="5533902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ASSETS WHICH ARE QUALIFYING ASSETS</a:t>
            </a:r>
            <a:endParaRPr lang="en-IN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68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617516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bg1"/>
                </a:solidFill>
              </a:rPr>
              <a:t>ASSETS WHICH ARE NOT </a:t>
            </a:r>
            <a:r>
              <a:rPr lang="en-IN" sz="2400" b="1" dirty="0" smtClean="0">
                <a:solidFill>
                  <a:schemeClr val="bg1"/>
                </a:solidFill>
              </a:rPr>
              <a:t>QUALIFYING ASSETS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73838454"/>
              </p:ext>
            </p:extLst>
          </p:nvPr>
        </p:nvGraphicFramePr>
        <p:xfrm>
          <a:off x="890650" y="938151"/>
          <a:ext cx="10485911" cy="5094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5807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0"/>
            <a:ext cx="2565071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/>
                </a:solidFill>
              </a:rPr>
              <a:t>RECOGNITION</a:t>
            </a:r>
            <a:endParaRPr lang="en-IN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55517521"/>
              </p:ext>
            </p:extLst>
          </p:nvPr>
        </p:nvGraphicFramePr>
        <p:xfrm>
          <a:off x="559458" y="534387"/>
          <a:ext cx="11268365" cy="6007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ular Callout 5"/>
          <p:cNvSpPr/>
          <p:nvPr/>
        </p:nvSpPr>
        <p:spPr>
          <a:xfrm>
            <a:off x="130632" y="5450773"/>
            <a:ext cx="3716977" cy="1281063"/>
          </a:xfrm>
          <a:prstGeom prst="wedgeRoundRectCallout">
            <a:avLst>
              <a:gd name="adj1" fmla="val 50776"/>
              <a:gd name="adj2" fmla="val -88618"/>
              <a:gd name="adj3" fmla="val 16667"/>
            </a:avLst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BC are capitalized when it is </a:t>
            </a:r>
            <a:r>
              <a:rPr lang="en-IN" b="1" u="sng" dirty="0" smtClean="0">
                <a:solidFill>
                  <a:schemeClr val="tx1"/>
                </a:solidFill>
              </a:rPr>
              <a:t>probable</a:t>
            </a:r>
            <a:r>
              <a:rPr lang="en-IN" b="1" dirty="0" smtClean="0">
                <a:solidFill>
                  <a:schemeClr val="tx1"/>
                </a:solidFill>
              </a:rPr>
              <a:t> </a:t>
            </a:r>
            <a:r>
              <a:rPr lang="en-IN" dirty="0" smtClean="0">
                <a:solidFill>
                  <a:schemeClr val="tx1"/>
                </a:solidFill>
              </a:rPr>
              <a:t>that they will </a:t>
            </a:r>
            <a:r>
              <a:rPr lang="en-IN" b="1" u="sng" dirty="0" smtClean="0">
                <a:solidFill>
                  <a:schemeClr val="tx1"/>
                </a:solidFill>
              </a:rPr>
              <a:t>result in future economic benefits</a:t>
            </a:r>
            <a:r>
              <a:rPr lang="en-IN" dirty="0" smtClean="0">
                <a:solidFill>
                  <a:schemeClr val="tx1"/>
                </a:solidFill>
              </a:rPr>
              <a:t> and costs can be </a:t>
            </a:r>
            <a:r>
              <a:rPr lang="en-IN" b="1" u="sng" dirty="0" smtClean="0">
                <a:solidFill>
                  <a:schemeClr val="tx1"/>
                </a:solidFill>
              </a:rPr>
              <a:t>measured reliably</a:t>
            </a:r>
            <a:endParaRPr lang="en-IN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96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722</Words>
  <Application>Microsoft Office PowerPoint</Application>
  <PresentationFormat>Widescreen</PresentationFormat>
  <Paragraphs>116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Calibri,Bold</vt:lpstr>
      <vt:lpstr>Constantia</vt:lpstr>
      <vt:lpstr>Wingdings</vt:lpstr>
      <vt:lpstr>Office Theme</vt:lpstr>
      <vt:lpstr>Worksheet</vt:lpstr>
      <vt:lpstr>Ind AS 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 AS 23</dc:title>
  <dc:creator>Raman Khanna</dc:creator>
  <cp:lastModifiedBy>Raman Khanna</cp:lastModifiedBy>
  <cp:revision>58</cp:revision>
  <dcterms:created xsi:type="dcterms:W3CDTF">2018-06-25T11:27:43Z</dcterms:created>
  <dcterms:modified xsi:type="dcterms:W3CDTF">2018-06-27T09:45:55Z</dcterms:modified>
  <cp:contentStatus/>
</cp:coreProperties>
</file>