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1" r:id="rId1"/>
  </p:sldMasterIdLst>
  <p:sldIdLst>
    <p:sldId id="256" r:id="rId2"/>
    <p:sldId id="257" r:id="rId3"/>
    <p:sldId id="258" r:id="rId4"/>
    <p:sldId id="261" r:id="rId5"/>
    <p:sldId id="262" r:id="rId6"/>
    <p:sldId id="275" r:id="rId7"/>
    <p:sldId id="264" r:id="rId8"/>
    <p:sldId id="267" r:id="rId9"/>
    <p:sldId id="269" r:id="rId10"/>
    <p:sldId id="270" r:id="rId11"/>
    <p:sldId id="271" r:id="rId12"/>
    <p:sldId id="272" r:id="rId13"/>
    <p:sldId id="273" r:id="rId14"/>
    <p:sldId id="276" r:id="rId15"/>
    <p:sldId id="277" r:id="rId16"/>
    <p:sldId id="278"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4" d="100"/>
          <a:sy n="74" d="100"/>
        </p:scale>
        <p:origin x="360" y="24"/>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A7028E-CED7-4B2E-BB1C-B88B818A2F29}" type="doc">
      <dgm:prSet loTypeId="urn:microsoft.com/office/officeart/2005/8/layout/hierarchy2" loCatId="hierarchy" qsTypeId="urn:microsoft.com/office/officeart/2005/8/quickstyle/3d7" qsCatId="3D" csTypeId="urn:microsoft.com/office/officeart/2005/8/colors/accent1_5" csCatId="accent1" phldr="1"/>
      <dgm:spPr/>
      <dgm:t>
        <a:bodyPr/>
        <a:lstStyle/>
        <a:p>
          <a:endParaRPr lang="en-US"/>
        </a:p>
      </dgm:t>
    </dgm:pt>
    <dgm:pt modelId="{10805A2B-DFEB-4E45-B977-6F91E3C2D9AF}">
      <dgm:prSet phldrT="[Text]"/>
      <dgm:spPr/>
      <dgm:t>
        <a:bodyPr/>
        <a:lstStyle/>
        <a:p>
          <a:r>
            <a:rPr lang="en-US" dirty="0" smtClean="0"/>
            <a:t>Person</a:t>
          </a:r>
          <a:endParaRPr lang="en-US" dirty="0"/>
        </a:p>
      </dgm:t>
    </dgm:pt>
    <dgm:pt modelId="{7DB437C2-0303-44FE-8584-283FF81750CC}" type="parTrans" cxnId="{0B3CAE3D-D767-45B2-8AE3-143D0C9E6F7A}">
      <dgm:prSet/>
      <dgm:spPr/>
      <dgm:t>
        <a:bodyPr/>
        <a:lstStyle/>
        <a:p>
          <a:endParaRPr lang="en-US"/>
        </a:p>
      </dgm:t>
    </dgm:pt>
    <dgm:pt modelId="{7249FC51-8F5C-43ED-8E8B-852C4A9CB297}" type="sibTrans" cxnId="{0B3CAE3D-D767-45B2-8AE3-143D0C9E6F7A}">
      <dgm:prSet/>
      <dgm:spPr/>
      <dgm:t>
        <a:bodyPr/>
        <a:lstStyle/>
        <a:p>
          <a:endParaRPr lang="en-US"/>
        </a:p>
      </dgm:t>
    </dgm:pt>
    <dgm:pt modelId="{D5DF1F02-0DDF-4704-AE11-398A6921C522}">
      <dgm:prSet phldrT="[Text]"/>
      <dgm:spPr/>
      <dgm:t>
        <a:bodyPr/>
        <a:lstStyle/>
        <a:p>
          <a:r>
            <a:rPr lang="en-US" dirty="0" smtClean="0"/>
            <a:t>Resident</a:t>
          </a:r>
          <a:endParaRPr lang="en-US" dirty="0"/>
        </a:p>
      </dgm:t>
    </dgm:pt>
    <dgm:pt modelId="{3B0040FE-4A3D-4FCC-825C-1B9F63678978}" type="parTrans" cxnId="{50ACAFD2-58E5-4858-A7DB-E1B3D7665C64}">
      <dgm:prSet/>
      <dgm:spPr/>
      <dgm:t>
        <a:bodyPr/>
        <a:lstStyle/>
        <a:p>
          <a:endParaRPr lang="en-US" dirty="0"/>
        </a:p>
      </dgm:t>
    </dgm:pt>
    <dgm:pt modelId="{C49ABFB4-DF3A-49E6-8DCD-963068BD1946}" type="sibTrans" cxnId="{50ACAFD2-58E5-4858-A7DB-E1B3D7665C64}">
      <dgm:prSet/>
      <dgm:spPr/>
      <dgm:t>
        <a:bodyPr/>
        <a:lstStyle/>
        <a:p>
          <a:endParaRPr lang="en-US"/>
        </a:p>
      </dgm:t>
    </dgm:pt>
    <dgm:pt modelId="{FB9ACD4C-5E09-40E1-B1DB-7BCD058CC8B9}">
      <dgm:prSet phldrT="[Text]"/>
      <dgm:spPr/>
      <dgm:t>
        <a:bodyPr/>
        <a:lstStyle/>
        <a:p>
          <a:r>
            <a:rPr lang="en-US" dirty="0" smtClean="0"/>
            <a:t>Ordinary Resident</a:t>
          </a:r>
          <a:endParaRPr lang="en-US" dirty="0"/>
        </a:p>
      </dgm:t>
    </dgm:pt>
    <dgm:pt modelId="{C39B09A3-7D27-4816-8A24-DAB42A6BCE5E}" type="parTrans" cxnId="{9477A2FC-0CB6-4949-A2DD-73748AF0A18F}">
      <dgm:prSet/>
      <dgm:spPr/>
      <dgm:t>
        <a:bodyPr/>
        <a:lstStyle/>
        <a:p>
          <a:endParaRPr lang="en-US" dirty="0"/>
        </a:p>
      </dgm:t>
    </dgm:pt>
    <dgm:pt modelId="{D1A206B1-58BA-416E-9EDD-49F82DC3E29B}" type="sibTrans" cxnId="{9477A2FC-0CB6-4949-A2DD-73748AF0A18F}">
      <dgm:prSet/>
      <dgm:spPr/>
      <dgm:t>
        <a:bodyPr/>
        <a:lstStyle/>
        <a:p>
          <a:endParaRPr lang="en-US"/>
        </a:p>
      </dgm:t>
    </dgm:pt>
    <dgm:pt modelId="{E4DAD0AD-801D-4638-A61B-429B47B291CB}">
      <dgm:prSet phldrT="[Text]"/>
      <dgm:spPr/>
      <dgm:t>
        <a:bodyPr/>
        <a:lstStyle/>
        <a:p>
          <a:r>
            <a:rPr lang="en-US" dirty="0" smtClean="0"/>
            <a:t>Not Ordinary Resident</a:t>
          </a:r>
          <a:endParaRPr lang="en-US" dirty="0"/>
        </a:p>
      </dgm:t>
    </dgm:pt>
    <dgm:pt modelId="{196B451C-6778-42E3-9C62-0A7C9900AD99}" type="parTrans" cxnId="{34CA3B9A-028C-445E-A3B4-9005EC33A6C2}">
      <dgm:prSet/>
      <dgm:spPr/>
      <dgm:t>
        <a:bodyPr/>
        <a:lstStyle/>
        <a:p>
          <a:endParaRPr lang="en-US" dirty="0"/>
        </a:p>
      </dgm:t>
    </dgm:pt>
    <dgm:pt modelId="{080EE4BD-87F0-4E1E-874C-18968199CA1E}" type="sibTrans" cxnId="{34CA3B9A-028C-445E-A3B4-9005EC33A6C2}">
      <dgm:prSet/>
      <dgm:spPr/>
      <dgm:t>
        <a:bodyPr/>
        <a:lstStyle/>
        <a:p>
          <a:endParaRPr lang="en-US"/>
        </a:p>
      </dgm:t>
    </dgm:pt>
    <dgm:pt modelId="{E0338AC9-6453-4009-A35B-D119F66D477D}">
      <dgm:prSet phldrT="[Text]"/>
      <dgm:spPr/>
      <dgm:t>
        <a:bodyPr/>
        <a:lstStyle/>
        <a:p>
          <a:r>
            <a:rPr lang="en-US" dirty="0" smtClean="0"/>
            <a:t>Non-Resident</a:t>
          </a:r>
          <a:endParaRPr lang="en-US" dirty="0"/>
        </a:p>
      </dgm:t>
    </dgm:pt>
    <dgm:pt modelId="{DAB1AD79-1848-406D-8468-6B87C9E535CF}" type="parTrans" cxnId="{1841D1F6-FBDD-43F3-B3B0-16716D481734}">
      <dgm:prSet/>
      <dgm:spPr/>
      <dgm:t>
        <a:bodyPr/>
        <a:lstStyle/>
        <a:p>
          <a:endParaRPr lang="en-US" dirty="0"/>
        </a:p>
      </dgm:t>
    </dgm:pt>
    <dgm:pt modelId="{DF7B5035-14D8-438A-BC10-4D8B50745604}" type="sibTrans" cxnId="{1841D1F6-FBDD-43F3-B3B0-16716D481734}">
      <dgm:prSet/>
      <dgm:spPr/>
      <dgm:t>
        <a:bodyPr/>
        <a:lstStyle/>
        <a:p>
          <a:endParaRPr lang="en-US"/>
        </a:p>
      </dgm:t>
    </dgm:pt>
    <dgm:pt modelId="{9C85508F-72AC-4E86-8ABD-8047DD06A504}" type="pres">
      <dgm:prSet presAssocID="{51A7028E-CED7-4B2E-BB1C-B88B818A2F29}" presName="diagram" presStyleCnt="0">
        <dgm:presLayoutVars>
          <dgm:chPref val="1"/>
          <dgm:dir/>
          <dgm:animOne val="branch"/>
          <dgm:animLvl val="lvl"/>
          <dgm:resizeHandles val="exact"/>
        </dgm:presLayoutVars>
      </dgm:prSet>
      <dgm:spPr/>
      <dgm:t>
        <a:bodyPr/>
        <a:lstStyle/>
        <a:p>
          <a:endParaRPr lang="en-US"/>
        </a:p>
      </dgm:t>
    </dgm:pt>
    <dgm:pt modelId="{880EBEA5-DB0C-4578-9167-BFACD092E6BD}" type="pres">
      <dgm:prSet presAssocID="{10805A2B-DFEB-4E45-B977-6F91E3C2D9AF}" presName="root1" presStyleCnt="0"/>
      <dgm:spPr/>
      <dgm:t>
        <a:bodyPr/>
        <a:lstStyle/>
        <a:p>
          <a:endParaRPr lang="en-US"/>
        </a:p>
      </dgm:t>
    </dgm:pt>
    <dgm:pt modelId="{18B063BC-11D5-4485-BFF4-82EC6A5768F2}" type="pres">
      <dgm:prSet presAssocID="{10805A2B-DFEB-4E45-B977-6F91E3C2D9AF}" presName="LevelOneTextNode" presStyleLbl="node0" presStyleIdx="0" presStyleCnt="1">
        <dgm:presLayoutVars>
          <dgm:chPref val="3"/>
        </dgm:presLayoutVars>
      </dgm:prSet>
      <dgm:spPr/>
      <dgm:t>
        <a:bodyPr/>
        <a:lstStyle/>
        <a:p>
          <a:endParaRPr lang="en-US"/>
        </a:p>
      </dgm:t>
    </dgm:pt>
    <dgm:pt modelId="{5902CC35-37C2-49B7-8DB1-38291793CD55}" type="pres">
      <dgm:prSet presAssocID="{10805A2B-DFEB-4E45-B977-6F91E3C2D9AF}" presName="level2hierChild" presStyleCnt="0"/>
      <dgm:spPr/>
      <dgm:t>
        <a:bodyPr/>
        <a:lstStyle/>
        <a:p>
          <a:endParaRPr lang="en-US"/>
        </a:p>
      </dgm:t>
    </dgm:pt>
    <dgm:pt modelId="{400E0BA3-B347-41EF-B579-A14F430B18B6}" type="pres">
      <dgm:prSet presAssocID="{3B0040FE-4A3D-4FCC-825C-1B9F63678978}" presName="conn2-1" presStyleLbl="parChTrans1D2" presStyleIdx="0" presStyleCnt="2"/>
      <dgm:spPr/>
      <dgm:t>
        <a:bodyPr/>
        <a:lstStyle/>
        <a:p>
          <a:endParaRPr lang="en-US"/>
        </a:p>
      </dgm:t>
    </dgm:pt>
    <dgm:pt modelId="{19C88453-0912-4D60-BAF2-B9DA8E17ED62}" type="pres">
      <dgm:prSet presAssocID="{3B0040FE-4A3D-4FCC-825C-1B9F63678978}" presName="connTx" presStyleLbl="parChTrans1D2" presStyleIdx="0" presStyleCnt="2"/>
      <dgm:spPr/>
      <dgm:t>
        <a:bodyPr/>
        <a:lstStyle/>
        <a:p>
          <a:endParaRPr lang="en-US"/>
        </a:p>
      </dgm:t>
    </dgm:pt>
    <dgm:pt modelId="{EB35DC66-F38D-4C4F-BD25-A803925BD85C}" type="pres">
      <dgm:prSet presAssocID="{D5DF1F02-0DDF-4704-AE11-398A6921C522}" presName="root2" presStyleCnt="0"/>
      <dgm:spPr/>
      <dgm:t>
        <a:bodyPr/>
        <a:lstStyle/>
        <a:p>
          <a:endParaRPr lang="en-US"/>
        </a:p>
      </dgm:t>
    </dgm:pt>
    <dgm:pt modelId="{99E0140D-24B9-44CA-941D-0804C7A96809}" type="pres">
      <dgm:prSet presAssocID="{D5DF1F02-0DDF-4704-AE11-398A6921C522}" presName="LevelTwoTextNode" presStyleLbl="node2" presStyleIdx="0" presStyleCnt="2">
        <dgm:presLayoutVars>
          <dgm:chPref val="3"/>
        </dgm:presLayoutVars>
      </dgm:prSet>
      <dgm:spPr/>
      <dgm:t>
        <a:bodyPr/>
        <a:lstStyle/>
        <a:p>
          <a:endParaRPr lang="en-US"/>
        </a:p>
      </dgm:t>
    </dgm:pt>
    <dgm:pt modelId="{82C1E0A3-D7CA-4877-ABAE-F45B0A320CB0}" type="pres">
      <dgm:prSet presAssocID="{D5DF1F02-0DDF-4704-AE11-398A6921C522}" presName="level3hierChild" presStyleCnt="0"/>
      <dgm:spPr/>
      <dgm:t>
        <a:bodyPr/>
        <a:lstStyle/>
        <a:p>
          <a:endParaRPr lang="en-US"/>
        </a:p>
      </dgm:t>
    </dgm:pt>
    <dgm:pt modelId="{1FBEA90C-1933-4682-8C5B-3586E63320C9}" type="pres">
      <dgm:prSet presAssocID="{C39B09A3-7D27-4816-8A24-DAB42A6BCE5E}" presName="conn2-1" presStyleLbl="parChTrans1D3" presStyleIdx="0" presStyleCnt="2"/>
      <dgm:spPr/>
      <dgm:t>
        <a:bodyPr/>
        <a:lstStyle/>
        <a:p>
          <a:endParaRPr lang="en-US"/>
        </a:p>
      </dgm:t>
    </dgm:pt>
    <dgm:pt modelId="{A61085C9-A1E7-48BD-B295-F3C75F7083AD}" type="pres">
      <dgm:prSet presAssocID="{C39B09A3-7D27-4816-8A24-DAB42A6BCE5E}" presName="connTx" presStyleLbl="parChTrans1D3" presStyleIdx="0" presStyleCnt="2"/>
      <dgm:spPr/>
      <dgm:t>
        <a:bodyPr/>
        <a:lstStyle/>
        <a:p>
          <a:endParaRPr lang="en-US"/>
        </a:p>
      </dgm:t>
    </dgm:pt>
    <dgm:pt modelId="{847D623A-3A06-4DDA-8329-CCCE280A141D}" type="pres">
      <dgm:prSet presAssocID="{FB9ACD4C-5E09-40E1-B1DB-7BCD058CC8B9}" presName="root2" presStyleCnt="0"/>
      <dgm:spPr/>
      <dgm:t>
        <a:bodyPr/>
        <a:lstStyle/>
        <a:p>
          <a:endParaRPr lang="en-US"/>
        </a:p>
      </dgm:t>
    </dgm:pt>
    <dgm:pt modelId="{7318167D-9BD8-4649-946E-67C1946C409F}" type="pres">
      <dgm:prSet presAssocID="{FB9ACD4C-5E09-40E1-B1DB-7BCD058CC8B9}" presName="LevelTwoTextNode" presStyleLbl="node3" presStyleIdx="0" presStyleCnt="2">
        <dgm:presLayoutVars>
          <dgm:chPref val="3"/>
        </dgm:presLayoutVars>
      </dgm:prSet>
      <dgm:spPr/>
      <dgm:t>
        <a:bodyPr/>
        <a:lstStyle/>
        <a:p>
          <a:endParaRPr lang="en-US"/>
        </a:p>
      </dgm:t>
    </dgm:pt>
    <dgm:pt modelId="{E5D94064-9CA3-4E26-95E4-855B31676788}" type="pres">
      <dgm:prSet presAssocID="{FB9ACD4C-5E09-40E1-B1DB-7BCD058CC8B9}" presName="level3hierChild" presStyleCnt="0"/>
      <dgm:spPr/>
      <dgm:t>
        <a:bodyPr/>
        <a:lstStyle/>
        <a:p>
          <a:endParaRPr lang="en-US"/>
        </a:p>
      </dgm:t>
    </dgm:pt>
    <dgm:pt modelId="{9F50B2DE-55DD-419D-9A0A-C4F609185693}" type="pres">
      <dgm:prSet presAssocID="{196B451C-6778-42E3-9C62-0A7C9900AD99}" presName="conn2-1" presStyleLbl="parChTrans1D3" presStyleIdx="1" presStyleCnt="2"/>
      <dgm:spPr/>
      <dgm:t>
        <a:bodyPr/>
        <a:lstStyle/>
        <a:p>
          <a:endParaRPr lang="en-US"/>
        </a:p>
      </dgm:t>
    </dgm:pt>
    <dgm:pt modelId="{2E9B8CFF-59F8-4698-B752-5EB80CA83A1D}" type="pres">
      <dgm:prSet presAssocID="{196B451C-6778-42E3-9C62-0A7C9900AD99}" presName="connTx" presStyleLbl="parChTrans1D3" presStyleIdx="1" presStyleCnt="2"/>
      <dgm:spPr/>
      <dgm:t>
        <a:bodyPr/>
        <a:lstStyle/>
        <a:p>
          <a:endParaRPr lang="en-US"/>
        </a:p>
      </dgm:t>
    </dgm:pt>
    <dgm:pt modelId="{56C2299D-079A-4B14-BDAE-A30B9A5989E0}" type="pres">
      <dgm:prSet presAssocID="{E4DAD0AD-801D-4638-A61B-429B47B291CB}" presName="root2" presStyleCnt="0"/>
      <dgm:spPr/>
      <dgm:t>
        <a:bodyPr/>
        <a:lstStyle/>
        <a:p>
          <a:endParaRPr lang="en-US"/>
        </a:p>
      </dgm:t>
    </dgm:pt>
    <dgm:pt modelId="{09440A71-EB5C-4068-B823-6557FDC60C2B}" type="pres">
      <dgm:prSet presAssocID="{E4DAD0AD-801D-4638-A61B-429B47B291CB}" presName="LevelTwoTextNode" presStyleLbl="node3" presStyleIdx="1" presStyleCnt="2">
        <dgm:presLayoutVars>
          <dgm:chPref val="3"/>
        </dgm:presLayoutVars>
      </dgm:prSet>
      <dgm:spPr/>
      <dgm:t>
        <a:bodyPr/>
        <a:lstStyle/>
        <a:p>
          <a:endParaRPr lang="en-US"/>
        </a:p>
      </dgm:t>
    </dgm:pt>
    <dgm:pt modelId="{869ECCBD-4144-4B0A-8481-413763727F3A}" type="pres">
      <dgm:prSet presAssocID="{E4DAD0AD-801D-4638-A61B-429B47B291CB}" presName="level3hierChild" presStyleCnt="0"/>
      <dgm:spPr/>
      <dgm:t>
        <a:bodyPr/>
        <a:lstStyle/>
        <a:p>
          <a:endParaRPr lang="en-US"/>
        </a:p>
      </dgm:t>
    </dgm:pt>
    <dgm:pt modelId="{499887A4-AB7B-4263-8B12-32B537ECC108}" type="pres">
      <dgm:prSet presAssocID="{DAB1AD79-1848-406D-8468-6B87C9E535CF}" presName="conn2-1" presStyleLbl="parChTrans1D2" presStyleIdx="1" presStyleCnt="2"/>
      <dgm:spPr/>
      <dgm:t>
        <a:bodyPr/>
        <a:lstStyle/>
        <a:p>
          <a:endParaRPr lang="en-US"/>
        </a:p>
      </dgm:t>
    </dgm:pt>
    <dgm:pt modelId="{52754C2F-E536-4748-A65E-E9A768D4A9F2}" type="pres">
      <dgm:prSet presAssocID="{DAB1AD79-1848-406D-8468-6B87C9E535CF}" presName="connTx" presStyleLbl="parChTrans1D2" presStyleIdx="1" presStyleCnt="2"/>
      <dgm:spPr/>
      <dgm:t>
        <a:bodyPr/>
        <a:lstStyle/>
        <a:p>
          <a:endParaRPr lang="en-US"/>
        </a:p>
      </dgm:t>
    </dgm:pt>
    <dgm:pt modelId="{1C3CF775-8650-46CB-981C-D39C13F012CC}" type="pres">
      <dgm:prSet presAssocID="{E0338AC9-6453-4009-A35B-D119F66D477D}" presName="root2" presStyleCnt="0"/>
      <dgm:spPr/>
      <dgm:t>
        <a:bodyPr/>
        <a:lstStyle/>
        <a:p>
          <a:endParaRPr lang="en-US"/>
        </a:p>
      </dgm:t>
    </dgm:pt>
    <dgm:pt modelId="{084F1E26-7CE2-49E3-BA8E-435B21CB0EB5}" type="pres">
      <dgm:prSet presAssocID="{E0338AC9-6453-4009-A35B-D119F66D477D}" presName="LevelTwoTextNode" presStyleLbl="node2" presStyleIdx="1" presStyleCnt="2">
        <dgm:presLayoutVars>
          <dgm:chPref val="3"/>
        </dgm:presLayoutVars>
      </dgm:prSet>
      <dgm:spPr/>
      <dgm:t>
        <a:bodyPr/>
        <a:lstStyle/>
        <a:p>
          <a:endParaRPr lang="en-US"/>
        </a:p>
      </dgm:t>
    </dgm:pt>
    <dgm:pt modelId="{49735CF0-E443-4959-892A-D1BE00E7EE9B}" type="pres">
      <dgm:prSet presAssocID="{E0338AC9-6453-4009-A35B-D119F66D477D}" presName="level3hierChild" presStyleCnt="0"/>
      <dgm:spPr/>
      <dgm:t>
        <a:bodyPr/>
        <a:lstStyle/>
        <a:p>
          <a:endParaRPr lang="en-US"/>
        </a:p>
      </dgm:t>
    </dgm:pt>
  </dgm:ptLst>
  <dgm:cxnLst>
    <dgm:cxn modelId="{0B3CAE3D-D767-45B2-8AE3-143D0C9E6F7A}" srcId="{51A7028E-CED7-4B2E-BB1C-B88B818A2F29}" destId="{10805A2B-DFEB-4E45-B977-6F91E3C2D9AF}" srcOrd="0" destOrd="0" parTransId="{7DB437C2-0303-44FE-8584-283FF81750CC}" sibTransId="{7249FC51-8F5C-43ED-8E8B-852C4A9CB297}"/>
    <dgm:cxn modelId="{FA9B9788-9F91-40F4-A078-11AD8F95315C}" type="presOf" srcId="{DAB1AD79-1848-406D-8468-6B87C9E535CF}" destId="{52754C2F-E536-4748-A65E-E9A768D4A9F2}" srcOrd="1" destOrd="0" presId="urn:microsoft.com/office/officeart/2005/8/layout/hierarchy2"/>
    <dgm:cxn modelId="{AA4072D6-F192-46F9-AE24-AA7A4F1F4786}" type="presOf" srcId="{10805A2B-DFEB-4E45-B977-6F91E3C2D9AF}" destId="{18B063BC-11D5-4485-BFF4-82EC6A5768F2}" srcOrd="0" destOrd="0" presId="urn:microsoft.com/office/officeart/2005/8/layout/hierarchy2"/>
    <dgm:cxn modelId="{B094F832-73DB-4A46-BBDD-C0F05E1D0A39}" type="presOf" srcId="{DAB1AD79-1848-406D-8468-6B87C9E535CF}" destId="{499887A4-AB7B-4263-8B12-32B537ECC108}" srcOrd="0" destOrd="0" presId="urn:microsoft.com/office/officeart/2005/8/layout/hierarchy2"/>
    <dgm:cxn modelId="{2684FE45-1EC6-434A-9122-5EF718AF4BAC}" type="presOf" srcId="{51A7028E-CED7-4B2E-BB1C-B88B818A2F29}" destId="{9C85508F-72AC-4E86-8ABD-8047DD06A504}" srcOrd="0" destOrd="0" presId="urn:microsoft.com/office/officeart/2005/8/layout/hierarchy2"/>
    <dgm:cxn modelId="{B66A2AC8-BBBA-48A4-84B3-43DC38B713DA}" type="presOf" srcId="{3B0040FE-4A3D-4FCC-825C-1B9F63678978}" destId="{19C88453-0912-4D60-BAF2-B9DA8E17ED62}" srcOrd="1" destOrd="0" presId="urn:microsoft.com/office/officeart/2005/8/layout/hierarchy2"/>
    <dgm:cxn modelId="{34CA3B9A-028C-445E-A3B4-9005EC33A6C2}" srcId="{D5DF1F02-0DDF-4704-AE11-398A6921C522}" destId="{E4DAD0AD-801D-4638-A61B-429B47B291CB}" srcOrd="1" destOrd="0" parTransId="{196B451C-6778-42E3-9C62-0A7C9900AD99}" sibTransId="{080EE4BD-87F0-4E1E-874C-18968199CA1E}"/>
    <dgm:cxn modelId="{1841D1F6-FBDD-43F3-B3B0-16716D481734}" srcId="{10805A2B-DFEB-4E45-B977-6F91E3C2D9AF}" destId="{E0338AC9-6453-4009-A35B-D119F66D477D}" srcOrd="1" destOrd="0" parTransId="{DAB1AD79-1848-406D-8468-6B87C9E535CF}" sibTransId="{DF7B5035-14D8-438A-BC10-4D8B50745604}"/>
    <dgm:cxn modelId="{30094942-9F0B-40B7-8FD4-D23725EC4E59}" type="presOf" srcId="{D5DF1F02-0DDF-4704-AE11-398A6921C522}" destId="{99E0140D-24B9-44CA-941D-0804C7A96809}" srcOrd="0" destOrd="0" presId="urn:microsoft.com/office/officeart/2005/8/layout/hierarchy2"/>
    <dgm:cxn modelId="{32DC596A-2816-4971-91C4-1BA923FE7E45}" type="presOf" srcId="{196B451C-6778-42E3-9C62-0A7C9900AD99}" destId="{9F50B2DE-55DD-419D-9A0A-C4F609185693}" srcOrd="0" destOrd="0" presId="urn:microsoft.com/office/officeart/2005/8/layout/hierarchy2"/>
    <dgm:cxn modelId="{9477A2FC-0CB6-4949-A2DD-73748AF0A18F}" srcId="{D5DF1F02-0DDF-4704-AE11-398A6921C522}" destId="{FB9ACD4C-5E09-40E1-B1DB-7BCD058CC8B9}" srcOrd="0" destOrd="0" parTransId="{C39B09A3-7D27-4816-8A24-DAB42A6BCE5E}" sibTransId="{D1A206B1-58BA-416E-9EDD-49F82DC3E29B}"/>
    <dgm:cxn modelId="{D0E387BA-4B30-4B76-BD98-F098C38376E3}" type="presOf" srcId="{196B451C-6778-42E3-9C62-0A7C9900AD99}" destId="{2E9B8CFF-59F8-4698-B752-5EB80CA83A1D}" srcOrd="1" destOrd="0" presId="urn:microsoft.com/office/officeart/2005/8/layout/hierarchy2"/>
    <dgm:cxn modelId="{F1823E10-B419-4C1E-9174-5D35F02DE234}" type="presOf" srcId="{FB9ACD4C-5E09-40E1-B1DB-7BCD058CC8B9}" destId="{7318167D-9BD8-4649-946E-67C1946C409F}" srcOrd="0" destOrd="0" presId="urn:microsoft.com/office/officeart/2005/8/layout/hierarchy2"/>
    <dgm:cxn modelId="{9C8A039D-800D-4709-96E5-3BCC68001957}" type="presOf" srcId="{C39B09A3-7D27-4816-8A24-DAB42A6BCE5E}" destId="{1FBEA90C-1933-4682-8C5B-3586E63320C9}" srcOrd="0" destOrd="0" presId="urn:microsoft.com/office/officeart/2005/8/layout/hierarchy2"/>
    <dgm:cxn modelId="{5D2A9DE7-BD37-43A6-AAC0-7470D3C6E9B7}" type="presOf" srcId="{3B0040FE-4A3D-4FCC-825C-1B9F63678978}" destId="{400E0BA3-B347-41EF-B579-A14F430B18B6}" srcOrd="0" destOrd="0" presId="urn:microsoft.com/office/officeart/2005/8/layout/hierarchy2"/>
    <dgm:cxn modelId="{50ACAFD2-58E5-4858-A7DB-E1B3D7665C64}" srcId="{10805A2B-DFEB-4E45-B977-6F91E3C2D9AF}" destId="{D5DF1F02-0DDF-4704-AE11-398A6921C522}" srcOrd="0" destOrd="0" parTransId="{3B0040FE-4A3D-4FCC-825C-1B9F63678978}" sibTransId="{C49ABFB4-DF3A-49E6-8DCD-963068BD1946}"/>
    <dgm:cxn modelId="{53AA7BB7-0445-4C4B-9CD7-E08D6B05D6E2}" type="presOf" srcId="{E0338AC9-6453-4009-A35B-D119F66D477D}" destId="{084F1E26-7CE2-49E3-BA8E-435B21CB0EB5}" srcOrd="0" destOrd="0" presId="urn:microsoft.com/office/officeart/2005/8/layout/hierarchy2"/>
    <dgm:cxn modelId="{02976698-5724-45E9-9AA0-73CD08C6F04C}" type="presOf" srcId="{C39B09A3-7D27-4816-8A24-DAB42A6BCE5E}" destId="{A61085C9-A1E7-48BD-B295-F3C75F7083AD}" srcOrd="1" destOrd="0" presId="urn:microsoft.com/office/officeart/2005/8/layout/hierarchy2"/>
    <dgm:cxn modelId="{A6966BA6-A17F-42E1-9D56-83E16CAEDDE6}" type="presOf" srcId="{E4DAD0AD-801D-4638-A61B-429B47B291CB}" destId="{09440A71-EB5C-4068-B823-6557FDC60C2B}" srcOrd="0" destOrd="0" presId="urn:microsoft.com/office/officeart/2005/8/layout/hierarchy2"/>
    <dgm:cxn modelId="{A7472C5E-4F8F-4D30-8504-6B4AE7434595}" type="presParOf" srcId="{9C85508F-72AC-4E86-8ABD-8047DD06A504}" destId="{880EBEA5-DB0C-4578-9167-BFACD092E6BD}" srcOrd="0" destOrd="0" presId="urn:microsoft.com/office/officeart/2005/8/layout/hierarchy2"/>
    <dgm:cxn modelId="{10AC7E31-2778-4F59-8491-730051F325D0}" type="presParOf" srcId="{880EBEA5-DB0C-4578-9167-BFACD092E6BD}" destId="{18B063BC-11D5-4485-BFF4-82EC6A5768F2}" srcOrd="0" destOrd="0" presId="urn:microsoft.com/office/officeart/2005/8/layout/hierarchy2"/>
    <dgm:cxn modelId="{04441B21-4A11-48BE-9A59-02176CF0F895}" type="presParOf" srcId="{880EBEA5-DB0C-4578-9167-BFACD092E6BD}" destId="{5902CC35-37C2-49B7-8DB1-38291793CD55}" srcOrd="1" destOrd="0" presId="urn:microsoft.com/office/officeart/2005/8/layout/hierarchy2"/>
    <dgm:cxn modelId="{51871521-95D2-4594-A12B-8B0AF029C9C7}" type="presParOf" srcId="{5902CC35-37C2-49B7-8DB1-38291793CD55}" destId="{400E0BA3-B347-41EF-B579-A14F430B18B6}" srcOrd="0" destOrd="0" presId="urn:microsoft.com/office/officeart/2005/8/layout/hierarchy2"/>
    <dgm:cxn modelId="{F35B6D07-F161-43B7-9FBB-55AA2B5670EA}" type="presParOf" srcId="{400E0BA3-B347-41EF-B579-A14F430B18B6}" destId="{19C88453-0912-4D60-BAF2-B9DA8E17ED62}" srcOrd="0" destOrd="0" presId="urn:microsoft.com/office/officeart/2005/8/layout/hierarchy2"/>
    <dgm:cxn modelId="{E2A9003D-0273-4995-8F02-B806894EC9B4}" type="presParOf" srcId="{5902CC35-37C2-49B7-8DB1-38291793CD55}" destId="{EB35DC66-F38D-4C4F-BD25-A803925BD85C}" srcOrd="1" destOrd="0" presId="urn:microsoft.com/office/officeart/2005/8/layout/hierarchy2"/>
    <dgm:cxn modelId="{BF4E4277-1CD3-4562-AA4A-7F101CE3F9E9}" type="presParOf" srcId="{EB35DC66-F38D-4C4F-BD25-A803925BD85C}" destId="{99E0140D-24B9-44CA-941D-0804C7A96809}" srcOrd="0" destOrd="0" presId="urn:microsoft.com/office/officeart/2005/8/layout/hierarchy2"/>
    <dgm:cxn modelId="{66E4AAFB-5BEB-42E3-96D6-322B5ABDCA53}" type="presParOf" srcId="{EB35DC66-F38D-4C4F-BD25-A803925BD85C}" destId="{82C1E0A3-D7CA-4877-ABAE-F45B0A320CB0}" srcOrd="1" destOrd="0" presId="urn:microsoft.com/office/officeart/2005/8/layout/hierarchy2"/>
    <dgm:cxn modelId="{559B0C0F-B50A-403D-BD6E-CBFE5B4D8EBD}" type="presParOf" srcId="{82C1E0A3-D7CA-4877-ABAE-F45B0A320CB0}" destId="{1FBEA90C-1933-4682-8C5B-3586E63320C9}" srcOrd="0" destOrd="0" presId="urn:microsoft.com/office/officeart/2005/8/layout/hierarchy2"/>
    <dgm:cxn modelId="{8A9552FF-0A91-48F5-B4F6-AD58BB55127D}" type="presParOf" srcId="{1FBEA90C-1933-4682-8C5B-3586E63320C9}" destId="{A61085C9-A1E7-48BD-B295-F3C75F7083AD}" srcOrd="0" destOrd="0" presId="urn:microsoft.com/office/officeart/2005/8/layout/hierarchy2"/>
    <dgm:cxn modelId="{6F61FBBF-DA10-49F6-B846-9AB4146BDEB5}" type="presParOf" srcId="{82C1E0A3-D7CA-4877-ABAE-F45B0A320CB0}" destId="{847D623A-3A06-4DDA-8329-CCCE280A141D}" srcOrd="1" destOrd="0" presId="urn:microsoft.com/office/officeart/2005/8/layout/hierarchy2"/>
    <dgm:cxn modelId="{4C8C39DC-5454-477E-A9D6-DB7A76181D8A}" type="presParOf" srcId="{847D623A-3A06-4DDA-8329-CCCE280A141D}" destId="{7318167D-9BD8-4649-946E-67C1946C409F}" srcOrd="0" destOrd="0" presId="urn:microsoft.com/office/officeart/2005/8/layout/hierarchy2"/>
    <dgm:cxn modelId="{A7E7F612-73D6-4EE4-9F77-EC898A2AC1B2}" type="presParOf" srcId="{847D623A-3A06-4DDA-8329-CCCE280A141D}" destId="{E5D94064-9CA3-4E26-95E4-855B31676788}" srcOrd="1" destOrd="0" presId="urn:microsoft.com/office/officeart/2005/8/layout/hierarchy2"/>
    <dgm:cxn modelId="{D86F135F-3834-484E-A62C-CE727D960A66}" type="presParOf" srcId="{82C1E0A3-D7CA-4877-ABAE-F45B0A320CB0}" destId="{9F50B2DE-55DD-419D-9A0A-C4F609185693}" srcOrd="2" destOrd="0" presId="urn:microsoft.com/office/officeart/2005/8/layout/hierarchy2"/>
    <dgm:cxn modelId="{98BAABE3-41EA-4D46-8E51-85660311B1C4}" type="presParOf" srcId="{9F50B2DE-55DD-419D-9A0A-C4F609185693}" destId="{2E9B8CFF-59F8-4698-B752-5EB80CA83A1D}" srcOrd="0" destOrd="0" presId="urn:microsoft.com/office/officeart/2005/8/layout/hierarchy2"/>
    <dgm:cxn modelId="{4425110D-B81A-45C7-A73C-147F8CFD3C81}" type="presParOf" srcId="{82C1E0A3-D7CA-4877-ABAE-F45B0A320CB0}" destId="{56C2299D-079A-4B14-BDAE-A30B9A5989E0}" srcOrd="3" destOrd="0" presId="urn:microsoft.com/office/officeart/2005/8/layout/hierarchy2"/>
    <dgm:cxn modelId="{0FC549E0-EF2B-4AAE-B60C-1F3B9C8080FA}" type="presParOf" srcId="{56C2299D-079A-4B14-BDAE-A30B9A5989E0}" destId="{09440A71-EB5C-4068-B823-6557FDC60C2B}" srcOrd="0" destOrd="0" presId="urn:microsoft.com/office/officeart/2005/8/layout/hierarchy2"/>
    <dgm:cxn modelId="{DB25335E-7E29-42E3-82A1-A5ADD6322D85}" type="presParOf" srcId="{56C2299D-079A-4B14-BDAE-A30B9A5989E0}" destId="{869ECCBD-4144-4B0A-8481-413763727F3A}" srcOrd="1" destOrd="0" presId="urn:microsoft.com/office/officeart/2005/8/layout/hierarchy2"/>
    <dgm:cxn modelId="{105F7508-B7A7-4F69-83F2-B93E0D46B4F1}" type="presParOf" srcId="{5902CC35-37C2-49B7-8DB1-38291793CD55}" destId="{499887A4-AB7B-4263-8B12-32B537ECC108}" srcOrd="2" destOrd="0" presId="urn:microsoft.com/office/officeart/2005/8/layout/hierarchy2"/>
    <dgm:cxn modelId="{E23E363A-582E-4942-88FB-33841A319F69}" type="presParOf" srcId="{499887A4-AB7B-4263-8B12-32B537ECC108}" destId="{52754C2F-E536-4748-A65E-E9A768D4A9F2}" srcOrd="0" destOrd="0" presId="urn:microsoft.com/office/officeart/2005/8/layout/hierarchy2"/>
    <dgm:cxn modelId="{A37DF266-8AD2-43C0-9F5F-F6550D3FBFF1}" type="presParOf" srcId="{5902CC35-37C2-49B7-8DB1-38291793CD55}" destId="{1C3CF775-8650-46CB-981C-D39C13F012CC}" srcOrd="3" destOrd="0" presId="urn:microsoft.com/office/officeart/2005/8/layout/hierarchy2"/>
    <dgm:cxn modelId="{C239F944-4E15-49EC-A6DF-C4BB1E34A07A}" type="presParOf" srcId="{1C3CF775-8650-46CB-981C-D39C13F012CC}" destId="{084F1E26-7CE2-49E3-BA8E-435B21CB0EB5}" srcOrd="0" destOrd="0" presId="urn:microsoft.com/office/officeart/2005/8/layout/hierarchy2"/>
    <dgm:cxn modelId="{23C8A52B-ECB3-4776-900A-296B7778EFDA}" type="presParOf" srcId="{1C3CF775-8650-46CB-981C-D39C13F012CC}" destId="{49735CF0-E443-4959-892A-D1BE00E7EE9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C1713E5-DC68-4D58-ABB5-3C3ED43CECDB}" type="doc">
      <dgm:prSet loTypeId="urn:microsoft.com/office/officeart/2008/layout/LinedList" loCatId="hierarchy" qsTypeId="urn:microsoft.com/office/officeart/2005/8/quickstyle/3d3" qsCatId="3D" csTypeId="urn:microsoft.com/office/officeart/2005/8/colors/accent1_2" csCatId="accent1" phldr="1"/>
      <dgm:spPr/>
      <dgm:t>
        <a:bodyPr/>
        <a:lstStyle/>
        <a:p>
          <a:endParaRPr lang="en-US"/>
        </a:p>
      </dgm:t>
    </dgm:pt>
    <dgm:pt modelId="{94FEFF20-ED91-48A0-A5CC-425062067DD1}">
      <dgm:prSet phldrT="[Text]" custT="1"/>
      <dgm:spPr/>
      <dgm:t>
        <a:bodyPr/>
        <a:lstStyle/>
        <a:p>
          <a:r>
            <a:rPr lang="en-US" sz="2000" b="1" dirty="0" smtClean="0">
              <a:solidFill>
                <a:schemeClr val="bg1"/>
              </a:solidFill>
            </a:rPr>
            <a:t>What is not </a:t>
          </a:r>
          <a:r>
            <a:rPr lang="en-US" sz="1800" b="1" dirty="0" smtClean="0">
              <a:solidFill>
                <a:schemeClr val="bg1"/>
              </a:solidFill>
            </a:rPr>
            <a:t>considered</a:t>
          </a:r>
          <a:r>
            <a:rPr lang="en-US" sz="2000" b="1" dirty="0" smtClean="0">
              <a:solidFill>
                <a:schemeClr val="bg1"/>
              </a:solidFill>
            </a:rPr>
            <a:t> as</a:t>
          </a:r>
        </a:p>
        <a:p>
          <a:r>
            <a:rPr lang="en-US" sz="1600" b="1" dirty="0" smtClean="0">
              <a:solidFill>
                <a:schemeClr val="bg1"/>
              </a:solidFill>
            </a:rPr>
            <a:t>Employment</a:t>
          </a:r>
          <a:r>
            <a:rPr lang="en-US" sz="2000" b="1" dirty="0" smtClean="0">
              <a:solidFill>
                <a:schemeClr val="bg1"/>
              </a:solidFill>
            </a:rPr>
            <a:t> outside india</a:t>
          </a:r>
          <a:endParaRPr lang="en-US" sz="2000" b="1" dirty="0">
            <a:solidFill>
              <a:schemeClr val="bg1"/>
            </a:solidFill>
          </a:endParaRPr>
        </a:p>
      </dgm:t>
    </dgm:pt>
    <dgm:pt modelId="{9C3EA0DA-2304-45B0-B6A1-939F1E15A3E1}" type="parTrans" cxnId="{EEEC31D5-B114-4FE5-B146-1C2F344A0AAB}">
      <dgm:prSet/>
      <dgm:spPr/>
      <dgm:t>
        <a:bodyPr/>
        <a:lstStyle/>
        <a:p>
          <a:endParaRPr lang="en-US"/>
        </a:p>
      </dgm:t>
    </dgm:pt>
    <dgm:pt modelId="{FF53EFE3-8242-4156-B512-6641C5C75634}" type="sibTrans" cxnId="{EEEC31D5-B114-4FE5-B146-1C2F344A0AAB}">
      <dgm:prSet/>
      <dgm:spPr/>
      <dgm:t>
        <a:bodyPr/>
        <a:lstStyle/>
        <a:p>
          <a:endParaRPr lang="en-US"/>
        </a:p>
      </dgm:t>
    </dgm:pt>
    <dgm:pt modelId="{BD2ED9AB-FAC5-4F27-BADF-1BDEA851C7DE}">
      <dgm:prSet phldrT="[Text]"/>
      <dgm:spPr/>
      <dgm:t>
        <a:bodyPr/>
        <a:lstStyle/>
        <a:p>
          <a:r>
            <a:rPr lang="en-US" b="1" dirty="0" smtClean="0"/>
            <a:t>Leaving India on Business Travel</a:t>
          </a:r>
          <a:endParaRPr lang="en-US" b="1" dirty="0"/>
        </a:p>
      </dgm:t>
    </dgm:pt>
    <dgm:pt modelId="{C8718F9A-0F09-47A4-BEF9-974FDFEC3836}" type="parTrans" cxnId="{608311BD-0A95-4806-886D-384F218F1460}">
      <dgm:prSet/>
      <dgm:spPr/>
      <dgm:t>
        <a:bodyPr/>
        <a:lstStyle/>
        <a:p>
          <a:endParaRPr lang="en-US"/>
        </a:p>
      </dgm:t>
    </dgm:pt>
    <dgm:pt modelId="{5DCD3D64-EF1F-4330-A6C7-47A330505B31}" type="sibTrans" cxnId="{608311BD-0A95-4806-886D-384F218F1460}">
      <dgm:prSet/>
      <dgm:spPr/>
      <dgm:t>
        <a:bodyPr/>
        <a:lstStyle/>
        <a:p>
          <a:endParaRPr lang="en-US"/>
        </a:p>
      </dgm:t>
    </dgm:pt>
    <dgm:pt modelId="{AA57B5B4-6114-413E-A91F-52D9C817884E}">
      <dgm:prSet phldrT="[Text]"/>
      <dgm:spPr/>
      <dgm:t>
        <a:bodyPr/>
        <a:lstStyle/>
        <a:p>
          <a:r>
            <a:rPr lang="en-US" b="1" dirty="0" smtClean="0"/>
            <a:t>Leaving India to study abroad and incidentally works outside india</a:t>
          </a:r>
          <a:endParaRPr lang="en-US" b="1" dirty="0"/>
        </a:p>
      </dgm:t>
    </dgm:pt>
    <dgm:pt modelId="{AE3A28EE-A561-4121-917C-F988B37C4266}" type="parTrans" cxnId="{BD965F11-4D70-48B3-8437-95A5FD19501A}">
      <dgm:prSet/>
      <dgm:spPr/>
      <dgm:t>
        <a:bodyPr/>
        <a:lstStyle/>
        <a:p>
          <a:endParaRPr lang="en-US"/>
        </a:p>
      </dgm:t>
    </dgm:pt>
    <dgm:pt modelId="{75EB7EE5-3CB6-4894-99F7-D5D2A95FD8D2}" type="sibTrans" cxnId="{BD965F11-4D70-48B3-8437-95A5FD19501A}">
      <dgm:prSet/>
      <dgm:spPr/>
      <dgm:t>
        <a:bodyPr/>
        <a:lstStyle/>
        <a:p>
          <a:endParaRPr lang="en-US"/>
        </a:p>
      </dgm:t>
    </dgm:pt>
    <dgm:pt modelId="{2608ACEC-09DB-4E44-8A12-413B96F1B58D}">
      <dgm:prSet phldrT="[Text]"/>
      <dgm:spPr/>
      <dgm:t>
        <a:bodyPr/>
        <a:lstStyle/>
        <a:p>
          <a:r>
            <a:rPr lang="en-US" b="1" dirty="0" smtClean="0"/>
            <a:t>Deputation outside india to associated company but employment contract continues with Indian company</a:t>
          </a:r>
          <a:endParaRPr lang="en-US" b="1" dirty="0"/>
        </a:p>
      </dgm:t>
    </dgm:pt>
    <dgm:pt modelId="{DD7319FE-67B7-480C-A5D3-E99F755A3F6B}" type="parTrans" cxnId="{6EE015D1-E0E5-411E-82E5-9597D9BF252B}">
      <dgm:prSet/>
      <dgm:spPr/>
      <dgm:t>
        <a:bodyPr/>
        <a:lstStyle/>
        <a:p>
          <a:endParaRPr lang="en-US"/>
        </a:p>
      </dgm:t>
    </dgm:pt>
    <dgm:pt modelId="{9DC9B898-74F5-443D-A296-1E624ECAC3EC}" type="sibTrans" cxnId="{6EE015D1-E0E5-411E-82E5-9597D9BF252B}">
      <dgm:prSet/>
      <dgm:spPr/>
      <dgm:t>
        <a:bodyPr/>
        <a:lstStyle/>
        <a:p>
          <a:endParaRPr lang="en-US"/>
        </a:p>
      </dgm:t>
    </dgm:pt>
    <dgm:pt modelId="{969CF0E1-7D7B-4265-8F3E-BB380A03E797}" type="pres">
      <dgm:prSet presAssocID="{AC1713E5-DC68-4D58-ABB5-3C3ED43CECDB}" presName="vert0" presStyleCnt="0">
        <dgm:presLayoutVars>
          <dgm:dir/>
          <dgm:animOne val="branch"/>
          <dgm:animLvl val="lvl"/>
        </dgm:presLayoutVars>
      </dgm:prSet>
      <dgm:spPr/>
      <dgm:t>
        <a:bodyPr/>
        <a:lstStyle/>
        <a:p>
          <a:endParaRPr lang="en-US"/>
        </a:p>
      </dgm:t>
    </dgm:pt>
    <dgm:pt modelId="{F1B41DC1-9ADD-489A-A24C-9C7786C807CC}" type="pres">
      <dgm:prSet presAssocID="{94FEFF20-ED91-48A0-A5CC-425062067DD1}" presName="thickLine" presStyleLbl="alignNode1" presStyleIdx="0" presStyleCnt="1"/>
      <dgm:spPr/>
      <dgm:t>
        <a:bodyPr/>
        <a:lstStyle/>
        <a:p>
          <a:endParaRPr lang="en-US"/>
        </a:p>
      </dgm:t>
    </dgm:pt>
    <dgm:pt modelId="{A633EA36-F21C-4688-932C-8EC849F7DAA9}" type="pres">
      <dgm:prSet presAssocID="{94FEFF20-ED91-48A0-A5CC-425062067DD1}" presName="horz1" presStyleCnt="0"/>
      <dgm:spPr/>
      <dgm:t>
        <a:bodyPr/>
        <a:lstStyle/>
        <a:p>
          <a:endParaRPr lang="en-US"/>
        </a:p>
      </dgm:t>
    </dgm:pt>
    <dgm:pt modelId="{2B8E0C59-1D03-4F3E-B24D-F644E9AA74D7}" type="pres">
      <dgm:prSet presAssocID="{94FEFF20-ED91-48A0-A5CC-425062067DD1}" presName="tx1" presStyleLbl="revTx" presStyleIdx="0" presStyleCnt="4" custScaleX="90493" custLinFactNeighborX="-8715" custLinFactNeighborY="-2023"/>
      <dgm:spPr/>
      <dgm:t>
        <a:bodyPr/>
        <a:lstStyle/>
        <a:p>
          <a:endParaRPr lang="en-US"/>
        </a:p>
      </dgm:t>
    </dgm:pt>
    <dgm:pt modelId="{8BF95CE2-2EEC-47D5-A70D-E7FAD036884F}" type="pres">
      <dgm:prSet presAssocID="{94FEFF20-ED91-48A0-A5CC-425062067DD1}" presName="vert1" presStyleCnt="0"/>
      <dgm:spPr/>
      <dgm:t>
        <a:bodyPr/>
        <a:lstStyle/>
        <a:p>
          <a:endParaRPr lang="en-US"/>
        </a:p>
      </dgm:t>
    </dgm:pt>
    <dgm:pt modelId="{BE338B19-9233-42A0-B803-0C2E579BC3EA}" type="pres">
      <dgm:prSet presAssocID="{BD2ED9AB-FAC5-4F27-BADF-1BDEA851C7DE}" presName="vertSpace2a" presStyleCnt="0"/>
      <dgm:spPr/>
      <dgm:t>
        <a:bodyPr/>
        <a:lstStyle/>
        <a:p>
          <a:endParaRPr lang="en-US"/>
        </a:p>
      </dgm:t>
    </dgm:pt>
    <dgm:pt modelId="{5BD321EA-ED8E-47B2-980F-D4C000267A78}" type="pres">
      <dgm:prSet presAssocID="{BD2ED9AB-FAC5-4F27-BADF-1BDEA851C7DE}" presName="horz2" presStyleCnt="0"/>
      <dgm:spPr/>
      <dgm:t>
        <a:bodyPr/>
        <a:lstStyle/>
        <a:p>
          <a:endParaRPr lang="en-US"/>
        </a:p>
      </dgm:t>
    </dgm:pt>
    <dgm:pt modelId="{85D0ADC3-82FA-43CE-8219-0ADBA86C9F59}" type="pres">
      <dgm:prSet presAssocID="{BD2ED9AB-FAC5-4F27-BADF-1BDEA851C7DE}" presName="horzSpace2" presStyleCnt="0"/>
      <dgm:spPr/>
      <dgm:t>
        <a:bodyPr/>
        <a:lstStyle/>
        <a:p>
          <a:endParaRPr lang="en-US"/>
        </a:p>
      </dgm:t>
    </dgm:pt>
    <dgm:pt modelId="{88CD18B7-5E7A-47A9-8656-03A69BA7EFEC}" type="pres">
      <dgm:prSet presAssocID="{BD2ED9AB-FAC5-4F27-BADF-1BDEA851C7DE}" presName="tx2" presStyleLbl="revTx" presStyleIdx="1" presStyleCnt="4"/>
      <dgm:spPr/>
      <dgm:t>
        <a:bodyPr/>
        <a:lstStyle/>
        <a:p>
          <a:endParaRPr lang="en-US"/>
        </a:p>
      </dgm:t>
    </dgm:pt>
    <dgm:pt modelId="{3828FABE-1758-4037-9DE5-4C2C404923AF}" type="pres">
      <dgm:prSet presAssocID="{BD2ED9AB-FAC5-4F27-BADF-1BDEA851C7DE}" presName="vert2" presStyleCnt="0"/>
      <dgm:spPr/>
      <dgm:t>
        <a:bodyPr/>
        <a:lstStyle/>
        <a:p>
          <a:endParaRPr lang="en-US"/>
        </a:p>
      </dgm:t>
    </dgm:pt>
    <dgm:pt modelId="{40C75C9C-B9B1-4FA6-8C90-0A5736F81678}" type="pres">
      <dgm:prSet presAssocID="{BD2ED9AB-FAC5-4F27-BADF-1BDEA851C7DE}" presName="thinLine2b" presStyleLbl="callout" presStyleIdx="0" presStyleCnt="3" custLinFactY="-596334" custLinFactNeighborX="-197" custLinFactNeighborY="-600000"/>
      <dgm:spPr/>
      <dgm:t>
        <a:bodyPr/>
        <a:lstStyle/>
        <a:p>
          <a:endParaRPr lang="en-US"/>
        </a:p>
      </dgm:t>
    </dgm:pt>
    <dgm:pt modelId="{BC9F9365-80D3-4FAE-9452-98C0A1CF5647}" type="pres">
      <dgm:prSet presAssocID="{BD2ED9AB-FAC5-4F27-BADF-1BDEA851C7DE}" presName="vertSpace2b" presStyleCnt="0"/>
      <dgm:spPr/>
      <dgm:t>
        <a:bodyPr/>
        <a:lstStyle/>
        <a:p>
          <a:endParaRPr lang="en-US"/>
        </a:p>
      </dgm:t>
    </dgm:pt>
    <dgm:pt modelId="{1BE0C343-D6AF-4202-823A-981CB668D69C}" type="pres">
      <dgm:prSet presAssocID="{AA57B5B4-6114-413E-A91F-52D9C817884E}" presName="horz2" presStyleCnt="0"/>
      <dgm:spPr/>
      <dgm:t>
        <a:bodyPr/>
        <a:lstStyle/>
        <a:p>
          <a:endParaRPr lang="en-US"/>
        </a:p>
      </dgm:t>
    </dgm:pt>
    <dgm:pt modelId="{92BD857E-00F5-4893-8EF1-9F6D6476D58E}" type="pres">
      <dgm:prSet presAssocID="{AA57B5B4-6114-413E-A91F-52D9C817884E}" presName="horzSpace2" presStyleCnt="0"/>
      <dgm:spPr/>
      <dgm:t>
        <a:bodyPr/>
        <a:lstStyle/>
        <a:p>
          <a:endParaRPr lang="en-US"/>
        </a:p>
      </dgm:t>
    </dgm:pt>
    <dgm:pt modelId="{EE3D2738-97A3-43C1-80A3-A49D36737D28}" type="pres">
      <dgm:prSet presAssocID="{AA57B5B4-6114-413E-A91F-52D9C817884E}" presName="tx2" presStyleLbl="revTx" presStyleIdx="2" presStyleCnt="4" custLinFactNeighborX="-1615" custLinFactNeighborY="-39588"/>
      <dgm:spPr/>
      <dgm:t>
        <a:bodyPr/>
        <a:lstStyle/>
        <a:p>
          <a:endParaRPr lang="en-US"/>
        </a:p>
      </dgm:t>
    </dgm:pt>
    <dgm:pt modelId="{24D8EFDC-60DE-4E6B-8538-E5C393D33471}" type="pres">
      <dgm:prSet presAssocID="{AA57B5B4-6114-413E-A91F-52D9C817884E}" presName="vert2" presStyleCnt="0"/>
      <dgm:spPr/>
      <dgm:t>
        <a:bodyPr/>
        <a:lstStyle/>
        <a:p>
          <a:endParaRPr lang="en-US"/>
        </a:p>
      </dgm:t>
    </dgm:pt>
    <dgm:pt modelId="{098685C9-7020-4E7E-8FE4-C6142648E7AE}" type="pres">
      <dgm:prSet presAssocID="{AA57B5B4-6114-413E-A91F-52D9C817884E}" presName="thinLine2b" presStyleLbl="callout" presStyleIdx="1" presStyleCnt="3" custLinFactY="-829257" custLinFactNeighborX="0" custLinFactNeighborY="-900000"/>
      <dgm:spPr/>
      <dgm:t>
        <a:bodyPr/>
        <a:lstStyle/>
        <a:p>
          <a:endParaRPr lang="en-US"/>
        </a:p>
      </dgm:t>
    </dgm:pt>
    <dgm:pt modelId="{626355A4-8633-4C03-A315-CBC91939B56B}" type="pres">
      <dgm:prSet presAssocID="{AA57B5B4-6114-413E-A91F-52D9C817884E}" presName="vertSpace2b" presStyleCnt="0"/>
      <dgm:spPr/>
      <dgm:t>
        <a:bodyPr/>
        <a:lstStyle/>
        <a:p>
          <a:endParaRPr lang="en-US"/>
        </a:p>
      </dgm:t>
    </dgm:pt>
    <dgm:pt modelId="{8956D606-751A-41C2-A10A-C960EC5B89F6}" type="pres">
      <dgm:prSet presAssocID="{2608ACEC-09DB-4E44-8A12-413B96F1B58D}" presName="horz2" presStyleCnt="0"/>
      <dgm:spPr/>
      <dgm:t>
        <a:bodyPr/>
        <a:lstStyle/>
        <a:p>
          <a:endParaRPr lang="en-US"/>
        </a:p>
      </dgm:t>
    </dgm:pt>
    <dgm:pt modelId="{583DC400-840D-4F34-AD10-F595C2B28852}" type="pres">
      <dgm:prSet presAssocID="{2608ACEC-09DB-4E44-8A12-413B96F1B58D}" presName="horzSpace2" presStyleCnt="0"/>
      <dgm:spPr/>
      <dgm:t>
        <a:bodyPr/>
        <a:lstStyle/>
        <a:p>
          <a:endParaRPr lang="en-US"/>
        </a:p>
      </dgm:t>
    </dgm:pt>
    <dgm:pt modelId="{F8716187-3799-4E06-94EA-1423095D4540}" type="pres">
      <dgm:prSet presAssocID="{2608ACEC-09DB-4E44-8A12-413B96F1B58D}" presName="tx2" presStyleLbl="revTx" presStyleIdx="3" presStyleCnt="4" custLinFactNeighborX="-1211" custLinFactNeighborY="-58621"/>
      <dgm:spPr/>
      <dgm:t>
        <a:bodyPr/>
        <a:lstStyle/>
        <a:p>
          <a:endParaRPr lang="en-US"/>
        </a:p>
      </dgm:t>
    </dgm:pt>
    <dgm:pt modelId="{F23DC555-7BB6-4E66-A467-F1FD42F6F1BB}" type="pres">
      <dgm:prSet presAssocID="{2608ACEC-09DB-4E44-8A12-413B96F1B58D}" presName="vert2" presStyleCnt="0"/>
      <dgm:spPr/>
      <dgm:t>
        <a:bodyPr/>
        <a:lstStyle/>
        <a:p>
          <a:endParaRPr lang="en-US"/>
        </a:p>
      </dgm:t>
    </dgm:pt>
    <dgm:pt modelId="{59CE9A88-DAAC-4B61-B9A0-3FB046AF6963}" type="pres">
      <dgm:prSet presAssocID="{2608ACEC-09DB-4E44-8A12-413B96F1B58D}" presName="thinLine2b" presStyleLbl="callout" presStyleIdx="2" presStyleCnt="3" custLinFactY="-800000" custLinFactNeighborX="-198" custLinFactNeighborY="-838120"/>
      <dgm:spPr/>
      <dgm:t>
        <a:bodyPr/>
        <a:lstStyle/>
        <a:p>
          <a:endParaRPr lang="en-US"/>
        </a:p>
      </dgm:t>
    </dgm:pt>
    <dgm:pt modelId="{F713E6CB-4E00-406E-8C01-497BA7E97C1A}" type="pres">
      <dgm:prSet presAssocID="{2608ACEC-09DB-4E44-8A12-413B96F1B58D}" presName="vertSpace2b" presStyleCnt="0"/>
      <dgm:spPr/>
      <dgm:t>
        <a:bodyPr/>
        <a:lstStyle/>
        <a:p>
          <a:endParaRPr lang="en-US"/>
        </a:p>
      </dgm:t>
    </dgm:pt>
  </dgm:ptLst>
  <dgm:cxnLst>
    <dgm:cxn modelId="{0610C51F-4C57-4259-8398-EE7C24A0BE82}" type="presOf" srcId="{AA57B5B4-6114-413E-A91F-52D9C817884E}" destId="{EE3D2738-97A3-43C1-80A3-A49D36737D28}" srcOrd="0" destOrd="0" presId="urn:microsoft.com/office/officeart/2008/layout/LinedList"/>
    <dgm:cxn modelId="{F53D175E-1C90-4DC1-AE66-0E7B650B16D0}" type="presOf" srcId="{2608ACEC-09DB-4E44-8A12-413B96F1B58D}" destId="{F8716187-3799-4E06-94EA-1423095D4540}" srcOrd="0" destOrd="0" presId="urn:microsoft.com/office/officeart/2008/layout/LinedList"/>
    <dgm:cxn modelId="{608311BD-0A95-4806-886D-384F218F1460}" srcId="{94FEFF20-ED91-48A0-A5CC-425062067DD1}" destId="{BD2ED9AB-FAC5-4F27-BADF-1BDEA851C7DE}" srcOrd="0" destOrd="0" parTransId="{C8718F9A-0F09-47A4-BEF9-974FDFEC3836}" sibTransId="{5DCD3D64-EF1F-4330-A6C7-47A330505B31}"/>
    <dgm:cxn modelId="{5A272BE1-2D9C-4DA8-B5D3-0CB80ECD4220}" type="presOf" srcId="{94FEFF20-ED91-48A0-A5CC-425062067DD1}" destId="{2B8E0C59-1D03-4F3E-B24D-F644E9AA74D7}" srcOrd="0" destOrd="0" presId="urn:microsoft.com/office/officeart/2008/layout/LinedList"/>
    <dgm:cxn modelId="{6EE015D1-E0E5-411E-82E5-9597D9BF252B}" srcId="{94FEFF20-ED91-48A0-A5CC-425062067DD1}" destId="{2608ACEC-09DB-4E44-8A12-413B96F1B58D}" srcOrd="2" destOrd="0" parTransId="{DD7319FE-67B7-480C-A5D3-E99F755A3F6B}" sibTransId="{9DC9B898-74F5-443D-A296-1E624ECAC3EC}"/>
    <dgm:cxn modelId="{EEEC31D5-B114-4FE5-B146-1C2F344A0AAB}" srcId="{AC1713E5-DC68-4D58-ABB5-3C3ED43CECDB}" destId="{94FEFF20-ED91-48A0-A5CC-425062067DD1}" srcOrd="0" destOrd="0" parTransId="{9C3EA0DA-2304-45B0-B6A1-939F1E15A3E1}" sibTransId="{FF53EFE3-8242-4156-B512-6641C5C75634}"/>
    <dgm:cxn modelId="{BD965F11-4D70-48B3-8437-95A5FD19501A}" srcId="{94FEFF20-ED91-48A0-A5CC-425062067DD1}" destId="{AA57B5B4-6114-413E-A91F-52D9C817884E}" srcOrd="1" destOrd="0" parTransId="{AE3A28EE-A561-4121-917C-F988B37C4266}" sibTransId="{75EB7EE5-3CB6-4894-99F7-D5D2A95FD8D2}"/>
    <dgm:cxn modelId="{B540D09B-D88A-4930-BFD5-78577A12A85C}" type="presOf" srcId="{BD2ED9AB-FAC5-4F27-BADF-1BDEA851C7DE}" destId="{88CD18B7-5E7A-47A9-8656-03A69BA7EFEC}" srcOrd="0" destOrd="0" presId="urn:microsoft.com/office/officeart/2008/layout/LinedList"/>
    <dgm:cxn modelId="{529895FA-603D-4E16-9C9D-3701E560419E}" type="presOf" srcId="{AC1713E5-DC68-4D58-ABB5-3C3ED43CECDB}" destId="{969CF0E1-7D7B-4265-8F3E-BB380A03E797}" srcOrd="0" destOrd="0" presId="urn:microsoft.com/office/officeart/2008/layout/LinedList"/>
    <dgm:cxn modelId="{EFDF6A0D-D073-4781-B6A1-6E264D4A5262}" type="presParOf" srcId="{969CF0E1-7D7B-4265-8F3E-BB380A03E797}" destId="{F1B41DC1-9ADD-489A-A24C-9C7786C807CC}" srcOrd="0" destOrd="0" presId="urn:microsoft.com/office/officeart/2008/layout/LinedList"/>
    <dgm:cxn modelId="{E2F334FB-1BF9-440A-B027-1BB190B653FE}" type="presParOf" srcId="{969CF0E1-7D7B-4265-8F3E-BB380A03E797}" destId="{A633EA36-F21C-4688-932C-8EC849F7DAA9}" srcOrd="1" destOrd="0" presId="urn:microsoft.com/office/officeart/2008/layout/LinedList"/>
    <dgm:cxn modelId="{F073E620-D233-4F9B-B357-59B6726A6AD0}" type="presParOf" srcId="{A633EA36-F21C-4688-932C-8EC849F7DAA9}" destId="{2B8E0C59-1D03-4F3E-B24D-F644E9AA74D7}" srcOrd="0" destOrd="0" presId="urn:microsoft.com/office/officeart/2008/layout/LinedList"/>
    <dgm:cxn modelId="{2BEB4B8A-C9CE-44B9-95F4-D8146177F185}" type="presParOf" srcId="{A633EA36-F21C-4688-932C-8EC849F7DAA9}" destId="{8BF95CE2-2EEC-47D5-A70D-E7FAD036884F}" srcOrd="1" destOrd="0" presId="urn:microsoft.com/office/officeart/2008/layout/LinedList"/>
    <dgm:cxn modelId="{436A6C6A-BBDC-4441-B3ED-E1A76C7B1178}" type="presParOf" srcId="{8BF95CE2-2EEC-47D5-A70D-E7FAD036884F}" destId="{BE338B19-9233-42A0-B803-0C2E579BC3EA}" srcOrd="0" destOrd="0" presId="urn:microsoft.com/office/officeart/2008/layout/LinedList"/>
    <dgm:cxn modelId="{E73E6177-8DCA-4B8A-8879-77256421CBC2}" type="presParOf" srcId="{8BF95CE2-2EEC-47D5-A70D-E7FAD036884F}" destId="{5BD321EA-ED8E-47B2-980F-D4C000267A78}" srcOrd="1" destOrd="0" presId="urn:microsoft.com/office/officeart/2008/layout/LinedList"/>
    <dgm:cxn modelId="{9787099F-AA3E-4DB1-95B3-BCA06897FC04}" type="presParOf" srcId="{5BD321EA-ED8E-47B2-980F-D4C000267A78}" destId="{85D0ADC3-82FA-43CE-8219-0ADBA86C9F59}" srcOrd="0" destOrd="0" presId="urn:microsoft.com/office/officeart/2008/layout/LinedList"/>
    <dgm:cxn modelId="{F44F0C64-68F6-40CF-9BDE-A4F3DD5E3077}" type="presParOf" srcId="{5BD321EA-ED8E-47B2-980F-D4C000267A78}" destId="{88CD18B7-5E7A-47A9-8656-03A69BA7EFEC}" srcOrd="1" destOrd="0" presId="urn:microsoft.com/office/officeart/2008/layout/LinedList"/>
    <dgm:cxn modelId="{E5E9D932-2F58-469B-B402-59BF74E372DD}" type="presParOf" srcId="{5BD321EA-ED8E-47B2-980F-D4C000267A78}" destId="{3828FABE-1758-4037-9DE5-4C2C404923AF}" srcOrd="2" destOrd="0" presId="urn:microsoft.com/office/officeart/2008/layout/LinedList"/>
    <dgm:cxn modelId="{D4C9F1CD-5E45-4FF8-85AF-3049594C91E9}" type="presParOf" srcId="{8BF95CE2-2EEC-47D5-A70D-E7FAD036884F}" destId="{40C75C9C-B9B1-4FA6-8C90-0A5736F81678}" srcOrd="2" destOrd="0" presId="urn:microsoft.com/office/officeart/2008/layout/LinedList"/>
    <dgm:cxn modelId="{7BAA4DCE-252B-4A2C-A3A9-A118BCFEA783}" type="presParOf" srcId="{8BF95CE2-2EEC-47D5-A70D-E7FAD036884F}" destId="{BC9F9365-80D3-4FAE-9452-98C0A1CF5647}" srcOrd="3" destOrd="0" presId="urn:microsoft.com/office/officeart/2008/layout/LinedList"/>
    <dgm:cxn modelId="{93FEB412-CAB0-47D4-9AE4-26EA58DFAEDD}" type="presParOf" srcId="{8BF95CE2-2EEC-47D5-A70D-E7FAD036884F}" destId="{1BE0C343-D6AF-4202-823A-981CB668D69C}" srcOrd="4" destOrd="0" presId="urn:microsoft.com/office/officeart/2008/layout/LinedList"/>
    <dgm:cxn modelId="{0BC88B78-366C-40E7-80A9-F0CC0E999888}" type="presParOf" srcId="{1BE0C343-D6AF-4202-823A-981CB668D69C}" destId="{92BD857E-00F5-4893-8EF1-9F6D6476D58E}" srcOrd="0" destOrd="0" presId="urn:microsoft.com/office/officeart/2008/layout/LinedList"/>
    <dgm:cxn modelId="{19BDFB1E-1104-453F-BEDF-FC88067F52D2}" type="presParOf" srcId="{1BE0C343-D6AF-4202-823A-981CB668D69C}" destId="{EE3D2738-97A3-43C1-80A3-A49D36737D28}" srcOrd="1" destOrd="0" presId="urn:microsoft.com/office/officeart/2008/layout/LinedList"/>
    <dgm:cxn modelId="{E2D971D8-568A-46FA-84CF-4358C030D9AA}" type="presParOf" srcId="{1BE0C343-D6AF-4202-823A-981CB668D69C}" destId="{24D8EFDC-60DE-4E6B-8538-E5C393D33471}" srcOrd="2" destOrd="0" presId="urn:microsoft.com/office/officeart/2008/layout/LinedList"/>
    <dgm:cxn modelId="{61E68CE6-9E25-4743-BE0B-279FAEEF6157}" type="presParOf" srcId="{8BF95CE2-2EEC-47D5-A70D-E7FAD036884F}" destId="{098685C9-7020-4E7E-8FE4-C6142648E7AE}" srcOrd="5" destOrd="0" presId="urn:microsoft.com/office/officeart/2008/layout/LinedList"/>
    <dgm:cxn modelId="{16643016-D44B-4553-9596-B6A1472E11FF}" type="presParOf" srcId="{8BF95CE2-2EEC-47D5-A70D-E7FAD036884F}" destId="{626355A4-8633-4C03-A315-CBC91939B56B}" srcOrd="6" destOrd="0" presId="urn:microsoft.com/office/officeart/2008/layout/LinedList"/>
    <dgm:cxn modelId="{3B74EFB6-4C25-4F79-BC4E-B15EBFB100A1}" type="presParOf" srcId="{8BF95CE2-2EEC-47D5-A70D-E7FAD036884F}" destId="{8956D606-751A-41C2-A10A-C960EC5B89F6}" srcOrd="7" destOrd="0" presId="urn:microsoft.com/office/officeart/2008/layout/LinedList"/>
    <dgm:cxn modelId="{FEB4F4C0-2C88-4649-81E6-AC2949D76B4D}" type="presParOf" srcId="{8956D606-751A-41C2-A10A-C960EC5B89F6}" destId="{583DC400-840D-4F34-AD10-F595C2B28852}" srcOrd="0" destOrd="0" presId="urn:microsoft.com/office/officeart/2008/layout/LinedList"/>
    <dgm:cxn modelId="{A228C575-E869-4CFF-8E22-3D7CC37D4926}" type="presParOf" srcId="{8956D606-751A-41C2-A10A-C960EC5B89F6}" destId="{F8716187-3799-4E06-94EA-1423095D4540}" srcOrd="1" destOrd="0" presId="urn:microsoft.com/office/officeart/2008/layout/LinedList"/>
    <dgm:cxn modelId="{1F07153E-FD37-4D7B-B98F-9E2B1E2B07B7}" type="presParOf" srcId="{8956D606-751A-41C2-A10A-C960EC5B89F6}" destId="{F23DC555-7BB6-4E66-A467-F1FD42F6F1BB}" srcOrd="2" destOrd="0" presId="urn:microsoft.com/office/officeart/2008/layout/LinedList"/>
    <dgm:cxn modelId="{60B270DB-C7FE-4D85-A313-D352AB986AE0}" type="presParOf" srcId="{8BF95CE2-2EEC-47D5-A70D-E7FAD036884F}" destId="{59CE9A88-DAAC-4B61-B9A0-3FB046AF6963}" srcOrd="8" destOrd="0" presId="urn:microsoft.com/office/officeart/2008/layout/LinedList"/>
    <dgm:cxn modelId="{17409DA5-725B-49A6-B012-5BC5AC6DE242}" type="presParOf" srcId="{8BF95CE2-2EEC-47D5-A70D-E7FAD036884F}" destId="{F713E6CB-4E00-406E-8C01-497BA7E97C1A}"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1713E5-DC68-4D58-ABB5-3C3ED43CECDB}" type="doc">
      <dgm:prSet loTypeId="urn:microsoft.com/office/officeart/2008/layout/LinedList" loCatId="hierarchy" qsTypeId="urn:microsoft.com/office/officeart/2005/8/quickstyle/3d3" qsCatId="3D" csTypeId="urn:microsoft.com/office/officeart/2005/8/colors/accent1_2" csCatId="accent1" phldr="1"/>
      <dgm:spPr/>
      <dgm:t>
        <a:bodyPr/>
        <a:lstStyle/>
        <a:p>
          <a:endParaRPr lang="en-US"/>
        </a:p>
      </dgm:t>
    </dgm:pt>
    <dgm:pt modelId="{94FEFF20-ED91-48A0-A5CC-425062067DD1}">
      <dgm:prSet phldrT="[Text]" custT="1"/>
      <dgm:spPr/>
      <dgm:t>
        <a:bodyPr/>
        <a:lstStyle/>
        <a:p>
          <a:r>
            <a:rPr lang="en-US" sz="2000" b="1" dirty="0" smtClean="0">
              <a:solidFill>
                <a:schemeClr val="bg1"/>
              </a:solidFill>
            </a:rPr>
            <a:t>What is </a:t>
          </a:r>
          <a:r>
            <a:rPr lang="en-US" sz="1800" b="1" dirty="0" smtClean="0">
              <a:solidFill>
                <a:schemeClr val="bg1"/>
              </a:solidFill>
            </a:rPr>
            <a:t>considered</a:t>
          </a:r>
          <a:r>
            <a:rPr lang="en-US" sz="2000" b="1" dirty="0" smtClean="0">
              <a:solidFill>
                <a:schemeClr val="bg1"/>
              </a:solidFill>
            </a:rPr>
            <a:t> as  leaving India      for </a:t>
          </a:r>
          <a:r>
            <a:rPr lang="en-US" sz="1600" b="1" dirty="0" smtClean="0">
              <a:solidFill>
                <a:schemeClr val="bg1"/>
              </a:solidFill>
            </a:rPr>
            <a:t>Employment</a:t>
          </a:r>
          <a:r>
            <a:rPr lang="en-US" sz="2000" b="1" dirty="0" smtClean="0">
              <a:solidFill>
                <a:schemeClr val="bg1"/>
              </a:solidFill>
            </a:rPr>
            <a:t> Purpose</a:t>
          </a:r>
        </a:p>
      </dgm:t>
    </dgm:pt>
    <dgm:pt modelId="{9C3EA0DA-2304-45B0-B6A1-939F1E15A3E1}" type="parTrans" cxnId="{EEEC31D5-B114-4FE5-B146-1C2F344A0AAB}">
      <dgm:prSet/>
      <dgm:spPr/>
      <dgm:t>
        <a:bodyPr/>
        <a:lstStyle/>
        <a:p>
          <a:endParaRPr lang="en-US"/>
        </a:p>
      </dgm:t>
    </dgm:pt>
    <dgm:pt modelId="{FF53EFE3-8242-4156-B512-6641C5C75634}" type="sibTrans" cxnId="{EEEC31D5-B114-4FE5-B146-1C2F344A0AAB}">
      <dgm:prSet/>
      <dgm:spPr/>
      <dgm:t>
        <a:bodyPr/>
        <a:lstStyle/>
        <a:p>
          <a:endParaRPr lang="en-US"/>
        </a:p>
      </dgm:t>
    </dgm:pt>
    <dgm:pt modelId="{BD2ED9AB-FAC5-4F27-BADF-1BDEA851C7DE}">
      <dgm:prSet phldrT="[Text]"/>
      <dgm:spPr/>
      <dgm:t>
        <a:bodyPr/>
        <a:lstStyle/>
        <a:p>
          <a:r>
            <a:rPr lang="en-US" b="1" dirty="0" smtClean="0"/>
            <a:t>For Taking up New Employment</a:t>
          </a:r>
          <a:endParaRPr lang="en-US" b="1" dirty="0"/>
        </a:p>
      </dgm:t>
    </dgm:pt>
    <dgm:pt modelId="{C8718F9A-0F09-47A4-BEF9-974FDFEC3836}" type="parTrans" cxnId="{608311BD-0A95-4806-886D-384F218F1460}">
      <dgm:prSet/>
      <dgm:spPr/>
      <dgm:t>
        <a:bodyPr/>
        <a:lstStyle/>
        <a:p>
          <a:endParaRPr lang="en-US"/>
        </a:p>
      </dgm:t>
    </dgm:pt>
    <dgm:pt modelId="{5DCD3D64-EF1F-4330-A6C7-47A330505B31}" type="sibTrans" cxnId="{608311BD-0A95-4806-886D-384F218F1460}">
      <dgm:prSet/>
      <dgm:spPr/>
      <dgm:t>
        <a:bodyPr/>
        <a:lstStyle/>
        <a:p>
          <a:endParaRPr lang="en-US"/>
        </a:p>
      </dgm:t>
    </dgm:pt>
    <dgm:pt modelId="{AA57B5B4-6114-413E-A91F-52D9C817884E}">
      <dgm:prSet phldrT="[Text]"/>
      <dgm:spPr/>
      <dgm:t>
        <a:bodyPr/>
        <a:lstStyle/>
        <a:p>
          <a:r>
            <a:rPr lang="en-US" b="1" dirty="0" smtClean="0"/>
            <a:t>Indian company sending on secondment to foreign co.</a:t>
          </a:r>
          <a:endParaRPr lang="en-US" b="1" dirty="0"/>
        </a:p>
      </dgm:t>
    </dgm:pt>
    <dgm:pt modelId="{AE3A28EE-A561-4121-917C-F988B37C4266}" type="parTrans" cxnId="{BD965F11-4D70-48B3-8437-95A5FD19501A}">
      <dgm:prSet/>
      <dgm:spPr/>
      <dgm:t>
        <a:bodyPr/>
        <a:lstStyle/>
        <a:p>
          <a:endParaRPr lang="en-US"/>
        </a:p>
      </dgm:t>
    </dgm:pt>
    <dgm:pt modelId="{75EB7EE5-3CB6-4894-99F7-D5D2A95FD8D2}" type="sibTrans" cxnId="{BD965F11-4D70-48B3-8437-95A5FD19501A}">
      <dgm:prSet/>
      <dgm:spPr/>
      <dgm:t>
        <a:bodyPr/>
        <a:lstStyle/>
        <a:p>
          <a:endParaRPr lang="en-US"/>
        </a:p>
      </dgm:t>
    </dgm:pt>
    <dgm:pt modelId="{969CF0E1-7D7B-4265-8F3E-BB380A03E797}" type="pres">
      <dgm:prSet presAssocID="{AC1713E5-DC68-4D58-ABB5-3C3ED43CECDB}" presName="vert0" presStyleCnt="0">
        <dgm:presLayoutVars>
          <dgm:dir/>
          <dgm:animOne val="branch"/>
          <dgm:animLvl val="lvl"/>
        </dgm:presLayoutVars>
      </dgm:prSet>
      <dgm:spPr/>
      <dgm:t>
        <a:bodyPr/>
        <a:lstStyle/>
        <a:p>
          <a:endParaRPr lang="en-US"/>
        </a:p>
      </dgm:t>
    </dgm:pt>
    <dgm:pt modelId="{F1B41DC1-9ADD-489A-A24C-9C7786C807CC}" type="pres">
      <dgm:prSet presAssocID="{94FEFF20-ED91-48A0-A5CC-425062067DD1}" presName="thickLine" presStyleLbl="alignNode1" presStyleIdx="0" presStyleCnt="1"/>
      <dgm:spPr/>
      <dgm:t>
        <a:bodyPr/>
        <a:lstStyle/>
        <a:p>
          <a:endParaRPr lang="en-US"/>
        </a:p>
      </dgm:t>
    </dgm:pt>
    <dgm:pt modelId="{A633EA36-F21C-4688-932C-8EC849F7DAA9}" type="pres">
      <dgm:prSet presAssocID="{94FEFF20-ED91-48A0-A5CC-425062067DD1}" presName="horz1" presStyleCnt="0"/>
      <dgm:spPr/>
      <dgm:t>
        <a:bodyPr/>
        <a:lstStyle/>
        <a:p>
          <a:endParaRPr lang="en-US"/>
        </a:p>
      </dgm:t>
    </dgm:pt>
    <dgm:pt modelId="{2B8E0C59-1D03-4F3E-B24D-F644E9AA74D7}" type="pres">
      <dgm:prSet presAssocID="{94FEFF20-ED91-48A0-A5CC-425062067DD1}" presName="tx1" presStyleLbl="revTx" presStyleIdx="0" presStyleCnt="3" custScaleX="90493" custLinFactNeighborX="-8715" custLinFactNeighborY="-2023"/>
      <dgm:spPr/>
      <dgm:t>
        <a:bodyPr/>
        <a:lstStyle/>
        <a:p>
          <a:endParaRPr lang="en-US"/>
        </a:p>
      </dgm:t>
    </dgm:pt>
    <dgm:pt modelId="{8BF95CE2-2EEC-47D5-A70D-E7FAD036884F}" type="pres">
      <dgm:prSet presAssocID="{94FEFF20-ED91-48A0-A5CC-425062067DD1}" presName="vert1" presStyleCnt="0"/>
      <dgm:spPr/>
      <dgm:t>
        <a:bodyPr/>
        <a:lstStyle/>
        <a:p>
          <a:endParaRPr lang="en-US"/>
        </a:p>
      </dgm:t>
    </dgm:pt>
    <dgm:pt modelId="{BE338B19-9233-42A0-B803-0C2E579BC3EA}" type="pres">
      <dgm:prSet presAssocID="{BD2ED9AB-FAC5-4F27-BADF-1BDEA851C7DE}" presName="vertSpace2a" presStyleCnt="0"/>
      <dgm:spPr/>
      <dgm:t>
        <a:bodyPr/>
        <a:lstStyle/>
        <a:p>
          <a:endParaRPr lang="en-US"/>
        </a:p>
      </dgm:t>
    </dgm:pt>
    <dgm:pt modelId="{5BD321EA-ED8E-47B2-980F-D4C000267A78}" type="pres">
      <dgm:prSet presAssocID="{BD2ED9AB-FAC5-4F27-BADF-1BDEA851C7DE}" presName="horz2" presStyleCnt="0"/>
      <dgm:spPr/>
      <dgm:t>
        <a:bodyPr/>
        <a:lstStyle/>
        <a:p>
          <a:endParaRPr lang="en-US"/>
        </a:p>
      </dgm:t>
    </dgm:pt>
    <dgm:pt modelId="{85D0ADC3-82FA-43CE-8219-0ADBA86C9F59}" type="pres">
      <dgm:prSet presAssocID="{BD2ED9AB-FAC5-4F27-BADF-1BDEA851C7DE}" presName="horzSpace2" presStyleCnt="0"/>
      <dgm:spPr/>
      <dgm:t>
        <a:bodyPr/>
        <a:lstStyle/>
        <a:p>
          <a:endParaRPr lang="en-US"/>
        </a:p>
      </dgm:t>
    </dgm:pt>
    <dgm:pt modelId="{88CD18B7-5E7A-47A9-8656-03A69BA7EFEC}" type="pres">
      <dgm:prSet presAssocID="{BD2ED9AB-FAC5-4F27-BADF-1BDEA851C7DE}" presName="tx2" presStyleLbl="revTx" presStyleIdx="1" presStyleCnt="3" custLinFactNeighborX="-1009" custLinFactNeighborY="7718"/>
      <dgm:spPr/>
      <dgm:t>
        <a:bodyPr/>
        <a:lstStyle/>
        <a:p>
          <a:endParaRPr lang="en-US"/>
        </a:p>
      </dgm:t>
    </dgm:pt>
    <dgm:pt modelId="{3828FABE-1758-4037-9DE5-4C2C404923AF}" type="pres">
      <dgm:prSet presAssocID="{BD2ED9AB-FAC5-4F27-BADF-1BDEA851C7DE}" presName="vert2" presStyleCnt="0"/>
      <dgm:spPr/>
      <dgm:t>
        <a:bodyPr/>
        <a:lstStyle/>
        <a:p>
          <a:endParaRPr lang="en-US"/>
        </a:p>
      </dgm:t>
    </dgm:pt>
    <dgm:pt modelId="{40C75C9C-B9B1-4FA6-8C90-0A5736F81678}" type="pres">
      <dgm:prSet presAssocID="{BD2ED9AB-FAC5-4F27-BADF-1BDEA851C7DE}" presName="thinLine2b" presStyleLbl="callout" presStyleIdx="0" presStyleCnt="2" custLinFactY="-429156" custLinFactNeighborX="1" custLinFactNeighborY="-500000"/>
      <dgm:spPr/>
      <dgm:t>
        <a:bodyPr/>
        <a:lstStyle/>
        <a:p>
          <a:endParaRPr lang="en-US"/>
        </a:p>
      </dgm:t>
    </dgm:pt>
    <dgm:pt modelId="{BC9F9365-80D3-4FAE-9452-98C0A1CF5647}" type="pres">
      <dgm:prSet presAssocID="{BD2ED9AB-FAC5-4F27-BADF-1BDEA851C7DE}" presName="vertSpace2b" presStyleCnt="0"/>
      <dgm:spPr/>
      <dgm:t>
        <a:bodyPr/>
        <a:lstStyle/>
        <a:p>
          <a:endParaRPr lang="en-US"/>
        </a:p>
      </dgm:t>
    </dgm:pt>
    <dgm:pt modelId="{1BE0C343-D6AF-4202-823A-981CB668D69C}" type="pres">
      <dgm:prSet presAssocID="{AA57B5B4-6114-413E-A91F-52D9C817884E}" presName="horz2" presStyleCnt="0"/>
      <dgm:spPr/>
      <dgm:t>
        <a:bodyPr/>
        <a:lstStyle/>
        <a:p>
          <a:endParaRPr lang="en-US"/>
        </a:p>
      </dgm:t>
    </dgm:pt>
    <dgm:pt modelId="{92BD857E-00F5-4893-8EF1-9F6D6476D58E}" type="pres">
      <dgm:prSet presAssocID="{AA57B5B4-6114-413E-A91F-52D9C817884E}" presName="horzSpace2" presStyleCnt="0"/>
      <dgm:spPr/>
      <dgm:t>
        <a:bodyPr/>
        <a:lstStyle/>
        <a:p>
          <a:endParaRPr lang="en-US"/>
        </a:p>
      </dgm:t>
    </dgm:pt>
    <dgm:pt modelId="{EE3D2738-97A3-43C1-80A3-A49D36737D28}" type="pres">
      <dgm:prSet presAssocID="{AA57B5B4-6114-413E-A91F-52D9C817884E}" presName="tx2" presStyleLbl="revTx" presStyleIdx="2" presStyleCnt="3" custLinFactNeighborX="-1413" custLinFactNeighborY="-44150"/>
      <dgm:spPr/>
      <dgm:t>
        <a:bodyPr/>
        <a:lstStyle/>
        <a:p>
          <a:endParaRPr lang="en-US"/>
        </a:p>
      </dgm:t>
    </dgm:pt>
    <dgm:pt modelId="{24D8EFDC-60DE-4E6B-8538-E5C393D33471}" type="pres">
      <dgm:prSet presAssocID="{AA57B5B4-6114-413E-A91F-52D9C817884E}" presName="vert2" presStyleCnt="0"/>
      <dgm:spPr/>
      <dgm:t>
        <a:bodyPr/>
        <a:lstStyle/>
        <a:p>
          <a:endParaRPr lang="en-US"/>
        </a:p>
      </dgm:t>
    </dgm:pt>
    <dgm:pt modelId="{098685C9-7020-4E7E-8FE4-C6142648E7AE}" type="pres">
      <dgm:prSet presAssocID="{AA57B5B4-6114-413E-A91F-52D9C817884E}" presName="thinLine2b" presStyleLbl="callout" presStyleIdx="1" presStyleCnt="2" custLinFactY="-600000" custLinFactNeighborX="-197" custLinFactNeighborY="-648561"/>
      <dgm:spPr/>
      <dgm:t>
        <a:bodyPr/>
        <a:lstStyle/>
        <a:p>
          <a:endParaRPr lang="en-US"/>
        </a:p>
      </dgm:t>
    </dgm:pt>
    <dgm:pt modelId="{626355A4-8633-4C03-A315-CBC91939B56B}" type="pres">
      <dgm:prSet presAssocID="{AA57B5B4-6114-413E-A91F-52D9C817884E}" presName="vertSpace2b" presStyleCnt="0"/>
      <dgm:spPr/>
      <dgm:t>
        <a:bodyPr/>
        <a:lstStyle/>
        <a:p>
          <a:endParaRPr lang="en-US"/>
        </a:p>
      </dgm:t>
    </dgm:pt>
  </dgm:ptLst>
  <dgm:cxnLst>
    <dgm:cxn modelId="{B511EE09-EB7D-4BF0-9244-891D74BE0DF0}" type="presOf" srcId="{94FEFF20-ED91-48A0-A5CC-425062067DD1}" destId="{2B8E0C59-1D03-4F3E-B24D-F644E9AA74D7}" srcOrd="0" destOrd="0" presId="urn:microsoft.com/office/officeart/2008/layout/LinedList"/>
    <dgm:cxn modelId="{EEEC31D5-B114-4FE5-B146-1C2F344A0AAB}" srcId="{AC1713E5-DC68-4D58-ABB5-3C3ED43CECDB}" destId="{94FEFF20-ED91-48A0-A5CC-425062067DD1}" srcOrd="0" destOrd="0" parTransId="{9C3EA0DA-2304-45B0-B6A1-939F1E15A3E1}" sibTransId="{FF53EFE3-8242-4156-B512-6641C5C75634}"/>
    <dgm:cxn modelId="{09493579-2A1E-4133-A83E-07E01041BD17}" type="presOf" srcId="{AA57B5B4-6114-413E-A91F-52D9C817884E}" destId="{EE3D2738-97A3-43C1-80A3-A49D36737D28}" srcOrd="0" destOrd="0" presId="urn:microsoft.com/office/officeart/2008/layout/LinedList"/>
    <dgm:cxn modelId="{7292BD26-3114-44CB-A4E9-DDB2C0E4F900}" type="presOf" srcId="{BD2ED9AB-FAC5-4F27-BADF-1BDEA851C7DE}" destId="{88CD18B7-5E7A-47A9-8656-03A69BA7EFEC}" srcOrd="0" destOrd="0" presId="urn:microsoft.com/office/officeart/2008/layout/LinedList"/>
    <dgm:cxn modelId="{BD965F11-4D70-48B3-8437-95A5FD19501A}" srcId="{94FEFF20-ED91-48A0-A5CC-425062067DD1}" destId="{AA57B5B4-6114-413E-A91F-52D9C817884E}" srcOrd="1" destOrd="0" parTransId="{AE3A28EE-A561-4121-917C-F988B37C4266}" sibTransId="{75EB7EE5-3CB6-4894-99F7-D5D2A95FD8D2}"/>
    <dgm:cxn modelId="{FD3FAAAB-DB6B-47A2-B9DE-23F943A1168B}" type="presOf" srcId="{AC1713E5-DC68-4D58-ABB5-3C3ED43CECDB}" destId="{969CF0E1-7D7B-4265-8F3E-BB380A03E797}" srcOrd="0" destOrd="0" presId="urn:microsoft.com/office/officeart/2008/layout/LinedList"/>
    <dgm:cxn modelId="{608311BD-0A95-4806-886D-384F218F1460}" srcId="{94FEFF20-ED91-48A0-A5CC-425062067DD1}" destId="{BD2ED9AB-FAC5-4F27-BADF-1BDEA851C7DE}" srcOrd="0" destOrd="0" parTransId="{C8718F9A-0F09-47A4-BEF9-974FDFEC3836}" sibTransId="{5DCD3D64-EF1F-4330-A6C7-47A330505B31}"/>
    <dgm:cxn modelId="{FF178620-7F03-4D07-88B8-6C05EA4DD7EA}" type="presParOf" srcId="{969CF0E1-7D7B-4265-8F3E-BB380A03E797}" destId="{F1B41DC1-9ADD-489A-A24C-9C7786C807CC}" srcOrd="0" destOrd="0" presId="urn:microsoft.com/office/officeart/2008/layout/LinedList"/>
    <dgm:cxn modelId="{2E29CBF7-DB97-400F-B3E6-1AD4CE919864}" type="presParOf" srcId="{969CF0E1-7D7B-4265-8F3E-BB380A03E797}" destId="{A633EA36-F21C-4688-932C-8EC849F7DAA9}" srcOrd="1" destOrd="0" presId="urn:microsoft.com/office/officeart/2008/layout/LinedList"/>
    <dgm:cxn modelId="{A1D04A75-6D2F-43EB-ABF6-AA21608E4283}" type="presParOf" srcId="{A633EA36-F21C-4688-932C-8EC849F7DAA9}" destId="{2B8E0C59-1D03-4F3E-B24D-F644E9AA74D7}" srcOrd="0" destOrd="0" presId="urn:microsoft.com/office/officeart/2008/layout/LinedList"/>
    <dgm:cxn modelId="{B35EE864-3E17-4808-8204-7333F168CD27}" type="presParOf" srcId="{A633EA36-F21C-4688-932C-8EC849F7DAA9}" destId="{8BF95CE2-2EEC-47D5-A70D-E7FAD036884F}" srcOrd="1" destOrd="0" presId="urn:microsoft.com/office/officeart/2008/layout/LinedList"/>
    <dgm:cxn modelId="{CF718A34-707B-484B-8406-9E46A1ED6EEC}" type="presParOf" srcId="{8BF95CE2-2EEC-47D5-A70D-E7FAD036884F}" destId="{BE338B19-9233-42A0-B803-0C2E579BC3EA}" srcOrd="0" destOrd="0" presId="urn:microsoft.com/office/officeart/2008/layout/LinedList"/>
    <dgm:cxn modelId="{1D4079AF-C9DF-485C-974F-5308DDBAC0DD}" type="presParOf" srcId="{8BF95CE2-2EEC-47D5-A70D-E7FAD036884F}" destId="{5BD321EA-ED8E-47B2-980F-D4C000267A78}" srcOrd="1" destOrd="0" presId="urn:microsoft.com/office/officeart/2008/layout/LinedList"/>
    <dgm:cxn modelId="{A071FD1D-D25C-483C-A4B5-86F6D97B5AEE}" type="presParOf" srcId="{5BD321EA-ED8E-47B2-980F-D4C000267A78}" destId="{85D0ADC3-82FA-43CE-8219-0ADBA86C9F59}" srcOrd="0" destOrd="0" presId="urn:microsoft.com/office/officeart/2008/layout/LinedList"/>
    <dgm:cxn modelId="{C4F3A107-95BE-4161-963F-80D886738429}" type="presParOf" srcId="{5BD321EA-ED8E-47B2-980F-D4C000267A78}" destId="{88CD18B7-5E7A-47A9-8656-03A69BA7EFEC}" srcOrd="1" destOrd="0" presId="urn:microsoft.com/office/officeart/2008/layout/LinedList"/>
    <dgm:cxn modelId="{DFDF3350-73FB-49B6-9065-6CE62D605E59}" type="presParOf" srcId="{5BD321EA-ED8E-47B2-980F-D4C000267A78}" destId="{3828FABE-1758-4037-9DE5-4C2C404923AF}" srcOrd="2" destOrd="0" presId="urn:microsoft.com/office/officeart/2008/layout/LinedList"/>
    <dgm:cxn modelId="{C31D82F1-52AF-496B-B0F0-50CB78EDD0F8}" type="presParOf" srcId="{8BF95CE2-2EEC-47D5-A70D-E7FAD036884F}" destId="{40C75C9C-B9B1-4FA6-8C90-0A5736F81678}" srcOrd="2" destOrd="0" presId="urn:microsoft.com/office/officeart/2008/layout/LinedList"/>
    <dgm:cxn modelId="{D978E01F-1F4E-4B18-A08B-8BF39C40CC48}" type="presParOf" srcId="{8BF95CE2-2EEC-47D5-A70D-E7FAD036884F}" destId="{BC9F9365-80D3-4FAE-9452-98C0A1CF5647}" srcOrd="3" destOrd="0" presId="urn:microsoft.com/office/officeart/2008/layout/LinedList"/>
    <dgm:cxn modelId="{5FE3DF86-6B5A-4CBB-892C-887F37FD04A7}" type="presParOf" srcId="{8BF95CE2-2EEC-47D5-A70D-E7FAD036884F}" destId="{1BE0C343-D6AF-4202-823A-981CB668D69C}" srcOrd="4" destOrd="0" presId="urn:microsoft.com/office/officeart/2008/layout/LinedList"/>
    <dgm:cxn modelId="{D544C380-F094-4D42-A8FC-C65671544C10}" type="presParOf" srcId="{1BE0C343-D6AF-4202-823A-981CB668D69C}" destId="{92BD857E-00F5-4893-8EF1-9F6D6476D58E}" srcOrd="0" destOrd="0" presId="urn:microsoft.com/office/officeart/2008/layout/LinedList"/>
    <dgm:cxn modelId="{C82C00D4-69B3-46AB-98B7-F060C2A8BD35}" type="presParOf" srcId="{1BE0C343-D6AF-4202-823A-981CB668D69C}" destId="{EE3D2738-97A3-43C1-80A3-A49D36737D28}" srcOrd="1" destOrd="0" presId="urn:microsoft.com/office/officeart/2008/layout/LinedList"/>
    <dgm:cxn modelId="{873FC232-12C8-453C-AB9E-E0549C3C1226}" type="presParOf" srcId="{1BE0C343-D6AF-4202-823A-981CB668D69C}" destId="{24D8EFDC-60DE-4E6B-8538-E5C393D33471}" srcOrd="2" destOrd="0" presId="urn:microsoft.com/office/officeart/2008/layout/LinedList"/>
    <dgm:cxn modelId="{D0F484E8-8A88-4D54-A6AC-29104A239400}" type="presParOf" srcId="{8BF95CE2-2EEC-47D5-A70D-E7FAD036884F}" destId="{098685C9-7020-4E7E-8FE4-C6142648E7AE}" srcOrd="5" destOrd="0" presId="urn:microsoft.com/office/officeart/2008/layout/LinedList"/>
    <dgm:cxn modelId="{D364E2D6-1B05-4B88-8DDC-07D7ADF33D3E}" type="presParOf" srcId="{8BF95CE2-2EEC-47D5-A70D-E7FAD036884F}" destId="{626355A4-8633-4C03-A315-CBC91939B56B}" srcOrd="6"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845228-A1E4-409C-B6F1-908D3479B53E}" type="doc">
      <dgm:prSet loTypeId="urn:microsoft.com/office/officeart/2005/8/layout/hierarchy2" loCatId="hierarchy" qsTypeId="urn:microsoft.com/office/officeart/2005/8/quickstyle/3d7" qsCatId="3D" csTypeId="urn:microsoft.com/office/officeart/2005/8/colors/accent1_5" csCatId="accent1" phldr="1"/>
      <dgm:spPr/>
      <dgm:t>
        <a:bodyPr/>
        <a:lstStyle/>
        <a:p>
          <a:endParaRPr lang="en-US"/>
        </a:p>
      </dgm:t>
    </dgm:pt>
    <dgm:pt modelId="{8799EB0E-CF57-4BCD-944B-153C6F7CC9D3}">
      <dgm:prSet phldrT="[Text]"/>
      <dgm:spPr/>
      <dgm:t>
        <a:bodyPr/>
        <a:lstStyle/>
        <a:p>
          <a:r>
            <a:rPr lang="en-US" dirty="0" smtClean="0"/>
            <a:t>Control and MGMT	</a:t>
          </a:r>
          <a:endParaRPr lang="en-US" dirty="0"/>
        </a:p>
      </dgm:t>
    </dgm:pt>
    <dgm:pt modelId="{DA5BC2C1-10EB-45D3-A1A5-781EBE9AB7C5}" type="parTrans" cxnId="{50147B6B-F49B-4B92-9AD3-0DC83861D480}">
      <dgm:prSet/>
      <dgm:spPr/>
      <dgm:t>
        <a:bodyPr/>
        <a:lstStyle/>
        <a:p>
          <a:endParaRPr lang="en-US"/>
        </a:p>
      </dgm:t>
    </dgm:pt>
    <dgm:pt modelId="{862C07E8-2BBE-409E-B2DD-8DCB3BAB2AD6}" type="sibTrans" cxnId="{50147B6B-F49B-4B92-9AD3-0DC83861D480}">
      <dgm:prSet/>
      <dgm:spPr/>
      <dgm:t>
        <a:bodyPr/>
        <a:lstStyle/>
        <a:p>
          <a:endParaRPr lang="en-US"/>
        </a:p>
      </dgm:t>
    </dgm:pt>
    <dgm:pt modelId="{DA477759-2B5E-4EC4-9982-1A45E03A4099}">
      <dgm:prSet phldrT="[Text]"/>
      <dgm:spPr/>
      <dgm:t>
        <a:bodyPr/>
        <a:lstStyle/>
        <a:p>
          <a:r>
            <a:rPr lang="en-US" dirty="0" smtClean="0"/>
            <a:t>Partly or Wholly in India</a:t>
          </a:r>
          <a:endParaRPr lang="en-US" dirty="0"/>
        </a:p>
      </dgm:t>
    </dgm:pt>
    <dgm:pt modelId="{A9BF7950-743D-4C1F-8F4E-6BEC97E277B3}" type="parTrans" cxnId="{041054F5-634C-4DC1-8415-865380B17D4E}">
      <dgm:prSet/>
      <dgm:spPr/>
      <dgm:t>
        <a:bodyPr/>
        <a:lstStyle/>
        <a:p>
          <a:endParaRPr lang="en-US"/>
        </a:p>
      </dgm:t>
    </dgm:pt>
    <dgm:pt modelId="{E2AF7117-4598-41A2-944F-4D450A27A42B}" type="sibTrans" cxnId="{041054F5-634C-4DC1-8415-865380B17D4E}">
      <dgm:prSet/>
      <dgm:spPr/>
      <dgm:t>
        <a:bodyPr/>
        <a:lstStyle/>
        <a:p>
          <a:endParaRPr lang="en-US"/>
        </a:p>
      </dgm:t>
    </dgm:pt>
    <dgm:pt modelId="{58AE1156-80F8-4F68-AEB8-C2498F3B651D}">
      <dgm:prSet phldrT="[Text]"/>
      <dgm:spPr/>
      <dgm:t>
        <a:bodyPr/>
        <a:lstStyle/>
        <a:p>
          <a:r>
            <a:rPr lang="en-US" dirty="0" smtClean="0"/>
            <a:t>Resident</a:t>
          </a:r>
          <a:endParaRPr lang="en-US" dirty="0"/>
        </a:p>
      </dgm:t>
    </dgm:pt>
    <dgm:pt modelId="{1277C611-0A01-403F-B326-CD60547217E9}" type="parTrans" cxnId="{D39D42AF-0766-408E-8E95-BEBD07552189}">
      <dgm:prSet/>
      <dgm:spPr/>
      <dgm:t>
        <a:bodyPr/>
        <a:lstStyle/>
        <a:p>
          <a:endParaRPr lang="en-US"/>
        </a:p>
      </dgm:t>
    </dgm:pt>
    <dgm:pt modelId="{CC96F178-71BD-48B0-A265-BF038DB4B71F}" type="sibTrans" cxnId="{D39D42AF-0766-408E-8E95-BEBD07552189}">
      <dgm:prSet/>
      <dgm:spPr/>
      <dgm:t>
        <a:bodyPr/>
        <a:lstStyle/>
        <a:p>
          <a:endParaRPr lang="en-US"/>
        </a:p>
      </dgm:t>
    </dgm:pt>
    <dgm:pt modelId="{003B8195-2722-413E-8A78-027984026483}">
      <dgm:prSet phldrT="[Text]"/>
      <dgm:spPr/>
      <dgm:t>
        <a:bodyPr/>
        <a:lstStyle/>
        <a:p>
          <a:r>
            <a:rPr lang="en-US" dirty="0" smtClean="0"/>
            <a:t>Wholly outside India</a:t>
          </a:r>
          <a:endParaRPr lang="en-US" dirty="0"/>
        </a:p>
      </dgm:t>
    </dgm:pt>
    <dgm:pt modelId="{5C7D73F1-BBE1-4793-9AB6-AC6929254218}" type="parTrans" cxnId="{8BBB43F4-F4C3-465E-B1F1-917A09312FCA}">
      <dgm:prSet/>
      <dgm:spPr/>
      <dgm:t>
        <a:bodyPr/>
        <a:lstStyle/>
        <a:p>
          <a:endParaRPr lang="en-US"/>
        </a:p>
      </dgm:t>
    </dgm:pt>
    <dgm:pt modelId="{13997E2D-6FAA-4B04-BEA1-C8928A0CCCFA}" type="sibTrans" cxnId="{8BBB43F4-F4C3-465E-B1F1-917A09312FCA}">
      <dgm:prSet/>
      <dgm:spPr/>
      <dgm:t>
        <a:bodyPr/>
        <a:lstStyle/>
        <a:p>
          <a:endParaRPr lang="en-US"/>
        </a:p>
      </dgm:t>
    </dgm:pt>
    <dgm:pt modelId="{72F1E1E3-E9CF-4B9B-A5D1-EE90251F843D}">
      <dgm:prSet phldrT="[Text]"/>
      <dgm:spPr/>
      <dgm:t>
        <a:bodyPr/>
        <a:lstStyle/>
        <a:p>
          <a:r>
            <a:rPr lang="en-US" dirty="0" smtClean="0"/>
            <a:t>Non-Resident</a:t>
          </a:r>
          <a:endParaRPr lang="en-US" dirty="0"/>
        </a:p>
      </dgm:t>
    </dgm:pt>
    <dgm:pt modelId="{4AE75900-9D0B-4FD7-845C-ACC5477D0F6F}" type="sibTrans" cxnId="{99A3E74A-EFA9-4160-872E-814BA32BD644}">
      <dgm:prSet/>
      <dgm:spPr/>
      <dgm:t>
        <a:bodyPr/>
        <a:lstStyle/>
        <a:p>
          <a:endParaRPr lang="en-US"/>
        </a:p>
      </dgm:t>
    </dgm:pt>
    <dgm:pt modelId="{D2CEC3D9-59FF-4CCB-AF44-F0F46405471F}" type="parTrans" cxnId="{99A3E74A-EFA9-4160-872E-814BA32BD644}">
      <dgm:prSet/>
      <dgm:spPr/>
      <dgm:t>
        <a:bodyPr/>
        <a:lstStyle/>
        <a:p>
          <a:endParaRPr lang="en-US"/>
        </a:p>
      </dgm:t>
    </dgm:pt>
    <dgm:pt modelId="{F996AA18-E38D-46C4-A8F1-7775BB7DFDB6}" type="pres">
      <dgm:prSet presAssocID="{AC845228-A1E4-409C-B6F1-908D3479B53E}" presName="diagram" presStyleCnt="0">
        <dgm:presLayoutVars>
          <dgm:chPref val="1"/>
          <dgm:dir/>
          <dgm:animOne val="branch"/>
          <dgm:animLvl val="lvl"/>
          <dgm:resizeHandles val="exact"/>
        </dgm:presLayoutVars>
      </dgm:prSet>
      <dgm:spPr/>
      <dgm:t>
        <a:bodyPr/>
        <a:lstStyle/>
        <a:p>
          <a:endParaRPr lang="en-US"/>
        </a:p>
      </dgm:t>
    </dgm:pt>
    <dgm:pt modelId="{762AB55C-9885-4697-A3DC-4E76AD3201B3}" type="pres">
      <dgm:prSet presAssocID="{8799EB0E-CF57-4BCD-944B-153C6F7CC9D3}" presName="root1" presStyleCnt="0"/>
      <dgm:spPr/>
      <dgm:t>
        <a:bodyPr/>
        <a:lstStyle/>
        <a:p>
          <a:endParaRPr lang="en-US"/>
        </a:p>
      </dgm:t>
    </dgm:pt>
    <dgm:pt modelId="{7765E62D-0DCF-4774-AC77-5BE77F7093E9}" type="pres">
      <dgm:prSet presAssocID="{8799EB0E-CF57-4BCD-944B-153C6F7CC9D3}" presName="LevelOneTextNode" presStyleLbl="node0" presStyleIdx="0" presStyleCnt="1">
        <dgm:presLayoutVars>
          <dgm:chPref val="3"/>
        </dgm:presLayoutVars>
      </dgm:prSet>
      <dgm:spPr/>
      <dgm:t>
        <a:bodyPr/>
        <a:lstStyle/>
        <a:p>
          <a:endParaRPr lang="en-US"/>
        </a:p>
      </dgm:t>
    </dgm:pt>
    <dgm:pt modelId="{F3A7F7ED-40E7-4055-8076-2F493FADCB9B}" type="pres">
      <dgm:prSet presAssocID="{8799EB0E-CF57-4BCD-944B-153C6F7CC9D3}" presName="level2hierChild" presStyleCnt="0"/>
      <dgm:spPr/>
      <dgm:t>
        <a:bodyPr/>
        <a:lstStyle/>
        <a:p>
          <a:endParaRPr lang="en-US"/>
        </a:p>
      </dgm:t>
    </dgm:pt>
    <dgm:pt modelId="{1719C923-C28D-4FEC-911F-DAE5BD2568FE}" type="pres">
      <dgm:prSet presAssocID="{A9BF7950-743D-4C1F-8F4E-6BEC97E277B3}" presName="conn2-1" presStyleLbl="parChTrans1D2" presStyleIdx="0" presStyleCnt="2"/>
      <dgm:spPr/>
      <dgm:t>
        <a:bodyPr/>
        <a:lstStyle/>
        <a:p>
          <a:endParaRPr lang="en-US"/>
        </a:p>
      </dgm:t>
    </dgm:pt>
    <dgm:pt modelId="{4E613334-5B6E-4D68-9BB6-644C5E0A0CA7}" type="pres">
      <dgm:prSet presAssocID="{A9BF7950-743D-4C1F-8F4E-6BEC97E277B3}" presName="connTx" presStyleLbl="parChTrans1D2" presStyleIdx="0" presStyleCnt="2"/>
      <dgm:spPr/>
      <dgm:t>
        <a:bodyPr/>
        <a:lstStyle/>
        <a:p>
          <a:endParaRPr lang="en-US"/>
        </a:p>
      </dgm:t>
    </dgm:pt>
    <dgm:pt modelId="{0A32BB3A-70C4-45FA-8BE2-EE4EF5BB6B23}" type="pres">
      <dgm:prSet presAssocID="{DA477759-2B5E-4EC4-9982-1A45E03A4099}" presName="root2" presStyleCnt="0"/>
      <dgm:spPr/>
      <dgm:t>
        <a:bodyPr/>
        <a:lstStyle/>
        <a:p>
          <a:endParaRPr lang="en-US"/>
        </a:p>
      </dgm:t>
    </dgm:pt>
    <dgm:pt modelId="{DBB0B00D-BE3E-460D-A69C-B9CFA82AC7F5}" type="pres">
      <dgm:prSet presAssocID="{DA477759-2B5E-4EC4-9982-1A45E03A4099}" presName="LevelTwoTextNode" presStyleLbl="node2" presStyleIdx="0" presStyleCnt="2" custLinFactNeighborX="-586" custLinFactNeighborY="10551">
        <dgm:presLayoutVars>
          <dgm:chPref val="3"/>
        </dgm:presLayoutVars>
      </dgm:prSet>
      <dgm:spPr/>
      <dgm:t>
        <a:bodyPr/>
        <a:lstStyle/>
        <a:p>
          <a:endParaRPr lang="en-US"/>
        </a:p>
      </dgm:t>
    </dgm:pt>
    <dgm:pt modelId="{4E283D4A-36B9-4CF7-8FF7-A48840C566C8}" type="pres">
      <dgm:prSet presAssocID="{DA477759-2B5E-4EC4-9982-1A45E03A4099}" presName="level3hierChild" presStyleCnt="0"/>
      <dgm:spPr/>
      <dgm:t>
        <a:bodyPr/>
        <a:lstStyle/>
        <a:p>
          <a:endParaRPr lang="en-US"/>
        </a:p>
      </dgm:t>
    </dgm:pt>
    <dgm:pt modelId="{7A7A7157-AC85-4FC8-855A-F180D4789C17}" type="pres">
      <dgm:prSet presAssocID="{1277C611-0A01-403F-B326-CD60547217E9}" presName="conn2-1" presStyleLbl="parChTrans1D3" presStyleIdx="0" presStyleCnt="2"/>
      <dgm:spPr/>
      <dgm:t>
        <a:bodyPr/>
        <a:lstStyle/>
        <a:p>
          <a:endParaRPr lang="en-US"/>
        </a:p>
      </dgm:t>
    </dgm:pt>
    <dgm:pt modelId="{56F3577B-EB86-401A-B796-459B643BB73A}" type="pres">
      <dgm:prSet presAssocID="{1277C611-0A01-403F-B326-CD60547217E9}" presName="connTx" presStyleLbl="parChTrans1D3" presStyleIdx="0" presStyleCnt="2"/>
      <dgm:spPr/>
      <dgm:t>
        <a:bodyPr/>
        <a:lstStyle/>
        <a:p>
          <a:endParaRPr lang="en-US"/>
        </a:p>
      </dgm:t>
    </dgm:pt>
    <dgm:pt modelId="{499FE30E-0D1A-42D2-863A-D918BD04FC80}" type="pres">
      <dgm:prSet presAssocID="{58AE1156-80F8-4F68-AEB8-C2498F3B651D}" presName="root2" presStyleCnt="0"/>
      <dgm:spPr/>
      <dgm:t>
        <a:bodyPr/>
        <a:lstStyle/>
        <a:p>
          <a:endParaRPr lang="en-US"/>
        </a:p>
      </dgm:t>
    </dgm:pt>
    <dgm:pt modelId="{9AEC68BD-19AB-4033-B6C4-388C1B281518}" type="pres">
      <dgm:prSet presAssocID="{58AE1156-80F8-4F68-AEB8-C2498F3B651D}" presName="LevelTwoTextNode" presStyleLbl="node3" presStyleIdx="0" presStyleCnt="2">
        <dgm:presLayoutVars>
          <dgm:chPref val="3"/>
        </dgm:presLayoutVars>
      </dgm:prSet>
      <dgm:spPr/>
      <dgm:t>
        <a:bodyPr/>
        <a:lstStyle/>
        <a:p>
          <a:endParaRPr lang="en-US"/>
        </a:p>
      </dgm:t>
    </dgm:pt>
    <dgm:pt modelId="{5F344E43-70A3-4834-AFA0-C51AF2889156}" type="pres">
      <dgm:prSet presAssocID="{58AE1156-80F8-4F68-AEB8-C2498F3B651D}" presName="level3hierChild" presStyleCnt="0"/>
      <dgm:spPr/>
      <dgm:t>
        <a:bodyPr/>
        <a:lstStyle/>
        <a:p>
          <a:endParaRPr lang="en-US"/>
        </a:p>
      </dgm:t>
    </dgm:pt>
    <dgm:pt modelId="{D2160D05-BA6D-467E-A94F-72011DE5A26B}" type="pres">
      <dgm:prSet presAssocID="{5C7D73F1-BBE1-4793-9AB6-AC6929254218}" presName="conn2-1" presStyleLbl="parChTrans1D2" presStyleIdx="1" presStyleCnt="2"/>
      <dgm:spPr/>
      <dgm:t>
        <a:bodyPr/>
        <a:lstStyle/>
        <a:p>
          <a:endParaRPr lang="en-US"/>
        </a:p>
      </dgm:t>
    </dgm:pt>
    <dgm:pt modelId="{37D21EE6-2E00-4E5D-8A42-AF1C37CBDF08}" type="pres">
      <dgm:prSet presAssocID="{5C7D73F1-BBE1-4793-9AB6-AC6929254218}" presName="connTx" presStyleLbl="parChTrans1D2" presStyleIdx="1" presStyleCnt="2"/>
      <dgm:spPr/>
      <dgm:t>
        <a:bodyPr/>
        <a:lstStyle/>
        <a:p>
          <a:endParaRPr lang="en-US"/>
        </a:p>
      </dgm:t>
    </dgm:pt>
    <dgm:pt modelId="{F67427E9-0CB0-4D39-923E-2C72A85328D4}" type="pres">
      <dgm:prSet presAssocID="{003B8195-2722-413E-8A78-027984026483}" presName="root2" presStyleCnt="0"/>
      <dgm:spPr/>
      <dgm:t>
        <a:bodyPr/>
        <a:lstStyle/>
        <a:p>
          <a:endParaRPr lang="en-US"/>
        </a:p>
      </dgm:t>
    </dgm:pt>
    <dgm:pt modelId="{9F58037B-949C-4BE5-ABE5-DDC159DB1E3A}" type="pres">
      <dgm:prSet presAssocID="{003B8195-2722-413E-8A78-027984026483}" presName="LevelTwoTextNode" presStyleLbl="node2" presStyleIdx="1" presStyleCnt="2">
        <dgm:presLayoutVars>
          <dgm:chPref val="3"/>
        </dgm:presLayoutVars>
      </dgm:prSet>
      <dgm:spPr/>
      <dgm:t>
        <a:bodyPr/>
        <a:lstStyle/>
        <a:p>
          <a:endParaRPr lang="en-US"/>
        </a:p>
      </dgm:t>
    </dgm:pt>
    <dgm:pt modelId="{8102F959-44B7-4871-8B03-B28001CFADB2}" type="pres">
      <dgm:prSet presAssocID="{003B8195-2722-413E-8A78-027984026483}" presName="level3hierChild" presStyleCnt="0"/>
      <dgm:spPr/>
      <dgm:t>
        <a:bodyPr/>
        <a:lstStyle/>
        <a:p>
          <a:endParaRPr lang="en-US"/>
        </a:p>
      </dgm:t>
    </dgm:pt>
    <dgm:pt modelId="{1E93871C-F796-4106-9296-A3B6AC4F1B8B}" type="pres">
      <dgm:prSet presAssocID="{D2CEC3D9-59FF-4CCB-AF44-F0F46405471F}" presName="conn2-1" presStyleLbl="parChTrans1D3" presStyleIdx="1" presStyleCnt="2"/>
      <dgm:spPr/>
      <dgm:t>
        <a:bodyPr/>
        <a:lstStyle/>
        <a:p>
          <a:endParaRPr lang="en-US"/>
        </a:p>
      </dgm:t>
    </dgm:pt>
    <dgm:pt modelId="{315246C8-BA27-4FB9-94EF-B89CE52EC46F}" type="pres">
      <dgm:prSet presAssocID="{D2CEC3D9-59FF-4CCB-AF44-F0F46405471F}" presName="connTx" presStyleLbl="parChTrans1D3" presStyleIdx="1" presStyleCnt="2"/>
      <dgm:spPr/>
      <dgm:t>
        <a:bodyPr/>
        <a:lstStyle/>
        <a:p>
          <a:endParaRPr lang="en-US"/>
        </a:p>
      </dgm:t>
    </dgm:pt>
    <dgm:pt modelId="{2EA9A15F-079F-4EB3-ABA3-3858C4492C16}" type="pres">
      <dgm:prSet presAssocID="{72F1E1E3-E9CF-4B9B-A5D1-EE90251F843D}" presName="root2" presStyleCnt="0"/>
      <dgm:spPr/>
      <dgm:t>
        <a:bodyPr/>
        <a:lstStyle/>
        <a:p>
          <a:endParaRPr lang="en-US"/>
        </a:p>
      </dgm:t>
    </dgm:pt>
    <dgm:pt modelId="{5F2CB41C-4BB1-4811-B898-6774E3672288}" type="pres">
      <dgm:prSet presAssocID="{72F1E1E3-E9CF-4B9B-A5D1-EE90251F843D}" presName="LevelTwoTextNode" presStyleLbl="node3" presStyleIdx="1" presStyleCnt="2">
        <dgm:presLayoutVars>
          <dgm:chPref val="3"/>
        </dgm:presLayoutVars>
      </dgm:prSet>
      <dgm:spPr/>
      <dgm:t>
        <a:bodyPr/>
        <a:lstStyle/>
        <a:p>
          <a:endParaRPr lang="en-US"/>
        </a:p>
      </dgm:t>
    </dgm:pt>
    <dgm:pt modelId="{B702202F-D522-4A31-AF53-DC719C8A4ED6}" type="pres">
      <dgm:prSet presAssocID="{72F1E1E3-E9CF-4B9B-A5D1-EE90251F843D}" presName="level3hierChild" presStyleCnt="0"/>
      <dgm:spPr/>
      <dgm:t>
        <a:bodyPr/>
        <a:lstStyle/>
        <a:p>
          <a:endParaRPr lang="en-US"/>
        </a:p>
      </dgm:t>
    </dgm:pt>
  </dgm:ptLst>
  <dgm:cxnLst>
    <dgm:cxn modelId="{71364CAE-086E-4E28-A612-DE783535C715}" type="presOf" srcId="{A9BF7950-743D-4C1F-8F4E-6BEC97E277B3}" destId="{1719C923-C28D-4FEC-911F-DAE5BD2568FE}" srcOrd="0" destOrd="0" presId="urn:microsoft.com/office/officeart/2005/8/layout/hierarchy2"/>
    <dgm:cxn modelId="{A6A2F2DB-F7B6-4053-97D1-B0A414847032}" type="presOf" srcId="{72F1E1E3-E9CF-4B9B-A5D1-EE90251F843D}" destId="{5F2CB41C-4BB1-4811-B898-6774E3672288}" srcOrd="0" destOrd="0" presId="urn:microsoft.com/office/officeart/2005/8/layout/hierarchy2"/>
    <dgm:cxn modelId="{C18BC62E-86A6-4838-A38A-CE21F4568490}" type="presOf" srcId="{8799EB0E-CF57-4BCD-944B-153C6F7CC9D3}" destId="{7765E62D-0DCF-4774-AC77-5BE77F7093E9}" srcOrd="0" destOrd="0" presId="urn:microsoft.com/office/officeart/2005/8/layout/hierarchy2"/>
    <dgm:cxn modelId="{213F92DB-BCCC-4011-B118-768340F48E6B}" type="presOf" srcId="{5C7D73F1-BBE1-4793-9AB6-AC6929254218}" destId="{D2160D05-BA6D-467E-A94F-72011DE5A26B}" srcOrd="0" destOrd="0" presId="urn:microsoft.com/office/officeart/2005/8/layout/hierarchy2"/>
    <dgm:cxn modelId="{50147B6B-F49B-4B92-9AD3-0DC83861D480}" srcId="{AC845228-A1E4-409C-B6F1-908D3479B53E}" destId="{8799EB0E-CF57-4BCD-944B-153C6F7CC9D3}" srcOrd="0" destOrd="0" parTransId="{DA5BC2C1-10EB-45D3-A1A5-781EBE9AB7C5}" sibTransId="{862C07E8-2BBE-409E-B2DD-8DCB3BAB2AD6}"/>
    <dgm:cxn modelId="{AC5CE8A7-A437-43BC-93E5-CF50C5810CD2}" type="presOf" srcId="{AC845228-A1E4-409C-B6F1-908D3479B53E}" destId="{F996AA18-E38D-46C4-A8F1-7775BB7DFDB6}" srcOrd="0" destOrd="0" presId="urn:microsoft.com/office/officeart/2005/8/layout/hierarchy2"/>
    <dgm:cxn modelId="{041054F5-634C-4DC1-8415-865380B17D4E}" srcId="{8799EB0E-CF57-4BCD-944B-153C6F7CC9D3}" destId="{DA477759-2B5E-4EC4-9982-1A45E03A4099}" srcOrd="0" destOrd="0" parTransId="{A9BF7950-743D-4C1F-8F4E-6BEC97E277B3}" sibTransId="{E2AF7117-4598-41A2-944F-4D450A27A42B}"/>
    <dgm:cxn modelId="{DEA51B75-FC30-4F46-8161-98C9EA6D5121}" type="presOf" srcId="{A9BF7950-743D-4C1F-8F4E-6BEC97E277B3}" destId="{4E613334-5B6E-4D68-9BB6-644C5E0A0CA7}" srcOrd="1" destOrd="0" presId="urn:microsoft.com/office/officeart/2005/8/layout/hierarchy2"/>
    <dgm:cxn modelId="{D39D42AF-0766-408E-8E95-BEBD07552189}" srcId="{DA477759-2B5E-4EC4-9982-1A45E03A4099}" destId="{58AE1156-80F8-4F68-AEB8-C2498F3B651D}" srcOrd="0" destOrd="0" parTransId="{1277C611-0A01-403F-B326-CD60547217E9}" sibTransId="{CC96F178-71BD-48B0-A265-BF038DB4B71F}"/>
    <dgm:cxn modelId="{CD6F4FAD-DC3B-41B9-BF83-D68B4235BCA4}" type="presOf" srcId="{DA477759-2B5E-4EC4-9982-1A45E03A4099}" destId="{DBB0B00D-BE3E-460D-A69C-B9CFA82AC7F5}" srcOrd="0" destOrd="0" presId="urn:microsoft.com/office/officeart/2005/8/layout/hierarchy2"/>
    <dgm:cxn modelId="{8BBB43F4-F4C3-465E-B1F1-917A09312FCA}" srcId="{8799EB0E-CF57-4BCD-944B-153C6F7CC9D3}" destId="{003B8195-2722-413E-8A78-027984026483}" srcOrd="1" destOrd="0" parTransId="{5C7D73F1-BBE1-4793-9AB6-AC6929254218}" sibTransId="{13997E2D-6FAA-4B04-BEA1-C8928A0CCCFA}"/>
    <dgm:cxn modelId="{D98994C9-1625-4A98-B76C-77AE06F15891}" type="presOf" srcId="{1277C611-0A01-403F-B326-CD60547217E9}" destId="{7A7A7157-AC85-4FC8-855A-F180D4789C17}" srcOrd="0" destOrd="0" presId="urn:microsoft.com/office/officeart/2005/8/layout/hierarchy2"/>
    <dgm:cxn modelId="{1EB3D75C-57F1-48D7-98C1-0C3B2D8D8ADA}" type="presOf" srcId="{1277C611-0A01-403F-B326-CD60547217E9}" destId="{56F3577B-EB86-401A-B796-459B643BB73A}" srcOrd="1" destOrd="0" presId="urn:microsoft.com/office/officeart/2005/8/layout/hierarchy2"/>
    <dgm:cxn modelId="{56E19CB0-9859-4F8D-932F-A3CA47793C7F}" type="presOf" srcId="{58AE1156-80F8-4F68-AEB8-C2498F3B651D}" destId="{9AEC68BD-19AB-4033-B6C4-388C1B281518}" srcOrd="0" destOrd="0" presId="urn:microsoft.com/office/officeart/2005/8/layout/hierarchy2"/>
    <dgm:cxn modelId="{2F33AF10-E344-4CE2-823A-2BD7C24D5EE6}" type="presOf" srcId="{D2CEC3D9-59FF-4CCB-AF44-F0F46405471F}" destId="{315246C8-BA27-4FB9-94EF-B89CE52EC46F}" srcOrd="1" destOrd="0" presId="urn:microsoft.com/office/officeart/2005/8/layout/hierarchy2"/>
    <dgm:cxn modelId="{99A3E74A-EFA9-4160-872E-814BA32BD644}" srcId="{003B8195-2722-413E-8A78-027984026483}" destId="{72F1E1E3-E9CF-4B9B-A5D1-EE90251F843D}" srcOrd="0" destOrd="0" parTransId="{D2CEC3D9-59FF-4CCB-AF44-F0F46405471F}" sibTransId="{4AE75900-9D0B-4FD7-845C-ACC5477D0F6F}"/>
    <dgm:cxn modelId="{0DAFFFAC-317E-4159-B801-F4A1F5C96142}" type="presOf" srcId="{003B8195-2722-413E-8A78-027984026483}" destId="{9F58037B-949C-4BE5-ABE5-DDC159DB1E3A}" srcOrd="0" destOrd="0" presId="urn:microsoft.com/office/officeart/2005/8/layout/hierarchy2"/>
    <dgm:cxn modelId="{C8973813-2706-4AA3-9C5C-262DE8C0A918}" type="presOf" srcId="{5C7D73F1-BBE1-4793-9AB6-AC6929254218}" destId="{37D21EE6-2E00-4E5D-8A42-AF1C37CBDF08}" srcOrd="1" destOrd="0" presId="urn:microsoft.com/office/officeart/2005/8/layout/hierarchy2"/>
    <dgm:cxn modelId="{54C4590C-8F97-4D27-8299-96198D3BB78D}" type="presOf" srcId="{D2CEC3D9-59FF-4CCB-AF44-F0F46405471F}" destId="{1E93871C-F796-4106-9296-A3B6AC4F1B8B}" srcOrd="0" destOrd="0" presId="urn:microsoft.com/office/officeart/2005/8/layout/hierarchy2"/>
    <dgm:cxn modelId="{725538B0-FEBA-46F4-9F10-ABAF39E08072}" type="presParOf" srcId="{F996AA18-E38D-46C4-A8F1-7775BB7DFDB6}" destId="{762AB55C-9885-4697-A3DC-4E76AD3201B3}" srcOrd="0" destOrd="0" presId="urn:microsoft.com/office/officeart/2005/8/layout/hierarchy2"/>
    <dgm:cxn modelId="{881FED5F-B840-4DDD-A5B6-13FFD7FA9103}" type="presParOf" srcId="{762AB55C-9885-4697-A3DC-4E76AD3201B3}" destId="{7765E62D-0DCF-4774-AC77-5BE77F7093E9}" srcOrd="0" destOrd="0" presId="urn:microsoft.com/office/officeart/2005/8/layout/hierarchy2"/>
    <dgm:cxn modelId="{241D50B4-D076-487B-807D-0AE850D608CF}" type="presParOf" srcId="{762AB55C-9885-4697-A3DC-4E76AD3201B3}" destId="{F3A7F7ED-40E7-4055-8076-2F493FADCB9B}" srcOrd="1" destOrd="0" presId="urn:microsoft.com/office/officeart/2005/8/layout/hierarchy2"/>
    <dgm:cxn modelId="{9EA44A69-B0B3-41C3-9B5B-DFB19750B3A9}" type="presParOf" srcId="{F3A7F7ED-40E7-4055-8076-2F493FADCB9B}" destId="{1719C923-C28D-4FEC-911F-DAE5BD2568FE}" srcOrd="0" destOrd="0" presId="urn:microsoft.com/office/officeart/2005/8/layout/hierarchy2"/>
    <dgm:cxn modelId="{072BE9FA-C86E-4DAC-ADC2-46699CB50D7B}" type="presParOf" srcId="{1719C923-C28D-4FEC-911F-DAE5BD2568FE}" destId="{4E613334-5B6E-4D68-9BB6-644C5E0A0CA7}" srcOrd="0" destOrd="0" presId="urn:microsoft.com/office/officeart/2005/8/layout/hierarchy2"/>
    <dgm:cxn modelId="{EED380BC-E38A-439C-A34A-BC4E55D429CC}" type="presParOf" srcId="{F3A7F7ED-40E7-4055-8076-2F493FADCB9B}" destId="{0A32BB3A-70C4-45FA-8BE2-EE4EF5BB6B23}" srcOrd="1" destOrd="0" presId="urn:microsoft.com/office/officeart/2005/8/layout/hierarchy2"/>
    <dgm:cxn modelId="{77B0550F-5D01-4150-8EDD-ABD3D46D69E2}" type="presParOf" srcId="{0A32BB3A-70C4-45FA-8BE2-EE4EF5BB6B23}" destId="{DBB0B00D-BE3E-460D-A69C-B9CFA82AC7F5}" srcOrd="0" destOrd="0" presId="urn:microsoft.com/office/officeart/2005/8/layout/hierarchy2"/>
    <dgm:cxn modelId="{654BA269-15BF-4434-9581-1CF7D76CDBED}" type="presParOf" srcId="{0A32BB3A-70C4-45FA-8BE2-EE4EF5BB6B23}" destId="{4E283D4A-36B9-4CF7-8FF7-A48840C566C8}" srcOrd="1" destOrd="0" presId="urn:microsoft.com/office/officeart/2005/8/layout/hierarchy2"/>
    <dgm:cxn modelId="{D9FB15AB-6F8A-4B81-A722-9AF21F09C5AD}" type="presParOf" srcId="{4E283D4A-36B9-4CF7-8FF7-A48840C566C8}" destId="{7A7A7157-AC85-4FC8-855A-F180D4789C17}" srcOrd="0" destOrd="0" presId="urn:microsoft.com/office/officeart/2005/8/layout/hierarchy2"/>
    <dgm:cxn modelId="{9A8E91E8-A3E6-4EBB-8CF8-09EA853D885E}" type="presParOf" srcId="{7A7A7157-AC85-4FC8-855A-F180D4789C17}" destId="{56F3577B-EB86-401A-B796-459B643BB73A}" srcOrd="0" destOrd="0" presId="urn:microsoft.com/office/officeart/2005/8/layout/hierarchy2"/>
    <dgm:cxn modelId="{E1601784-3B16-41A8-A481-933BEEAD79BF}" type="presParOf" srcId="{4E283D4A-36B9-4CF7-8FF7-A48840C566C8}" destId="{499FE30E-0D1A-42D2-863A-D918BD04FC80}" srcOrd="1" destOrd="0" presId="urn:microsoft.com/office/officeart/2005/8/layout/hierarchy2"/>
    <dgm:cxn modelId="{0D0697C7-5429-40D1-9180-49A32E2ECF08}" type="presParOf" srcId="{499FE30E-0D1A-42D2-863A-D918BD04FC80}" destId="{9AEC68BD-19AB-4033-B6C4-388C1B281518}" srcOrd="0" destOrd="0" presId="urn:microsoft.com/office/officeart/2005/8/layout/hierarchy2"/>
    <dgm:cxn modelId="{358A94D9-E150-4029-BAF0-6F2D5740B729}" type="presParOf" srcId="{499FE30E-0D1A-42D2-863A-D918BD04FC80}" destId="{5F344E43-70A3-4834-AFA0-C51AF2889156}" srcOrd="1" destOrd="0" presId="urn:microsoft.com/office/officeart/2005/8/layout/hierarchy2"/>
    <dgm:cxn modelId="{AF507145-AAB8-4C1E-8C1E-EEBFC8FF0B59}" type="presParOf" srcId="{F3A7F7ED-40E7-4055-8076-2F493FADCB9B}" destId="{D2160D05-BA6D-467E-A94F-72011DE5A26B}" srcOrd="2" destOrd="0" presId="urn:microsoft.com/office/officeart/2005/8/layout/hierarchy2"/>
    <dgm:cxn modelId="{E3B4F90D-AD9F-4128-85F5-4922B073B3F6}" type="presParOf" srcId="{D2160D05-BA6D-467E-A94F-72011DE5A26B}" destId="{37D21EE6-2E00-4E5D-8A42-AF1C37CBDF08}" srcOrd="0" destOrd="0" presId="urn:microsoft.com/office/officeart/2005/8/layout/hierarchy2"/>
    <dgm:cxn modelId="{04ECBAFE-F98F-42E5-B197-DC14B447B231}" type="presParOf" srcId="{F3A7F7ED-40E7-4055-8076-2F493FADCB9B}" destId="{F67427E9-0CB0-4D39-923E-2C72A85328D4}" srcOrd="3" destOrd="0" presId="urn:microsoft.com/office/officeart/2005/8/layout/hierarchy2"/>
    <dgm:cxn modelId="{C85E1D20-D621-4A47-BF45-CC66D3466F05}" type="presParOf" srcId="{F67427E9-0CB0-4D39-923E-2C72A85328D4}" destId="{9F58037B-949C-4BE5-ABE5-DDC159DB1E3A}" srcOrd="0" destOrd="0" presId="urn:microsoft.com/office/officeart/2005/8/layout/hierarchy2"/>
    <dgm:cxn modelId="{60FBF457-898F-4DA6-BFBD-FF505E8C9278}" type="presParOf" srcId="{F67427E9-0CB0-4D39-923E-2C72A85328D4}" destId="{8102F959-44B7-4871-8B03-B28001CFADB2}" srcOrd="1" destOrd="0" presId="urn:microsoft.com/office/officeart/2005/8/layout/hierarchy2"/>
    <dgm:cxn modelId="{E01F472A-CFA6-4B59-8DDE-45837D359FFE}" type="presParOf" srcId="{8102F959-44B7-4871-8B03-B28001CFADB2}" destId="{1E93871C-F796-4106-9296-A3B6AC4F1B8B}" srcOrd="0" destOrd="0" presId="urn:microsoft.com/office/officeart/2005/8/layout/hierarchy2"/>
    <dgm:cxn modelId="{051C6FEC-BA23-4769-A37D-78A39A3A60F2}" type="presParOf" srcId="{1E93871C-F796-4106-9296-A3B6AC4F1B8B}" destId="{315246C8-BA27-4FB9-94EF-B89CE52EC46F}" srcOrd="0" destOrd="0" presId="urn:microsoft.com/office/officeart/2005/8/layout/hierarchy2"/>
    <dgm:cxn modelId="{507C1A19-F5CC-4547-842A-D84314F6527F}" type="presParOf" srcId="{8102F959-44B7-4871-8B03-B28001CFADB2}" destId="{2EA9A15F-079F-4EB3-ABA3-3858C4492C16}" srcOrd="1" destOrd="0" presId="urn:microsoft.com/office/officeart/2005/8/layout/hierarchy2"/>
    <dgm:cxn modelId="{38E4EDF8-C910-49D5-9F42-9DAFE59209EA}" type="presParOf" srcId="{2EA9A15F-079F-4EB3-ABA3-3858C4492C16}" destId="{5F2CB41C-4BB1-4811-B898-6774E3672288}" srcOrd="0" destOrd="0" presId="urn:microsoft.com/office/officeart/2005/8/layout/hierarchy2"/>
    <dgm:cxn modelId="{F578D666-9975-456D-BBAE-3AF34E1266A7}" type="presParOf" srcId="{2EA9A15F-079F-4EB3-ABA3-3858C4492C16}" destId="{B702202F-D522-4A31-AF53-DC719C8A4ED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A43DB1-41D0-458A-96A3-61B82E9D43B6}" type="doc">
      <dgm:prSet loTypeId="urn:microsoft.com/office/officeart/2005/8/layout/hierarchy6" loCatId="hierarchy" qsTypeId="urn:microsoft.com/office/officeart/2005/8/quickstyle/3d2" qsCatId="3D" csTypeId="urn:microsoft.com/office/officeart/2005/8/colors/accent1_4" csCatId="accent1" phldr="1"/>
      <dgm:spPr/>
      <dgm:t>
        <a:bodyPr/>
        <a:lstStyle/>
        <a:p>
          <a:endParaRPr lang="en-US"/>
        </a:p>
      </dgm:t>
    </dgm:pt>
    <dgm:pt modelId="{A922A799-E3FE-4ECC-AD35-A46CA868B3FD}">
      <dgm:prSet phldrT="[Text]" custT="1"/>
      <dgm:spPr/>
      <dgm:t>
        <a:bodyPr/>
        <a:lstStyle/>
        <a:p>
          <a:r>
            <a:rPr lang="en-US" sz="2400" b="1" cap="none" spc="0" dirty="0" smtClean="0">
              <a:ln/>
              <a:effectLst/>
            </a:rPr>
            <a:t>Foreign Co.</a:t>
          </a:r>
          <a:endParaRPr lang="en-US" sz="2400" b="1" cap="none" spc="0" dirty="0">
            <a:ln/>
            <a:effectLst/>
          </a:endParaRPr>
        </a:p>
      </dgm:t>
    </dgm:pt>
    <dgm:pt modelId="{DF7663B4-F27C-4C02-BFEF-CDB40FD093E1}" type="parTrans" cxnId="{DED932C9-CE78-4AB0-A8EA-2BC1D1D06FA0}">
      <dgm:prSet/>
      <dgm:spPr/>
      <dgm:t>
        <a:bodyPr/>
        <a:lstStyle/>
        <a:p>
          <a:endParaRPr lang="en-US" b="1" cap="none" spc="0">
            <a:ln/>
            <a:solidFill>
              <a:schemeClr val="accent4"/>
            </a:solidFill>
            <a:effectLst/>
          </a:endParaRPr>
        </a:p>
      </dgm:t>
    </dgm:pt>
    <dgm:pt modelId="{F898931E-C3A9-4BB3-A35D-0C63BA4CBF1A}" type="sibTrans" cxnId="{DED932C9-CE78-4AB0-A8EA-2BC1D1D06FA0}">
      <dgm:prSet/>
      <dgm:spPr/>
      <dgm:t>
        <a:bodyPr/>
        <a:lstStyle/>
        <a:p>
          <a:endParaRPr lang="en-US" b="1" cap="none" spc="0">
            <a:ln/>
            <a:solidFill>
              <a:schemeClr val="accent4"/>
            </a:solidFill>
            <a:effectLst/>
          </a:endParaRPr>
        </a:p>
      </dgm:t>
    </dgm:pt>
    <dgm:pt modelId="{DFED4B11-F182-4D60-9958-AEFD262CC9DB}">
      <dgm:prSet phldrT="[Text]" custT="1"/>
      <dgm:spPr/>
      <dgm:t>
        <a:bodyPr/>
        <a:lstStyle/>
        <a:p>
          <a:r>
            <a:rPr lang="en-US" sz="2400" b="1" cap="none" spc="0" smtClean="0">
              <a:ln/>
              <a:effectLst/>
            </a:rPr>
            <a:t>C &amp; M Wholly In India</a:t>
          </a:r>
          <a:endParaRPr lang="en-US" sz="2400" b="1" cap="none" spc="0" dirty="0">
            <a:ln/>
            <a:effectLst/>
          </a:endParaRPr>
        </a:p>
      </dgm:t>
    </dgm:pt>
    <dgm:pt modelId="{62889B34-E0C3-4B45-A41C-E7B3FD64DFE8}" type="parTrans" cxnId="{6DA225CD-F010-429B-9D34-09ACA52C2EE7}">
      <dgm:prSet/>
      <dgm:spPr/>
      <dgm:t>
        <a:bodyPr/>
        <a:lstStyle/>
        <a:p>
          <a:endParaRPr lang="en-US" b="1" cap="none" spc="0">
            <a:ln/>
            <a:solidFill>
              <a:schemeClr val="accent4"/>
            </a:solidFill>
            <a:effectLst/>
          </a:endParaRPr>
        </a:p>
      </dgm:t>
    </dgm:pt>
    <dgm:pt modelId="{12115CB8-60A2-4C54-902A-3E779C765A52}" type="sibTrans" cxnId="{6DA225CD-F010-429B-9D34-09ACA52C2EE7}">
      <dgm:prSet/>
      <dgm:spPr/>
      <dgm:t>
        <a:bodyPr/>
        <a:lstStyle/>
        <a:p>
          <a:endParaRPr lang="en-US" b="1" cap="none" spc="0">
            <a:ln/>
            <a:solidFill>
              <a:schemeClr val="accent4"/>
            </a:solidFill>
            <a:effectLst/>
          </a:endParaRPr>
        </a:p>
      </dgm:t>
    </dgm:pt>
    <dgm:pt modelId="{2680E08F-94D2-42E3-ADD7-4065DE7A3BB3}">
      <dgm:prSet phldrT="[Text]"/>
      <dgm:spPr/>
      <dgm:t>
        <a:bodyPr/>
        <a:lstStyle/>
        <a:p>
          <a:r>
            <a:rPr lang="en-US" b="1" cap="none" spc="0" smtClean="0">
              <a:ln/>
              <a:effectLst/>
            </a:rPr>
            <a:t>Resident</a:t>
          </a:r>
          <a:endParaRPr lang="en-US" b="1" cap="none" spc="0" dirty="0">
            <a:ln/>
            <a:effectLst/>
          </a:endParaRPr>
        </a:p>
      </dgm:t>
    </dgm:pt>
    <dgm:pt modelId="{8CCBF89B-85B1-48F9-A67D-FE7C09D01D35}" type="parTrans" cxnId="{13800057-6A6B-44F2-B51C-D20074A35813}">
      <dgm:prSet/>
      <dgm:spPr/>
      <dgm:t>
        <a:bodyPr/>
        <a:lstStyle/>
        <a:p>
          <a:endParaRPr lang="en-US" b="1" cap="none" spc="0">
            <a:ln/>
            <a:solidFill>
              <a:schemeClr val="accent4"/>
            </a:solidFill>
            <a:effectLst/>
          </a:endParaRPr>
        </a:p>
      </dgm:t>
    </dgm:pt>
    <dgm:pt modelId="{F3581400-EA11-45DE-921E-736B83373CA4}" type="sibTrans" cxnId="{13800057-6A6B-44F2-B51C-D20074A35813}">
      <dgm:prSet/>
      <dgm:spPr/>
      <dgm:t>
        <a:bodyPr/>
        <a:lstStyle/>
        <a:p>
          <a:endParaRPr lang="en-US" b="1" cap="none" spc="0">
            <a:ln/>
            <a:solidFill>
              <a:schemeClr val="accent4"/>
            </a:solidFill>
            <a:effectLst/>
          </a:endParaRPr>
        </a:p>
      </dgm:t>
    </dgm:pt>
    <dgm:pt modelId="{D268739E-C87A-440D-ADE0-4B51A20402A1}">
      <dgm:prSet phldrT="[Text]" custT="1"/>
      <dgm:spPr/>
      <dgm:t>
        <a:bodyPr/>
        <a:lstStyle/>
        <a:p>
          <a:r>
            <a:rPr lang="en-US" sz="2000" b="1" cap="none" spc="0" smtClean="0">
              <a:ln/>
              <a:effectLst/>
            </a:rPr>
            <a:t>C &amp; M Partly or  Wholly Outside India</a:t>
          </a:r>
          <a:endParaRPr lang="en-US" sz="2000" b="1" cap="none" spc="0" dirty="0">
            <a:ln/>
            <a:effectLst/>
          </a:endParaRPr>
        </a:p>
      </dgm:t>
    </dgm:pt>
    <dgm:pt modelId="{E360EC5D-72A4-4CF3-B632-DB993230EA1D}" type="parTrans" cxnId="{C4C01051-0A8A-4B79-876B-5D74BD5EFE21}">
      <dgm:prSet/>
      <dgm:spPr/>
      <dgm:t>
        <a:bodyPr/>
        <a:lstStyle/>
        <a:p>
          <a:endParaRPr lang="en-US" b="1" cap="none" spc="0">
            <a:ln/>
            <a:solidFill>
              <a:schemeClr val="accent4"/>
            </a:solidFill>
            <a:effectLst/>
          </a:endParaRPr>
        </a:p>
      </dgm:t>
    </dgm:pt>
    <dgm:pt modelId="{E84E5151-E1C1-49D6-9609-3288E080ED80}" type="sibTrans" cxnId="{C4C01051-0A8A-4B79-876B-5D74BD5EFE21}">
      <dgm:prSet/>
      <dgm:spPr/>
      <dgm:t>
        <a:bodyPr/>
        <a:lstStyle/>
        <a:p>
          <a:endParaRPr lang="en-US" b="1" cap="none" spc="0">
            <a:ln/>
            <a:solidFill>
              <a:schemeClr val="accent4"/>
            </a:solidFill>
            <a:effectLst/>
          </a:endParaRPr>
        </a:p>
      </dgm:t>
    </dgm:pt>
    <dgm:pt modelId="{0CF0278F-E039-43F9-9D6F-BA28030E1F6B}">
      <dgm:prSet phldrT="[Text]"/>
      <dgm:spPr/>
      <dgm:t>
        <a:bodyPr/>
        <a:lstStyle/>
        <a:p>
          <a:r>
            <a:rPr lang="en-US" b="1" cap="none" spc="0" smtClean="0">
              <a:ln/>
              <a:effectLst/>
            </a:rPr>
            <a:t>Non-Resident</a:t>
          </a:r>
          <a:endParaRPr lang="en-US" b="1" cap="none" spc="0" dirty="0">
            <a:ln/>
            <a:effectLst/>
          </a:endParaRPr>
        </a:p>
      </dgm:t>
    </dgm:pt>
    <dgm:pt modelId="{0E3FF73E-0767-4EF5-AF04-58C898B7D3F2}" type="parTrans" cxnId="{5EDCF1ED-8DAC-48CF-9C51-D12717193D0D}">
      <dgm:prSet/>
      <dgm:spPr/>
      <dgm:t>
        <a:bodyPr/>
        <a:lstStyle/>
        <a:p>
          <a:endParaRPr lang="en-US" b="1" cap="none" spc="0">
            <a:ln/>
            <a:solidFill>
              <a:schemeClr val="accent4"/>
            </a:solidFill>
            <a:effectLst/>
          </a:endParaRPr>
        </a:p>
      </dgm:t>
    </dgm:pt>
    <dgm:pt modelId="{3EE09F28-2460-4198-9B20-BCA8948F2959}" type="sibTrans" cxnId="{5EDCF1ED-8DAC-48CF-9C51-D12717193D0D}">
      <dgm:prSet/>
      <dgm:spPr/>
      <dgm:t>
        <a:bodyPr/>
        <a:lstStyle/>
        <a:p>
          <a:endParaRPr lang="en-US" b="1" cap="none" spc="0">
            <a:ln/>
            <a:solidFill>
              <a:schemeClr val="accent4"/>
            </a:solidFill>
            <a:effectLst/>
          </a:endParaRPr>
        </a:p>
      </dgm:t>
    </dgm:pt>
    <dgm:pt modelId="{34BE0349-AE9F-4C8D-BDC3-990CC763CA68}" type="pres">
      <dgm:prSet presAssocID="{11A43DB1-41D0-458A-96A3-61B82E9D43B6}" presName="mainComposite" presStyleCnt="0">
        <dgm:presLayoutVars>
          <dgm:chPref val="1"/>
          <dgm:dir/>
          <dgm:animOne val="branch"/>
          <dgm:animLvl val="lvl"/>
          <dgm:resizeHandles val="exact"/>
        </dgm:presLayoutVars>
      </dgm:prSet>
      <dgm:spPr/>
      <dgm:t>
        <a:bodyPr/>
        <a:lstStyle/>
        <a:p>
          <a:endParaRPr lang="en-US"/>
        </a:p>
      </dgm:t>
    </dgm:pt>
    <dgm:pt modelId="{D76545E7-4C1E-4DA7-80B7-420F448E0E3D}" type="pres">
      <dgm:prSet presAssocID="{11A43DB1-41D0-458A-96A3-61B82E9D43B6}" presName="hierFlow" presStyleCnt="0"/>
      <dgm:spPr/>
      <dgm:t>
        <a:bodyPr/>
        <a:lstStyle/>
        <a:p>
          <a:endParaRPr lang="en-US"/>
        </a:p>
      </dgm:t>
    </dgm:pt>
    <dgm:pt modelId="{9C4AF23D-7BC3-4F55-9E38-152CE80908E0}" type="pres">
      <dgm:prSet presAssocID="{11A43DB1-41D0-458A-96A3-61B82E9D43B6}" presName="hierChild1" presStyleCnt="0">
        <dgm:presLayoutVars>
          <dgm:chPref val="1"/>
          <dgm:animOne val="branch"/>
          <dgm:animLvl val="lvl"/>
        </dgm:presLayoutVars>
      </dgm:prSet>
      <dgm:spPr/>
      <dgm:t>
        <a:bodyPr/>
        <a:lstStyle/>
        <a:p>
          <a:endParaRPr lang="en-US"/>
        </a:p>
      </dgm:t>
    </dgm:pt>
    <dgm:pt modelId="{84312B05-0668-4A8F-9AA4-18C0C49E254E}" type="pres">
      <dgm:prSet presAssocID="{A922A799-E3FE-4ECC-AD35-A46CA868B3FD}" presName="Name14" presStyleCnt="0"/>
      <dgm:spPr/>
      <dgm:t>
        <a:bodyPr/>
        <a:lstStyle/>
        <a:p>
          <a:endParaRPr lang="en-US"/>
        </a:p>
      </dgm:t>
    </dgm:pt>
    <dgm:pt modelId="{5FED0D02-57D9-4AAF-824B-3EBB152A3E3F}" type="pres">
      <dgm:prSet presAssocID="{A922A799-E3FE-4ECC-AD35-A46CA868B3FD}" presName="level1Shape" presStyleLbl="node0" presStyleIdx="0" presStyleCnt="1">
        <dgm:presLayoutVars>
          <dgm:chPref val="3"/>
        </dgm:presLayoutVars>
      </dgm:prSet>
      <dgm:spPr/>
      <dgm:t>
        <a:bodyPr/>
        <a:lstStyle/>
        <a:p>
          <a:endParaRPr lang="en-US"/>
        </a:p>
      </dgm:t>
    </dgm:pt>
    <dgm:pt modelId="{E4612A11-D88C-4AAF-A00A-4226120EE89C}" type="pres">
      <dgm:prSet presAssocID="{A922A799-E3FE-4ECC-AD35-A46CA868B3FD}" presName="hierChild2" presStyleCnt="0"/>
      <dgm:spPr/>
      <dgm:t>
        <a:bodyPr/>
        <a:lstStyle/>
        <a:p>
          <a:endParaRPr lang="en-US"/>
        </a:p>
      </dgm:t>
    </dgm:pt>
    <dgm:pt modelId="{64C28596-92CA-4927-BD89-3581C360BD28}" type="pres">
      <dgm:prSet presAssocID="{62889B34-E0C3-4B45-A41C-E7B3FD64DFE8}" presName="Name19" presStyleLbl="parChTrans1D2" presStyleIdx="0" presStyleCnt="2"/>
      <dgm:spPr/>
      <dgm:t>
        <a:bodyPr/>
        <a:lstStyle/>
        <a:p>
          <a:endParaRPr lang="en-US"/>
        </a:p>
      </dgm:t>
    </dgm:pt>
    <dgm:pt modelId="{BE832683-B7C7-4572-90FC-8478A299D119}" type="pres">
      <dgm:prSet presAssocID="{DFED4B11-F182-4D60-9958-AEFD262CC9DB}" presName="Name21" presStyleCnt="0"/>
      <dgm:spPr/>
      <dgm:t>
        <a:bodyPr/>
        <a:lstStyle/>
        <a:p>
          <a:endParaRPr lang="en-US"/>
        </a:p>
      </dgm:t>
    </dgm:pt>
    <dgm:pt modelId="{2BAA0DE2-3EBF-4852-8C19-72F5F05E814E}" type="pres">
      <dgm:prSet presAssocID="{DFED4B11-F182-4D60-9958-AEFD262CC9DB}" presName="level2Shape" presStyleLbl="node2" presStyleIdx="0" presStyleCnt="2"/>
      <dgm:spPr/>
      <dgm:t>
        <a:bodyPr/>
        <a:lstStyle/>
        <a:p>
          <a:endParaRPr lang="en-US"/>
        </a:p>
      </dgm:t>
    </dgm:pt>
    <dgm:pt modelId="{DCCDE51C-776E-43BD-ABC9-AB771FD9E365}" type="pres">
      <dgm:prSet presAssocID="{DFED4B11-F182-4D60-9958-AEFD262CC9DB}" presName="hierChild3" presStyleCnt="0"/>
      <dgm:spPr/>
      <dgm:t>
        <a:bodyPr/>
        <a:lstStyle/>
        <a:p>
          <a:endParaRPr lang="en-US"/>
        </a:p>
      </dgm:t>
    </dgm:pt>
    <dgm:pt modelId="{FD3FD185-0080-4B48-8B3F-A61C6C0758CB}" type="pres">
      <dgm:prSet presAssocID="{8CCBF89B-85B1-48F9-A67D-FE7C09D01D35}" presName="Name19" presStyleLbl="parChTrans1D3" presStyleIdx="0" presStyleCnt="2"/>
      <dgm:spPr/>
      <dgm:t>
        <a:bodyPr/>
        <a:lstStyle/>
        <a:p>
          <a:endParaRPr lang="en-US"/>
        </a:p>
      </dgm:t>
    </dgm:pt>
    <dgm:pt modelId="{AAD91506-2AF8-442D-9DF1-24E4A9269227}" type="pres">
      <dgm:prSet presAssocID="{2680E08F-94D2-42E3-ADD7-4065DE7A3BB3}" presName="Name21" presStyleCnt="0"/>
      <dgm:spPr/>
      <dgm:t>
        <a:bodyPr/>
        <a:lstStyle/>
        <a:p>
          <a:endParaRPr lang="en-US"/>
        </a:p>
      </dgm:t>
    </dgm:pt>
    <dgm:pt modelId="{C1163F41-4DFB-4308-B2F3-332E97482441}" type="pres">
      <dgm:prSet presAssocID="{2680E08F-94D2-42E3-ADD7-4065DE7A3BB3}" presName="level2Shape" presStyleLbl="node3" presStyleIdx="0" presStyleCnt="2"/>
      <dgm:spPr/>
      <dgm:t>
        <a:bodyPr/>
        <a:lstStyle/>
        <a:p>
          <a:endParaRPr lang="en-US"/>
        </a:p>
      </dgm:t>
    </dgm:pt>
    <dgm:pt modelId="{D9C280CC-61D5-4198-A91C-B06F665EF302}" type="pres">
      <dgm:prSet presAssocID="{2680E08F-94D2-42E3-ADD7-4065DE7A3BB3}" presName="hierChild3" presStyleCnt="0"/>
      <dgm:spPr/>
      <dgm:t>
        <a:bodyPr/>
        <a:lstStyle/>
        <a:p>
          <a:endParaRPr lang="en-US"/>
        </a:p>
      </dgm:t>
    </dgm:pt>
    <dgm:pt modelId="{36CDB188-46F2-46A1-8E08-F5ADD6F3227E}" type="pres">
      <dgm:prSet presAssocID="{E360EC5D-72A4-4CF3-B632-DB993230EA1D}" presName="Name19" presStyleLbl="parChTrans1D2" presStyleIdx="1" presStyleCnt="2"/>
      <dgm:spPr/>
      <dgm:t>
        <a:bodyPr/>
        <a:lstStyle/>
        <a:p>
          <a:endParaRPr lang="en-US"/>
        </a:p>
      </dgm:t>
    </dgm:pt>
    <dgm:pt modelId="{EC9ECDA5-4163-4AAD-8E7C-A7A0C2973618}" type="pres">
      <dgm:prSet presAssocID="{D268739E-C87A-440D-ADE0-4B51A20402A1}" presName="Name21" presStyleCnt="0"/>
      <dgm:spPr/>
      <dgm:t>
        <a:bodyPr/>
        <a:lstStyle/>
        <a:p>
          <a:endParaRPr lang="en-US"/>
        </a:p>
      </dgm:t>
    </dgm:pt>
    <dgm:pt modelId="{4D3DF5E4-D8DB-42A2-BFF3-32DA873A35B5}" type="pres">
      <dgm:prSet presAssocID="{D268739E-C87A-440D-ADE0-4B51A20402A1}" presName="level2Shape" presStyleLbl="node2" presStyleIdx="1" presStyleCnt="2"/>
      <dgm:spPr/>
      <dgm:t>
        <a:bodyPr/>
        <a:lstStyle/>
        <a:p>
          <a:endParaRPr lang="en-US"/>
        </a:p>
      </dgm:t>
    </dgm:pt>
    <dgm:pt modelId="{749F9330-80EE-42C3-A470-899167F96B39}" type="pres">
      <dgm:prSet presAssocID="{D268739E-C87A-440D-ADE0-4B51A20402A1}" presName="hierChild3" presStyleCnt="0"/>
      <dgm:spPr/>
      <dgm:t>
        <a:bodyPr/>
        <a:lstStyle/>
        <a:p>
          <a:endParaRPr lang="en-US"/>
        </a:p>
      </dgm:t>
    </dgm:pt>
    <dgm:pt modelId="{F61F751B-7F2E-4572-82B1-FDCCBB11D459}" type="pres">
      <dgm:prSet presAssocID="{0E3FF73E-0767-4EF5-AF04-58C898B7D3F2}" presName="Name19" presStyleLbl="parChTrans1D3" presStyleIdx="1" presStyleCnt="2"/>
      <dgm:spPr/>
      <dgm:t>
        <a:bodyPr/>
        <a:lstStyle/>
        <a:p>
          <a:endParaRPr lang="en-US"/>
        </a:p>
      </dgm:t>
    </dgm:pt>
    <dgm:pt modelId="{6C04756E-42A0-42FE-9FF8-326A93DADE6D}" type="pres">
      <dgm:prSet presAssocID="{0CF0278F-E039-43F9-9D6F-BA28030E1F6B}" presName="Name21" presStyleCnt="0"/>
      <dgm:spPr/>
      <dgm:t>
        <a:bodyPr/>
        <a:lstStyle/>
        <a:p>
          <a:endParaRPr lang="en-US"/>
        </a:p>
      </dgm:t>
    </dgm:pt>
    <dgm:pt modelId="{060DB0BC-6D34-411D-8224-61F14AF9CC02}" type="pres">
      <dgm:prSet presAssocID="{0CF0278F-E039-43F9-9D6F-BA28030E1F6B}" presName="level2Shape" presStyleLbl="node3" presStyleIdx="1" presStyleCnt="2"/>
      <dgm:spPr/>
      <dgm:t>
        <a:bodyPr/>
        <a:lstStyle/>
        <a:p>
          <a:endParaRPr lang="en-US"/>
        </a:p>
      </dgm:t>
    </dgm:pt>
    <dgm:pt modelId="{4BB46B76-36CB-453C-AD5F-D31EE524E7A7}" type="pres">
      <dgm:prSet presAssocID="{0CF0278F-E039-43F9-9D6F-BA28030E1F6B}" presName="hierChild3" presStyleCnt="0"/>
      <dgm:spPr/>
      <dgm:t>
        <a:bodyPr/>
        <a:lstStyle/>
        <a:p>
          <a:endParaRPr lang="en-US"/>
        </a:p>
      </dgm:t>
    </dgm:pt>
    <dgm:pt modelId="{478EEF24-A0F5-4FC0-B629-61B41B565045}" type="pres">
      <dgm:prSet presAssocID="{11A43DB1-41D0-458A-96A3-61B82E9D43B6}" presName="bgShapesFlow" presStyleCnt="0"/>
      <dgm:spPr/>
      <dgm:t>
        <a:bodyPr/>
        <a:lstStyle/>
        <a:p>
          <a:endParaRPr lang="en-US"/>
        </a:p>
      </dgm:t>
    </dgm:pt>
  </dgm:ptLst>
  <dgm:cxnLst>
    <dgm:cxn modelId="{DED932C9-CE78-4AB0-A8EA-2BC1D1D06FA0}" srcId="{11A43DB1-41D0-458A-96A3-61B82E9D43B6}" destId="{A922A799-E3FE-4ECC-AD35-A46CA868B3FD}" srcOrd="0" destOrd="0" parTransId="{DF7663B4-F27C-4C02-BFEF-CDB40FD093E1}" sibTransId="{F898931E-C3A9-4BB3-A35D-0C63BA4CBF1A}"/>
    <dgm:cxn modelId="{E3A27645-BD00-4705-92FA-08D4499917D3}" type="presOf" srcId="{E360EC5D-72A4-4CF3-B632-DB993230EA1D}" destId="{36CDB188-46F2-46A1-8E08-F5ADD6F3227E}" srcOrd="0" destOrd="0" presId="urn:microsoft.com/office/officeart/2005/8/layout/hierarchy6"/>
    <dgm:cxn modelId="{27D03FB7-2B6E-4585-93A5-16C8187B01DE}" type="presOf" srcId="{D268739E-C87A-440D-ADE0-4B51A20402A1}" destId="{4D3DF5E4-D8DB-42A2-BFF3-32DA873A35B5}" srcOrd="0" destOrd="0" presId="urn:microsoft.com/office/officeart/2005/8/layout/hierarchy6"/>
    <dgm:cxn modelId="{479BA1D5-4C65-408A-8C90-6EF1B24B9A0A}" type="presOf" srcId="{DFED4B11-F182-4D60-9958-AEFD262CC9DB}" destId="{2BAA0DE2-3EBF-4852-8C19-72F5F05E814E}" srcOrd="0" destOrd="0" presId="urn:microsoft.com/office/officeart/2005/8/layout/hierarchy6"/>
    <dgm:cxn modelId="{1EC5DB92-D46A-4A26-B59F-EB546812781B}" type="presOf" srcId="{A922A799-E3FE-4ECC-AD35-A46CA868B3FD}" destId="{5FED0D02-57D9-4AAF-824B-3EBB152A3E3F}" srcOrd="0" destOrd="0" presId="urn:microsoft.com/office/officeart/2005/8/layout/hierarchy6"/>
    <dgm:cxn modelId="{31261189-A3D3-48BF-B8EC-B493342795E5}" type="presOf" srcId="{8CCBF89B-85B1-48F9-A67D-FE7C09D01D35}" destId="{FD3FD185-0080-4B48-8B3F-A61C6C0758CB}" srcOrd="0" destOrd="0" presId="urn:microsoft.com/office/officeart/2005/8/layout/hierarchy6"/>
    <dgm:cxn modelId="{5EDCF1ED-8DAC-48CF-9C51-D12717193D0D}" srcId="{D268739E-C87A-440D-ADE0-4B51A20402A1}" destId="{0CF0278F-E039-43F9-9D6F-BA28030E1F6B}" srcOrd="0" destOrd="0" parTransId="{0E3FF73E-0767-4EF5-AF04-58C898B7D3F2}" sibTransId="{3EE09F28-2460-4198-9B20-BCA8948F2959}"/>
    <dgm:cxn modelId="{8D72739C-60D1-4834-B1ED-2F13BB58D3A7}" type="presOf" srcId="{2680E08F-94D2-42E3-ADD7-4065DE7A3BB3}" destId="{C1163F41-4DFB-4308-B2F3-332E97482441}" srcOrd="0" destOrd="0" presId="urn:microsoft.com/office/officeart/2005/8/layout/hierarchy6"/>
    <dgm:cxn modelId="{ED368BC0-1B14-480F-957B-301A5271BD9E}" type="presOf" srcId="{0CF0278F-E039-43F9-9D6F-BA28030E1F6B}" destId="{060DB0BC-6D34-411D-8224-61F14AF9CC02}" srcOrd="0" destOrd="0" presId="urn:microsoft.com/office/officeart/2005/8/layout/hierarchy6"/>
    <dgm:cxn modelId="{294D808D-7FE0-4A64-9CEA-A33045B44FD8}" type="presOf" srcId="{62889B34-E0C3-4B45-A41C-E7B3FD64DFE8}" destId="{64C28596-92CA-4927-BD89-3581C360BD28}" srcOrd="0" destOrd="0" presId="urn:microsoft.com/office/officeart/2005/8/layout/hierarchy6"/>
    <dgm:cxn modelId="{6DA225CD-F010-429B-9D34-09ACA52C2EE7}" srcId="{A922A799-E3FE-4ECC-AD35-A46CA868B3FD}" destId="{DFED4B11-F182-4D60-9958-AEFD262CC9DB}" srcOrd="0" destOrd="0" parTransId="{62889B34-E0C3-4B45-A41C-E7B3FD64DFE8}" sibTransId="{12115CB8-60A2-4C54-902A-3E779C765A52}"/>
    <dgm:cxn modelId="{13800057-6A6B-44F2-B51C-D20074A35813}" srcId="{DFED4B11-F182-4D60-9958-AEFD262CC9DB}" destId="{2680E08F-94D2-42E3-ADD7-4065DE7A3BB3}" srcOrd="0" destOrd="0" parTransId="{8CCBF89B-85B1-48F9-A67D-FE7C09D01D35}" sibTransId="{F3581400-EA11-45DE-921E-736B83373CA4}"/>
    <dgm:cxn modelId="{4240D04A-F00E-4B7F-803D-B9C11DF3737C}" type="presOf" srcId="{11A43DB1-41D0-458A-96A3-61B82E9D43B6}" destId="{34BE0349-AE9F-4C8D-BDC3-990CC763CA68}" srcOrd="0" destOrd="0" presId="urn:microsoft.com/office/officeart/2005/8/layout/hierarchy6"/>
    <dgm:cxn modelId="{EABDEFF3-8E5D-42A6-9318-6C1C8FB34F5E}" type="presOf" srcId="{0E3FF73E-0767-4EF5-AF04-58C898B7D3F2}" destId="{F61F751B-7F2E-4572-82B1-FDCCBB11D459}" srcOrd="0" destOrd="0" presId="urn:microsoft.com/office/officeart/2005/8/layout/hierarchy6"/>
    <dgm:cxn modelId="{C4C01051-0A8A-4B79-876B-5D74BD5EFE21}" srcId="{A922A799-E3FE-4ECC-AD35-A46CA868B3FD}" destId="{D268739E-C87A-440D-ADE0-4B51A20402A1}" srcOrd="1" destOrd="0" parTransId="{E360EC5D-72A4-4CF3-B632-DB993230EA1D}" sibTransId="{E84E5151-E1C1-49D6-9609-3288E080ED80}"/>
    <dgm:cxn modelId="{8541CE7A-FF6A-411F-9058-54999894330D}" type="presParOf" srcId="{34BE0349-AE9F-4C8D-BDC3-990CC763CA68}" destId="{D76545E7-4C1E-4DA7-80B7-420F448E0E3D}" srcOrd="0" destOrd="0" presId="urn:microsoft.com/office/officeart/2005/8/layout/hierarchy6"/>
    <dgm:cxn modelId="{B0831938-662B-4EAE-8644-BB3FF309E8D2}" type="presParOf" srcId="{D76545E7-4C1E-4DA7-80B7-420F448E0E3D}" destId="{9C4AF23D-7BC3-4F55-9E38-152CE80908E0}" srcOrd="0" destOrd="0" presId="urn:microsoft.com/office/officeart/2005/8/layout/hierarchy6"/>
    <dgm:cxn modelId="{72B21625-8A43-454A-9E38-3734F753F02B}" type="presParOf" srcId="{9C4AF23D-7BC3-4F55-9E38-152CE80908E0}" destId="{84312B05-0668-4A8F-9AA4-18C0C49E254E}" srcOrd="0" destOrd="0" presId="urn:microsoft.com/office/officeart/2005/8/layout/hierarchy6"/>
    <dgm:cxn modelId="{E852AB7E-5A2D-42A2-8693-0EA44398D16D}" type="presParOf" srcId="{84312B05-0668-4A8F-9AA4-18C0C49E254E}" destId="{5FED0D02-57D9-4AAF-824B-3EBB152A3E3F}" srcOrd="0" destOrd="0" presId="urn:microsoft.com/office/officeart/2005/8/layout/hierarchy6"/>
    <dgm:cxn modelId="{34D6FEBD-6EBC-4F23-9AF7-F1B5066C5405}" type="presParOf" srcId="{84312B05-0668-4A8F-9AA4-18C0C49E254E}" destId="{E4612A11-D88C-4AAF-A00A-4226120EE89C}" srcOrd="1" destOrd="0" presId="urn:microsoft.com/office/officeart/2005/8/layout/hierarchy6"/>
    <dgm:cxn modelId="{8EDFF913-137E-462C-92E7-57CE8039D6BF}" type="presParOf" srcId="{E4612A11-D88C-4AAF-A00A-4226120EE89C}" destId="{64C28596-92CA-4927-BD89-3581C360BD28}" srcOrd="0" destOrd="0" presId="urn:microsoft.com/office/officeart/2005/8/layout/hierarchy6"/>
    <dgm:cxn modelId="{7A201DFA-7A8C-4519-916D-E6072FB77FD9}" type="presParOf" srcId="{E4612A11-D88C-4AAF-A00A-4226120EE89C}" destId="{BE832683-B7C7-4572-90FC-8478A299D119}" srcOrd="1" destOrd="0" presId="urn:microsoft.com/office/officeart/2005/8/layout/hierarchy6"/>
    <dgm:cxn modelId="{A532A41B-2A75-431F-A7A9-8563880F941E}" type="presParOf" srcId="{BE832683-B7C7-4572-90FC-8478A299D119}" destId="{2BAA0DE2-3EBF-4852-8C19-72F5F05E814E}" srcOrd="0" destOrd="0" presId="urn:microsoft.com/office/officeart/2005/8/layout/hierarchy6"/>
    <dgm:cxn modelId="{DFA6B782-1ED3-46E4-955D-9B40AB3A29F8}" type="presParOf" srcId="{BE832683-B7C7-4572-90FC-8478A299D119}" destId="{DCCDE51C-776E-43BD-ABC9-AB771FD9E365}" srcOrd="1" destOrd="0" presId="urn:microsoft.com/office/officeart/2005/8/layout/hierarchy6"/>
    <dgm:cxn modelId="{2D7FD6CF-8775-4021-BCFA-088B4E81CA44}" type="presParOf" srcId="{DCCDE51C-776E-43BD-ABC9-AB771FD9E365}" destId="{FD3FD185-0080-4B48-8B3F-A61C6C0758CB}" srcOrd="0" destOrd="0" presId="urn:microsoft.com/office/officeart/2005/8/layout/hierarchy6"/>
    <dgm:cxn modelId="{E8F21441-1226-4C51-87BF-A85F1E189412}" type="presParOf" srcId="{DCCDE51C-776E-43BD-ABC9-AB771FD9E365}" destId="{AAD91506-2AF8-442D-9DF1-24E4A9269227}" srcOrd="1" destOrd="0" presId="urn:microsoft.com/office/officeart/2005/8/layout/hierarchy6"/>
    <dgm:cxn modelId="{8F20DC8B-2AA4-4A77-912A-0ACC38958442}" type="presParOf" srcId="{AAD91506-2AF8-442D-9DF1-24E4A9269227}" destId="{C1163F41-4DFB-4308-B2F3-332E97482441}" srcOrd="0" destOrd="0" presId="urn:microsoft.com/office/officeart/2005/8/layout/hierarchy6"/>
    <dgm:cxn modelId="{2E06F0FE-D3E9-4DA5-BB5D-AE45173ACC1D}" type="presParOf" srcId="{AAD91506-2AF8-442D-9DF1-24E4A9269227}" destId="{D9C280CC-61D5-4198-A91C-B06F665EF302}" srcOrd="1" destOrd="0" presId="urn:microsoft.com/office/officeart/2005/8/layout/hierarchy6"/>
    <dgm:cxn modelId="{D403D542-E3CE-489C-A1B9-0498531E1D2D}" type="presParOf" srcId="{E4612A11-D88C-4AAF-A00A-4226120EE89C}" destId="{36CDB188-46F2-46A1-8E08-F5ADD6F3227E}" srcOrd="2" destOrd="0" presId="urn:microsoft.com/office/officeart/2005/8/layout/hierarchy6"/>
    <dgm:cxn modelId="{FC7965A3-C877-4F30-B399-D340C5D483F5}" type="presParOf" srcId="{E4612A11-D88C-4AAF-A00A-4226120EE89C}" destId="{EC9ECDA5-4163-4AAD-8E7C-A7A0C2973618}" srcOrd="3" destOrd="0" presId="urn:microsoft.com/office/officeart/2005/8/layout/hierarchy6"/>
    <dgm:cxn modelId="{5389CD7B-0708-48D2-A9B1-C5ADD03E84FD}" type="presParOf" srcId="{EC9ECDA5-4163-4AAD-8E7C-A7A0C2973618}" destId="{4D3DF5E4-D8DB-42A2-BFF3-32DA873A35B5}" srcOrd="0" destOrd="0" presId="urn:microsoft.com/office/officeart/2005/8/layout/hierarchy6"/>
    <dgm:cxn modelId="{93EC5B4A-315A-4F64-BC08-14582D6353C5}" type="presParOf" srcId="{EC9ECDA5-4163-4AAD-8E7C-A7A0C2973618}" destId="{749F9330-80EE-42C3-A470-899167F96B39}" srcOrd="1" destOrd="0" presId="urn:microsoft.com/office/officeart/2005/8/layout/hierarchy6"/>
    <dgm:cxn modelId="{35089E81-6FD4-4238-85CF-AD8F30AF8F66}" type="presParOf" srcId="{749F9330-80EE-42C3-A470-899167F96B39}" destId="{F61F751B-7F2E-4572-82B1-FDCCBB11D459}" srcOrd="0" destOrd="0" presId="urn:microsoft.com/office/officeart/2005/8/layout/hierarchy6"/>
    <dgm:cxn modelId="{36171368-7FE8-4CB6-A206-2013C167DD98}" type="presParOf" srcId="{749F9330-80EE-42C3-A470-899167F96B39}" destId="{6C04756E-42A0-42FE-9FF8-326A93DADE6D}" srcOrd="1" destOrd="0" presId="urn:microsoft.com/office/officeart/2005/8/layout/hierarchy6"/>
    <dgm:cxn modelId="{537AD694-93E7-4D96-A7EA-DD42EA742B34}" type="presParOf" srcId="{6C04756E-42A0-42FE-9FF8-326A93DADE6D}" destId="{060DB0BC-6D34-411D-8224-61F14AF9CC02}" srcOrd="0" destOrd="0" presId="urn:microsoft.com/office/officeart/2005/8/layout/hierarchy6"/>
    <dgm:cxn modelId="{B5ED1964-C3AC-40B1-90FA-4E6033706BA5}" type="presParOf" srcId="{6C04756E-42A0-42FE-9FF8-326A93DADE6D}" destId="{4BB46B76-36CB-453C-AD5F-D31EE524E7A7}" srcOrd="1" destOrd="0" presId="urn:microsoft.com/office/officeart/2005/8/layout/hierarchy6"/>
    <dgm:cxn modelId="{E683D7B0-43C4-4D03-A736-77FE8A467735}" type="presParOf" srcId="{34BE0349-AE9F-4C8D-BDC3-990CC763CA68}" destId="{478EEF24-A0F5-4FC0-B629-61B41B565045}"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9F1E43-5E9A-4C4D-802A-52966CFE6623}" type="doc">
      <dgm:prSet loTypeId="urn:diagrams.loki3.com/VaryingWidthList" loCatId="list" qsTypeId="urn:microsoft.com/office/officeart/2005/8/quickstyle/3d3" qsCatId="3D" csTypeId="urn:microsoft.com/office/officeart/2005/8/colors/accent1_5" csCatId="accent1" phldr="1"/>
      <dgm:spPr/>
    </dgm:pt>
    <dgm:pt modelId="{1EA93D68-794B-4ACC-8876-449AF3F9F6C6}">
      <dgm:prSet phldrT="[Text]" custT="1"/>
      <dgm:spPr/>
      <dgm:t>
        <a:bodyPr/>
        <a:lstStyle/>
        <a:p>
          <a:r>
            <a:rPr lang="en-US" sz="2000" b="1" smtClean="0">
              <a:effectLst>
                <a:outerShdw blurRad="38100" dist="38100" dir="2700000" algn="tl">
                  <a:srgbClr val="000000">
                    <a:alpha val="43137"/>
                  </a:srgbClr>
                </a:outerShdw>
              </a:effectLst>
            </a:rPr>
            <a:t>Indian Co.</a:t>
          </a:r>
          <a:endParaRPr lang="en-US" sz="2000" b="1" dirty="0">
            <a:effectLst>
              <a:outerShdw blurRad="38100" dist="38100" dir="2700000" algn="tl">
                <a:srgbClr val="000000">
                  <a:alpha val="43137"/>
                </a:srgbClr>
              </a:outerShdw>
            </a:effectLst>
          </a:endParaRPr>
        </a:p>
      </dgm:t>
    </dgm:pt>
    <dgm:pt modelId="{7732B3EF-3975-4F88-940A-5E512EAD36BE}" type="parTrans" cxnId="{08D63055-7233-4974-8635-62E305E56ACD}">
      <dgm:prSet/>
      <dgm:spPr/>
      <dgm:t>
        <a:bodyPr/>
        <a:lstStyle/>
        <a:p>
          <a:endParaRPr lang="en-US"/>
        </a:p>
      </dgm:t>
    </dgm:pt>
    <dgm:pt modelId="{9B1CC564-0DE7-4372-BAFC-4D970019BA81}" type="sibTrans" cxnId="{08D63055-7233-4974-8635-62E305E56ACD}">
      <dgm:prSet/>
      <dgm:spPr/>
      <dgm:t>
        <a:bodyPr/>
        <a:lstStyle/>
        <a:p>
          <a:endParaRPr lang="en-US"/>
        </a:p>
      </dgm:t>
    </dgm:pt>
    <dgm:pt modelId="{90766F05-2A56-4722-971F-35C3913AFD2D}">
      <dgm:prSet phldrT="[Text]" custT="1"/>
      <dgm:spPr/>
      <dgm:t>
        <a:bodyPr/>
        <a:lstStyle/>
        <a:p>
          <a:r>
            <a:rPr lang="en-US" sz="2000" b="1" smtClean="0">
              <a:effectLst>
                <a:outerShdw blurRad="38100" dist="38100" dir="2700000" algn="tl">
                  <a:srgbClr val="000000">
                    <a:alpha val="43137"/>
                  </a:srgbClr>
                </a:outerShdw>
              </a:effectLst>
            </a:rPr>
            <a:t>Always Resident</a:t>
          </a:r>
          <a:endParaRPr lang="en-US" sz="2000" b="1" dirty="0">
            <a:effectLst>
              <a:outerShdw blurRad="38100" dist="38100" dir="2700000" algn="tl">
                <a:srgbClr val="000000">
                  <a:alpha val="43137"/>
                </a:srgbClr>
              </a:outerShdw>
            </a:effectLst>
          </a:endParaRPr>
        </a:p>
      </dgm:t>
    </dgm:pt>
    <dgm:pt modelId="{8C7DA9FE-CFAB-46CE-8AAA-8CC823BD640D}" type="parTrans" cxnId="{FF0A73AC-97CE-486B-8C93-F451E0B779E2}">
      <dgm:prSet/>
      <dgm:spPr/>
      <dgm:t>
        <a:bodyPr/>
        <a:lstStyle/>
        <a:p>
          <a:endParaRPr lang="en-US"/>
        </a:p>
      </dgm:t>
    </dgm:pt>
    <dgm:pt modelId="{69BA1A76-76CC-44A1-8E53-AA783504C1E3}" type="sibTrans" cxnId="{FF0A73AC-97CE-486B-8C93-F451E0B779E2}">
      <dgm:prSet/>
      <dgm:spPr/>
      <dgm:t>
        <a:bodyPr/>
        <a:lstStyle/>
        <a:p>
          <a:endParaRPr lang="en-US"/>
        </a:p>
      </dgm:t>
    </dgm:pt>
    <dgm:pt modelId="{4CF7F55F-AF5F-4E00-82B3-530D4CA34D25}" type="pres">
      <dgm:prSet presAssocID="{469F1E43-5E9A-4C4D-802A-52966CFE6623}" presName="Name0" presStyleCnt="0">
        <dgm:presLayoutVars>
          <dgm:resizeHandles/>
        </dgm:presLayoutVars>
      </dgm:prSet>
      <dgm:spPr/>
    </dgm:pt>
    <dgm:pt modelId="{21162D6C-3AE1-4246-8403-A95E60311656}" type="pres">
      <dgm:prSet presAssocID="{1EA93D68-794B-4ACC-8876-449AF3F9F6C6}" presName="text" presStyleLbl="node1" presStyleIdx="0" presStyleCnt="2" custScaleX="253700" custScaleY="36871" custLinFactX="-14478" custLinFactNeighborX="-100000" custLinFactNeighborY="80936">
        <dgm:presLayoutVars>
          <dgm:bulletEnabled val="1"/>
        </dgm:presLayoutVars>
      </dgm:prSet>
      <dgm:spPr/>
      <dgm:t>
        <a:bodyPr/>
        <a:lstStyle/>
        <a:p>
          <a:endParaRPr lang="en-US"/>
        </a:p>
      </dgm:t>
    </dgm:pt>
    <dgm:pt modelId="{608118AC-E857-4BB4-9A9F-0ED2100EE3B8}" type="pres">
      <dgm:prSet presAssocID="{9B1CC564-0DE7-4372-BAFC-4D970019BA81}" presName="space" presStyleCnt="0"/>
      <dgm:spPr/>
    </dgm:pt>
    <dgm:pt modelId="{31A5C648-920F-4A09-8E59-8D6D28940C00}" type="pres">
      <dgm:prSet presAssocID="{90766F05-2A56-4722-971F-35C3913AFD2D}" presName="text" presStyleLbl="node1" presStyleIdx="1" presStyleCnt="2" custScaleX="107509" custScaleY="35531" custLinFactY="615" custLinFactNeighborX="-98860" custLinFactNeighborY="100000">
        <dgm:presLayoutVars>
          <dgm:bulletEnabled val="1"/>
        </dgm:presLayoutVars>
      </dgm:prSet>
      <dgm:spPr/>
      <dgm:t>
        <a:bodyPr/>
        <a:lstStyle/>
        <a:p>
          <a:endParaRPr lang="en-US"/>
        </a:p>
      </dgm:t>
    </dgm:pt>
  </dgm:ptLst>
  <dgm:cxnLst>
    <dgm:cxn modelId="{2E761B7C-13EB-4E7A-A2F0-87D1F107DCCA}" type="presOf" srcId="{1EA93D68-794B-4ACC-8876-449AF3F9F6C6}" destId="{21162D6C-3AE1-4246-8403-A95E60311656}" srcOrd="0" destOrd="0" presId="urn:diagrams.loki3.com/VaryingWidthList"/>
    <dgm:cxn modelId="{FF0A73AC-97CE-486B-8C93-F451E0B779E2}" srcId="{469F1E43-5E9A-4C4D-802A-52966CFE6623}" destId="{90766F05-2A56-4722-971F-35C3913AFD2D}" srcOrd="1" destOrd="0" parTransId="{8C7DA9FE-CFAB-46CE-8AAA-8CC823BD640D}" sibTransId="{69BA1A76-76CC-44A1-8E53-AA783504C1E3}"/>
    <dgm:cxn modelId="{7421B6BA-0FF7-4723-BE82-C08BBCAF7E9D}" type="presOf" srcId="{469F1E43-5E9A-4C4D-802A-52966CFE6623}" destId="{4CF7F55F-AF5F-4E00-82B3-530D4CA34D25}" srcOrd="0" destOrd="0" presId="urn:diagrams.loki3.com/VaryingWidthList"/>
    <dgm:cxn modelId="{2A48885E-0E31-473C-AC7F-BAC7F9AEC4A3}" type="presOf" srcId="{90766F05-2A56-4722-971F-35C3913AFD2D}" destId="{31A5C648-920F-4A09-8E59-8D6D28940C00}" srcOrd="0" destOrd="0" presId="urn:diagrams.loki3.com/VaryingWidthList"/>
    <dgm:cxn modelId="{08D63055-7233-4974-8635-62E305E56ACD}" srcId="{469F1E43-5E9A-4C4D-802A-52966CFE6623}" destId="{1EA93D68-794B-4ACC-8876-449AF3F9F6C6}" srcOrd="0" destOrd="0" parTransId="{7732B3EF-3975-4F88-940A-5E512EAD36BE}" sibTransId="{9B1CC564-0DE7-4372-BAFC-4D970019BA81}"/>
    <dgm:cxn modelId="{89CCAF68-1D66-4D53-B842-A1D112E7FF40}" type="presParOf" srcId="{4CF7F55F-AF5F-4E00-82B3-530D4CA34D25}" destId="{21162D6C-3AE1-4246-8403-A95E60311656}" srcOrd="0" destOrd="0" presId="urn:diagrams.loki3.com/VaryingWidthList"/>
    <dgm:cxn modelId="{66A5525E-9D49-4912-9C31-D0E93511E76D}" type="presParOf" srcId="{4CF7F55F-AF5F-4E00-82B3-530D4CA34D25}" destId="{608118AC-E857-4BB4-9A9F-0ED2100EE3B8}" srcOrd="1" destOrd="0" presId="urn:diagrams.loki3.com/VaryingWidthList"/>
    <dgm:cxn modelId="{41A7C1E2-3CC2-4736-9E1F-350369A6EEB4}" type="presParOf" srcId="{4CF7F55F-AF5F-4E00-82B3-530D4CA34D25}" destId="{31A5C648-920F-4A09-8E59-8D6D28940C00}" srcOrd="2" destOrd="0" presId="urn:diagrams.loki3.com/VaryingWidthList"/>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063BC-11D5-4485-BFF4-82EC6A5768F2}">
      <dsp:nvSpPr>
        <dsp:cNvPr id="0" name=""/>
        <dsp:cNvSpPr/>
      </dsp:nvSpPr>
      <dsp:spPr>
        <a:xfrm>
          <a:off x="772023" y="1353531"/>
          <a:ext cx="2351891" cy="1175945"/>
        </a:xfrm>
        <a:prstGeom prst="roundRect">
          <a:avLst>
            <a:gd name="adj" fmla="val 10000"/>
          </a:avLst>
        </a:prstGeom>
        <a:solidFill>
          <a:schemeClr val="accent1">
            <a:alpha val="8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Person</a:t>
          </a:r>
          <a:endParaRPr lang="en-US" sz="2800" kern="1200" dirty="0"/>
        </a:p>
      </dsp:txBody>
      <dsp:txXfrm>
        <a:off x="806465" y="1387973"/>
        <a:ext cx="2283007" cy="1107061"/>
      </dsp:txXfrm>
    </dsp:sp>
    <dsp:sp modelId="{400E0BA3-B347-41EF-B579-A14F430B18B6}">
      <dsp:nvSpPr>
        <dsp:cNvPr id="0" name=""/>
        <dsp:cNvSpPr/>
      </dsp:nvSpPr>
      <dsp:spPr>
        <a:xfrm rot="19457599">
          <a:off x="3015020" y="1570417"/>
          <a:ext cx="1158545" cy="66005"/>
        </a:xfrm>
        <a:custGeom>
          <a:avLst/>
          <a:gdLst/>
          <a:ahLst/>
          <a:cxnLst/>
          <a:rect l="0" t="0" r="0" b="0"/>
          <a:pathLst>
            <a:path>
              <a:moveTo>
                <a:pt x="0" y="33002"/>
              </a:moveTo>
              <a:lnTo>
                <a:pt x="1158545" y="33002"/>
              </a:lnTo>
            </a:path>
          </a:pathLst>
        </a:custGeom>
        <a:noFill/>
        <a:ln w="15875" cap="rnd" cmpd="sng" algn="ctr">
          <a:solidFill>
            <a:schemeClr val="accent1">
              <a:tint val="9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565329" y="1574456"/>
        <a:ext cx="57927" cy="57927"/>
      </dsp:txXfrm>
    </dsp:sp>
    <dsp:sp modelId="{99E0140D-24B9-44CA-941D-0804C7A96809}">
      <dsp:nvSpPr>
        <dsp:cNvPr id="0" name=""/>
        <dsp:cNvSpPr/>
      </dsp:nvSpPr>
      <dsp:spPr>
        <a:xfrm>
          <a:off x="4064671" y="677362"/>
          <a:ext cx="2351891" cy="1175945"/>
        </a:xfrm>
        <a:prstGeom prst="roundRect">
          <a:avLst>
            <a:gd name="adj" fmla="val 10000"/>
          </a:avLst>
        </a:prstGeom>
        <a:solidFill>
          <a:schemeClr val="accent1">
            <a:alpha val="7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Resident</a:t>
          </a:r>
          <a:endParaRPr lang="en-US" sz="2800" kern="1200" dirty="0"/>
        </a:p>
      </dsp:txBody>
      <dsp:txXfrm>
        <a:off x="4099113" y="711804"/>
        <a:ext cx="2283007" cy="1107061"/>
      </dsp:txXfrm>
    </dsp:sp>
    <dsp:sp modelId="{1FBEA90C-1933-4682-8C5B-3586E63320C9}">
      <dsp:nvSpPr>
        <dsp:cNvPr id="0" name=""/>
        <dsp:cNvSpPr/>
      </dsp:nvSpPr>
      <dsp:spPr>
        <a:xfrm rot="19457599">
          <a:off x="6307668" y="894248"/>
          <a:ext cx="1158545" cy="66005"/>
        </a:xfrm>
        <a:custGeom>
          <a:avLst/>
          <a:gdLst/>
          <a:ahLst/>
          <a:cxnLst/>
          <a:rect l="0" t="0" r="0" b="0"/>
          <a:pathLst>
            <a:path>
              <a:moveTo>
                <a:pt x="0" y="33002"/>
              </a:moveTo>
              <a:lnTo>
                <a:pt x="1158545" y="33002"/>
              </a:lnTo>
            </a:path>
          </a:pathLst>
        </a:custGeom>
        <a:noFill/>
        <a:ln w="15875" cap="rnd" cmpd="sng" algn="ctr">
          <a:solidFill>
            <a:schemeClr val="accent1">
              <a:tint val="7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6857977" y="898287"/>
        <a:ext cx="57927" cy="57927"/>
      </dsp:txXfrm>
    </dsp:sp>
    <dsp:sp modelId="{7318167D-9BD8-4649-946E-67C1946C409F}">
      <dsp:nvSpPr>
        <dsp:cNvPr id="0" name=""/>
        <dsp:cNvSpPr/>
      </dsp:nvSpPr>
      <dsp:spPr>
        <a:xfrm>
          <a:off x="7357319" y="1193"/>
          <a:ext cx="2351891" cy="1175945"/>
        </a:xfrm>
        <a:prstGeom prst="roundRect">
          <a:avLst>
            <a:gd name="adj" fmla="val 10000"/>
          </a:avLst>
        </a:prstGeom>
        <a:solidFill>
          <a:schemeClr val="accent1">
            <a:alpha val="5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Ordinary Resident</a:t>
          </a:r>
          <a:endParaRPr lang="en-US" sz="2800" kern="1200" dirty="0"/>
        </a:p>
      </dsp:txBody>
      <dsp:txXfrm>
        <a:off x="7391761" y="35635"/>
        <a:ext cx="2283007" cy="1107061"/>
      </dsp:txXfrm>
    </dsp:sp>
    <dsp:sp modelId="{9F50B2DE-55DD-419D-9A0A-C4F609185693}">
      <dsp:nvSpPr>
        <dsp:cNvPr id="0" name=""/>
        <dsp:cNvSpPr/>
      </dsp:nvSpPr>
      <dsp:spPr>
        <a:xfrm rot="2142401">
          <a:off x="6307668" y="1570417"/>
          <a:ext cx="1158545" cy="66005"/>
        </a:xfrm>
        <a:custGeom>
          <a:avLst/>
          <a:gdLst/>
          <a:ahLst/>
          <a:cxnLst/>
          <a:rect l="0" t="0" r="0" b="0"/>
          <a:pathLst>
            <a:path>
              <a:moveTo>
                <a:pt x="0" y="33002"/>
              </a:moveTo>
              <a:lnTo>
                <a:pt x="1158545" y="33002"/>
              </a:lnTo>
            </a:path>
          </a:pathLst>
        </a:custGeom>
        <a:noFill/>
        <a:ln w="15875" cap="rnd" cmpd="sng" algn="ctr">
          <a:solidFill>
            <a:schemeClr val="accent1">
              <a:tint val="7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6857977" y="1574456"/>
        <a:ext cx="57927" cy="57927"/>
      </dsp:txXfrm>
    </dsp:sp>
    <dsp:sp modelId="{09440A71-EB5C-4068-B823-6557FDC60C2B}">
      <dsp:nvSpPr>
        <dsp:cNvPr id="0" name=""/>
        <dsp:cNvSpPr/>
      </dsp:nvSpPr>
      <dsp:spPr>
        <a:xfrm>
          <a:off x="7357319" y="1353531"/>
          <a:ext cx="2351891" cy="1175945"/>
        </a:xfrm>
        <a:prstGeom prst="roundRect">
          <a:avLst>
            <a:gd name="adj" fmla="val 10000"/>
          </a:avLst>
        </a:prstGeom>
        <a:solidFill>
          <a:schemeClr val="accent1">
            <a:alpha val="5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Not Ordinary Resident</a:t>
          </a:r>
          <a:endParaRPr lang="en-US" sz="2800" kern="1200" dirty="0"/>
        </a:p>
      </dsp:txBody>
      <dsp:txXfrm>
        <a:off x="7391761" y="1387973"/>
        <a:ext cx="2283007" cy="1107061"/>
      </dsp:txXfrm>
    </dsp:sp>
    <dsp:sp modelId="{499887A4-AB7B-4263-8B12-32B537ECC108}">
      <dsp:nvSpPr>
        <dsp:cNvPr id="0" name=""/>
        <dsp:cNvSpPr/>
      </dsp:nvSpPr>
      <dsp:spPr>
        <a:xfrm rot="2142401">
          <a:off x="3015020" y="2246585"/>
          <a:ext cx="1158545" cy="66005"/>
        </a:xfrm>
        <a:custGeom>
          <a:avLst/>
          <a:gdLst/>
          <a:ahLst/>
          <a:cxnLst/>
          <a:rect l="0" t="0" r="0" b="0"/>
          <a:pathLst>
            <a:path>
              <a:moveTo>
                <a:pt x="0" y="33002"/>
              </a:moveTo>
              <a:lnTo>
                <a:pt x="1158545" y="33002"/>
              </a:lnTo>
            </a:path>
          </a:pathLst>
        </a:custGeom>
        <a:noFill/>
        <a:ln w="15875" cap="rnd" cmpd="sng" algn="ctr">
          <a:solidFill>
            <a:schemeClr val="accent1">
              <a:tint val="9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565329" y="2250625"/>
        <a:ext cx="57927" cy="57927"/>
      </dsp:txXfrm>
    </dsp:sp>
    <dsp:sp modelId="{084F1E26-7CE2-49E3-BA8E-435B21CB0EB5}">
      <dsp:nvSpPr>
        <dsp:cNvPr id="0" name=""/>
        <dsp:cNvSpPr/>
      </dsp:nvSpPr>
      <dsp:spPr>
        <a:xfrm>
          <a:off x="4064671" y="2029700"/>
          <a:ext cx="2351891" cy="1175945"/>
        </a:xfrm>
        <a:prstGeom prst="roundRect">
          <a:avLst>
            <a:gd name="adj" fmla="val 10000"/>
          </a:avLst>
        </a:prstGeom>
        <a:solidFill>
          <a:schemeClr val="accent1">
            <a:alpha val="7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Non-Resident</a:t>
          </a:r>
          <a:endParaRPr lang="en-US" sz="2800" kern="1200" dirty="0"/>
        </a:p>
      </dsp:txBody>
      <dsp:txXfrm>
        <a:off x="4099113" y="2064142"/>
        <a:ext cx="2283007" cy="11070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41DC1-9ADD-489A-A24C-9C7786C807CC}">
      <dsp:nvSpPr>
        <dsp:cNvPr id="0" name=""/>
        <dsp:cNvSpPr/>
      </dsp:nvSpPr>
      <dsp:spPr>
        <a:xfrm>
          <a:off x="0" y="0"/>
          <a:ext cx="8128000" cy="0"/>
        </a:xfrm>
        <a:prstGeom prst="line">
          <a:avLst/>
        </a:prstGeom>
        <a:solidFill>
          <a:schemeClr val="accen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B8E0C59-1D03-4F3E-B24D-F644E9AA74D7}">
      <dsp:nvSpPr>
        <dsp:cNvPr id="0" name=""/>
        <dsp:cNvSpPr/>
      </dsp:nvSpPr>
      <dsp:spPr>
        <a:xfrm>
          <a:off x="0" y="0"/>
          <a:ext cx="1471054" cy="2871988"/>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smtClean="0">
              <a:solidFill>
                <a:schemeClr val="bg1"/>
              </a:solidFill>
            </a:rPr>
            <a:t>What is not </a:t>
          </a:r>
          <a:r>
            <a:rPr lang="en-US" sz="1800" b="1" kern="1200" dirty="0" smtClean="0">
              <a:solidFill>
                <a:schemeClr val="bg1"/>
              </a:solidFill>
            </a:rPr>
            <a:t>considered</a:t>
          </a:r>
          <a:r>
            <a:rPr lang="en-US" sz="2000" b="1" kern="1200" dirty="0" smtClean="0">
              <a:solidFill>
                <a:schemeClr val="bg1"/>
              </a:solidFill>
            </a:rPr>
            <a:t> as</a:t>
          </a:r>
        </a:p>
        <a:p>
          <a:pPr lvl="0" algn="l" defTabSz="889000">
            <a:lnSpc>
              <a:spcPct val="90000"/>
            </a:lnSpc>
            <a:spcBef>
              <a:spcPct val="0"/>
            </a:spcBef>
            <a:spcAft>
              <a:spcPct val="35000"/>
            </a:spcAft>
          </a:pPr>
          <a:r>
            <a:rPr lang="en-US" sz="1600" b="1" kern="1200" dirty="0" smtClean="0">
              <a:solidFill>
                <a:schemeClr val="bg1"/>
              </a:solidFill>
            </a:rPr>
            <a:t>Employment</a:t>
          </a:r>
          <a:r>
            <a:rPr lang="en-US" sz="2000" b="1" kern="1200" dirty="0" smtClean="0">
              <a:solidFill>
                <a:schemeClr val="bg1"/>
              </a:solidFill>
            </a:rPr>
            <a:t> outside india</a:t>
          </a:r>
          <a:endParaRPr lang="en-US" sz="2000" b="1" kern="1200" dirty="0">
            <a:solidFill>
              <a:schemeClr val="bg1"/>
            </a:solidFill>
          </a:endParaRPr>
        </a:p>
      </dsp:txBody>
      <dsp:txXfrm>
        <a:off x="0" y="0"/>
        <a:ext cx="1471054" cy="2871988"/>
      </dsp:txXfrm>
    </dsp:sp>
    <dsp:sp modelId="{88CD18B7-5E7A-47A9-8656-03A69BA7EFEC}">
      <dsp:nvSpPr>
        <dsp:cNvPr id="0" name=""/>
        <dsp:cNvSpPr/>
      </dsp:nvSpPr>
      <dsp:spPr>
        <a:xfrm>
          <a:off x="1592974" y="44874"/>
          <a:ext cx="6380480" cy="897496"/>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smtClean="0"/>
            <a:t>Leaving India on Business Travel</a:t>
          </a:r>
          <a:endParaRPr lang="en-US" sz="1800" b="1" kern="1200" dirty="0"/>
        </a:p>
      </dsp:txBody>
      <dsp:txXfrm>
        <a:off x="1592974" y="44874"/>
        <a:ext cx="6380480" cy="897496"/>
      </dsp:txXfrm>
    </dsp:sp>
    <dsp:sp modelId="{40C75C9C-B9B1-4FA6-8C90-0A5736F81678}">
      <dsp:nvSpPr>
        <dsp:cNvPr id="0" name=""/>
        <dsp:cNvSpPr/>
      </dsp:nvSpPr>
      <dsp:spPr>
        <a:xfrm>
          <a:off x="1458244" y="458442"/>
          <a:ext cx="650240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EE3D2738-97A3-43C1-80A3-A49D36737D28}">
      <dsp:nvSpPr>
        <dsp:cNvPr id="0" name=""/>
        <dsp:cNvSpPr/>
      </dsp:nvSpPr>
      <dsp:spPr>
        <a:xfrm>
          <a:off x="1489929" y="631945"/>
          <a:ext cx="6380480" cy="897496"/>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smtClean="0"/>
            <a:t>Leaving India to study abroad and incidentally works outside india</a:t>
          </a:r>
          <a:endParaRPr lang="en-US" sz="1800" b="1" kern="1200" dirty="0"/>
        </a:p>
      </dsp:txBody>
      <dsp:txXfrm>
        <a:off x="1489929" y="631945"/>
        <a:ext cx="6380480" cy="897496"/>
      </dsp:txXfrm>
    </dsp:sp>
    <dsp:sp modelId="{098685C9-7020-4E7E-8FE4-C6142648E7AE}">
      <dsp:nvSpPr>
        <dsp:cNvPr id="0" name=""/>
        <dsp:cNvSpPr/>
      </dsp:nvSpPr>
      <dsp:spPr>
        <a:xfrm>
          <a:off x="1471054" y="1182336"/>
          <a:ext cx="650240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F8716187-3799-4E06-94EA-1423095D4540}">
      <dsp:nvSpPr>
        <dsp:cNvPr id="0" name=""/>
        <dsp:cNvSpPr/>
      </dsp:nvSpPr>
      <dsp:spPr>
        <a:xfrm>
          <a:off x="1515706" y="1403496"/>
          <a:ext cx="6380480" cy="897496"/>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smtClean="0"/>
            <a:t>Deputation outside india to associated company but employment contract continues with Indian company</a:t>
          </a:r>
          <a:endParaRPr lang="en-US" sz="1800" b="1" kern="1200" dirty="0"/>
        </a:p>
      </dsp:txBody>
      <dsp:txXfrm>
        <a:off x="1515706" y="1403496"/>
        <a:ext cx="6380480" cy="897496"/>
      </dsp:txXfrm>
    </dsp:sp>
    <dsp:sp modelId="{59CE9A88-DAAC-4B61-B9A0-3FB046AF6963}">
      <dsp:nvSpPr>
        <dsp:cNvPr id="0" name=""/>
        <dsp:cNvSpPr/>
      </dsp:nvSpPr>
      <dsp:spPr>
        <a:xfrm>
          <a:off x="1458179" y="2163009"/>
          <a:ext cx="650240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41DC1-9ADD-489A-A24C-9C7786C807CC}">
      <dsp:nvSpPr>
        <dsp:cNvPr id="0" name=""/>
        <dsp:cNvSpPr/>
      </dsp:nvSpPr>
      <dsp:spPr>
        <a:xfrm>
          <a:off x="0" y="0"/>
          <a:ext cx="8128000" cy="0"/>
        </a:xfrm>
        <a:prstGeom prst="line">
          <a:avLst/>
        </a:prstGeom>
        <a:solidFill>
          <a:schemeClr val="accen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B8E0C59-1D03-4F3E-B24D-F644E9AA74D7}">
      <dsp:nvSpPr>
        <dsp:cNvPr id="0" name=""/>
        <dsp:cNvSpPr/>
      </dsp:nvSpPr>
      <dsp:spPr>
        <a:xfrm>
          <a:off x="0" y="0"/>
          <a:ext cx="1471054" cy="2397617"/>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smtClean="0">
              <a:solidFill>
                <a:schemeClr val="bg1"/>
              </a:solidFill>
            </a:rPr>
            <a:t>What is </a:t>
          </a:r>
          <a:r>
            <a:rPr lang="en-US" sz="1800" b="1" kern="1200" dirty="0" smtClean="0">
              <a:solidFill>
                <a:schemeClr val="bg1"/>
              </a:solidFill>
            </a:rPr>
            <a:t>considered</a:t>
          </a:r>
          <a:r>
            <a:rPr lang="en-US" sz="2000" b="1" kern="1200" dirty="0" smtClean="0">
              <a:solidFill>
                <a:schemeClr val="bg1"/>
              </a:solidFill>
            </a:rPr>
            <a:t> as  leaving India      for </a:t>
          </a:r>
          <a:r>
            <a:rPr lang="en-US" sz="1600" b="1" kern="1200" dirty="0" smtClean="0">
              <a:solidFill>
                <a:schemeClr val="bg1"/>
              </a:solidFill>
            </a:rPr>
            <a:t>Employment</a:t>
          </a:r>
          <a:r>
            <a:rPr lang="en-US" sz="2000" b="1" kern="1200" dirty="0" smtClean="0">
              <a:solidFill>
                <a:schemeClr val="bg1"/>
              </a:solidFill>
            </a:rPr>
            <a:t> Purpose</a:t>
          </a:r>
        </a:p>
      </dsp:txBody>
      <dsp:txXfrm>
        <a:off x="0" y="0"/>
        <a:ext cx="1471054" cy="2397617"/>
      </dsp:txXfrm>
    </dsp:sp>
    <dsp:sp modelId="{88CD18B7-5E7A-47A9-8656-03A69BA7EFEC}">
      <dsp:nvSpPr>
        <dsp:cNvPr id="0" name=""/>
        <dsp:cNvSpPr/>
      </dsp:nvSpPr>
      <dsp:spPr>
        <a:xfrm>
          <a:off x="1528595" y="141744"/>
          <a:ext cx="6380480" cy="1114517"/>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b="1" kern="1200" dirty="0" smtClean="0"/>
            <a:t>For Taking up New Employment</a:t>
          </a:r>
          <a:endParaRPr lang="en-US" sz="3100" b="1" kern="1200" dirty="0"/>
        </a:p>
      </dsp:txBody>
      <dsp:txXfrm>
        <a:off x="1528595" y="141744"/>
        <a:ext cx="6380480" cy="1114517"/>
      </dsp:txXfrm>
    </dsp:sp>
    <dsp:sp modelId="{40C75C9C-B9B1-4FA6-8C90-0A5736F81678}">
      <dsp:nvSpPr>
        <dsp:cNvPr id="0" name=""/>
        <dsp:cNvSpPr/>
      </dsp:nvSpPr>
      <dsp:spPr>
        <a:xfrm>
          <a:off x="1471119" y="737117"/>
          <a:ext cx="650240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EE3D2738-97A3-43C1-80A3-A49D36737D28}">
      <dsp:nvSpPr>
        <dsp:cNvPr id="0" name=""/>
        <dsp:cNvSpPr/>
      </dsp:nvSpPr>
      <dsp:spPr>
        <a:xfrm>
          <a:off x="1502818" y="733909"/>
          <a:ext cx="6380480" cy="1114517"/>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b="1" kern="1200" dirty="0" smtClean="0"/>
            <a:t>Indian company sending on secondment to foreign co.</a:t>
          </a:r>
          <a:endParaRPr lang="en-US" sz="3100" b="1" kern="1200" dirty="0"/>
        </a:p>
      </dsp:txBody>
      <dsp:txXfrm>
        <a:off x="1502818" y="733909"/>
        <a:ext cx="6380480" cy="1114517"/>
      </dsp:txXfrm>
    </dsp:sp>
    <dsp:sp modelId="{098685C9-7020-4E7E-8FE4-C6142648E7AE}">
      <dsp:nvSpPr>
        <dsp:cNvPr id="0" name=""/>
        <dsp:cNvSpPr/>
      </dsp:nvSpPr>
      <dsp:spPr>
        <a:xfrm>
          <a:off x="1458244" y="1763070"/>
          <a:ext cx="650240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5E62D-0DCF-4774-AC77-5BE77F7093E9}">
      <dsp:nvSpPr>
        <dsp:cNvPr id="0" name=""/>
        <dsp:cNvSpPr/>
      </dsp:nvSpPr>
      <dsp:spPr>
        <a:xfrm>
          <a:off x="5065" y="991465"/>
          <a:ext cx="2267512" cy="1133756"/>
        </a:xfrm>
        <a:prstGeom prst="roundRect">
          <a:avLst>
            <a:gd name="adj" fmla="val 10000"/>
          </a:avLst>
        </a:prstGeom>
        <a:solidFill>
          <a:schemeClr val="accent1">
            <a:alpha val="8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Control and MGMT	</a:t>
          </a:r>
          <a:endParaRPr lang="en-US" sz="2400" kern="1200" dirty="0"/>
        </a:p>
      </dsp:txBody>
      <dsp:txXfrm>
        <a:off x="38272" y="1024672"/>
        <a:ext cx="2201098" cy="1067342"/>
      </dsp:txXfrm>
    </dsp:sp>
    <dsp:sp modelId="{1719C923-C28D-4FEC-911F-DAE5BD2568FE}">
      <dsp:nvSpPr>
        <dsp:cNvPr id="0" name=""/>
        <dsp:cNvSpPr/>
      </dsp:nvSpPr>
      <dsp:spPr>
        <a:xfrm rot="19753349">
          <a:off x="2199325" y="1259461"/>
          <a:ext cx="1040221" cy="65478"/>
        </a:xfrm>
        <a:custGeom>
          <a:avLst/>
          <a:gdLst/>
          <a:ahLst/>
          <a:cxnLst/>
          <a:rect l="0" t="0" r="0" b="0"/>
          <a:pathLst>
            <a:path>
              <a:moveTo>
                <a:pt x="0" y="32739"/>
              </a:moveTo>
              <a:lnTo>
                <a:pt x="1040221" y="32739"/>
              </a:lnTo>
            </a:path>
          </a:pathLst>
        </a:custGeom>
        <a:noFill/>
        <a:ln w="15875" cap="rnd" cmpd="sng" algn="ctr">
          <a:solidFill>
            <a:schemeClr val="accent1">
              <a:tint val="9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693430" y="1266194"/>
        <a:ext cx="52011" cy="52011"/>
      </dsp:txXfrm>
    </dsp:sp>
    <dsp:sp modelId="{DBB0B00D-BE3E-460D-A69C-B9CFA82AC7F5}">
      <dsp:nvSpPr>
        <dsp:cNvPr id="0" name=""/>
        <dsp:cNvSpPr/>
      </dsp:nvSpPr>
      <dsp:spPr>
        <a:xfrm>
          <a:off x="3166294" y="459178"/>
          <a:ext cx="2267512" cy="1133756"/>
        </a:xfrm>
        <a:prstGeom prst="roundRect">
          <a:avLst>
            <a:gd name="adj" fmla="val 10000"/>
          </a:avLst>
        </a:prstGeom>
        <a:solidFill>
          <a:schemeClr val="accent1">
            <a:alpha val="7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Partly or Wholly in India</a:t>
          </a:r>
          <a:endParaRPr lang="en-US" sz="2400" kern="1200" dirty="0"/>
        </a:p>
      </dsp:txBody>
      <dsp:txXfrm>
        <a:off x="3199501" y="492385"/>
        <a:ext cx="2201098" cy="1067342"/>
      </dsp:txXfrm>
    </dsp:sp>
    <dsp:sp modelId="{7A7A7157-AC85-4FC8-855A-F180D4789C17}">
      <dsp:nvSpPr>
        <dsp:cNvPr id="0" name=""/>
        <dsp:cNvSpPr/>
      </dsp:nvSpPr>
      <dsp:spPr>
        <a:xfrm rot="21155642">
          <a:off x="5429936" y="933506"/>
          <a:ext cx="928034" cy="65478"/>
        </a:xfrm>
        <a:custGeom>
          <a:avLst/>
          <a:gdLst/>
          <a:ahLst/>
          <a:cxnLst/>
          <a:rect l="0" t="0" r="0" b="0"/>
          <a:pathLst>
            <a:path>
              <a:moveTo>
                <a:pt x="0" y="32739"/>
              </a:moveTo>
              <a:lnTo>
                <a:pt x="928034" y="32739"/>
              </a:lnTo>
            </a:path>
          </a:pathLst>
        </a:custGeom>
        <a:noFill/>
        <a:ln w="15875" cap="rnd" cmpd="sng" algn="ctr">
          <a:solidFill>
            <a:schemeClr val="accent1">
              <a:tint val="7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70752" y="943044"/>
        <a:ext cx="46401" cy="46401"/>
      </dsp:txXfrm>
    </dsp:sp>
    <dsp:sp modelId="{9AEC68BD-19AB-4033-B6C4-388C1B281518}">
      <dsp:nvSpPr>
        <dsp:cNvPr id="0" name=""/>
        <dsp:cNvSpPr/>
      </dsp:nvSpPr>
      <dsp:spPr>
        <a:xfrm>
          <a:off x="6354099" y="339556"/>
          <a:ext cx="2267512" cy="1133756"/>
        </a:xfrm>
        <a:prstGeom prst="roundRect">
          <a:avLst>
            <a:gd name="adj" fmla="val 10000"/>
          </a:avLst>
        </a:prstGeom>
        <a:solidFill>
          <a:schemeClr val="accent1">
            <a:alpha val="5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Resident</a:t>
          </a:r>
          <a:endParaRPr lang="en-US" sz="2400" kern="1200" dirty="0"/>
        </a:p>
      </dsp:txBody>
      <dsp:txXfrm>
        <a:off x="6387306" y="372763"/>
        <a:ext cx="2201098" cy="1067342"/>
      </dsp:txXfrm>
    </dsp:sp>
    <dsp:sp modelId="{D2160D05-BA6D-467E-A94F-72011DE5A26B}">
      <dsp:nvSpPr>
        <dsp:cNvPr id="0" name=""/>
        <dsp:cNvSpPr/>
      </dsp:nvSpPr>
      <dsp:spPr>
        <a:xfrm rot="2142401">
          <a:off x="2167589" y="1851559"/>
          <a:ext cx="1116979" cy="65478"/>
        </a:xfrm>
        <a:custGeom>
          <a:avLst/>
          <a:gdLst/>
          <a:ahLst/>
          <a:cxnLst/>
          <a:rect l="0" t="0" r="0" b="0"/>
          <a:pathLst>
            <a:path>
              <a:moveTo>
                <a:pt x="0" y="32739"/>
              </a:moveTo>
              <a:lnTo>
                <a:pt x="1116979" y="32739"/>
              </a:lnTo>
            </a:path>
          </a:pathLst>
        </a:custGeom>
        <a:noFill/>
        <a:ln w="15875" cap="rnd" cmpd="sng" algn="ctr">
          <a:solidFill>
            <a:schemeClr val="accent1">
              <a:tint val="9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698155" y="1856374"/>
        <a:ext cx="55848" cy="55848"/>
      </dsp:txXfrm>
    </dsp:sp>
    <dsp:sp modelId="{9F58037B-949C-4BE5-ABE5-DDC159DB1E3A}">
      <dsp:nvSpPr>
        <dsp:cNvPr id="0" name=""/>
        <dsp:cNvSpPr/>
      </dsp:nvSpPr>
      <dsp:spPr>
        <a:xfrm>
          <a:off x="3179582" y="1643375"/>
          <a:ext cx="2267512" cy="1133756"/>
        </a:xfrm>
        <a:prstGeom prst="roundRect">
          <a:avLst>
            <a:gd name="adj" fmla="val 10000"/>
          </a:avLst>
        </a:prstGeom>
        <a:solidFill>
          <a:schemeClr val="accent1">
            <a:alpha val="7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Wholly outside India</a:t>
          </a:r>
          <a:endParaRPr lang="en-US" sz="2400" kern="1200" dirty="0"/>
        </a:p>
      </dsp:txBody>
      <dsp:txXfrm>
        <a:off x="3212789" y="1676582"/>
        <a:ext cx="2201098" cy="1067342"/>
      </dsp:txXfrm>
    </dsp:sp>
    <dsp:sp modelId="{1E93871C-F796-4106-9296-A3B6AC4F1B8B}">
      <dsp:nvSpPr>
        <dsp:cNvPr id="0" name=""/>
        <dsp:cNvSpPr/>
      </dsp:nvSpPr>
      <dsp:spPr>
        <a:xfrm>
          <a:off x="5447094" y="2177514"/>
          <a:ext cx="907004" cy="65478"/>
        </a:xfrm>
        <a:custGeom>
          <a:avLst/>
          <a:gdLst/>
          <a:ahLst/>
          <a:cxnLst/>
          <a:rect l="0" t="0" r="0" b="0"/>
          <a:pathLst>
            <a:path>
              <a:moveTo>
                <a:pt x="0" y="32739"/>
              </a:moveTo>
              <a:lnTo>
                <a:pt x="907004" y="32739"/>
              </a:lnTo>
            </a:path>
          </a:pathLst>
        </a:custGeom>
        <a:noFill/>
        <a:ln w="15875" cap="rnd" cmpd="sng" algn="ctr">
          <a:solidFill>
            <a:schemeClr val="accent1">
              <a:tint val="7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77921" y="2187578"/>
        <a:ext cx="45350" cy="45350"/>
      </dsp:txXfrm>
    </dsp:sp>
    <dsp:sp modelId="{5F2CB41C-4BB1-4811-B898-6774E3672288}">
      <dsp:nvSpPr>
        <dsp:cNvPr id="0" name=""/>
        <dsp:cNvSpPr/>
      </dsp:nvSpPr>
      <dsp:spPr>
        <a:xfrm>
          <a:off x="6354099" y="1643375"/>
          <a:ext cx="2267512" cy="1133756"/>
        </a:xfrm>
        <a:prstGeom prst="roundRect">
          <a:avLst>
            <a:gd name="adj" fmla="val 10000"/>
          </a:avLst>
        </a:prstGeom>
        <a:solidFill>
          <a:schemeClr val="accent1">
            <a:alpha val="50000"/>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Non-Resident</a:t>
          </a:r>
          <a:endParaRPr lang="en-US" sz="2400" kern="1200" dirty="0"/>
        </a:p>
      </dsp:txBody>
      <dsp:txXfrm>
        <a:off x="6387306" y="1676582"/>
        <a:ext cx="2201098" cy="10673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D0D02-57D9-4AAF-824B-3EBB152A3E3F}">
      <dsp:nvSpPr>
        <dsp:cNvPr id="0" name=""/>
        <dsp:cNvSpPr/>
      </dsp:nvSpPr>
      <dsp:spPr>
        <a:xfrm>
          <a:off x="2642608" y="0"/>
          <a:ext cx="1892584" cy="1261723"/>
        </a:xfrm>
        <a:prstGeom prst="roundRect">
          <a:avLst>
            <a:gd name="adj" fmla="val 10000"/>
          </a:avLst>
        </a:prstGeom>
        <a:gradFill rotWithShape="0">
          <a:gsLst>
            <a:gs pos="0">
              <a:schemeClr val="accent1">
                <a:shade val="60000"/>
                <a:hueOff val="0"/>
                <a:satOff val="0"/>
                <a:lumOff val="0"/>
                <a:alphaOff val="0"/>
                <a:tint val="98000"/>
                <a:hueMod val="94000"/>
                <a:satMod val="130000"/>
                <a:lumMod val="128000"/>
              </a:schemeClr>
            </a:gs>
            <a:gs pos="100000">
              <a:schemeClr val="accent1">
                <a:shade val="6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cap="none" spc="0" dirty="0" smtClean="0">
              <a:ln/>
              <a:effectLst/>
            </a:rPr>
            <a:t>Foreign Co.</a:t>
          </a:r>
          <a:endParaRPr lang="en-US" sz="2400" b="1" kern="1200" cap="none" spc="0" dirty="0">
            <a:ln/>
            <a:effectLst/>
          </a:endParaRPr>
        </a:p>
      </dsp:txBody>
      <dsp:txXfrm>
        <a:off x="2679563" y="36955"/>
        <a:ext cx="1818674" cy="1187813"/>
      </dsp:txXfrm>
    </dsp:sp>
    <dsp:sp modelId="{64C28596-92CA-4927-BD89-3581C360BD28}">
      <dsp:nvSpPr>
        <dsp:cNvPr id="0" name=""/>
        <dsp:cNvSpPr/>
      </dsp:nvSpPr>
      <dsp:spPr>
        <a:xfrm>
          <a:off x="2358721" y="1261723"/>
          <a:ext cx="1230179" cy="504689"/>
        </a:xfrm>
        <a:custGeom>
          <a:avLst/>
          <a:gdLst/>
          <a:ahLst/>
          <a:cxnLst/>
          <a:rect l="0" t="0" r="0" b="0"/>
          <a:pathLst>
            <a:path>
              <a:moveTo>
                <a:pt x="1230179" y="0"/>
              </a:moveTo>
              <a:lnTo>
                <a:pt x="1230179" y="252344"/>
              </a:lnTo>
              <a:lnTo>
                <a:pt x="0" y="252344"/>
              </a:lnTo>
              <a:lnTo>
                <a:pt x="0" y="504689"/>
              </a:lnTo>
            </a:path>
          </a:pathLst>
        </a:custGeom>
        <a:noFill/>
        <a:ln w="15875" cap="rnd" cmpd="sng" algn="ctr">
          <a:solidFill>
            <a:schemeClr val="accent1">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BAA0DE2-3EBF-4852-8C19-72F5F05E814E}">
      <dsp:nvSpPr>
        <dsp:cNvPr id="0" name=""/>
        <dsp:cNvSpPr/>
      </dsp:nvSpPr>
      <dsp:spPr>
        <a:xfrm>
          <a:off x="1412428" y="1766412"/>
          <a:ext cx="1892584" cy="1261723"/>
        </a:xfrm>
        <a:prstGeom prst="roundRect">
          <a:avLst>
            <a:gd name="adj" fmla="val 10000"/>
          </a:avLst>
        </a:prstGeom>
        <a:gradFill rotWithShape="0">
          <a:gsLst>
            <a:gs pos="0">
              <a:schemeClr val="accent1">
                <a:shade val="80000"/>
                <a:hueOff val="0"/>
                <a:satOff val="0"/>
                <a:lumOff val="0"/>
                <a:alphaOff val="0"/>
                <a:tint val="98000"/>
                <a:hueMod val="94000"/>
                <a:satMod val="130000"/>
                <a:lumMod val="128000"/>
              </a:schemeClr>
            </a:gs>
            <a:gs pos="100000">
              <a:schemeClr val="accent1">
                <a:shade val="8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cap="none" spc="0" smtClean="0">
              <a:ln/>
              <a:effectLst/>
            </a:rPr>
            <a:t>C &amp; M Wholly In India</a:t>
          </a:r>
          <a:endParaRPr lang="en-US" sz="2400" b="1" kern="1200" cap="none" spc="0" dirty="0">
            <a:ln/>
            <a:effectLst/>
          </a:endParaRPr>
        </a:p>
      </dsp:txBody>
      <dsp:txXfrm>
        <a:off x="1449383" y="1803367"/>
        <a:ext cx="1818674" cy="1187813"/>
      </dsp:txXfrm>
    </dsp:sp>
    <dsp:sp modelId="{FD3FD185-0080-4B48-8B3F-A61C6C0758CB}">
      <dsp:nvSpPr>
        <dsp:cNvPr id="0" name=""/>
        <dsp:cNvSpPr/>
      </dsp:nvSpPr>
      <dsp:spPr>
        <a:xfrm>
          <a:off x="2313001" y="3028135"/>
          <a:ext cx="91440" cy="504689"/>
        </a:xfrm>
        <a:custGeom>
          <a:avLst/>
          <a:gdLst/>
          <a:ahLst/>
          <a:cxnLst/>
          <a:rect l="0" t="0" r="0" b="0"/>
          <a:pathLst>
            <a:path>
              <a:moveTo>
                <a:pt x="45720" y="0"/>
              </a:moveTo>
              <a:lnTo>
                <a:pt x="45720" y="504689"/>
              </a:lnTo>
            </a:path>
          </a:pathLst>
        </a:custGeom>
        <a:noFill/>
        <a:ln w="15875" cap="rnd" cmpd="sng" algn="ctr">
          <a:solidFill>
            <a:schemeClr val="accent1">
              <a:tint val="7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1163F41-4DFB-4308-B2F3-332E97482441}">
      <dsp:nvSpPr>
        <dsp:cNvPr id="0" name=""/>
        <dsp:cNvSpPr/>
      </dsp:nvSpPr>
      <dsp:spPr>
        <a:xfrm>
          <a:off x="1412428" y="3532824"/>
          <a:ext cx="1892584" cy="1261723"/>
        </a:xfrm>
        <a:prstGeom prst="roundRect">
          <a:avLst>
            <a:gd name="adj" fmla="val 10000"/>
          </a:avLst>
        </a:prstGeom>
        <a:gradFill rotWithShape="0">
          <a:gsLst>
            <a:gs pos="0">
              <a:schemeClr val="accent1">
                <a:tint val="99000"/>
                <a:hueOff val="0"/>
                <a:satOff val="0"/>
                <a:lumOff val="0"/>
                <a:alphaOff val="0"/>
                <a:tint val="98000"/>
                <a:hueMod val="94000"/>
                <a:satMod val="130000"/>
                <a:lumMod val="128000"/>
              </a:schemeClr>
            </a:gs>
            <a:gs pos="100000">
              <a:schemeClr val="accent1">
                <a:tint val="99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cap="none" spc="0" smtClean="0">
              <a:ln/>
              <a:effectLst/>
            </a:rPr>
            <a:t>Resident</a:t>
          </a:r>
          <a:endParaRPr lang="en-US" sz="3000" b="1" kern="1200" cap="none" spc="0" dirty="0">
            <a:ln/>
            <a:effectLst/>
          </a:endParaRPr>
        </a:p>
      </dsp:txBody>
      <dsp:txXfrm>
        <a:off x="1449383" y="3569779"/>
        <a:ext cx="1818674" cy="1187813"/>
      </dsp:txXfrm>
    </dsp:sp>
    <dsp:sp modelId="{36CDB188-46F2-46A1-8E08-F5ADD6F3227E}">
      <dsp:nvSpPr>
        <dsp:cNvPr id="0" name=""/>
        <dsp:cNvSpPr/>
      </dsp:nvSpPr>
      <dsp:spPr>
        <a:xfrm>
          <a:off x="3588901" y="1261723"/>
          <a:ext cx="1230179" cy="504689"/>
        </a:xfrm>
        <a:custGeom>
          <a:avLst/>
          <a:gdLst/>
          <a:ahLst/>
          <a:cxnLst/>
          <a:rect l="0" t="0" r="0" b="0"/>
          <a:pathLst>
            <a:path>
              <a:moveTo>
                <a:pt x="0" y="0"/>
              </a:moveTo>
              <a:lnTo>
                <a:pt x="0" y="252344"/>
              </a:lnTo>
              <a:lnTo>
                <a:pt x="1230179" y="252344"/>
              </a:lnTo>
              <a:lnTo>
                <a:pt x="1230179" y="504689"/>
              </a:lnTo>
            </a:path>
          </a:pathLst>
        </a:custGeom>
        <a:noFill/>
        <a:ln w="15875" cap="rnd" cmpd="sng" algn="ctr">
          <a:solidFill>
            <a:schemeClr val="accent1">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D3DF5E4-D8DB-42A2-BFF3-32DA873A35B5}">
      <dsp:nvSpPr>
        <dsp:cNvPr id="0" name=""/>
        <dsp:cNvSpPr/>
      </dsp:nvSpPr>
      <dsp:spPr>
        <a:xfrm>
          <a:off x="3872788" y="1766412"/>
          <a:ext cx="1892584" cy="1261723"/>
        </a:xfrm>
        <a:prstGeom prst="roundRect">
          <a:avLst>
            <a:gd name="adj" fmla="val 10000"/>
          </a:avLst>
        </a:prstGeom>
        <a:gradFill rotWithShape="0">
          <a:gsLst>
            <a:gs pos="0">
              <a:schemeClr val="accent1">
                <a:shade val="80000"/>
                <a:hueOff val="0"/>
                <a:satOff val="0"/>
                <a:lumOff val="0"/>
                <a:alphaOff val="0"/>
                <a:tint val="98000"/>
                <a:hueMod val="94000"/>
                <a:satMod val="130000"/>
                <a:lumMod val="128000"/>
              </a:schemeClr>
            </a:gs>
            <a:gs pos="100000">
              <a:schemeClr val="accent1">
                <a:shade val="80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cap="none" spc="0" smtClean="0">
              <a:ln/>
              <a:effectLst/>
            </a:rPr>
            <a:t>C &amp; M Partly or  Wholly Outside India</a:t>
          </a:r>
          <a:endParaRPr lang="en-US" sz="2000" b="1" kern="1200" cap="none" spc="0" dirty="0">
            <a:ln/>
            <a:effectLst/>
          </a:endParaRPr>
        </a:p>
      </dsp:txBody>
      <dsp:txXfrm>
        <a:off x="3909743" y="1803367"/>
        <a:ext cx="1818674" cy="1187813"/>
      </dsp:txXfrm>
    </dsp:sp>
    <dsp:sp modelId="{F61F751B-7F2E-4572-82B1-FDCCBB11D459}">
      <dsp:nvSpPr>
        <dsp:cNvPr id="0" name=""/>
        <dsp:cNvSpPr/>
      </dsp:nvSpPr>
      <dsp:spPr>
        <a:xfrm>
          <a:off x="4773360" y="3028135"/>
          <a:ext cx="91440" cy="504689"/>
        </a:xfrm>
        <a:custGeom>
          <a:avLst/>
          <a:gdLst/>
          <a:ahLst/>
          <a:cxnLst/>
          <a:rect l="0" t="0" r="0" b="0"/>
          <a:pathLst>
            <a:path>
              <a:moveTo>
                <a:pt x="45720" y="0"/>
              </a:moveTo>
              <a:lnTo>
                <a:pt x="45720" y="504689"/>
              </a:lnTo>
            </a:path>
          </a:pathLst>
        </a:custGeom>
        <a:noFill/>
        <a:ln w="15875" cap="rnd" cmpd="sng" algn="ctr">
          <a:solidFill>
            <a:schemeClr val="accent1">
              <a:tint val="7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60DB0BC-6D34-411D-8224-61F14AF9CC02}">
      <dsp:nvSpPr>
        <dsp:cNvPr id="0" name=""/>
        <dsp:cNvSpPr/>
      </dsp:nvSpPr>
      <dsp:spPr>
        <a:xfrm>
          <a:off x="3872788" y="3532824"/>
          <a:ext cx="1892584" cy="1261723"/>
        </a:xfrm>
        <a:prstGeom prst="roundRect">
          <a:avLst>
            <a:gd name="adj" fmla="val 10000"/>
          </a:avLst>
        </a:prstGeom>
        <a:gradFill rotWithShape="0">
          <a:gsLst>
            <a:gs pos="0">
              <a:schemeClr val="accent1">
                <a:tint val="99000"/>
                <a:hueOff val="0"/>
                <a:satOff val="0"/>
                <a:lumOff val="0"/>
                <a:alphaOff val="0"/>
                <a:tint val="98000"/>
                <a:hueMod val="94000"/>
                <a:satMod val="130000"/>
                <a:lumMod val="128000"/>
              </a:schemeClr>
            </a:gs>
            <a:gs pos="100000">
              <a:schemeClr val="accent1">
                <a:tint val="99000"/>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cap="none" spc="0" smtClean="0">
              <a:ln/>
              <a:effectLst/>
            </a:rPr>
            <a:t>Non-Resident</a:t>
          </a:r>
          <a:endParaRPr lang="en-US" sz="3000" b="1" kern="1200" cap="none" spc="0" dirty="0">
            <a:ln/>
            <a:effectLst/>
          </a:endParaRPr>
        </a:p>
      </dsp:txBody>
      <dsp:txXfrm>
        <a:off x="3909743" y="3569779"/>
        <a:ext cx="1818674" cy="11878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62D6C-3AE1-4246-8403-A95E60311656}">
      <dsp:nvSpPr>
        <dsp:cNvPr id="0" name=""/>
        <dsp:cNvSpPr/>
      </dsp:nvSpPr>
      <dsp:spPr>
        <a:xfrm>
          <a:off x="688857" y="601803"/>
          <a:ext cx="2226217" cy="1445939"/>
        </a:xfrm>
        <a:prstGeom prst="rect">
          <a:avLst/>
        </a:prstGeom>
        <a:solidFill>
          <a:schemeClr val="accent1">
            <a:alpha val="90000"/>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b="1" kern="1200" smtClean="0">
              <a:effectLst>
                <a:outerShdw blurRad="38100" dist="38100" dir="2700000" algn="tl">
                  <a:srgbClr val="000000">
                    <a:alpha val="43137"/>
                  </a:srgbClr>
                </a:outerShdw>
              </a:effectLst>
            </a:rPr>
            <a:t>Indian Co.</a:t>
          </a:r>
          <a:endParaRPr lang="en-US" sz="2000" b="1" kern="1200" dirty="0">
            <a:effectLst>
              <a:outerShdw blurRad="38100" dist="38100" dir="2700000" algn="tl">
                <a:srgbClr val="000000">
                  <a:alpha val="43137"/>
                </a:srgbClr>
              </a:outerShdw>
            </a:effectLst>
          </a:endParaRPr>
        </a:p>
      </dsp:txBody>
      <dsp:txXfrm>
        <a:off x="688857" y="601803"/>
        <a:ext cx="2226217" cy="1445939"/>
      </dsp:txXfrm>
    </dsp:sp>
    <dsp:sp modelId="{31A5C648-920F-4A09-8E59-8D6D28940C00}">
      <dsp:nvSpPr>
        <dsp:cNvPr id="0" name=""/>
        <dsp:cNvSpPr/>
      </dsp:nvSpPr>
      <dsp:spPr>
        <a:xfrm>
          <a:off x="1055259" y="2305322"/>
          <a:ext cx="1233665" cy="1393389"/>
        </a:xfrm>
        <a:prstGeom prst="rect">
          <a:avLst/>
        </a:prstGeom>
        <a:solidFill>
          <a:schemeClr val="accent1">
            <a:alpha val="90000"/>
            <a:hueOff val="0"/>
            <a:satOff val="0"/>
            <a:lumOff val="0"/>
            <a:alphaOff val="-4000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b="1" kern="1200" smtClean="0">
              <a:effectLst>
                <a:outerShdw blurRad="38100" dist="38100" dir="2700000" algn="tl">
                  <a:srgbClr val="000000">
                    <a:alpha val="43137"/>
                  </a:srgbClr>
                </a:outerShdw>
              </a:effectLst>
            </a:rPr>
            <a:t>Always Resident</a:t>
          </a:r>
          <a:endParaRPr lang="en-US" sz="2000" b="1" kern="1200" dirty="0">
            <a:effectLst>
              <a:outerShdw blurRad="38100" dist="38100" dir="2700000" algn="tl">
                <a:srgbClr val="000000">
                  <a:alpha val="43137"/>
                </a:srgbClr>
              </a:outerShdw>
            </a:effectLst>
          </a:endParaRPr>
        </a:p>
      </dsp:txBody>
      <dsp:txXfrm>
        <a:off x="1055259" y="2305322"/>
        <a:ext cx="1233665" cy="139338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5" name="Rounded Rectangle 24"/>
          <p:cNvSpPr/>
          <p:nvPr userDrawn="1"/>
        </p:nvSpPr>
        <p:spPr>
          <a:xfrm>
            <a:off x="223923" y="6172201"/>
            <a:ext cx="376173" cy="500066"/>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M</a:t>
            </a:r>
            <a:endParaRPr lang="en-US" sz="1100" b="1" dirty="0">
              <a:latin typeface="Felix Titling" panose="04060505060202020A04" pitchFamily="82" charset="0"/>
            </a:endParaRPr>
          </a:p>
        </p:txBody>
      </p:sp>
      <p:sp>
        <p:nvSpPr>
          <p:cNvPr id="26" name="Rounded Rectangle 25"/>
          <p:cNvSpPr/>
          <p:nvPr userDrawn="1"/>
        </p:nvSpPr>
        <p:spPr>
          <a:xfrm>
            <a:off x="611187" y="6172200"/>
            <a:ext cx="403206" cy="500067"/>
          </a:xfrm>
          <a:prstGeom prst="roundRect">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A</a:t>
            </a:r>
            <a:endParaRPr lang="en-US" sz="1100" b="1" dirty="0">
              <a:latin typeface="Felix Titling" panose="04060505060202020A04" pitchFamily="82" charset="0"/>
            </a:endParaRPr>
          </a:p>
        </p:txBody>
      </p:sp>
      <p:sp>
        <p:nvSpPr>
          <p:cNvPr id="27" name="Rounded Rectangle 26"/>
          <p:cNvSpPr/>
          <p:nvPr userDrawn="1"/>
        </p:nvSpPr>
        <p:spPr>
          <a:xfrm>
            <a:off x="1014393" y="6172201"/>
            <a:ext cx="401590" cy="500066"/>
          </a:xfrm>
          <a:prstGeom prst="roundRect">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R</a:t>
            </a:r>
            <a:endParaRPr lang="en-US" sz="1100" b="1" dirty="0">
              <a:latin typeface="Felix Titling" panose="04060505060202020A04" pitchFamily="82" charset="0"/>
            </a:endParaRPr>
          </a:p>
        </p:txBody>
      </p:sp>
      <p:sp>
        <p:nvSpPr>
          <p:cNvPr id="28" name="Rounded Rectangle 27"/>
          <p:cNvSpPr/>
          <p:nvPr userDrawn="1"/>
        </p:nvSpPr>
        <p:spPr>
          <a:xfrm>
            <a:off x="1415984" y="6172201"/>
            <a:ext cx="438216" cy="500066"/>
          </a:xfrm>
          <a:prstGeom prst="roundRect">
            <a:avLst/>
          </a:prstGeom>
          <a:solidFill>
            <a:schemeClr val="bg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C</a:t>
            </a:r>
            <a:endParaRPr lang="en-US" sz="1100" b="1" dirty="0">
              <a:latin typeface="Felix Titling" panose="04060505060202020A04" pitchFamily="82" charset="0"/>
            </a:endParaRPr>
          </a:p>
        </p:txBody>
      </p:sp>
    </p:spTree>
    <p:extLst>
      <p:ext uri="{BB962C8B-B14F-4D97-AF65-F5344CB8AC3E}">
        <p14:creationId xmlns:p14="http://schemas.microsoft.com/office/powerpoint/2010/main" val="30745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4" name="Footer Placeholder 3"/>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5" name="Slide Number Placeholder 4"/>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657119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9347969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6857892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245849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5450003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AAD347D-5ACD-4C99-B74B-A9C85AD731AF}"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245322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89004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72689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cxnSp>
        <p:nvCxnSpPr>
          <p:cNvPr id="8" name="Straight Connector 7"/>
          <p:cNvCxnSpPr/>
          <p:nvPr userDrawn="1"/>
        </p:nvCxnSpPr>
        <p:spPr>
          <a:xfrm>
            <a:off x="323841" y="6367459"/>
            <a:ext cx="11329988"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ight Triangle 10"/>
          <p:cNvSpPr/>
          <p:nvPr userDrawn="1"/>
        </p:nvSpPr>
        <p:spPr>
          <a:xfrm rot="16200000">
            <a:off x="10937072" y="5622133"/>
            <a:ext cx="1166821" cy="1038220"/>
          </a:xfrm>
          <a:prstGeom prst="r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Half Frame 11"/>
          <p:cNvSpPr/>
          <p:nvPr userDrawn="1"/>
        </p:nvSpPr>
        <p:spPr>
          <a:xfrm>
            <a:off x="157163" y="114301"/>
            <a:ext cx="3771900" cy="857249"/>
          </a:xfrm>
          <a:prstGeom prst="halfFrame">
            <a:avLst>
              <a:gd name="adj1" fmla="val 13794"/>
              <a:gd name="adj2" fmla="val 149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ounded Rectangle 12"/>
          <p:cNvSpPr/>
          <p:nvPr userDrawn="1"/>
        </p:nvSpPr>
        <p:spPr>
          <a:xfrm>
            <a:off x="295204" y="6429391"/>
            <a:ext cx="304892" cy="242875"/>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M</a:t>
            </a:r>
            <a:endParaRPr lang="en-US" sz="1100" b="1" dirty="0">
              <a:latin typeface="Felix Titling" panose="04060505060202020A04" pitchFamily="82" charset="0"/>
            </a:endParaRPr>
          </a:p>
        </p:txBody>
      </p:sp>
      <p:sp>
        <p:nvSpPr>
          <p:cNvPr id="14" name="Rounded Rectangle 13"/>
          <p:cNvSpPr/>
          <p:nvPr userDrawn="1"/>
        </p:nvSpPr>
        <p:spPr>
          <a:xfrm>
            <a:off x="623887" y="6429390"/>
            <a:ext cx="328633" cy="242877"/>
          </a:xfrm>
          <a:prstGeom prst="roundRect">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A</a:t>
            </a:r>
            <a:endParaRPr lang="en-US" sz="1100" b="1" dirty="0">
              <a:latin typeface="Felix Titling" panose="04060505060202020A04" pitchFamily="82" charset="0"/>
            </a:endParaRPr>
          </a:p>
        </p:txBody>
      </p:sp>
      <p:sp>
        <p:nvSpPr>
          <p:cNvPr id="15" name="Rounded Rectangle 14"/>
          <p:cNvSpPr/>
          <p:nvPr userDrawn="1"/>
        </p:nvSpPr>
        <p:spPr>
          <a:xfrm>
            <a:off x="976293" y="6429389"/>
            <a:ext cx="347614" cy="242877"/>
          </a:xfrm>
          <a:prstGeom prst="roundRect">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R</a:t>
            </a:r>
            <a:endParaRPr lang="en-US" sz="1100" b="1" dirty="0">
              <a:latin typeface="Felix Titling" panose="04060505060202020A04" pitchFamily="82" charset="0"/>
            </a:endParaRPr>
          </a:p>
        </p:txBody>
      </p:sp>
      <p:sp>
        <p:nvSpPr>
          <p:cNvPr id="16" name="Rounded Rectangle 15"/>
          <p:cNvSpPr/>
          <p:nvPr userDrawn="1"/>
        </p:nvSpPr>
        <p:spPr>
          <a:xfrm>
            <a:off x="1352484" y="6429389"/>
            <a:ext cx="376195" cy="242877"/>
          </a:xfrm>
          <a:prstGeom prst="roundRect">
            <a:avLst/>
          </a:prstGeom>
          <a:solidFill>
            <a:schemeClr val="bg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C</a:t>
            </a:r>
            <a:endParaRPr lang="en-US" sz="1100" b="1" dirty="0">
              <a:latin typeface="Felix Titling" panose="04060505060202020A04" pitchFamily="82" charset="0"/>
            </a:endParaRPr>
          </a:p>
        </p:txBody>
      </p:sp>
      <p:sp>
        <p:nvSpPr>
          <p:cNvPr id="18" name="Slide Number Placeholder 17"/>
          <p:cNvSpPr>
            <a:spLocks noGrp="1"/>
          </p:cNvSpPr>
          <p:nvPr>
            <p:ph type="sldNum" sz="quarter" idx="12"/>
          </p:nvPr>
        </p:nvSpPr>
        <p:spPr>
          <a:xfrm>
            <a:off x="9096376" y="6356350"/>
            <a:ext cx="2743200" cy="365125"/>
          </a:xfrm>
          <a:prstGeom prst="rect">
            <a:avLst/>
          </a:prstGeom>
        </p:spPr>
        <p:txBody>
          <a:bodyPr/>
          <a:lstStyle>
            <a:lvl1pPr>
              <a:defRPr sz="1200">
                <a:latin typeface="Gill Sans MT" panose="020B0502020104020203" pitchFamily="34" charset="0"/>
              </a:defRPr>
            </a:lvl1pPr>
          </a:lstStyle>
          <a:p>
            <a:fld id="{677427C5-EA8E-4BC2-A00F-592103219FF4}" type="slidenum">
              <a:rPr lang="en-US" b="1" smtClean="0">
                <a:solidFill>
                  <a:schemeClr val="accent1">
                    <a:lumMod val="50000"/>
                  </a:schemeClr>
                </a:solidFill>
              </a:rPr>
              <a:pPr/>
              <a:t>‹#›</a:t>
            </a:fld>
            <a:endParaRPr lang="en-US" b="1" dirty="0">
              <a:solidFill>
                <a:schemeClr val="accent1">
                  <a:lumMod val="50000"/>
                </a:schemeClr>
              </a:solidFill>
            </a:endParaRPr>
          </a:p>
        </p:txBody>
      </p:sp>
      <p:cxnSp>
        <p:nvCxnSpPr>
          <p:cNvPr id="19" name="Straight Connector 18"/>
          <p:cNvCxnSpPr/>
          <p:nvPr userDrawn="1"/>
        </p:nvCxnSpPr>
        <p:spPr>
          <a:xfrm>
            <a:off x="295204" y="942522"/>
            <a:ext cx="113299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69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5" name="Footer Placeholder 4"/>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3432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92900" y="6399211"/>
            <a:ext cx="5357812" cy="365125"/>
          </a:xfrm>
          <a:prstGeom prst="rect">
            <a:avLst/>
          </a:prstGeom>
        </p:spPr>
        <p:txBody>
          <a:bodyPr/>
          <a:lstStyle/>
          <a:p>
            <a:fld id="{9796027F-7875-4030-9381-8BD8C4F21935}" type="datetimeFigureOut">
              <a:rPr lang="en-US" smtClean="0"/>
              <a:t>22/06/2015</a:t>
            </a:fld>
            <a:endParaRPr lang="en-US" dirty="0"/>
          </a:p>
        </p:txBody>
      </p:sp>
      <p:sp>
        <p:nvSpPr>
          <p:cNvPr id="6" name="Slide Number Placeholder 5"/>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2377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692900" y="6399211"/>
            <a:ext cx="5357812" cy="365125"/>
          </a:xfrm>
          <a:prstGeom prst="rect">
            <a:avLst/>
          </a:prstGeom>
        </p:spPr>
        <p:txBody>
          <a:bodyPr/>
          <a:lstStyle/>
          <a:p>
            <a:fld id="{9796027F-7875-4030-9381-8BD8C4F21935}" type="datetimeFigureOut">
              <a:rPr lang="en-US" smtClean="0"/>
              <a:t>22/06/2015</a:t>
            </a:fld>
            <a:endParaRPr lang="en-US" dirty="0"/>
          </a:p>
        </p:txBody>
      </p:sp>
      <p:sp>
        <p:nvSpPr>
          <p:cNvPr id="6" name="Footer Placeholder 5"/>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84796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692900" y="6399211"/>
            <a:ext cx="5357812" cy="365125"/>
          </a:xfrm>
          <a:prstGeom prst="rect">
            <a:avLst/>
          </a:prstGeom>
        </p:spPr>
        <p:txBody>
          <a:bodyPr/>
          <a:lstStyle/>
          <a:p>
            <a:fld id="{9796027F-7875-4030-9381-8BD8C4F21935}" type="datetimeFigureOut">
              <a:rPr lang="en-US" smtClean="0"/>
              <a:t>22/06/2015</a:t>
            </a:fld>
            <a:endParaRPr lang="en-US" dirty="0"/>
          </a:p>
        </p:txBody>
      </p:sp>
      <p:sp>
        <p:nvSpPr>
          <p:cNvPr id="8" name="Footer Placeholder 7"/>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9" name="Slide Number Placeholder 8"/>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7725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4" name="Footer Placeholder 3"/>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5" name="Slide Number Placeholder 4"/>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8466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3" name="Footer Placeholder 2"/>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4" name="Slide Number Placeholder 3"/>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26795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6" name="Footer Placeholder 5"/>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02228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692900" y="6399211"/>
            <a:ext cx="5357812" cy="365125"/>
          </a:xfrm>
          <a:prstGeom prst="rect">
            <a:avLst/>
          </a:prstGeom>
        </p:spPr>
        <p:txBody>
          <a:bodyPr/>
          <a:lstStyle/>
          <a:p>
            <a:fld id="{4509A250-FF31-4206-8172-F9D3106AACB1}" type="datetimeFigureOut">
              <a:rPr lang="en-US" smtClean="0"/>
              <a:t>22/06/2015</a:t>
            </a:fld>
            <a:endParaRPr lang="en-US" dirty="0"/>
          </a:p>
        </p:txBody>
      </p:sp>
      <p:sp>
        <p:nvSpPr>
          <p:cNvPr id="6" name="Footer Placeholder 5"/>
          <p:cNvSpPr>
            <a:spLocks noGrp="1"/>
          </p:cNvSpPr>
          <p:nvPr>
            <p:ph type="ftr" sz="quarter" idx="11"/>
          </p:nvPr>
        </p:nvSpPr>
        <p:spPr>
          <a:xfrm>
            <a:off x="623887" y="6245225"/>
            <a:ext cx="7543800" cy="427041"/>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363200" y="5578475"/>
            <a:ext cx="1142245" cy="669925"/>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055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3"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02111984F565}" type="slidenum">
              <a:rPr lang="en-US" smtClean="0"/>
              <a:t>‹#›</a:t>
            </a:fld>
            <a:endParaRPr lang="en-US" dirty="0"/>
          </a:p>
        </p:txBody>
      </p:sp>
      <p:sp>
        <p:nvSpPr>
          <p:cNvPr id="24" name="Rounded Rectangle 23"/>
          <p:cNvSpPr/>
          <p:nvPr userDrawn="1"/>
        </p:nvSpPr>
        <p:spPr>
          <a:xfrm>
            <a:off x="295204" y="6454791"/>
            <a:ext cx="304892" cy="242875"/>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M</a:t>
            </a:r>
            <a:endParaRPr lang="en-US" sz="1100" b="1" dirty="0">
              <a:latin typeface="Felix Titling" panose="04060505060202020A04" pitchFamily="82" charset="0"/>
            </a:endParaRPr>
          </a:p>
        </p:txBody>
      </p:sp>
      <p:sp>
        <p:nvSpPr>
          <p:cNvPr id="25" name="Rounded Rectangle 24"/>
          <p:cNvSpPr/>
          <p:nvPr userDrawn="1"/>
        </p:nvSpPr>
        <p:spPr>
          <a:xfrm>
            <a:off x="623887" y="6454790"/>
            <a:ext cx="328633" cy="242877"/>
          </a:xfrm>
          <a:prstGeom prst="roundRect">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A</a:t>
            </a:r>
            <a:endParaRPr lang="en-US" sz="1100" b="1" dirty="0">
              <a:latin typeface="Felix Titling" panose="04060505060202020A04" pitchFamily="82" charset="0"/>
            </a:endParaRPr>
          </a:p>
        </p:txBody>
      </p:sp>
      <p:sp>
        <p:nvSpPr>
          <p:cNvPr id="26" name="Rounded Rectangle 25"/>
          <p:cNvSpPr/>
          <p:nvPr userDrawn="1"/>
        </p:nvSpPr>
        <p:spPr>
          <a:xfrm>
            <a:off x="976293" y="6454789"/>
            <a:ext cx="347614" cy="242877"/>
          </a:xfrm>
          <a:prstGeom prst="roundRect">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R</a:t>
            </a:r>
            <a:endParaRPr lang="en-US" sz="1100" b="1" dirty="0">
              <a:latin typeface="Felix Titling" panose="04060505060202020A04" pitchFamily="82" charset="0"/>
            </a:endParaRPr>
          </a:p>
        </p:txBody>
      </p:sp>
      <p:sp>
        <p:nvSpPr>
          <p:cNvPr id="27" name="Rounded Rectangle 26"/>
          <p:cNvSpPr/>
          <p:nvPr userDrawn="1"/>
        </p:nvSpPr>
        <p:spPr>
          <a:xfrm>
            <a:off x="1352484" y="6454789"/>
            <a:ext cx="376195" cy="242877"/>
          </a:xfrm>
          <a:prstGeom prst="roundRect">
            <a:avLst/>
          </a:prstGeom>
          <a:solidFill>
            <a:schemeClr val="bg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Felix Titling" panose="04060505060202020A04" pitchFamily="82" charset="0"/>
              </a:rPr>
              <a:t>C</a:t>
            </a:r>
            <a:endParaRPr lang="en-US" sz="1100" b="1" dirty="0">
              <a:latin typeface="Felix Titling" panose="04060505060202020A04" pitchFamily="82" charset="0"/>
            </a:endParaRPr>
          </a:p>
        </p:txBody>
      </p:sp>
    </p:spTree>
    <p:extLst>
      <p:ext uri="{BB962C8B-B14F-4D97-AF65-F5344CB8AC3E}">
        <p14:creationId xmlns:p14="http://schemas.microsoft.com/office/powerpoint/2010/main" val="2362594428"/>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8825658" cy="3329581"/>
          </a:xfrm>
        </p:spPr>
        <p:txBody>
          <a:bodyPr/>
          <a:lstStyle/>
          <a:p>
            <a:r>
              <a:rPr lang="en-US" dirty="0" smtClean="0"/>
              <a:t>RESIDENTIAL</a:t>
            </a:r>
            <a:br>
              <a:rPr lang="en-US" dirty="0" smtClean="0"/>
            </a:br>
            <a:r>
              <a:rPr lang="en-US" dirty="0" smtClean="0"/>
              <a:t>STATUS</a:t>
            </a:r>
            <a:endParaRPr lang="en-US" dirty="0"/>
          </a:p>
        </p:txBody>
      </p:sp>
    </p:spTree>
    <p:extLst>
      <p:ext uri="{BB962C8B-B14F-4D97-AF65-F5344CB8AC3E}">
        <p14:creationId xmlns:p14="http://schemas.microsoft.com/office/powerpoint/2010/main" val="3918101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42" y="0"/>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Section 6(2):- HUF/Firm/AOP</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84607" y="4456090"/>
            <a:ext cx="10371765" cy="2678806"/>
          </a:xfrm>
        </p:spPr>
        <p:txBody>
          <a:bodyPr/>
          <a:lstStyle/>
          <a:p>
            <a:pPr marL="0" indent="0">
              <a:buNone/>
            </a:pPr>
            <a:r>
              <a:rPr lang="en-GB" altLang="en-US" dirty="0" smtClean="0"/>
              <a:t> </a:t>
            </a:r>
            <a:endParaRPr lang="en-GB" altLang="en-US" dirty="0"/>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328714802"/>
              </p:ext>
            </p:extLst>
          </p:nvPr>
        </p:nvGraphicFramePr>
        <p:xfrm>
          <a:off x="646111" y="1043189"/>
          <a:ext cx="8626677" cy="3116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28742" y="4595164"/>
            <a:ext cx="9839459" cy="830997"/>
          </a:xfrm>
          <a:prstGeom prst="rect">
            <a:avLst/>
          </a:prstGeom>
          <a:noFill/>
        </p:spPr>
        <p:txBody>
          <a:bodyPr wrap="square" rtlCol="0">
            <a:spAutoFit/>
          </a:bodyPr>
          <a:lstStyle/>
          <a:p>
            <a:pPr marL="342900" indent="-342900">
              <a:buAutoNum type="arabicParenR"/>
            </a:pPr>
            <a:r>
              <a:rPr lang="en-US" sz="2400" dirty="0" smtClean="0"/>
              <a:t>HUF-The residential status of karta is considered for determining whether the HUF is “Ordinary Resident” </a:t>
            </a:r>
            <a:endParaRPr lang="en-US" sz="2400" dirty="0" smtClean="0">
              <a:solidFill>
                <a:srgbClr val="FFFF00"/>
              </a:solidFill>
            </a:endParaRPr>
          </a:p>
        </p:txBody>
      </p:sp>
    </p:spTree>
    <p:extLst>
      <p:ext uri="{BB962C8B-B14F-4D97-AF65-F5344CB8AC3E}">
        <p14:creationId xmlns:p14="http://schemas.microsoft.com/office/powerpoint/2010/main" val="137598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368" y="204513"/>
            <a:ext cx="8534400" cy="1507067"/>
          </a:xfrm>
        </p:spPr>
        <p:txBody>
          <a:bodyPr/>
          <a:lstStyle/>
          <a:p>
            <a:r>
              <a:rPr lang="en-US" b="1" dirty="0" smtClean="0">
                <a:solidFill>
                  <a:schemeClr val="bg1"/>
                </a:solidFill>
              </a:rPr>
              <a:t>Case 3</a:t>
            </a:r>
            <a:r>
              <a:rPr lang="en-US" dirty="0" smtClean="0"/>
              <a:t/>
            </a:r>
            <a:br>
              <a:rPr lang="en-US" dirty="0" smtClean="0"/>
            </a:br>
            <a:endParaRPr lang="en-US" dirty="0"/>
          </a:p>
        </p:txBody>
      </p:sp>
      <p:sp>
        <p:nvSpPr>
          <p:cNvPr id="3" name="Content Placeholder 2"/>
          <p:cNvSpPr>
            <a:spLocks noGrp="1"/>
          </p:cNvSpPr>
          <p:nvPr>
            <p:ph idx="1"/>
          </p:nvPr>
        </p:nvSpPr>
        <p:spPr>
          <a:xfrm>
            <a:off x="459368" y="1711580"/>
            <a:ext cx="8946541" cy="4195481"/>
          </a:xfrm>
        </p:spPr>
        <p:txBody>
          <a:bodyPr/>
          <a:lstStyle/>
          <a:p>
            <a:r>
              <a:rPr lang="en-US" b="1" dirty="0" smtClean="0">
                <a:solidFill>
                  <a:schemeClr val="tx1"/>
                </a:solidFill>
              </a:rPr>
              <a:t>Head office in Hong Kong-managed by Mr. Y-residential status in following situations:-</a:t>
            </a:r>
          </a:p>
          <a:p>
            <a:endParaRPr lang="en-US" b="1" dirty="0">
              <a:solidFill>
                <a:schemeClr val="tx1"/>
              </a:solidFill>
            </a:endParaRPr>
          </a:p>
          <a:p>
            <a:pPr marL="457200" indent="-457200">
              <a:buAutoNum type="arabicParenR"/>
            </a:pPr>
            <a:r>
              <a:rPr lang="en-US" b="1" dirty="0" smtClean="0">
                <a:solidFill>
                  <a:schemeClr val="tx1"/>
                </a:solidFill>
              </a:rPr>
              <a:t>Control and Mgmt wholly outside india.</a:t>
            </a:r>
          </a:p>
          <a:p>
            <a:pPr marL="457200" indent="-457200">
              <a:buAutoNum type="arabicParenR"/>
            </a:pPr>
            <a:r>
              <a:rPr lang="en-US" b="1" dirty="0" smtClean="0">
                <a:solidFill>
                  <a:schemeClr val="tx1"/>
                </a:solidFill>
              </a:rPr>
              <a:t>Control and Mgmt partly in india.</a:t>
            </a:r>
          </a:p>
          <a:p>
            <a:pPr marL="457200" indent="-457200">
              <a:buAutoNum type="arabicParenR"/>
            </a:pPr>
            <a:endParaRPr lang="en-US" dirty="0"/>
          </a:p>
          <a:p>
            <a:pPr marL="457200" indent="-457200">
              <a:buAutoNum type="arabicParenR"/>
            </a:pPr>
            <a:endParaRPr lang="en-US" dirty="0" smtClean="0"/>
          </a:p>
          <a:p>
            <a:pPr marL="457200" indent="-457200">
              <a:buAutoNum type="arabicParenR"/>
            </a:pPr>
            <a:r>
              <a:rPr lang="en-US" dirty="0" smtClean="0">
                <a:solidFill>
                  <a:srgbClr val="FFFF00"/>
                </a:solidFill>
              </a:rPr>
              <a:t>Firstly to see the status of HUF –then see status of Y (Additional condition</a:t>
            </a:r>
            <a:endParaRPr lang="en-US" dirty="0">
              <a:solidFill>
                <a:srgbClr val="FFFF00"/>
              </a:solidFill>
            </a:endParaRPr>
          </a:p>
        </p:txBody>
      </p:sp>
    </p:spTree>
    <p:extLst>
      <p:ext uri="{BB962C8B-B14F-4D97-AF65-F5344CB8AC3E}">
        <p14:creationId xmlns:p14="http://schemas.microsoft.com/office/powerpoint/2010/main" val="1052057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451" y="0"/>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Section 6(3)- Company</a:t>
            </a:r>
            <a:endParaRPr lang="en-US" b="1" dirty="0">
              <a:solidFill>
                <a:schemeClr val="bg1"/>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66180299"/>
              </p:ext>
            </p:extLst>
          </p:nvPr>
        </p:nvGraphicFramePr>
        <p:xfrm>
          <a:off x="4735156" y="1524541"/>
          <a:ext cx="7177802" cy="4798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4"/>
          <p:cNvSpPr/>
          <p:nvPr/>
        </p:nvSpPr>
        <p:spPr>
          <a:xfrm>
            <a:off x="5089263" y="1331119"/>
            <a:ext cx="2013474" cy="12587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endParaRPr lang="en-US" sz="4200" kern="1200"/>
          </a:p>
        </p:txBody>
      </p:sp>
      <p:graphicFrame>
        <p:nvGraphicFramePr>
          <p:cNvPr id="9" name="Diagram 8"/>
          <p:cNvGraphicFramePr/>
          <p:nvPr>
            <p:extLst>
              <p:ext uri="{D42A27DB-BD31-4B8C-83A1-F6EECF244321}">
                <p14:modId xmlns:p14="http://schemas.microsoft.com/office/powerpoint/2010/main" val="532193077"/>
              </p:ext>
            </p:extLst>
          </p:nvPr>
        </p:nvGraphicFramePr>
        <p:xfrm>
          <a:off x="749142" y="1712890"/>
          <a:ext cx="5613021" cy="39216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1" name="Straight Connector 10"/>
          <p:cNvCxnSpPr/>
          <p:nvPr/>
        </p:nvCxnSpPr>
        <p:spPr>
          <a:xfrm>
            <a:off x="2421228" y="3760631"/>
            <a:ext cx="0" cy="257577"/>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67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833" y="134273"/>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Case 4</a:t>
            </a:r>
            <a:endParaRPr lang="en-US" b="1"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729833" y="669701"/>
            <a:ext cx="8946541" cy="2565041"/>
          </a:xfrm>
        </p:spPr>
        <p:txBody>
          <a:bodyPr/>
          <a:lstStyle/>
          <a:p>
            <a:r>
              <a:rPr lang="en-US" dirty="0"/>
              <a:t>Mr. X</a:t>
            </a:r>
            <a:r>
              <a:rPr lang="en-US" dirty="0" smtClean="0"/>
              <a:t> </a:t>
            </a:r>
            <a:r>
              <a:rPr lang="en-US" dirty="0"/>
              <a:t>is an Indian resident. He earns Rs. 10,000 as interest income from UK. We assume that the rate of Income-tax in India is 30% and in UK also it is 30%. </a:t>
            </a:r>
          </a:p>
        </p:txBody>
      </p:sp>
      <p:graphicFrame>
        <p:nvGraphicFramePr>
          <p:cNvPr id="5" name="Table 4"/>
          <p:cNvGraphicFramePr>
            <a:graphicFrameLocks noGrp="1"/>
          </p:cNvGraphicFramePr>
          <p:nvPr>
            <p:extLst>
              <p:ext uri="{D42A27DB-BD31-4B8C-83A1-F6EECF244321}">
                <p14:modId xmlns:p14="http://schemas.microsoft.com/office/powerpoint/2010/main" val="3338740927"/>
              </p:ext>
            </p:extLst>
          </p:nvPr>
        </p:nvGraphicFramePr>
        <p:xfrm>
          <a:off x="1139839" y="2704562"/>
          <a:ext cx="6488786" cy="3625344"/>
        </p:xfrm>
        <a:graphic>
          <a:graphicData uri="http://schemas.openxmlformats.org/drawingml/2006/table">
            <a:tbl>
              <a:tblPr firstRow="1" bandRow="1">
                <a:tableStyleId>{F5AB1C69-6EDB-4FF4-983F-18BD219EF322}</a:tableStyleId>
              </a:tblPr>
              <a:tblGrid>
                <a:gridCol w="4750139"/>
                <a:gridCol w="1738647"/>
              </a:tblGrid>
              <a:tr h="451824">
                <a:tc>
                  <a:txBody>
                    <a:bodyPr/>
                    <a:lstStyle/>
                    <a:p>
                      <a:r>
                        <a:rPr lang="en-US" dirty="0" smtClean="0"/>
                        <a:t>Particulars</a:t>
                      </a:r>
                      <a:endParaRPr lang="en-US" dirty="0"/>
                    </a:p>
                  </a:txBody>
                  <a:tcPr/>
                </a:tc>
                <a:tc>
                  <a:txBody>
                    <a:bodyPr/>
                    <a:lstStyle/>
                    <a:p>
                      <a:pPr algn="r"/>
                      <a:r>
                        <a:rPr lang="en-US" dirty="0" smtClean="0"/>
                        <a:t>Amount</a:t>
                      </a:r>
                      <a:endParaRPr lang="en-US" dirty="0"/>
                    </a:p>
                  </a:txBody>
                  <a:tcPr/>
                </a:tc>
              </a:tr>
              <a:tr h="451824">
                <a:tc>
                  <a:txBody>
                    <a:bodyPr/>
                    <a:lstStyle/>
                    <a:p>
                      <a:r>
                        <a:rPr lang="en-US" sz="1800" kern="1200" dirty="0" smtClean="0">
                          <a:effectLst/>
                        </a:rPr>
                        <a:t>Mr.</a:t>
                      </a:r>
                      <a:r>
                        <a:rPr lang="en-US" sz="1800" kern="1200" baseline="0" dirty="0" smtClean="0">
                          <a:effectLst/>
                        </a:rPr>
                        <a:t> X’s I</a:t>
                      </a:r>
                      <a:r>
                        <a:rPr lang="en-US" sz="1800" kern="1200" dirty="0" smtClean="0">
                          <a:effectLst/>
                        </a:rPr>
                        <a:t>nterest income in UK</a:t>
                      </a:r>
                      <a:endParaRPr lang="en-US" dirty="0"/>
                    </a:p>
                  </a:txBody>
                  <a:tcPr/>
                </a:tc>
                <a:tc>
                  <a:txBody>
                    <a:bodyPr/>
                    <a:lstStyle/>
                    <a:p>
                      <a:pPr algn="r"/>
                      <a:r>
                        <a:rPr lang="en-US" dirty="0" smtClean="0"/>
                        <a:t>10000</a:t>
                      </a:r>
                      <a:endParaRPr lang="en-US" dirty="0"/>
                    </a:p>
                  </a:txBody>
                  <a:tcPr/>
                </a:tc>
              </a:tr>
              <a:tr h="912275">
                <a:tc>
                  <a:txBody>
                    <a:bodyPr/>
                    <a:lstStyle/>
                    <a:p>
                      <a:r>
                        <a:rPr lang="en-US" sz="1800" kern="1200" dirty="0" smtClean="0">
                          <a:effectLst/>
                        </a:rPr>
                        <a:t>UK will deduct tax @ source under Article 12 of the</a:t>
                      </a:r>
                      <a:r>
                        <a:rPr lang="en-US" dirty="0" smtClean="0"/>
                        <a:t/>
                      </a:r>
                      <a:br>
                        <a:rPr lang="en-US" dirty="0" smtClean="0"/>
                      </a:br>
                      <a:r>
                        <a:rPr lang="en-US" sz="1800" kern="1200" dirty="0" smtClean="0">
                          <a:effectLst/>
                        </a:rPr>
                        <a:t>treaty @15%</a:t>
                      </a:r>
                      <a:endParaRPr lang="en-US" dirty="0"/>
                    </a:p>
                  </a:txBody>
                  <a:tcPr/>
                </a:tc>
                <a:tc>
                  <a:txBody>
                    <a:bodyPr/>
                    <a:lstStyle/>
                    <a:p>
                      <a:pPr algn="r"/>
                      <a:r>
                        <a:rPr lang="en-US" dirty="0" smtClean="0"/>
                        <a:t>(1500)</a:t>
                      </a:r>
                      <a:endParaRPr lang="en-US" dirty="0"/>
                    </a:p>
                  </a:txBody>
                  <a:tcPr/>
                </a:tc>
              </a:tr>
              <a:tr h="451824">
                <a:tc>
                  <a:txBody>
                    <a:bodyPr/>
                    <a:lstStyle/>
                    <a:p>
                      <a:r>
                        <a:rPr lang="en-US" b="1" dirty="0" smtClean="0"/>
                        <a:t>                                     Net Receipt In India</a:t>
                      </a:r>
                      <a:endParaRPr lang="en-US" b="1" dirty="0"/>
                    </a:p>
                  </a:txBody>
                  <a:tcPr/>
                </a:tc>
                <a:tc>
                  <a:txBody>
                    <a:bodyPr/>
                    <a:lstStyle/>
                    <a:p>
                      <a:pPr algn="r"/>
                      <a:r>
                        <a:rPr lang="en-US" dirty="0" smtClean="0"/>
                        <a:t>8500</a:t>
                      </a:r>
                      <a:endParaRPr lang="en-US" dirty="0"/>
                    </a:p>
                  </a:txBody>
                  <a:tcPr/>
                </a:tc>
              </a:tr>
              <a:tr h="451824">
                <a:tc>
                  <a:txBody>
                    <a:bodyPr/>
                    <a:lstStyle/>
                    <a:p>
                      <a:r>
                        <a:rPr lang="en-US" sz="1800" kern="1200" dirty="0" smtClean="0">
                          <a:effectLst/>
                        </a:rPr>
                        <a:t>Indian tax on total income</a:t>
                      </a:r>
                      <a:endParaRPr lang="en-US" dirty="0"/>
                    </a:p>
                  </a:txBody>
                  <a:tcPr/>
                </a:tc>
                <a:tc>
                  <a:txBody>
                    <a:bodyPr/>
                    <a:lstStyle/>
                    <a:p>
                      <a:pPr algn="r"/>
                      <a:r>
                        <a:rPr lang="en-US" dirty="0" smtClean="0"/>
                        <a:t>3000</a:t>
                      </a:r>
                      <a:endParaRPr lang="en-US" dirty="0"/>
                    </a:p>
                  </a:txBody>
                  <a:tcPr/>
                </a:tc>
              </a:tr>
              <a:tr h="451824">
                <a:tc>
                  <a:txBody>
                    <a:bodyPr/>
                    <a:lstStyle/>
                    <a:p>
                      <a:r>
                        <a:rPr lang="en-US" sz="1800" kern="1200" dirty="0" smtClean="0">
                          <a:effectLst/>
                        </a:rPr>
                        <a:t>Less: Credit for UK tax</a:t>
                      </a:r>
                      <a:endParaRPr lang="en-US" dirty="0"/>
                    </a:p>
                  </a:txBody>
                  <a:tcPr/>
                </a:tc>
                <a:tc>
                  <a:txBody>
                    <a:bodyPr/>
                    <a:lstStyle/>
                    <a:p>
                      <a:pPr algn="r"/>
                      <a:r>
                        <a:rPr lang="en-US" dirty="0" smtClean="0"/>
                        <a:t>1500</a:t>
                      </a:r>
                      <a:endParaRPr lang="en-US" dirty="0"/>
                    </a:p>
                  </a:txBody>
                  <a:tcPr/>
                </a:tc>
              </a:tr>
              <a:tr h="451824">
                <a:tc>
                  <a:txBody>
                    <a:bodyPr/>
                    <a:lstStyle/>
                    <a:p>
                      <a:r>
                        <a:rPr lang="en-US" sz="1800" b="1" kern="1200" dirty="0" smtClean="0">
                          <a:effectLst/>
                        </a:rPr>
                        <a:t>                     Balance tax payable in India </a:t>
                      </a:r>
                      <a:endParaRPr lang="en-US" b="1" dirty="0"/>
                    </a:p>
                  </a:txBody>
                  <a:tcPr/>
                </a:tc>
                <a:tc>
                  <a:txBody>
                    <a:bodyPr/>
                    <a:lstStyle/>
                    <a:p>
                      <a:pPr algn="r"/>
                      <a:r>
                        <a:rPr lang="en-US" dirty="0" smtClean="0"/>
                        <a:t>1500</a:t>
                      </a:r>
                      <a:endParaRPr lang="en-US" dirty="0"/>
                    </a:p>
                  </a:txBody>
                  <a:tcPr/>
                </a:tc>
              </a:tr>
            </a:tbl>
          </a:graphicData>
        </a:graphic>
      </p:graphicFrame>
    </p:spTree>
    <p:extLst>
      <p:ext uri="{BB962C8B-B14F-4D97-AF65-F5344CB8AC3E}">
        <p14:creationId xmlns:p14="http://schemas.microsoft.com/office/powerpoint/2010/main" val="261293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846" y="4938"/>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Income Tax </a:t>
            </a:r>
            <a:r>
              <a:rPr lang="en-US" b="1" dirty="0">
                <a:solidFill>
                  <a:schemeClr val="bg1"/>
                </a:solidFill>
                <a:effectLst>
                  <a:outerShdw blurRad="38100" dist="38100" dir="2700000" algn="tl">
                    <a:srgbClr val="000000">
                      <a:alpha val="43137"/>
                    </a:srgbClr>
                  </a:outerShdw>
                </a:effectLst>
              </a:rPr>
              <a:t>F</a:t>
            </a:r>
            <a:r>
              <a:rPr lang="en-US" b="1" dirty="0" smtClean="0">
                <a:solidFill>
                  <a:schemeClr val="bg1"/>
                </a:solidFill>
                <a:effectLst>
                  <a:outerShdw blurRad="38100" dist="38100" dir="2700000" algn="tl">
                    <a:srgbClr val="000000">
                      <a:alpha val="43137"/>
                    </a:srgbClr>
                  </a:outerShdw>
                </a:effectLst>
              </a:rPr>
              <a:t>iling of NRI</a:t>
            </a:r>
            <a:endParaRPr lang="en-US" b="1"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429279" y="1542940"/>
            <a:ext cx="8946541" cy="4195481"/>
          </a:xfrm>
        </p:spPr>
        <p:txBody>
          <a:bodyPr>
            <a:normAutofit/>
          </a:bodyPr>
          <a:lstStyle/>
          <a:p>
            <a:pPr marL="0" indent="0">
              <a:buNone/>
            </a:pPr>
            <a:r>
              <a:rPr lang="en-US" sz="2800" b="1" dirty="0" smtClean="0">
                <a:solidFill>
                  <a:srgbClr val="002060"/>
                </a:solidFill>
                <a:effectLst>
                  <a:outerShdw blurRad="38100" dist="38100" dir="2700000" algn="tl">
                    <a:srgbClr val="000000">
                      <a:alpha val="43137"/>
                    </a:srgbClr>
                  </a:outerShdw>
                </a:effectLst>
              </a:rPr>
              <a:t>Tie-breaker rule </a:t>
            </a:r>
          </a:p>
          <a:p>
            <a:pPr>
              <a:buFont typeface="Wingdings" panose="05000000000000000000" pitchFamily="2" charset="2"/>
              <a:buChar char="§"/>
            </a:pPr>
            <a:r>
              <a:rPr lang="en-US" sz="2400" b="1" dirty="0">
                <a:solidFill>
                  <a:schemeClr val="tx1"/>
                </a:solidFill>
              </a:rPr>
              <a:t>Most treaties provide that when an individual is a resident under the internal laws of both countries, residence will be assigned to one country based on a series of conditions, also known as the tie breaking </a:t>
            </a:r>
            <a:r>
              <a:rPr lang="en-US" sz="2400" b="1" dirty="0" smtClean="0">
                <a:solidFill>
                  <a:schemeClr val="tx1"/>
                </a:solidFill>
              </a:rPr>
              <a:t>rules.</a:t>
            </a:r>
          </a:p>
          <a:p>
            <a:pPr marL="0" indent="0">
              <a:buNone/>
            </a:pPr>
            <a:r>
              <a:rPr lang="en-US" sz="2400" b="1" dirty="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         1) Permanent home</a:t>
            </a:r>
          </a:p>
          <a:p>
            <a:pPr marL="0" indent="0">
              <a:buNone/>
            </a:pPr>
            <a:r>
              <a:rPr lang="en-US" sz="2400" b="1" dirty="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         2) Center of vital interest </a:t>
            </a:r>
          </a:p>
          <a:p>
            <a:pPr marL="0" indent="0">
              <a:buNone/>
            </a:pPr>
            <a:r>
              <a:rPr lang="en-US" sz="2400" b="1" dirty="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         3) Habitual abode </a:t>
            </a:r>
          </a:p>
          <a:p>
            <a:pPr marL="0" indent="0">
              <a:buNone/>
            </a:pPr>
            <a:r>
              <a:rPr lang="en-US" sz="2400" b="1" dirty="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         4) Citizenship</a:t>
            </a:r>
            <a:endParaRPr lang="en-US" sz="2400" b="1" dirty="0">
              <a:solidFill>
                <a:schemeClr val="tx1"/>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5820" y="4938"/>
            <a:ext cx="2816180" cy="2253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82152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20732" y="558969"/>
            <a:ext cx="8946541" cy="5300918"/>
          </a:xfrm>
        </p:spPr>
        <p:txBody>
          <a:bodyPr>
            <a:normAutofit lnSpcReduction="10000"/>
          </a:bodyPr>
          <a:lstStyle/>
          <a:p>
            <a:pPr marL="0" indent="0">
              <a:buNone/>
            </a:pPr>
            <a:r>
              <a:rPr lang="en-US" sz="3000" b="1" dirty="0" smtClean="0">
                <a:solidFill>
                  <a:schemeClr val="bg1"/>
                </a:solidFill>
                <a:effectLst>
                  <a:outerShdw blurRad="38100" dist="38100" dir="2700000" algn="tl">
                    <a:srgbClr val="000000">
                      <a:alpha val="43137"/>
                    </a:srgbClr>
                  </a:outerShdw>
                </a:effectLst>
              </a:rPr>
              <a:t>WHEN?</a:t>
            </a:r>
          </a:p>
          <a:p>
            <a:r>
              <a:rPr lang="en-US" sz="2200" b="1" dirty="0" smtClean="0">
                <a:solidFill>
                  <a:schemeClr val="tx1"/>
                </a:solidFill>
              </a:rPr>
              <a:t>When taxable income in india during year was above the basic exemption limit.</a:t>
            </a:r>
          </a:p>
          <a:p>
            <a:r>
              <a:rPr lang="en-US" sz="2200" b="1" dirty="0" smtClean="0">
                <a:solidFill>
                  <a:schemeClr val="tx1"/>
                </a:solidFill>
              </a:rPr>
              <a:t>There is STCG/LTCG from sale of any Investment or assets. </a:t>
            </a:r>
          </a:p>
          <a:p>
            <a:r>
              <a:rPr lang="en-US" sz="2200" b="1" dirty="0" smtClean="0">
                <a:solidFill>
                  <a:schemeClr val="tx1"/>
                </a:solidFill>
              </a:rPr>
              <a:t>If needed to claim tax refund</a:t>
            </a:r>
          </a:p>
          <a:p>
            <a:pPr marL="0" indent="0">
              <a:buNone/>
            </a:pPr>
            <a:endParaRPr lang="en-US" sz="2200" dirty="0" smtClean="0">
              <a:solidFill>
                <a:srgbClr val="FFFF00"/>
              </a:solidFill>
            </a:endParaRPr>
          </a:p>
          <a:p>
            <a:pPr marL="0" indent="0">
              <a:buNone/>
            </a:pPr>
            <a:r>
              <a:rPr lang="en-US" sz="2600" b="1" dirty="0">
                <a:solidFill>
                  <a:schemeClr val="bg1"/>
                </a:solidFill>
                <a:effectLst>
                  <a:outerShdw blurRad="38100" dist="38100" dir="2700000" algn="tl">
                    <a:srgbClr val="000000">
                      <a:alpha val="43137"/>
                    </a:srgbClr>
                  </a:outerShdw>
                </a:effectLst>
              </a:rPr>
              <a:t>Exceptions</a:t>
            </a:r>
            <a:r>
              <a:rPr lang="en-US" sz="2200" dirty="0">
                <a:solidFill>
                  <a:srgbClr val="FFFF00"/>
                </a:solidFill>
              </a:rPr>
              <a:t> </a:t>
            </a:r>
            <a:r>
              <a:rPr lang="en-US" sz="2200" dirty="0" smtClean="0">
                <a:solidFill>
                  <a:srgbClr val="FFFF00"/>
                </a:solidFill>
              </a:rPr>
              <a:t> </a:t>
            </a:r>
            <a:r>
              <a:rPr lang="en-US" sz="2200" dirty="0" smtClean="0">
                <a:solidFill>
                  <a:schemeClr val="bg1"/>
                </a:solidFill>
              </a:rPr>
              <a:t>(115G)</a:t>
            </a:r>
            <a:endParaRPr lang="en-US" sz="2200" dirty="0"/>
          </a:p>
          <a:p>
            <a:pPr marL="0" indent="0">
              <a:buNone/>
            </a:pPr>
            <a:r>
              <a:rPr lang="en-US" sz="2200" dirty="0" smtClean="0"/>
              <a:t> </a:t>
            </a:r>
            <a:r>
              <a:rPr lang="en-US" sz="2200" b="1" dirty="0" smtClean="0">
                <a:solidFill>
                  <a:schemeClr val="tx1"/>
                </a:solidFill>
              </a:rPr>
              <a:t>    1) If </a:t>
            </a:r>
            <a:r>
              <a:rPr lang="en-US" sz="2200" b="1" dirty="0">
                <a:solidFill>
                  <a:schemeClr val="tx1"/>
                </a:solidFill>
              </a:rPr>
              <a:t>TDS is already deducted on any income but if TDS is deducted more then file it to claim refund</a:t>
            </a:r>
          </a:p>
          <a:p>
            <a:pPr marL="0" indent="0">
              <a:buNone/>
            </a:pPr>
            <a:r>
              <a:rPr lang="en-US" sz="2200" b="1" dirty="0" smtClean="0">
                <a:solidFill>
                  <a:schemeClr val="tx1"/>
                </a:solidFill>
              </a:rPr>
              <a:t>     2)If </a:t>
            </a:r>
            <a:r>
              <a:rPr lang="en-US" sz="2200" b="1" dirty="0">
                <a:solidFill>
                  <a:schemeClr val="tx1"/>
                </a:solidFill>
              </a:rPr>
              <a:t>it is tax free income like sale of equity shares or equity mutual fund</a:t>
            </a:r>
          </a:p>
          <a:p>
            <a:pPr marL="0" indent="0">
              <a:buNone/>
            </a:pPr>
            <a:r>
              <a:rPr lang="en-US" sz="2200" b="1" dirty="0" smtClean="0">
                <a:solidFill>
                  <a:schemeClr val="tx1"/>
                </a:solidFill>
              </a:rPr>
              <a:t>     </a:t>
            </a:r>
          </a:p>
          <a:p>
            <a:pPr marL="0" indent="0">
              <a:buNone/>
            </a:pPr>
            <a:endParaRPr lang="en-US" sz="2200" dirty="0" smtClean="0">
              <a:solidFill>
                <a:srgbClr val="FFFF00"/>
              </a:solidFill>
            </a:endParaRPr>
          </a:p>
          <a:p>
            <a:pPr marL="0" indent="0">
              <a:buNone/>
            </a:pPr>
            <a:endParaRPr lang="en-US" dirty="0" smtClean="0">
              <a:solidFill>
                <a:srgbClr val="FFFF00"/>
              </a:solidFill>
            </a:endParaRPr>
          </a:p>
        </p:txBody>
      </p:sp>
    </p:spTree>
    <p:extLst>
      <p:ext uri="{BB962C8B-B14F-4D97-AF65-F5344CB8AC3E}">
        <p14:creationId xmlns:p14="http://schemas.microsoft.com/office/powerpoint/2010/main" val="1374163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576" y="224425"/>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FAQ’s for RBNOR</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5576" y="862885"/>
            <a:ext cx="9238484" cy="4805965"/>
          </a:xfrm>
        </p:spPr>
        <p:txBody>
          <a:bodyPr/>
          <a:lstStyle/>
          <a:p>
            <a:r>
              <a:rPr lang="en-US" b="1" dirty="0" smtClean="0">
                <a:solidFill>
                  <a:schemeClr val="tx1"/>
                </a:solidFill>
              </a:rPr>
              <a:t>When either or both conditions under section 6(6) is not satisfied then it is said to be RBNOR.</a:t>
            </a:r>
          </a:p>
          <a:p>
            <a:r>
              <a:rPr lang="en-US" b="1" dirty="0" smtClean="0">
                <a:solidFill>
                  <a:schemeClr val="tx1"/>
                </a:solidFill>
              </a:rPr>
              <a:t>Once the status of RBNOR is determined then it is allowed to keep that status for up to 3 years.</a:t>
            </a:r>
          </a:p>
          <a:p>
            <a:r>
              <a:rPr lang="en-US" b="1" dirty="0" smtClean="0">
                <a:solidFill>
                  <a:schemeClr val="tx1"/>
                </a:solidFill>
              </a:rPr>
              <a:t>The taxability of RBNOR will be equivalent to NR for 3 years.</a:t>
            </a:r>
          </a:p>
          <a:p>
            <a:r>
              <a:rPr lang="en-US" b="1" dirty="0" smtClean="0">
                <a:solidFill>
                  <a:schemeClr val="tx1"/>
                </a:solidFill>
              </a:rPr>
              <a:t>The income which is earned is india will only will be taxable.</a:t>
            </a:r>
          </a:p>
          <a:p>
            <a:r>
              <a:rPr lang="en-US" b="1" dirty="0" smtClean="0">
                <a:solidFill>
                  <a:schemeClr val="tx1"/>
                </a:solidFill>
              </a:rPr>
              <a:t>As soon as status changes from RBNOR to Resident, Then all the foreign income will be taxable.</a:t>
            </a:r>
            <a:endParaRPr lang="en-US" b="1" dirty="0">
              <a:solidFill>
                <a:schemeClr val="tx1"/>
              </a:solidFill>
            </a:endParaRPr>
          </a:p>
        </p:txBody>
      </p:sp>
    </p:spTree>
    <p:extLst>
      <p:ext uri="{BB962C8B-B14F-4D97-AF65-F5344CB8AC3E}">
        <p14:creationId xmlns:p14="http://schemas.microsoft.com/office/powerpoint/2010/main" val="1005539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77427C5-EA8E-4BC2-A00F-592103219FF4}" type="slidenum">
              <a:rPr lang="en-US" b="1" smtClean="0">
                <a:solidFill>
                  <a:schemeClr val="accent1">
                    <a:lumMod val="50000"/>
                  </a:schemeClr>
                </a:solidFill>
              </a:rPr>
              <a:pPr/>
              <a:t>17</a:t>
            </a:fld>
            <a:endParaRPr lang="en-US" b="1" dirty="0">
              <a:solidFill>
                <a:schemeClr val="accent1">
                  <a:lumMod val="50000"/>
                </a:schemeClr>
              </a:solidFill>
            </a:endParaRPr>
          </a:p>
        </p:txBody>
      </p:sp>
      <p:sp>
        <p:nvSpPr>
          <p:cNvPr id="4" name="Rectangle 3"/>
          <p:cNvSpPr/>
          <p:nvPr/>
        </p:nvSpPr>
        <p:spPr>
          <a:xfrm>
            <a:off x="295311" y="224135"/>
            <a:ext cx="11734763" cy="707886"/>
          </a:xfrm>
          <a:prstGeom prst="rect">
            <a:avLst/>
          </a:prstGeom>
          <a:noFill/>
        </p:spPr>
        <p:txBody>
          <a:bodyPr wrap="square" lIns="91440" tIns="45720" rIns="91440" bIns="45720">
            <a:spAutoFit/>
          </a:bodyPr>
          <a:lstStyle/>
          <a:p>
            <a:r>
              <a:rPr lang="en-US" sz="4000" dirty="0" smtClean="0">
                <a:ln w="0"/>
                <a:solidFill>
                  <a:srgbClr val="002060"/>
                </a:solidFill>
                <a:effectLst>
                  <a:outerShdw blurRad="38100" dist="19050" dir="2700000" algn="tl" rotWithShape="0">
                    <a:schemeClr val="dk1">
                      <a:alpha val="40000"/>
                    </a:schemeClr>
                  </a:outerShdw>
                </a:effectLst>
                <a:latin typeface="Gill Sans MT" panose="020B0502020104020203" pitchFamily="34" charset="0"/>
              </a:rPr>
              <a:t>About us</a:t>
            </a:r>
            <a:endParaRPr lang="en-US" sz="4000" cap="none" spc="0" dirty="0">
              <a:ln w="0"/>
              <a:solidFill>
                <a:srgbClr val="002060"/>
              </a:solidFill>
              <a:effectLst>
                <a:outerShdw blurRad="38100" dist="19050" dir="2700000" algn="tl" rotWithShape="0">
                  <a:schemeClr val="dk1">
                    <a:alpha val="40000"/>
                  </a:schemeClr>
                </a:outerShdw>
              </a:effectLst>
              <a:latin typeface="Gill Sans MT" panose="020B0502020104020203" pitchFamily="34" charset="0"/>
            </a:endParaRPr>
          </a:p>
        </p:txBody>
      </p:sp>
      <p:sp>
        <p:nvSpPr>
          <p:cNvPr id="5" name="TextBox 4"/>
          <p:cNvSpPr txBox="1"/>
          <p:nvPr/>
        </p:nvSpPr>
        <p:spPr>
          <a:xfrm>
            <a:off x="315263" y="1231028"/>
            <a:ext cx="11544265" cy="2585323"/>
          </a:xfrm>
          <a:prstGeom prst="rect">
            <a:avLst/>
          </a:prstGeom>
          <a:noFill/>
        </p:spPr>
        <p:txBody>
          <a:bodyPr wrap="square" rtlCol="0">
            <a:spAutoFit/>
          </a:bodyPr>
          <a:lstStyle/>
          <a:p>
            <a:pPr algn="just"/>
            <a:r>
              <a:rPr lang="en-US" dirty="0" smtClean="0">
                <a:latin typeface="Gill Sans MT" panose="020B0502020104020203" pitchFamily="34" charset="0"/>
              </a:rPr>
              <a:t>M A R &amp; Co. is a Chartered Accountancy firm that believes </a:t>
            </a:r>
            <a:r>
              <a:rPr lang="en-US" dirty="0">
                <a:latin typeface="Gill Sans MT" panose="020B0502020104020203" pitchFamily="34" charset="0"/>
              </a:rPr>
              <a:t>in providing the finest professional services to its </a:t>
            </a:r>
            <a:r>
              <a:rPr lang="en-US" dirty="0" smtClean="0">
                <a:latin typeface="Gill Sans MT" panose="020B0502020104020203" pitchFamily="34" charset="0"/>
              </a:rPr>
              <a:t>clientele, </a:t>
            </a:r>
            <a:r>
              <a:rPr lang="en-US" dirty="0">
                <a:latin typeface="Gill Sans MT" panose="020B0502020104020203" pitchFamily="34" charset="0"/>
              </a:rPr>
              <a:t>with </a:t>
            </a:r>
            <a:r>
              <a:rPr lang="en-US" dirty="0" smtClean="0">
                <a:latin typeface="Gill Sans MT" panose="020B0502020104020203" pitchFamily="34" charset="0"/>
              </a:rPr>
              <a:t>specialization </a:t>
            </a:r>
            <a:r>
              <a:rPr lang="en-US" dirty="0">
                <a:latin typeface="Gill Sans MT" panose="020B0502020104020203" pitchFamily="34" charset="0"/>
              </a:rPr>
              <a:t>in finance, legal, regulatory and tax matters, coupled with industry expertise, in an integrated manner. </a:t>
            </a:r>
            <a:r>
              <a:rPr lang="en-US" dirty="0" smtClean="0">
                <a:latin typeface="Gill Sans MT" panose="020B0502020104020203" pitchFamily="34" charset="0"/>
              </a:rPr>
              <a:t>We pride ourselves on </a:t>
            </a:r>
            <a:r>
              <a:rPr lang="en-US" dirty="0">
                <a:latin typeface="Gill Sans MT" panose="020B0502020104020203" pitchFamily="34" charset="0"/>
              </a:rPr>
              <a:t>ensuring that every assignment delivers the maximum possible benefit to the client in terms of quality along with their commitment to ensure professional ethics and integrity</a:t>
            </a:r>
            <a:r>
              <a:rPr lang="en-US" dirty="0" smtClean="0">
                <a:latin typeface="Gill Sans MT" panose="020B0502020104020203" pitchFamily="34" charset="0"/>
              </a:rPr>
              <a:t>.</a:t>
            </a:r>
          </a:p>
          <a:p>
            <a:pPr algn="just"/>
            <a:endParaRPr lang="en-US" dirty="0" smtClean="0">
              <a:latin typeface="Gill Sans MT" panose="020B0502020104020203" pitchFamily="34" charset="0"/>
            </a:endParaRPr>
          </a:p>
          <a:p>
            <a:pPr algn="just"/>
            <a:r>
              <a:rPr lang="en-US" dirty="0" smtClean="0">
                <a:latin typeface="Gill Sans MT" panose="020B0502020104020203" pitchFamily="34" charset="0"/>
              </a:rPr>
              <a:t>We </a:t>
            </a:r>
            <a:r>
              <a:rPr lang="en-US" dirty="0">
                <a:latin typeface="Gill Sans MT" panose="020B0502020104020203" pitchFamily="34" charset="0"/>
              </a:rPr>
              <a:t>have developed a product mix of specialized knowledge based functional expertise to cater to the requirements of a variety of clients</a:t>
            </a:r>
            <a:r>
              <a:rPr lang="en-US" dirty="0" smtClean="0">
                <a:latin typeface="Gill Sans MT" panose="020B0502020104020203" pitchFamily="34" charset="0"/>
              </a:rPr>
              <a:t>. The </a:t>
            </a:r>
            <a:r>
              <a:rPr lang="en-US" dirty="0">
                <a:latin typeface="Gill Sans MT" panose="020B0502020104020203" pitchFamily="34" charset="0"/>
              </a:rPr>
              <a:t>organization is run by a large team of experienced Accounting &amp; Management professionals dedicated to add value to the operations of the clients</a:t>
            </a:r>
            <a:r>
              <a:rPr lang="en-US" dirty="0" smtClean="0">
                <a:latin typeface="Gill Sans MT" panose="020B0502020104020203" pitchFamily="34" charset="0"/>
              </a:rPr>
              <a:t>. </a:t>
            </a:r>
            <a:r>
              <a:rPr lang="en-US" dirty="0">
                <a:latin typeface="Gill Sans MT" panose="020B0502020104020203" pitchFamily="34" charset="0"/>
              </a:rPr>
              <a:t>The firm places strong emphasis on professional </a:t>
            </a:r>
            <a:r>
              <a:rPr lang="en-US" dirty="0" smtClean="0">
                <a:latin typeface="Gill Sans MT" panose="020B0502020104020203" pitchFamily="34" charset="0"/>
              </a:rPr>
              <a:t>ethics, innovation </a:t>
            </a:r>
            <a:r>
              <a:rPr lang="en-US" dirty="0">
                <a:latin typeface="Gill Sans MT" panose="020B0502020104020203" pitchFamily="34" charset="0"/>
              </a:rPr>
              <a:t>and continuous skill enhancements coupled with proper use of </a:t>
            </a:r>
            <a:r>
              <a:rPr lang="en-US" dirty="0" smtClean="0">
                <a:latin typeface="Gill Sans MT" panose="020B0502020104020203" pitchFamily="34" charset="0"/>
              </a:rPr>
              <a:t>technology.</a:t>
            </a:r>
            <a:endParaRPr lang="en-US" dirty="0">
              <a:latin typeface="Gill Sans MT" panose="020B0502020104020203" pitchFamily="34" charset="0"/>
            </a:endParaRPr>
          </a:p>
        </p:txBody>
      </p:sp>
      <p:sp>
        <p:nvSpPr>
          <p:cNvPr id="8" name="TextBox 7"/>
          <p:cNvSpPr txBox="1"/>
          <p:nvPr/>
        </p:nvSpPr>
        <p:spPr>
          <a:xfrm>
            <a:off x="315263" y="3948210"/>
            <a:ext cx="11388690" cy="1669688"/>
          </a:xfrm>
          <a:prstGeom prst="rect">
            <a:avLst/>
          </a:prstGeom>
          <a:noFill/>
        </p:spPr>
        <p:txBody>
          <a:bodyPr wrap="square" rtlCol="0">
            <a:spAutoFit/>
          </a:bodyPr>
          <a:lstStyle/>
          <a:p>
            <a:pPr algn="just"/>
            <a:r>
              <a:rPr lang="en-US" b="1" u="sng" dirty="0" smtClean="0">
                <a:latin typeface="Gill Sans MT" panose="020B0502020104020203" pitchFamily="34" charset="0"/>
              </a:rPr>
              <a:t>Contact </a:t>
            </a:r>
            <a:r>
              <a:rPr lang="en-US" b="1" u="sng" dirty="0" smtClean="0">
                <a:latin typeface="Gill Sans MT" panose="020B0502020104020203" pitchFamily="34" charset="0"/>
              </a:rPr>
              <a:t>me</a:t>
            </a:r>
            <a:r>
              <a:rPr lang="en-US" b="1" u="sng" dirty="0" smtClean="0">
                <a:latin typeface="Gill Sans MT" panose="020B0502020104020203" pitchFamily="34" charset="0"/>
              </a:rPr>
              <a:t>:</a:t>
            </a:r>
            <a:endParaRPr lang="en-US" b="1" u="sng" dirty="0" smtClean="0">
              <a:latin typeface="Gill Sans MT" panose="020B0502020104020203" pitchFamily="34" charset="0"/>
            </a:endParaRPr>
          </a:p>
          <a:p>
            <a:pPr algn="just"/>
            <a:endParaRPr lang="en-US" sz="1050" dirty="0" smtClean="0">
              <a:latin typeface="Gill Sans MT" panose="020B0502020104020203" pitchFamily="34" charset="0"/>
            </a:endParaRPr>
          </a:p>
          <a:p>
            <a:pPr algn="just"/>
            <a:r>
              <a:rPr lang="en-US" sz="2000" b="1" dirty="0" smtClean="0">
                <a:latin typeface="Gill Sans MT" panose="020B0502020104020203" pitchFamily="34" charset="0"/>
              </a:rPr>
              <a:t>Dipanshu Mistry</a:t>
            </a:r>
            <a:r>
              <a:rPr lang="en-US" sz="2000" b="1" dirty="0" smtClean="0">
                <a:latin typeface="Gill Sans MT" panose="020B0502020104020203" pitchFamily="34" charset="0"/>
              </a:rPr>
              <a:t> </a:t>
            </a:r>
            <a:r>
              <a:rPr lang="en-US" sz="2000" b="1" dirty="0" smtClean="0">
                <a:solidFill>
                  <a:srgbClr val="0070C0"/>
                </a:solidFill>
                <a:latin typeface="Gill Sans MT" panose="020B0502020104020203" pitchFamily="34" charset="0"/>
              </a:rPr>
              <a:t>|</a:t>
            </a:r>
            <a:r>
              <a:rPr lang="en-US" sz="2000" b="1" dirty="0" smtClean="0">
                <a:latin typeface="Gill Sans MT" panose="020B0502020104020203" pitchFamily="34" charset="0"/>
              </a:rPr>
              <a:t> </a:t>
            </a:r>
            <a:r>
              <a:rPr lang="en-US" sz="2000" dirty="0" smtClean="0">
                <a:solidFill>
                  <a:schemeClr val="bg1">
                    <a:lumMod val="50000"/>
                  </a:schemeClr>
                </a:solidFill>
                <a:latin typeface="Gill Sans MT" panose="020B0502020104020203" pitchFamily="34" charset="0"/>
              </a:rPr>
              <a:t>Article Assistant</a:t>
            </a:r>
            <a:endParaRPr lang="en-US" sz="2000" dirty="0" smtClean="0">
              <a:solidFill>
                <a:schemeClr val="bg1">
                  <a:lumMod val="50000"/>
                </a:schemeClr>
              </a:solidFill>
              <a:latin typeface="Gill Sans MT" panose="020B0502020104020203" pitchFamily="34" charset="0"/>
            </a:endParaRPr>
          </a:p>
          <a:p>
            <a:pPr algn="just"/>
            <a:endParaRPr lang="en-US" sz="900" dirty="0" smtClean="0">
              <a:solidFill>
                <a:schemeClr val="bg1">
                  <a:lumMod val="50000"/>
                </a:schemeClr>
              </a:solidFill>
              <a:latin typeface="Gill Sans MT" panose="020B0502020104020203" pitchFamily="34" charset="0"/>
            </a:endParaRPr>
          </a:p>
          <a:p>
            <a:pPr algn="just"/>
            <a:r>
              <a:rPr lang="en-US" b="1" dirty="0" smtClean="0">
                <a:latin typeface="Gill Sans MT" panose="020B0502020104020203" pitchFamily="34" charset="0"/>
              </a:rPr>
              <a:t>M :</a:t>
            </a:r>
            <a:r>
              <a:rPr lang="en-US" dirty="0" smtClean="0">
                <a:latin typeface="Gill Sans MT" panose="020B0502020104020203" pitchFamily="34" charset="0"/>
              </a:rPr>
              <a:t> </a:t>
            </a:r>
            <a:r>
              <a:rPr lang="en-US" dirty="0" smtClean="0">
                <a:solidFill>
                  <a:schemeClr val="bg1">
                    <a:lumMod val="50000"/>
                  </a:schemeClr>
                </a:solidFill>
                <a:latin typeface="Gill Sans MT" panose="020B0502020104020203" pitchFamily="34" charset="0"/>
              </a:rPr>
              <a:t>+91 </a:t>
            </a:r>
            <a:r>
              <a:rPr lang="en-US" dirty="0" smtClean="0">
                <a:solidFill>
                  <a:schemeClr val="bg1">
                    <a:lumMod val="50000"/>
                  </a:schemeClr>
                </a:solidFill>
                <a:latin typeface="Gill Sans MT" panose="020B0502020104020203" pitchFamily="34" charset="0"/>
              </a:rPr>
              <a:t>9974085963 </a:t>
            </a:r>
            <a:r>
              <a:rPr lang="en-US" b="1" dirty="0" smtClean="0">
                <a:solidFill>
                  <a:srgbClr val="0070C0"/>
                </a:solidFill>
                <a:latin typeface="Gill Sans MT" panose="020B0502020104020203" pitchFamily="34" charset="0"/>
              </a:rPr>
              <a:t>|</a:t>
            </a:r>
            <a:r>
              <a:rPr lang="en-US" dirty="0" smtClean="0">
                <a:solidFill>
                  <a:schemeClr val="bg1">
                    <a:lumMod val="50000"/>
                  </a:schemeClr>
                </a:solidFill>
                <a:latin typeface="Gill Sans MT" panose="020B0502020104020203" pitchFamily="34" charset="0"/>
              </a:rPr>
              <a:t> </a:t>
            </a:r>
            <a:r>
              <a:rPr lang="en-US" b="1" dirty="0" smtClean="0">
                <a:latin typeface="Gill Sans MT" panose="020B0502020104020203" pitchFamily="34" charset="0"/>
              </a:rPr>
              <a:t>E : </a:t>
            </a:r>
            <a:r>
              <a:rPr lang="en-US" dirty="0" smtClean="0">
                <a:solidFill>
                  <a:schemeClr val="bg1">
                    <a:lumMod val="50000"/>
                  </a:schemeClr>
                </a:solidFill>
                <a:latin typeface="Gill Sans MT" panose="020B0502020104020203" pitchFamily="34" charset="0"/>
              </a:rPr>
              <a:t>dipanshumistry@yahoo.com</a:t>
            </a:r>
            <a:r>
              <a:rPr lang="en-US" dirty="0" smtClean="0">
                <a:solidFill>
                  <a:schemeClr val="bg1">
                    <a:lumMod val="50000"/>
                  </a:schemeClr>
                </a:solidFill>
                <a:latin typeface="Gill Sans MT" panose="020B0502020104020203" pitchFamily="34" charset="0"/>
              </a:rPr>
              <a:t> </a:t>
            </a:r>
            <a:r>
              <a:rPr lang="en-US" b="1" dirty="0" smtClean="0">
                <a:solidFill>
                  <a:srgbClr val="0070C0"/>
                </a:solidFill>
                <a:latin typeface="Gill Sans MT" panose="020B0502020104020203" pitchFamily="34" charset="0"/>
              </a:rPr>
              <a:t>|</a:t>
            </a:r>
            <a:r>
              <a:rPr lang="en-US" dirty="0" smtClean="0">
                <a:solidFill>
                  <a:schemeClr val="bg1">
                    <a:lumMod val="50000"/>
                  </a:schemeClr>
                </a:solidFill>
                <a:latin typeface="Gill Sans MT" panose="020B0502020104020203" pitchFamily="34" charset="0"/>
              </a:rPr>
              <a:t> </a:t>
            </a:r>
            <a:r>
              <a:rPr lang="en-US" b="1" dirty="0" smtClean="0">
                <a:latin typeface="Gill Sans MT" panose="020B0502020104020203" pitchFamily="34" charset="0"/>
              </a:rPr>
              <a:t>W : </a:t>
            </a:r>
            <a:r>
              <a:rPr lang="en-US" dirty="0" smtClean="0">
                <a:solidFill>
                  <a:schemeClr val="bg1">
                    <a:lumMod val="50000"/>
                  </a:schemeClr>
                </a:solidFill>
                <a:latin typeface="Gill Sans MT" panose="020B0502020104020203" pitchFamily="34" charset="0"/>
              </a:rPr>
              <a:t>www.marcgroup.co.in</a:t>
            </a:r>
          </a:p>
          <a:p>
            <a:pPr algn="just"/>
            <a:endParaRPr lang="en-US" sz="900" b="1" dirty="0" smtClean="0">
              <a:latin typeface="Gill Sans MT" panose="020B0502020104020203" pitchFamily="34" charset="0"/>
            </a:endParaRPr>
          </a:p>
          <a:p>
            <a:pPr algn="just"/>
            <a:r>
              <a:rPr lang="en-US" b="1" dirty="0" smtClean="0">
                <a:latin typeface="Gill Sans MT" panose="020B0502020104020203" pitchFamily="34" charset="0"/>
              </a:rPr>
              <a:t>O : </a:t>
            </a:r>
            <a:r>
              <a:rPr lang="en-US" dirty="0" smtClean="0">
                <a:solidFill>
                  <a:schemeClr val="bg1">
                    <a:lumMod val="50000"/>
                  </a:schemeClr>
                </a:solidFill>
                <a:latin typeface="Gill Sans MT" panose="020B0502020104020203" pitchFamily="34" charset="0"/>
              </a:rPr>
              <a:t>303, Chanakya Building, Nr. Dinesh Hall, Ashram Road, Ahmedabad – 380 009</a:t>
            </a:r>
            <a:endParaRPr lang="en-US" dirty="0">
              <a:solidFill>
                <a:schemeClr val="bg1">
                  <a:lumMod val="50000"/>
                </a:schemeClr>
              </a:solidFill>
              <a:latin typeface="Gill Sans MT" panose="020B0502020104020203" pitchFamily="34" charset="0"/>
            </a:endParaRPr>
          </a:p>
        </p:txBody>
      </p:sp>
    </p:spTree>
    <p:extLst>
      <p:ext uri="{BB962C8B-B14F-4D97-AF65-F5344CB8AC3E}">
        <p14:creationId xmlns:p14="http://schemas.microsoft.com/office/powerpoint/2010/main" val="1459222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088" y="268650"/>
            <a:ext cx="8534400" cy="1507067"/>
          </a:xfrm>
        </p:spPr>
        <p:txBody>
          <a:bodyPr/>
          <a:lstStyle/>
          <a:p>
            <a:r>
              <a:rPr lang="en-US" b="1" dirty="0" smtClean="0">
                <a:solidFill>
                  <a:schemeClr val="bg1">
                    <a:lumMod val="85000"/>
                    <a:lumOff val="15000"/>
                  </a:schemeClr>
                </a:solidFill>
                <a:effectLst>
                  <a:outerShdw blurRad="38100" dist="38100" dir="2700000" algn="tl">
                    <a:srgbClr val="000000">
                      <a:alpha val="43137"/>
                    </a:srgbClr>
                  </a:outerShdw>
                </a:effectLst>
              </a:rPr>
              <a:t>CONTENTS</a:t>
            </a:r>
            <a:endParaRPr lang="en-US" b="1" dirty="0">
              <a:solidFill>
                <a:schemeClr val="bg1">
                  <a:lumMod val="85000"/>
                  <a:lumOff val="1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72088" y="2153514"/>
            <a:ext cx="8534400" cy="3615267"/>
          </a:xfrm>
        </p:spPr>
        <p:txBody>
          <a:bodyPr>
            <a:noAutofit/>
          </a:bodyPr>
          <a:lstStyle/>
          <a:p>
            <a:pPr>
              <a:buFont typeface="Wingdings" panose="05000000000000000000" pitchFamily="2" charset="2"/>
              <a:buChar char="q"/>
            </a:pPr>
            <a:r>
              <a:rPr lang="en-US" sz="2400" dirty="0" smtClean="0">
                <a:solidFill>
                  <a:schemeClr val="tx1"/>
                </a:solidFill>
              </a:rPr>
              <a:t>Importance of Residential Status</a:t>
            </a:r>
          </a:p>
          <a:p>
            <a:pPr>
              <a:buFont typeface="Wingdings" panose="05000000000000000000" pitchFamily="2" charset="2"/>
              <a:buChar char="q"/>
            </a:pPr>
            <a:r>
              <a:rPr lang="en-US" sz="2400" dirty="0" smtClean="0">
                <a:solidFill>
                  <a:schemeClr val="tx1"/>
                </a:solidFill>
              </a:rPr>
              <a:t>Incidence of Tax</a:t>
            </a:r>
          </a:p>
          <a:p>
            <a:pPr>
              <a:buFont typeface="Wingdings" panose="05000000000000000000" pitchFamily="2" charset="2"/>
              <a:buChar char="q"/>
            </a:pPr>
            <a:r>
              <a:rPr lang="en-US" sz="2400" dirty="0" smtClean="0">
                <a:solidFill>
                  <a:schemeClr val="tx1"/>
                </a:solidFill>
              </a:rPr>
              <a:t>Determination of Residential Status  </a:t>
            </a:r>
          </a:p>
          <a:p>
            <a:pPr marL="0" indent="0">
              <a:buNone/>
            </a:pPr>
            <a:r>
              <a:rPr lang="en-US" sz="2400" dirty="0" smtClean="0">
                <a:solidFill>
                  <a:schemeClr val="tx1"/>
                </a:solidFill>
              </a:rPr>
              <a:t>           1) Section 6(1) </a:t>
            </a:r>
            <a:r>
              <a:rPr lang="en-US" sz="2400" dirty="0">
                <a:solidFill>
                  <a:schemeClr val="tx1"/>
                </a:solidFill>
              </a:rPr>
              <a:t>–</a:t>
            </a:r>
            <a:r>
              <a:rPr lang="en-US" sz="2400" dirty="0" smtClean="0">
                <a:solidFill>
                  <a:schemeClr val="tx1"/>
                </a:solidFill>
              </a:rPr>
              <a:t> Individual</a:t>
            </a:r>
          </a:p>
          <a:p>
            <a:pPr marL="0" indent="0">
              <a:buNone/>
            </a:pPr>
            <a:r>
              <a:rPr lang="en-US" sz="2400" dirty="0" smtClean="0">
                <a:solidFill>
                  <a:schemeClr val="tx1"/>
                </a:solidFill>
              </a:rPr>
              <a:t>           2) Section 6(2) – HUF/Firm/AOP</a:t>
            </a:r>
          </a:p>
          <a:p>
            <a:pPr marL="0" indent="0">
              <a:buNone/>
            </a:pPr>
            <a:r>
              <a:rPr lang="en-US" sz="2400" dirty="0" smtClean="0">
                <a:solidFill>
                  <a:schemeClr val="tx1"/>
                </a:solidFill>
              </a:rPr>
              <a:t>           3) Section 6(3</a:t>
            </a:r>
            <a:r>
              <a:rPr lang="en-US" sz="2400" dirty="0">
                <a:solidFill>
                  <a:schemeClr val="tx1"/>
                </a:solidFill>
              </a:rPr>
              <a:t>) – </a:t>
            </a:r>
            <a:r>
              <a:rPr lang="en-US" sz="2400" dirty="0" smtClean="0">
                <a:solidFill>
                  <a:schemeClr val="tx1"/>
                </a:solidFill>
              </a:rPr>
              <a:t>Company       </a:t>
            </a:r>
          </a:p>
          <a:p>
            <a:pPr>
              <a:buFont typeface="Wingdings" panose="05000000000000000000" pitchFamily="2" charset="2"/>
              <a:buChar char="q"/>
            </a:pPr>
            <a:r>
              <a:rPr lang="en-US" sz="2400" dirty="0" smtClean="0">
                <a:solidFill>
                  <a:schemeClr val="tx1"/>
                </a:solidFill>
              </a:rPr>
              <a:t>Income tax for NRI</a:t>
            </a:r>
          </a:p>
          <a:p>
            <a:pPr>
              <a:buFont typeface="Wingdings" panose="05000000000000000000" pitchFamily="2" charset="2"/>
              <a:buChar char="q"/>
            </a:pPr>
            <a:r>
              <a:rPr lang="en-US" sz="2400" dirty="0" smtClean="0">
                <a:solidFill>
                  <a:schemeClr val="tx1"/>
                </a:solidFill>
              </a:rPr>
              <a:t>FAQ’s for RBNOR</a:t>
            </a:r>
            <a:endParaRPr lang="en-US" sz="24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6119" y="0"/>
            <a:ext cx="3485881" cy="2524259"/>
          </a:xfrm>
          <a:prstGeom prst="rect">
            <a:avLst/>
          </a:prstGeom>
          <a:ln>
            <a:noFill/>
          </a:ln>
          <a:effectLst>
            <a:outerShdw blurRad="50800" dist="38100" dir="10800000" algn="r" rotWithShape="0">
              <a:prstClr val="black">
                <a:alpha val="40000"/>
              </a:prstClr>
            </a:outerShdw>
            <a:softEdge rad="112500"/>
          </a:effectLst>
        </p:spPr>
      </p:pic>
    </p:spTree>
    <p:extLst>
      <p:ext uri="{BB962C8B-B14F-4D97-AF65-F5344CB8AC3E}">
        <p14:creationId xmlns:p14="http://schemas.microsoft.com/office/powerpoint/2010/main" val="1904483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424" y="263062"/>
            <a:ext cx="8534400" cy="1507067"/>
          </a:xfrm>
        </p:spPr>
        <p:txBody>
          <a:bodyPr/>
          <a:lstStyle/>
          <a:p>
            <a:r>
              <a:rPr lang="en-US" b="1" dirty="0" smtClean="0">
                <a:solidFill>
                  <a:schemeClr val="bg1"/>
                </a:solidFill>
                <a:effectLst>
                  <a:outerShdw blurRad="38100" dist="38100" dir="2700000" algn="tl">
                    <a:srgbClr val="000000">
                      <a:alpha val="43137"/>
                    </a:srgbClr>
                  </a:outerShdw>
                </a:effectLst>
              </a:rPr>
              <a:t>IMPORTANCE</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55424" y="455938"/>
            <a:ext cx="8946541" cy="4195481"/>
          </a:xfrm>
        </p:spPr>
        <p:txBody>
          <a:bodyPr/>
          <a:lstStyle/>
          <a:p>
            <a:pPr>
              <a:buFont typeface="Arial" panose="020B0604020202020204" pitchFamily="34" charset="0"/>
              <a:buChar char="•"/>
            </a:pPr>
            <a:r>
              <a:rPr lang="en-US" dirty="0" smtClean="0">
                <a:solidFill>
                  <a:schemeClr val="tx1"/>
                </a:solidFill>
              </a:rPr>
              <a:t>The determination of Residential Status of a person is very important for the purpose of levy of income tax, as income tax is levied based on the residential status of taxpayer. It can be classified into two categories.</a:t>
            </a:r>
          </a:p>
          <a:p>
            <a:pPr>
              <a:buFont typeface="Arial" panose="020B0604020202020204" pitchFamily="34" charset="0"/>
              <a:buChar char="•"/>
            </a:pPr>
            <a:endParaRPr lang="en-US" dirty="0" smtClean="0"/>
          </a:p>
        </p:txBody>
      </p:sp>
      <p:graphicFrame>
        <p:nvGraphicFramePr>
          <p:cNvPr id="4" name="Content Placeholder 3"/>
          <p:cNvGraphicFramePr>
            <a:graphicFrameLocks/>
          </p:cNvGraphicFramePr>
          <p:nvPr>
            <p:extLst>
              <p:ext uri="{D42A27DB-BD31-4B8C-83A1-F6EECF244321}">
                <p14:modId xmlns:p14="http://schemas.microsoft.com/office/powerpoint/2010/main" val="188845173"/>
              </p:ext>
            </p:extLst>
          </p:nvPr>
        </p:nvGraphicFramePr>
        <p:xfrm>
          <a:off x="-417994" y="3047999"/>
          <a:ext cx="10481235" cy="3206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83378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404723" cy="770775"/>
          </a:xfrm>
        </p:spPr>
        <p:txBody>
          <a:bodyPr/>
          <a:lstStyle/>
          <a:p>
            <a:r>
              <a:rPr lang="en-US" sz="4000" b="1" dirty="0" smtClean="0">
                <a:solidFill>
                  <a:schemeClr val="bg1"/>
                </a:solidFill>
                <a:effectLst>
                  <a:outerShdw blurRad="38100" dist="38100" dir="2700000" algn="tl">
                    <a:srgbClr val="000000">
                      <a:alpha val="43137"/>
                    </a:srgbClr>
                  </a:outerShdw>
                </a:effectLst>
              </a:rPr>
              <a:t>INCIDENCE OF TAX</a:t>
            </a:r>
            <a:endParaRPr lang="en-US" sz="4000" b="1" dirty="0">
              <a:solidFill>
                <a:schemeClr val="bg1"/>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1525619312"/>
              </p:ext>
            </p:extLst>
          </p:nvPr>
        </p:nvGraphicFramePr>
        <p:xfrm>
          <a:off x="167425" y="770775"/>
          <a:ext cx="9955372" cy="5617508"/>
        </p:xfrm>
        <a:graphic>
          <a:graphicData uri="http://schemas.openxmlformats.org/drawingml/2006/table">
            <a:tbl>
              <a:tblPr firstRow="1" bandRow="1">
                <a:tableStyleId>{0505E3EF-67EA-436B-97B2-0124C06EBD24}</a:tableStyleId>
              </a:tblPr>
              <a:tblGrid>
                <a:gridCol w="2488843"/>
                <a:gridCol w="2488843"/>
                <a:gridCol w="2488843"/>
                <a:gridCol w="2488843"/>
              </a:tblGrid>
              <a:tr h="627200">
                <a:tc>
                  <a:txBody>
                    <a:bodyPr/>
                    <a:lstStyle/>
                    <a:p>
                      <a:r>
                        <a:rPr lang="en-US" dirty="0" smtClean="0"/>
                        <a:t>Particulars</a:t>
                      </a:r>
                      <a:endParaRPr lang="en-US" dirty="0"/>
                    </a:p>
                  </a:txBody>
                  <a:tcPr anchor="ctr"/>
                </a:tc>
                <a:tc>
                  <a:txBody>
                    <a:bodyPr/>
                    <a:lstStyle/>
                    <a:p>
                      <a:r>
                        <a:rPr lang="en-US" dirty="0" smtClean="0"/>
                        <a:t>Ordinary</a:t>
                      </a:r>
                      <a:r>
                        <a:rPr lang="en-US" baseline="0" dirty="0" smtClean="0"/>
                        <a:t> Resident</a:t>
                      </a:r>
                      <a:endParaRPr lang="en-US" dirty="0"/>
                    </a:p>
                  </a:txBody>
                  <a:tcPr anchor="ctr"/>
                </a:tc>
                <a:tc>
                  <a:txBody>
                    <a:bodyPr/>
                    <a:lstStyle/>
                    <a:p>
                      <a:r>
                        <a:rPr lang="en-US" dirty="0" smtClean="0"/>
                        <a:t>Resident But Not Ordinary</a:t>
                      </a:r>
                      <a:endParaRPr lang="en-US" dirty="0"/>
                    </a:p>
                  </a:txBody>
                  <a:tcPr anchor="ctr"/>
                </a:tc>
                <a:tc>
                  <a:txBody>
                    <a:bodyPr/>
                    <a:lstStyle/>
                    <a:p>
                      <a:r>
                        <a:rPr lang="en-US" dirty="0" smtClean="0"/>
                        <a:t>Non-Resident</a:t>
                      </a:r>
                      <a:endParaRPr lang="en-US" dirty="0"/>
                    </a:p>
                  </a:txBody>
                  <a:tcPr anchor="ctr"/>
                </a:tc>
              </a:tr>
              <a:tr h="880987">
                <a:tc>
                  <a:txBody>
                    <a:bodyPr/>
                    <a:lstStyle/>
                    <a:p>
                      <a:r>
                        <a:rPr lang="en-US" sz="1600" dirty="0" smtClean="0"/>
                        <a:t>Received</a:t>
                      </a:r>
                      <a:r>
                        <a:rPr lang="en-US" sz="1600" baseline="0" dirty="0" smtClean="0"/>
                        <a:t> – India</a:t>
                      </a:r>
                    </a:p>
                    <a:p>
                      <a:r>
                        <a:rPr lang="en-US" sz="1600" baseline="0" dirty="0" smtClean="0"/>
                        <a:t>Accrue – India or Elsewhere</a:t>
                      </a:r>
                      <a:endParaRPr lang="en-US" sz="16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Yes</a:t>
                      </a:r>
                      <a:endParaRPr lang="en-US" sz="1600" b="1" dirty="0"/>
                    </a:p>
                  </a:txBody>
                  <a:tcPr anchor="ctr"/>
                </a:tc>
              </a:tr>
              <a:tr h="880987">
                <a:tc>
                  <a:txBody>
                    <a:bodyPr/>
                    <a:lstStyle/>
                    <a:p>
                      <a:r>
                        <a:rPr lang="en-US" sz="1600" dirty="0" smtClean="0"/>
                        <a:t>Accrue – India</a:t>
                      </a:r>
                    </a:p>
                    <a:p>
                      <a:r>
                        <a:rPr lang="en-US" sz="1600" dirty="0" smtClean="0"/>
                        <a:t>Received – India or Elsewhere</a:t>
                      </a:r>
                      <a:endParaRPr lang="en-US" sz="16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Yes</a:t>
                      </a:r>
                      <a:endParaRPr lang="en-US" sz="1600" b="1" dirty="0"/>
                    </a:p>
                  </a:txBody>
                  <a:tcPr anchor="ctr"/>
                </a:tc>
              </a:tr>
              <a:tr h="916879">
                <a:tc>
                  <a:txBody>
                    <a:bodyPr/>
                    <a:lstStyle/>
                    <a:p>
                      <a:r>
                        <a:rPr lang="en-US" sz="1400" dirty="0" smtClean="0"/>
                        <a:t>(From Business Controlled</a:t>
                      </a:r>
                      <a:r>
                        <a:rPr lang="en-US" sz="1400" baseline="0" dirty="0" smtClean="0"/>
                        <a:t> from India)</a:t>
                      </a:r>
                      <a:endParaRPr lang="en-US" sz="1400" dirty="0" smtClean="0"/>
                    </a:p>
                    <a:p>
                      <a:r>
                        <a:rPr lang="en-US" sz="1400" dirty="0" smtClean="0"/>
                        <a:t>Accrue – Outside India</a:t>
                      </a:r>
                    </a:p>
                    <a:p>
                      <a:r>
                        <a:rPr lang="en-US" sz="1400" dirty="0" smtClean="0"/>
                        <a:t>Received –</a:t>
                      </a:r>
                      <a:r>
                        <a:rPr lang="en-US" sz="1400" baseline="0" dirty="0" smtClean="0"/>
                        <a:t> Outside India</a:t>
                      </a:r>
                      <a:endParaRPr lang="en-US" sz="14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No</a:t>
                      </a:r>
                      <a:endParaRPr lang="en-US" sz="1600" b="1" dirty="0"/>
                    </a:p>
                  </a:txBody>
                  <a:tcPr anchor="ctr"/>
                </a:tc>
              </a:tr>
              <a:tr h="1183070">
                <a:tc>
                  <a:txBody>
                    <a:bodyPr/>
                    <a:lstStyle/>
                    <a:p>
                      <a:r>
                        <a:rPr lang="en-US" sz="1400" dirty="0" smtClean="0"/>
                        <a:t>(</a:t>
                      </a:r>
                      <a:r>
                        <a:rPr lang="en-US" sz="1600" dirty="0" smtClean="0"/>
                        <a:t>From any</a:t>
                      </a:r>
                      <a:r>
                        <a:rPr lang="en-US" sz="1600" baseline="0" dirty="0" smtClean="0"/>
                        <a:t> Other source</a:t>
                      </a:r>
                      <a:r>
                        <a:rPr lang="en-US" sz="1400" baseline="0" dirty="0" smtClean="0"/>
                        <a:t>)</a:t>
                      </a:r>
                      <a:endParaRPr lang="en-US" sz="1400" dirty="0" smtClean="0"/>
                    </a:p>
                    <a:p>
                      <a:r>
                        <a:rPr lang="en-US" sz="1400" dirty="0" smtClean="0"/>
                        <a:t>Accrue – Outside India</a:t>
                      </a:r>
                    </a:p>
                    <a:p>
                      <a:r>
                        <a:rPr lang="en-US" sz="1400" dirty="0" smtClean="0"/>
                        <a:t>Received –</a:t>
                      </a:r>
                      <a:r>
                        <a:rPr lang="en-US" sz="1400" baseline="0" dirty="0" smtClean="0"/>
                        <a:t> Outside India</a:t>
                      </a:r>
                      <a:endParaRPr lang="en-US" sz="1400" dirty="0" smtClean="0"/>
                    </a:p>
                    <a:p>
                      <a:endParaRPr lang="en-US" sz="1400" b="1" dirty="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No</a:t>
                      </a:r>
                      <a:endParaRPr lang="en-US" sz="1600" b="1" dirty="0"/>
                    </a:p>
                  </a:txBody>
                  <a:tcPr anchor="ctr"/>
                </a:tc>
                <a:tc>
                  <a:txBody>
                    <a:bodyPr/>
                    <a:lstStyle/>
                    <a:p>
                      <a:pPr algn="ctr"/>
                      <a:r>
                        <a:rPr lang="en-US" sz="1600" dirty="0" smtClean="0"/>
                        <a:t>No</a:t>
                      </a:r>
                      <a:endParaRPr lang="en-US" sz="1600" b="1" dirty="0"/>
                    </a:p>
                  </a:txBody>
                  <a:tcPr anchor="ctr"/>
                </a:tc>
              </a:tr>
              <a:tr h="1051374">
                <a:tc>
                  <a:txBody>
                    <a:bodyPr/>
                    <a:lstStyle/>
                    <a:p>
                      <a:r>
                        <a:rPr lang="en-US" sz="1400" dirty="0" smtClean="0"/>
                        <a:t>Accrue</a:t>
                      </a:r>
                      <a:r>
                        <a:rPr lang="en-US" sz="1400" baseline="0" dirty="0" smtClean="0"/>
                        <a:t> - Outside</a:t>
                      </a:r>
                      <a:r>
                        <a:rPr lang="en-US" sz="1400" dirty="0" smtClean="0"/>
                        <a:t> India</a:t>
                      </a:r>
                    </a:p>
                    <a:p>
                      <a:r>
                        <a:rPr lang="en-US" sz="1400" dirty="0" smtClean="0"/>
                        <a:t>Received</a:t>
                      </a:r>
                      <a:r>
                        <a:rPr lang="en-US" sz="1400" baseline="0" dirty="0" smtClean="0"/>
                        <a:t> - Outside India</a:t>
                      </a:r>
                    </a:p>
                    <a:p>
                      <a:r>
                        <a:rPr lang="en-US" sz="1400" baseline="0" dirty="0" smtClean="0"/>
                        <a:t>Remitted – To India During P/Y</a:t>
                      </a:r>
                      <a:endParaRPr lang="en-US" sz="1400" b="1" baseline="0" dirty="0" smtClean="0"/>
                    </a:p>
                  </a:txBody>
                  <a:tcPr anchor="ctr"/>
                </a:tc>
                <a:tc>
                  <a:txBody>
                    <a:bodyPr/>
                    <a:lstStyle/>
                    <a:p>
                      <a:pPr algn="ctr"/>
                      <a:r>
                        <a:rPr lang="en-US" sz="1600" dirty="0" smtClean="0"/>
                        <a:t>Yes</a:t>
                      </a:r>
                      <a:endParaRPr lang="en-US" sz="1600" b="1" dirty="0"/>
                    </a:p>
                  </a:txBody>
                  <a:tcPr anchor="ctr"/>
                </a:tc>
                <a:tc>
                  <a:txBody>
                    <a:bodyPr/>
                    <a:lstStyle/>
                    <a:p>
                      <a:pPr algn="ctr"/>
                      <a:r>
                        <a:rPr lang="en-US" sz="1600" dirty="0" smtClean="0"/>
                        <a:t>No</a:t>
                      </a:r>
                      <a:endParaRPr lang="en-US" sz="1600" b="1" dirty="0"/>
                    </a:p>
                  </a:txBody>
                  <a:tcPr anchor="ctr"/>
                </a:tc>
                <a:tc>
                  <a:txBody>
                    <a:bodyPr/>
                    <a:lstStyle/>
                    <a:p>
                      <a:pPr algn="ctr"/>
                      <a:r>
                        <a:rPr lang="en-US" sz="1600" dirty="0" smtClean="0"/>
                        <a:t>No</a:t>
                      </a:r>
                      <a:endParaRPr lang="en-US" sz="1600" b="1" dirty="0"/>
                    </a:p>
                  </a:txBody>
                  <a:tcPr anchor="ctr"/>
                </a:tc>
              </a:tr>
            </a:tbl>
          </a:graphicData>
        </a:graphic>
      </p:graphicFrame>
    </p:spTree>
    <p:extLst>
      <p:ext uri="{BB962C8B-B14F-4D97-AF65-F5344CB8AC3E}">
        <p14:creationId xmlns:p14="http://schemas.microsoft.com/office/powerpoint/2010/main" val="979181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421" y="0"/>
            <a:ext cx="9065280" cy="1507067"/>
          </a:xfrm>
        </p:spPr>
        <p:txBody>
          <a:bodyPr/>
          <a:lstStyle/>
          <a:p>
            <a:r>
              <a:rPr lang="en-US" sz="3600" b="1" dirty="0" smtClean="0">
                <a:solidFill>
                  <a:schemeClr val="bg1"/>
                </a:solidFill>
                <a:effectLst>
                  <a:outerShdw blurRad="38100" dist="38100" dir="2700000" algn="tl">
                    <a:srgbClr val="000000">
                      <a:alpha val="43137"/>
                    </a:srgbClr>
                  </a:outerShdw>
                </a:effectLst>
              </a:rPr>
              <a:t>DETERMINATION</a:t>
            </a:r>
            <a:r>
              <a:rPr lang="en-US" sz="3600" b="1" dirty="0">
                <a:solidFill>
                  <a:schemeClr val="bg1"/>
                </a:solidFill>
                <a:effectLst>
                  <a:outerShdw blurRad="38100" dist="38100" dir="2700000" algn="tl">
                    <a:srgbClr val="000000">
                      <a:alpha val="43137"/>
                    </a:srgbClr>
                  </a:outerShdw>
                </a:effectLst>
              </a:rPr>
              <a:t> </a:t>
            </a:r>
            <a:r>
              <a:rPr lang="en-US" sz="3600" b="1" dirty="0" smtClean="0">
                <a:solidFill>
                  <a:schemeClr val="bg1"/>
                </a:solidFill>
                <a:effectLst>
                  <a:outerShdw blurRad="38100" dist="38100" dir="2700000" algn="tl">
                    <a:srgbClr val="000000">
                      <a:alpha val="43137"/>
                    </a:srgbClr>
                  </a:outerShdw>
                </a:effectLst>
              </a:rPr>
              <a:t>OF RESIDENTIAL STATUS</a:t>
            </a:r>
            <a:endParaRPr lang="en-US"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48421" y="2844502"/>
            <a:ext cx="9508880" cy="5015997"/>
          </a:xfrm>
        </p:spPr>
        <p:txBody>
          <a:bodyPr>
            <a:normAutofit fontScale="92500"/>
          </a:bodyPr>
          <a:lstStyle/>
          <a:p>
            <a:pPr marL="0" indent="0">
              <a:buNone/>
            </a:pPr>
            <a:r>
              <a:rPr lang="en-US" sz="3200" b="1" dirty="0" smtClean="0">
                <a:solidFill>
                  <a:srgbClr val="002060"/>
                </a:solidFill>
              </a:rPr>
              <a:t>Section 6(1):- Individual</a:t>
            </a:r>
          </a:p>
          <a:p>
            <a:pPr>
              <a:buFont typeface="Wingdings" panose="05000000000000000000" pitchFamily="2" charset="2"/>
              <a:buChar char="§"/>
            </a:pPr>
            <a:r>
              <a:rPr lang="en-US" sz="2100" b="1" dirty="0" smtClean="0">
                <a:solidFill>
                  <a:schemeClr val="tx1"/>
                </a:solidFill>
              </a:rPr>
              <a:t>It is determined on the basis of stay in India and is computed separately for each year. If satisfies any one condition, then he is said to be an resident in India (If none is followed than he is said to be an Non-Resident)</a:t>
            </a:r>
          </a:p>
          <a:p>
            <a:pPr marL="0" indent="0">
              <a:buNone/>
            </a:pPr>
            <a:r>
              <a:rPr lang="en-US" sz="2100" b="1" dirty="0" smtClean="0">
                <a:solidFill>
                  <a:schemeClr val="tx1"/>
                </a:solidFill>
              </a:rPr>
              <a:t>                 1) Stay in India for 182 days or more in that F.Y.</a:t>
            </a:r>
          </a:p>
          <a:p>
            <a:pPr marL="0" indent="0">
              <a:buNone/>
            </a:pPr>
            <a:r>
              <a:rPr lang="en-US" sz="2100" b="1" dirty="0">
                <a:solidFill>
                  <a:schemeClr val="tx1"/>
                </a:solidFill>
              </a:rPr>
              <a:t> </a:t>
            </a:r>
            <a:r>
              <a:rPr lang="en-US" sz="2100" b="1" dirty="0" smtClean="0">
                <a:solidFill>
                  <a:schemeClr val="tx1"/>
                </a:solidFill>
              </a:rPr>
              <a:t>                                            		or</a:t>
            </a:r>
          </a:p>
          <a:p>
            <a:pPr marL="0" indent="0">
              <a:buNone/>
            </a:pPr>
            <a:r>
              <a:rPr lang="en-US" sz="2100" b="1" dirty="0">
                <a:solidFill>
                  <a:schemeClr val="tx1"/>
                </a:solidFill>
              </a:rPr>
              <a:t>	</a:t>
            </a:r>
            <a:r>
              <a:rPr lang="en-US" sz="2100" b="1" dirty="0" smtClean="0">
                <a:solidFill>
                  <a:schemeClr val="tx1"/>
                </a:solidFill>
              </a:rPr>
              <a:t>	    2) Stay for 60 days or more in that F.Y and 365 days or more during 4 Yeas immediately preceding the P.Y.</a:t>
            </a:r>
          </a:p>
          <a:p>
            <a:pPr marL="0" indent="0">
              <a:buNone/>
            </a:pPr>
            <a:endParaRPr lang="en-US" sz="2100" dirty="0" smtClean="0"/>
          </a:p>
          <a:p>
            <a:pPr marL="0" indent="0">
              <a:buNone/>
            </a:pPr>
            <a:r>
              <a:rPr lang="en-US" sz="2800" b="1" dirty="0" smtClean="0">
                <a:solidFill>
                  <a:srgbClr val="002060"/>
                </a:solidFill>
              </a:rPr>
              <a:t>Exceptions:-</a:t>
            </a:r>
          </a:p>
          <a:p>
            <a:pPr marL="0" indent="0">
              <a:buNone/>
            </a:pPr>
            <a:r>
              <a:rPr lang="en-US" sz="2100" b="1" dirty="0" smtClean="0">
                <a:solidFill>
                  <a:schemeClr val="tx1"/>
                </a:solidFill>
              </a:rPr>
              <a:t>      </a:t>
            </a:r>
            <a:r>
              <a:rPr lang="en-US" sz="2100" b="1" dirty="0">
                <a:solidFill>
                  <a:schemeClr val="tx1"/>
                </a:solidFill>
              </a:rPr>
              <a:t>1) Citizen-Leaves India-for Employment </a:t>
            </a:r>
            <a:r>
              <a:rPr lang="en-US" sz="2100" b="1" dirty="0" smtClean="0">
                <a:solidFill>
                  <a:schemeClr val="tx1"/>
                </a:solidFill>
              </a:rPr>
              <a:t>purpose</a:t>
            </a:r>
          </a:p>
          <a:p>
            <a:pPr marL="0" indent="0">
              <a:buNone/>
            </a:pPr>
            <a:r>
              <a:rPr lang="en-US" sz="2100" b="1" dirty="0">
                <a:solidFill>
                  <a:schemeClr val="tx1"/>
                </a:solidFill>
              </a:rPr>
              <a:t> </a:t>
            </a:r>
            <a:r>
              <a:rPr lang="en-US" sz="2100" b="1" dirty="0" smtClean="0">
                <a:solidFill>
                  <a:schemeClr val="tx1"/>
                </a:solidFill>
              </a:rPr>
              <a:t>     2) </a:t>
            </a:r>
            <a:r>
              <a:rPr lang="en-US" sz="2100" b="1" dirty="0">
                <a:solidFill>
                  <a:schemeClr val="tx1"/>
                </a:solidFill>
              </a:rPr>
              <a:t>Citizen/Person of </a:t>
            </a:r>
            <a:r>
              <a:rPr lang="en-US" sz="2100" b="1" i="1" dirty="0">
                <a:solidFill>
                  <a:schemeClr val="tx1"/>
                </a:solidFill>
              </a:rPr>
              <a:t>Indian Origin</a:t>
            </a:r>
            <a:r>
              <a:rPr lang="en-US" sz="2100" b="1" dirty="0">
                <a:solidFill>
                  <a:schemeClr val="tx1"/>
                </a:solidFill>
              </a:rPr>
              <a:t>-Lives outside India-visits India</a:t>
            </a:r>
          </a:p>
          <a:p>
            <a:pPr marL="0" indent="0">
              <a:buNone/>
            </a:pPr>
            <a:endParaRPr lang="en-US" dirty="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733440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54909585"/>
              </p:ext>
            </p:extLst>
          </p:nvPr>
        </p:nvGraphicFramePr>
        <p:xfrm>
          <a:off x="151685" y="399244"/>
          <a:ext cx="8128000" cy="2871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1228360950"/>
              </p:ext>
            </p:extLst>
          </p:nvPr>
        </p:nvGraphicFramePr>
        <p:xfrm>
          <a:off x="110902" y="3629696"/>
          <a:ext cx="8128000" cy="23976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91991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141" y="336807"/>
            <a:ext cx="8807527" cy="1507067"/>
          </a:xfrm>
        </p:spPr>
        <p:txBody>
          <a:bodyPr/>
          <a:lstStyle/>
          <a:p>
            <a:r>
              <a:rPr lang="en-US" b="1" dirty="0" smtClean="0">
                <a:solidFill>
                  <a:schemeClr val="bg1"/>
                </a:solidFill>
                <a:effectLst>
                  <a:outerShdw blurRad="38100" dist="38100" dir="2700000" algn="tl">
                    <a:srgbClr val="000000">
                      <a:alpha val="43137"/>
                    </a:srgbClr>
                  </a:outerShdw>
                </a:effectLst>
              </a:rPr>
              <a:t>Section 6(6)-Ordinary Resident </a:t>
            </a:r>
            <a:r>
              <a:rPr lang="en-US"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78141" y="1740843"/>
            <a:ext cx="8946541" cy="4195481"/>
          </a:xfrm>
        </p:spPr>
        <p:txBody>
          <a:bodyPr>
            <a:normAutofit/>
          </a:bodyPr>
          <a:lstStyle/>
          <a:p>
            <a:r>
              <a:rPr lang="en-US" sz="2400" dirty="0" smtClean="0">
                <a:solidFill>
                  <a:schemeClr val="tx1"/>
                </a:solidFill>
              </a:rPr>
              <a:t>The person is ordinary resident if he satisfies the following conditions:-</a:t>
            </a:r>
          </a:p>
          <a:p>
            <a:pPr marL="0" indent="0">
              <a:buNone/>
            </a:pPr>
            <a:r>
              <a:rPr lang="en-US" sz="2400" dirty="0">
                <a:solidFill>
                  <a:schemeClr val="tx1"/>
                </a:solidFill>
              </a:rPr>
              <a:t> </a:t>
            </a:r>
            <a:r>
              <a:rPr lang="en-US" sz="2400" dirty="0" smtClean="0">
                <a:solidFill>
                  <a:schemeClr val="tx1"/>
                </a:solidFill>
              </a:rPr>
              <a:t>          1) he is a resident for at least 2 years out of 10 immediate preceding P.Ys </a:t>
            </a:r>
          </a:p>
          <a:p>
            <a:pPr marL="0" indent="0">
              <a:buNone/>
            </a:pPr>
            <a:r>
              <a:rPr lang="en-US" sz="2400" dirty="0">
                <a:solidFill>
                  <a:schemeClr val="tx1"/>
                </a:solidFill>
              </a:rPr>
              <a:t> </a:t>
            </a:r>
            <a:r>
              <a:rPr lang="en-US" sz="2400" dirty="0" smtClean="0">
                <a:solidFill>
                  <a:schemeClr val="tx1"/>
                </a:solidFill>
              </a:rPr>
              <a:t>                               AND</a:t>
            </a:r>
          </a:p>
          <a:p>
            <a:pPr marL="0" indent="0">
              <a:buNone/>
            </a:pPr>
            <a:r>
              <a:rPr lang="en-US" sz="2400" dirty="0">
                <a:solidFill>
                  <a:schemeClr val="tx1"/>
                </a:solidFill>
              </a:rPr>
              <a:t> </a:t>
            </a:r>
            <a:r>
              <a:rPr lang="en-US" sz="2400" dirty="0" smtClean="0">
                <a:solidFill>
                  <a:schemeClr val="tx1"/>
                </a:solidFill>
              </a:rPr>
              <a:t>          2) He has stayed in </a:t>
            </a:r>
            <a:r>
              <a:rPr lang="en-US" sz="2400" dirty="0">
                <a:solidFill>
                  <a:schemeClr val="tx1"/>
                </a:solidFill>
              </a:rPr>
              <a:t>I</a:t>
            </a:r>
            <a:r>
              <a:rPr lang="en-US" sz="2400" dirty="0" smtClean="0">
                <a:solidFill>
                  <a:schemeClr val="tx1"/>
                </a:solidFill>
              </a:rPr>
              <a:t>ndia for at least 730 days in 7 preceding P.Ys.</a:t>
            </a:r>
          </a:p>
          <a:p>
            <a:pPr marL="0" indent="0">
              <a:buNone/>
            </a:pPr>
            <a:endParaRPr lang="en-US" sz="2400" dirty="0"/>
          </a:p>
        </p:txBody>
      </p:sp>
    </p:spTree>
    <p:extLst>
      <p:ext uri="{BB962C8B-B14F-4D97-AF65-F5344CB8AC3E}">
        <p14:creationId xmlns:p14="http://schemas.microsoft.com/office/powerpoint/2010/main" val="3121856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670" y="117868"/>
            <a:ext cx="9404723" cy="822290"/>
          </a:xfrm>
        </p:spPr>
        <p:txBody>
          <a:bodyPr/>
          <a:lstStyle/>
          <a:p>
            <a:r>
              <a:rPr lang="en-US" b="1" dirty="0" smtClean="0">
                <a:solidFill>
                  <a:schemeClr val="bg1"/>
                </a:solidFill>
              </a:rPr>
              <a:t>Case 1</a:t>
            </a:r>
            <a:endParaRPr lang="en-US" b="1" dirty="0">
              <a:solidFill>
                <a:schemeClr val="bg1"/>
              </a:solidFill>
            </a:endParaRPr>
          </a:p>
        </p:txBody>
      </p:sp>
      <p:sp>
        <p:nvSpPr>
          <p:cNvPr id="3" name="Content Placeholder 2"/>
          <p:cNvSpPr>
            <a:spLocks noGrp="1"/>
          </p:cNvSpPr>
          <p:nvPr>
            <p:ph idx="1"/>
          </p:nvPr>
        </p:nvSpPr>
        <p:spPr>
          <a:xfrm>
            <a:off x="204518" y="1719655"/>
            <a:ext cx="8946541" cy="4195481"/>
          </a:xfrm>
        </p:spPr>
        <p:txBody>
          <a:bodyPr>
            <a:noAutofit/>
          </a:bodyPr>
          <a:lstStyle/>
          <a:p>
            <a:pPr marL="0" indent="0">
              <a:buNone/>
            </a:pPr>
            <a:r>
              <a:rPr lang="en-US" sz="1600" dirty="0" smtClean="0">
                <a:solidFill>
                  <a:schemeClr val="accent3">
                    <a:lumMod val="20000"/>
                    <a:lumOff val="80000"/>
                  </a:schemeClr>
                </a:solidFill>
              </a:rPr>
              <a:t> </a:t>
            </a:r>
            <a:r>
              <a:rPr lang="en-US" sz="1800" b="1" dirty="0" smtClean="0">
                <a:solidFill>
                  <a:srgbClr val="002060"/>
                </a:solidFill>
              </a:rPr>
              <a:t>1) An Assessee </a:t>
            </a:r>
            <a:r>
              <a:rPr lang="en-US" sz="1800" b="1" dirty="0">
                <a:solidFill>
                  <a:srgbClr val="002060"/>
                </a:solidFill>
              </a:rPr>
              <a:t>is salaried employee and he is resident during P.Y. </a:t>
            </a:r>
            <a:r>
              <a:rPr lang="en-US" sz="1800" b="1" dirty="0" smtClean="0">
                <a:solidFill>
                  <a:srgbClr val="002060"/>
                </a:solidFill>
              </a:rPr>
              <a:t>2014-15</a:t>
            </a:r>
          </a:p>
          <a:p>
            <a:pPr marL="0" indent="0">
              <a:buNone/>
            </a:pPr>
            <a:r>
              <a:rPr lang="en-US" sz="1800" b="1" dirty="0" smtClean="0">
                <a:solidFill>
                  <a:srgbClr val="002060"/>
                </a:solidFill>
              </a:rPr>
              <a:t> 2) He </a:t>
            </a:r>
            <a:r>
              <a:rPr lang="en-US" sz="1800" b="1" dirty="0">
                <a:solidFill>
                  <a:srgbClr val="002060"/>
                </a:solidFill>
              </a:rPr>
              <a:t>is in USA From April 1 </a:t>
            </a:r>
            <a:r>
              <a:rPr lang="en-US" sz="1800" b="1" dirty="0" smtClean="0">
                <a:solidFill>
                  <a:srgbClr val="002060"/>
                </a:solidFill>
              </a:rPr>
              <a:t>2014 </a:t>
            </a:r>
            <a:r>
              <a:rPr lang="en-US" sz="1800" b="1" dirty="0">
                <a:solidFill>
                  <a:srgbClr val="002060"/>
                </a:solidFill>
              </a:rPr>
              <a:t>to July 25th </a:t>
            </a:r>
            <a:r>
              <a:rPr lang="en-US" sz="1800" b="1" dirty="0" smtClean="0">
                <a:solidFill>
                  <a:srgbClr val="002060"/>
                </a:solidFill>
              </a:rPr>
              <a:t>2014 </a:t>
            </a:r>
            <a:r>
              <a:rPr lang="en-US" sz="1800" b="1" dirty="0">
                <a:solidFill>
                  <a:srgbClr val="002060"/>
                </a:solidFill>
              </a:rPr>
              <a:t>and he earns </a:t>
            </a:r>
            <a:r>
              <a:rPr lang="en-US" sz="1800" b="1" dirty="0" smtClean="0">
                <a:solidFill>
                  <a:srgbClr val="002060"/>
                </a:solidFill>
              </a:rPr>
              <a:t>foreign </a:t>
            </a:r>
            <a:r>
              <a:rPr lang="en-US" sz="1800" b="1" dirty="0">
                <a:solidFill>
                  <a:srgbClr val="002060"/>
                </a:solidFill>
              </a:rPr>
              <a:t>salary on which </a:t>
            </a:r>
            <a:r>
              <a:rPr lang="en-US" sz="1800" b="1" dirty="0" smtClean="0">
                <a:solidFill>
                  <a:srgbClr val="002060"/>
                </a:solidFill>
              </a:rPr>
              <a:t>TDS is </a:t>
            </a:r>
            <a:r>
              <a:rPr lang="en-US" sz="1800" b="1" dirty="0">
                <a:solidFill>
                  <a:srgbClr val="002060"/>
                </a:solidFill>
              </a:rPr>
              <a:t>deducted and Form W-2 is issued to </a:t>
            </a:r>
            <a:r>
              <a:rPr lang="en-US" sz="1800" b="1" dirty="0" smtClean="0">
                <a:solidFill>
                  <a:srgbClr val="002060"/>
                </a:solidFill>
              </a:rPr>
              <a:t>Assessee.</a:t>
            </a:r>
          </a:p>
          <a:p>
            <a:pPr marL="0" indent="0">
              <a:buNone/>
            </a:pPr>
            <a:r>
              <a:rPr lang="en-US" sz="1800" b="1" dirty="0" smtClean="0">
                <a:solidFill>
                  <a:srgbClr val="002060"/>
                </a:solidFill>
              </a:rPr>
              <a:t> </a:t>
            </a:r>
            <a:r>
              <a:rPr lang="en-US" sz="1800" b="1" dirty="0">
                <a:solidFill>
                  <a:srgbClr val="002060"/>
                </a:solidFill>
              </a:rPr>
              <a:t>3) </a:t>
            </a:r>
            <a:r>
              <a:rPr lang="en-US" sz="1800" b="1" dirty="0" smtClean="0">
                <a:solidFill>
                  <a:srgbClr val="002060"/>
                </a:solidFill>
              </a:rPr>
              <a:t>From </a:t>
            </a:r>
            <a:r>
              <a:rPr lang="en-US" sz="1800" b="1" dirty="0">
                <a:solidFill>
                  <a:srgbClr val="002060"/>
                </a:solidFill>
              </a:rPr>
              <a:t>July 25th </a:t>
            </a:r>
            <a:r>
              <a:rPr lang="en-US" sz="1800" b="1" dirty="0" smtClean="0">
                <a:solidFill>
                  <a:srgbClr val="002060"/>
                </a:solidFill>
              </a:rPr>
              <a:t>2014 </a:t>
            </a:r>
            <a:r>
              <a:rPr lang="en-US" sz="1800" b="1" dirty="0">
                <a:solidFill>
                  <a:srgbClr val="002060"/>
                </a:solidFill>
              </a:rPr>
              <a:t>to </a:t>
            </a:r>
            <a:r>
              <a:rPr lang="en-US" sz="1800" b="1" dirty="0" smtClean="0">
                <a:solidFill>
                  <a:srgbClr val="002060"/>
                </a:solidFill>
              </a:rPr>
              <a:t>31</a:t>
            </a:r>
            <a:r>
              <a:rPr lang="en-US" sz="1800" b="1" baseline="30000" dirty="0" smtClean="0">
                <a:solidFill>
                  <a:srgbClr val="002060"/>
                </a:solidFill>
              </a:rPr>
              <a:t>st</a:t>
            </a:r>
            <a:r>
              <a:rPr lang="en-US" sz="1800" b="1" dirty="0" smtClean="0">
                <a:solidFill>
                  <a:srgbClr val="002060"/>
                </a:solidFill>
              </a:rPr>
              <a:t> March, </a:t>
            </a:r>
            <a:r>
              <a:rPr lang="en-US" sz="1800" b="1" dirty="0">
                <a:solidFill>
                  <a:srgbClr val="002060"/>
                </a:solidFill>
              </a:rPr>
              <a:t>He earns Indian salary for which form 16 is issued to </a:t>
            </a:r>
            <a:r>
              <a:rPr lang="en-US" sz="1800" b="1" dirty="0" smtClean="0">
                <a:solidFill>
                  <a:srgbClr val="002060"/>
                </a:solidFill>
              </a:rPr>
              <a:t>assessee.</a:t>
            </a:r>
            <a:r>
              <a:rPr lang="en-US" sz="1600" dirty="0"/>
              <a:t/>
            </a:r>
            <a:br>
              <a:rPr lang="en-US" sz="1600" dirty="0"/>
            </a:br>
            <a:r>
              <a:rPr lang="en-US" sz="1800" b="1" dirty="0">
                <a:solidFill>
                  <a:schemeClr val="tx1"/>
                </a:solidFill>
              </a:rPr>
              <a:t/>
            </a:r>
            <a:br>
              <a:rPr lang="en-US" sz="1800" b="1" dirty="0">
                <a:solidFill>
                  <a:schemeClr val="tx1"/>
                </a:solidFill>
              </a:rPr>
            </a:br>
            <a:r>
              <a:rPr lang="en-US" sz="1800" b="1" dirty="0">
                <a:solidFill>
                  <a:schemeClr val="tx1"/>
                </a:solidFill>
              </a:rPr>
              <a:t>As per ARTICLE 25 (2)(a) of DTAA between India and USA. 2. (a) Where a resident of India derives income which, in accordance with the provisions of this Convention, may be taxed in the United States, India shall allow as a deduction from the tax on the income of that resident an amount equal to the income-tax paid in the United States, whether directly or by deduction. Such deduction shall not, however, exceed that part of the income-tax (as computed before the deduction is given) which is attributable to the income which may be taxed in the United </a:t>
            </a:r>
            <a:r>
              <a:rPr lang="en-US" sz="1800" b="1" dirty="0" smtClean="0">
                <a:solidFill>
                  <a:schemeClr val="tx1"/>
                </a:solidFill>
              </a:rPr>
              <a:t>States. First </a:t>
            </a:r>
            <a:r>
              <a:rPr lang="en-US" sz="1800" b="1" dirty="0">
                <a:solidFill>
                  <a:schemeClr val="tx1"/>
                </a:solidFill>
              </a:rPr>
              <a:t>the tax as per Indian Income tax rates should be calculated and after the same credit of TDS deducted in US should be given. The tax and income of US shall be converted using the exchange rate as on 31st March.</a:t>
            </a:r>
            <a:r>
              <a:rPr lang="en-US" dirty="0"/>
              <a:t/>
            </a:r>
            <a:br>
              <a:rPr lang="en-US" dirty="0"/>
            </a:br>
            <a:endParaRPr lang="en-US" sz="1800" dirty="0"/>
          </a:p>
        </p:txBody>
      </p:sp>
    </p:spTree>
    <p:extLst>
      <p:ext uri="{BB962C8B-B14F-4D97-AF65-F5344CB8AC3E}">
        <p14:creationId xmlns:p14="http://schemas.microsoft.com/office/powerpoint/2010/main" val="3594505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801" y="198667"/>
            <a:ext cx="8534400" cy="1507067"/>
          </a:xfrm>
        </p:spPr>
        <p:txBody>
          <a:bodyPr/>
          <a:lstStyle/>
          <a:p>
            <a:r>
              <a:rPr lang="en-US" b="1" dirty="0" smtClean="0">
                <a:solidFill>
                  <a:schemeClr val="bg1"/>
                </a:solidFill>
              </a:rPr>
              <a:t>Case 2</a:t>
            </a:r>
            <a:endParaRPr lang="en-US" b="1" dirty="0">
              <a:solidFill>
                <a:schemeClr val="bg1"/>
              </a:solidFill>
            </a:endParaRPr>
          </a:p>
        </p:txBody>
      </p:sp>
      <p:sp>
        <p:nvSpPr>
          <p:cNvPr id="3" name="Content Placeholder 2"/>
          <p:cNvSpPr>
            <a:spLocks noGrp="1"/>
          </p:cNvSpPr>
          <p:nvPr>
            <p:ph idx="1"/>
          </p:nvPr>
        </p:nvSpPr>
        <p:spPr>
          <a:xfrm>
            <a:off x="420730" y="952200"/>
            <a:ext cx="8946541" cy="4195481"/>
          </a:xfrm>
        </p:spPr>
        <p:txBody>
          <a:bodyPr/>
          <a:lstStyle/>
          <a:p>
            <a:r>
              <a:rPr lang="en-US" b="1" dirty="0" smtClean="0">
                <a:solidFill>
                  <a:schemeClr val="tx1"/>
                </a:solidFill>
              </a:rPr>
              <a:t>USA-Visited India to see his grandparents-never visited India in Past-stay in India is 5 months-resident in India</a:t>
            </a:r>
            <a:r>
              <a:rPr lang="en-US" b="1" dirty="0" smtClean="0">
                <a:solidFill>
                  <a:schemeClr val="tx1"/>
                </a:solidFill>
                <a:latin typeface="Arial" panose="020B0604020202020204" pitchFamily="34" charset="0"/>
                <a:cs typeface="Arial" panose="020B0604020202020204" pitchFamily="34" charset="0"/>
              </a:rPr>
              <a:t>?</a:t>
            </a:r>
          </a:p>
          <a:p>
            <a:pPr marL="0" indent="0">
              <a:buNone/>
            </a:pPr>
            <a:endParaRPr lang="en-US" b="1" dirty="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
            </a:pPr>
            <a:r>
              <a:rPr lang="en-US" b="1" dirty="0" smtClean="0">
                <a:solidFill>
                  <a:schemeClr val="tx1"/>
                </a:solidFill>
                <a:cs typeface="Arial" panose="020B0604020202020204" pitchFamily="34" charset="0"/>
              </a:rPr>
              <a:t>If an Indian citizen/Person of Indian Origin who comes on a visit to India during the previous year then he will be considered as resident if his stay in india is 182 days or more.</a:t>
            </a:r>
            <a:endParaRPr lang="en-US" b="1"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7755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641</TotalTime>
  <Words>1008</Words>
  <Application>Microsoft Office PowerPoint</Application>
  <PresentationFormat>Widescreen</PresentationFormat>
  <Paragraphs>161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Century Gothic</vt:lpstr>
      <vt:lpstr>Felix Titling</vt:lpstr>
      <vt:lpstr>Gill Sans MT</vt:lpstr>
      <vt:lpstr>Wingdings</vt:lpstr>
      <vt:lpstr>Wingdings 3</vt:lpstr>
      <vt:lpstr>Slice</vt:lpstr>
      <vt:lpstr>RESIDENTIAL STATUS</vt:lpstr>
      <vt:lpstr>CONTENTS</vt:lpstr>
      <vt:lpstr>IMPORTANCE</vt:lpstr>
      <vt:lpstr>INCIDENCE OF TAX</vt:lpstr>
      <vt:lpstr>DETERMINATION OF RESIDENTIAL STATUS</vt:lpstr>
      <vt:lpstr>PowerPoint Presentation</vt:lpstr>
      <vt:lpstr>Section 6(6)-Ordinary Resident ? </vt:lpstr>
      <vt:lpstr>Case 1</vt:lpstr>
      <vt:lpstr>Case 2</vt:lpstr>
      <vt:lpstr>Section 6(2):- HUF/Firm/AOP</vt:lpstr>
      <vt:lpstr>Case 3 </vt:lpstr>
      <vt:lpstr>Section 6(3)- Company</vt:lpstr>
      <vt:lpstr>Case 4</vt:lpstr>
      <vt:lpstr>Income Tax Filing of NRI</vt:lpstr>
      <vt:lpstr>PowerPoint Presentation</vt:lpstr>
      <vt:lpstr>FAQ’s for RBNOR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STATUS</dc:title>
  <dc:creator>Dipanshu</dc:creator>
  <cp:lastModifiedBy>Dipanshu</cp:lastModifiedBy>
  <cp:revision>67</cp:revision>
  <dcterms:created xsi:type="dcterms:W3CDTF">2015-06-12T10:52:59Z</dcterms:created>
  <dcterms:modified xsi:type="dcterms:W3CDTF">2015-06-22T09:25:23Z</dcterms:modified>
</cp:coreProperties>
</file>