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5"/>
  </p:notesMasterIdLst>
  <p:sldIdLst>
    <p:sldId id="256" r:id="rId2"/>
    <p:sldId id="277" r:id="rId3"/>
    <p:sldId id="278" r:id="rId4"/>
    <p:sldId id="257" r:id="rId5"/>
    <p:sldId id="258" r:id="rId6"/>
    <p:sldId id="259" r:id="rId7"/>
    <p:sldId id="260" r:id="rId8"/>
    <p:sldId id="261" r:id="rId9"/>
    <p:sldId id="274" r:id="rId10"/>
    <p:sldId id="262" r:id="rId11"/>
    <p:sldId id="263" r:id="rId12"/>
    <p:sldId id="264" r:id="rId13"/>
    <p:sldId id="275" r:id="rId14"/>
    <p:sldId id="276" r:id="rId15"/>
    <p:sldId id="279" r:id="rId16"/>
    <p:sldId id="280" r:id="rId17"/>
    <p:sldId id="281" r:id="rId18"/>
    <p:sldId id="284" r:id="rId19"/>
    <p:sldId id="282" r:id="rId20"/>
    <p:sldId id="283" r:id="rId21"/>
    <p:sldId id="285" r:id="rId22"/>
    <p:sldId id="265" r:id="rId23"/>
    <p:sldId id="26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84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49A514-2DA3-4817-8C7F-2AD5D6212E11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E81E9CC8-7106-431E-B463-80EFF712168D}">
      <dgm:prSet phldrT="[Text]"/>
      <dgm:spPr/>
      <dgm:t>
        <a:bodyPr/>
        <a:lstStyle/>
        <a:p>
          <a:r>
            <a:rPr lang="en-IN" dirty="0" smtClean="0"/>
            <a:t>Inherent</a:t>
          </a:r>
        </a:p>
        <a:p>
          <a:r>
            <a:rPr lang="en-IN" dirty="0" smtClean="0"/>
            <a:t>risk</a:t>
          </a:r>
          <a:endParaRPr lang="en-IN" dirty="0"/>
        </a:p>
      </dgm:t>
    </dgm:pt>
    <dgm:pt modelId="{03FB93DD-2A4E-4B8F-BABD-C0BAA1139EF5}" type="parTrans" cxnId="{0D77C863-2C95-485B-8650-78F36F94F35E}">
      <dgm:prSet/>
      <dgm:spPr/>
      <dgm:t>
        <a:bodyPr/>
        <a:lstStyle/>
        <a:p>
          <a:endParaRPr lang="en-IN"/>
        </a:p>
      </dgm:t>
    </dgm:pt>
    <dgm:pt modelId="{86EC0466-0B69-4176-AC71-EF3CD4073CB5}" type="sibTrans" cxnId="{0D77C863-2C95-485B-8650-78F36F94F35E}">
      <dgm:prSet/>
      <dgm:spPr/>
      <dgm:t>
        <a:bodyPr/>
        <a:lstStyle/>
        <a:p>
          <a:endParaRPr lang="en-IN"/>
        </a:p>
      </dgm:t>
    </dgm:pt>
    <dgm:pt modelId="{8C85E44B-1BDE-4160-9E23-6A612707909C}">
      <dgm:prSet phldrT="[Text]"/>
      <dgm:spPr/>
      <dgm:t>
        <a:bodyPr/>
        <a:lstStyle/>
        <a:p>
          <a:r>
            <a:rPr lang="en-IN" dirty="0" smtClean="0"/>
            <a:t>management</a:t>
          </a:r>
          <a:endParaRPr lang="en-IN" dirty="0"/>
        </a:p>
      </dgm:t>
    </dgm:pt>
    <dgm:pt modelId="{7388D1BD-7767-44F7-832C-D372788E6A55}" type="parTrans" cxnId="{29741D2A-4831-41FE-B2E4-33B1CABCFC77}">
      <dgm:prSet/>
      <dgm:spPr/>
      <dgm:t>
        <a:bodyPr/>
        <a:lstStyle/>
        <a:p>
          <a:endParaRPr lang="en-IN"/>
        </a:p>
      </dgm:t>
    </dgm:pt>
    <dgm:pt modelId="{D855CA4D-12BF-4851-B8B0-1C6A3A262DD2}" type="sibTrans" cxnId="{29741D2A-4831-41FE-B2E4-33B1CABCFC77}">
      <dgm:prSet/>
      <dgm:spPr/>
      <dgm:t>
        <a:bodyPr/>
        <a:lstStyle/>
        <a:p>
          <a:endParaRPr lang="en-IN"/>
        </a:p>
      </dgm:t>
    </dgm:pt>
    <dgm:pt modelId="{D6296798-C6D2-453F-BFCD-0130D64AE427}">
      <dgm:prSet phldrT="[Text]"/>
      <dgm:spPr/>
      <dgm:t>
        <a:bodyPr/>
        <a:lstStyle/>
        <a:p>
          <a:r>
            <a:rPr lang="en-IN" dirty="0" smtClean="0"/>
            <a:t>fraudlent</a:t>
          </a:r>
          <a:endParaRPr lang="en-IN" dirty="0"/>
        </a:p>
      </dgm:t>
    </dgm:pt>
    <dgm:pt modelId="{9B8151C2-09F5-4E44-9DFC-8E2E369700B4}" type="parTrans" cxnId="{ED72796B-C5B0-498B-831E-6C34E75D4FD4}">
      <dgm:prSet/>
      <dgm:spPr/>
      <dgm:t>
        <a:bodyPr/>
        <a:lstStyle/>
        <a:p>
          <a:endParaRPr lang="en-IN"/>
        </a:p>
      </dgm:t>
    </dgm:pt>
    <dgm:pt modelId="{9B41B432-67C5-415A-BD1D-7B50F68F2705}" type="sibTrans" cxnId="{ED72796B-C5B0-498B-831E-6C34E75D4FD4}">
      <dgm:prSet/>
      <dgm:spPr/>
      <dgm:t>
        <a:bodyPr/>
        <a:lstStyle/>
        <a:p>
          <a:endParaRPr lang="en-IN"/>
        </a:p>
      </dgm:t>
    </dgm:pt>
    <dgm:pt modelId="{4BE6215E-9BB0-4781-B838-B685558B042D}">
      <dgm:prSet phldrT="[Text]"/>
      <dgm:spPr/>
      <dgm:t>
        <a:bodyPr/>
        <a:lstStyle/>
        <a:p>
          <a:r>
            <a:rPr lang="en-IN" dirty="0" smtClean="0"/>
            <a:t>Control</a:t>
          </a:r>
        </a:p>
        <a:p>
          <a:r>
            <a:rPr lang="en-IN" dirty="0" smtClean="0"/>
            <a:t>risk</a:t>
          </a:r>
          <a:endParaRPr lang="en-IN" dirty="0"/>
        </a:p>
      </dgm:t>
    </dgm:pt>
    <dgm:pt modelId="{7994F757-A0DA-4EA5-943B-EC1DC32F4EAA}" type="parTrans" cxnId="{C5ED88C5-978D-4C9E-9907-D9D093A10A8A}">
      <dgm:prSet/>
      <dgm:spPr/>
      <dgm:t>
        <a:bodyPr/>
        <a:lstStyle/>
        <a:p>
          <a:endParaRPr lang="en-IN"/>
        </a:p>
      </dgm:t>
    </dgm:pt>
    <dgm:pt modelId="{07E0E470-2AB8-4CE7-B564-3182CBCA52B2}" type="sibTrans" cxnId="{C5ED88C5-978D-4C9E-9907-D9D093A10A8A}">
      <dgm:prSet/>
      <dgm:spPr/>
      <dgm:t>
        <a:bodyPr/>
        <a:lstStyle/>
        <a:p>
          <a:endParaRPr lang="en-IN"/>
        </a:p>
      </dgm:t>
    </dgm:pt>
    <dgm:pt modelId="{BC89EC97-06E5-4255-AFE3-EFD1873ACA45}">
      <dgm:prSet phldrT="[Text]"/>
      <dgm:spPr/>
      <dgm:t>
        <a:bodyPr/>
        <a:lstStyle/>
        <a:p>
          <a:r>
            <a:rPr lang="en-IN" dirty="0" smtClean="0"/>
            <a:t>Weakness in internal</a:t>
          </a:r>
          <a:endParaRPr lang="en-IN" dirty="0"/>
        </a:p>
      </dgm:t>
    </dgm:pt>
    <dgm:pt modelId="{5D91C653-D99B-47FA-8CF1-41EE214401F6}" type="parTrans" cxnId="{CB99313B-682C-46AA-B4A9-744787F4BFEC}">
      <dgm:prSet/>
      <dgm:spPr/>
      <dgm:t>
        <a:bodyPr/>
        <a:lstStyle/>
        <a:p>
          <a:endParaRPr lang="en-IN"/>
        </a:p>
      </dgm:t>
    </dgm:pt>
    <dgm:pt modelId="{7D4E216E-2A13-444F-8895-CFD1A87C59D5}" type="sibTrans" cxnId="{CB99313B-682C-46AA-B4A9-744787F4BFEC}">
      <dgm:prSet/>
      <dgm:spPr/>
      <dgm:t>
        <a:bodyPr/>
        <a:lstStyle/>
        <a:p>
          <a:endParaRPr lang="en-IN"/>
        </a:p>
      </dgm:t>
    </dgm:pt>
    <dgm:pt modelId="{B6513348-5D8C-4F51-BE83-60952A4271C0}">
      <dgm:prSet phldrT="[Text]"/>
      <dgm:spPr/>
      <dgm:t>
        <a:bodyPr/>
        <a:lstStyle/>
        <a:p>
          <a:r>
            <a:rPr lang="en-IN" dirty="0" smtClean="0"/>
            <a:t>Control system</a:t>
          </a:r>
          <a:endParaRPr lang="en-IN" dirty="0"/>
        </a:p>
      </dgm:t>
    </dgm:pt>
    <dgm:pt modelId="{91E69CE0-9275-40E8-BADB-DDD4115B9617}" type="parTrans" cxnId="{3AF2F089-A0F4-4A4D-A486-815E62D6BFF7}">
      <dgm:prSet/>
      <dgm:spPr/>
      <dgm:t>
        <a:bodyPr/>
        <a:lstStyle/>
        <a:p>
          <a:endParaRPr lang="en-IN"/>
        </a:p>
      </dgm:t>
    </dgm:pt>
    <dgm:pt modelId="{0517FA15-9D08-4E3A-9008-F1FF87FD4692}" type="sibTrans" cxnId="{3AF2F089-A0F4-4A4D-A486-815E62D6BFF7}">
      <dgm:prSet/>
      <dgm:spPr/>
      <dgm:t>
        <a:bodyPr/>
        <a:lstStyle/>
        <a:p>
          <a:endParaRPr lang="en-IN"/>
        </a:p>
      </dgm:t>
    </dgm:pt>
    <dgm:pt modelId="{0002CDF6-CD37-4FE7-8587-AE16CF1EFAD9}">
      <dgm:prSet phldrT="[Text]"/>
      <dgm:spPr/>
      <dgm:t>
        <a:bodyPr/>
        <a:lstStyle/>
        <a:p>
          <a:r>
            <a:rPr lang="en-IN" dirty="0" smtClean="0"/>
            <a:t>Detection</a:t>
          </a:r>
        </a:p>
        <a:p>
          <a:r>
            <a:rPr lang="en-IN" dirty="0" smtClean="0"/>
            <a:t>risk</a:t>
          </a:r>
          <a:endParaRPr lang="en-IN" dirty="0"/>
        </a:p>
      </dgm:t>
    </dgm:pt>
    <dgm:pt modelId="{9D7D28F0-C9CC-43E5-80E5-DAEFD16CBBCA}" type="parTrans" cxnId="{0A445235-4EF4-42AC-A193-EB7B88309FD6}">
      <dgm:prSet/>
      <dgm:spPr/>
      <dgm:t>
        <a:bodyPr/>
        <a:lstStyle/>
        <a:p>
          <a:endParaRPr lang="en-IN"/>
        </a:p>
      </dgm:t>
    </dgm:pt>
    <dgm:pt modelId="{E1F32595-DA21-4A1E-B84A-40A95FC5569A}" type="sibTrans" cxnId="{0A445235-4EF4-42AC-A193-EB7B88309FD6}">
      <dgm:prSet/>
      <dgm:spPr/>
      <dgm:t>
        <a:bodyPr/>
        <a:lstStyle/>
        <a:p>
          <a:endParaRPr lang="en-IN"/>
        </a:p>
      </dgm:t>
    </dgm:pt>
    <dgm:pt modelId="{5ACDFEB6-1DD2-4DDA-A9FD-5556FF7FA154}">
      <dgm:prSet phldrT="[Text]"/>
      <dgm:spPr/>
      <dgm:t>
        <a:bodyPr/>
        <a:lstStyle/>
        <a:p>
          <a:r>
            <a:rPr lang="en-IN" dirty="0" smtClean="0"/>
            <a:t>Audit procedure fails to</a:t>
          </a:r>
          <a:endParaRPr lang="en-IN" dirty="0"/>
        </a:p>
      </dgm:t>
    </dgm:pt>
    <dgm:pt modelId="{CA84D6C9-0205-42E2-9F5B-DCF08DC96717}" type="parTrans" cxnId="{358A059F-7FA1-4C65-A8D6-323FE13A3CF1}">
      <dgm:prSet/>
      <dgm:spPr/>
      <dgm:t>
        <a:bodyPr/>
        <a:lstStyle/>
        <a:p>
          <a:endParaRPr lang="en-IN"/>
        </a:p>
      </dgm:t>
    </dgm:pt>
    <dgm:pt modelId="{62CAA53A-5841-409A-8C35-AA0C57542AA0}" type="sibTrans" cxnId="{358A059F-7FA1-4C65-A8D6-323FE13A3CF1}">
      <dgm:prSet/>
      <dgm:spPr/>
      <dgm:t>
        <a:bodyPr/>
        <a:lstStyle/>
        <a:p>
          <a:endParaRPr lang="en-IN"/>
        </a:p>
      </dgm:t>
    </dgm:pt>
    <dgm:pt modelId="{3C80CEE2-2CEE-4C6F-B333-25CCB49EFDFD}">
      <dgm:prSet phldrT="[Text]"/>
      <dgm:spPr/>
      <dgm:t>
        <a:bodyPr/>
        <a:lstStyle/>
        <a:p>
          <a:r>
            <a:rPr lang="en-IN" dirty="0" smtClean="0"/>
            <a:t>Detect the mis statement</a:t>
          </a:r>
          <a:endParaRPr lang="en-IN" dirty="0"/>
        </a:p>
      </dgm:t>
    </dgm:pt>
    <dgm:pt modelId="{D66092D2-2C3E-4F18-9740-6EED8B32E4FF}" type="parTrans" cxnId="{7C22E1AE-40A7-4345-8D9A-B7D064874B2D}">
      <dgm:prSet/>
      <dgm:spPr/>
      <dgm:t>
        <a:bodyPr/>
        <a:lstStyle/>
        <a:p>
          <a:endParaRPr lang="en-IN"/>
        </a:p>
      </dgm:t>
    </dgm:pt>
    <dgm:pt modelId="{C14DD55C-DF41-4D70-9005-BF60FCFCA1CF}" type="sibTrans" cxnId="{7C22E1AE-40A7-4345-8D9A-B7D064874B2D}">
      <dgm:prSet/>
      <dgm:spPr/>
      <dgm:t>
        <a:bodyPr/>
        <a:lstStyle/>
        <a:p>
          <a:endParaRPr lang="en-IN"/>
        </a:p>
      </dgm:t>
    </dgm:pt>
    <dgm:pt modelId="{98B9B817-E047-4B78-A7BE-1EBB7FCBE822}" type="pres">
      <dgm:prSet presAssocID="{1649A514-2DA3-4817-8C7F-2AD5D6212E11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2E9C6477-6CEA-42B6-96A1-C38990FBFC9E}" type="pres">
      <dgm:prSet presAssocID="{1649A514-2DA3-4817-8C7F-2AD5D6212E11}" presName="cycle" presStyleCnt="0"/>
      <dgm:spPr/>
    </dgm:pt>
    <dgm:pt modelId="{62AE463F-D9DA-4BDD-9F09-053A10D018CC}" type="pres">
      <dgm:prSet presAssocID="{1649A514-2DA3-4817-8C7F-2AD5D6212E11}" presName="centerShape" presStyleCnt="0"/>
      <dgm:spPr/>
    </dgm:pt>
    <dgm:pt modelId="{7368DB03-1600-41F3-92C0-5C5D6E7C37B6}" type="pres">
      <dgm:prSet presAssocID="{1649A514-2DA3-4817-8C7F-2AD5D6212E11}" presName="connSite" presStyleLbl="node1" presStyleIdx="0" presStyleCnt="4"/>
      <dgm:spPr/>
    </dgm:pt>
    <dgm:pt modelId="{27E5A7E3-05F6-4CE6-940C-10FCC360D2AE}" type="pres">
      <dgm:prSet presAssocID="{1649A514-2DA3-4817-8C7F-2AD5D6212E11}" presName="visible" presStyleLbl="nod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415872D-A11D-4E0F-BDC4-9FFCF0672F7A}" type="pres">
      <dgm:prSet presAssocID="{03FB93DD-2A4E-4B8F-BABD-C0BAA1139EF5}" presName="Name25" presStyleLbl="parChTrans1D1" presStyleIdx="0" presStyleCnt="3"/>
      <dgm:spPr/>
      <dgm:t>
        <a:bodyPr/>
        <a:lstStyle/>
        <a:p>
          <a:endParaRPr lang="en-IN"/>
        </a:p>
      </dgm:t>
    </dgm:pt>
    <dgm:pt modelId="{BD770E38-6F02-4AF5-9960-56F160A0689B}" type="pres">
      <dgm:prSet presAssocID="{E81E9CC8-7106-431E-B463-80EFF712168D}" presName="node" presStyleCnt="0"/>
      <dgm:spPr/>
    </dgm:pt>
    <dgm:pt modelId="{C91D911C-BFDF-4CF0-9A17-B50DAAD64416}" type="pres">
      <dgm:prSet presAssocID="{E81E9CC8-7106-431E-B463-80EFF712168D}" presName="parentNode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3853882-F221-47B1-8BCC-A5D26B3C51BB}" type="pres">
      <dgm:prSet presAssocID="{E81E9CC8-7106-431E-B463-80EFF712168D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17EE6B8-9BC1-4730-AD71-A5B87ABEF8B3}" type="pres">
      <dgm:prSet presAssocID="{7994F757-A0DA-4EA5-943B-EC1DC32F4EAA}" presName="Name25" presStyleLbl="parChTrans1D1" presStyleIdx="1" presStyleCnt="3"/>
      <dgm:spPr/>
      <dgm:t>
        <a:bodyPr/>
        <a:lstStyle/>
        <a:p>
          <a:endParaRPr lang="en-IN"/>
        </a:p>
      </dgm:t>
    </dgm:pt>
    <dgm:pt modelId="{DFA4C90B-C3C1-4FFE-A7E7-E63E10A94A50}" type="pres">
      <dgm:prSet presAssocID="{4BE6215E-9BB0-4781-B838-B685558B042D}" presName="node" presStyleCnt="0"/>
      <dgm:spPr/>
    </dgm:pt>
    <dgm:pt modelId="{CBCC9419-BA20-402E-8BFB-55C149A1E77C}" type="pres">
      <dgm:prSet presAssocID="{4BE6215E-9BB0-4781-B838-B685558B042D}" presName="parentNode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A8F5844-0D77-4A97-9960-E96D42DEFB2E}" type="pres">
      <dgm:prSet presAssocID="{4BE6215E-9BB0-4781-B838-B685558B042D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58DCC71-F3DD-4292-80AE-3265D373C309}" type="pres">
      <dgm:prSet presAssocID="{9D7D28F0-C9CC-43E5-80E5-DAEFD16CBBCA}" presName="Name25" presStyleLbl="parChTrans1D1" presStyleIdx="2" presStyleCnt="3"/>
      <dgm:spPr/>
      <dgm:t>
        <a:bodyPr/>
        <a:lstStyle/>
        <a:p>
          <a:endParaRPr lang="en-IN"/>
        </a:p>
      </dgm:t>
    </dgm:pt>
    <dgm:pt modelId="{F0E7C7E8-B9E7-4A77-823C-073CAE2423CB}" type="pres">
      <dgm:prSet presAssocID="{0002CDF6-CD37-4FE7-8587-AE16CF1EFAD9}" presName="node" presStyleCnt="0"/>
      <dgm:spPr/>
    </dgm:pt>
    <dgm:pt modelId="{3B5D8C22-8906-4509-8C88-F04CD857C98F}" type="pres">
      <dgm:prSet presAssocID="{0002CDF6-CD37-4FE7-8587-AE16CF1EFAD9}" presName="parentNode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4817392-5C39-46A7-8ACF-6C289ACD48E8}" type="pres">
      <dgm:prSet presAssocID="{0002CDF6-CD37-4FE7-8587-AE16CF1EFAD9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C38907CF-B9A3-4DA9-9A84-25AB6A55801A}" type="presOf" srcId="{E81E9CC8-7106-431E-B463-80EFF712168D}" destId="{C91D911C-BFDF-4CF0-9A17-B50DAAD64416}" srcOrd="0" destOrd="0" presId="urn:microsoft.com/office/officeart/2005/8/layout/radial2"/>
    <dgm:cxn modelId="{29741D2A-4831-41FE-B2E4-33B1CABCFC77}" srcId="{E81E9CC8-7106-431E-B463-80EFF712168D}" destId="{8C85E44B-1BDE-4160-9E23-6A612707909C}" srcOrd="0" destOrd="0" parTransId="{7388D1BD-7767-44F7-832C-D372788E6A55}" sibTransId="{D855CA4D-12BF-4851-B8B0-1C6A3A262DD2}"/>
    <dgm:cxn modelId="{0A445235-4EF4-42AC-A193-EB7B88309FD6}" srcId="{1649A514-2DA3-4817-8C7F-2AD5D6212E11}" destId="{0002CDF6-CD37-4FE7-8587-AE16CF1EFAD9}" srcOrd="2" destOrd="0" parTransId="{9D7D28F0-C9CC-43E5-80E5-DAEFD16CBBCA}" sibTransId="{E1F32595-DA21-4A1E-B84A-40A95FC5569A}"/>
    <dgm:cxn modelId="{7BD9E4AD-EBBB-4ED5-B379-4EF4679AD14E}" type="presOf" srcId="{8C85E44B-1BDE-4160-9E23-6A612707909C}" destId="{23853882-F221-47B1-8BCC-A5D26B3C51BB}" srcOrd="0" destOrd="0" presId="urn:microsoft.com/office/officeart/2005/8/layout/radial2"/>
    <dgm:cxn modelId="{358A059F-7FA1-4C65-A8D6-323FE13A3CF1}" srcId="{0002CDF6-CD37-4FE7-8587-AE16CF1EFAD9}" destId="{5ACDFEB6-1DD2-4DDA-A9FD-5556FF7FA154}" srcOrd="0" destOrd="0" parTransId="{CA84D6C9-0205-42E2-9F5B-DCF08DC96717}" sibTransId="{62CAA53A-5841-409A-8C35-AA0C57542AA0}"/>
    <dgm:cxn modelId="{6CC3F4FA-FF59-4E2A-87F1-AA86397FD8B1}" type="presOf" srcId="{9D7D28F0-C9CC-43E5-80E5-DAEFD16CBBCA}" destId="{B58DCC71-F3DD-4292-80AE-3265D373C309}" srcOrd="0" destOrd="0" presId="urn:microsoft.com/office/officeart/2005/8/layout/radial2"/>
    <dgm:cxn modelId="{3F66AB0E-1AC8-4DB4-9E5D-8F1BF2D7A101}" type="presOf" srcId="{BC89EC97-06E5-4255-AFE3-EFD1873ACA45}" destId="{6A8F5844-0D77-4A97-9960-E96D42DEFB2E}" srcOrd="0" destOrd="0" presId="urn:microsoft.com/office/officeart/2005/8/layout/radial2"/>
    <dgm:cxn modelId="{FD9F6A7D-537F-47A9-84A2-90D2AD98BAC1}" type="presOf" srcId="{7994F757-A0DA-4EA5-943B-EC1DC32F4EAA}" destId="{917EE6B8-9BC1-4730-AD71-A5B87ABEF8B3}" srcOrd="0" destOrd="0" presId="urn:microsoft.com/office/officeart/2005/8/layout/radial2"/>
    <dgm:cxn modelId="{7C22E1AE-40A7-4345-8D9A-B7D064874B2D}" srcId="{0002CDF6-CD37-4FE7-8587-AE16CF1EFAD9}" destId="{3C80CEE2-2CEE-4C6F-B333-25CCB49EFDFD}" srcOrd="1" destOrd="0" parTransId="{D66092D2-2C3E-4F18-9740-6EED8B32E4FF}" sibTransId="{C14DD55C-DF41-4D70-9005-BF60FCFCA1CF}"/>
    <dgm:cxn modelId="{2261482B-E8DD-4DB9-B9F9-FD02B121D172}" type="presOf" srcId="{B6513348-5D8C-4F51-BE83-60952A4271C0}" destId="{6A8F5844-0D77-4A97-9960-E96D42DEFB2E}" srcOrd="0" destOrd="1" presId="urn:microsoft.com/office/officeart/2005/8/layout/radial2"/>
    <dgm:cxn modelId="{BB2408C3-FDF9-4CB7-884E-603589315828}" type="presOf" srcId="{4BE6215E-9BB0-4781-B838-B685558B042D}" destId="{CBCC9419-BA20-402E-8BFB-55C149A1E77C}" srcOrd="0" destOrd="0" presId="urn:microsoft.com/office/officeart/2005/8/layout/radial2"/>
    <dgm:cxn modelId="{0D77C863-2C95-485B-8650-78F36F94F35E}" srcId="{1649A514-2DA3-4817-8C7F-2AD5D6212E11}" destId="{E81E9CC8-7106-431E-B463-80EFF712168D}" srcOrd="0" destOrd="0" parTransId="{03FB93DD-2A4E-4B8F-BABD-C0BAA1139EF5}" sibTransId="{86EC0466-0B69-4176-AC71-EF3CD4073CB5}"/>
    <dgm:cxn modelId="{FA998847-D144-4AE2-B816-9FD3008ADAB7}" type="presOf" srcId="{1649A514-2DA3-4817-8C7F-2AD5D6212E11}" destId="{98B9B817-E047-4B78-A7BE-1EBB7FCBE822}" srcOrd="0" destOrd="0" presId="urn:microsoft.com/office/officeart/2005/8/layout/radial2"/>
    <dgm:cxn modelId="{ED72796B-C5B0-498B-831E-6C34E75D4FD4}" srcId="{E81E9CC8-7106-431E-B463-80EFF712168D}" destId="{D6296798-C6D2-453F-BFCD-0130D64AE427}" srcOrd="1" destOrd="0" parTransId="{9B8151C2-09F5-4E44-9DFC-8E2E369700B4}" sibTransId="{9B41B432-67C5-415A-BD1D-7B50F68F2705}"/>
    <dgm:cxn modelId="{A5E0D33C-B414-4F48-8E9D-B8824DA2CC1F}" type="presOf" srcId="{0002CDF6-CD37-4FE7-8587-AE16CF1EFAD9}" destId="{3B5D8C22-8906-4509-8C88-F04CD857C98F}" srcOrd="0" destOrd="0" presId="urn:microsoft.com/office/officeart/2005/8/layout/radial2"/>
    <dgm:cxn modelId="{8981C568-00BE-4D08-9E48-045C76196DB0}" type="presOf" srcId="{03FB93DD-2A4E-4B8F-BABD-C0BAA1139EF5}" destId="{6415872D-A11D-4E0F-BDC4-9FFCF0672F7A}" srcOrd="0" destOrd="0" presId="urn:microsoft.com/office/officeart/2005/8/layout/radial2"/>
    <dgm:cxn modelId="{6C8FEB64-B29B-491C-B597-A6CAC7483B8D}" type="presOf" srcId="{5ACDFEB6-1DD2-4DDA-A9FD-5556FF7FA154}" destId="{B4817392-5C39-46A7-8ACF-6C289ACD48E8}" srcOrd="0" destOrd="0" presId="urn:microsoft.com/office/officeart/2005/8/layout/radial2"/>
    <dgm:cxn modelId="{3AF2F089-A0F4-4A4D-A486-815E62D6BFF7}" srcId="{4BE6215E-9BB0-4781-B838-B685558B042D}" destId="{B6513348-5D8C-4F51-BE83-60952A4271C0}" srcOrd="1" destOrd="0" parTransId="{91E69CE0-9275-40E8-BADB-DDD4115B9617}" sibTransId="{0517FA15-9D08-4E3A-9008-F1FF87FD4692}"/>
    <dgm:cxn modelId="{CB99313B-682C-46AA-B4A9-744787F4BFEC}" srcId="{4BE6215E-9BB0-4781-B838-B685558B042D}" destId="{BC89EC97-06E5-4255-AFE3-EFD1873ACA45}" srcOrd="0" destOrd="0" parTransId="{5D91C653-D99B-47FA-8CF1-41EE214401F6}" sibTransId="{7D4E216E-2A13-444F-8895-CFD1A87C59D5}"/>
    <dgm:cxn modelId="{F4DB16F8-926A-42F2-A4DE-CE1562C19DAC}" type="presOf" srcId="{3C80CEE2-2CEE-4C6F-B333-25CCB49EFDFD}" destId="{B4817392-5C39-46A7-8ACF-6C289ACD48E8}" srcOrd="0" destOrd="1" presId="urn:microsoft.com/office/officeart/2005/8/layout/radial2"/>
    <dgm:cxn modelId="{FE4D7722-E446-460B-9749-93E0A4368F20}" type="presOf" srcId="{D6296798-C6D2-453F-BFCD-0130D64AE427}" destId="{23853882-F221-47B1-8BCC-A5D26B3C51BB}" srcOrd="0" destOrd="1" presId="urn:microsoft.com/office/officeart/2005/8/layout/radial2"/>
    <dgm:cxn modelId="{C5ED88C5-978D-4C9E-9907-D9D093A10A8A}" srcId="{1649A514-2DA3-4817-8C7F-2AD5D6212E11}" destId="{4BE6215E-9BB0-4781-B838-B685558B042D}" srcOrd="1" destOrd="0" parTransId="{7994F757-A0DA-4EA5-943B-EC1DC32F4EAA}" sibTransId="{07E0E470-2AB8-4CE7-B564-3182CBCA52B2}"/>
    <dgm:cxn modelId="{FD7B6BEF-ABFA-4DE8-8BE8-A6BDF1CFBE70}" type="presParOf" srcId="{98B9B817-E047-4B78-A7BE-1EBB7FCBE822}" destId="{2E9C6477-6CEA-42B6-96A1-C38990FBFC9E}" srcOrd="0" destOrd="0" presId="urn:microsoft.com/office/officeart/2005/8/layout/radial2"/>
    <dgm:cxn modelId="{7BAEF44D-ECFF-4A12-ADEB-EF5CAB752B24}" type="presParOf" srcId="{2E9C6477-6CEA-42B6-96A1-C38990FBFC9E}" destId="{62AE463F-D9DA-4BDD-9F09-053A10D018CC}" srcOrd="0" destOrd="0" presId="urn:microsoft.com/office/officeart/2005/8/layout/radial2"/>
    <dgm:cxn modelId="{0B538CB9-E755-4EC6-B33F-79F1D575DCBB}" type="presParOf" srcId="{62AE463F-D9DA-4BDD-9F09-053A10D018CC}" destId="{7368DB03-1600-41F3-92C0-5C5D6E7C37B6}" srcOrd="0" destOrd="0" presId="urn:microsoft.com/office/officeart/2005/8/layout/radial2"/>
    <dgm:cxn modelId="{FEA50D9D-28A8-4095-BE37-4C4BB2CC0BCF}" type="presParOf" srcId="{62AE463F-D9DA-4BDD-9F09-053A10D018CC}" destId="{27E5A7E3-05F6-4CE6-940C-10FCC360D2AE}" srcOrd="1" destOrd="0" presId="urn:microsoft.com/office/officeart/2005/8/layout/radial2"/>
    <dgm:cxn modelId="{FB2420C2-2A34-4D2B-B9BE-71497864D84E}" type="presParOf" srcId="{2E9C6477-6CEA-42B6-96A1-C38990FBFC9E}" destId="{6415872D-A11D-4E0F-BDC4-9FFCF0672F7A}" srcOrd="1" destOrd="0" presId="urn:microsoft.com/office/officeart/2005/8/layout/radial2"/>
    <dgm:cxn modelId="{1EC223AB-0E7E-4167-B735-4D90A01BD9D8}" type="presParOf" srcId="{2E9C6477-6CEA-42B6-96A1-C38990FBFC9E}" destId="{BD770E38-6F02-4AF5-9960-56F160A0689B}" srcOrd="2" destOrd="0" presId="urn:microsoft.com/office/officeart/2005/8/layout/radial2"/>
    <dgm:cxn modelId="{3ACD1476-DA32-4B33-973A-6208FD14F92A}" type="presParOf" srcId="{BD770E38-6F02-4AF5-9960-56F160A0689B}" destId="{C91D911C-BFDF-4CF0-9A17-B50DAAD64416}" srcOrd="0" destOrd="0" presId="urn:microsoft.com/office/officeart/2005/8/layout/radial2"/>
    <dgm:cxn modelId="{3DC7E9B6-625B-4978-A38E-DBA7A4B762E0}" type="presParOf" srcId="{BD770E38-6F02-4AF5-9960-56F160A0689B}" destId="{23853882-F221-47B1-8BCC-A5D26B3C51BB}" srcOrd="1" destOrd="0" presId="urn:microsoft.com/office/officeart/2005/8/layout/radial2"/>
    <dgm:cxn modelId="{A53CF3A9-370E-46CB-9CDD-F57950D2ADCC}" type="presParOf" srcId="{2E9C6477-6CEA-42B6-96A1-C38990FBFC9E}" destId="{917EE6B8-9BC1-4730-AD71-A5B87ABEF8B3}" srcOrd="3" destOrd="0" presId="urn:microsoft.com/office/officeart/2005/8/layout/radial2"/>
    <dgm:cxn modelId="{83EECA41-D2ED-4BEF-95E5-282423B49D28}" type="presParOf" srcId="{2E9C6477-6CEA-42B6-96A1-C38990FBFC9E}" destId="{DFA4C90B-C3C1-4FFE-A7E7-E63E10A94A50}" srcOrd="4" destOrd="0" presId="urn:microsoft.com/office/officeart/2005/8/layout/radial2"/>
    <dgm:cxn modelId="{8B1850C6-AEC4-46A9-B64B-02BD250965ED}" type="presParOf" srcId="{DFA4C90B-C3C1-4FFE-A7E7-E63E10A94A50}" destId="{CBCC9419-BA20-402E-8BFB-55C149A1E77C}" srcOrd="0" destOrd="0" presId="urn:microsoft.com/office/officeart/2005/8/layout/radial2"/>
    <dgm:cxn modelId="{2E8076E6-B1F6-44F5-8D32-7BFD696E933D}" type="presParOf" srcId="{DFA4C90B-C3C1-4FFE-A7E7-E63E10A94A50}" destId="{6A8F5844-0D77-4A97-9960-E96D42DEFB2E}" srcOrd="1" destOrd="0" presId="urn:microsoft.com/office/officeart/2005/8/layout/radial2"/>
    <dgm:cxn modelId="{3D310C00-2504-4918-9646-BE0608F752EB}" type="presParOf" srcId="{2E9C6477-6CEA-42B6-96A1-C38990FBFC9E}" destId="{B58DCC71-F3DD-4292-80AE-3265D373C309}" srcOrd="5" destOrd="0" presId="urn:microsoft.com/office/officeart/2005/8/layout/radial2"/>
    <dgm:cxn modelId="{DA8836ED-B4FD-46AA-8FBB-30E68C08390E}" type="presParOf" srcId="{2E9C6477-6CEA-42B6-96A1-C38990FBFC9E}" destId="{F0E7C7E8-B9E7-4A77-823C-073CAE2423CB}" srcOrd="6" destOrd="0" presId="urn:microsoft.com/office/officeart/2005/8/layout/radial2"/>
    <dgm:cxn modelId="{FE2A9B51-781E-48CC-B65C-31A69D0CAB8C}" type="presParOf" srcId="{F0E7C7E8-B9E7-4A77-823C-073CAE2423CB}" destId="{3B5D8C22-8906-4509-8C88-F04CD857C98F}" srcOrd="0" destOrd="0" presId="urn:microsoft.com/office/officeart/2005/8/layout/radial2"/>
    <dgm:cxn modelId="{0659E269-82F9-4C8E-9C9F-205A5CF5425E}" type="presParOf" srcId="{F0E7C7E8-B9E7-4A77-823C-073CAE2423CB}" destId="{B4817392-5C39-46A7-8ACF-6C289ACD48E8}" srcOrd="1" destOrd="0" presId="urn:microsoft.com/office/officeart/2005/8/layout/radial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D3FC58-AB79-4B31-9105-B2BD79508903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FB42FBD-B03D-45D3-BA99-A6C5E866A095}">
      <dgm:prSet phldrT="[Text]"/>
      <dgm:spPr/>
      <dgm:t>
        <a:bodyPr/>
        <a:lstStyle/>
        <a:p>
          <a:r>
            <a:rPr lang="en-IN" dirty="0" smtClean="0"/>
            <a:t>Name</a:t>
          </a:r>
          <a:endParaRPr lang="en-IN" dirty="0"/>
        </a:p>
      </dgm:t>
    </dgm:pt>
    <dgm:pt modelId="{81CC162B-BCD1-487C-9822-A2DC327032A3}" type="parTrans" cxnId="{6FCA61BD-734A-419E-B429-40BBD9C86395}">
      <dgm:prSet/>
      <dgm:spPr/>
      <dgm:t>
        <a:bodyPr/>
        <a:lstStyle/>
        <a:p>
          <a:endParaRPr lang="en-IN"/>
        </a:p>
      </dgm:t>
    </dgm:pt>
    <dgm:pt modelId="{F1203ECD-966A-40D4-90A6-51148645BB41}" type="sibTrans" cxnId="{6FCA61BD-734A-419E-B429-40BBD9C86395}">
      <dgm:prSet/>
      <dgm:spPr/>
      <dgm:t>
        <a:bodyPr/>
        <a:lstStyle/>
        <a:p>
          <a:endParaRPr lang="en-IN"/>
        </a:p>
      </dgm:t>
    </dgm:pt>
    <dgm:pt modelId="{A12A6E76-7E73-4485-9086-9B0324CD4906}">
      <dgm:prSet phldrT="[Text]"/>
      <dgm:spPr/>
      <dgm:t>
        <a:bodyPr/>
        <a:lstStyle/>
        <a:p>
          <a:r>
            <a:rPr lang="en-IN" dirty="0" smtClean="0"/>
            <a:t>Rajeev</a:t>
          </a:r>
          <a:endParaRPr lang="en-IN" dirty="0"/>
        </a:p>
      </dgm:t>
    </dgm:pt>
    <dgm:pt modelId="{F5CEDED8-9394-48CF-9693-8C13AB9A3D7F}" type="parTrans" cxnId="{6F3C67E8-DE37-4293-BCA3-FC2CD24B3A59}">
      <dgm:prSet/>
      <dgm:spPr/>
      <dgm:t>
        <a:bodyPr/>
        <a:lstStyle/>
        <a:p>
          <a:endParaRPr lang="en-IN"/>
        </a:p>
      </dgm:t>
    </dgm:pt>
    <dgm:pt modelId="{F226C8EA-1EB4-4ED1-AF2E-E0374EF28420}" type="sibTrans" cxnId="{6F3C67E8-DE37-4293-BCA3-FC2CD24B3A59}">
      <dgm:prSet/>
      <dgm:spPr/>
      <dgm:t>
        <a:bodyPr/>
        <a:lstStyle/>
        <a:p>
          <a:endParaRPr lang="en-IN"/>
        </a:p>
      </dgm:t>
    </dgm:pt>
    <dgm:pt modelId="{B03F4BFE-0BA4-4BD3-B989-0E8599AD31BF}">
      <dgm:prSet phldrT="[Text]"/>
      <dgm:spPr/>
      <dgm:t>
        <a:bodyPr/>
        <a:lstStyle/>
        <a:p>
          <a:r>
            <a:rPr lang="en-IN" dirty="0" smtClean="0"/>
            <a:t>Ranjan</a:t>
          </a:r>
          <a:endParaRPr lang="en-IN" dirty="0"/>
        </a:p>
      </dgm:t>
    </dgm:pt>
    <dgm:pt modelId="{03B57EAC-E581-40CF-8490-30633A96F4EA}" type="parTrans" cxnId="{C41E2A28-2675-43E1-828C-9A082B7B733E}">
      <dgm:prSet/>
      <dgm:spPr/>
      <dgm:t>
        <a:bodyPr/>
        <a:lstStyle/>
        <a:p>
          <a:endParaRPr lang="en-IN"/>
        </a:p>
      </dgm:t>
    </dgm:pt>
    <dgm:pt modelId="{82E28D7A-6809-4E34-9A21-A3B4326D4B5A}" type="sibTrans" cxnId="{C41E2A28-2675-43E1-828C-9A082B7B733E}">
      <dgm:prSet/>
      <dgm:spPr/>
      <dgm:t>
        <a:bodyPr/>
        <a:lstStyle/>
        <a:p>
          <a:endParaRPr lang="en-IN"/>
        </a:p>
      </dgm:t>
    </dgm:pt>
    <dgm:pt modelId="{58DFA97C-0F49-45F0-9552-17198CE6B688}">
      <dgm:prSet phldrT="[Text]"/>
      <dgm:spPr/>
      <dgm:t>
        <a:bodyPr/>
        <a:lstStyle/>
        <a:p>
          <a:r>
            <a:rPr lang="en-IN" dirty="0" smtClean="0"/>
            <a:t>Add.</a:t>
          </a:r>
          <a:endParaRPr lang="en-IN" dirty="0"/>
        </a:p>
      </dgm:t>
    </dgm:pt>
    <dgm:pt modelId="{C423BADC-F307-48A2-BCD2-A00372F51F69}" type="parTrans" cxnId="{1582B70A-3688-4DC5-9E72-70D103A2E0A9}">
      <dgm:prSet/>
      <dgm:spPr/>
      <dgm:t>
        <a:bodyPr/>
        <a:lstStyle/>
        <a:p>
          <a:endParaRPr lang="en-IN"/>
        </a:p>
      </dgm:t>
    </dgm:pt>
    <dgm:pt modelId="{0DFEFB95-52E1-4B6E-A689-6225A6F257B2}" type="sibTrans" cxnId="{1582B70A-3688-4DC5-9E72-70D103A2E0A9}">
      <dgm:prSet/>
      <dgm:spPr/>
      <dgm:t>
        <a:bodyPr/>
        <a:lstStyle/>
        <a:p>
          <a:endParaRPr lang="en-IN"/>
        </a:p>
      </dgm:t>
    </dgm:pt>
    <dgm:pt modelId="{D855D4EA-6015-4574-8E4D-22CF86DC5985}">
      <dgm:prSet phldrT="[Text]"/>
      <dgm:spPr/>
      <dgm:t>
        <a:bodyPr/>
        <a:lstStyle/>
        <a:p>
          <a:r>
            <a:rPr lang="en-IN" dirty="0" smtClean="0"/>
            <a:t>D-123/6 Scholar house</a:t>
          </a:r>
          <a:endParaRPr lang="en-IN" dirty="0"/>
        </a:p>
      </dgm:t>
    </dgm:pt>
    <dgm:pt modelId="{A4609A2D-DBE0-47A6-8EDF-E00EDC8CFB8B}" type="parTrans" cxnId="{D572DCFD-CED5-41D7-ADC9-1FFC9A01C7F3}">
      <dgm:prSet/>
      <dgm:spPr/>
      <dgm:t>
        <a:bodyPr/>
        <a:lstStyle/>
        <a:p>
          <a:endParaRPr lang="en-IN"/>
        </a:p>
      </dgm:t>
    </dgm:pt>
    <dgm:pt modelId="{D1F16CDE-BFAE-4702-9964-EE1737094771}" type="sibTrans" cxnId="{D572DCFD-CED5-41D7-ADC9-1FFC9A01C7F3}">
      <dgm:prSet/>
      <dgm:spPr/>
      <dgm:t>
        <a:bodyPr/>
        <a:lstStyle/>
        <a:p>
          <a:endParaRPr lang="en-IN"/>
        </a:p>
      </dgm:t>
    </dgm:pt>
    <dgm:pt modelId="{74167F35-20F0-4DE8-914B-752D7C997C50}">
      <dgm:prSet phldrT="[Text]"/>
      <dgm:spPr/>
      <dgm:t>
        <a:bodyPr/>
        <a:lstStyle/>
        <a:p>
          <a:r>
            <a:rPr lang="en-IN" dirty="0" smtClean="0"/>
            <a:t>Laxminagar</a:t>
          </a:r>
          <a:endParaRPr lang="en-IN" dirty="0"/>
        </a:p>
      </dgm:t>
    </dgm:pt>
    <dgm:pt modelId="{D802E583-C553-4394-8325-0D8F75839810}" type="parTrans" cxnId="{9975E79D-6907-4F6C-AE52-B6472EB6006B}">
      <dgm:prSet/>
      <dgm:spPr/>
      <dgm:t>
        <a:bodyPr/>
        <a:lstStyle/>
        <a:p>
          <a:endParaRPr lang="en-IN"/>
        </a:p>
      </dgm:t>
    </dgm:pt>
    <dgm:pt modelId="{1929795A-80A1-4FF5-B634-6B12D2CB3794}" type="sibTrans" cxnId="{9975E79D-6907-4F6C-AE52-B6472EB6006B}">
      <dgm:prSet/>
      <dgm:spPr/>
      <dgm:t>
        <a:bodyPr/>
        <a:lstStyle/>
        <a:p>
          <a:endParaRPr lang="en-IN"/>
        </a:p>
      </dgm:t>
    </dgm:pt>
    <dgm:pt modelId="{8001071E-2B6B-49E6-9A4C-E6F8927E733F}">
      <dgm:prSet phldrT="[Text]"/>
      <dgm:spPr/>
      <dgm:t>
        <a:bodyPr/>
        <a:lstStyle/>
        <a:p>
          <a:r>
            <a:rPr lang="en-IN" dirty="0" smtClean="0"/>
            <a:t>Email</a:t>
          </a:r>
          <a:endParaRPr lang="en-IN" dirty="0"/>
        </a:p>
      </dgm:t>
    </dgm:pt>
    <dgm:pt modelId="{31B2E8D7-71B3-47F2-81BE-1AAF27972D8F}" type="parTrans" cxnId="{E93A6270-7907-48C0-9B87-D8BC106C24F9}">
      <dgm:prSet/>
      <dgm:spPr/>
      <dgm:t>
        <a:bodyPr/>
        <a:lstStyle/>
        <a:p>
          <a:endParaRPr lang="en-IN"/>
        </a:p>
      </dgm:t>
    </dgm:pt>
    <dgm:pt modelId="{5FE98C71-23DF-46C1-BF4B-4F831898DF8E}" type="sibTrans" cxnId="{E93A6270-7907-48C0-9B87-D8BC106C24F9}">
      <dgm:prSet/>
      <dgm:spPr/>
      <dgm:t>
        <a:bodyPr/>
        <a:lstStyle/>
        <a:p>
          <a:endParaRPr lang="en-IN"/>
        </a:p>
      </dgm:t>
    </dgm:pt>
    <dgm:pt modelId="{2E26C4E3-C2E7-4E4B-85E4-2F0DFFAA25C0}">
      <dgm:prSet phldrT="[Text]"/>
      <dgm:spPr/>
      <dgm:t>
        <a:bodyPr/>
        <a:lstStyle/>
        <a:p>
          <a:r>
            <a:rPr lang="en-IN" dirty="0" smtClean="0"/>
            <a:t>Rajeevranjan4231@gmail.com</a:t>
          </a:r>
          <a:endParaRPr lang="en-IN" dirty="0"/>
        </a:p>
      </dgm:t>
    </dgm:pt>
    <dgm:pt modelId="{125F2F82-FFF5-42C6-A086-DA4F4726A3AB}" type="parTrans" cxnId="{420EBC6D-8F95-451F-BA1D-252E6F093BAC}">
      <dgm:prSet/>
      <dgm:spPr/>
      <dgm:t>
        <a:bodyPr/>
        <a:lstStyle/>
        <a:p>
          <a:endParaRPr lang="en-IN"/>
        </a:p>
      </dgm:t>
    </dgm:pt>
    <dgm:pt modelId="{958A512E-DC0F-4962-8ABD-DF54135AFFC5}" type="sibTrans" cxnId="{420EBC6D-8F95-451F-BA1D-252E6F093BAC}">
      <dgm:prSet/>
      <dgm:spPr/>
      <dgm:t>
        <a:bodyPr/>
        <a:lstStyle/>
        <a:p>
          <a:endParaRPr lang="en-IN"/>
        </a:p>
      </dgm:t>
    </dgm:pt>
    <dgm:pt modelId="{0624D031-AA5D-45DA-AD07-EF9FE9D26A10}">
      <dgm:prSet phldrT="[Text]"/>
      <dgm:spPr/>
      <dgm:t>
        <a:bodyPr/>
        <a:lstStyle/>
        <a:p>
          <a:r>
            <a:rPr lang="en-IN" dirty="0" smtClean="0"/>
            <a:t>Executive1.sma@gmail.com</a:t>
          </a:r>
          <a:endParaRPr lang="en-IN" dirty="0"/>
        </a:p>
      </dgm:t>
    </dgm:pt>
    <dgm:pt modelId="{A25E1039-8622-43D5-989C-22FC1F0A007C}" type="parTrans" cxnId="{6E73816B-EF64-471A-A851-660CDA007D2B}">
      <dgm:prSet/>
      <dgm:spPr/>
      <dgm:t>
        <a:bodyPr/>
        <a:lstStyle/>
        <a:p>
          <a:endParaRPr lang="en-IN"/>
        </a:p>
      </dgm:t>
    </dgm:pt>
    <dgm:pt modelId="{1C978847-E745-4CE4-8B9D-8F066F06876F}" type="sibTrans" cxnId="{6E73816B-EF64-471A-A851-660CDA007D2B}">
      <dgm:prSet/>
      <dgm:spPr/>
      <dgm:t>
        <a:bodyPr/>
        <a:lstStyle/>
        <a:p>
          <a:endParaRPr lang="en-IN"/>
        </a:p>
      </dgm:t>
    </dgm:pt>
    <dgm:pt modelId="{9C43DF30-4C2A-4044-AA57-538C11326F58}" type="pres">
      <dgm:prSet presAssocID="{93D3FC58-AB79-4B31-9105-B2BD79508903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40B48F9D-5DE4-40B7-A84D-646436D75F09}" type="pres">
      <dgm:prSet presAssocID="{93D3FC58-AB79-4B31-9105-B2BD79508903}" presName="cycle" presStyleCnt="0"/>
      <dgm:spPr/>
    </dgm:pt>
    <dgm:pt modelId="{3C2BAF2B-7F2C-47D0-86B2-598B64408F6F}" type="pres">
      <dgm:prSet presAssocID="{93D3FC58-AB79-4B31-9105-B2BD79508903}" presName="centerShape" presStyleCnt="0"/>
      <dgm:spPr/>
    </dgm:pt>
    <dgm:pt modelId="{637C5940-D2CF-4EE9-A1E2-7CBF5523BF2D}" type="pres">
      <dgm:prSet presAssocID="{93D3FC58-AB79-4B31-9105-B2BD79508903}" presName="connSite" presStyleLbl="node1" presStyleIdx="0" presStyleCnt="4"/>
      <dgm:spPr/>
    </dgm:pt>
    <dgm:pt modelId="{66F98384-A101-4859-BD2A-10E84B05C1CE}" type="pres">
      <dgm:prSet presAssocID="{93D3FC58-AB79-4B31-9105-B2BD79508903}" presName="visible" presStyleLbl="nod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06238B7-FF5D-4980-B452-87CA7B7C28B2}" type="pres">
      <dgm:prSet presAssocID="{81CC162B-BCD1-487C-9822-A2DC327032A3}" presName="Name25" presStyleLbl="parChTrans1D1" presStyleIdx="0" presStyleCnt="3"/>
      <dgm:spPr/>
    </dgm:pt>
    <dgm:pt modelId="{74AE9009-8EBB-4859-9266-2E83C3A17467}" type="pres">
      <dgm:prSet presAssocID="{DFB42FBD-B03D-45D3-BA99-A6C5E866A095}" presName="node" presStyleCnt="0"/>
      <dgm:spPr/>
    </dgm:pt>
    <dgm:pt modelId="{66F49649-D271-40DE-8FDC-11A78800FA61}" type="pres">
      <dgm:prSet presAssocID="{DFB42FBD-B03D-45D3-BA99-A6C5E866A095}" presName="parentNode" presStyleLbl="node1" presStyleIdx="1" presStyleCnt="4">
        <dgm:presLayoutVars>
          <dgm:chMax val="1"/>
          <dgm:bulletEnabled val="1"/>
        </dgm:presLayoutVars>
      </dgm:prSet>
      <dgm:spPr/>
    </dgm:pt>
    <dgm:pt modelId="{D5479EC5-752C-4E83-80C8-1716D55143EB}" type="pres">
      <dgm:prSet presAssocID="{DFB42FBD-B03D-45D3-BA99-A6C5E866A095}" presName="childNode" presStyleLbl="revTx" presStyleIdx="0" presStyleCnt="3">
        <dgm:presLayoutVars>
          <dgm:bulletEnabled val="1"/>
        </dgm:presLayoutVars>
      </dgm:prSet>
      <dgm:spPr/>
    </dgm:pt>
    <dgm:pt modelId="{69C8D3F8-0318-4B9B-A5EC-01E87746E54E}" type="pres">
      <dgm:prSet presAssocID="{C423BADC-F307-48A2-BCD2-A00372F51F69}" presName="Name25" presStyleLbl="parChTrans1D1" presStyleIdx="1" presStyleCnt="3"/>
      <dgm:spPr/>
    </dgm:pt>
    <dgm:pt modelId="{4750D39E-E548-4CCC-8549-B2620C9F8792}" type="pres">
      <dgm:prSet presAssocID="{58DFA97C-0F49-45F0-9552-17198CE6B688}" presName="node" presStyleCnt="0"/>
      <dgm:spPr/>
    </dgm:pt>
    <dgm:pt modelId="{904D3F26-0FFE-4591-B6C2-02F2DF1C1A16}" type="pres">
      <dgm:prSet presAssocID="{58DFA97C-0F49-45F0-9552-17198CE6B688}" presName="parentNode" presStyleLbl="node1" presStyleIdx="2" presStyleCnt="4">
        <dgm:presLayoutVars>
          <dgm:chMax val="1"/>
          <dgm:bulletEnabled val="1"/>
        </dgm:presLayoutVars>
      </dgm:prSet>
      <dgm:spPr/>
    </dgm:pt>
    <dgm:pt modelId="{2BCFBFFF-585A-4DB4-A4C7-1E69189DF111}" type="pres">
      <dgm:prSet presAssocID="{58DFA97C-0F49-45F0-9552-17198CE6B688}" presName="childNode" presStyleLbl="revTx" presStyleIdx="1" presStyleCnt="3">
        <dgm:presLayoutVars>
          <dgm:bulletEnabled val="1"/>
        </dgm:presLayoutVars>
      </dgm:prSet>
      <dgm:spPr/>
    </dgm:pt>
    <dgm:pt modelId="{AD3075B9-4137-43A0-85B9-2F99E12A53FB}" type="pres">
      <dgm:prSet presAssocID="{31B2E8D7-71B3-47F2-81BE-1AAF27972D8F}" presName="Name25" presStyleLbl="parChTrans1D1" presStyleIdx="2" presStyleCnt="3"/>
      <dgm:spPr/>
    </dgm:pt>
    <dgm:pt modelId="{74F8A590-B9C3-4721-BC10-D19072079687}" type="pres">
      <dgm:prSet presAssocID="{8001071E-2B6B-49E6-9A4C-E6F8927E733F}" presName="node" presStyleCnt="0"/>
      <dgm:spPr/>
    </dgm:pt>
    <dgm:pt modelId="{47AD888A-874D-4DE5-AE95-671362540A65}" type="pres">
      <dgm:prSet presAssocID="{8001071E-2B6B-49E6-9A4C-E6F8927E733F}" presName="parentNode" presStyleLbl="node1" presStyleIdx="3" presStyleCnt="4">
        <dgm:presLayoutVars>
          <dgm:chMax val="1"/>
          <dgm:bulletEnabled val="1"/>
        </dgm:presLayoutVars>
      </dgm:prSet>
      <dgm:spPr/>
    </dgm:pt>
    <dgm:pt modelId="{EF6E99B9-2635-4EE9-A578-786666E24116}" type="pres">
      <dgm:prSet presAssocID="{8001071E-2B6B-49E6-9A4C-E6F8927E733F}" presName="childNode" presStyleLbl="revTx" presStyleIdx="2" presStyleCnt="3">
        <dgm:presLayoutVars>
          <dgm:bulletEnabled val="1"/>
        </dgm:presLayoutVars>
      </dgm:prSet>
      <dgm:spPr/>
    </dgm:pt>
  </dgm:ptLst>
  <dgm:cxnLst>
    <dgm:cxn modelId="{D572DCFD-CED5-41D7-ADC9-1FFC9A01C7F3}" srcId="{58DFA97C-0F49-45F0-9552-17198CE6B688}" destId="{D855D4EA-6015-4574-8E4D-22CF86DC5985}" srcOrd="0" destOrd="0" parTransId="{A4609A2D-DBE0-47A6-8EDF-E00EDC8CFB8B}" sibTransId="{D1F16CDE-BFAE-4702-9964-EE1737094771}"/>
    <dgm:cxn modelId="{E93A6270-7907-48C0-9B87-D8BC106C24F9}" srcId="{93D3FC58-AB79-4B31-9105-B2BD79508903}" destId="{8001071E-2B6B-49E6-9A4C-E6F8927E733F}" srcOrd="2" destOrd="0" parTransId="{31B2E8D7-71B3-47F2-81BE-1AAF27972D8F}" sibTransId="{5FE98C71-23DF-46C1-BF4B-4F831898DF8E}"/>
    <dgm:cxn modelId="{1582B70A-3688-4DC5-9E72-70D103A2E0A9}" srcId="{93D3FC58-AB79-4B31-9105-B2BD79508903}" destId="{58DFA97C-0F49-45F0-9552-17198CE6B688}" srcOrd="1" destOrd="0" parTransId="{C423BADC-F307-48A2-BCD2-A00372F51F69}" sibTransId="{0DFEFB95-52E1-4B6E-A689-6225A6F257B2}"/>
    <dgm:cxn modelId="{865DA75F-0888-46F8-B422-1FF8D3B0F4C1}" type="presOf" srcId="{B03F4BFE-0BA4-4BD3-B989-0E8599AD31BF}" destId="{D5479EC5-752C-4E83-80C8-1716D55143EB}" srcOrd="0" destOrd="1" presId="urn:microsoft.com/office/officeart/2005/8/layout/radial2"/>
    <dgm:cxn modelId="{216542C9-E80E-4C6E-BAA5-BB6F00969A29}" type="presOf" srcId="{74167F35-20F0-4DE8-914B-752D7C997C50}" destId="{2BCFBFFF-585A-4DB4-A4C7-1E69189DF111}" srcOrd="0" destOrd="1" presId="urn:microsoft.com/office/officeart/2005/8/layout/radial2"/>
    <dgm:cxn modelId="{9975E79D-6907-4F6C-AE52-B6472EB6006B}" srcId="{58DFA97C-0F49-45F0-9552-17198CE6B688}" destId="{74167F35-20F0-4DE8-914B-752D7C997C50}" srcOrd="1" destOrd="0" parTransId="{D802E583-C553-4394-8325-0D8F75839810}" sibTransId="{1929795A-80A1-4FF5-B634-6B12D2CB3794}"/>
    <dgm:cxn modelId="{6FCA61BD-734A-419E-B429-40BBD9C86395}" srcId="{93D3FC58-AB79-4B31-9105-B2BD79508903}" destId="{DFB42FBD-B03D-45D3-BA99-A6C5E866A095}" srcOrd="0" destOrd="0" parTransId="{81CC162B-BCD1-487C-9822-A2DC327032A3}" sibTransId="{F1203ECD-966A-40D4-90A6-51148645BB41}"/>
    <dgm:cxn modelId="{E9CAF5CA-1FFE-488F-99CD-5F45135BC32A}" type="presOf" srcId="{93D3FC58-AB79-4B31-9105-B2BD79508903}" destId="{9C43DF30-4C2A-4044-AA57-538C11326F58}" srcOrd="0" destOrd="0" presId="urn:microsoft.com/office/officeart/2005/8/layout/radial2"/>
    <dgm:cxn modelId="{420EBC6D-8F95-451F-BA1D-252E6F093BAC}" srcId="{8001071E-2B6B-49E6-9A4C-E6F8927E733F}" destId="{2E26C4E3-C2E7-4E4B-85E4-2F0DFFAA25C0}" srcOrd="0" destOrd="0" parTransId="{125F2F82-FFF5-42C6-A086-DA4F4726A3AB}" sibTransId="{958A512E-DC0F-4962-8ABD-DF54135AFFC5}"/>
    <dgm:cxn modelId="{6F3C67E8-DE37-4293-BCA3-FC2CD24B3A59}" srcId="{DFB42FBD-B03D-45D3-BA99-A6C5E866A095}" destId="{A12A6E76-7E73-4485-9086-9B0324CD4906}" srcOrd="0" destOrd="0" parTransId="{F5CEDED8-9394-48CF-9693-8C13AB9A3D7F}" sibTransId="{F226C8EA-1EB4-4ED1-AF2E-E0374EF28420}"/>
    <dgm:cxn modelId="{2FE1C587-21D8-4839-A965-B03786E1CDC1}" type="presOf" srcId="{81CC162B-BCD1-487C-9822-A2DC327032A3}" destId="{006238B7-FF5D-4980-B452-87CA7B7C28B2}" srcOrd="0" destOrd="0" presId="urn:microsoft.com/office/officeart/2005/8/layout/radial2"/>
    <dgm:cxn modelId="{CCC8F5B1-4E7D-4331-AFD5-7DD380F9A269}" type="presOf" srcId="{DFB42FBD-B03D-45D3-BA99-A6C5E866A095}" destId="{66F49649-D271-40DE-8FDC-11A78800FA61}" srcOrd="0" destOrd="0" presId="urn:microsoft.com/office/officeart/2005/8/layout/radial2"/>
    <dgm:cxn modelId="{DC6DD975-BDAE-40C2-9911-F511C7DED917}" type="presOf" srcId="{0624D031-AA5D-45DA-AD07-EF9FE9D26A10}" destId="{EF6E99B9-2635-4EE9-A578-786666E24116}" srcOrd="0" destOrd="1" presId="urn:microsoft.com/office/officeart/2005/8/layout/radial2"/>
    <dgm:cxn modelId="{6E73816B-EF64-471A-A851-660CDA007D2B}" srcId="{8001071E-2B6B-49E6-9A4C-E6F8927E733F}" destId="{0624D031-AA5D-45DA-AD07-EF9FE9D26A10}" srcOrd="1" destOrd="0" parTransId="{A25E1039-8622-43D5-989C-22FC1F0A007C}" sibTransId="{1C978847-E745-4CE4-8B9D-8F066F06876F}"/>
    <dgm:cxn modelId="{DAE23563-48B6-4A5A-BFE4-18A599E554FF}" type="presOf" srcId="{31B2E8D7-71B3-47F2-81BE-1AAF27972D8F}" destId="{AD3075B9-4137-43A0-85B9-2F99E12A53FB}" srcOrd="0" destOrd="0" presId="urn:microsoft.com/office/officeart/2005/8/layout/radial2"/>
    <dgm:cxn modelId="{F9114BED-1704-47F6-BC2A-37E8E91119FF}" type="presOf" srcId="{A12A6E76-7E73-4485-9086-9B0324CD4906}" destId="{D5479EC5-752C-4E83-80C8-1716D55143EB}" srcOrd="0" destOrd="0" presId="urn:microsoft.com/office/officeart/2005/8/layout/radial2"/>
    <dgm:cxn modelId="{A31AEE6C-6D00-4E8B-8D47-56F228EDFB3D}" type="presOf" srcId="{2E26C4E3-C2E7-4E4B-85E4-2F0DFFAA25C0}" destId="{EF6E99B9-2635-4EE9-A578-786666E24116}" srcOrd="0" destOrd="0" presId="urn:microsoft.com/office/officeart/2005/8/layout/radial2"/>
    <dgm:cxn modelId="{9457B63A-8045-456A-8AD3-5D3852D9F0DA}" type="presOf" srcId="{C423BADC-F307-48A2-BCD2-A00372F51F69}" destId="{69C8D3F8-0318-4B9B-A5EC-01E87746E54E}" srcOrd="0" destOrd="0" presId="urn:microsoft.com/office/officeart/2005/8/layout/radial2"/>
    <dgm:cxn modelId="{3181E933-AF30-40E6-933C-1F120E97594E}" type="presOf" srcId="{D855D4EA-6015-4574-8E4D-22CF86DC5985}" destId="{2BCFBFFF-585A-4DB4-A4C7-1E69189DF111}" srcOrd="0" destOrd="0" presId="urn:microsoft.com/office/officeart/2005/8/layout/radial2"/>
    <dgm:cxn modelId="{C41E2A28-2675-43E1-828C-9A082B7B733E}" srcId="{DFB42FBD-B03D-45D3-BA99-A6C5E866A095}" destId="{B03F4BFE-0BA4-4BD3-B989-0E8599AD31BF}" srcOrd="1" destOrd="0" parTransId="{03B57EAC-E581-40CF-8490-30633A96F4EA}" sibTransId="{82E28D7A-6809-4E34-9A21-A3B4326D4B5A}"/>
    <dgm:cxn modelId="{CF8FBFEB-2015-4579-842E-F07981B71B9B}" type="presOf" srcId="{8001071E-2B6B-49E6-9A4C-E6F8927E733F}" destId="{47AD888A-874D-4DE5-AE95-671362540A65}" srcOrd="0" destOrd="0" presId="urn:microsoft.com/office/officeart/2005/8/layout/radial2"/>
    <dgm:cxn modelId="{7391C896-16DC-4128-8D76-83923E950169}" type="presOf" srcId="{58DFA97C-0F49-45F0-9552-17198CE6B688}" destId="{904D3F26-0FFE-4591-B6C2-02F2DF1C1A16}" srcOrd="0" destOrd="0" presId="urn:microsoft.com/office/officeart/2005/8/layout/radial2"/>
    <dgm:cxn modelId="{0AF780E8-6FA7-4831-88C0-C7410E49D8E0}" type="presParOf" srcId="{9C43DF30-4C2A-4044-AA57-538C11326F58}" destId="{40B48F9D-5DE4-40B7-A84D-646436D75F09}" srcOrd="0" destOrd="0" presId="urn:microsoft.com/office/officeart/2005/8/layout/radial2"/>
    <dgm:cxn modelId="{48033A12-A601-4A5C-8F33-378ACEF38200}" type="presParOf" srcId="{40B48F9D-5DE4-40B7-A84D-646436D75F09}" destId="{3C2BAF2B-7F2C-47D0-86B2-598B64408F6F}" srcOrd="0" destOrd="0" presId="urn:microsoft.com/office/officeart/2005/8/layout/radial2"/>
    <dgm:cxn modelId="{B37F343D-0DBD-4598-B225-2EDB1BD66B46}" type="presParOf" srcId="{3C2BAF2B-7F2C-47D0-86B2-598B64408F6F}" destId="{637C5940-D2CF-4EE9-A1E2-7CBF5523BF2D}" srcOrd="0" destOrd="0" presId="urn:microsoft.com/office/officeart/2005/8/layout/radial2"/>
    <dgm:cxn modelId="{78995059-49F2-4F88-A999-46A887562F34}" type="presParOf" srcId="{3C2BAF2B-7F2C-47D0-86B2-598B64408F6F}" destId="{66F98384-A101-4859-BD2A-10E84B05C1CE}" srcOrd="1" destOrd="0" presId="urn:microsoft.com/office/officeart/2005/8/layout/radial2"/>
    <dgm:cxn modelId="{F7B60E46-EB14-497A-9F3D-48E6ECB9CF65}" type="presParOf" srcId="{40B48F9D-5DE4-40B7-A84D-646436D75F09}" destId="{006238B7-FF5D-4980-B452-87CA7B7C28B2}" srcOrd="1" destOrd="0" presId="urn:microsoft.com/office/officeart/2005/8/layout/radial2"/>
    <dgm:cxn modelId="{75E8F15C-1655-4288-BB20-1984E69CA6A0}" type="presParOf" srcId="{40B48F9D-5DE4-40B7-A84D-646436D75F09}" destId="{74AE9009-8EBB-4859-9266-2E83C3A17467}" srcOrd="2" destOrd="0" presId="urn:microsoft.com/office/officeart/2005/8/layout/radial2"/>
    <dgm:cxn modelId="{1F829A70-A193-45C3-BDE9-0C049FEAD096}" type="presParOf" srcId="{74AE9009-8EBB-4859-9266-2E83C3A17467}" destId="{66F49649-D271-40DE-8FDC-11A78800FA61}" srcOrd="0" destOrd="0" presId="urn:microsoft.com/office/officeart/2005/8/layout/radial2"/>
    <dgm:cxn modelId="{76168DCB-D74C-4C5C-B37C-D156E2F47BA4}" type="presParOf" srcId="{74AE9009-8EBB-4859-9266-2E83C3A17467}" destId="{D5479EC5-752C-4E83-80C8-1716D55143EB}" srcOrd="1" destOrd="0" presId="urn:microsoft.com/office/officeart/2005/8/layout/radial2"/>
    <dgm:cxn modelId="{0FDFDC18-88BE-4AB4-B1FA-DB952266D715}" type="presParOf" srcId="{40B48F9D-5DE4-40B7-A84D-646436D75F09}" destId="{69C8D3F8-0318-4B9B-A5EC-01E87746E54E}" srcOrd="3" destOrd="0" presId="urn:microsoft.com/office/officeart/2005/8/layout/radial2"/>
    <dgm:cxn modelId="{E9F24FC2-2901-4359-B93A-4C302E3FDBFA}" type="presParOf" srcId="{40B48F9D-5DE4-40B7-A84D-646436D75F09}" destId="{4750D39E-E548-4CCC-8549-B2620C9F8792}" srcOrd="4" destOrd="0" presId="urn:microsoft.com/office/officeart/2005/8/layout/radial2"/>
    <dgm:cxn modelId="{DCF7CCAA-AD69-4CAB-9026-D87C44663549}" type="presParOf" srcId="{4750D39E-E548-4CCC-8549-B2620C9F8792}" destId="{904D3F26-0FFE-4591-B6C2-02F2DF1C1A16}" srcOrd="0" destOrd="0" presId="urn:microsoft.com/office/officeart/2005/8/layout/radial2"/>
    <dgm:cxn modelId="{CE3B55D8-8DD4-4828-8523-ED251FBB42C5}" type="presParOf" srcId="{4750D39E-E548-4CCC-8549-B2620C9F8792}" destId="{2BCFBFFF-585A-4DB4-A4C7-1E69189DF111}" srcOrd="1" destOrd="0" presId="urn:microsoft.com/office/officeart/2005/8/layout/radial2"/>
    <dgm:cxn modelId="{7FF73B50-3635-469B-8B44-294AA5D035F7}" type="presParOf" srcId="{40B48F9D-5DE4-40B7-A84D-646436D75F09}" destId="{AD3075B9-4137-43A0-85B9-2F99E12A53FB}" srcOrd="5" destOrd="0" presId="urn:microsoft.com/office/officeart/2005/8/layout/radial2"/>
    <dgm:cxn modelId="{362B7450-F186-4DFB-821E-946C1796AED9}" type="presParOf" srcId="{40B48F9D-5DE4-40B7-A84D-646436D75F09}" destId="{74F8A590-B9C3-4721-BC10-D19072079687}" srcOrd="6" destOrd="0" presId="urn:microsoft.com/office/officeart/2005/8/layout/radial2"/>
    <dgm:cxn modelId="{F3BD80AC-BBFF-4400-A3FC-54F774B2FD87}" type="presParOf" srcId="{74F8A590-B9C3-4721-BC10-D19072079687}" destId="{47AD888A-874D-4DE5-AE95-671362540A65}" srcOrd="0" destOrd="0" presId="urn:microsoft.com/office/officeart/2005/8/layout/radial2"/>
    <dgm:cxn modelId="{D7498A8C-75F0-4D91-BEE2-21E3CB154CC4}" type="presParOf" srcId="{74F8A590-B9C3-4721-BC10-D19072079687}" destId="{EF6E99B9-2635-4EE9-A578-786666E24116}" srcOrd="1" destOrd="0" presId="urn:microsoft.com/office/officeart/2005/8/layout/radial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00D206-E55E-4F0B-AABF-5619D5E6D6AE}" type="datetimeFigureOut">
              <a:rPr lang="en-US" smtClean="0"/>
              <a:pPr/>
              <a:t>12/31/2013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99C16E-F4DA-41A3-A7EE-CC6DD265C13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9C16E-F4DA-41A3-A7EE-CC6DD265C13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31E-390A-43E3-91C4-62BBA0C40853}" type="datetimeFigureOut">
              <a:rPr lang="en-US" smtClean="0"/>
              <a:pPr/>
              <a:t>12/31/2013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5A86-CF54-4535-8331-0C18E9359A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31E-390A-43E3-91C4-62BBA0C40853}" type="datetimeFigureOut">
              <a:rPr lang="en-US" smtClean="0"/>
              <a:pPr/>
              <a:t>12/31/2013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5A86-CF54-4535-8331-0C18E9359A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31E-390A-43E3-91C4-62BBA0C40853}" type="datetimeFigureOut">
              <a:rPr lang="en-US" smtClean="0"/>
              <a:pPr/>
              <a:t>12/31/2013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5A86-CF54-4535-8331-0C18E9359A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31E-390A-43E3-91C4-62BBA0C40853}" type="datetimeFigureOut">
              <a:rPr lang="en-US" smtClean="0"/>
              <a:pPr/>
              <a:t>12/31/2013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5A86-CF54-4535-8331-0C18E9359A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31E-390A-43E3-91C4-62BBA0C40853}" type="datetimeFigureOut">
              <a:rPr lang="en-US" smtClean="0"/>
              <a:pPr/>
              <a:t>12/31/2013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5A86-CF54-4535-8331-0C18E9359A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31E-390A-43E3-91C4-62BBA0C40853}" type="datetimeFigureOut">
              <a:rPr lang="en-US" smtClean="0"/>
              <a:pPr/>
              <a:t>12/31/2013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5A86-CF54-4535-8331-0C18E9359A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31E-390A-43E3-91C4-62BBA0C40853}" type="datetimeFigureOut">
              <a:rPr lang="en-US" smtClean="0"/>
              <a:pPr/>
              <a:t>12/31/2013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5A86-CF54-4535-8331-0C18E9359A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31E-390A-43E3-91C4-62BBA0C40853}" type="datetimeFigureOut">
              <a:rPr lang="en-US" smtClean="0"/>
              <a:pPr/>
              <a:t>12/31/2013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5A86-CF54-4535-8331-0C18E9359A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31E-390A-43E3-91C4-62BBA0C40853}" type="datetimeFigureOut">
              <a:rPr lang="en-US" smtClean="0"/>
              <a:pPr/>
              <a:t>12/31/2013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5A86-CF54-4535-8331-0C18E9359A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31E-390A-43E3-91C4-62BBA0C40853}" type="datetimeFigureOut">
              <a:rPr lang="en-US" smtClean="0"/>
              <a:pPr/>
              <a:t>12/31/2013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5A86-CF54-4535-8331-0C18E9359A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31E-390A-43E3-91C4-62BBA0C40853}" type="datetimeFigureOut">
              <a:rPr lang="en-US" smtClean="0"/>
              <a:pPr/>
              <a:t>12/31/2013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3925A86-CF54-4535-8331-0C18E9359AC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2D8331E-390A-43E3-91C4-62BBA0C40853}" type="datetimeFigureOut">
              <a:rPr lang="en-US" smtClean="0"/>
              <a:pPr/>
              <a:t>12/31/2013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3925A86-CF54-4535-8331-0C18E9359ACA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INTERNAL AUDIT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4495800"/>
            <a:ext cx="7620000" cy="1828800"/>
          </a:xfrm>
        </p:spPr>
        <p:txBody>
          <a:bodyPr>
            <a:normAutofit/>
          </a:bodyPr>
          <a:lstStyle/>
          <a:p>
            <a:r>
              <a:rPr lang="en-US" sz="1600" b="1" dirty="0" smtClean="0"/>
              <a:t>COMPILED BY RAJEEV KUMAR SAH</a:t>
            </a:r>
          </a:p>
          <a:p>
            <a:r>
              <a:rPr lang="en-US" sz="1600" b="1" dirty="0" smtClean="0"/>
              <a:t>MOBILE  NO. 09540206069</a:t>
            </a:r>
          </a:p>
          <a:p>
            <a:r>
              <a:rPr lang="en-US" sz="1600" b="1" dirty="0" smtClean="0"/>
              <a:t>Email:rajeevranjan4231@gmail.com</a:t>
            </a:r>
            <a:endParaRPr lang="en-US" sz="1600" b="1" dirty="0"/>
          </a:p>
        </p:txBody>
      </p:sp>
      <p:pic>
        <p:nvPicPr>
          <p:cNvPr id="5" name="Picture 4" descr="Rajeev 0150_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0" y="0"/>
            <a:ext cx="3505200" cy="2514600"/>
          </a:xfrm>
          <a:prstGeom prst="rect">
            <a:avLst/>
          </a:prstGeom>
        </p:spPr>
      </p:pic>
      <p:pic>
        <p:nvPicPr>
          <p:cNvPr id="6" name="Picture 5" descr="titlebarn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05200"/>
            <a:ext cx="3810000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Coverage Continued…..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Statutory Compliances</a:t>
            </a:r>
          </a:p>
          <a:p>
            <a:r>
              <a:rPr lang="en-US" dirty="0" smtClean="0"/>
              <a:t>VAT &amp; Service Tax</a:t>
            </a:r>
          </a:p>
          <a:p>
            <a:r>
              <a:rPr lang="en-US" dirty="0" smtClean="0"/>
              <a:t>ESI &amp; PF</a:t>
            </a:r>
          </a:p>
          <a:p>
            <a:r>
              <a:rPr lang="en-US" dirty="0" smtClean="0"/>
              <a:t>TDS &amp; TCS</a:t>
            </a:r>
          </a:p>
          <a:p>
            <a:r>
              <a:rPr lang="en-US" dirty="0" smtClean="0"/>
              <a:t>Excise and Customs</a:t>
            </a:r>
          </a:p>
          <a:p>
            <a:r>
              <a:rPr lang="en-US" dirty="0" smtClean="0"/>
              <a:t>Other applicable requirements</a:t>
            </a:r>
          </a:p>
          <a:p>
            <a:endParaRPr lang="en-US" dirty="0"/>
          </a:p>
        </p:txBody>
      </p:sp>
      <p:pic>
        <p:nvPicPr>
          <p:cNvPr id="4" name="Picture 3" descr="MP9004088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2600" y="1981200"/>
            <a:ext cx="3200400" cy="32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Deliverables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audit will be conducted on commensurate with the size and quantum of business. </a:t>
            </a:r>
          </a:p>
          <a:p>
            <a:r>
              <a:rPr lang="en-US" dirty="0" smtClean="0"/>
              <a:t>Frequency of audit: Once in two months</a:t>
            </a:r>
          </a:p>
          <a:p>
            <a:r>
              <a:rPr lang="en-US" dirty="0" smtClean="0"/>
              <a:t>Period of Audit: 8-10 working days</a:t>
            </a:r>
          </a:p>
          <a:p>
            <a:r>
              <a:rPr lang="en-US" dirty="0" smtClean="0"/>
              <a:t>Reports : Within 7 days from completion of audit.</a:t>
            </a:r>
          </a:p>
          <a:p>
            <a:endParaRPr lang="en-US" dirty="0"/>
          </a:p>
        </p:txBody>
      </p:sp>
      <p:pic>
        <p:nvPicPr>
          <p:cNvPr id="4" name="Picture 3" descr="deliv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67200" y="228600"/>
            <a:ext cx="4114800" cy="266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Two CA Candidates</a:t>
            </a:r>
          </a:p>
          <a:p>
            <a:r>
              <a:rPr lang="en-US" dirty="0" smtClean="0"/>
              <a:t>CA Sameer Mittal</a:t>
            </a:r>
          </a:p>
          <a:p>
            <a:r>
              <a:rPr lang="en-US" dirty="0" smtClean="0"/>
              <a:t>CA Alok Jain</a:t>
            </a:r>
          </a:p>
          <a:p>
            <a:r>
              <a:rPr lang="en-US" dirty="0" smtClean="0"/>
              <a:t>One MBA</a:t>
            </a:r>
          </a:p>
          <a:p>
            <a:r>
              <a:rPr lang="en-US" dirty="0" smtClean="0"/>
              <a:t>MBA </a:t>
            </a:r>
            <a:r>
              <a:rPr lang="en-US" dirty="0" err="1" smtClean="0"/>
              <a:t>Vandana</a:t>
            </a:r>
            <a:r>
              <a:rPr lang="en-US" dirty="0" smtClean="0"/>
              <a:t> </a:t>
            </a:r>
            <a:r>
              <a:rPr lang="en-US" dirty="0" err="1" smtClean="0"/>
              <a:t>Aggarwal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MP9004430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9200" y="1371600"/>
            <a:ext cx="3586162" cy="434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Team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CA-Final Candidates</a:t>
            </a:r>
          </a:p>
          <a:p>
            <a:r>
              <a:rPr lang="en-IN" dirty="0" smtClean="0"/>
              <a:t>1. Anurag</a:t>
            </a:r>
          </a:p>
          <a:p>
            <a:r>
              <a:rPr lang="en-IN" dirty="0" smtClean="0"/>
              <a:t>2. Dharmendra Kumar</a:t>
            </a:r>
          </a:p>
          <a:p>
            <a:r>
              <a:rPr lang="en-US" dirty="0" smtClean="0"/>
              <a:t>One IPCC 2</a:t>
            </a:r>
            <a:r>
              <a:rPr lang="en-US" baseline="30000" dirty="0" smtClean="0"/>
              <a:t>nd</a:t>
            </a:r>
            <a:r>
              <a:rPr lang="en-US" dirty="0" smtClean="0"/>
              <a:t> Group Student</a:t>
            </a:r>
          </a:p>
          <a:p>
            <a:r>
              <a:rPr lang="en-IN" dirty="0" smtClean="0"/>
              <a:t>Rajeev Kumar Sah</a:t>
            </a:r>
          </a:p>
          <a:p>
            <a:r>
              <a:rPr lang="en-IN" dirty="0" smtClean="0"/>
              <a:t>Reports Finalised by Qualified Chartered Accountants</a:t>
            </a:r>
          </a:p>
          <a:p>
            <a:pPr>
              <a:buNone/>
            </a:pPr>
            <a:endParaRPr lang="en-IN" dirty="0"/>
          </a:p>
        </p:txBody>
      </p:sp>
      <p:pic>
        <p:nvPicPr>
          <p:cNvPr id="5" name="Picture 4" descr="articl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0"/>
            <a:ext cx="4191000" cy="434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Step of Internal Audit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1. Examination and Evaluation of internal control system</a:t>
            </a:r>
          </a:p>
          <a:p>
            <a:r>
              <a:rPr lang="en-IN" dirty="0" smtClean="0"/>
              <a:t>2. Undertaking risk assesment in focus  area</a:t>
            </a:r>
          </a:p>
          <a:p>
            <a:r>
              <a:rPr lang="en-IN" dirty="0" smtClean="0"/>
              <a:t>3. Review financial &amp; Management information system</a:t>
            </a:r>
          </a:p>
          <a:p>
            <a:r>
              <a:rPr lang="en-IN" dirty="0" smtClean="0"/>
              <a:t>4. Vouching of all income and expenses</a:t>
            </a:r>
          </a:p>
          <a:p>
            <a:r>
              <a:rPr lang="en-IN" dirty="0" smtClean="0"/>
              <a:t>5. Verification of all assets and liabilities </a:t>
            </a:r>
          </a:p>
          <a:p>
            <a:r>
              <a:rPr lang="en-IN" dirty="0" smtClean="0"/>
              <a:t>6. Testing the reliability and timeline of legal complaince 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Step in Vouching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1. Occurence</a:t>
            </a:r>
          </a:p>
          <a:p>
            <a:r>
              <a:rPr lang="en-IN" dirty="0" smtClean="0"/>
              <a:t>2. Completeness</a:t>
            </a:r>
          </a:p>
          <a:p>
            <a:r>
              <a:rPr lang="en-IN" dirty="0" smtClean="0"/>
              <a:t>3. Measurement</a:t>
            </a:r>
          </a:p>
          <a:p>
            <a:r>
              <a:rPr lang="en-IN" dirty="0" smtClean="0"/>
              <a:t>4. Presentation and disclosure</a:t>
            </a:r>
            <a:endParaRPr lang="en-IN" dirty="0"/>
          </a:p>
        </p:txBody>
      </p:sp>
      <p:pic>
        <p:nvPicPr>
          <p:cNvPr id="4" name="Picture 3" descr="positive+attitu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0"/>
            <a:ext cx="3810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Step in Verification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1. Existence</a:t>
            </a:r>
          </a:p>
          <a:p>
            <a:r>
              <a:rPr lang="en-IN" dirty="0" smtClean="0"/>
              <a:t>2. Right and obligation</a:t>
            </a:r>
          </a:p>
          <a:p>
            <a:r>
              <a:rPr lang="en-IN" dirty="0" smtClean="0"/>
              <a:t>3. Completeness</a:t>
            </a:r>
          </a:p>
          <a:p>
            <a:r>
              <a:rPr lang="en-IN" dirty="0" smtClean="0"/>
              <a:t>4. Valuation</a:t>
            </a:r>
          </a:p>
          <a:p>
            <a:r>
              <a:rPr lang="en-IN" dirty="0" smtClean="0"/>
              <a:t>5. Presentation and disclosure</a:t>
            </a:r>
            <a:endParaRPr lang="en-IN" dirty="0"/>
          </a:p>
        </p:txBody>
      </p:sp>
      <p:pic>
        <p:nvPicPr>
          <p:cNvPr id="4" name="Picture 3" descr="Positive-attitu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-152400"/>
            <a:ext cx="3886200" cy="701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What is risk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Risk are those uncertains of  outcomes , which is occurence or not occurance in future for achievement of the objective</a:t>
            </a:r>
            <a:endParaRPr lang="en-IN" dirty="0"/>
          </a:p>
        </p:txBody>
      </p:sp>
      <p:pic>
        <p:nvPicPr>
          <p:cNvPr id="5" name="Picture 4" descr="One-for-the-Job-Good-Skills-and-Great-Personali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00400"/>
            <a:ext cx="9144000" cy="365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Sources of risk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1. Weak Strategy</a:t>
            </a:r>
          </a:p>
          <a:p>
            <a:r>
              <a:rPr lang="en-IN" dirty="0" smtClean="0"/>
              <a:t>2.Unplaned internal control system</a:t>
            </a:r>
          </a:p>
          <a:p>
            <a:r>
              <a:rPr lang="en-IN" dirty="0" smtClean="0"/>
              <a:t>3.Unutilised finance</a:t>
            </a:r>
          </a:p>
          <a:p>
            <a:r>
              <a:rPr lang="en-IN" dirty="0" smtClean="0"/>
              <a:t>4.Fraud</a:t>
            </a:r>
          </a:p>
          <a:p>
            <a:r>
              <a:rPr lang="en-IN" dirty="0" smtClean="0"/>
              <a:t>5.Human resource and lees knowledge management</a:t>
            </a:r>
          </a:p>
          <a:p>
            <a:r>
              <a:rPr lang="en-IN" dirty="0" smtClean="0"/>
              <a:t>6.Non compliance of law</a:t>
            </a:r>
            <a:endParaRPr lang="en-IN" dirty="0"/>
          </a:p>
        </p:txBody>
      </p:sp>
      <p:pic>
        <p:nvPicPr>
          <p:cNvPr id="4" name="Picture 3" descr="ar1206065453002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799" y="4267200"/>
            <a:ext cx="3124201" cy="259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Risk assessment tools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1.Market Survey</a:t>
            </a:r>
          </a:p>
          <a:p>
            <a:r>
              <a:rPr lang="en-IN" dirty="0" smtClean="0"/>
              <a:t>2.Dependency Modelings</a:t>
            </a:r>
          </a:p>
          <a:p>
            <a:r>
              <a:rPr lang="en-IN" dirty="0" smtClean="0"/>
              <a:t>3.SWOT Analysis</a:t>
            </a:r>
          </a:p>
          <a:p>
            <a:r>
              <a:rPr lang="en-IN" dirty="0" smtClean="0"/>
              <a:t>4.Event tree Analysis</a:t>
            </a:r>
          </a:p>
          <a:p>
            <a:r>
              <a:rPr lang="en-IN" dirty="0" smtClean="0"/>
              <a:t>5.BPEST Analysis</a:t>
            </a:r>
          </a:p>
          <a:p>
            <a:r>
              <a:rPr lang="en-IN" dirty="0" smtClean="0"/>
              <a:t>6.Fault free Analysis</a:t>
            </a:r>
          </a:p>
        </p:txBody>
      </p:sp>
      <p:pic>
        <p:nvPicPr>
          <p:cNvPr id="4" name="Picture 3" descr="Depositphotos_2329889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24400"/>
            <a:ext cx="9144000" cy="213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What is Internal Audit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Internal Audit is an independent management function which involves a continuous and critical appraisal of the functioning of an entity with a view to suggest improvement </a:t>
            </a:r>
          </a:p>
          <a:p>
            <a:pPr>
              <a:buNone/>
            </a:pPr>
            <a:r>
              <a:rPr lang="en-IN" dirty="0" smtClean="0"/>
              <a:t>                                    </a:t>
            </a:r>
            <a:r>
              <a:rPr lang="en-IN" dirty="0" smtClean="0">
                <a:solidFill>
                  <a:srgbClr val="FF0000"/>
                </a:solidFill>
              </a:rPr>
              <a:t>AND</a:t>
            </a:r>
          </a:p>
          <a:p>
            <a:pPr>
              <a:buFont typeface="Arial" pitchFamily="34" charset="0"/>
              <a:buChar char="•"/>
            </a:pPr>
            <a:r>
              <a:rPr lang="en-IN" dirty="0" smtClean="0"/>
              <a:t> It including the entity’s risk management and internal control </a:t>
            </a:r>
            <a:r>
              <a:rPr lang="en-IN" dirty="0" err="1" smtClean="0"/>
              <a:t>sytem</a:t>
            </a:r>
            <a:endParaRPr lang="en-IN" dirty="0" smtClean="0"/>
          </a:p>
        </p:txBody>
      </p:sp>
      <p:pic>
        <p:nvPicPr>
          <p:cNvPr id="4" name="Picture 3" descr="communica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799" y="4495800"/>
            <a:ext cx="4648201" cy="236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Risk identification method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1. Surways</a:t>
            </a:r>
          </a:p>
          <a:p>
            <a:r>
              <a:rPr lang="en-IN" dirty="0" smtClean="0"/>
              <a:t>2.Interview</a:t>
            </a:r>
          </a:p>
          <a:p>
            <a:r>
              <a:rPr lang="en-IN" dirty="0" smtClean="0"/>
              <a:t>3.Workshop</a:t>
            </a:r>
            <a:endParaRPr lang="en-IN" dirty="0"/>
          </a:p>
        </p:txBody>
      </p:sp>
      <p:pic>
        <p:nvPicPr>
          <p:cNvPr id="5" name="Picture 4" descr="positive-attitude-in-the-workpla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828800"/>
            <a:ext cx="6477000" cy="50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Audit risk includes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Value addition to the client business is the main moto of Internal Audit Exercise.</a:t>
            </a:r>
          </a:p>
          <a:p>
            <a:r>
              <a:rPr lang="en-US" dirty="0" smtClean="0"/>
              <a:t>Company can achieve its goals in a organised and systematic manner with help of Internal Audit</a:t>
            </a:r>
          </a:p>
          <a:p>
            <a:endParaRPr lang="en-US" dirty="0"/>
          </a:p>
        </p:txBody>
      </p:sp>
      <p:pic>
        <p:nvPicPr>
          <p:cNvPr id="4" name="Picture 3" descr="MC900198108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10200" y="228600"/>
            <a:ext cx="2934077" cy="25394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mtClean="0"/>
              <a:t>                 THANK </a:t>
            </a:r>
            <a:r>
              <a:rPr lang="en-IN" dirty="0" smtClean="0"/>
              <a:t>YOU</a:t>
            </a:r>
            <a:endParaRPr lang="en-IN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Objective of internal Audit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1. Internal policy complaince</a:t>
            </a:r>
          </a:p>
          <a:p>
            <a:r>
              <a:rPr lang="en-IN" dirty="0" smtClean="0"/>
              <a:t>2. Regulatory policy complaince</a:t>
            </a:r>
          </a:p>
          <a:p>
            <a:r>
              <a:rPr lang="en-IN" dirty="0" smtClean="0"/>
              <a:t>3. Process management</a:t>
            </a:r>
          </a:p>
          <a:p>
            <a:r>
              <a:rPr lang="en-IN" dirty="0" smtClean="0"/>
              <a:t>4. Training and development</a:t>
            </a:r>
            <a:endParaRPr lang="en-IN" dirty="0"/>
          </a:p>
        </p:txBody>
      </p:sp>
      <p:pic>
        <p:nvPicPr>
          <p:cNvPr id="4" name="Picture 3" descr="9-good.behaviou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1981200"/>
            <a:ext cx="3581400" cy="3581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838200"/>
            <a:ext cx="8183880" cy="5105400"/>
          </a:xfrm>
        </p:spPr>
        <p:txBody>
          <a:bodyPr numCol="2">
            <a:noAutofit/>
          </a:bodyPr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Audit is fact finding exercise to show hidden things to the light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pic>
        <p:nvPicPr>
          <p:cNvPr id="6" name="Picture 5" descr="Audi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76800" y="1295400"/>
            <a:ext cx="3534817" cy="441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            Why Internal Audit?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r>
              <a:rPr lang="en-US" sz="2800" b="1" dirty="0" smtClean="0"/>
              <a:t>Legal and Statutory Requirement</a:t>
            </a:r>
          </a:p>
          <a:p>
            <a:r>
              <a:rPr lang="en-US" dirty="0" smtClean="0"/>
              <a:t>As per Companies Act 1956 : </a:t>
            </a:r>
          </a:p>
          <a:p>
            <a:pPr>
              <a:buNone/>
            </a:pPr>
            <a:r>
              <a:rPr lang="en-US" dirty="0" smtClean="0"/>
              <a:t>	Internal Audit system is compulsory if,</a:t>
            </a:r>
          </a:p>
          <a:p>
            <a:pPr>
              <a:buNone/>
            </a:pPr>
            <a:r>
              <a:rPr lang="en-US" dirty="0" smtClean="0"/>
              <a:t>	a. Paid-up capital and reserves exceeding </a:t>
            </a:r>
            <a:r>
              <a:rPr lang="en-US" b="1" dirty="0" smtClean="0"/>
              <a:t>Rs. 50 lakhs </a:t>
            </a:r>
            <a:r>
              <a:rPr lang="en-US" dirty="0" smtClean="0"/>
              <a:t>as at the commencement of the FY. or</a:t>
            </a:r>
          </a:p>
          <a:p>
            <a:pPr>
              <a:buNone/>
            </a:pPr>
            <a:r>
              <a:rPr lang="en-US" dirty="0" smtClean="0"/>
              <a:t>	b. Having an average annual turnover exceeding  </a:t>
            </a:r>
            <a:r>
              <a:rPr lang="en-US" b="1" dirty="0" smtClean="0"/>
              <a:t>Rs.5.00 crores </a:t>
            </a:r>
            <a:r>
              <a:rPr lang="en-US" dirty="0" smtClean="0"/>
              <a:t>for a period of three consecutive FY’s immediately preceding the FY concerned,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7" name="Picture 6" descr="Question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152400"/>
            <a:ext cx="1362075" cy="1908175"/>
          </a:xfrm>
          <a:prstGeom prst="rect">
            <a:avLst/>
          </a:prstGeom>
        </p:spPr>
      </p:pic>
      <p:pic>
        <p:nvPicPr>
          <p:cNvPr id="8" name="Picture 7" descr="legal and stat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3200" y="1981200"/>
            <a:ext cx="1826057" cy="18278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Why Internal Audit? Continued…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Management Requirement</a:t>
            </a:r>
          </a:p>
          <a:p>
            <a:r>
              <a:rPr lang="en-US" dirty="0" smtClean="0"/>
              <a:t>To ensure error free accounting</a:t>
            </a:r>
          </a:p>
          <a:p>
            <a:r>
              <a:rPr lang="en-US" dirty="0" smtClean="0"/>
              <a:t>To support statutory audit</a:t>
            </a:r>
          </a:p>
          <a:p>
            <a:r>
              <a:rPr lang="en-US" dirty="0" smtClean="0"/>
              <a:t>To have proper control over business</a:t>
            </a:r>
          </a:p>
          <a:p>
            <a:r>
              <a:rPr lang="en-US" dirty="0" smtClean="0"/>
              <a:t>To control on the size of operations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mgt reqt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91360" y="2286000"/>
            <a:ext cx="2511353" cy="3462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Internal Audit 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Correct financial figures</a:t>
            </a:r>
          </a:p>
          <a:p>
            <a:r>
              <a:rPr lang="en-US" dirty="0" smtClean="0"/>
              <a:t>No deviation in process</a:t>
            </a:r>
          </a:p>
          <a:p>
            <a:r>
              <a:rPr lang="en-US" dirty="0" smtClean="0"/>
              <a:t>Timely work completion</a:t>
            </a:r>
          </a:p>
          <a:p>
            <a:r>
              <a:rPr lang="en-US" dirty="0" smtClean="0"/>
              <a:t>Reduction in reconciliation</a:t>
            </a:r>
          </a:p>
          <a:p>
            <a:r>
              <a:rPr lang="en-US" dirty="0" smtClean="0"/>
              <a:t>Delegation of work</a:t>
            </a:r>
          </a:p>
          <a:p>
            <a:r>
              <a:rPr lang="en-US" dirty="0" smtClean="0"/>
              <a:t>Detection of errors and frauds</a:t>
            </a:r>
          </a:p>
          <a:p>
            <a:r>
              <a:rPr lang="en-US" dirty="0" smtClean="0"/>
              <a:t>Proper place of documents and records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Content Placeholder 3" descr="benifit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00800" y="2057400"/>
            <a:ext cx="2287116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810512"/>
          </a:xfrm>
        </p:spPr>
        <p:txBody>
          <a:bodyPr>
            <a:normAutofit/>
          </a:bodyPr>
          <a:lstStyle/>
          <a:p>
            <a:r>
              <a:rPr lang="en-US" sz="4800" dirty="0" smtClean="0"/>
              <a:t>Risks of not having Internal Audit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Chances of conflict and delay in accounting</a:t>
            </a:r>
          </a:p>
          <a:p>
            <a:r>
              <a:rPr lang="en-US" dirty="0" smtClean="0"/>
              <a:t>Affects day to day activity by</a:t>
            </a:r>
          </a:p>
          <a:p>
            <a:pPr lvl="1"/>
            <a:r>
              <a:rPr lang="en-US" dirty="0" smtClean="0"/>
              <a:t>Increase in Reconciliation activity</a:t>
            </a:r>
          </a:p>
          <a:p>
            <a:pPr lvl="1"/>
            <a:r>
              <a:rPr lang="en-US" dirty="0" smtClean="0"/>
              <a:t>Documentation problem</a:t>
            </a:r>
          </a:p>
          <a:p>
            <a:r>
              <a:rPr lang="en-US" dirty="0" smtClean="0"/>
              <a:t>Delay in closing books of accounts</a:t>
            </a:r>
          </a:p>
          <a:p>
            <a:r>
              <a:rPr lang="en-US" dirty="0" smtClean="0"/>
              <a:t>Lack of track on business</a:t>
            </a:r>
          </a:p>
          <a:p>
            <a:r>
              <a:rPr lang="en-US" dirty="0" smtClean="0"/>
              <a:t>Non compliance of statutory regulation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ris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0"/>
            <a:ext cx="8260386" cy="18287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Areas of Coverage in Internal Audit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Vouching (100%)</a:t>
            </a:r>
          </a:p>
          <a:p>
            <a:r>
              <a:rPr lang="en-US" dirty="0" smtClean="0"/>
              <a:t>Cash and Bank </a:t>
            </a:r>
          </a:p>
          <a:p>
            <a:r>
              <a:rPr lang="en-US" dirty="0" smtClean="0"/>
              <a:t>Income and Expenses</a:t>
            </a:r>
          </a:p>
          <a:p>
            <a:r>
              <a:rPr lang="en-US" dirty="0" smtClean="0"/>
              <a:t>Capital and Petty expenses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Verification</a:t>
            </a:r>
          </a:p>
          <a:p>
            <a:r>
              <a:rPr lang="en-US" dirty="0" smtClean="0"/>
              <a:t>Purchases and Sales</a:t>
            </a:r>
          </a:p>
          <a:p>
            <a:r>
              <a:rPr lang="en-US" dirty="0" smtClean="0"/>
              <a:t>Debtors and Creditors</a:t>
            </a:r>
          </a:p>
          <a:p>
            <a:r>
              <a:rPr lang="en-US" dirty="0" smtClean="0"/>
              <a:t>Ledger  Scrutiny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coverage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3600" y="1981200"/>
            <a:ext cx="2215286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622</TotalTime>
  <Words>567</Words>
  <Application>Microsoft Office PowerPoint</Application>
  <PresentationFormat>On-screen Show (4:3)</PresentationFormat>
  <Paragraphs>159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Flow</vt:lpstr>
      <vt:lpstr>INTERNAL AUDIT</vt:lpstr>
      <vt:lpstr>What is Internal Audit</vt:lpstr>
      <vt:lpstr>Objective of internal Audit</vt:lpstr>
      <vt:lpstr>  Audit is fact finding exercise to show hidden things to the light     </vt:lpstr>
      <vt:lpstr>                       Why Internal Audit?  </vt:lpstr>
      <vt:lpstr> Why Internal Audit? Continued…</vt:lpstr>
      <vt:lpstr>Benefits of Internal Audit  </vt:lpstr>
      <vt:lpstr>Risks of not having Internal Audit</vt:lpstr>
      <vt:lpstr>Areas of Coverage in Internal Audit</vt:lpstr>
      <vt:lpstr>Coverage Continued…..</vt:lpstr>
      <vt:lpstr>Deliverables</vt:lpstr>
      <vt:lpstr>Our Team</vt:lpstr>
      <vt:lpstr>Our Team</vt:lpstr>
      <vt:lpstr>Step of Internal Audit</vt:lpstr>
      <vt:lpstr>Step in Vouching </vt:lpstr>
      <vt:lpstr>Step in Verification</vt:lpstr>
      <vt:lpstr>What is risk</vt:lpstr>
      <vt:lpstr>Sources of risk</vt:lpstr>
      <vt:lpstr>Risk assessment tools</vt:lpstr>
      <vt:lpstr>Risk identification method</vt:lpstr>
      <vt:lpstr>Audit risk includes</vt:lpstr>
      <vt:lpstr>Conclution</vt:lpstr>
      <vt:lpstr>                 THANK YOU</vt:lpstr>
    </vt:vector>
  </TitlesOfParts>
  <Company>14.12.2011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INTERNAL AUDIT</dc:title>
  <dc:creator>User</dc:creator>
  <cp:lastModifiedBy>HP</cp:lastModifiedBy>
  <cp:revision>132</cp:revision>
  <dcterms:created xsi:type="dcterms:W3CDTF">2012-03-27T07:54:14Z</dcterms:created>
  <dcterms:modified xsi:type="dcterms:W3CDTF">2013-12-31T18:20:13Z</dcterms:modified>
</cp:coreProperties>
</file>