
<file path=[Content_Types].xml><?xml version="1.0" encoding="utf-8"?>
<Types xmlns="http://schemas.openxmlformats.org/package/2006/content-types">
  <Override PartName="/ppt/slides/slide29.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diagrams/colors11.xml" ContentType="application/vnd.openxmlformats-officedocument.drawingml.diagramColors+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diagrams/layout9.xml" ContentType="application/vnd.openxmlformats-officedocument.drawingml.diagramLayout+xml"/>
  <Override PartName="/ppt/diagrams/data11.xml" ContentType="application/vnd.openxmlformats-officedocument.drawingml.diagramData+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diagrams/layout7.xml" ContentType="application/vnd.openxmlformats-officedocument.drawingml.diagramLayout+xml"/>
  <Override PartName="/ppt/diagrams/data8.xml" ContentType="application/vnd.openxmlformats-officedocument.drawingml.diagramData+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5.xml" ContentType="application/vnd.openxmlformats-officedocument.drawingml.diagramLayout+xml"/>
  <Override PartName="/ppt/diagrams/data6.xml" ContentType="application/vnd.openxmlformats-officedocument.drawingml.diagramData+xml"/>
  <Override PartName="/ppt/diagrams/layout3.xml" ContentType="application/vnd.openxmlformats-officedocument.drawingml.diagramLayout+xml"/>
  <Override PartName="/ppt/diagrams/data4.xml" ContentType="application/vnd.openxmlformats-officedocument.drawingml.diagramData+xml"/>
  <Override PartName="/ppt/diagrams/colors8.xml" ContentType="application/vnd.openxmlformats-officedocument.drawingml.diagramColors+xml"/>
  <Override PartName="/ppt/diagrams/layout1.xml" ContentType="application/vnd.openxmlformats-officedocument.drawingml.diagramLayout+xml"/>
  <Override PartName="/ppt/diagrams/data2.xml" ContentType="application/vnd.openxmlformats-officedocument.drawingml.diagramData+xml"/>
  <Override PartName="/ppt/diagrams/colors6.xml" ContentType="application/vnd.openxmlformats-officedocument.drawingml.diagramColors+xml"/>
  <Override PartName="/ppt/diagrams/quickStyle9.xml" ContentType="application/vnd.openxmlformats-officedocument.drawingml.diagramStyle+xml"/>
  <Override PartName="/ppt/diagrams/quickStyle11.xml" ContentType="application/vnd.openxmlformats-officedocument.drawingml.diagramStyl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colors4.xml" ContentType="application/vnd.openxmlformats-officedocument.drawingml.diagramColors+xml"/>
  <Override PartName="/ppt/diagrams/quickStyle7.xml" ContentType="application/vnd.openxmlformats-officedocument.drawingml.diagramStyle+xml"/>
  <Override PartName="/ppt/diagrams/layout11.xml" ContentType="application/vnd.openxmlformats-officedocument.drawingml.diagram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diagrams/colors2.xml" ContentType="application/vnd.openxmlformats-officedocument.drawingml.diagramColors+xml"/>
  <Override PartName="/ppt/diagrams/quickStyle5.xml" ContentType="application/vnd.openxmlformats-officedocument.drawingml.diagramStyle+xml"/>
  <Override PartName="/ppt/notesSlides/notesSlide1.xml" ContentType="application/vnd.openxmlformats-officedocument.presentationml.notesSlide+xml"/>
  <Override PartName="/ppt/diagrams/colors12.xml" ContentType="application/vnd.openxmlformats-officedocument.drawingml.diagramColors+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quickStyle3.xml" ContentType="application/vnd.openxmlformats-officedocument.drawingml.diagramStyle+xml"/>
  <Override PartName="/ppt/diagrams/colors10.xml" ContentType="application/vnd.openxmlformats-officedocument.drawingml.diagramColors+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Override PartName="/ppt/diagrams/layout8.xml" ContentType="application/vnd.openxmlformats-officedocument.drawingml.diagramLayout+xml"/>
  <Override PartName="/ppt/diagrams/data12.xml" ContentType="application/vnd.openxmlformats-officedocument.drawingml.diagramData+xml"/>
  <Override PartName="/ppt/presentation.xml" ContentType="application/vnd.ms-powerpoint.presentation.macroEnabled.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diagrams/layout6.xml" ContentType="application/vnd.openxmlformats-officedocument.drawingml.diagramLayout+xml"/>
  <Override PartName="/ppt/diagrams/data9.xml" ContentType="application/vnd.openxmlformats-officedocument.drawingml.diagramData+xml"/>
  <Override PartName="/ppt/diagrams/data10.xml" ContentType="application/vnd.openxmlformats-officedocument.drawingml.diagramData+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diagrams/layout4.xml" ContentType="application/vnd.openxmlformats-officedocument.drawingml.diagramLayout+xml"/>
  <Override PartName="/ppt/diagrams/data7.xml" ContentType="application/vnd.openxmlformats-officedocument.drawingml.diagramData+xml"/>
  <Override PartName="/ppt/diagrams/colors9.xml" ContentType="application/vnd.openxmlformats-officedocument.drawingml.diagramColors+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data5.xml" ContentType="application/vnd.openxmlformats-officedocument.drawingml.diagramData+xml"/>
  <Override PartName="/ppt/diagrams/colors7.xml" ContentType="application/vnd.openxmlformats-officedocument.drawingml.diagramColors+xml"/>
  <Override PartName="/ppt/diagrams/quickStyle12.xml" ContentType="application/vnd.openxmlformats-officedocument.drawingml.diagramStyle+xml"/>
  <Override PartName="/ppt/diagrams/data3.xml" ContentType="application/vnd.openxmlformats-officedocument.drawingml.diagramData+xml"/>
  <Override PartName="/ppt/diagrams/colors5.xml" ContentType="application/vnd.openxmlformats-officedocument.drawingml.diagramColors+xml"/>
  <Override PartName="/ppt/diagrams/quickStyle8.xml" ContentType="application/vnd.openxmlformats-officedocument.drawingml.diagramStyle+xml"/>
  <Override PartName="/ppt/diagrams/quickStyle10.xml" ContentType="application/vnd.openxmlformats-officedocument.drawingml.diagramStyle+xml"/>
  <Override PartName="/ppt/slides/slide8.xml" ContentType="application/vnd.openxmlformats-officedocument.presentationml.slide+xml"/>
  <Override PartName="/ppt/diagrams/data1.xml" ContentType="application/vnd.openxmlformats-officedocument.drawingml.diagramData+xml"/>
  <Override PartName="/ppt/diagrams/colors3.xml" ContentType="application/vnd.openxmlformats-officedocument.drawingml.diagramColors+xml"/>
  <Override PartName="/ppt/diagrams/quickStyle6.xml" ContentType="application/vnd.openxmlformats-officedocument.drawingml.diagramStyle+xml"/>
  <Override PartName="/ppt/diagrams/layout12.xml" ContentType="application/vnd.openxmlformats-officedocument.drawingml.diagramLayout+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diagrams/layout10.xml" ContentType="application/vnd.openxmlformats-officedocument.drawingml.diagramLayout+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257" r:id="rId2"/>
    <p:sldId id="258" r:id="rId3"/>
    <p:sldId id="268" r:id="rId4"/>
    <p:sldId id="260" r:id="rId5"/>
    <p:sldId id="265" r:id="rId6"/>
    <p:sldId id="261" r:id="rId7"/>
    <p:sldId id="262" r:id="rId8"/>
    <p:sldId id="264" r:id="rId9"/>
    <p:sldId id="267" r:id="rId10"/>
    <p:sldId id="269" r:id="rId11"/>
    <p:sldId id="270" r:id="rId12"/>
    <p:sldId id="271" r:id="rId13"/>
    <p:sldId id="272" r:id="rId14"/>
    <p:sldId id="273" r:id="rId15"/>
    <p:sldId id="274" r:id="rId16"/>
    <p:sldId id="275" r:id="rId17"/>
    <p:sldId id="276" r:id="rId18"/>
    <p:sldId id="277" r:id="rId19"/>
    <p:sldId id="281" r:id="rId20"/>
    <p:sldId id="282" r:id="rId21"/>
    <p:sldId id="283" r:id="rId22"/>
    <p:sldId id="291" r:id="rId23"/>
    <p:sldId id="286" r:id="rId24"/>
    <p:sldId id="292" r:id="rId25"/>
    <p:sldId id="284" r:id="rId26"/>
    <p:sldId id="285" r:id="rId27"/>
    <p:sldId id="287" r:id="rId28"/>
    <p:sldId id="290" r:id="rId29"/>
    <p:sldId id="288" r:id="rId30"/>
    <p:sldId id="289" r:id="rId31"/>
    <p:sldId id="293" r:id="rId32"/>
    <p:sldId id="294" r:id="rId33"/>
    <p:sldId id="295" r:id="rId34"/>
    <p:sldId id="296" r:id="rId3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iagrams/_rels/data2.xml.rels><?xml version="1.0" encoding="UTF-8" standalone="yes"?>
<Relationships xmlns="http://schemas.openxmlformats.org/package/2006/relationships"><Relationship Id="rId1" Type="http://schemas.openxmlformats.org/officeDocument/2006/relationships/image" Target="../media/image4.jpeg"/></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1A3F042-4F9B-4AA8-B095-FCB57CF14692}" type="doc">
      <dgm:prSet loTypeId="urn:microsoft.com/office/officeart/2005/8/layout/hierarchy4" loCatId="hierarchy" qsTypeId="urn:microsoft.com/office/officeart/2005/8/quickstyle/3d2" qsCatId="3D" csTypeId="urn:microsoft.com/office/officeart/2005/8/colors/accent2_2" csCatId="accent2" phldr="1"/>
      <dgm:spPr/>
      <dgm:t>
        <a:bodyPr/>
        <a:lstStyle/>
        <a:p>
          <a:endParaRPr lang="en-US"/>
        </a:p>
      </dgm:t>
    </dgm:pt>
    <dgm:pt modelId="{04C881DC-0EEB-4967-B53E-AE35A43D1C31}">
      <dgm:prSet phldrT="[Text]" custT="1"/>
      <dgm:spPr/>
      <dgm:t>
        <a:bodyPr/>
        <a:lstStyle/>
        <a:p>
          <a:r>
            <a:rPr lang="en-US" sz="3000" dirty="0" smtClean="0">
              <a:latin typeface="Times New Roman" pitchFamily="18" charset="0"/>
              <a:cs typeface="Times New Roman" pitchFamily="18" charset="0"/>
            </a:rPr>
            <a:t>Source to Read Income Tax</a:t>
          </a:r>
          <a:endParaRPr lang="en-US" sz="3000" dirty="0">
            <a:latin typeface="Times New Roman" pitchFamily="18" charset="0"/>
            <a:cs typeface="Times New Roman" pitchFamily="18" charset="0"/>
          </a:endParaRPr>
        </a:p>
      </dgm:t>
    </dgm:pt>
    <dgm:pt modelId="{5842257E-4BBF-4782-BF71-D30117216D64}" type="parTrans" cxnId="{94226449-B0D3-4775-A3F3-C7F5263A0E34}">
      <dgm:prSet/>
      <dgm:spPr/>
      <dgm:t>
        <a:bodyPr/>
        <a:lstStyle/>
        <a:p>
          <a:endParaRPr lang="en-US"/>
        </a:p>
      </dgm:t>
    </dgm:pt>
    <dgm:pt modelId="{F7B12A9C-D684-4C38-9081-02C3DEB6A4E7}" type="sibTrans" cxnId="{94226449-B0D3-4775-A3F3-C7F5263A0E34}">
      <dgm:prSet/>
      <dgm:spPr/>
      <dgm:t>
        <a:bodyPr/>
        <a:lstStyle/>
        <a:p>
          <a:endParaRPr lang="en-US"/>
        </a:p>
      </dgm:t>
    </dgm:pt>
    <dgm:pt modelId="{91B7B3C2-CC7F-4E19-85EE-95AF7824877E}">
      <dgm:prSet phldrT="[Text]" custT="1"/>
      <dgm:spPr/>
      <dgm:t>
        <a:bodyPr/>
        <a:lstStyle/>
        <a:p>
          <a:r>
            <a:rPr lang="en-US" sz="2000" dirty="0" smtClean="0">
              <a:latin typeface="Times New Roman" pitchFamily="18" charset="0"/>
              <a:cs typeface="Times New Roman" pitchFamily="18" charset="0"/>
            </a:rPr>
            <a:t>Income Tax Act 1961</a:t>
          </a:r>
        </a:p>
        <a:p>
          <a:endParaRPr lang="en-US" sz="1600" dirty="0" smtClean="0">
            <a:latin typeface="Times New Roman" pitchFamily="18" charset="0"/>
            <a:cs typeface="Times New Roman" pitchFamily="18" charset="0"/>
          </a:endParaRPr>
        </a:p>
        <a:p>
          <a:r>
            <a:rPr lang="en-US" sz="1600" dirty="0" smtClean="0">
              <a:latin typeface="Times New Roman" pitchFamily="18" charset="0"/>
              <a:cs typeface="Times New Roman" pitchFamily="18" charset="0"/>
            </a:rPr>
            <a:t>(Income tax act covers basic provisions of income tax, Assessment procedures, Penalties &amp; prosecutions i.e. computation of income, computation of tax liability etc.)</a:t>
          </a:r>
          <a:endParaRPr lang="en-US" sz="1600" dirty="0">
            <a:latin typeface="Times New Roman" pitchFamily="18" charset="0"/>
            <a:cs typeface="Times New Roman" pitchFamily="18" charset="0"/>
          </a:endParaRPr>
        </a:p>
      </dgm:t>
    </dgm:pt>
    <dgm:pt modelId="{EF5A9D6E-67AF-49E2-8627-22A14E1911C8}" type="parTrans" cxnId="{E5FAFAFA-B955-4C39-80E1-D90589938F81}">
      <dgm:prSet/>
      <dgm:spPr/>
      <dgm:t>
        <a:bodyPr/>
        <a:lstStyle/>
        <a:p>
          <a:endParaRPr lang="en-US"/>
        </a:p>
      </dgm:t>
    </dgm:pt>
    <dgm:pt modelId="{63231369-088D-495F-9689-52356BD77B1D}" type="sibTrans" cxnId="{E5FAFAFA-B955-4C39-80E1-D90589938F81}">
      <dgm:prSet/>
      <dgm:spPr/>
      <dgm:t>
        <a:bodyPr/>
        <a:lstStyle/>
        <a:p>
          <a:endParaRPr lang="en-US"/>
        </a:p>
      </dgm:t>
    </dgm:pt>
    <dgm:pt modelId="{CF9D8B94-11CF-4CA3-B1CE-FB3D53A480A5}">
      <dgm:prSet phldrT="[Text]" custT="1"/>
      <dgm:spPr/>
      <dgm:t>
        <a:bodyPr/>
        <a:lstStyle/>
        <a:p>
          <a:r>
            <a:rPr lang="en-US" sz="2000" dirty="0" smtClean="0">
              <a:latin typeface="Times New Roman" pitchFamily="18" charset="0"/>
              <a:cs typeface="Times New Roman" pitchFamily="18" charset="0"/>
            </a:rPr>
            <a:t>Annual Finance Act</a:t>
          </a:r>
        </a:p>
        <a:p>
          <a:endParaRPr lang="en-US" sz="2000" dirty="0" smtClean="0">
            <a:latin typeface="Times New Roman" pitchFamily="18" charset="0"/>
            <a:cs typeface="Times New Roman" pitchFamily="18" charset="0"/>
          </a:endParaRPr>
        </a:p>
        <a:p>
          <a:r>
            <a:rPr lang="en-US" sz="1600" dirty="0" smtClean="0">
              <a:latin typeface="Times New Roman" pitchFamily="18" charset="0"/>
              <a:cs typeface="Times New Roman" pitchFamily="18" charset="0"/>
            </a:rPr>
            <a:t>(Finance Act tells about the rates of tax in advance i.e. rates of tax for the year in which </a:t>
          </a:r>
          <a:r>
            <a:rPr lang="en-US" sz="1600" dirty="0" err="1" smtClean="0">
              <a:latin typeface="Times New Roman" pitchFamily="18" charset="0"/>
              <a:cs typeface="Times New Roman" pitchFamily="18" charset="0"/>
            </a:rPr>
            <a:t>assessee</a:t>
          </a:r>
          <a:r>
            <a:rPr lang="en-US" sz="1600" dirty="0" smtClean="0">
              <a:latin typeface="Times New Roman" pitchFamily="18" charset="0"/>
              <a:cs typeface="Times New Roman" pitchFamily="18" charset="0"/>
            </a:rPr>
            <a:t> would earn the income. For e.g..Finance act 2014 tells about the rates of tax for assessment year 2014-15 i.e. for the previous year 2014-14</a:t>
          </a:r>
          <a:endParaRPr lang="en-US" sz="1600" dirty="0">
            <a:latin typeface="Times New Roman" pitchFamily="18" charset="0"/>
            <a:cs typeface="Times New Roman" pitchFamily="18" charset="0"/>
          </a:endParaRPr>
        </a:p>
      </dgm:t>
    </dgm:pt>
    <dgm:pt modelId="{3297B625-8C95-49AC-ACB3-AE3BB7291005}" type="parTrans" cxnId="{0A302746-39EC-4F3B-8A01-A58C050B2C3D}">
      <dgm:prSet/>
      <dgm:spPr/>
      <dgm:t>
        <a:bodyPr/>
        <a:lstStyle/>
        <a:p>
          <a:endParaRPr lang="en-US"/>
        </a:p>
      </dgm:t>
    </dgm:pt>
    <dgm:pt modelId="{C2BA8FEC-CE61-4689-B088-9E9F8B5BB488}" type="sibTrans" cxnId="{0A302746-39EC-4F3B-8A01-A58C050B2C3D}">
      <dgm:prSet/>
      <dgm:spPr/>
      <dgm:t>
        <a:bodyPr/>
        <a:lstStyle/>
        <a:p>
          <a:endParaRPr lang="en-US"/>
        </a:p>
      </dgm:t>
    </dgm:pt>
    <dgm:pt modelId="{161406AF-C15A-4790-8227-3FBE989E66DC}">
      <dgm:prSet phldrT="[Text]" custT="1"/>
      <dgm:spPr/>
      <dgm:t>
        <a:bodyPr/>
        <a:lstStyle/>
        <a:p>
          <a:r>
            <a:rPr lang="en-US" sz="2000" dirty="0" smtClean="0">
              <a:latin typeface="Times New Roman" pitchFamily="18" charset="0"/>
              <a:cs typeface="Times New Roman" pitchFamily="18" charset="0"/>
            </a:rPr>
            <a:t>Income Tax Rules 1962</a:t>
          </a:r>
        </a:p>
        <a:p>
          <a:endParaRPr lang="en-US" sz="2000" dirty="0" smtClean="0">
            <a:latin typeface="Times New Roman" pitchFamily="18" charset="0"/>
            <a:cs typeface="Times New Roman" pitchFamily="18" charset="0"/>
          </a:endParaRPr>
        </a:p>
        <a:p>
          <a:r>
            <a:rPr lang="en-US" sz="1600" dirty="0" smtClean="0">
              <a:latin typeface="Times New Roman" pitchFamily="18" charset="0"/>
              <a:cs typeface="Times New Roman" pitchFamily="18" charset="0"/>
            </a:rPr>
            <a:t>(Rules are made to carry out basic provisions of income tax effectively and efficiently. However in any case rules cannot override the basic provisions to income tax i.e. rules are sub-ordinate to the act.)</a:t>
          </a:r>
          <a:endParaRPr lang="en-US" sz="1600" dirty="0">
            <a:latin typeface="Times New Roman" pitchFamily="18" charset="0"/>
            <a:cs typeface="Times New Roman" pitchFamily="18" charset="0"/>
          </a:endParaRPr>
        </a:p>
      </dgm:t>
    </dgm:pt>
    <dgm:pt modelId="{32967D33-88A5-4540-9530-34AAA7A3423E}" type="parTrans" cxnId="{BCDB90B6-6545-4B3A-9E5E-D199D8856626}">
      <dgm:prSet/>
      <dgm:spPr/>
      <dgm:t>
        <a:bodyPr/>
        <a:lstStyle/>
        <a:p>
          <a:endParaRPr lang="en-US"/>
        </a:p>
      </dgm:t>
    </dgm:pt>
    <dgm:pt modelId="{0A445074-CD0E-41A4-9996-B9BE7B8D161A}" type="sibTrans" cxnId="{BCDB90B6-6545-4B3A-9E5E-D199D8856626}">
      <dgm:prSet/>
      <dgm:spPr/>
      <dgm:t>
        <a:bodyPr/>
        <a:lstStyle/>
        <a:p>
          <a:endParaRPr lang="en-US"/>
        </a:p>
      </dgm:t>
    </dgm:pt>
    <dgm:pt modelId="{95F3A711-B657-429A-9F9E-61EB5A8D6C86}">
      <dgm:prSet phldrT="[Text]" custT="1"/>
      <dgm:spPr/>
      <dgm:t>
        <a:bodyPr/>
        <a:lstStyle/>
        <a:p>
          <a:r>
            <a:rPr lang="en-US" sz="2000" dirty="0" smtClean="0">
              <a:latin typeface="Times New Roman" pitchFamily="18" charset="0"/>
              <a:cs typeface="Times New Roman" pitchFamily="18" charset="0"/>
            </a:rPr>
            <a:t>Circulars &amp; Notification</a:t>
          </a:r>
        </a:p>
        <a:p>
          <a:endParaRPr lang="en-US" sz="2000" dirty="0" smtClean="0">
            <a:latin typeface="Times New Roman" pitchFamily="18" charset="0"/>
            <a:cs typeface="Times New Roman" pitchFamily="18" charset="0"/>
          </a:endParaRPr>
        </a:p>
        <a:p>
          <a:r>
            <a:rPr lang="en-US" sz="1600" dirty="0" smtClean="0">
              <a:latin typeface="Times New Roman" pitchFamily="18" charset="0"/>
              <a:cs typeface="Times New Roman" pitchFamily="18" charset="0"/>
            </a:rPr>
            <a:t>(Circulars are issued for internal department workings i.e. circulars cannot bind </a:t>
          </a:r>
          <a:r>
            <a:rPr lang="en-US" sz="1600" dirty="0" err="1" smtClean="0">
              <a:latin typeface="Times New Roman" pitchFamily="18" charset="0"/>
              <a:cs typeface="Times New Roman" pitchFamily="18" charset="0"/>
            </a:rPr>
            <a:t>assessee</a:t>
          </a:r>
          <a:r>
            <a:rPr lang="en-US" sz="1600" dirty="0" smtClean="0">
              <a:latin typeface="Times New Roman" pitchFamily="18" charset="0"/>
              <a:cs typeface="Times New Roman" pitchFamily="18" charset="0"/>
            </a:rPr>
            <a:t> and notifications are issued for general public.)</a:t>
          </a:r>
          <a:endParaRPr lang="en-US" sz="1600" dirty="0">
            <a:latin typeface="Times New Roman" pitchFamily="18" charset="0"/>
            <a:cs typeface="Times New Roman" pitchFamily="18" charset="0"/>
          </a:endParaRPr>
        </a:p>
      </dgm:t>
    </dgm:pt>
    <dgm:pt modelId="{EE5C5254-4159-4773-A886-91A95A74E7B2}" type="parTrans" cxnId="{34EA2194-7787-4E2A-BAFE-0C8DB6D0E6FF}">
      <dgm:prSet/>
      <dgm:spPr/>
      <dgm:t>
        <a:bodyPr/>
        <a:lstStyle/>
        <a:p>
          <a:endParaRPr lang="en-US"/>
        </a:p>
      </dgm:t>
    </dgm:pt>
    <dgm:pt modelId="{CB0F315B-3E4E-44B2-8029-E2005DA532BD}" type="sibTrans" cxnId="{34EA2194-7787-4E2A-BAFE-0C8DB6D0E6FF}">
      <dgm:prSet/>
      <dgm:spPr/>
      <dgm:t>
        <a:bodyPr/>
        <a:lstStyle/>
        <a:p>
          <a:endParaRPr lang="en-US"/>
        </a:p>
      </dgm:t>
    </dgm:pt>
    <dgm:pt modelId="{14457118-9F04-42A3-8C7B-992536E74E8D}">
      <dgm:prSet phldrT="[Text]" custT="1"/>
      <dgm:spPr/>
      <dgm:t>
        <a:bodyPr/>
        <a:lstStyle/>
        <a:p>
          <a:r>
            <a:rPr lang="en-US" sz="2000" dirty="0" smtClean="0">
              <a:latin typeface="Times New Roman" pitchFamily="18" charset="0"/>
              <a:cs typeface="Times New Roman" pitchFamily="18" charset="0"/>
            </a:rPr>
            <a:t>Legal Decision Of High &amp; Supreme Courts</a:t>
          </a:r>
        </a:p>
        <a:p>
          <a:endParaRPr lang="en-US" sz="2000" dirty="0" smtClean="0">
            <a:latin typeface="Times New Roman" pitchFamily="18" charset="0"/>
            <a:cs typeface="Times New Roman" pitchFamily="18" charset="0"/>
          </a:endParaRPr>
        </a:p>
        <a:p>
          <a:r>
            <a:rPr lang="en-US" sz="1600" dirty="0" smtClean="0">
              <a:latin typeface="Times New Roman" pitchFamily="18" charset="0"/>
              <a:cs typeface="Times New Roman" pitchFamily="18" charset="0"/>
            </a:rPr>
            <a:t>(Decisions of High court/Supreme Court are final decisions i.e. neither the </a:t>
          </a:r>
          <a:r>
            <a:rPr lang="en-US" sz="1600" dirty="0" err="1" smtClean="0">
              <a:latin typeface="Times New Roman" pitchFamily="18" charset="0"/>
              <a:cs typeface="Times New Roman" pitchFamily="18" charset="0"/>
            </a:rPr>
            <a:t>assessee</a:t>
          </a:r>
          <a:r>
            <a:rPr lang="en-US" sz="1600" dirty="0" smtClean="0">
              <a:latin typeface="Times New Roman" pitchFamily="18" charset="0"/>
              <a:cs typeface="Times New Roman" pitchFamily="18" charset="0"/>
            </a:rPr>
            <a:t> nor the department can challenge the decision of Supreme Court. Note- High court decision can be challenged in Supreme Court.)</a:t>
          </a:r>
          <a:endParaRPr lang="en-US" sz="1600" dirty="0">
            <a:latin typeface="Times New Roman" pitchFamily="18" charset="0"/>
            <a:cs typeface="Times New Roman" pitchFamily="18" charset="0"/>
          </a:endParaRPr>
        </a:p>
      </dgm:t>
    </dgm:pt>
    <dgm:pt modelId="{EFD05032-C5BB-42DA-A9DD-63BEA8B1D664}" type="parTrans" cxnId="{4752C82A-319A-4AED-BB2D-AEE229B8C79E}">
      <dgm:prSet/>
      <dgm:spPr/>
      <dgm:t>
        <a:bodyPr/>
        <a:lstStyle/>
        <a:p>
          <a:endParaRPr lang="en-US"/>
        </a:p>
      </dgm:t>
    </dgm:pt>
    <dgm:pt modelId="{FBF7E99A-FF3E-47D4-B155-49D1AF2A0F30}" type="sibTrans" cxnId="{4752C82A-319A-4AED-BB2D-AEE229B8C79E}">
      <dgm:prSet/>
      <dgm:spPr/>
      <dgm:t>
        <a:bodyPr/>
        <a:lstStyle/>
        <a:p>
          <a:endParaRPr lang="en-US"/>
        </a:p>
      </dgm:t>
    </dgm:pt>
    <dgm:pt modelId="{08320879-9D8C-4225-BC89-4B291EF9B5DE}" type="pres">
      <dgm:prSet presAssocID="{31A3F042-4F9B-4AA8-B095-FCB57CF14692}" presName="Name0" presStyleCnt="0">
        <dgm:presLayoutVars>
          <dgm:chPref val="1"/>
          <dgm:dir/>
          <dgm:animOne val="branch"/>
          <dgm:animLvl val="lvl"/>
          <dgm:resizeHandles/>
        </dgm:presLayoutVars>
      </dgm:prSet>
      <dgm:spPr/>
      <dgm:t>
        <a:bodyPr/>
        <a:lstStyle/>
        <a:p>
          <a:endParaRPr lang="en-US"/>
        </a:p>
      </dgm:t>
    </dgm:pt>
    <dgm:pt modelId="{275D37C8-00E7-4463-9BE4-0156C46360B2}" type="pres">
      <dgm:prSet presAssocID="{04C881DC-0EEB-4967-B53E-AE35A43D1C31}" presName="vertOne" presStyleCnt="0"/>
      <dgm:spPr/>
    </dgm:pt>
    <dgm:pt modelId="{C95886EE-E531-40AA-9B78-39C9B2E0632D}" type="pres">
      <dgm:prSet presAssocID="{04C881DC-0EEB-4967-B53E-AE35A43D1C31}" presName="txOne" presStyleLbl="node0" presStyleIdx="0" presStyleCnt="1" custScaleY="13146" custLinFactNeighborX="-13940" custLinFactNeighborY="-69443">
        <dgm:presLayoutVars>
          <dgm:chPref val="3"/>
        </dgm:presLayoutVars>
      </dgm:prSet>
      <dgm:spPr/>
      <dgm:t>
        <a:bodyPr/>
        <a:lstStyle/>
        <a:p>
          <a:endParaRPr lang="en-US"/>
        </a:p>
      </dgm:t>
    </dgm:pt>
    <dgm:pt modelId="{4B77FA8A-F809-4486-9FD3-5A5506D025E6}" type="pres">
      <dgm:prSet presAssocID="{04C881DC-0EEB-4967-B53E-AE35A43D1C31}" presName="parTransOne" presStyleCnt="0"/>
      <dgm:spPr/>
    </dgm:pt>
    <dgm:pt modelId="{C82B48FB-3478-43C5-B0EA-590FB4198A26}" type="pres">
      <dgm:prSet presAssocID="{04C881DC-0EEB-4967-B53E-AE35A43D1C31}" presName="horzOne" presStyleCnt="0"/>
      <dgm:spPr/>
    </dgm:pt>
    <dgm:pt modelId="{206CD0F1-9BA0-4CA3-BDC7-3CA8903791B3}" type="pres">
      <dgm:prSet presAssocID="{91B7B3C2-CC7F-4E19-85EE-95AF7824877E}" presName="vertTwo" presStyleCnt="0"/>
      <dgm:spPr/>
    </dgm:pt>
    <dgm:pt modelId="{03B42EE7-3A35-400A-9D40-351260DFFB5B}" type="pres">
      <dgm:prSet presAssocID="{91B7B3C2-CC7F-4E19-85EE-95AF7824877E}" presName="txTwo" presStyleLbl="node2" presStyleIdx="0" presStyleCnt="5" custScaleY="124272" custLinFactNeighborX="3769">
        <dgm:presLayoutVars>
          <dgm:chPref val="3"/>
        </dgm:presLayoutVars>
      </dgm:prSet>
      <dgm:spPr/>
      <dgm:t>
        <a:bodyPr/>
        <a:lstStyle/>
        <a:p>
          <a:endParaRPr lang="en-US"/>
        </a:p>
      </dgm:t>
    </dgm:pt>
    <dgm:pt modelId="{68889BA8-218E-46ED-AB5D-9ECDB2BF79C1}" type="pres">
      <dgm:prSet presAssocID="{91B7B3C2-CC7F-4E19-85EE-95AF7824877E}" presName="horzTwo" presStyleCnt="0"/>
      <dgm:spPr/>
    </dgm:pt>
    <dgm:pt modelId="{094321DD-23C2-4501-91EC-57E597B4E4C5}" type="pres">
      <dgm:prSet presAssocID="{63231369-088D-495F-9689-52356BD77B1D}" presName="sibSpaceTwo" presStyleCnt="0"/>
      <dgm:spPr/>
    </dgm:pt>
    <dgm:pt modelId="{BC7365D2-E2A4-46AE-BFF7-B7C81E3297E3}" type="pres">
      <dgm:prSet presAssocID="{CF9D8B94-11CF-4CA3-B1CE-FB3D53A480A5}" presName="vertTwo" presStyleCnt="0"/>
      <dgm:spPr/>
    </dgm:pt>
    <dgm:pt modelId="{D925D8A5-CB32-4C4B-B3D3-AFAA4FC93287}" type="pres">
      <dgm:prSet presAssocID="{CF9D8B94-11CF-4CA3-B1CE-FB3D53A480A5}" presName="txTwo" presStyleLbl="node2" presStyleIdx="1" presStyleCnt="5" custScaleY="124272">
        <dgm:presLayoutVars>
          <dgm:chPref val="3"/>
        </dgm:presLayoutVars>
      </dgm:prSet>
      <dgm:spPr/>
      <dgm:t>
        <a:bodyPr/>
        <a:lstStyle/>
        <a:p>
          <a:endParaRPr lang="en-US"/>
        </a:p>
      </dgm:t>
    </dgm:pt>
    <dgm:pt modelId="{388EFE17-CEDB-45A1-A2B5-6083CFDA85E6}" type="pres">
      <dgm:prSet presAssocID="{CF9D8B94-11CF-4CA3-B1CE-FB3D53A480A5}" presName="horzTwo" presStyleCnt="0"/>
      <dgm:spPr/>
    </dgm:pt>
    <dgm:pt modelId="{ACFB4ED0-DB56-4739-9EAE-C83EBB646E37}" type="pres">
      <dgm:prSet presAssocID="{C2BA8FEC-CE61-4689-B088-9E9F8B5BB488}" presName="sibSpaceTwo" presStyleCnt="0"/>
      <dgm:spPr/>
    </dgm:pt>
    <dgm:pt modelId="{53149F5A-736A-4F0F-8B8C-329B1C4C4678}" type="pres">
      <dgm:prSet presAssocID="{161406AF-C15A-4790-8227-3FBE989E66DC}" presName="vertTwo" presStyleCnt="0"/>
      <dgm:spPr/>
    </dgm:pt>
    <dgm:pt modelId="{3D7CC9B0-FA77-4D18-91BC-CC56269B564A}" type="pres">
      <dgm:prSet presAssocID="{161406AF-C15A-4790-8227-3FBE989E66DC}" presName="txTwo" presStyleLbl="node2" presStyleIdx="2" presStyleCnt="5" custScaleY="124272">
        <dgm:presLayoutVars>
          <dgm:chPref val="3"/>
        </dgm:presLayoutVars>
      </dgm:prSet>
      <dgm:spPr/>
      <dgm:t>
        <a:bodyPr/>
        <a:lstStyle/>
        <a:p>
          <a:endParaRPr lang="en-US"/>
        </a:p>
      </dgm:t>
    </dgm:pt>
    <dgm:pt modelId="{58B87334-6665-4814-BD48-EBB83AB23BF2}" type="pres">
      <dgm:prSet presAssocID="{161406AF-C15A-4790-8227-3FBE989E66DC}" presName="horzTwo" presStyleCnt="0"/>
      <dgm:spPr/>
    </dgm:pt>
    <dgm:pt modelId="{E941B4AE-C95B-4739-AEE8-BD50C31B585D}" type="pres">
      <dgm:prSet presAssocID="{0A445074-CD0E-41A4-9996-B9BE7B8D161A}" presName="sibSpaceTwo" presStyleCnt="0"/>
      <dgm:spPr/>
    </dgm:pt>
    <dgm:pt modelId="{4083D186-6824-4D12-8C7E-E7A4E96190F2}" type="pres">
      <dgm:prSet presAssocID="{95F3A711-B657-429A-9F9E-61EB5A8D6C86}" presName="vertTwo" presStyleCnt="0"/>
      <dgm:spPr/>
    </dgm:pt>
    <dgm:pt modelId="{70076F40-86C9-4658-91BA-2C647D3B2E56}" type="pres">
      <dgm:prSet presAssocID="{95F3A711-B657-429A-9F9E-61EB5A8D6C86}" presName="txTwo" presStyleLbl="node2" presStyleIdx="3" presStyleCnt="5" custScaleY="124272">
        <dgm:presLayoutVars>
          <dgm:chPref val="3"/>
        </dgm:presLayoutVars>
      </dgm:prSet>
      <dgm:spPr/>
      <dgm:t>
        <a:bodyPr/>
        <a:lstStyle/>
        <a:p>
          <a:endParaRPr lang="en-US"/>
        </a:p>
      </dgm:t>
    </dgm:pt>
    <dgm:pt modelId="{27630778-56A4-479E-B37D-84D25C2595EF}" type="pres">
      <dgm:prSet presAssocID="{95F3A711-B657-429A-9F9E-61EB5A8D6C86}" presName="horzTwo" presStyleCnt="0"/>
      <dgm:spPr/>
    </dgm:pt>
    <dgm:pt modelId="{EF0FDCB3-A3B0-4D9D-B196-3EC908F2B8FF}" type="pres">
      <dgm:prSet presAssocID="{CB0F315B-3E4E-44B2-8029-E2005DA532BD}" presName="sibSpaceTwo" presStyleCnt="0"/>
      <dgm:spPr/>
    </dgm:pt>
    <dgm:pt modelId="{B334B070-FA30-4092-9E6E-0D743F800613}" type="pres">
      <dgm:prSet presAssocID="{14457118-9F04-42A3-8C7B-992536E74E8D}" presName="vertTwo" presStyleCnt="0"/>
      <dgm:spPr/>
    </dgm:pt>
    <dgm:pt modelId="{7F9A977F-B4CE-46CC-841F-C11C065B8281}" type="pres">
      <dgm:prSet presAssocID="{14457118-9F04-42A3-8C7B-992536E74E8D}" presName="txTwo" presStyleLbl="node2" presStyleIdx="4" presStyleCnt="5" custScaleY="124272" custLinFactNeighborX="-3769">
        <dgm:presLayoutVars>
          <dgm:chPref val="3"/>
        </dgm:presLayoutVars>
      </dgm:prSet>
      <dgm:spPr/>
      <dgm:t>
        <a:bodyPr/>
        <a:lstStyle/>
        <a:p>
          <a:endParaRPr lang="en-US"/>
        </a:p>
      </dgm:t>
    </dgm:pt>
    <dgm:pt modelId="{DB246475-7876-46A6-A5D9-F3B8A0BF4A4F}" type="pres">
      <dgm:prSet presAssocID="{14457118-9F04-42A3-8C7B-992536E74E8D}" presName="horzTwo" presStyleCnt="0"/>
      <dgm:spPr/>
    </dgm:pt>
  </dgm:ptLst>
  <dgm:cxnLst>
    <dgm:cxn modelId="{BCDB90B6-6545-4B3A-9E5E-D199D8856626}" srcId="{04C881DC-0EEB-4967-B53E-AE35A43D1C31}" destId="{161406AF-C15A-4790-8227-3FBE989E66DC}" srcOrd="2" destOrd="0" parTransId="{32967D33-88A5-4540-9530-34AAA7A3423E}" sibTransId="{0A445074-CD0E-41A4-9996-B9BE7B8D161A}"/>
    <dgm:cxn modelId="{E5FAFAFA-B955-4C39-80E1-D90589938F81}" srcId="{04C881DC-0EEB-4967-B53E-AE35A43D1C31}" destId="{91B7B3C2-CC7F-4E19-85EE-95AF7824877E}" srcOrd="0" destOrd="0" parTransId="{EF5A9D6E-67AF-49E2-8627-22A14E1911C8}" sibTransId="{63231369-088D-495F-9689-52356BD77B1D}"/>
    <dgm:cxn modelId="{0A302746-39EC-4F3B-8A01-A58C050B2C3D}" srcId="{04C881DC-0EEB-4967-B53E-AE35A43D1C31}" destId="{CF9D8B94-11CF-4CA3-B1CE-FB3D53A480A5}" srcOrd="1" destOrd="0" parTransId="{3297B625-8C95-49AC-ACB3-AE3BB7291005}" sibTransId="{C2BA8FEC-CE61-4689-B088-9E9F8B5BB488}"/>
    <dgm:cxn modelId="{575D8864-6AA0-45F4-A7F5-EB9A6E4E0A0A}" type="presOf" srcId="{161406AF-C15A-4790-8227-3FBE989E66DC}" destId="{3D7CC9B0-FA77-4D18-91BC-CC56269B564A}" srcOrd="0" destOrd="0" presId="urn:microsoft.com/office/officeart/2005/8/layout/hierarchy4"/>
    <dgm:cxn modelId="{4752C82A-319A-4AED-BB2D-AEE229B8C79E}" srcId="{04C881DC-0EEB-4967-B53E-AE35A43D1C31}" destId="{14457118-9F04-42A3-8C7B-992536E74E8D}" srcOrd="4" destOrd="0" parTransId="{EFD05032-C5BB-42DA-A9DD-63BEA8B1D664}" sibTransId="{FBF7E99A-FF3E-47D4-B155-49D1AF2A0F30}"/>
    <dgm:cxn modelId="{2E0C1DD6-D879-4908-958D-56AEBCA7A530}" type="presOf" srcId="{95F3A711-B657-429A-9F9E-61EB5A8D6C86}" destId="{70076F40-86C9-4658-91BA-2C647D3B2E56}" srcOrd="0" destOrd="0" presId="urn:microsoft.com/office/officeart/2005/8/layout/hierarchy4"/>
    <dgm:cxn modelId="{3A03D68C-5479-4F09-BA30-BA62E9CDD41F}" type="presOf" srcId="{14457118-9F04-42A3-8C7B-992536E74E8D}" destId="{7F9A977F-B4CE-46CC-841F-C11C065B8281}" srcOrd="0" destOrd="0" presId="urn:microsoft.com/office/officeart/2005/8/layout/hierarchy4"/>
    <dgm:cxn modelId="{C7A3905E-FC19-4F94-A918-5623458A6F8B}" type="presOf" srcId="{CF9D8B94-11CF-4CA3-B1CE-FB3D53A480A5}" destId="{D925D8A5-CB32-4C4B-B3D3-AFAA4FC93287}" srcOrd="0" destOrd="0" presId="urn:microsoft.com/office/officeart/2005/8/layout/hierarchy4"/>
    <dgm:cxn modelId="{34FACC9E-5625-4CE7-BEA5-D6F3DD4AF494}" type="presOf" srcId="{91B7B3C2-CC7F-4E19-85EE-95AF7824877E}" destId="{03B42EE7-3A35-400A-9D40-351260DFFB5B}" srcOrd="0" destOrd="0" presId="urn:microsoft.com/office/officeart/2005/8/layout/hierarchy4"/>
    <dgm:cxn modelId="{34EA2194-7787-4E2A-BAFE-0C8DB6D0E6FF}" srcId="{04C881DC-0EEB-4967-B53E-AE35A43D1C31}" destId="{95F3A711-B657-429A-9F9E-61EB5A8D6C86}" srcOrd="3" destOrd="0" parTransId="{EE5C5254-4159-4773-A886-91A95A74E7B2}" sibTransId="{CB0F315B-3E4E-44B2-8029-E2005DA532BD}"/>
    <dgm:cxn modelId="{8EDD2AFB-3EE3-4FDC-AE7C-137F0A0F486C}" type="presOf" srcId="{31A3F042-4F9B-4AA8-B095-FCB57CF14692}" destId="{08320879-9D8C-4225-BC89-4B291EF9B5DE}" srcOrd="0" destOrd="0" presId="urn:microsoft.com/office/officeart/2005/8/layout/hierarchy4"/>
    <dgm:cxn modelId="{94226449-B0D3-4775-A3F3-C7F5263A0E34}" srcId="{31A3F042-4F9B-4AA8-B095-FCB57CF14692}" destId="{04C881DC-0EEB-4967-B53E-AE35A43D1C31}" srcOrd="0" destOrd="0" parTransId="{5842257E-4BBF-4782-BF71-D30117216D64}" sibTransId="{F7B12A9C-D684-4C38-9081-02C3DEB6A4E7}"/>
    <dgm:cxn modelId="{5A0E9B22-5507-4CE4-9CD4-87447EF26AFA}" type="presOf" srcId="{04C881DC-0EEB-4967-B53E-AE35A43D1C31}" destId="{C95886EE-E531-40AA-9B78-39C9B2E0632D}" srcOrd="0" destOrd="0" presId="urn:microsoft.com/office/officeart/2005/8/layout/hierarchy4"/>
    <dgm:cxn modelId="{E2E5B8EE-75DE-448C-A11A-85EB95C59412}" type="presParOf" srcId="{08320879-9D8C-4225-BC89-4B291EF9B5DE}" destId="{275D37C8-00E7-4463-9BE4-0156C46360B2}" srcOrd="0" destOrd="0" presId="urn:microsoft.com/office/officeart/2005/8/layout/hierarchy4"/>
    <dgm:cxn modelId="{31C268E1-284B-4069-82AC-285D723413AC}" type="presParOf" srcId="{275D37C8-00E7-4463-9BE4-0156C46360B2}" destId="{C95886EE-E531-40AA-9B78-39C9B2E0632D}" srcOrd="0" destOrd="0" presId="urn:microsoft.com/office/officeart/2005/8/layout/hierarchy4"/>
    <dgm:cxn modelId="{4522AF75-020E-48E3-B995-E9BE6836F252}" type="presParOf" srcId="{275D37C8-00E7-4463-9BE4-0156C46360B2}" destId="{4B77FA8A-F809-4486-9FD3-5A5506D025E6}" srcOrd="1" destOrd="0" presId="urn:microsoft.com/office/officeart/2005/8/layout/hierarchy4"/>
    <dgm:cxn modelId="{F136A66B-D4F7-4E8D-8BD4-04488483E688}" type="presParOf" srcId="{275D37C8-00E7-4463-9BE4-0156C46360B2}" destId="{C82B48FB-3478-43C5-B0EA-590FB4198A26}" srcOrd="2" destOrd="0" presId="urn:microsoft.com/office/officeart/2005/8/layout/hierarchy4"/>
    <dgm:cxn modelId="{C35A209E-CDC9-4C79-9EBB-B6B3D7899E7B}" type="presParOf" srcId="{C82B48FB-3478-43C5-B0EA-590FB4198A26}" destId="{206CD0F1-9BA0-4CA3-BDC7-3CA8903791B3}" srcOrd="0" destOrd="0" presId="urn:microsoft.com/office/officeart/2005/8/layout/hierarchy4"/>
    <dgm:cxn modelId="{FAE8FDA8-0B89-4D3A-831F-2A7A9FC0160E}" type="presParOf" srcId="{206CD0F1-9BA0-4CA3-BDC7-3CA8903791B3}" destId="{03B42EE7-3A35-400A-9D40-351260DFFB5B}" srcOrd="0" destOrd="0" presId="urn:microsoft.com/office/officeart/2005/8/layout/hierarchy4"/>
    <dgm:cxn modelId="{61E6AB84-9800-4DBB-BDEC-299C7DCCF221}" type="presParOf" srcId="{206CD0F1-9BA0-4CA3-BDC7-3CA8903791B3}" destId="{68889BA8-218E-46ED-AB5D-9ECDB2BF79C1}" srcOrd="1" destOrd="0" presId="urn:microsoft.com/office/officeart/2005/8/layout/hierarchy4"/>
    <dgm:cxn modelId="{26910D70-452F-4B64-BF02-36B944D3FD98}" type="presParOf" srcId="{C82B48FB-3478-43C5-B0EA-590FB4198A26}" destId="{094321DD-23C2-4501-91EC-57E597B4E4C5}" srcOrd="1" destOrd="0" presId="urn:microsoft.com/office/officeart/2005/8/layout/hierarchy4"/>
    <dgm:cxn modelId="{95433D3A-D9CA-4156-81D0-3F3A7DCEBCA2}" type="presParOf" srcId="{C82B48FB-3478-43C5-B0EA-590FB4198A26}" destId="{BC7365D2-E2A4-46AE-BFF7-B7C81E3297E3}" srcOrd="2" destOrd="0" presId="urn:microsoft.com/office/officeart/2005/8/layout/hierarchy4"/>
    <dgm:cxn modelId="{8448CAF9-B366-42C2-96F1-F0C38C3308DE}" type="presParOf" srcId="{BC7365D2-E2A4-46AE-BFF7-B7C81E3297E3}" destId="{D925D8A5-CB32-4C4B-B3D3-AFAA4FC93287}" srcOrd="0" destOrd="0" presId="urn:microsoft.com/office/officeart/2005/8/layout/hierarchy4"/>
    <dgm:cxn modelId="{C9367AE2-DBD1-4933-B0FC-5F792EAB5519}" type="presParOf" srcId="{BC7365D2-E2A4-46AE-BFF7-B7C81E3297E3}" destId="{388EFE17-CEDB-45A1-A2B5-6083CFDA85E6}" srcOrd="1" destOrd="0" presId="urn:microsoft.com/office/officeart/2005/8/layout/hierarchy4"/>
    <dgm:cxn modelId="{0BC8EB7B-AB4B-4401-9B49-E2EB21798B9B}" type="presParOf" srcId="{C82B48FB-3478-43C5-B0EA-590FB4198A26}" destId="{ACFB4ED0-DB56-4739-9EAE-C83EBB646E37}" srcOrd="3" destOrd="0" presId="urn:microsoft.com/office/officeart/2005/8/layout/hierarchy4"/>
    <dgm:cxn modelId="{04265F9E-1162-409C-A8CC-3E5414829219}" type="presParOf" srcId="{C82B48FB-3478-43C5-B0EA-590FB4198A26}" destId="{53149F5A-736A-4F0F-8B8C-329B1C4C4678}" srcOrd="4" destOrd="0" presId="urn:microsoft.com/office/officeart/2005/8/layout/hierarchy4"/>
    <dgm:cxn modelId="{A3A4D490-D89A-4BF5-87B2-05D6A0171BA7}" type="presParOf" srcId="{53149F5A-736A-4F0F-8B8C-329B1C4C4678}" destId="{3D7CC9B0-FA77-4D18-91BC-CC56269B564A}" srcOrd="0" destOrd="0" presId="urn:microsoft.com/office/officeart/2005/8/layout/hierarchy4"/>
    <dgm:cxn modelId="{5F607D21-ACFE-43FB-8098-02466F37BF62}" type="presParOf" srcId="{53149F5A-736A-4F0F-8B8C-329B1C4C4678}" destId="{58B87334-6665-4814-BD48-EBB83AB23BF2}" srcOrd="1" destOrd="0" presId="urn:microsoft.com/office/officeart/2005/8/layout/hierarchy4"/>
    <dgm:cxn modelId="{E707442F-7AC9-40C0-951E-6AE95AC40A3B}" type="presParOf" srcId="{C82B48FB-3478-43C5-B0EA-590FB4198A26}" destId="{E941B4AE-C95B-4739-AEE8-BD50C31B585D}" srcOrd="5" destOrd="0" presId="urn:microsoft.com/office/officeart/2005/8/layout/hierarchy4"/>
    <dgm:cxn modelId="{6D254E66-8FCD-4AC5-9356-E11672B3A5C0}" type="presParOf" srcId="{C82B48FB-3478-43C5-B0EA-590FB4198A26}" destId="{4083D186-6824-4D12-8C7E-E7A4E96190F2}" srcOrd="6" destOrd="0" presId="urn:microsoft.com/office/officeart/2005/8/layout/hierarchy4"/>
    <dgm:cxn modelId="{7D8A85A3-ED14-4B36-813E-EA7BAA585E0A}" type="presParOf" srcId="{4083D186-6824-4D12-8C7E-E7A4E96190F2}" destId="{70076F40-86C9-4658-91BA-2C647D3B2E56}" srcOrd="0" destOrd="0" presId="urn:microsoft.com/office/officeart/2005/8/layout/hierarchy4"/>
    <dgm:cxn modelId="{1B33DA22-4970-4F8F-A40D-5B9AE91D1A1A}" type="presParOf" srcId="{4083D186-6824-4D12-8C7E-E7A4E96190F2}" destId="{27630778-56A4-479E-B37D-84D25C2595EF}" srcOrd="1" destOrd="0" presId="urn:microsoft.com/office/officeart/2005/8/layout/hierarchy4"/>
    <dgm:cxn modelId="{CF646034-797E-49BE-B02A-E1F498B0A6EE}" type="presParOf" srcId="{C82B48FB-3478-43C5-B0EA-590FB4198A26}" destId="{EF0FDCB3-A3B0-4D9D-B196-3EC908F2B8FF}" srcOrd="7" destOrd="0" presId="urn:microsoft.com/office/officeart/2005/8/layout/hierarchy4"/>
    <dgm:cxn modelId="{E5676F61-DF6E-4834-855A-CD6DA141AFDD}" type="presParOf" srcId="{C82B48FB-3478-43C5-B0EA-590FB4198A26}" destId="{B334B070-FA30-4092-9E6E-0D743F800613}" srcOrd="8" destOrd="0" presId="urn:microsoft.com/office/officeart/2005/8/layout/hierarchy4"/>
    <dgm:cxn modelId="{FD33F824-D01C-413E-AD50-80D0E539A81C}" type="presParOf" srcId="{B334B070-FA30-4092-9E6E-0D743F800613}" destId="{7F9A977F-B4CE-46CC-841F-C11C065B8281}" srcOrd="0" destOrd="0" presId="urn:microsoft.com/office/officeart/2005/8/layout/hierarchy4"/>
    <dgm:cxn modelId="{60872691-F50E-4FD8-B055-F47607E91A90}" type="presParOf" srcId="{B334B070-FA30-4092-9E6E-0D743F800613}" destId="{DB246475-7876-46A6-A5D9-F3B8A0BF4A4F}" srcOrd="1" destOrd="0" presId="urn:microsoft.com/office/officeart/2005/8/layout/hierarchy4"/>
  </dgm:cxnLst>
  <dgm:bg/>
  <dgm:whole/>
</dgm:dataModel>
</file>

<file path=ppt/diagrams/data2.xml><?xml version="1.0" encoding="utf-8"?>
<dgm:dataModel xmlns:dgm="http://schemas.openxmlformats.org/drawingml/2006/diagram" xmlns:a="http://schemas.openxmlformats.org/drawingml/2006/main">
  <dgm:ptLst>
    <dgm:pt modelId="{57ECE375-6816-41F3-984E-C46C0F7D19A5}" type="doc">
      <dgm:prSet loTypeId="urn:microsoft.com/office/officeart/2005/8/layout/hierarchy6" loCatId="hierarchy" qsTypeId="urn:microsoft.com/office/officeart/2005/8/quickstyle/3d2" qsCatId="3D" csTypeId="urn:microsoft.com/office/officeart/2005/8/colors/accent2_2" csCatId="accent2" phldr="1"/>
      <dgm:spPr/>
      <dgm:t>
        <a:bodyPr/>
        <a:lstStyle/>
        <a:p>
          <a:endParaRPr lang="en-US"/>
        </a:p>
      </dgm:t>
    </dgm:pt>
    <dgm:pt modelId="{37A0F073-3548-4741-9331-D89591BACDA3}">
      <dgm:prSet phldrT="[Text]" custT="1"/>
      <dgm:spPr/>
      <dgm:t>
        <a:bodyPr/>
        <a:lstStyle/>
        <a:p>
          <a:r>
            <a:rPr lang="en-US" sz="3000" dirty="0" smtClean="0">
              <a:latin typeface="Times New Roman" pitchFamily="18" charset="0"/>
              <a:cs typeface="Times New Roman" pitchFamily="18" charset="0"/>
            </a:rPr>
            <a:t>Tax</a:t>
          </a:r>
          <a:endParaRPr lang="en-US" sz="3000" dirty="0">
            <a:latin typeface="Times New Roman" pitchFamily="18" charset="0"/>
            <a:cs typeface="Times New Roman" pitchFamily="18" charset="0"/>
          </a:endParaRPr>
        </a:p>
      </dgm:t>
    </dgm:pt>
    <dgm:pt modelId="{B0FF0CD1-25E8-404A-BD30-4449D7BFB283}" type="parTrans" cxnId="{D61ED641-56EA-45BE-8956-E6DCAE015305}">
      <dgm:prSet/>
      <dgm:spPr/>
      <dgm:t>
        <a:bodyPr/>
        <a:lstStyle/>
        <a:p>
          <a:endParaRPr lang="en-US"/>
        </a:p>
      </dgm:t>
    </dgm:pt>
    <dgm:pt modelId="{A9306CDD-21E2-40CC-8C51-15CE78A667A3}" type="sibTrans" cxnId="{D61ED641-56EA-45BE-8956-E6DCAE015305}">
      <dgm:prSet/>
      <dgm:spPr/>
      <dgm:t>
        <a:bodyPr/>
        <a:lstStyle/>
        <a:p>
          <a:endParaRPr lang="en-US"/>
        </a:p>
      </dgm:t>
    </dgm:pt>
    <dgm:pt modelId="{F5665E9E-F564-469A-B735-6B5FA3BE7F49}">
      <dgm:prSet phldrT="[Text]" custT="1"/>
      <dgm:spPr/>
      <dgm:t>
        <a:bodyPr/>
        <a:lstStyle/>
        <a:p>
          <a:r>
            <a:rPr lang="en-US" sz="1800" dirty="0" smtClean="0">
              <a:latin typeface="Times New Roman" pitchFamily="18" charset="0"/>
              <a:cs typeface="Times New Roman" pitchFamily="18" charset="0"/>
            </a:rPr>
            <a:t>Direct Tax</a:t>
          </a:r>
        </a:p>
        <a:p>
          <a:endParaRPr lang="en-US" sz="1800" dirty="0">
            <a:latin typeface="Times New Roman" pitchFamily="18" charset="0"/>
            <a:cs typeface="Times New Roman" pitchFamily="18" charset="0"/>
          </a:endParaRPr>
        </a:p>
      </dgm:t>
    </dgm:pt>
    <dgm:pt modelId="{CE9DD143-AEA7-4175-9C3A-17A6AEA904D3}" type="parTrans" cxnId="{F4DCF775-6476-44CB-BC5E-680D109EA279}">
      <dgm:prSet/>
      <dgm:spPr/>
      <dgm:t>
        <a:bodyPr/>
        <a:lstStyle/>
        <a:p>
          <a:endParaRPr lang="en-US"/>
        </a:p>
      </dgm:t>
    </dgm:pt>
    <dgm:pt modelId="{DCA624D0-E7BA-4448-A351-3DFA4D144CF8}" type="sibTrans" cxnId="{F4DCF775-6476-44CB-BC5E-680D109EA279}">
      <dgm:prSet/>
      <dgm:spPr/>
      <dgm:t>
        <a:bodyPr/>
        <a:lstStyle/>
        <a:p>
          <a:endParaRPr lang="en-US"/>
        </a:p>
      </dgm:t>
    </dgm:pt>
    <dgm:pt modelId="{F3D35E61-C32C-4105-913C-3C20EA2E9925}">
      <dgm:prSet phldrT="[Text]"/>
      <dgm:spPr/>
      <dgm:t>
        <a:bodyPr/>
        <a:lstStyle/>
        <a:p>
          <a:r>
            <a:rPr lang="en-US" dirty="0" smtClean="0">
              <a:latin typeface="Times New Roman" pitchFamily="18" charset="0"/>
              <a:cs typeface="Times New Roman" pitchFamily="18" charset="0"/>
            </a:rPr>
            <a:t>Income Tax</a:t>
          </a:r>
          <a:endParaRPr lang="en-US" dirty="0">
            <a:latin typeface="Times New Roman" pitchFamily="18" charset="0"/>
            <a:cs typeface="Times New Roman" pitchFamily="18" charset="0"/>
          </a:endParaRPr>
        </a:p>
      </dgm:t>
    </dgm:pt>
    <dgm:pt modelId="{6B156B52-FC35-4491-99D1-6C02765DBBD9}" type="parTrans" cxnId="{D9B4F8D7-A52E-4B38-9BBD-4DF048E1573F}">
      <dgm:prSet/>
      <dgm:spPr/>
      <dgm:t>
        <a:bodyPr/>
        <a:lstStyle/>
        <a:p>
          <a:endParaRPr lang="en-US"/>
        </a:p>
      </dgm:t>
    </dgm:pt>
    <dgm:pt modelId="{2831F7E1-68A7-4453-A448-0C3D18CB162E}" type="sibTrans" cxnId="{D9B4F8D7-A52E-4B38-9BBD-4DF048E1573F}">
      <dgm:prSet/>
      <dgm:spPr/>
      <dgm:t>
        <a:bodyPr/>
        <a:lstStyle/>
        <a:p>
          <a:endParaRPr lang="en-US"/>
        </a:p>
      </dgm:t>
    </dgm:pt>
    <dgm:pt modelId="{3823372E-5274-49AB-B053-B2435D60EC0A}">
      <dgm:prSet phldrT="[Text]"/>
      <dgm:spPr/>
      <dgm:t>
        <a:bodyPr/>
        <a:lstStyle/>
        <a:p>
          <a:r>
            <a:rPr lang="en-US" dirty="0" smtClean="0">
              <a:latin typeface="Times New Roman" pitchFamily="18" charset="0"/>
              <a:cs typeface="Times New Roman" pitchFamily="18" charset="0"/>
            </a:rPr>
            <a:t>Wealth Tax</a:t>
          </a:r>
          <a:endParaRPr lang="en-US" dirty="0">
            <a:latin typeface="Times New Roman" pitchFamily="18" charset="0"/>
            <a:cs typeface="Times New Roman" pitchFamily="18" charset="0"/>
          </a:endParaRPr>
        </a:p>
      </dgm:t>
    </dgm:pt>
    <dgm:pt modelId="{ACA5C560-CA67-4F42-85FD-248AA1B574C0}" type="parTrans" cxnId="{BBB1D095-2FA2-4A5A-9126-F6F84232FF9C}">
      <dgm:prSet/>
      <dgm:spPr/>
      <dgm:t>
        <a:bodyPr/>
        <a:lstStyle/>
        <a:p>
          <a:endParaRPr lang="en-US"/>
        </a:p>
      </dgm:t>
    </dgm:pt>
    <dgm:pt modelId="{54E7C75F-8324-4371-8487-C414D4C1830F}" type="sibTrans" cxnId="{BBB1D095-2FA2-4A5A-9126-F6F84232FF9C}">
      <dgm:prSet/>
      <dgm:spPr/>
      <dgm:t>
        <a:bodyPr/>
        <a:lstStyle/>
        <a:p>
          <a:endParaRPr lang="en-US"/>
        </a:p>
      </dgm:t>
    </dgm:pt>
    <dgm:pt modelId="{15DB6198-34A7-48B8-9031-707C349C0795}">
      <dgm:prSet phldrT="[Text]" custT="1"/>
      <dgm:spPr/>
      <dgm:t>
        <a:bodyPr/>
        <a:lstStyle/>
        <a:p>
          <a:r>
            <a:rPr lang="en-US" sz="1800" dirty="0" smtClean="0">
              <a:latin typeface="Times New Roman" pitchFamily="18" charset="0"/>
              <a:cs typeface="Times New Roman" pitchFamily="18" charset="0"/>
            </a:rPr>
            <a:t>Indirect Tax</a:t>
          </a:r>
          <a:endParaRPr lang="en-US" sz="1800" dirty="0">
            <a:latin typeface="Times New Roman" pitchFamily="18" charset="0"/>
            <a:cs typeface="Times New Roman" pitchFamily="18" charset="0"/>
          </a:endParaRPr>
        </a:p>
      </dgm:t>
    </dgm:pt>
    <dgm:pt modelId="{C5F6F4E8-3760-4F43-B1A8-AA2522B6A486}" type="parTrans" cxnId="{D2126BEA-CA4C-41A8-9687-A9228DB917D9}">
      <dgm:prSet/>
      <dgm:spPr/>
      <dgm:t>
        <a:bodyPr/>
        <a:lstStyle/>
        <a:p>
          <a:endParaRPr lang="en-US"/>
        </a:p>
      </dgm:t>
    </dgm:pt>
    <dgm:pt modelId="{7FD4EA89-77D4-40F2-B288-065AD7706BB8}" type="sibTrans" cxnId="{D2126BEA-CA4C-41A8-9687-A9228DB917D9}">
      <dgm:prSet/>
      <dgm:spPr/>
      <dgm:t>
        <a:bodyPr/>
        <a:lstStyle/>
        <a:p>
          <a:endParaRPr lang="en-US"/>
        </a:p>
      </dgm:t>
    </dgm:pt>
    <dgm:pt modelId="{6A4BD8CA-15E4-4C20-97EA-1311052B60D8}">
      <dgm:prSet phldrT="[Text]"/>
      <dgm:spPr/>
      <dgm:t>
        <a:bodyPr/>
        <a:lstStyle/>
        <a:p>
          <a:r>
            <a:rPr lang="en-US" dirty="0" smtClean="0">
              <a:latin typeface="Times New Roman" pitchFamily="18" charset="0"/>
              <a:cs typeface="Times New Roman" pitchFamily="18" charset="0"/>
            </a:rPr>
            <a:t>Tax On Goods</a:t>
          </a:r>
          <a:endParaRPr lang="en-US" dirty="0">
            <a:latin typeface="Times New Roman" pitchFamily="18" charset="0"/>
            <a:cs typeface="Times New Roman" pitchFamily="18" charset="0"/>
          </a:endParaRPr>
        </a:p>
      </dgm:t>
    </dgm:pt>
    <dgm:pt modelId="{38D4FB7B-F067-485A-8458-D6620D4AB80F}" type="parTrans" cxnId="{E62D6111-B5E8-432A-9E9A-E16F0B646B2E}">
      <dgm:prSet/>
      <dgm:spPr/>
      <dgm:t>
        <a:bodyPr/>
        <a:lstStyle/>
        <a:p>
          <a:endParaRPr lang="en-US"/>
        </a:p>
      </dgm:t>
    </dgm:pt>
    <dgm:pt modelId="{1E85A741-9F6A-4900-8FEC-23D3D8AD1F07}" type="sibTrans" cxnId="{E62D6111-B5E8-432A-9E9A-E16F0B646B2E}">
      <dgm:prSet/>
      <dgm:spPr/>
      <dgm:t>
        <a:bodyPr/>
        <a:lstStyle/>
        <a:p>
          <a:endParaRPr lang="en-US"/>
        </a:p>
      </dgm:t>
    </dgm:pt>
    <dgm:pt modelId="{9A74851B-B67F-4D10-BEE7-4CADF0C711F0}">
      <dgm:prSet phldrT="[Text]"/>
      <dgm:spPr/>
      <dgm:t>
        <a:bodyPr/>
        <a:lstStyle/>
        <a:p>
          <a:r>
            <a:rPr lang="en-US" dirty="0" smtClean="0">
              <a:latin typeface="Times New Roman" pitchFamily="18" charset="0"/>
              <a:cs typeface="Times New Roman" pitchFamily="18" charset="0"/>
            </a:rPr>
            <a:t>Service Tax</a:t>
          </a:r>
          <a:endParaRPr lang="en-US" dirty="0">
            <a:latin typeface="Times New Roman" pitchFamily="18" charset="0"/>
            <a:cs typeface="Times New Roman" pitchFamily="18" charset="0"/>
          </a:endParaRPr>
        </a:p>
      </dgm:t>
    </dgm:pt>
    <dgm:pt modelId="{B2959635-381E-4DFB-B829-68341DCD8689}" type="parTrans" cxnId="{1B37303F-539D-403E-8200-8F75F308CAAB}">
      <dgm:prSet/>
      <dgm:spPr/>
      <dgm:t>
        <a:bodyPr/>
        <a:lstStyle/>
        <a:p>
          <a:endParaRPr lang="en-US"/>
        </a:p>
      </dgm:t>
    </dgm:pt>
    <dgm:pt modelId="{559C695C-63A0-4AE2-8944-915D83E93B6B}" type="sibTrans" cxnId="{1B37303F-539D-403E-8200-8F75F308CAAB}">
      <dgm:prSet/>
      <dgm:spPr/>
      <dgm:t>
        <a:bodyPr/>
        <a:lstStyle/>
        <a:p>
          <a:endParaRPr lang="en-US"/>
        </a:p>
      </dgm:t>
    </dgm:pt>
    <dgm:pt modelId="{3E7F831B-DD80-472D-A5A0-672270D33565}">
      <dgm:prSet phldrT="[Text]"/>
      <dgm:spPr/>
      <dgm:t>
        <a:bodyPr/>
        <a:lstStyle/>
        <a:p>
          <a:r>
            <a:rPr lang="en-US" dirty="0" smtClean="0">
              <a:latin typeface="Times New Roman" pitchFamily="18" charset="0"/>
              <a:cs typeface="Times New Roman" pitchFamily="18" charset="0"/>
            </a:rPr>
            <a:t>Vat</a:t>
          </a:r>
        </a:p>
      </dgm:t>
    </dgm:pt>
    <dgm:pt modelId="{9188EAE4-2D9C-4648-AA51-724418B9A11C}" type="parTrans" cxnId="{98CE28CB-21FD-421F-927B-88405C548D7F}">
      <dgm:prSet/>
      <dgm:spPr/>
      <dgm:t>
        <a:bodyPr/>
        <a:lstStyle/>
        <a:p>
          <a:endParaRPr lang="en-US"/>
        </a:p>
      </dgm:t>
    </dgm:pt>
    <dgm:pt modelId="{E38DF06E-A164-4572-B58F-3878933B1AF6}" type="sibTrans" cxnId="{98CE28CB-21FD-421F-927B-88405C548D7F}">
      <dgm:prSet/>
      <dgm:spPr/>
      <dgm:t>
        <a:bodyPr/>
        <a:lstStyle/>
        <a:p>
          <a:endParaRPr lang="en-US"/>
        </a:p>
      </dgm:t>
    </dgm:pt>
    <dgm:pt modelId="{A4EBBF87-FDE8-43FE-93A2-FDC85F819A28}">
      <dgm:prSet phldrT="[Text]"/>
      <dgm:spPr/>
      <dgm:t>
        <a:bodyPr/>
        <a:lstStyle/>
        <a:p>
          <a:r>
            <a:rPr lang="en-US" dirty="0" smtClean="0">
              <a:latin typeface="Times New Roman" pitchFamily="18" charset="0"/>
              <a:cs typeface="Times New Roman" pitchFamily="18" charset="0"/>
            </a:rPr>
            <a:t>Excise Duty</a:t>
          </a:r>
        </a:p>
      </dgm:t>
    </dgm:pt>
    <dgm:pt modelId="{EDD5ACF2-C67E-4A7E-99F9-90EB6184A570}" type="parTrans" cxnId="{2D36CE50-B9D2-4131-8B13-790E125CF91D}">
      <dgm:prSet/>
      <dgm:spPr/>
      <dgm:t>
        <a:bodyPr/>
        <a:lstStyle/>
        <a:p>
          <a:endParaRPr lang="en-US"/>
        </a:p>
      </dgm:t>
    </dgm:pt>
    <dgm:pt modelId="{F97431EA-F375-49A2-A224-5E409C90F175}" type="sibTrans" cxnId="{2D36CE50-B9D2-4131-8B13-790E125CF91D}">
      <dgm:prSet/>
      <dgm:spPr/>
      <dgm:t>
        <a:bodyPr/>
        <a:lstStyle/>
        <a:p>
          <a:endParaRPr lang="en-US"/>
        </a:p>
      </dgm:t>
    </dgm:pt>
    <dgm:pt modelId="{B74A4C4F-3D64-41F1-96E1-689D5B0D28A9}">
      <dgm:prSet phldrT="[Text]"/>
      <dgm:spPr/>
      <dgm:t>
        <a:bodyPr/>
        <a:lstStyle/>
        <a:p>
          <a:r>
            <a:rPr lang="en-US" dirty="0" smtClean="0">
              <a:latin typeface="Times New Roman" pitchFamily="18" charset="0"/>
              <a:cs typeface="Times New Roman" pitchFamily="18" charset="0"/>
            </a:rPr>
            <a:t>Custom Duty (</a:t>
          </a:r>
          <a:r>
            <a:rPr lang="en-US" dirty="0" err="1" smtClean="0">
              <a:latin typeface="Times New Roman" pitchFamily="18" charset="0"/>
              <a:cs typeface="Times New Roman" pitchFamily="18" charset="0"/>
            </a:rPr>
            <a:t>Imort</a:t>
          </a:r>
          <a:r>
            <a:rPr lang="en-US" dirty="0" smtClean="0">
              <a:latin typeface="Times New Roman" pitchFamily="18" charset="0"/>
              <a:cs typeface="Times New Roman" pitchFamily="18" charset="0"/>
            </a:rPr>
            <a:t> /Export Duty</a:t>
          </a:r>
          <a:r>
            <a:rPr lang="en-US" dirty="0" smtClean="0"/>
            <a:t>)</a:t>
          </a:r>
        </a:p>
      </dgm:t>
    </dgm:pt>
    <dgm:pt modelId="{B2463EB9-0F0C-4291-8853-A478E4A46477}" type="parTrans" cxnId="{B2BEBD66-81C8-4BE8-B53C-67C80DEC6A36}">
      <dgm:prSet/>
      <dgm:spPr/>
      <dgm:t>
        <a:bodyPr/>
        <a:lstStyle/>
        <a:p>
          <a:endParaRPr lang="en-US"/>
        </a:p>
      </dgm:t>
    </dgm:pt>
    <dgm:pt modelId="{BAF7DE46-E77D-492F-92FC-63402C18C63D}" type="sibTrans" cxnId="{B2BEBD66-81C8-4BE8-B53C-67C80DEC6A36}">
      <dgm:prSet/>
      <dgm:spPr/>
      <dgm:t>
        <a:bodyPr/>
        <a:lstStyle/>
        <a:p>
          <a:endParaRPr lang="en-US"/>
        </a:p>
      </dgm:t>
    </dgm:pt>
    <dgm:pt modelId="{5EBC95D4-8B5E-418F-AEFC-95E48A9329CC}">
      <dgm:prSet phldrT="[Text]"/>
      <dgm:spPr/>
      <dgm:t>
        <a:bodyPr/>
        <a:lstStyle/>
        <a:p>
          <a:r>
            <a:rPr lang="en-US" dirty="0" smtClean="0">
              <a:latin typeface="Times New Roman" pitchFamily="18" charset="0"/>
              <a:cs typeface="Times New Roman" pitchFamily="18" charset="0"/>
            </a:rPr>
            <a:t>Sales Tax</a:t>
          </a:r>
        </a:p>
      </dgm:t>
    </dgm:pt>
    <dgm:pt modelId="{4943212A-0EA4-4D49-BEFB-7016F0B8F18C}" type="parTrans" cxnId="{F2DE57CF-1EF2-455B-BD04-38452D9C8368}">
      <dgm:prSet/>
      <dgm:spPr/>
      <dgm:t>
        <a:bodyPr/>
        <a:lstStyle/>
        <a:p>
          <a:endParaRPr lang="en-US"/>
        </a:p>
      </dgm:t>
    </dgm:pt>
    <dgm:pt modelId="{6693F6B6-5054-4947-9FA4-35FE0E776697}" type="sibTrans" cxnId="{F2DE57CF-1EF2-455B-BD04-38452D9C8368}">
      <dgm:prSet/>
      <dgm:spPr/>
      <dgm:t>
        <a:bodyPr/>
        <a:lstStyle/>
        <a:p>
          <a:endParaRPr lang="en-US"/>
        </a:p>
      </dgm:t>
    </dgm:pt>
    <dgm:pt modelId="{DE887C0A-C906-4BD5-8377-60D94ACCE63E}" type="pres">
      <dgm:prSet presAssocID="{57ECE375-6816-41F3-984E-C46C0F7D19A5}" presName="mainComposite" presStyleCnt="0">
        <dgm:presLayoutVars>
          <dgm:chPref val="1"/>
          <dgm:dir/>
          <dgm:animOne val="branch"/>
          <dgm:animLvl val="lvl"/>
          <dgm:resizeHandles val="exact"/>
        </dgm:presLayoutVars>
      </dgm:prSet>
      <dgm:spPr/>
      <dgm:t>
        <a:bodyPr/>
        <a:lstStyle/>
        <a:p>
          <a:endParaRPr lang="en-US"/>
        </a:p>
      </dgm:t>
    </dgm:pt>
    <dgm:pt modelId="{26F38314-79B2-46FC-AA28-3CDA07E8E53B}" type="pres">
      <dgm:prSet presAssocID="{57ECE375-6816-41F3-984E-C46C0F7D19A5}" presName="hierFlow" presStyleCnt="0"/>
      <dgm:spPr/>
    </dgm:pt>
    <dgm:pt modelId="{82829806-A0A7-4A33-8A8F-F0A2DE542A9A}" type="pres">
      <dgm:prSet presAssocID="{57ECE375-6816-41F3-984E-C46C0F7D19A5}" presName="hierChild1" presStyleCnt="0">
        <dgm:presLayoutVars>
          <dgm:chPref val="1"/>
          <dgm:animOne val="branch"/>
          <dgm:animLvl val="lvl"/>
        </dgm:presLayoutVars>
      </dgm:prSet>
      <dgm:spPr/>
    </dgm:pt>
    <dgm:pt modelId="{C8F3A116-C81D-42F4-9E78-49B17B05E627}" type="pres">
      <dgm:prSet presAssocID="{37A0F073-3548-4741-9331-D89591BACDA3}" presName="Name14" presStyleCnt="0"/>
      <dgm:spPr/>
    </dgm:pt>
    <dgm:pt modelId="{2AEF65BF-3A1C-4DA4-85D0-C0B8DC4F9406}" type="pres">
      <dgm:prSet presAssocID="{37A0F073-3548-4741-9331-D89591BACDA3}" presName="level1Shape" presStyleLbl="node0" presStyleIdx="0" presStyleCnt="1" custScaleX="212580" custScaleY="78727" custLinFactY="-14969" custLinFactNeighborX="3512" custLinFactNeighborY="-100000">
        <dgm:presLayoutVars>
          <dgm:chPref val="3"/>
        </dgm:presLayoutVars>
      </dgm:prSet>
      <dgm:spPr/>
      <dgm:t>
        <a:bodyPr/>
        <a:lstStyle/>
        <a:p>
          <a:endParaRPr lang="en-US"/>
        </a:p>
      </dgm:t>
    </dgm:pt>
    <dgm:pt modelId="{47FF656E-D263-4AE6-9F3C-03EF17116028}" type="pres">
      <dgm:prSet presAssocID="{37A0F073-3548-4741-9331-D89591BACDA3}" presName="hierChild2" presStyleCnt="0"/>
      <dgm:spPr/>
    </dgm:pt>
    <dgm:pt modelId="{EF9DF393-82BF-4575-BD4E-8D3DAFCEBA52}" type="pres">
      <dgm:prSet presAssocID="{CE9DD143-AEA7-4175-9C3A-17A6AEA904D3}" presName="Name19" presStyleLbl="parChTrans1D2" presStyleIdx="0" presStyleCnt="2"/>
      <dgm:spPr/>
      <dgm:t>
        <a:bodyPr/>
        <a:lstStyle/>
        <a:p>
          <a:endParaRPr lang="en-US"/>
        </a:p>
      </dgm:t>
    </dgm:pt>
    <dgm:pt modelId="{C42F310D-3270-4CB2-A647-9135F3292F20}" type="pres">
      <dgm:prSet presAssocID="{F5665E9E-F564-469A-B735-6B5FA3BE7F49}" presName="Name21" presStyleCnt="0"/>
      <dgm:spPr/>
    </dgm:pt>
    <dgm:pt modelId="{2FBE7004-4EBA-40C7-8376-9907DA30287C}" type="pres">
      <dgm:prSet presAssocID="{F5665E9E-F564-469A-B735-6B5FA3BE7F49}" presName="level2Shape" presStyleLbl="node2" presStyleIdx="0" presStyleCnt="2" custScaleX="163357" custLinFactY="-23012" custLinFactNeighborX="40407" custLinFactNeighborY="-100000"/>
      <dgm:spPr/>
      <dgm:t>
        <a:bodyPr/>
        <a:lstStyle/>
        <a:p>
          <a:endParaRPr lang="en-US"/>
        </a:p>
      </dgm:t>
    </dgm:pt>
    <dgm:pt modelId="{357B6A62-A619-4E71-8D5D-D8CBA667A0D8}" type="pres">
      <dgm:prSet presAssocID="{F5665E9E-F564-469A-B735-6B5FA3BE7F49}" presName="hierChild3" presStyleCnt="0"/>
      <dgm:spPr/>
    </dgm:pt>
    <dgm:pt modelId="{9F3B5619-504E-49A9-AA1D-3E36EF02AB53}" type="pres">
      <dgm:prSet presAssocID="{6B156B52-FC35-4491-99D1-6C02765DBBD9}" presName="Name19" presStyleLbl="parChTrans1D3" presStyleIdx="0" presStyleCnt="4"/>
      <dgm:spPr/>
      <dgm:t>
        <a:bodyPr/>
        <a:lstStyle/>
        <a:p>
          <a:endParaRPr lang="en-US"/>
        </a:p>
      </dgm:t>
    </dgm:pt>
    <dgm:pt modelId="{96088EF0-20A7-46C1-AB38-524E7EDE19F8}" type="pres">
      <dgm:prSet presAssocID="{F3D35E61-C32C-4105-913C-3C20EA2E9925}" presName="Name21" presStyleCnt="0"/>
      <dgm:spPr/>
    </dgm:pt>
    <dgm:pt modelId="{FE498387-FBA7-44C2-A4C3-8DCC36E63AFD}" type="pres">
      <dgm:prSet presAssocID="{F3D35E61-C32C-4105-913C-3C20EA2E9925}" presName="level2Shape" presStyleLbl="node3" presStyleIdx="0" presStyleCnt="4" custLinFactNeighborX="15899" custLinFactNeighborY="-78540"/>
      <dgm:spPr/>
      <dgm:t>
        <a:bodyPr/>
        <a:lstStyle/>
        <a:p>
          <a:endParaRPr lang="en-US"/>
        </a:p>
      </dgm:t>
    </dgm:pt>
    <dgm:pt modelId="{EE0EF950-987E-4D03-842C-60B5CBFB84A8}" type="pres">
      <dgm:prSet presAssocID="{F3D35E61-C32C-4105-913C-3C20EA2E9925}" presName="hierChild3" presStyleCnt="0"/>
      <dgm:spPr/>
    </dgm:pt>
    <dgm:pt modelId="{70A7E01A-4417-4D82-BEF1-96B8484730D9}" type="pres">
      <dgm:prSet presAssocID="{ACA5C560-CA67-4F42-85FD-248AA1B574C0}" presName="Name19" presStyleLbl="parChTrans1D3" presStyleIdx="1" presStyleCnt="4"/>
      <dgm:spPr/>
      <dgm:t>
        <a:bodyPr/>
        <a:lstStyle/>
        <a:p>
          <a:endParaRPr lang="en-US"/>
        </a:p>
      </dgm:t>
    </dgm:pt>
    <dgm:pt modelId="{276AA20C-C63D-4A52-9725-C4635A0419E0}" type="pres">
      <dgm:prSet presAssocID="{3823372E-5274-49AB-B053-B2435D60EC0A}" presName="Name21" presStyleCnt="0"/>
      <dgm:spPr/>
    </dgm:pt>
    <dgm:pt modelId="{46F7039D-DFF0-4C3D-8935-165225B68BA3}" type="pres">
      <dgm:prSet presAssocID="{3823372E-5274-49AB-B053-B2435D60EC0A}" presName="level2Shape" presStyleLbl="node3" presStyleIdx="1" presStyleCnt="4" custLinFactNeighborX="3604" custLinFactNeighborY="-78540"/>
      <dgm:spPr/>
      <dgm:t>
        <a:bodyPr/>
        <a:lstStyle/>
        <a:p>
          <a:endParaRPr lang="en-US"/>
        </a:p>
      </dgm:t>
    </dgm:pt>
    <dgm:pt modelId="{20974CA0-57E7-4B25-BBD3-A3132AABAE15}" type="pres">
      <dgm:prSet presAssocID="{3823372E-5274-49AB-B053-B2435D60EC0A}" presName="hierChild3" presStyleCnt="0"/>
      <dgm:spPr/>
    </dgm:pt>
    <dgm:pt modelId="{25E34AD1-6963-4975-A838-7203BCF0ACFC}" type="pres">
      <dgm:prSet presAssocID="{C5F6F4E8-3760-4F43-B1A8-AA2522B6A486}" presName="Name19" presStyleLbl="parChTrans1D2" presStyleIdx="1" presStyleCnt="2"/>
      <dgm:spPr/>
      <dgm:t>
        <a:bodyPr/>
        <a:lstStyle/>
        <a:p>
          <a:endParaRPr lang="en-US"/>
        </a:p>
      </dgm:t>
    </dgm:pt>
    <dgm:pt modelId="{27C62741-A0E9-4D48-9846-CC4D46D6B113}" type="pres">
      <dgm:prSet presAssocID="{15DB6198-34A7-48B8-9031-707C349C0795}" presName="Name21" presStyleCnt="0"/>
      <dgm:spPr/>
    </dgm:pt>
    <dgm:pt modelId="{AA0F3058-AA86-4A76-A79B-A8FE2F831E07}" type="pres">
      <dgm:prSet presAssocID="{15DB6198-34A7-48B8-9031-707C349C0795}" presName="level2Shape" presStyleLbl="node2" presStyleIdx="1" presStyleCnt="2" custScaleX="163357" custLinFactY="-23012" custLinFactNeighborX="40407" custLinFactNeighborY="-100000"/>
      <dgm:spPr/>
      <dgm:t>
        <a:bodyPr/>
        <a:lstStyle/>
        <a:p>
          <a:endParaRPr lang="en-US"/>
        </a:p>
      </dgm:t>
    </dgm:pt>
    <dgm:pt modelId="{B74E3C54-15AA-471A-980B-0B1C3F409E1C}" type="pres">
      <dgm:prSet presAssocID="{15DB6198-34A7-48B8-9031-707C349C0795}" presName="hierChild3" presStyleCnt="0"/>
      <dgm:spPr/>
    </dgm:pt>
    <dgm:pt modelId="{6AED29C3-49AB-4C91-B89D-0A3B8293948D}" type="pres">
      <dgm:prSet presAssocID="{38D4FB7B-F067-485A-8458-D6620D4AB80F}" presName="Name19" presStyleLbl="parChTrans1D3" presStyleIdx="2" presStyleCnt="4"/>
      <dgm:spPr/>
      <dgm:t>
        <a:bodyPr/>
        <a:lstStyle/>
        <a:p>
          <a:endParaRPr lang="en-US"/>
        </a:p>
      </dgm:t>
    </dgm:pt>
    <dgm:pt modelId="{D6E5A595-ECE1-4FB4-8EE7-D1F3C3504C8C}" type="pres">
      <dgm:prSet presAssocID="{6A4BD8CA-15E4-4C20-97EA-1311052B60D8}" presName="Name21" presStyleCnt="0"/>
      <dgm:spPr/>
    </dgm:pt>
    <dgm:pt modelId="{41C212CE-E2CB-45D0-B540-891940D6C5F4}" type="pres">
      <dgm:prSet presAssocID="{6A4BD8CA-15E4-4C20-97EA-1311052B60D8}" presName="level2Shape" presStyleLbl="node3" presStyleIdx="2" presStyleCnt="4" custLinFactNeighborX="3604" custLinFactNeighborY="-78540"/>
      <dgm:spPr/>
      <dgm:t>
        <a:bodyPr/>
        <a:lstStyle/>
        <a:p>
          <a:endParaRPr lang="en-US"/>
        </a:p>
      </dgm:t>
    </dgm:pt>
    <dgm:pt modelId="{587C3BEB-BFA2-4283-B737-2A6839F9AAEE}" type="pres">
      <dgm:prSet presAssocID="{6A4BD8CA-15E4-4C20-97EA-1311052B60D8}" presName="hierChild3" presStyleCnt="0"/>
      <dgm:spPr/>
    </dgm:pt>
    <dgm:pt modelId="{E1504721-9399-4E34-BE24-802996838706}" type="pres">
      <dgm:prSet presAssocID="{EDD5ACF2-C67E-4A7E-99F9-90EB6184A570}" presName="Name19" presStyleLbl="parChTrans1D4" presStyleIdx="0" presStyleCnt="4"/>
      <dgm:spPr/>
      <dgm:t>
        <a:bodyPr/>
        <a:lstStyle/>
        <a:p>
          <a:endParaRPr lang="en-US"/>
        </a:p>
      </dgm:t>
    </dgm:pt>
    <dgm:pt modelId="{9ED0C16B-5BB6-4A8F-AD22-AE554DF515CC}" type="pres">
      <dgm:prSet presAssocID="{A4EBBF87-FDE8-43FE-93A2-FDC85F819A28}" presName="Name21" presStyleCnt="0"/>
      <dgm:spPr/>
    </dgm:pt>
    <dgm:pt modelId="{DCBF4933-77F0-4E9A-910A-1BBF8A5F02AD}" type="pres">
      <dgm:prSet presAssocID="{A4EBBF87-FDE8-43FE-93A2-FDC85F819A28}" presName="level2Shape" presStyleLbl="node4" presStyleIdx="0" presStyleCnt="4" custLinFactNeighborX="-38725" custLinFactNeighborY="41180"/>
      <dgm:spPr/>
      <dgm:t>
        <a:bodyPr/>
        <a:lstStyle/>
        <a:p>
          <a:endParaRPr lang="en-US"/>
        </a:p>
      </dgm:t>
    </dgm:pt>
    <dgm:pt modelId="{3BB2F65D-BF11-4D38-987A-C82DF4A471A9}" type="pres">
      <dgm:prSet presAssocID="{A4EBBF87-FDE8-43FE-93A2-FDC85F819A28}" presName="hierChild3" presStyleCnt="0"/>
      <dgm:spPr/>
    </dgm:pt>
    <dgm:pt modelId="{5A7EAD99-ECD8-446E-B218-C3C2DED5AF44}" type="pres">
      <dgm:prSet presAssocID="{B2463EB9-0F0C-4291-8853-A478E4A46477}" presName="Name19" presStyleLbl="parChTrans1D4" presStyleIdx="1" presStyleCnt="4"/>
      <dgm:spPr/>
      <dgm:t>
        <a:bodyPr/>
        <a:lstStyle/>
        <a:p>
          <a:endParaRPr lang="en-US"/>
        </a:p>
      </dgm:t>
    </dgm:pt>
    <dgm:pt modelId="{8453AD61-FD8A-42FA-B1D9-DF71D9D8E88F}" type="pres">
      <dgm:prSet presAssocID="{B74A4C4F-3D64-41F1-96E1-689D5B0D28A9}" presName="Name21" presStyleCnt="0"/>
      <dgm:spPr/>
    </dgm:pt>
    <dgm:pt modelId="{FEB444B3-7971-4C39-832B-F922E6A639CC}" type="pres">
      <dgm:prSet presAssocID="{B74A4C4F-3D64-41F1-96E1-689D5B0D28A9}" presName="level2Shape" presStyleLbl="node4" presStyleIdx="1" presStyleCnt="4" custLinFactNeighborX="-38725" custLinFactNeighborY="41180"/>
      <dgm:spPr/>
      <dgm:t>
        <a:bodyPr/>
        <a:lstStyle/>
        <a:p>
          <a:endParaRPr lang="en-US"/>
        </a:p>
      </dgm:t>
    </dgm:pt>
    <dgm:pt modelId="{4A889B69-A027-47BD-A63C-E009C747041E}" type="pres">
      <dgm:prSet presAssocID="{B74A4C4F-3D64-41F1-96E1-689D5B0D28A9}" presName="hierChild3" presStyleCnt="0"/>
      <dgm:spPr/>
    </dgm:pt>
    <dgm:pt modelId="{75CEF8C4-A3E9-4AC9-9B22-1AFA7465EAE8}" type="pres">
      <dgm:prSet presAssocID="{4943212A-0EA4-4D49-BEFB-7016F0B8F18C}" presName="Name19" presStyleLbl="parChTrans1D4" presStyleIdx="2" presStyleCnt="4"/>
      <dgm:spPr/>
      <dgm:t>
        <a:bodyPr/>
        <a:lstStyle/>
        <a:p>
          <a:endParaRPr lang="en-US"/>
        </a:p>
      </dgm:t>
    </dgm:pt>
    <dgm:pt modelId="{480D174F-4818-48F6-8BAD-A70163793234}" type="pres">
      <dgm:prSet presAssocID="{5EBC95D4-8B5E-418F-AEFC-95E48A9329CC}" presName="Name21" presStyleCnt="0"/>
      <dgm:spPr/>
    </dgm:pt>
    <dgm:pt modelId="{36FD4AE3-5C4F-415D-AA86-04CB6329B124}" type="pres">
      <dgm:prSet presAssocID="{5EBC95D4-8B5E-418F-AEFC-95E48A9329CC}" presName="level2Shape" presStyleLbl="node4" presStyleIdx="2" presStyleCnt="4" custLinFactNeighborX="-38725" custLinFactNeighborY="41180"/>
      <dgm:spPr/>
      <dgm:t>
        <a:bodyPr/>
        <a:lstStyle/>
        <a:p>
          <a:endParaRPr lang="en-US"/>
        </a:p>
      </dgm:t>
    </dgm:pt>
    <dgm:pt modelId="{C34D5B37-5730-4164-8BD0-40076A1CA883}" type="pres">
      <dgm:prSet presAssocID="{5EBC95D4-8B5E-418F-AEFC-95E48A9329CC}" presName="hierChild3" presStyleCnt="0"/>
      <dgm:spPr/>
    </dgm:pt>
    <dgm:pt modelId="{51F2A400-389E-4A75-9DA4-89E8CA8BE7C7}" type="pres">
      <dgm:prSet presAssocID="{9188EAE4-2D9C-4648-AA51-724418B9A11C}" presName="Name19" presStyleLbl="parChTrans1D4" presStyleIdx="3" presStyleCnt="4"/>
      <dgm:spPr/>
      <dgm:t>
        <a:bodyPr/>
        <a:lstStyle/>
        <a:p>
          <a:endParaRPr lang="en-US"/>
        </a:p>
      </dgm:t>
    </dgm:pt>
    <dgm:pt modelId="{9EA9C3EB-15CB-427B-AFAA-3EAA692C2E02}" type="pres">
      <dgm:prSet presAssocID="{3E7F831B-DD80-472D-A5A0-672270D33565}" presName="Name21" presStyleCnt="0"/>
      <dgm:spPr/>
    </dgm:pt>
    <dgm:pt modelId="{15B915D7-35DF-46C3-85E1-DCB62DF2E539}" type="pres">
      <dgm:prSet presAssocID="{3E7F831B-DD80-472D-A5A0-672270D33565}" presName="level2Shape" presStyleLbl="node4" presStyleIdx="3" presStyleCnt="4" custLinFactNeighborX="-38725" custLinFactNeighborY="41180"/>
      <dgm:spPr/>
      <dgm:t>
        <a:bodyPr/>
        <a:lstStyle/>
        <a:p>
          <a:endParaRPr lang="en-US"/>
        </a:p>
      </dgm:t>
    </dgm:pt>
    <dgm:pt modelId="{0BEDC08B-889A-419B-B240-01845462DB70}" type="pres">
      <dgm:prSet presAssocID="{3E7F831B-DD80-472D-A5A0-672270D33565}" presName="hierChild3" presStyleCnt="0"/>
      <dgm:spPr/>
    </dgm:pt>
    <dgm:pt modelId="{98174DAD-3665-4647-8560-7FE378100962}" type="pres">
      <dgm:prSet presAssocID="{B2959635-381E-4DFB-B829-68341DCD8689}" presName="Name19" presStyleLbl="parChTrans1D3" presStyleIdx="3" presStyleCnt="4"/>
      <dgm:spPr/>
      <dgm:t>
        <a:bodyPr/>
        <a:lstStyle/>
        <a:p>
          <a:endParaRPr lang="en-US"/>
        </a:p>
      </dgm:t>
    </dgm:pt>
    <dgm:pt modelId="{E5B6A9A0-1DA2-4BE2-932D-F350DFFE646C}" type="pres">
      <dgm:prSet presAssocID="{9A74851B-B67F-4D10-BEE7-4CADF0C711F0}" presName="Name21" presStyleCnt="0"/>
      <dgm:spPr/>
    </dgm:pt>
    <dgm:pt modelId="{1D585050-BDAA-4E81-8AD6-ADF9F30CA6EB}" type="pres">
      <dgm:prSet presAssocID="{9A74851B-B67F-4D10-BEE7-4CADF0C711F0}" presName="level2Shape" presStyleLbl="node3" presStyleIdx="3" presStyleCnt="4" custLinFactNeighborX="3604" custLinFactNeighborY="-78540"/>
      <dgm:spPr/>
      <dgm:t>
        <a:bodyPr/>
        <a:lstStyle/>
        <a:p>
          <a:endParaRPr lang="en-US"/>
        </a:p>
      </dgm:t>
    </dgm:pt>
    <dgm:pt modelId="{442980BC-02EC-4085-82DE-3751CC5900F1}" type="pres">
      <dgm:prSet presAssocID="{9A74851B-B67F-4D10-BEE7-4CADF0C711F0}" presName="hierChild3" presStyleCnt="0"/>
      <dgm:spPr/>
    </dgm:pt>
    <dgm:pt modelId="{83AEC4DB-A920-4917-8CB2-3911D4CBA5E0}" type="pres">
      <dgm:prSet presAssocID="{57ECE375-6816-41F3-984E-C46C0F7D19A5}" presName="bgShapesFlow" presStyleCnt="0"/>
      <dgm:spPr/>
    </dgm:pt>
  </dgm:ptLst>
  <dgm:cxnLst>
    <dgm:cxn modelId="{36D5E01D-F4BD-4D6D-ADDF-13E58F0CEE7E}" type="presOf" srcId="{A4EBBF87-FDE8-43FE-93A2-FDC85F819A28}" destId="{DCBF4933-77F0-4E9A-910A-1BBF8A5F02AD}" srcOrd="0" destOrd="0" presId="urn:microsoft.com/office/officeart/2005/8/layout/hierarchy6"/>
    <dgm:cxn modelId="{748D9B9C-4EBC-44BF-8B9E-08C2715A49E9}" type="presOf" srcId="{F5665E9E-F564-469A-B735-6B5FA3BE7F49}" destId="{2FBE7004-4EBA-40C7-8376-9907DA30287C}" srcOrd="0" destOrd="0" presId="urn:microsoft.com/office/officeart/2005/8/layout/hierarchy6"/>
    <dgm:cxn modelId="{FC692550-FA80-4C51-AB5A-37BD4E0DDF55}" type="presOf" srcId="{9188EAE4-2D9C-4648-AA51-724418B9A11C}" destId="{51F2A400-389E-4A75-9DA4-89E8CA8BE7C7}" srcOrd="0" destOrd="0" presId="urn:microsoft.com/office/officeart/2005/8/layout/hierarchy6"/>
    <dgm:cxn modelId="{F2DE57CF-1EF2-455B-BD04-38452D9C8368}" srcId="{6A4BD8CA-15E4-4C20-97EA-1311052B60D8}" destId="{5EBC95D4-8B5E-418F-AEFC-95E48A9329CC}" srcOrd="2" destOrd="0" parTransId="{4943212A-0EA4-4D49-BEFB-7016F0B8F18C}" sibTransId="{6693F6B6-5054-4947-9FA4-35FE0E776697}"/>
    <dgm:cxn modelId="{62736AC5-B6C1-4438-8343-9BD41262A32D}" type="presOf" srcId="{CE9DD143-AEA7-4175-9C3A-17A6AEA904D3}" destId="{EF9DF393-82BF-4575-BD4E-8D3DAFCEBA52}" srcOrd="0" destOrd="0" presId="urn:microsoft.com/office/officeart/2005/8/layout/hierarchy6"/>
    <dgm:cxn modelId="{24D18EB6-EEDB-49B9-A6FC-D6B8F6D08D72}" type="presOf" srcId="{5EBC95D4-8B5E-418F-AEFC-95E48A9329CC}" destId="{36FD4AE3-5C4F-415D-AA86-04CB6329B124}" srcOrd="0" destOrd="0" presId="urn:microsoft.com/office/officeart/2005/8/layout/hierarchy6"/>
    <dgm:cxn modelId="{AE26BE83-EBB2-4BE5-999A-6165DEDA0962}" type="presOf" srcId="{C5F6F4E8-3760-4F43-B1A8-AA2522B6A486}" destId="{25E34AD1-6963-4975-A838-7203BCF0ACFC}" srcOrd="0" destOrd="0" presId="urn:microsoft.com/office/officeart/2005/8/layout/hierarchy6"/>
    <dgm:cxn modelId="{226D78B1-8610-410E-92AB-3BF0098CEB9F}" type="presOf" srcId="{B2959635-381E-4DFB-B829-68341DCD8689}" destId="{98174DAD-3665-4647-8560-7FE378100962}" srcOrd="0" destOrd="0" presId="urn:microsoft.com/office/officeart/2005/8/layout/hierarchy6"/>
    <dgm:cxn modelId="{98C00CE1-96AB-42BA-91FF-701628AF7CA6}" type="presOf" srcId="{15DB6198-34A7-48B8-9031-707C349C0795}" destId="{AA0F3058-AA86-4A76-A79B-A8FE2F831E07}" srcOrd="0" destOrd="0" presId="urn:microsoft.com/office/officeart/2005/8/layout/hierarchy6"/>
    <dgm:cxn modelId="{0B766F14-2E91-49A5-920C-A59ABA0D258D}" type="presOf" srcId="{38D4FB7B-F067-485A-8458-D6620D4AB80F}" destId="{6AED29C3-49AB-4C91-B89D-0A3B8293948D}" srcOrd="0" destOrd="0" presId="urn:microsoft.com/office/officeart/2005/8/layout/hierarchy6"/>
    <dgm:cxn modelId="{F93A8AB0-8EFF-4213-97DE-44B4DAC2439E}" type="presOf" srcId="{ACA5C560-CA67-4F42-85FD-248AA1B574C0}" destId="{70A7E01A-4417-4D82-BEF1-96B8484730D9}" srcOrd="0" destOrd="0" presId="urn:microsoft.com/office/officeart/2005/8/layout/hierarchy6"/>
    <dgm:cxn modelId="{2D36CE50-B9D2-4131-8B13-790E125CF91D}" srcId="{6A4BD8CA-15E4-4C20-97EA-1311052B60D8}" destId="{A4EBBF87-FDE8-43FE-93A2-FDC85F819A28}" srcOrd="0" destOrd="0" parTransId="{EDD5ACF2-C67E-4A7E-99F9-90EB6184A570}" sibTransId="{F97431EA-F375-49A2-A224-5E409C90F175}"/>
    <dgm:cxn modelId="{3A6D3DE6-1053-4F3A-A8E6-C9494740A5AB}" type="presOf" srcId="{B2463EB9-0F0C-4291-8853-A478E4A46477}" destId="{5A7EAD99-ECD8-446E-B218-C3C2DED5AF44}" srcOrd="0" destOrd="0" presId="urn:microsoft.com/office/officeart/2005/8/layout/hierarchy6"/>
    <dgm:cxn modelId="{E62D6111-B5E8-432A-9E9A-E16F0B646B2E}" srcId="{15DB6198-34A7-48B8-9031-707C349C0795}" destId="{6A4BD8CA-15E4-4C20-97EA-1311052B60D8}" srcOrd="0" destOrd="0" parTransId="{38D4FB7B-F067-485A-8458-D6620D4AB80F}" sibTransId="{1E85A741-9F6A-4900-8FEC-23D3D8AD1F07}"/>
    <dgm:cxn modelId="{B2BEBD66-81C8-4BE8-B53C-67C80DEC6A36}" srcId="{6A4BD8CA-15E4-4C20-97EA-1311052B60D8}" destId="{B74A4C4F-3D64-41F1-96E1-689D5B0D28A9}" srcOrd="1" destOrd="0" parTransId="{B2463EB9-0F0C-4291-8853-A478E4A46477}" sibTransId="{BAF7DE46-E77D-492F-92FC-63402C18C63D}"/>
    <dgm:cxn modelId="{D9B4F8D7-A52E-4B38-9BBD-4DF048E1573F}" srcId="{F5665E9E-F564-469A-B735-6B5FA3BE7F49}" destId="{F3D35E61-C32C-4105-913C-3C20EA2E9925}" srcOrd="0" destOrd="0" parTransId="{6B156B52-FC35-4491-99D1-6C02765DBBD9}" sibTransId="{2831F7E1-68A7-4453-A448-0C3D18CB162E}"/>
    <dgm:cxn modelId="{D61ED641-56EA-45BE-8956-E6DCAE015305}" srcId="{57ECE375-6816-41F3-984E-C46C0F7D19A5}" destId="{37A0F073-3548-4741-9331-D89591BACDA3}" srcOrd="0" destOrd="0" parTransId="{B0FF0CD1-25E8-404A-BD30-4449D7BFB283}" sibTransId="{A9306CDD-21E2-40CC-8C51-15CE78A667A3}"/>
    <dgm:cxn modelId="{60A9129B-B518-403C-816C-A2D33826581D}" type="presOf" srcId="{6B156B52-FC35-4491-99D1-6C02765DBBD9}" destId="{9F3B5619-504E-49A9-AA1D-3E36EF02AB53}" srcOrd="0" destOrd="0" presId="urn:microsoft.com/office/officeart/2005/8/layout/hierarchy6"/>
    <dgm:cxn modelId="{9932B533-BC52-46DB-8763-55F28BE5AE81}" type="presOf" srcId="{57ECE375-6816-41F3-984E-C46C0F7D19A5}" destId="{DE887C0A-C906-4BD5-8377-60D94ACCE63E}" srcOrd="0" destOrd="0" presId="urn:microsoft.com/office/officeart/2005/8/layout/hierarchy6"/>
    <dgm:cxn modelId="{683189F7-EB8C-4250-BEF4-A06F2C1C3AF3}" type="presOf" srcId="{B74A4C4F-3D64-41F1-96E1-689D5B0D28A9}" destId="{FEB444B3-7971-4C39-832B-F922E6A639CC}" srcOrd="0" destOrd="0" presId="urn:microsoft.com/office/officeart/2005/8/layout/hierarchy6"/>
    <dgm:cxn modelId="{AD0B3A51-C948-404D-BF84-344C74F800DE}" type="presOf" srcId="{9A74851B-B67F-4D10-BEE7-4CADF0C711F0}" destId="{1D585050-BDAA-4E81-8AD6-ADF9F30CA6EB}" srcOrd="0" destOrd="0" presId="urn:microsoft.com/office/officeart/2005/8/layout/hierarchy6"/>
    <dgm:cxn modelId="{98CE28CB-21FD-421F-927B-88405C548D7F}" srcId="{6A4BD8CA-15E4-4C20-97EA-1311052B60D8}" destId="{3E7F831B-DD80-472D-A5A0-672270D33565}" srcOrd="3" destOrd="0" parTransId="{9188EAE4-2D9C-4648-AA51-724418B9A11C}" sibTransId="{E38DF06E-A164-4572-B58F-3878933B1AF6}"/>
    <dgm:cxn modelId="{BBB1D095-2FA2-4A5A-9126-F6F84232FF9C}" srcId="{F5665E9E-F564-469A-B735-6B5FA3BE7F49}" destId="{3823372E-5274-49AB-B053-B2435D60EC0A}" srcOrd="1" destOrd="0" parTransId="{ACA5C560-CA67-4F42-85FD-248AA1B574C0}" sibTransId="{54E7C75F-8324-4371-8487-C414D4C1830F}"/>
    <dgm:cxn modelId="{4B88FCE1-04A5-4B32-903D-235B40078B39}" type="presOf" srcId="{3E7F831B-DD80-472D-A5A0-672270D33565}" destId="{15B915D7-35DF-46C3-85E1-DCB62DF2E539}" srcOrd="0" destOrd="0" presId="urn:microsoft.com/office/officeart/2005/8/layout/hierarchy6"/>
    <dgm:cxn modelId="{D2E25939-B58F-4C89-BDF1-C59ADC99A2C6}" type="presOf" srcId="{EDD5ACF2-C67E-4A7E-99F9-90EB6184A570}" destId="{E1504721-9399-4E34-BE24-802996838706}" srcOrd="0" destOrd="0" presId="urn:microsoft.com/office/officeart/2005/8/layout/hierarchy6"/>
    <dgm:cxn modelId="{F389490C-E953-4838-9B0B-DE37F8BEC663}" type="presOf" srcId="{6A4BD8CA-15E4-4C20-97EA-1311052B60D8}" destId="{41C212CE-E2CB-45D0-B540-891940D6C5F4}" srcOrd="0" destOrd="0" presId="urn:microsoft.com/office/officeart/2005/8/layout/hierarchy6"/>
    <dgm:cxn modelId="{7F7BA0D3-CCCF-499A-B045-447D8FE9A821}" type="presOf" srcId="{3823372E-5274-49AB-B053-B2435D60EC0A}" destId="{46F7039D-DFF0-4C3D-8935-165225B68BA3}" srcOrd="0" destOrd="0" presId="urn:microsoft.com/office/officeart/2005/8/layout/hierarchy6"/>
    <dgm:cxn modelId="{D2126BEA-CA4C-41A8-9687-A9228DB917D9}" srcId="{37A0F073-3548-4741-9331-D89591BACDA3}" destId="{15DB6198-34A7-48B8-9031-707C349C0795}" srcOrd="1" destOrd="0" parTransId="{C5F6F4E8-3760-4F43-B1A8-AA2522B6A486}" sibTransId="{7FD4EA89-77D4-40F2-B288-065AD7706BB8}"/>
    <dgm:cxn modelId="{27E5B535-A931-48C7-8D68-9C90F7FD81D0}" type="presOf" srcId="{F3D35E61-C32C-4105-913C-3C20EA2E9925}" destId="{FE498387-FBA7-44C2-A4C3-8DCC36E63AFD}" srcOrd="0" destOrd="0" presId="urn:microsoft.com/office/officeart/2005/8/layout/hierarchy6"/>
    <dgm:cxn modelId="{A5FC57CD-67C3-4143-B25A-1E66BE0D4088}" type="presOf" srcId="{37A0F073-3548-4741-9331-D89591BACDA3}" destId="{2AEF65BF-3A1C-4DA4-85D0-C0B8DC4F9406}" srcOrd="0" destOrd="0" presId="urn:microsoft.com/office/officeart/2005/8/layout/hierarchy6"/>
    <dgm:cxn modelId="{84B138EB-3E46-4FCD-B169-48223DE101C4}" type="presOf" srcId="{4943212A-0EA4-4D49-BEFB-7016F0B8F18C}" destId="{75CEF8C4-A3E9-4AC9-9B22-1AFA7465EAE8}" srcOrd="0" destOrd="0" presId="urn:microsoft.com/office/officeart/2005/8/layout/hierarchy6"/>
    <dgm:cxn modelId="{1B37303F-539D-403E-8200-8F75F308CAAB}" srcId="{15DB6198-34A7-48B8-9031-707C349C0795}" destId="{9A74851B-B67F-4D10-BEE7-4CADF0C711F0}" srcOrd="1" destOrd="0" parTransId="{B2959635-381E-4DFB-B829-68341DCD8689}" sibTransId="{559C695C-63A0-4AE2-8944-915D83E93B6B}"/>
    <dgm:cxn modelId="{F4DCF775-6476-44CB-BC5E-680D109EA279}" srcId="{37A0F073-3548-4741-9331-D89591BACDA3}" destId="{F5665E9E-F564-469A-B735-6B5FA3BE7F49}" srcOrd="0" destOrd="0" parTransId="{CE9DD143-AEA7-4175-9C3A-17A6AEA904D3}" sibTransId="{DCA624D0-E7BA-4448-A351-3DFA4D144CF8}"/>
    <dgm:cxn modelId="{070BC2E1-CE82-4669-975A-741F1E879C05}" type="presParOf" srcId="{DE887C0A-C906-4BD5-8377-60D94ACCE63E}" destId="{26F38314-79B2-46FC-AA28-3CDA07E8E53B}" srcOrd="0" destOrd="0" presId="urn:microsoft.com/office/officeart/2005/8/layout/hierarchy6"/>
    <dgm:cxn modelId="{D2BE2691-3EE0-4832-8C73-131B01FEAB40}" type="presParOf" srcId="{26F38314-79B2-46FC-AA28-3CDA07E8E53B}" destId="{82829806-A0A7-4A33-8A8F-F0A2DE542A9A}" srcOrd="0" destOrd="0" presId="urn:microsoft.com/office/officeart/2005/8/layout/hierarchy6"/>
    <dgm:cxn modelId="{44941836-345A-4DC0-A6CC-6357561EC422}" type="presParOf" srcId="{82829806-A0A7-4A33-8A8F-F0A2DE542A9A}" destId="{C8F3A116-C81D-42F4-9E78-49B17B05E627}" srcOrd="0" destOrd="0" presId="urn:microsoft.com/office/officeart/2005/8/layout/hierarchy6"/>
    <dgm:cxn modelId="{144F3C29-3562-42FF-B970-8C3636F86860}" type="presParOf" srcId="{C8F3A116-C81D-42F4-9E78-49B17B05E627}" destId="{2AEF65BF-3A1C-4DA4-85D0-C0B8DC4F9406}" srcOrd="0" destOrd="0" presId="urn:microsoft.com/office/officeart/2005/8/layout/hierarchy6"/>
    <dgm:cxn modelId="{5BB54203-1FCA-41B2-ACFB-470F2130E421}" type="presParOf" srcId="{C8F3A116-C81D-42F4-9E78-49B17B05E627}" destId="{47FF656E-D263-4AE6-9F3C-03EF17116028}" srcOrd="1" destOrd="0" presId="urn:microsoft.com/office/officeart/2005/8/layout/hierarchy6"/>
    <dgm:cxn modelId="{ACA95251-AF74-407E-84B9-91F1A595B0D6}" type="presParOf" srcId="{47FF656E-D263-4AE6-9F3C-03EF17116028}" destId="{EF9DF393-82BF-4575-BD4E-8D3DAFCEBA52}" srcOrd="0" destOrd="0" presId="urn:microsoft.com/office/officeart/2005/8/layout/hierarchy6"/>
    <dgm:cxn modelId="{B20A0145-66DA-4AE2-90A4-6A3EB095E32D}" type="presParOf" srcId="{47FF656E-D263-4AE6-9F3C-03EF17116028}" destId="{C42F310D-3270-4CB2-A647-9135F3292F20}" srcOrd="1" destOrd="0" presId="urn:microsoft.com/office/officeart/2005/8/layout/hierarchy6"/>
    <dgm:cxn modelId="{9F4514A3-C357-4915-AB9F-588ACBA6FF15}" type="presParOf" srcId="{C42F310D-3270-4CB2-A647-9135F3292F20}" destId="{2FBE7004-4EBA-40C7-8376-9907DA30287C}" srcOrd="0" destOrd="0" presId="urn:microsoft.com/office/officeart/2005/8/layout/hierarchy6"/>
    <dgm:cxn modelId="{CD20765A-819A-40BD-AAF2-00E577120155}" type="presParOf" srcId="{C42F310D-3270-4CB2-A647-9135F3292F20}" destId="{357B6A62-A619-4E71-8D5D-D8CBA667A0D8}" srcOrd="1" destOrd="0" presId="urn:microsoft.com/office/officeart/2005/8/layout/hierarchy6"/>
    <dgm:cxn modelId="{41155FC7-140D-4DEC-8E01-8FEF0B0F44B3}" type="presParOf" srcId="{357B6A62-A619-4E71-8D5D-D8CBA667A0D8}" destId="{9F3B5619-504E-49A9-AA1D-3E36EF02AB53}" srcOrd="0" destOrd="0" presId="urn:microsoft.com/office/officeart/2005/8/layout/hierarchy6"/>
    <dgm:cxn modelId="{EF32D8EB-F544-4A81-ABAD-D1B0B45D47A5}" type="presParOf" srcId="{357B6A62-A619-4E71-8D5D-D8CBA667A0D8}" destId="{96088EF0-20A7-46C1-AB38-524E7EDE19F8}" srcOrd="1" destOrd="0" presId="urn:microsoft.com/office/officeart/2005/8/layout/hierarchy6"/>
    <dgm:cxn modelId="{7DBFD607-D2C6-4CBB-AE70-EA4DC6B7FB82}" type="presParOf" srcId="{96088EF0-20A7-46C1-AB38-524E7EDE19F8}" destId="{FE498387-FBA7-44C2-A4C3-8DCC36E63AFD}" srcOrd="0" destOrd="0" presId="urn:microsoft.com/office/officeart/2005/8/layout/hierarchy6"/>
    <dgm:cxn modelId="{1FB83A09-82C0-4E77-B299-29AE8CCEF39D}" type="presParOf" srcId="{96088EF0-20A7-46C1-AB38-524E7EDE19F8}" destId="{EE0EF950-987E-4D03-842C-60B5CBFB84A8}" srcOrd="1" destOrd="0" presId="urn:microsoft.com/office/officeart/2005/8/layout/hierarchy6"/>
    <dgm:cxn modelId="{512DF2CF-6089-4E64-A333-C313532184C6}" type="presParOf" srcId="{357B6A62-A619-4E71-8D5D-D8CBA667A0D8}" destId="{70A7E01A-4417-4D82-BEF1-96B8484730D9}" srcOrd="2" destOrd="0" presId="urn:microsoft.com/office/officeart/2005/8/layout/hierarchy6"/>
    <dgm:cxn modelId="{5406A89B-82CA-4673-A4A0-99A6599FED07}" type="presParOf" srcId="{357B6A62-A619-4E71-8D5D-D8CBA667A0D8}" destId="{276AA20C-C63D-4A52-9725-C4635A0419E0}" srcOrd="3" destOrd="0" presId="urn:microsoft.com/office/officeart/2005/8/layout/hierarchy6"/>
    <dgm:cxn modelId="{81C43542-2876-4332-AF4F-DF8B477C4F26}" type="presParOf" srcId="{276AA20C-C63D-4A52-9725-C4635A0419E0}" destId="{46F7039D-DFF0-4C3D-8935-165225B68BA3}" srcOrd="0" destOrd="0" presId="urn:microsoft.com/office/officeart/2005/8/layout/hierarchy6"/>
    <dgm:cxn modelId="{AB2EEE1B-6DD1-49BE-85D7-D4BD53E80402}" type="presParOf" srcId="{276AA20C-C63D-4A52-9725-C4635A0419E0}" destId="{20974CA0-57E7-4B25-BBD3-A3132AABAE15}" srcOrd="1" destOrd="0" presId="urn:microsoft.com/office/officeart/2005/8/layout/hierarchy6"/>
    <dgm:cxn modelId="{19BEA750-7568-446A-8D4B-09B4CE334ABC}" type="presParOf" srcId="{47FF656E-D263-4AE6-9F3C-03EF17116028}" destId="{25E34AD1-6963-4975-A838-7203BCF0ACFC}" srcOrd="2" destOrd="0" presId="urn:microsoft.com/office/officeart/2005/8/layout/hierarchy6"/>
    <dgm:cxn modelId="{96861DFF-4E8D-47C0-9C1A-B4880444918F}" type="presParOf" srcId="{47FF656E-D263-4AE6-9F3C-03EF17116028}" destId="{27C62741-A0E9-4D48-9846-CC4D46D6B113}" srcOrd="3" destOrd="0" presId="urn:microsoft.com/office/officeart/2005/8/layout/hierarchy6"/>
    <dgm:cxn modelId="{7147CB80-E644-4BF9-ADF9-0AA818BA208A}" type="presParOf" srcId="{27C62741-A0E9-4D48-9846-CC4D46D6B113}" destId="{AA0F3058-AA86-4A76-A79B-A8FE2F831E07}" srcOrd="0" destOrd="0" presId="urn:microsoft.com/office/officeart/2005/8/layout/hierarchy6"/>
    <dgm:cxn modelId="{A0C9F15F-FD8B-4FC9-ACE6-0A860AB399DD}" type="presParOf" srcId="{27C62741-A0E9-4D48-9846-CC4D46D6B113}" destId="{B74E3C54-15AA-471A-980B-0B1C3F409E1C}" srcOrd="1" destOrd="0" presId="urn:microsoft.com/office/officeart/2005/8/layout/hierarchy6"/>
    <dgm:cxn modelId="{797ACFCD-AD2E-4053-B19E-7ECDFD5713FF}" type="presParOf" srcId="{B74E3C54-15AA-471A-980B-0B1C3F409E1C}" destId="{6AED29C3-49AB-4C91-B89D-0A3B8293948D}" srcOrd="0" destOrd="0" presId="urn:microsoft.com/office/officeart/2005/8/layout/hierarchy6"/>
    <dgm:cxn modelId="{43290751-3BC9-4848-9D3B-566D3F01DE4A}" type="presParOf" srcId="{B74E3C54-15AA-471A-980B-0B1C3F409E1C}" destId="{D6E5A595-ECE1-4FB4-8EE7-D1F3C3504C8C}" srcOrd="1" destOrd="0" presId="urn:microsoft.com/office/officeart/2005/8/layout/hierarchy6"/>
    <dgm:cxn modelId="{FBA6A557-C40D-4113-A0DD-7107FB8F5059}" type="presParOf" srcId="{D6E5A595-ECE1-4FB4-8EE7-D1F3C3504C8C}" destId="{41C212CE-E2CB-45D0-B540-891940D6C5F4}" srcOrd="0" destOrd="0" presId="urn:microsoft.com/office/officeart/2005/8/layout/hierarchy6"/>
    <dgm:cxn modelId="{5FDC9BBA-EEBC-442F-A124-34C1A5A746CF}" type="presParOf" srcId="{D6E5A595-ECE1-4FB4-8EE7-D1F3C3504C8C}" destId="{587C3BEB-BFA2-4283-B737-2A6839F9AAEE}" srcOrd="1" destOrd="0" presId="urn:microsoft.com/office/officeart/2005/8/layout/hierarchy6"/>
    <dgm:cxn modelId="{AE05DFCB-035F-44CA-A0B5-49D53FEF7606}" type="presParOf" srcId="{587C3BEB-BFA2-4283-B737-2A6839F9AAEE}" destId="{E1504721-9399-4E34-BE24-802996838706}" srcOrd="0" destOrd="0" presId="urn:microsoft.com/office/officeart/2005/8/layout/hierarchy6"/>
    <dgm:cxn modelId="{D3EA1B20-60E6-4686-A5AB-B5858C740FF4}" type="presParOf" srcId="{587C3BEB-BFA2-4283-B737-2A6839F9AAEE}" destId="{9ED0C16B-5BB6-4A8F-AD22-AE554DF515CC}" srcOrd="1" destOrd="0" presId="urn:microsoft.com/office/officeart/2005/8/layout/hierarchy6"/>
    <dgm:cxn modelId="{26B9D3E2-2A84-41B0-A90C-A3F6BC761753}" type="presParOf" srcId="{9ED0C16B-5BB6-4A8F-AD22-AE554DF515CC}" destId="{DCBF4933-77F0-4E9A-910A-1BBF8A5F02AD}" srcOrd="0" destOrd="0" presId="urn:microsoft.com/office/officeart/2005/8/layout/hierarchy6"/>
    <dgm:cxn modelId="{75BE7C5E-894B-482F-8987-EA1C960C58D7}" type="presParOf" srcId="{9ED0C16B-5BB6-4A8F-AD22-AE554DF515CC}" destId="{3BB2F65D-BF11-4D38-987A-C82DF4A471A9}" srcOrd="1" destOrd="0" presId="urn:microsoft.com/office/officeart/2005/8/layout/hierarchy6"/>
    <dgm:cxn modelId="{D99D2E93-7D70-492E-BBB2-60BE46C60D15}" type="presParOf" srcId="{587C3BEB-BFA2-4283-B737-2A6839F9AAEE}" destId="{5A7EAD99-ECD8-446E-B218-C3C2DED5AF44}" srcOrd="2" destOrd="0" presId="urn:microsoft.com/office/officeart/2005/8/layout/hierarchy6"/>
    <dgm:cxn modelId="{C14E0893-065D-497F-AB23-2FB6770A8D9F}" type="presParOf" srcId="{587C3BEB-BFA2-4283-B737-2A6839F9AAEE}" destId="{8453AD61-FD8A-42FA-B1D9-DF71D9D8E88F}" srcOrd="3" destOrd="0" presId="urn:microsoft.com/office/officeart/2005/8/layout/hierarchy6"/>
    <dgm:cxn modelId="{8626E50B-3FDB-4215-99E8-3FF3B7C9D68D}" type="presParOf" srcId="{8453AD61-FD8A-42FA-B1D9-DF71D9D8E88F}" destId="{FEB444B3-7971-4C39-832B-F922E6A639CC}" srcOrd="0" destOrd="0" presId="urn:microsoft.com/office/officeart/2005/8/layout/hierarchy6"/>
    <dgm:cxn modelId="{EFBD30BA-2DE4-44B0-B7E4-AFBD5C502397}" type="presParOf" srcId="{8453AD61-FD8A-42FA-B1D9-DF71D9D8E88F}" destId="{4A889B69-A027-47BD-A63C-E009C747041E}" srcOrd="1" destOrd="0" presId="urn:microsoft.com/office/officeart/2005/8/layout/hierarchy6"/>
    <dgm:cxn modelId="{D40F2937-B449-4CED-866C-C5DDD0B7B805}" type="presParOf" srcId="{587C3BEB-BFA2-4283-B737-2A6839F9AAEE}" destId="{75CEF8C4-A3E9-4AC9-9B22-1AFA7465EAE8}" srcOrd="4" destOrd="0" presId="urn:microsoft.com/office/officeart/2005/8/layout/hierarchy6"/>
    <dgm:cxn modelId="{0583FDE7-2107-487D-9C59-90FCAA06157E}" type="presParOf" srcId="{587C3BEB-BFA2-4283-B737-2A6839F9AAEE}" destId="{480D174F-4818-48F6-8BAD-A70163793234}" srcOrd="5" destOrd="0" presId="urn:microsoft.com/office/officeart/2005/8/layout/hierarchy6"/>
    <dgm:cxn modelId="{64AAB58A-8912-40C1-9800-44D78083B559}" type="presParOf" srcId="{480D174F-4818-48F6-8BAD-A70163793234}" destId="{36FD4AE3-5C4F-415D-AA86-04CB6329B124}" srcOrd="0" destOrd="0" presId="urn:microsoft.com/office/officeart/2005/8/layout/hierarchy6"/>
    <dgm:cxn modelId="{98123558-D3BD-4763-8432-2F80F3EE4FE1}" type="presParOf" srcId="{480D174F-4818-48F6-8BAD-A70163793234}" destId="{C34D5B37-5730-4164-8BD0-40076A1CA883}" srcOrd="1" destOrd="0" presId="urn:microsoft.com/office/officeart/2005/8/layout/hierarchy6"/>
    <dgm:cxn modelId="{6EBCB3B4-BB70-47F5-813A-53D120EFF63F}" type="presParOf" srcId="{587C3BEB-BFA2-4283-B737-2A6839F9AAEE}" destId="{51F2A400-389E-4A75-9DA4-89E8CA8BE7C7}" srcOrd="6" destOrd="0" presId="urn:microsoft.com/office/officeart/2005/8/layout/hierarchy6"/>
    <dgm:cxn modelId="{884D987E-DEB9-470B-97EE-C84DC306F7C9}" type="presParOf" srcId="{587C3BEB-BFA2-4283-B737-2A6839F9AAEE}" destId="{9EA9C3EB-15CB-427B-AFAA-3EAA692C2E02}" srcOrd="7" destOrd="0" presId="urn:microsoft.com/office/officeart/2005/8/layout/hierarchy6"/>
    <dgm:cxn modelId="{0C62ED8A-5287-4F12-B254-9CEE9C56D441}" type="presParOf" srcId="{9EA9C3EB-15CB-427B-AFAA-3EAA692C2E02}" destId="{15B915D7-35DF-46C3-85E1-DCB62DF2E539}" srcOrd="0" destOrd="0" presId="urn:microsoft.com/office/officeart/2005/8/layout/hierarchy6"/>
    <dgm:cxn modelId="{DFE1B798-2675-405C-8FD1-42DE33636040}" type="presParOf" srcId="{9EA9C3EB-15CB-427B-AFAA-3EAA692C2E02}" destId="{0BEDC08B-889A-419B-B240-01845462DB70}" srcOrd="1" destOrd="0" presId="urn:microsoft.com/office/officeart/2005/8/layout/hierarchy6"/>
    <dgm:cxn modelId="{0127F2BC-F676-42C7-A106-E38E5A052265}" type="presParOf" srcId="{B74E3C54-15AA-471A-980B-0B1C3F409E1C}" destId="{98174DAD-3665-4647-8560-7FE378100962}" srcOrd="2" destOrd="0" presId="urn:microsoft.com/office/officeart/2005/8/layout/hierarchy6"/>
    <dgm:cxn modelId="{0F6E0548-BE71-46FF-AF8A-FD534BBB0BC0}" type="presParOf" srcId="{B74E3C54-15AA-471A-980B-0B1C3F409E1C}" destId="{E5B6A9A0-1DA2-4BE2-932D-F350DFFE646C}" srcOrd="3" destOrd="0" presId="urn:microsoft.com/office/officeart/2005/8/layout/hierarchy6"/>
    <dgm:cxn modelId="{CE6DA09F-3D04-48F5-B518-FFBAB91B5101}" type="presParOf" srcId="{E5B6A9A0-1DA2-4BE2-932D-F350DFFE646C}" destId="{1D585050-BDAA-4E81-8AD6-ADF9F30CA6EB}" srcOrd="0" destOrd="0" presId="urn:microsoft.com/office/officeart/2005/8/layout/hierarchy6"/>
    <dgm:cxn modelId="{1C5752BD-833A-4EDA-AA03-5B969420AA8D}" type="presParOf" srcId="{E5B6A9A0-1DA2-4BE2-932D-F350DFFE646C}" destId="{442980BC-02EC-4085-82DE-3751CC5900F1}" srcOrd="1" destOrd="0" presId="urn:microsoft.com/office/officeart/2005/8/layout/hierarchy6"/>
    <dgm:cxn modelId="{327D16CA-2739-4C1D-857F-30B40B3E0201}" type="presParOf" srcId="{DE887C0A-C906-4BD5-8377-60D94ACCE63E}" destId="{83AEC4DB-A920-4917-8CB2-3911D4CBA5E0}" srcOrd="1" destOrd="0" presId="urn:microsoft.com/office/officeart/2005/8/layout/hierarchy6"/>
  </dgm:cxnLst>
  <dgm:bg>
    <a:blipFill>
      <a:blip xmlns:r="http://schemas.openxmlformats.org/officeDocument/2006/relationships" r:embed="rId1"/>
      <a:stretch>
        <a:fillRect/>
      </a:stretch>
    </a:blipFill>
  </dgm:bg>
  <dgm:whole/>
</dgm:dataModel>
</file>

<file path=ppt/diagrams/data3.xml><?xml version="1.0" encoding="utf-8"?>
<dgm:dataModel xmlns:dgm="http://schemas.openxmlformats.org/drawingml/2006/diagram" xmlns:a="http://schemas.openxmlformats.org/drawingml/2006/main">
  <dgm:ptLst>
    <dgm:pt modelId="{C92DD23F-4494-466E-B349-952901506CD4}" type="doc">
      <dgm:prSet loTypeId="urn:microsoft.com/office/officeart/2005/8/layout/vList5" loCatId="list" qsTypeId="urn:microsoft.com/office/officeart/2005/8/quickstyle/3d1" qsCatId="3D" csTypeId="urn:microsoft.com/office/officeart/2005/8/colors/accent2_2" csCatId="accent2" phldr="1"/>
      <dgm:spPr/>
      <dgm:t>
        <a:bodyPr/>
        <a:lstStyle/>
        <a:p>
          <a:endParaRPr lang="en-US"/>
        </a:p>
      </dgm:t>
    </dgm:pt>
    <dgm:pt modelId="{7752BC7A-E86E-4EA2-B581-885E1B066DE8}">
      <dgm:prSet phldrT="[Text]" custT="1"/>
      <dgm:spPr/>
      <dgm:t>
        <a:bodyPr/>
        <a:lstStyle/>
        <a:p>
          <a:r>
            <a:rPr lang="en-US" sz="2600" dirty="0" smtClean="0">
              <a:latin typeface="Times New Roman" pitchFamily="18" charset="0"/>
              <a:cs typeface="Times New Roman" pitchFamily="18" charset="0"/>
            </a:rPr>
            <a:t>Income Tax</a:t>
          </a:r>
          <a:endParaRPr lang="en-US" sz="2600" dirty="0">
            <a:latin typeface="Times New Roman" pitchFamily="18" charset="0"/>
            <a:cs typeface="Times New Roman" pitchFamily="18" charset="0"/>
          </a:endParaRPr>
        </a:p>
      </dgm:t>
    </dgm:pt>
    <dgm:pt modelId="{5761B8F7-60B8-4F67-95EA-E170F56BCAC1}" type="parTrans" cxnId="{2967E7E2-BEEB-45F7-8605-452054556868}">
      <dgm:prSet/>
      <dgm:spPr/>
      <dgm:t>
        <a:bodyPr/>
        <a:lstStyle/>
        <a:p>
          <a:endParaRPr lang="en-US"/>
        </a:p>
      </dgm:t>
    </dgm:pt>
    <dgm:pt modelId="{05F64E49-22B5-4980-B61E-E30F3BE49757}" type="sibTrans" cxnId="{2967E7E2-BEEB-45F7-8605-452054556868}">
      <dgm:prSet/>
      <dgm:spPr/>
      <dgm:t>
        <a:bodyPr/>
        <a:lstStyle/>
        <a:p>
          <a:endParaRPr lang="en-US"/>
        </a:p>
      </dgm:t>
    </dgm:pt>
    <dgm:pt modelId="{2BC3BF44-EAC9-44B6-9544-4D434DDD71C8}">
      <dgm:prSet phldrT="[Text]" custT="1"/>
      <dgm:spPr/>
      <dgm:t>
        <a:bodyPr/>
        <a:lstStyle/>
        <a:p>
          <a:r>
            <a:rPr lang="en-US" sz="2600" dirty="0" smtClean="0">
              <a:latin typeface="Times New Roman" pitchFamily="18" charset="0"/>
              <a:cs typeface="Times New Roman" pitchFamily="18" charset="0"/>
            </a:rPr>
            <a:t>Tax on income of a person</a:t>
          </a:r>
          <a:endParaRPr lang="en-US" sz="2600" dirty="0">
            <a:latin typeface="Times New Roman" pitchFamily="18" charset="0"/>
            <a:cs typeface="Times New Roman" pitchFamily="18" charset="0"/>
          </a:endParaRPr>
        </a:p>
      </dgm:t>
    </dgm:pt>
    <dgm:pt modelId="{7CFAF048-2C53-4A85-9A57-52009AC7868B}" type="parTrans" cxnId="{00C54919-F978-4CB8-A73D-AC08C4598DBB}">
      <dgm:prSet/>
      <dgm:spPr/>
      <dgm:t>
        <a:bodyPr/>
        <a:lstStyle/>
        <a:p>
          <a:endParaRPr lang="en-US"/>
        </a:p>
      </dgm:t>
    </dgm:pt>
    <dgm:pt modelId="{60C4794D-C846-400E-9450-855CF14CE397}" type="sibTrans" cxnId="{00C54919-F978-4CB8-A73D-AC08C4598DBB}">
      <dgm:prSet/>
      <dgm:spPr/>
      <dgm:t>
        <a:bodyPr/>
        <a:lstStyle/>
        <a:p>
          <a:endParaRPr lang="en-US"/>
        </a:p>
      </dgm:t>
    </dgm:pt>
    <dgm:pt modelId="{0C596CD9-2D72-4634-91ED-022DEB5BF31C}">
      <dgm:prSet phldrT="[Text]" custT="1"/>
      <dgm:spPr/>
      <dgm:t>
        <a:bodyPr/>
        <a:lstStyle/>
        <a:p>
          <a:r>
            <a:rPr lang="en-US" sz="2600" dirty="0" smtClean="0">
              <a:latin typeface="Times New Roman" pitchFamily="18" charset="0"/>
              <a:cs typeface="Times New Roman" pitchFamily="18" charset="0"/>
            </a:rPr>
            <a:t>Wealth Tax</a:t>
          </a:r>
          <a:endParaRPr lang="en-US" sz="2600" dirty="0">
            <a:latin typeface="Times New Roman" pitchFamily="18" charset="0"/>
            <a:cs typeface="Times New Roman" pitchFamily="18" charset="0"/>
          </a:endParaRPr>
        </a:p>
      </dgm:t>
    </dgm:pt>
    <dgm:pt modelId="{2E51B8A1-CA8A-486F-892B-9925ECABB72C}" type="parTrans" cxnId="{F39926F2-5D75-4E2C-B3C2-0DB93F895CB3}">
      <dgm:prSet/>
      <dgm:spPr/>
      <dgm:t>
        <a:bodyPr/>
        <a:lstStyle/>
        <a:p>
          <a:endParaRPr lang="en-US"/>
        </a:p>
      </dgm:t>
    </dgm:pt>
    <dgm:pt modelId="{829163BA-8AB6-459B-AEC8-4D36C5F10CFF}" type="sibTrans" cxnId="{F39926F2-5D75-4E2C-B3C2-0DB93F895CB3}">
      <dgm:prSet/>
      <dgm:spPr/>
      <dgm:t>
        <a:bodyPr/>
        <a:lstStyle/>
        <a:p>
          <a:endParaRPr lang="en-US"/>
        </a:p>
      </dgm:t>
    </dgm:pt>
    <dgm:pt modelId="{16EA9640-E328-474C-B8FB-24D9E3028542}">
      <dgm:prSet phldrT="[Text]" custT="1"/>
      <dgm:spPr/>
      <dgm:t>
        <a:bodyPr/>
        <a:lstStyle/>
        <a:p>
          <a:r>
            <a:rPr lang="en-US" sz="2600" dirty="0" smtClean="0">
              <a:latin typeface="Times New Roman" pitchFamily="18" charset="0"/>
              <a:cs typeface="Times New Roman" pitchFamily="18" charset="0"/>
            </a:rPr>
            <a:t>Tax on Wealth of a person</a:t>
          </a:r>
          <a:endParaRPr lang="en-US" sz="2600" dirty="0">
            <a:latin typeface="Times New Roman" pitchFamily="18" charset="0"/>
            <a:cs typeface="Times New Roman" pitchFamily="18" charset="0"/>
          </a:endParaRPr>
        </a:p>
      </dgm:t>
    </dgm:pt>
    <dgm:pt modelId="{885146E9-66F5-4E9D-B386-E78C165A180A}" type="parTrans" cxnId="{BB754EF4-4D2D-4084-845F-A2F754845D9E}">
      <dgm:prSet/>
      <dgm:spPr/>
      <dgm:t>
        <a:bodyPr/>
        <a:lstStyle/>
        <a:p>
          <a:endParaRPr lang="en-US"/>
        </a:p>
      </dgm:t>
    </dgm:pt>
    <dgm:pt modelId="{4EA6D0CA-9A68-44CB-B227-F7A1DD8AD9A1}" type="sibTrans" cxnId="{BB754EF4-4D2D-4084-845F-A2F754845D9E}">
      <dgm:prSet/>
      <dgm:spPr/>
      <dgm:t>
        <a:bodyPr/>
        <a:lstStyle/>
        <a:p>
          <a:endParaRPr lang="en-US"/>
        </a:p>
      </dgm:t>
    </dgm:pt>
    <dgm:pt modelId="{F6CC61C8-DD7F-4945-AB6A-BC68F4D519E3}">
      <dgm:prSet phldrT="[Text]" custT="1"/>
      <dgm:spPr/>
      <dgm:t>
        <a:bodyPr/>
        <a:lstStyle/>
        <a:p>
          <a:r>
            <a:rPr lang="en-US" sz="2600" dirty="0" smtClean="0">
              <a:latin typeface="Times New Roman" pitchFamily="18" charset="0"/>
              <a:cs typeface="Times New Roman" pitchFamily="18" charset="0"/>
            </a:rPr>
            <a:t>Excise Duty</a:t>
          </a:r>
          <a:endParaRPr lang="en-US" sz="2600" dirty="0">
            <a:latin typeface="Times New Roman" pitchFamily="18" charset="0"/>
            <a:cs typeface="Times New Roman" pitchFamily="18" charset="0"/>
          </a:endParaRPr>
        </a:p>
      </dgm:t>
    </dgm:pt>
    <dgm:pt modelId="{35F67FD9-351C-43F7-979B-7372BA5E71B9}" type="parTrans" cxnId="{2D8C5E56-3A6C-4E0A-90E2-0A67D964C7AE}">
      <dgm:prSet/>
      <dgm:spPr/>
      <dgm:t>
        <a:bodyPr/>
        <a:lstStyle/>
        <a:p>
          <a:endParaRPr lang="en-US"/>
        </a:p>
      </dgm:t>
    </dgm:pt>
    <dgm:pt modelId="{FC6C25FB-F8B5-422A-B14A-38416DD6781D}" type="sibTrans" cxnId="{2D8C5E56-3A6C-4E0A-90E2-0A67D964C7AE}">
      <dgm:prSet/>
      <dgm:spPr/>
      <dgm:t>
        <a:bodyPr/>
        <a:lstStyle/>
        <a:p>
          <a:endParaRPr lang="en-US"/>
        </a:p>
      </dgm:t>
    </dgm:pt>
    <dgm:pt modelId="{6896775E-A4E5-4149-B752-5DF73BC694F6}">
      <dgm:prSet phldrT="[Text]" custT="1"/>
      <dgm:spPr/>
      <dgm:t>
        <a:bodyPr/>
        <a:lstStyle/>
        <a:p>
          <a:r>
            <a:rPr lang="en-US" sz="2600" dirty="0" smtClean="0">
              <a:latin typeface="Times New Roman" pitchFamily="18" charset="0"/>
              <a:cs typeface="Times New Roman" pitchFamily="18" charset="0"/>
            </a:rPr>
            <a:t>Tax on manufacturing of goods</a:t>
          </a:r>
          <a:endParaRPr lang="en-US" sz="2600" dirty="0">
            <a:latin typeface="Times New Roman" pitchFamily="18" charset="0"/>
            <a:cs typeface="Times New Roman" pitchFamily="18" charset="0"/>
          </a:endParaRPr>
        </a:p>
      </dgm:t>
    </dgm:pt>
    <dgm:pt modelId="{F2EF0D9A-A1A5-4C53-BFB1-954DFB59402C}" type="parTrans" cxnId="{7DD31822-A1C1-4140-A96C-FCE525A766DC}">
      <dgm:prSet/>
      <dgm:spPr/>
      <dgm:t>
        <a:bodyPr/>
        <a:lstStyle/>
        <a:p>
          <a:endParaRPr lang="en-US"/>
        </a:p>
      </dgm:t>
    </dgm:pt>
    <dgm:pt modelId="{3D28ABEC-E38A-4941-BF32-05775EB46DEB}" type="sibTrans" cxnId="{7DD31822-A1C1-4140-A96C-FCE525A766DC}">
      <dgm:prSet/>
      <dgm:spPr/>
      <dgm:t>
        <a:bodyPr/>
        <a:lstStyle/>
        <a:p>
          <a:endParaRPr lang="en-US"/>
        </a:p>
      </dgm:t>
    </dgm:pt>
    <dgm:pt modelId="{0E887521-C526-4FF6-AD80-96B513130B94}">
      <dgm:prSet phldrT="[Text]" custT="1"/>
      <dgm:spPr/>
      <dgm:t>
        <a:bodyPr/>
        <a:lstStyle/>
        <a:p>
          <a:r>
            <a:rPr lang="en-US" sz="2600" dirty="0" smtClean="0">
              <a:latin typeface="Times New Roman" pitchFamily="18" charset="0"/>
              <a:cs typeface="Times New Roman" pitchFamily="18" charset="0"/>
            </a:rPr>
            <a:t>Export Duty</a:t>
          </a:r>
          <a:endParaRPr lang="en-US" sz="2600" dirty="0">
            <a:latin typeface="Times New Roman" pitchFamily="18" charset="0"/>
            <a:cs typeface="Times New Roman" pitchFamily="18" charset="0"/>
          </a:endParaRPr>
        </a:p>
      </dgm:t>
    </dgm:pt>
    <dgm:pt modelId="{1E04FC6F-9A2D-497F-8D78-8ECACCE67B33}" type="parTrans" cxnId="{8F2EE594-073F-4B3C-9038-7FD153A3CEC1}">
      <dgm:prSet/>
      <dgm:spPr/>
      <dgm:t>
        <a:bodyPr/>
        <a:lstStyle/>
        <a:p>
          <a:endParaRPr lang="en-US"/>
        </a:p>
      </dgm:t>
    </dgm:pt>
    <dgm:pt modelId="{9B4CF1B9-C6CC-4348-84F7-200AD7A03F1D}" type="sibTrans" cxnId="{8F2EE594-073F-4B3C-9038-7FD153A3CEC1}">
      <dgm:prSet/>
      <dgm:spPr/>
      <dgm:t>
        <a:bodyPr/>
        <a:lstStyle/>
        <a:p>
          <a:endParaRPr lang="en-US"/>
        </a:p>
      </dgm:t>
    </dgm:pt>
    <dgm:pt modelId="{B5D2EC34-1D73-403F-85B1-BBA0EEFD5C2D}">
      <dgm:prSet phldrT="[Text]" custT="1"/>
      <dgm:spPr/>
      <dgm:t>
        <a:bodyPr/>
        <a:lstStyle/>
        <a:p>
          <a:r>
            <a:rPr lang="en-US" sz="2600" dirty="0" smtClean="0">
              <a:latin typeface="Times New Roman" pitchFamily="18" charset="0"/>
              <a:cs typeface="Times New Roman" pitchFamily="18" charset="0"/>
            </a:rPr>
            <a:t>Vat</a:t>
          </a:r>
          <a:endParaRPr lang="en-US" sz="2600" dirty="0">
            <a:latin typeface="Times New Roman" pitchFamily="18" charset="0"/>
            <a:cs typeface="Times New Roman" pitchFamily="18" charset="0"/>
          </a:endParaRPr>
        </a:p>
      </dgm:t>
    </dgm:pt>
    <dgm:pt modelId="{FAEFDACD-7213-40A9-8FC9-B64DBC2FEBC6}" type="parTrans" cxnId="{BA237256-3DB9-4716-9005-F532DF88B82E}">
      <dgm:prSet/>
      <dgm:spPr/>
      <dgm:t>
        <a:bodyPr/>
        <a:lstStyle/>
        <a:p>
          <a:endParaRPr lang="en-US"/>
        </a:p>
      </dgm:t>
    </dgm:pt>
    <dgm:pt modelId="{CE4BF4B3-396C-456D-980F-64363F645792}" type="sibTrans" cxnId="{BA237256-3DB9-4716-9005-F532DF88B82E}">
      <dgm:prSet/>
      <dgm:spPr/>
      <dgm:t>
        <a:bodyPr/>
        <a:lstStyle/>
        <a:p>
          <a:endParaRPr lang="en-US"/>
        </a:p>
      </dgm:t>
    </dgm:pt>
    <dgm:pt modelId="{7689EA34-BEAE-4180-8576-A2C6F0315932}">
      <dgm:prSet phldrT="[Text]" custT="1"/>
      <dgm:spPr/>
      <dgm:t>
        <a:bodyPr/>
        <a:lstStyle/>
        <a:p>
          <a:r>
            <a:rPr lang="en-US" sz="2600" dirty="0" smtClean="0">
              <a:latin typeface="Times New Roman" pitchFamily="18" charset="0"/>
              <a:cs typeface="Times New Roman" pitchFamily="18" charset="0"/>
            </a:rPr>
            <a:t>Service Tax</a:t>
          </a:r>
          <a:endParaRPr lang="en-US" sz="2600" dirty="0">
            <a:latin typeface="Times New Roman" pitchFamily="18" charset="0"/>
            <a:cs typeface="Times New Roman" pitchFamily="18" charset="0"/>
          </a:endParaRPr>
        </a:p>
      </dgm:t>
    </dgm:pt>
    <dgm:pt modelId="{01397E4D-A698-4E0D-943F-02E965C6763C}" type="parTrans" cxnId="{80323513-EDCF-4834-AE20-E2EAE9F6632D}">
      <dgm:prSet/>
      <dgm:spPr/>
      <dgm:t>
        <a:bodyPr/>
        <a:lstStyle/>
        <a:p>
          <a:endParaRPr lang="en-US"/>
        </a:p>
      </dgm:t>
    </dgm:pt>
    <dgm:pt modelId="{75C10074-1D7E-4810-9F4B-B9E4E05566DD}" type="sibTrans" cxnId="{80323513-EDCF-4834-AE20-E2EAE9F6632D}">
      <dgm:prSet/>
      <dgm:spPr/>
      <dgm:t>
        <a:bodyPr/>
        <a:lstStyle/>
        <a:p>
          <a:endParaRPr lang="en-US"/>
        </a:p>
      </dgm:t>
    </dgm:pt>
    <dgm:pt modelId="{35D4453A-ABD8-4E46-BBF8-E02C38BDF1CA}">
      <dgm:prSet phldrT="[Text]" custT="1"/>
      <dgm:spPr/>
      <dgm:t>
        <a:bodyPr/>
        <a:lstStyle/>
        <a:p>
          <a:r>
            <a:rPr lang="en-US" sz="2600" dirty="0" smtClean="0">
              <a:latin typeface="Times New Roman" pitchFamily="18" charset="0"/>
              <a:cs typeface="Times New Roman" pitchFamily="18" charset="0"/>
            </a:rPr>
            <a:t>Import Duty</a:t>
          </a:r>
          <a:endParaRPr lang="en-US" sz="2600" dirty="0">
            <a:latin typeface="Times New Roman" pitchFamily="18" charset="0"/>
            <a:cs typeface="Times New Roman" pitchFamily="18" charset="0"/>
          </a:endParaRPr>
        </a:p>
      </dgm:t>
    </dgm:pt>
    <dgm:pt modelId="{D7B9B243-61C9-4510-8008-A5E4DAA5B884}" type="parTrans" cxnId="{1B15615A-A169-4213-A299-EC3C9E5DBEBE}">
      <dgm:prSet/>
      <dgm:spPr/>
      <dgm:t>
        <a:bodyPr/>
        <a:lstStyle/>
        <a:p>
          <a:endParaRPr lang="en-US"/>
        </a:p>
      </dgm:t>
    </dgm:pt>
    <dgm:pt modelId="{90BF7C00-7795-4D60-8480-D70E0DF3207F}" type="sibTrans" cxnId="{1B15615A-A169-4213-A299-EC3C9E5DBEBE}">
      <dgm:prSet/>
      <dgm:spPr/>
      <dgm:t>
        <a:bodyPr/>
        <a:lstStyle/>
        <a:p>
          <a:endParaRPr lang="en-US"/>
        </a:p>
      </dgm:t>
    </dgm:pt>
    <dgm:pt modelId="{CF0A4882-763F-45B2-BC80-941D6EA237C7}">
      <dgm:prSet phldrT="[Text]" custT="1"/>
      <dgm:spPr/>
      <dgm:t>
        <a:bodyPr/>
        <a:lstStyle/>
        <a:p>
          <a:r>
            <a:rPr lang="en-US" sz="2600" dirty="0" smtClean="0">
              <a:latin typeface="Times New Roman" pitchFamily="18" charset="0"/>
              <a:cs typeface="Times New Roman" pitchFamily="18" charset="0"/>
            </a:rPr>
            <a:t>Sales Tax</a:t>
          </a:r>
          <a:endParaRPr lang="en-US" sz="2600" dirty="0">
            <a:latin typeface="Times New Roman" pitchFamily="18" charset="0"/>
            <a:cs typeface="Times New Roman" pitchFamily="18" charset="0"/>
          </a:endParaRPr>
        </a:p>
      </dgm:t>
    </dgm:pt>
    <dgm:pt modelId="{6E0B74A3-C2C1-4933-A203-4B9EA7CF59D1}" type="parTrans" cxnId="{BE509226-5D0C-4C76-975C-5D07C9393B5E}">
      <dgm:prSet/>
      <dgm:spPr/>
      <dgm:t>
        <a:bodyPr/>
        <a:lstStyle/>
        <a:p>
          <a:endParaRPr lang="en-US"/>
        </a:p>
      </dgm:t>
    </dgm:pt>
    <dgm:pt modelId="{C07344AF-6C79-4998-B338-ED634B94685C}" type="sibTrans" cxnId="{BE509226-5D0C-4C76-975C-5D07C9393B5E}">
      <dgm:prSet/>
      <dgm:spPr/>
      <dgm:t>
        <a:bodyPr/>
        <a:lstStyle/>
        <a:p>
          <a:endParaRPr lang="en-US"/>
        </a:p>
      </dgm:t>
    </dgm:pt>
    <dgm:pt modelId="{BBF61151-5DCE-4631-A915-A71671B42FAB}">
      <dgm:prSet phldrT="[Text]" custT="1"/>
      <dgm:spPr/>
      <dgm:t>
        <a:bodyPr/>
        <a:lstStyle/>
        <a:p>
          <a:r>
            <a:rPr lang="en-US" sz="2600" dirty="0" smtClean="0">
              <a:latin typeface="Times New Roman" pitchFamily="18" charset="0"/>
              <a:cs typeface="Times New Roman" pitchFamily="18" charset="0"/>
            </a:rPr>
            <a:t>Tax on sale of goods from one state to another state</a:t>
          </a:r>
          <a:endParaRPr lang="en-US" sz="2600" dirty="0">
            <a:latin typeface="Times New Roman" pitchFamily="18" charset="0"/>
            <a:cs typeface="Times New Roman" pitchFamily="18" charset="0"/>
          </a:endParaRPr>
        </a:p>
      </dgm:t>
    </dgm:pt>
    <dgm:pt modelId="{C532C620-35B8-43B0-A708-0BD124474210}" type="parTrans" cxnId="{E045920B-374A-4822-B5B3-AAA65FA89370}">
      <dgm:prSet/>
      <dgm:spPr/>
      <dgm:t>
        <a:bodyPr/>
        <a:lstStyle/>
        <a:p>
          <a:endParaRPr lang="en-US"/>
        </a:p>
      </dgm:t>
    </dgm:pt>
    <dgm:pt modelId="{35EEDBFB-6B92-4EB1-859C-578C43A8DA24}" type="sibTrans" cxnId="{E045920B-374A-4822-B5B3-AAA65FA89370}">
      <dgm:prSet/>
      <dgm:spPr/>
      <dgm:t>
        <a:bodyPr/>
        <a:lstStyle/>
        <a:p>
          <a:endParaRPr lang="en-US"/>
        </a:p>
      </dgm:t>
    </dgm:pt>
    <dgm:pt modelId="{5B1726C2-CB82-4D68-8186-5ADEF398B17C}">
      <dgm:prSet phldrT="[Text]" custT="1"/>
      <dgm:spPr/>
      <dgm:t>
        <a:bodyPr/>
        <a:lstStyle/>
        <a:p>
          <a:r>
            <a:rPr lang="en-US" sz="2600" smtClean="0">
              <a:latin typeface="Times New Roman" pitchFamily="18" charset="0"/>
              <a:cs typeface="Times New Roman" pitchFamily="18" charset="0"/>
            </a:rPr>
            <a:t>Tax on sale of goods with in a state</a:t>
          </a:r>
          <a:endParaRPr lang="en-US" sz="2600" dirty="0">
            <a:latin typeface="Times New Roman" pitchFamily="18" charset="0"/>
            <a:cs typeface="Times New Roman" pitchFamily="18" charset="0"/>
          </a:endParaRPr>
        </a:p>
      </dgm:t>
    </dgm:pt>
    <dgm:pt modelId="{CDB09C24-77CC-436D-AFCF-62D4D387BAE8}" type="parTrans" cxnId="{9FA8A801-52EF-4593-819D-013EE2AA2CE6}">
      <dgm:prSet/>
      <dgm:spPr/>
      <dgm:t>
        <a:bodyPr/>
        <a:lstStyle/>
        <a:p>
          <a:endParaRPr lang="en-US"/>
        </a:p>
      </dgm:t>
    </dgm:pt>
    <dgm:pt modelId="{DCFA829D-12EC-49E4-9FC3-996327122100}" type="sibTrans" cxnId="{9FA8A801-52EF-4593-819D-013EE2AA2CE6}">
      <dgm:prSet/>
      <dgm:spPr/>
      <dgm:t>
        <a:bodyPr/>
        <a:lstStyle/>
        <a:p>
          <a:endParaRPr lang="en-US"/>
        </a:p>
      </dgm:t>
    </dgm:pt>
    <dgm:pt modelId="{592515E4-9F39-4CE5-B19C-468D1DE61BB5}">
      <dgm:prSet phldrT="[Text]" custT="1"/>
      <dgm:spPr/>
      <dgm:t>
        <a:bodyPr/>
        <a:lstStyle/>
        <a:p>
          <a:r>
            <a:rPr lang="en-US" sz="2600" smtClean="0">
              <a:latin typeface="Times New Roman" pitchFamily="18" charset="0"/>
              <a:cs typeface="Times New Roman" pitchFamily="18" charset="0"/>
            </a:rPr>
            <a:t>Tax on services</a:t>
          </a:r>
          <a:endParaRPr lang="en-US" sz="2600" dirty="0">
            <a:latin typeface="Times New Roman" pitchFamily="18" charset="0"/>
            <a:cs typeface="Times New Roman" pitchFamily="18" charset="0"/>
          </a:endParaRPr>
        </a:p>
      </dgm:t>
    </dgm:pt>
    <dgm:pt modelId="{44E0A721-B7FE-4B87-93F1-2D6E0494F198}" type="parTrans" cxnId="{73AC3BE2-75A0-4F41-A983-537AE3F7E9CE}">
      <dgm:prSet/>
      <dgm:spPr/>
      <dgm:t>
        <a:bodyPr/>
        <a:lstStyle/>
        <a:p>
          <a:endParaRPr lang="en-US"/>
        </a:p>
      </dgm:t>
    </dgm:pt>
    <dgm:pt modelId="{EBE11EC0-4BBC-45A7-B5C6-F376B95F8EA7}" type="sibTrans" cxnId="{73AC3BE2-75A0-4F41-A983-537AE3F7E9CE}">
      <dgm:prSet/>
      <dgm:spPr/>
      <dgm:t>
        <a:bodyPr/>
        <a:lstStyle/>
        <a:p>
          <a:endParaRPr lang="en-US"/>
        </a:p>
      </dgm:t>
    </dgm:pt>
    <dgm:pt modelId="{BD128E07-EAE6-4BC6-842E-CB06545F49CD}">
      <dgm:prSet phldrT="[Text]" custT="1"/>
      <dgm:spPr/>
      <dgm:t>
        <a:bodyPr/>
        <a:lstStyle/>
        <a:p>
          <a:r>
            <a:rPr lang="en-US" sz="2600" smtClean="0">
              <a:latin typeface="Times New Roman" pitchFamily="18" charset="0"/>
              <a:cs typeface="Times New Roman" pitchFamily="18" charset="0"/>
            </a:rPr>
            <a:t>Tax on purchase of goods from outside India</a:t>
          </a:r>
          <a:endParaRPr lang="en-US" sz="2600" dirty="0">
            <a:latin typeface="Times New Roman" pitchFamily="18" charset="0"/>
            <a:cs typeface="Times New Roman" pitchFamily="18" charset="0"/>
          </a:endParaRPr>
        </a:p>
      </dgm:t>
    </dgm:pt>
    <dgm:pt modelId="{30FAF203-FE2D-4506-90A7-E881C6380FBD}" type="parTrans" cxnId="{27351922-42C9-4D56-868D-5FF2A7C2DD3F}">
      <dgm:prSet/>
      <dgm:spPr/>
      <dgm:t>
        <a:bodyPr/>
        <a:lstStyle/>
        <a:p>
          <a:endParaRPr lang="en-US"/>
        </a:p>
      </dgm:t>
    </dgm:pt>
    <dgm:pt modelId="{61F103EB-116E-4261-9296-59F11A97FEE5}" type="sibTrans" cxnId="{27351922-42C9-4D56-868D-5FF2A7C2DD3F}">
      <dgm:prSet/>
      <dgm:spPr/>
      <dgm:t>
        <a:bodyPr/>
        <a:lstStyle/>
        <a:p>
          <a:endParaRPr lang="en-US"/>
        </a:p>
      </dgm:t>
    </dgm:pt>
    <dgm:pt modelId="{FC97C25D-EC0C-489E-AA3B-2D01AFCF720C}">
      <dgm:prSet phldrT="[Text]" custT="1"/>
      <dgm:spPr/>
      <dgm:t>
        <a:bodyPr/>
        <a:lstStyle/>
        <a:p>
          <a:r>
            <a:rPr lang="en-US" sz="2600" dirty="0" smtClean="0">
              <a:latin typeface="Times New Roman" pitchFamily="18" charset="0"/>
              <a:cs typeface="Times New Roman" pitchFamily="18" charset="0"/>
            </a:rPr>
            <a:t>Tax on sale of goods outside India.</a:t>
          </a:r>
          <a:endParaRPr lang="en-US" sz="2600" dirty="0">
            <a:latin typeface="Times New Roman" pitchFamily="18" charset="0"/>
            <a:cs typeface="Times New Roman" pitchFamily="18" charset="0"/>
          </a:endParaRPr>
        </a:p>
      </dgm:t>
    </dgm:pt>
    <dgm:pt modelId="{89706898-1558-4E42-8280-9D4F67002022}" type="parTrans" cxnId="{4360E502-708F-4ADE-A85E-68111E2B6219}">
      <dgm:prSet/>
      <dgm:spPr/>
      <dgm:t>
        <a:bodyPr/>
        <a:lstStyle/>
        <a:p>
          <a:endParaRPr lang="en-US"/>
        </a:p>
      </dgm:t>
    </dgm:pt>
    <dgm:pt modelId="{0C617141-AB43-472E-9618-463DCBF5A2FE}" type="sibTrans" cxnId="{4360E502-708F-4ADE-A85E-68111E2B6219}">
      <dgm:prSet/>
      <dgm:spPr/>
      <dgm:t>
        <a:bodyPr/>
        <a:lstStyle/>
        <a:p>
          <a:endParaRPr lang="en-US"/>
        </a:p>
      </dgm:t>
    </dgm:pt>
    <dgm:pt modelId="{49EDF23D-D8B6-465D-8A6C-EA05B906E73F}">
      <dgm:prSet phldrT="[Text]" custT="1"/>
      <dgm:spPr/>
      <dgm:t>
        <a:bodyPr/>
        <a:lstStyle/>
        <a:p>
          <a:r>
            <a:rPr lang="en-US" sz="3600" dirty="0" smtClean="0">
              <a:latin typeface="Times New Roman" pitchFamily="18" charset="0"/>
              <a:cs typeface="Times New Roman" pitchFamily="18" charset="0"/>
            </a:rPr>
            <a:t>Terms</a:t>
          </a:r>
          <a:endParaRPr lang="en-US" sz="3600" dirty="0">
            <a:latin typeface="Times New Roman" pitchFamily="18" charset="0"/>
            <a:cs typeface="Times New Roman" pitchFamily="18" charset="0"/>
          </a:endParaRPr>
        </a:p>
      </dgm:t>
    </dgm:pt>
    <dgm:pt modelId="{51BDFF31-357C-4F2C-9734-E21D481E2236}" type="parTrans" cxnId="{A53630EA-5F40-4CEB-8894-B8BB68C221ED}">
      <dgm:prSet/>
      <dgm:spPr/>
      <dgm:t>
        <a:bodyPr/>
        <a:lstStyle/>
        <a:p>
          <a:endParaRPr lang="en-US"/>
        </a:p>
      </dgm:t>
    </dgm:pt>
    <dgm:pt modelId="{A18322F4-A7C1-41E5-BC46-462DD4A46DC3}" type="sibTrans" cxnId="{A53630EA-5F40-4CEB-8894-B8BB68C221ED}">
      <dgm:prSet/>
      <dgm:spPr/>
      <dgm:t>
        <a:bodyPr/>
        <a:lstStyle/>
        <a:p>
          <a:endParaRPr lang="en-US"/>
        </a:p>
      </dgm:t>
    </dgm:pt>
    <dgm:pt modelId="{D43D912C-FFFB-4956-B337-6A83D008D187}" type="pres">
      <dgm:prSet presAssocID="{C92DD23F-4494-466E-B349-952901506CD4}" presName="Name0" presStyleCnt="0">
        <dgm:presLayoutVars>
          <dgm:dir/>
          <dgm:animLvl val="lvl"/>
          <dgm:resizeHandles val="exact"/>
        </dgm:presLayoutVars>
      </dgm:prSet>
      <dgm:spPr/>
      <dgm:t>
        <a:bodyPr/>
        <a:lstStyle/>
        <a:p>
          <a:endParaRPr lang="en-US"/>
        </a:p>
      </dgm:t>
    </dgm:pt>
    <dgm:pt modelId="{DC052BCE-3286-4482-9C4D-38FD77C60232}" type="pres">
      <dgm:prSet presAssocID="{49EDF23D-D8B6-465D-8A6C-EA05B906E73F}" presName="linNode" presStyleCnt="0"/>
      <dgm:spPr/>
    </dgm:pt>
    <dgm:pt modelId="{5C36A6FF-1F08-4301-AD5B-B8EB01157BD1}" type="pres">
      <dgm:prSet presAssocID="{49EDF23D-D8B6-465D-8A6C-EA05B906E73F}" presName="parentText" presStyleLbl="node1" presStyleIdx="0" presStyleCnt="9" custScaleX="277778">
        <dgm:presLayoutVars>
          <dgm:chMax val="1"/>
          <dgm:bulletEnabled val="1"/>
        </dgm:presLayoutVars>
      </dgm:prSet>
      <dgm:spPr/>
      <dgm:t>
        <a:bodyPr/>
        <a:lstStyle/>
        <a:p>
          <a:endParaRPr lang="en-US"/>
        </a:p>
      </dgm:t>
    </dgm:pt>
    <dgm:pt modelId="{E48EC07F-E15C-4861-8876-DAB70ED71601}" type="pres">
      <dgm:prSet presAssocID="{A18322F4-A7C1-41E5-BC46-462DD4A46DC3}" presName="sp" presStyleCnt="0"/>
      <dgm:spPr/>
    </dgm:pt>
    <dgm:pt modelId="{0D67B4C5-B147-420F-AA59-DC7AF9DD1FCE}" type="pres">
      <dgm:prSet presAssocID="{7752BC7A-E86E-4EA2-B581-885E1B066DE8}" presName="linNode" presStyleCnt="0"/>
      <dgm:spPr/>
    </dgm:pt>
    <dgm:pt modelId="{3D1943BE-4D0F-4CE7-BBA4-0A92F1861FC3}" type="pres">
      <dgm:prSet presAssocID="{7752BC7A-E86E-4EA2-B581-885E1B066DE8}" presName="parentText" presStyleLbl="node1" presStyleIdx="1" presStyleCnt="9" custLinFactNeighborX="-2442" custLinFactNeighborY="-8191">
        <dgm:presLayoutVars>
          <dgm:chMax val="1"/>
          <dgm:bulletEnabled val="1"/>
        </dgm:presLayoutVars>
      </dgm:prSet>
      <dgm:spPr/>
      <dgm:t>
        <a:bodyPr/>
        <a:lstStyle/>
        <a:p>
          <a:endParaRPr lang="en-US"/>
        </a:p>
      </dgm:t>
    </dgm:pt>
    <dgm:pt modelId="{2DFF8D6B-326E-4919-9243-D124B5A9191E}" type="pres">
      <dgm:prSet presAssocID="{7752BC7A-E86E-4EA2-B581-885E1B066DE8}" presName="descendantText" presStyleLbl="alignAccFollowNode1" presStyleIdx="0" presStyleCnt="8">
        <dgm:presLayoutVars>
          <dgm:bulletEnabled val="1"/>
        </dgm:presLayoutVars>
      </dgm:prSet>
      <dgm:spPr/>
      <dgm:t>
        <a:bodyPr/>
        <a:lstStyle/>
        <a:p>
          <a:endParaRPr lang="en-US"/>
        </a:p>
      </dgm:t>
    </dgm:pt>
    <dgm:pt modelId="{CE7D12A7-17B1-47EB-AA9F-631A0A4AF925}" type="pres">
      <dgm:prSet presAssocID="{05F64E49-22B5-4980-B61E-E30F3BE49757}" presName="sp" presStyleCnt="0"/>
      <dgm:spPr/>
    </dgm:pt>
    <dgm:pt modelId="{31C86577-47EC-4E48-833F-51B5FE5833C1}" type="pres">
      <dgm:prSet presAssocID="{0C596CD9-2D72-4634-91ED-022DEB5BF31C}" presName="linNode" presStyleCnt="0"/>
      <dgm:spPr/>
    </dgm:pt>
    <dgm:pt modelId="{D56EBEC3-9DBF-4373-BDDC-32414130127E}" type="pres">
      <dgm:prSet presAssocID="{0C596CD9-2D72-4634-91ED-022DEB5BF31C}" presName="parentText" presStyleLbl="node1" presStyleIdx="2" presStyleCnt="9">
        <dgm:presLayoutVars>
          <dgm:chMax val="1"/>
          <dgm:bulletEnabled val="1"/>
        </dgm:presLayoutVars>
      </dgm:prSet>
      <dgm:spPr/>
      <dgm:t>
        <a:bodyPr/>
        <a:lstStyle/>
        <a:p>
          <a:endParaRPr lang="en-US"/>
        </a:p>
      </dgm:t>
    </dgm:pt>
    <dgm:pt modelId="{80B3E160-9823-4379-98B5-CCDD6DB6E5DE}" type="pres">
      <dgm:prSet presAssocID="{0C596CD9-2D72-4634-91ED-022DEB5BF31C}" presName="descendantText" presStyleLbl="alignAccFollowNode1" presStyleIdx="1" presStyleCnt="8">
        <dgm:presLayoutVars>
          <dgm:bulletEnabled val="1"/>
        </dgm:presLayoutVars>
      </dgm:prSet>
      <dgm:spPr/>
      <dgm:t>
        <a:bodyPr/>
        <a:lstStyle/>
        <a:p>
          <a:endParaRPr lang="en-US"/>
        </a:p>
      </dgm:t>
    </dgm:pt>
    <dgm:pt modelId="{5A517040-C527-4ECC-8B1D-F48D9D38E30C}" type="pres">
      <dgm:prSet presAssocID="{829163BA-8AB6-459B-AEC8-4D36C5F10CFF}" presName="sp" presStyleCnt="0"/>
      <dgm:spPr/>
    </dgm:pt>
    <dgm:pt modelId="{9D5E5A77-4656-4CF5-8D35-BFFC572A40BD}" type="pres">
      <dgm:prSet presAssocID="{F6CC61C8-DD7F-4945-AB6A-BC68F4D519E3}" presName="linNode" presStyleCnt="0"/>
      <dgm:spPr/>
    </dgm:pt>
    <dgm:pt modelId="{4500C253-E068-41B7-81A2-AE171BB02BA9}" type="pres">
      <dgm:prSet presAssocID="{F6CC61C8-DD7F-4945-AB6A-BC68F4D519E3}" presName="parentText" presStyleLbl="node1" presStyleIdx="3" presStyleCnt="9">
        <dgm:presLayoutVars>
          <dgm:chMax val="1"/>
          <dgm:bulletEnabled val="1"/>
        </dgm:presLayoutVars>
      </dgm:prSet>
      <dgm:spPr/>
      <dgm:t>
        <a:bodyPr/>
        <a:lstStyle/>
        <a:p>
          <a:endParaRPr lang="en-US"/>
        </a:p>
      </dgm:t>
    </dgm:pt>
    <dgm:pt modelId="{ED206125-2A2C-4427-AD19-1256040458AE}" type="pres">
      <dgm:prSet presAssocID="{F6CC61C8-DD7F-4945-AB6A-BC68F4D519E3}" presName="descendantText" presStyleLbl="alignAccFollowNode1" presStyleIdx="2" presStyleCnt="8">
        <dgm:presLayoutVars>
          <dgm:bulletEnabled val="1"/>
        </dgm:presLayoutVars>
      </dgm:prSet>
      <dgm:spPr/>
      <dgm:t>
        <a:bodyPr/>
        <a:lstStyle/>
        <a:p>
          <a:endParaRPr lang="en-US"/>
        </a:p>
      </dgm:t>
    </dgm:pt>
    <dgm:pt modelId="{77D065DB-E6E4-4A87-AA62-FE5107845D88}" type="pres">
      <dgm:prSet presAssocID="{FC6C25FB-F8B5-422A-B14A-38416DD6781D}" presName="sp" presStyleCnt="0"/>
      <dgm:spPr/>
    </dgm:pt>
    <dgm:pt modelId="{221D1581-F380-4886-992D-87B1B740C2D7}" type="pres">
      <dgm:prSet presAssocID="{CF0A4882-763F-45B2-BC80-941D6EA237C7}" presName="linNode" presStyleCnt="0"/>
      <dgm:spPr/>
    </dgm:pt>
    <dgm:pt modelId="{5434F5A3-2E8D-4A11-A624-ECBBC7EE290B}" type="pres">
      <dgm:prSet presAssocID="{CF0A4882-763F-45B2-BC80-941D6EA237C7}" presName="parentText" presStyleLbl="node1" presStyleIdx="4" presStyleCnt="9">
        <dgm:presLayoutVars>
          <dgm:chMax val="1"/>
          <dgm:bulletEnabled val="1"/>
        </dgm:presLayoutVars>
      </dgm:prSet>
      <dgm:spPr/>
      <dgm:t>
        <a:bodyPr/>
        <a:lstStyle/>
        <a:p>
          <a:endParaRPr lang="en-US"/>
        </a:p>
      </dgm:t>
    </dgm:pt>
    <dgm:pt modelId="{130A83A6-7294-4054-B281-7DC6B78BAD58}" type="pres">
      <dgm:prSet presAssocID="{CF0A4882-763F-45B2-BC80-941D6EA237C7}" presName="descendantText" presStyleLbl="alignAccFollowNode1" presStyleIdx="3" presStyleCnt="8">
        <dgm:presLayoutVars>
          <dgm:bulletEnabled val="1"/>
        </dgm:presLayoutVars>
      </dgm:prSet>
      <dgm:spPr/>
      <dgm:t>
        <a:bodyPr/>
        <a:lstStyle/>
        <a:p>
          <a:endParaRPr lang="en-US"/>
        </a:p>
      </dgm:t>
    </dgm:pt>
    <dgm:pt modelId="{A5B1A56C-CCE3-462F-AE71-33D41743896D}" type="pres">
      <dgm:prSet presAssocID="{C07344AF-6C79-4998-B338-ED634B94685C}" presName="sp" presStyleCnt="0"/>
      <dgm:spPr/>
    </dgm:pt>
    <dgm:pt modelId="{BF5796E0-5AEE-449E-922F-E85325053D57}" type="pres">
      <dgm:prSet presAssocID="{B5D2EC34-1D73-403F-85B1-BBA0EEFD5C2D}" presName="linNode" presStyleCnt="0"/>
      <dgm:spPr/>
    </dgm:pt>
    <dgm:pt modelId="{7DC67316-37F0-4CC8-B635-639E731AC9C6}" type="pres">
      <dgm:prSet presAssocID="{B5D2EC34-1D73-403F-85B1-BBA0EEFD5C2D}" presName="parentText" presStyleLbl="node1" presStyleIdx="5" presStyleCnt="9">
        <dgm:presLayoutVars>
          <dgm:chMax val="1"/>
          <dgm:bulletEnabled val="1"/>
        </dgm:presLayoutVars>
      </dgm:prSet>
      <dgm:spPr/>
      <dgm:t>
        <a:bodyPr/>
        <a:lstStyle/>
        <a:p>
          <a:endParaRPr lang="en-US"/>
        </a:p>
      </dgm:t>
    </dgm:pt>
    <dgm:pt modelId="{908F144F-ECE6-4699-9198-F2CDFA102D19}" type="pres">
      <dgm:prSet presAssocID="{B5D2EC34-1D73-403F-85B1-BBA0EEFD5C2D}" presName="descendantText" presStyleLbl="alignAccFollowNode1" presStyleIdx="4" presStyleCnt="8">
        <dgm:presLayoutVars>
          <dgm:bulletEnabled val="1"/>
        </dgm:presLayoutVars>
      </dgm:prSet>
      <dgm:spPr/>
      <dgm:t>
        <a:bodyPr/>
        <a:lstStyle/>
        <a:p>
          <a:endParaRPr lang="en-US"/>
        </a:p>
      </dgm:t>
    </dgm:pt>
    <dgm:pt modelId="{9EB6C683-181C-472A-AC95-E434D3F704AA}" type="pres">
      <dgm:prSet presAssocID="{CE4BF4B3-396C-456D-980F-64363F645792}" presName="sp" presStyleCnt="0"/>
      <dgm:spPr/>
    </dgm:pt>
    <dgm:pt modelId="{9433E62F-82F4-43A0-A9BF-515719918138}" type="pres">
      <dgm:prSet presAssocID="{7689EA34-BEAE-4180-8576-A2C6F0315932}" presName="linNode" presStyleCnt="0"/>
      <dgm:spPr/>
    </dgm:pt>
    <dgm:pt modelId="{7F23998D-C5CE-4EB7-84CC-D5948A26F9F0}" type="pres">
      <dgm:prSet presAssocID="{7689EA34-BEAE-4180-8576-A2C6F0315932}" presName="parentText" presStyleLbl="node1" presStyleIdx="6" presStyleCnt="9">
        <dgm:presLayoutVars>
          <dgm:chMax val="1"/>
          <dgm:bulletEnabled val="1"/>
        </dgm:presLayoutVars>
      </dgm:prSet>
      <dgm:spPr/>
      <dgm:t>
        <a:bodyPr/>
        <a:lstStyle/>
        <a:p>
          <a:endParaRPr lang="en-US"/>
        </a:p>
      </dgm:t>
    </dgm:pt>
    <dgm:pt modelId="{0C0A049F-0346-41CF-977D-0060EA819E73}" type="pres">
      <dgm:prSet presAssocID="{7689EA34-BEAE-4180-8576-A2C6F0315932}" presName="descendantText" presStyleLbl="alignAccFollowNode1" presStyleIdx="5" presStyleCnt="8">
        <dgm:presLayoutVars>
          <dgm:bulletEnabled val="1"/>
        </dgm:presLayoutVars>
      </dgm:prSet>
      <dgm:spPr/>
      <dgm:t>
        <a:bodyPr/>
        <a:lstStyle/>
        <a:p>
          <a:endParaRPr lang="en-US"/>
        </a:p>
      </dgm:t>
    </dgm:pt>
    <dgm:pt modelId="{03435196-5043-46C7-B412-F79E2060F059}" type="pres">
      <dgm:prSet presAssocID="{75C10074-1D7E-4810-9F4B-B9E4E05566DD}" presName="sp" presStyleCnt="0"/>
      <dgm:spPr/>
    </dgm:pt>
    <dgm:pt modelId="{8FB30C0C-D659-4397-9367-FEDF9564BDFC}" type="pres">
      <dgm:prSet presAssocID="{35D4453A-ABD8-4E46-BBF8-E02C38BDF1CA}" presName="linNode" presStyleCnt="0"/>
      <dgm:spPr/>
    </dgm:pt>
    <dgm:pt modelId="{01FD4DF5-8A0A-4AEE-9744-79DA64DEAB20}" type="pres">
      <dgm:prSet presAssocID="{35D4453A-ABD8-4E46-BBF8-E02C38BDF1CA}" presName="parentText" presStyleLbl="node1" presStyleIdx="7" presStyleCnt="9">
        <dgm:presLayoutVars>
          <dgm:chMax val="1"/>
          <dgm:bulletEnabled val="1"/>
        </dgm:presLayoutVars>
      </dgm:prSet>
      <dgm:spPr/>
      <dgm:t>
        <a:bodyPr/>
        <a:lstStyle/>
        <a:p>
          <a:endParaRPr lang="en-US"/>
        </a:p>
      </dgm:t>
    </dgm:pt>
    <dgm:pt modelId="{264E7D2C-D0BE-4AEE-AD96-5D07BF7BB751}" type="pres">
      <dgm:prSet presAssocID="{35D4453A-ABD8-4E46-BBF8-E02C38BDF1CA}" presName="descendantText" presStyleLbl="alignAccFollowNode1" presStyleIdx="6" presStyleCnt="8">
        <dgm:presLayoutVars>
          <dgm:bulletEnabled val="1"/>
        </dgm:presLayoutVars>
      </dgm:prSet>
      <dgm:spPr/>
      <dgm:t>
        <a:bodyPr/>
        <a:lstStyle/>
        <a:p>
          <a:endParaRPr lang="en-US"/>
        </a:p>
      </dgm:t>
    </dgm:pt>
    <dgm:pt modelId="{526BEA24-9D0C-4604-9A40-507DE009C590}" type="pres">
      <dgm:prSet presAssocID="{90BF7C00-7795-4D60-8480-D70E0DF3207F}" presName="sp" presStyleCnt="0"/>
      <dgm:spPr/>
    </dgm:pt>
    <dgm:pt modelId="{88AC3101-8F1E-48E0-8CB7-194B8738E1A4}" type="pres">
      <dgm:prSet presAssocID="{0E887521-C526-4FF6-AD80-96B513130B94}" presName="linNode" presStyleCnt="0"/>
      <dgm:spPr/>
    </dgm:pt>
    <dgm:pt modelId="{A6BE7D19-C954-43E5-9173-B47379302892}" type="pres">
      <dgm:prSet presAssocID="{0E887521-C526-4FF6-AD80-96B513130B94}" presName="parentText" presStyleLbl="node1" presStyleIdx="8" presStyleCnt="9">
        <dgm:presLayoutVars>
          <dgm:chMax val="1"/>
          <dgm:bulletEnabled val="1"/>
        </dgm:presLayoutVars>
      </dgm:prSet>
      <dgm:spPr/>
      <dgm:t>
        <a:bodyPr/>
        <a:lstStyle/>
        <a:p>
          <a:endParaRPr lang="en-US"/>
        </a:p>
      </dgm:t>
    </dgm:pt>
    <dgm:pt modelId="{37069C4C-6BA8-4ED8-9EA2-0BD425D81AB5}" type="pres">
      <dgm:prSet presAssocID="{0E887521-C526-4FF6-AD80-96B513130B94}" presName="descendantText" presStyleLbl="alignAccFollowNode1" presStyleIdx="7" presStyleCnt="8">
        <dgm:presLayoutVars>
          <dgm:bulletEnabled val="1"/>
        </dgm:presLayoutVars>
      </dgm:prSet>
      <dgm:spPr/>
      <dgm:t>
        <a:bodyPr/>
        <a:lstStyle/>
        <a:p>
          <a:endParaRPr lang="en-US"/>
        </a:p>
      </dgm:t>
    </dgm:pt>
  </dgm:ptLst>
  <dgm:cxnLst>
    <dgm:cxn modelId="{9A1D198B-8F3A-49DF-B98D-D07A8F1D1328}" type="presOf" srcId="{35D4453A-ABD8-4E46-BBF8-E02C38BDF1CA}" destId="{01FD4DF5-8A0A-4AEE-9744-79DA64DEAB20}" srcOrd="0" destOrd="0" presId="urn:microsoft.com/office/officeart/2005/8/layout/vList5"/>
    <dgm:cxn modelId="{A53630EA-5F40-4CEB-8894-B8BB68C221ED}" srcId="{C92DD23F-4494-466E-B349-952901506CD4}" destId="{49EDF23D-D8B6-465D-8A6C-EA05B906E73F}" srcOrd="0" destOrd="0" parTransId="{51BDFF31-357C-4F2C-9734-E21D481E2236}" sibTransId="{A18322F4-A7C1-41E5-BC46-462DD4A46DC3}"/>
    <dgm:cxn modelId="{785E2408-0B50-4328-89D2-5F3FAFC031A1}" type="presOf" srcId="{7752BC7A-E86E-4EA2-B581-885E1B066DE8}" destId="{3D1943BE-4D0F-4CE7-BBA4-0A92F1861FC3}" srcOrd="0" destOrd="0" presId="urn:microsoft.com/office/officeart/2005/8/layout/vList5"/>
    <dgm:cxn modelId="{00C54919-F978-4CB8-A73D-AC08C4598DBB}" srcId="{7752BC7A-E86E-4EA2-B581-885E1B066DE8}" destId="{2BC3BF44-EAC9-44B6-9544-4D434DDD71C8}" srcOrd="0" destOrd="0" parTransId="{7CFAF048-2C53-4A85-9A57-52009AC7868B}" sibTransId="{60C4794D-C846-400E-9450-855CF14CE397}"/>
    <dgm:cxn modelId="{9CCFB116-36F5-48B1-BF10-CB95AFBDF020}" type="presOf" srcId="{5B1726C2-CB82-4D68-8186-5ADEF398B17C}" destId="{908F144F-ECE6-4699-9198-F2CDFA102D19}" srcOrd="0" destOrd="0" presId="urn:microsoft.com/office/officeart/2005/8/layout/vList5"/>
    <dgm:cxn modelId="{9AD12BA5-A10B-413F-AEA7-B4DD96D2156D}" type="presOf" srcId="{6896775E-A4E5-4149-B752-5DF73BC694F6}" destId="{ED206125-2A2C-4427-AD19-1256040458AE}" srcOrd="0" destOrd="0" presId="urn:microsoft.com/office/officeart/2005/8/layout/vList5"/>
    <dgm:cxn modelId="{7DD31822-A1C1-4140-A96C-FCE525A766DC}" srcId="{F6CC61C8-DD7F-4945-AB6A-BC68F4D519E3}" destId="{6896775E-A4E5-4149-B752-5DF73BC694F6}" srcOrd="0" destOrd="0" parTransId="{F2EF0D9A-A1A5-4C53-BFB1-954DFB59402C}" sibTransId="{3D28ABEC-E38A-4941-BF32-05775EB46DEB}"/>
    <dgm:cxn modelId="{F39926F2-5D75-4E2C-B3C2-0DB93F895CB3}" srcId="{C92DD23F-4494-466E-B349-952901506CD4}" destId="{0C596CD9-2D72-4634-91ED-022DEB5BF31C}" srcOrd="2" destOrd="0" parTransId="{2E51B8A1-CA8A-486F-892B-9925ECABB72C}" sibTransId="{829163BA-8AB6-459B-AEC8-4D36C5F10CFF}"/>
    <dgm:cxn modelId="{BABDEEBD-8EDA-45A0-B841-E4A686252167}" type="presOf" srcId="{CF0A4882-763F-45B2-BC80-941D6EA237C7}" destId="{5434F5A3-2E8D-4A11-A624-ECBBC7EE290B}" srcOrd="0" destOrd="0" presId="urn:microsoft.com/office/officeart/2005/8/layout/vList5"/>
    <dgm:cxn modelId="{BB754EF4-4D2D-4084-845F-A2F754845D9E}" srcId="{0C596CD9-2D72-4634-91ED-022DEB5BF31C}" destId="{16EA9640-E328-474C-B8FB-24D9E3028542}" srcOrd="0" destOrd="0" parTransId="{885146E9-66F5-4E9D-B386-E78C165A180A}" sibTransId="{4EA6D0CA-9A68-44CB-B227-F7A1DD8AD9A1}"/>
    <dgm:cxn modelId="{2D8C5E56-3A6C-4E0A-90E2-0A67D964C7AE}" srcId="{C92DD23F-4494-466E-B349-952901506CD4}" destId="{F6CC61C8-DD7F-4945-AB6A-BC68F4D519E3}" srcOrd="3" destOrd="0" parTransId="{35F67FD9-351C-43F7-979B-7372BA5E71B9}" sibTransId="{FC6C25FB-F8B5-422A-B14A-38416DD6781D}"/>
    <dgm:cxn modelId="{BA237256-3DB9-4716-9005-F532DF88B82E}" srcId="{C92DD23F-4494-466E-B349-952901506CD4}" destId="{B5D2EC34-1D73-403F-85B1-BBA0EEFD5C2D}" srcOrd="5" destOrd="0" parTransId="{FAEFDACD-7213-40A9-8FC9-B64DBC2FEBC6}" sibTransId="{CE4BF4B3-396C-456D-980F-64363F645792}"/>
    <dgm:cxn modelId="{BE509226-5D0C-4C76-975C-5D07C9393B5E}" srcId="{C92DD23F-4494-466E-B349-952901506CD4}" destId="{CF0A4882-763F-45B2-BC80-941D6EA237C7}" srcOrd="4" destOrd="0" parTransId="{6E0B74A3-C2C1-4933-A203-4B9EA7CF59D1}" sibTransId="{C07344AF-6C79-4998-B338-ED634B94685C}"/>
    <dgm:cxn modelId="{8C218F5B-1253-4DA3-9992-A064A765512F}" type="presOf" srcId="{0C596CD9-2D72-4634-91ED-022DEB5BF31C}" destId="{D56EBEC3-9DBF-4373-BDDC-32414130127E}" srcOrd="0" destOrd="0" presId="urn:microsoft.com/office/officeart/2005/8/layout/vList5"/>
    <dgm:cxn modelId="{0F0ED63C-70DE-471B-8FC4-2372E538E73C}" type="presOf" srcId="{FC97C25D-EC0C-489E-AA3B-2D01AFCF720C}" destId="{37069C4C-6BA8-4ED8-9EA2-0BD425D81AB5}" srcOrd="0" destOrd="0" presId="urn:microsoft.com/office/officeart/2005/8/layout/vList5"/>
    <dgm:cxn modelId="{AF9C1936-412F-49CB-801D-05E65E8BEA61}" type="presOf" srcId="{F6CC61C8-DD7F-4945-AB6A-BC68F4D519E3}" destId="{4500C253-E068-41B7-81A2-AE171BB02BA9}" srcOrd="0" destOrd="0" presId="urn:microsoft.com/office/officeart/2005/8/layout/vList5"/>
    <dgm:cxn modelId="{C2C755AB-4224-4F1F-9E6D-836F90DE8266}" type="presOf" srcId="{BD128E07-EAE6-4BC6-842E-CB06545F49CD}" destId="{264E7D2C-D0BE-4AEE-AD96-5D07BF7BB751}" srcOrd="0" destOrd="0" presId="urn:microsoft.com/office/officeart/2005/8/layout/vList5"/>
    <dgm:cxn modelId="{1F11BF27-900F-4DE8-9014-BB530989DF45}" type="presOf" srcId="{592515E4-9F39-4CE5-B19C-468D1DE61BB5}" destId="{0C0A049F-0346-41CF-977D-0060EA819E73}" srcOrd="0" destOrd="0" presId="urn:microsoft.com/office/officeart/2005/8/layout/vList5"/>
    <dgm:cxn modelId="{73AC3BE2-75A0-4F41-A983-537AE3F7E9CE}" srcId="{7689EA34-BEAE-4180-8576-A2C6F0315932}" destId="{592515E4-9F39-4CE5-B19C-468D1DE61BB5}" srcOrd="0" destOrd="0" parTransId="{44E0A721-B7FE-4B87-93F1-2D6E0494F198}" sibTransId="{EBE11EC0-4BBC-45A7-B5C6-F376B95F8EA7}"/>
    <dgm:cxn modelId="{1B15615A-A169-4213-A299-EC3C9E5DBEBE}" srcId="{C92DD23F-4494-466E-B349-952901506CD4}" destId="{35D4453A-ABD8-4E46-BBF8-E02C38BDF1CA}" srcOrd="7" destOrd="0" parTransId="{D7B9B243-61C9-4510-8008-A5E4DAA5B884}" sibTransId="{90BF7C00-7795-4D60-8480-D70E0DF3207F}"/>
    <dgm:cxn modelId="{20E7D3EE-D4AF-4562-8682-063B5661341D}" type="presOf" srcId="{7689EA34-BEAE-4180-8576-A2C6F0315932}" destId="{7F23998D-C5CE-4EB7-84CC-D5948A26F9F0}" srcOrd="0" destOrd="0" presId="urn:microsoft.com/office/officeart/2005/8/layout/vList5"/>
    <dgm:cxn modelId="{1C1AC83C-53CC-4118-9158-1759E58071DC}" type="presOf" srcId="{BBF61151-5DCE-4631-A915-A71671B42FAB}" destId="{130A83A6-7294-4054-B281-7DC6B78BAD58}" srcOrd="0" destOrd="0" presId="urn:microsoft.com/office/officeart/2005/8/layout/vList5"/>
    <dgm:cxn modelId="{27351922-42C9-4D56-868D-5FF2A7C2DD3F}" srcId="{35D4453A-ABD8-4E46-BBF8-E02C38BDF1CA}" destId="{BD128E07-EAE6-4BC6-842E-CB06545F49CD}" srcOrd="0" destOrd="0" parTransId="{30FAF203-FE2D-4506-90A7-E881C6380FBD}" sibTransId="{61F103EB-116E-4261-9296-59F11A97FEE5}"/>
    <dgm:cxn modelId="{80323513-EDCF-4834-AE20-E2EAE9F6632D}" srcId="{C92DD23F-4494-466E-B349-952901506CD4}" destId="{7689EA34-BEAE-4180-8576-A2C6F0315932}" srcOrd="6" destOrd="0" parTransId="{01397E4D-A698-4E0D-943F-02E965C6763C}" sibTransId="{75C10074-1D7E-4810-9F4B-B9E4E05566DD}"/>
    <dgm:cxn modelId="{89F890AD-AC8C-4721-A644-E172F567CFDD}" type="presOf" srcId="{0E887521-C526-4FF6-AD80-96B513130B94}" destId="{A6BE7D19-C954-43E5-9173-B47379302892}" srcOrd="0" destOrd="0" presId="urn:microsoft.com/office/officeart/2005/8/layout/vList5"/>
    <dgm:cxn modelId="{8F2EE594-073F-4B3C-9038-7FD153A3CEC1}" srcId="{C92DD23F-4494-466E-B349-952901506CD4}" destId="{0E887521-C526-4FF6-AD80-96B513130B94}" srcOrd="8" destOrd="0" parTransId="{1E04FC6F-9A2D-497F-8D78-8ECACCE67B33}" sibTransId="{9B4CF1B9-C6CC-4348-84F7-200AD7A03F1D}"/>
    <dgm:cxn modelId="{2967E7E2-BEEB-45F7-8605-452054556868}" srcId="{C92DD23F-4494-466E-B349-952901506CD4}" destId="{7752BC7A-E86E-4EA2-B581-885E1B066DE8}" srcOrd="1" destOrd="0" parTransId="{5761B8F7-60B8-4F67-95EA-E170F56BCAC1}" sibTransId="{05F64E49-22B5-4980-B61E-E30F3BE49757}"/>
    <dgm:cxn modelId="{5CEA968C-276F-4B78-BE88-DE869CB7A680}" type="presOf" srcId="{C92DD23F-4494-466E-B349-952901506CD4}" destId="{D43D912C-FFFB-4956-B337-6A83D008D187}" srcOrd="0" destOrd="0" presId="urn:microsoft.com/office/officeart/2005/8/layout/vList5"/>
    <dgm:cxn modelId="{5B43BAF3-0E76-4793-81BC-102C4A80A140}" type="presOf" srcId="{16EA9640-E328-474C-B8FB-24D9E3028542}" destId="{80B3E160-9823-4379-98B5-CCDD6DB6E5DE}" srcOrd="0" destOrd="0" presId="urn:microsoft.com/office/officeart/2005/8/layout/vList5"/>
    <dgm:cxn modelId="{E045920B-374A-4822-B5B3-AAA65FA89370}" srcId="{CF0A4882-763F-45B2-BC80-941D6EA237C7}" destId="{BBF61151-5DCE-4631-A915-A71671B42FAB}" srcOrd="0" destOrd="0" parTransId="{C532C620-35B8-43B0-A708-0BD124474210}" sibTransId="{35EEDBFB-6B92-4EB1-859C-578C43A8DA24}"/>
    <dgm:cxn modelId="{4360E502-708F-4ADE-A85E-68111E2B6219}" srcId="{0E887521-C526-4FF6-AD80-96B513130B94}" destId="{FC97C25D-EC0C-489E-AA3B-2D01AFCF720C}" srcOrd="0" destOrd="0" parTransId="{89706898-1558-4E42-8280-9D4F67002022}" sibTransId="{0C617141-AB43-472E-9618-463DCBF5A2FE}"/>
    <dgm:cxn modelId="{B96820DA-712F-438A-BC02-184A90093900}" type="presOf" srcId="{49EDF23D-D8B6-465D-8A6C-EA05B906E73F}" destId="{5C36A6FF-1F08-4301-AD5B-B8EB01157BD1}" srcOrd="0" destOrd="0" presId="urn:microsoft.com/office/officeart/2005/8/layout/vList5"/>
    <dgm:cxn modelId="{9FA8A801-52EF-4593-819D-013EE2AA2CE6}" srcId="{B5D2EC34-1D73-403F-85B1-BBA0EEFD5C2D}" destId="{5B1726C2-CB82-4D68-8186-5ADEF398B17C}" srcOrd="0" destOrd="0" parTransId="{CDB09C24-77CC-436D-AFCF-62D4D387BAE8}" sibTransId="{DCFA829D-12EC-49E4-9FC3-996327122100}"/>
    <dgm:cxn modelId="{681E8AF8-0F66-4D05-84C6-5D13FDF34221}" type="presOf" srcId="{B5D2EC34-1D73-403F-85B1-BBA0EEFD5C2D}" destId="{7DC67316-37F0-4CC8-B635-639E731AC9C6}" srcOrd="0" destOrd="0" presId="urn:microsoft.com/office/officeart/2005/8/layout/vList5"/>
    <dgm:cxn modelId="{5F4B81F3-AEF7-416B-8344-BDBF6FF6A246}" type="presOf" srcId="{2BC3BF44-EAC9-44B6-9544-4D434DDD71C8}" destId="{2DFF8D6B-326E-4919-9243-D124B5A9191E}" srcOrd="0" destOrd="0" presId="urn:microsoft.com/office/officeart/2005/8/layout/vList5"/>
    <dgm:cxn modelId="{28DA9B34-895F-4BD7-A65D-C5D86674EA42}" type="presParOf" srcId="{D43D912C-FFFB-4956-B337-6A83D008D187}" destId="{DC052BCE-3286-4482-9C4D-38FD77C60232}" srcOrd="0" destOrd="0" presId="urn:microsoft.com/office/officeart/2005/8/layout/vList5"/>
    <dgm:cxn modelId="{CE8FEA66-5AD2-4BF1-AA09-46C116AD02B4}" type="presParOf" srcId="{DC052BCE-3286-4482-9C4D-38FD77C60232}" destId="{5C36A6FF-1F08-4301-AD5B-B8EB01157BD1}" srcOrd="0" destOrd="0" presId="urn:microsoft.com/office/officeart/2005/8/layout/vList5"/>
    <dgm:cxn modelId="{952C63AA-5711-4404-9563-B68D483EE2CA}" type="presParOf" srcId="{D43D912C-FFFB-4956-B337-6A83D008D187}" destId="{E48EC07F-E15C-4861-8876-DAB70ED71601}" srcOrd="1" destOrd="0" presId="urn:microsoft.com/office/officeart/2005/8/layout/vList5"/>
    <dgm:cxn modelId="{E3F26502-3F81-4550-9023-54C620BC24E5}" type="presParOf" srcId="{D43D912C-FFFB-4956-B337-6A83D008D187}" destId="{0D67B4C5-B147-420F-AA59-DC7AF9DD1FCE}" srcOrd="2" destOrd="0" presId="urn:microsoft.com/office/officeart/2005/8/layout/vList5"/>
    <dgm:cxn modelId="{6F648573-B9FF-4454-995F-A2E7AD5284D5}" type="presParOf" srcId="{0D67B4C5-B147-420F-AA59-DC7AF9DD1FCE}" destId="{3D1943BE-4D0F-4CE7-BBA4-0A92F1861FC3}" srcOrd="0" destOrd="0" presId="urn:microsoft.com/office/officeart/2005/8/layout/vList5"/>
    <dgm:cxn modelId="{87AAFD3D-37DC-497F-A429-70329FE79B1D}" type="presParOf" srcId="{0D67B4C5-B147-420F-AA59-DC7AF9DD1FCE}" destId="{2DFF8D6B-326E-4919-9243-D124B5A9191E}" srcOrd="1" destOrd="0" presId="urn:microsoft.com/office/officeart/2005/8/layout/vList5"/>
    <dgm:cxn modelId="{1F0729EE-8690-4795-B410-EEF409606B69}" type="presParOf" srcId="{D43D912C-FFFB-4956-B337-6A83D008D187}" destId="{CE7D12A7-17B1-47EB-AA9F-631A0A4AF925}" srcOrd="3" destOrd="0" presId="urn:microsoft.com/office/officeart/2005/8/layout/vList5"/>
    <dgm:cxn modelId="{B570DFC0-74A2-4C73-95C5-40AC5DBB407C}" type="presParOf" srcId="{D43D912C-FFFB-4956-B337-6A83D008D187}" destId="{31C86577-47EC-4E48-833F-51B5FE5833C1}" srcOrd="4" destOrd="0" presId="urn:microsoft.com/office/officeart/2005/8/layout/vList5"/>
    <dgm:cxn modelId="{6AE85495-3009-43F3-B2A9-EE2C6193950F}" type="presParOf" srcId="{31C86577-47EC-4E48-833F-51B5FE5833C1}" destId="{D56EBEC3-9DBF-4373-BDDC-32414130127E}" srcOrd="0" destOrd="0" presId="urn:microsoft.com/office/officeart/2005/8/layout/vList5"/>
    <dgm:cxn modelId="{BFA75A60-B741-4F34-A2BF-ED61354465AA}" type="presParOf" srcId="{31C86577-47EC-4E48-833F-51B5FE5833C1}" destId="{80B3E160-9823-4379-98B5-CCDD6DB6E5DE}" srcOrd="1" destOrd="0" presId="urn:microsoft.com/office/officeart/2005/8/layout/vList5"/>
    <dgm:cxn modelId="{6D74C084-700E-432D-835B-A70389A80C71}" type="presParOf" srcId="{D43D912C-FFFB-4956-B337-6A83D008D187}" destId="{5A517040-C527-4ECC-8B1D-F48D9D38E30C}" srcOrd="5" destOrd="0" presId="urn:microsoft.com/office/officeart/2005/8/layout/vList5"/>
    <dgm:cxn modelId="{1F6A55C9-2540-4237-A799-F60F249D7962}" type="presParOf" srcId="{D43D912C-FFFB-4956-B337-6A83D008D187}" destId="{9D5E5A77-4656-4CF5-8D35-BFFC572A40BD}" srcOrd="6" destOrd="0" presId="urn:microsoft.com/office/officeart/2005/8/layout/vList5"/>
    <dgm:cxn modelId="{B17A02D2-E053-4A30-B2A0-4377F943E9A0}" type="presParOf" srcId="{9D5E5A77-4656-4CF5-8D35-BFFC572A40BD}" destId="{4500C253-E068-41B7-81A2-AE171BB02BA9}" srcOrd="0" destOrd="0" presId="urn:microsoft.com/office/officeart/2005/8/layout/vList5"/>
    <dgm:cxn modelId="{F60DE698-58EC-458C-84BD-D28E5596F5F8}" type="presParOf" srcId="{9D5E5A77-4656-4CF5-8D35-BFFC572A40BD}" destId="{ED206125-2A2C-4427-AD19-1256040458AE}" srcOrd="1" destOrd="0" presId="urn:microsoft.com/office/officeart/2005/8/layout/vList5"/>
    <dgm:cxn modelId="{E4616573-02B8-4FF6-8545-2DDD3F70B572}" type="presParOf" srcId="{D43D912C-FFFB-4956-B337-6A83D008D187}" destId="{77D065DB-E6E4-4A87-AA62-FE5107845D88}" srcOrd="7" destOrd="0" presId="urn:microsoft.com/office/officeart/2005/8/layout/vList5"/>
    <dgm:cxn modelId="{81370562-8012-4C41-B937-EC067C56D639}" type="presParOf" srcId="{D43D912C-FFFB-4956-B337-6A83D008D187}" destId="{221D1581-F380-4886-992D-87B1B740C2D7}" srcOrd="8" destOrd="0" presId="urn:microsoft.com/office/officeart/2005/8/layout/vList5"/>
    <dgm:cxn modelId="{1BE74A3F-D48A-4875-BF28-8C3DAF76AE3A}" type="presParOf" srcId="{221D1581-F380-4886-992D-87B1B740C2D7}" destId="{5434F5A3-2E8D-4A11-A624-ECBBC7EE290B}" srcOrd="0" destOrd="0" presId="urn:microsoft.com/office/officeart/2005/8/layout/vList5"/>
    <dgm:cxn modelId="{29EC4606-7E93-47ED-A544-ED0B3D78BE71}" type="presParOf" srcId="{221D1581-F380-4886-992D-87B1B740C2D7}" destId="{130A83A6-7294-4054-B281-7DC6B78BAD58}" srcOrd="1" destOrd="0" presId="urn:microsoft.com/office/officeart/2005/8/layout/vList5"/>
    <dgm:cxn modelId="{653624A9-265C-4EAA-9E69-3394666FB8BA}" type="presParOf" srcId="{D43D912C-FFFB-4956-B337-6A83D008D187}" destId="{A5B1A56C-CCE3-462F-AE71-33D41743896D}" srcOrd="9" destOrd="0" presId="urn:microsoft.com/office/officeart/2005/8/layout/vList5"/>
    <dgm:cxn modelId="{6CC3DD8F-972F-432A-BA84-6852DFA5ED73}" type="presParOf" srcId="{D43D912C-FFFB-4956-B337-6A83D008D187}" destId="{BF5796E0-5AEE-449E-922F-E85325053D57}" srcOrd="10" destOrd="0" presId="urn:microsoft.com/office/officeart/2005/8/layout/vList5"/>
    <dgm:cxn modelId="{F438DE7D-6065-4E86-A67E-87859A138209}" type="presParOf" srcId="{BF5796E0-5AEE-449E-922F-E85325053D57}" destId="{7DC67316-37F0-4CC8-B635-639E731AC9C6}" srcOrd="0" destOrd="0" presId="urn:microsoft.com/office/officeart/2005/8/layout/vList5"/>
    <dgm:cxn modelId="{02213BF2-E780-4FDB-A9D5-3C8DF5D41E65}" type="presParOf" srcId="{BF5796E0-5AEE-449E-922F-E85325053D57}" destId="{908F144F-ECE6-4699-9198-F2CDFA102D19}" srcOrd="1" destOrd="0" presId="urn:microsoft.com/office/officeart/2005/8/layout/vList5"/>
    <dgm:cxn modelId="{B7FA1D7A-1EDD-4D78-9B53-7124B3110763}" type="presParOf" srcId="{D43D912C-FFFB-4956-B337-6A83D008D187}" destId="{9EB6C683-181C-472A-AC95-E434D3F704AA}" srcOrd="11" destOrd="0" presId="urn:microsoft.com/office/officeart/2005/8/layout/vList5"/>
    <dgm:cxn modelId="{5A13548F-9626-488F-AF49-1515784C49FD}" type="presParOf" srcId="{D43D912C-FFFB-4956-B337-6A83D008D187}" destId="{9433E62F-82F4-43A0-A9BF-515719918138}" srcOrd="12" destOrd="0" presId="urn:microsoft.com/office/officeart/2005/8/layout/vList5"/>
    <dgm:cxn modelId="{F2EAB111-173D-404F-B398-A0AE608C07BA}" type="presParOf" srcId="{9433E62F-82F4-43A0-A9BF-515719918138}" destId="{7F23998D-C5CE-4EB7-84CC-D5948A26F9F0}" srcOrd="0" destOrd="0" presId="urn:microsoft.com/office/officeart/2005/8/layout/vList5"/>
    <dgm:cxn modelId="{08B10EFF-3ED9-4907-A68F-5DCFEDFDE590}" type="presParOf" srcId="{9433E62F-82F4-43A0-A9BF-515719918138}" destId="{0C0A049F-0346-41CF-977D-0060EA819E73}" srcOrd="1" destOrd="0" presId="urn:microsoft.com/office/officeart/2005/8/layout/vList5"/>
    <dgm:cxn modelId="{FCBBAA98-65A3-4D51-BE44-7542FF80EC03}" type="presParOf" srcId="{D43D912C-FFFB-4956-B337-6A83D008D187}" destId="{03435196-5043-46C7-B412-F79E2060F059}" srcOrd="13" destOrd="0" presId="urn:microsoft.com/office/officeart/2005/8/layout/vList5"/>
    <dgm:cxn modelId="{167ED3EA-EDAC-40BA-B4B3-FE017CC52E46}" type="presParOf" srcId="{D43D912C-FFFB-4956-B337-6A83D008D187}" destId="{8FB30C0C-D659-4397-9367-FEDF9564BDFC}" srcOrd="14" destOrd="0" presId="urn:microsoft.com/office/officeart/2005/8/layout/vList5"/>
    <dgm:cxn modelId="{61D7EF7E-ADF6-4D29-A26D-40B8A145285A}" type="presParOf" srcId="{8FB30C0C-D659-4397-9367-FEDF9564BDFC}" destId="{01FD4DF5-8A0A-4AEE-9744-79DA64DEAB20}" srcOrd="0" destOrd="0" presId="urn:microsoft.com/office/officeart/2005/8/layout/vList5"/>
    <dgm:cxn modelId="{0F9A699D-514C-4060-9CAD-6EA524BAF16B}" type="presParOf" srcId="{8FB30C0C-D659-4397-9367-FEDF9564BDFC}" destId="{264E7D2C-D0BE-4AEE-AD96-5D07BF7BB751}" srcOrd="1" destOrd="0" presId="urn:microsoft.com/office/officeart/2005/8/layout/vList5"/>
    <dgm:cxn modelId="{B8BB9384-2715-4A46-93D6-50747F1C4988}" type="presParOf" srcId="{D43D912C-FFFB-4956-B337-6A83D008D187}" destId="{526BEA24-9D0C-4604-9A40-507DE009C590}" srcOrd="15" destOrd="0" presId="urn:microsoft.com/office/officeart/2005/8/layout/vList5"/>
    <dgm:cxn modelId="{BFFADC92-D42F-4400-BB68-1FCAB19B5FFD}" type="presParOf" srcId="{D43D912C-FFFB-4956-B337-6A83D008D187}" destId="{88AC3101-8F1E-48E0-8CB7-194B8738E1A4}" srcOrd="16" destOrd="0" presId="urn:microsoft.com/office/officeart/2005/8/layout/vList5"/>
    <dgm:cxn modelId="{8E7E45E9-38C8-4A04-A8FA-D5A4ED9F0604}" type="presParOf" srcId="{88AC3101-8F1E-48E0-8CB7-194B8738E1A4}" destId="{A6BE7D19-C954-43E5-9173-B47379302892}" srcOrd="0" destOrd="0" presId="urn:microsoft.com/office/officeart/2005/8/layout/vList5"/>
    <dgm:cxn modelId="{B0BD8AE2-0037-4478-AF9B-46FA6FF88BF1}" type="presParOf" srcId="{88AC3101-8F1E-48E0-8CB7-194B8738E1A4}" destId="{37069C4C-6BA8-4ED8-9EA2-0BD425D81AB5}" srcOrd="1" destOrd="0" presId="urn:microsoft.com/office/officeart/2005/8/layout/vList5"/>
  </dgm:cxnLst>
  <dgm:bg/>
  <dgm:whole/>
</dgm:dataModel>
</file>

<file path=ppt/diagrams/data4.xml><?xml version="1.0" encoding="utf-8"?>
<dgm:dataModel xmlns:dgm="http://schemas.openxmlformats.org/drawingml/2006/diagram" xmlns:a="http://schemas.openxmlformats.org/drawingml/2006/main">
  <dgm:ptLst>
    <dgm:pt modelId="{9F6C68D7-C4C9-41DC-9C7E-247A19E884AC}" type="doc">
      <dgm:prSet loTypeId="urn:microsoft.com/office/officeart/2005/8/layout/hierarchy6" loCatId="hierarchy" qsTypeId="urn:microsoft.com/office/officeart/2005/8/quickstyle/3d2" qsCatId="3D" csTypeId="urn:microsoft.com/office/officeart/2005/8/colors/accent2_2" csCatId="accent2" phldr="1"/>
      <dgm:spPr/>
      <dgm:t>
        <a:bodyPr/>
        <a:lstStyle/>
        <a:p>
          <a:endParaRPr lang="en-US"/>
        </a:p>
      </dgm:t>
    </dgm:pt>
    <dgm:pt modelId="{49C22B50-B04C-4BC2-B021-CBF9C435964A}">
      <dgm:prSet phldrT="[Text]" custT="1"/>
      <dgm:spPr/>
      <dgm:t>
        <a:bodyPr/>
        <a:lstStyle/>
        <a:p>
          <a:r>
            <a:rPr lang="en-US" sz="3000" dirty="0" smtClean="0">
              <a:latin typeface="Times New Roman" pitchFamily="18" charset="0"/>
              <a:cs typeface="Times New Roman" pitchFamily="18" charset="0"/>
            </a:rPr>
            <a:t>Constitution of India</a:t>
          </a:r>
          <a:endParaRPr lang="en-US" sz="3000" dirty="0">
            <a:latin typeface="Times New Roman" pitchFamily="18" charset="0"/>
            <a:cs typeface="Times New Roman" pitchFamily="18" charset="0"/>
          </a:endParaRPr>
        </a:p>
      </dgm:t>
    </dgm:pt>
    <dgm:pt modelId="{2CCB7206-C208-4397-8F0B-2EAC5F449DB7}" type="parTrans" cxnId="{820B2D11-0D2C-4CA2-8C32-992B9A1B9EAA}">
      <dgm:prSet/>
      <dgm:spPr/>
      <dgm:t>
        <a:bodyPr/>
        <a:lstStyle/>
        <a:p>
          <a:endParaRPr lang="en-US"/>
        </a:p>
      </dgm:t>
    </dgm:pt>
    <dgm:pt modelId="{1D91A734-44D2-4699-8D25-A0DFB31A58A3}" type="sibTrans" cxnId="{820B2D11-0D2C-4CA2-8C32-992B9A1B9EAA}">
      <dgm:prSet/>
      <dgm:spPr/>
      <dgm:t>
        <a:bodyPr/>
        <a:lstStyle/>
        <a:p>
          <a:endParaRPr lang="en-US"/>
        </a:p>
      </dgm:t>
    </dgm:pt>
    <dgm:pt modelId="{92D27390-8C9B-4FE2-9BBE-956B91036B65}">
      <dgm:prSet phldrT="[Text]" custT="1"/>
      <dgm:spPr/>
      <dgm:t>
        <a:bodyPr/>
        <a:lstStyle/>
        <a:p>
          <a:r>
            <a:rPr lang="en-US" sz="2800" dirty="0" smtClean="0">
              <a:latin typeface="Times New Roman" pitchFamily="18" charset="0"/>
              <a:cs typeface="Times New Roman" pitchFamily="18" charset="0"/>
            </a:rPr>
            <a:t>Central Structure </a:t>
          </a:r>
          <a:endParaRPr lang="en-US" sz="2800" dirty="0">
            <a:latin typeface="Times New Roman" pitchFamily="18" charset="0"/>
            <a:cs typeface="Times New Roman" pitchFamily="18" charset="0"/>
          </a:endParaRPr>
        </a:p>
      </dgm:t>
    </dgm:pt>
    <dgm:pt modelId="{87C7C12A-72B1-4CC3-A862-E93817738D0D}" type="parTrans" cxnId="{990309B9-3B16-4A5D-AEFC-5D385E31604D}">
      <dgm:prSet/>
      <dgm:spPr/>
      <dgm:t>
        <a:bodyPr/>
        <a:lstStyle/>
        <a:p>
          <a:endParaRPr lang="en-US"/>
        </a:p>
      </dgm:t>
    </dgm:pt>
    <dgm:pt modelId="{D1A166ED-4C40-47E5-8B8C-10A924C7DAC5}" type="sibTrans" cxnId="{990309B9-3B16-4A5D-AEFC-5D385E31604D}">
      <dgm:prSet/>
      <dgm:spPr/>
      <dgm:t>
        <a:bodyPr/>
        <a:lstStyle/>
        <a:p>
          <a:endParaRPr lang="en-US"/>
        </a:p>
      </dgm:t>
    </dgm:pt>
    <dgm:pt modelId="{7352284B-F36F-4A38-A895-4ACFD34D9B67}">
      <dgm:prSet phldrT="[Text]" custT="1"/>
      <dgm:spPr/>
      <dgm:t>
        <a:bodyPr/>
        <a:lstStyle/>
        <a:p>
          <a:r>
            <a:rPr lang="en-US" sz="2600" dirty="0" smtClean="0">
              <a:latin typeface="Times New Roman" pitchFamily="18" charset="0"/>
              <a:cs typeface="Times New Roman" pitchFamily="18" charset="0"/>
            </a:rPr>
            <a:t>Parliament</a:t>
          </a:r>
        </a:p>
        <a:p>
          <a:r>
            <a:rPr lang="en-US" sz="1800" dirty="0" smtClean="0">
              <a:latin typeface="Times New Roman" pitchFamily="18" charset="0"/>
              <a:cs typeface="Times New Roman" pitchFamily="18" charset="0"/>
            </a:rPr>
            <a:t>Parliament can make laws for the whole or any part of the territory of India</a:t>
          </a:r>
          <a:endParaRPr lang="en-US" sz="1800" dirty="0">
            <a:latin typeface="Times New Roman" pitchFamily="18" charset="0"/>
            <a:cs typeface="Times New Roman" pitchFamily="18" charset="0"/>
          </a:endParaRPr>
        </a:p>
      </dgm:t>
    </dgm:pt>
    <dgm:pt modelId="{0DC5420E-F8D9-4CC6-9627-DC93C39A3553}" type="parTrans" cxnId="{E12EC224-8E46-4ECB-A373-0033901B81CF}">
      <dgm:prSet/>
      <dgm:spPr/>
      <dgm:t>
        <a:bodyPr/>
        <a:lstStyle/>
        <a:p>
          <a:endParaRPr lang="en-US"/>
        </a:p>
      </dgm:t>
    </dgm:pt>
    <dgm:pt modelId="{F21CBA38-90A2-496E-84C6-B6A15EF48B8F}" type="sibTrans" cxnId="{E12EC224-8E46-4ECB-A373-0033901B81CF}">
      <dgm:prSet/>
      <dgm:spPr/>
      <dgm:t>
        <a:bodyPr/>
        <a:lstStyle/>
        <a:p>
          <a:endParaRPr lang="en-US"/>
        </a:p>
      </dgm:t>
    </dgm:pt>
    <dgm:pt modelId="{326AB909-EE65-435D-9ECE-98D3BF3E2045}">
      <dgm:prSet phldrT="[Text]" custT="1"/>
      <dgm:spPr/>
      <dgm:t>
        <a:bodyPr/>
        <a:lstStyle/>
        <a:p>
          <a:r>
            <a:rPr lang="en-US" sz="2800" dirty="0" smtClean="0">
              <a:latin typeface="Times New Roman" pitchFamily="18" charset="0"/>
              <a:cs typeface="Times New Roman" pitchFamily="18" charset="0"/>
            </a:rPr>
            <a:t>State Structure</a:t>
          </a:r>
          <a:endParaRPr lang="en-US" sz="2800" dirty="0">
            <a:latin typeface="Times New Roman" pitchFamily="18" charset="0"/>
            <a:cs typeface="Times New Roman" pitchFamily="18" charset="0"/>
          </a:endParaRPr>
        </a:p>
      </dgm:t>
    </dgm:pt>
    <dgm:pt modelId="{0CFC4B8D-9822-4136-9D15-67AC2081AE13}" type="parTrans" cxnId="{B4D82852-0607-4108-94B8-A53DBDE6A285}">
      <dgm:prSet/>
      <dgm:spPr/>
      <dgm:t>
        <a:bodyPr/>
        <a:lstStyle/>
        <a:p>
          <a:endParaRPr lang="en-US"/>
        </a:p>
      </dgm:t>
    </dgm:pt>
    <dgm:pt modelId="{0FF757D3-07A6-4E15-835D-3AAEAD63FE75}" type="sibTrans" cxnId="{B4D82852-0607-4108-94B8-A53DBDE6A285}">
      <dgm:prSet/>
      <dgm:spPr/>
      <dgm:t>
        <a:bodyPr/>
        <a:lstStyle/>
        <a:p>
          <a:endParaRPr lang="en-US"/>
        </a:p>
      </dgm:t>
    </dgm:pt>
    <dgm:pt modelId="{AF53D7EC-79BA-4CEF-9ED3-1D96F179A123}">
      <dgm:prSet phldrT="[Text]" custT="1"/>
      <dgm:spPr/>
      <dgm:t>
        <a:bodyPr/>
        <a:lstStyle/>
        <a:p>
          <a:r>
            <a:rPr lang="en-US" sz="2400" dirty="0" smtClean="0">
              <a:latin typeface="Times New Roman" pitchFamily="18" charset="0"/>
              <a:cs typeface="Times New Roman" pitchFamily="18" charset="0"/>
            </a:rPr>
            <a:t>State Legislative Assembly</a:t>
          </a:r>
        </a:p>
        <a:p>
          <a:r>
            <a:rPr lang="en-US" sz="1600" dirty="0" smtClean="0">
              <a:latin typeface="Times New Roman" pitchFamily="18" charset="0"/>
              <a:cs typeface="Times New Roman" pitchFamily="18" charset="0"/>
            </a:rPr>
            <a:t>Legislature of State may make laws for the whole or any part of the States.</a:t>
          </a:r>
          <a:endParaRPr lang="en-US" sz="1600" dirty="0">
            <a:latin typeface="Times New Roman" pitchFamily="18" charset="0"/>
            <a:cs typeface="Times New Roman" pitchFamily="18" charset="0"/>
          </a:endParaRPr>
        </a:p>
      </dgm:t>
    </dgm:pt>
    <dgm:pt modelId="{D9471652-D971-447E-8A79-0C30FFE715E3}" type="parTrans" cxnId="{03A56F06-CE85-4D2A-B556-7ABAB152DDE2}">
      <dgm:prSet/>
      <dgm:spPr/>
      <dgm:t>
        <a:bodyPr/>
        <a:lstStyle/>
        <a:p>
          <a:endParaRPr lang="en-US"/>
        </a:p>
      </dgm:t>
    </dgm:pt>
    <dgm:pt modelId="{547FC5C1-33BA-4A2F-A01D-F9B3C9C3FD99}" type="sibTrans" cxnId="{03A56F06-CE85-4D2A-B556-7ABAB152DDE2}">
      <dgm:prSet/>
      <dgm:spPr/>
      <dgm:t>
        <a:bodyPr/>
        <a:lstStyle/>
        <a:p>
          <a:endParaRPr lang="en-US"/>
        </a:p>
      </dgm:t>
    </dgm:pt>
    <dgm:pt modelId="{1B218E3F-BF3B-4979-AE7F-5A8A5EE66C55}" type="pres">
      <dgm:prSet presAssocID="{9F6C68D7-C4C9-41DC-9C7E-247A19E884AC}" presName="mainComposite" presStyleCnt="0">
        <dgm:presLayoutVars>
          <dgm:chPref val="1"/>
          <dgm:dir/>
          <dgm:animOne val="branch"/>
          <dgm:animLvl val="lvl"/>
          <dgm:resizeHandles val="exact"/>
        </dgm:presLayoutVars>
      </dgm:prSet>
      <dgm:spPr/>
      <dgm:t>
        <a:bodyPr/>
        <a:lstStyle/>
        <a:p>
          <a:endParaRPr lang="en-US"/>
        </a:p>
      </dgm:t>
    </dgm:pt>
    <dgm:pt modelId="{0E05D10E-6B65-49E9-BA1E-7F5E9EA381A4}" type="pres">
      <dgm:prSet presAssocID="{9F6C68D7-C4C9-41DC-9C7E-247A19E884AC}" presName="hierFlow" presStyleCnt="0"/>
      <dgm:spPr/>
    </dgm:pt>
    <dgm:pt modelId="{DFE421CE-09E1-4157-B76D-EA5299FCA2A4}" type="pres">
      <dgm:prSet presAssocID="{9F6C68D7-C4C9-41DC-9C7E-247A19E884AC}" presName="hierChild1" presStyleCnt="0">
        <dgm:presLayoutVars>
          <dgm:chPref val="1"/>
          <dgm:animOne val="branch"/>
          <dgm:animLvl val="lvl"/>
        </dgm:presLayoutVars>
      </dgm:prSet>
      <dgm:spPr/>
    </dgm:pt>
    <dgm:pt modelId="{5D030434-09D5-4477-952B-DB39D064397C}" type="pres">
      <dgm:prSet presAssocID="{49C22B50-B04C-4BC2-B021-CBF9C435964A}" presName="Name14" presStyleCnt="0"/>
      <dgm:spPr/>
    </dgm:pt>
    <dgm:pt modelId="{2EA56ADE-9F95-422F-844B-8F2A33D9387A}" type="pres">
      <dgm:prSet presAssocID="{49C22B50-B04C-4BC2-B021-CBF9C435964A}" presName="level1Shape" presStyleLbl="node0" presStyleIdx="0" presStyleCnt="1" custScaleX="210661" custScaleY="62568">
        <dgm:presLayoutVars>
          <dgm:chPref val="3"/>
        </dgm:presLayoutVars>
      </dgm:prSet>
      <dgm:spPr/>
      <dgm:t>
        <a:bodyPr/>
        <a:lstStyle/>
        <a:p>
          <a:endParaRPr lang="en-US"/>
        </a:p>
      </dgm:t>
    </dgm:pt>
    <dgm:pt modelId="{3FEE4A89-6D0B-440B-AC1C-868C12709FA6}" type="pres">
      <dgm:prSet presAssocID="{49C22B50-B04C-4BC2-B021-CBF9C435964A}" presName="hierChild2" presStyleCnt="0"/>
      <dgm:spPr/>
    </dgm:pt>
    <dgm:pt modelId="{D29414F1-599B-428E-B3F5-3E41ECA4D932}" type="pres">
      <dgm:prSet presAssocID="{87C7C12A-72B1-4CC3-A862-E93817738D0D}" presName="Name19" presStyleLbl="parChTrans1D2" presStyleIdx="0" presStyleCnt="2"/>
      <dgm:spPr/>
      <dgm:t>
        <a:bodyPr/>
        <a:lstStyle/>
        <a:p>
          <a:endParaRPr lang="en-US"/>
        </a:p>
      </dgm:t>
    </dgm:pt>
    <dgm:pt modelId="{315CB4CD-1DBE-446C-B295-76991B1D5C4D}" type="pres">
      <dgm:prSet presAssocID="{92D27390-8C9B-4FE2-9BBE-956B91036B65}" presName="Name21" presStyleCnt="0"/>
      <dgm:spPr/>
    </dgm:pt>
    <dgm:pt modelId="{CE807CCA-1F38-47BA-886B-8A8033EBF677}" type="pres">
      <dgm:prSet presAssocID="{92D27390-8C9B-4FE2-9BBE-956B91036B65}" presName="level2Shape" presStyleLbl="node2" presStyleIdx="0" presStyleCnt="2" custScaleX="131042" custScaleY="46155"/>
      <dgm:spPr/>
      <dgm:t>
        <a:bodyPr/>
        <a:lstStyle/>
        <a:p>
          <a:endParaRPr lang="en-US"/>
        </a:p>
      </dgm:t>
    </dgm:pt>
    <dgm:pt modelId="{043A0FC3-F175-4BCB-9EAF-08D8966E9FFD}" type="pres">
      <dgm:prSet presAssocID="{92D27390-8C9B-4FE2-9BBE-956B91036B65}" presName="hierChild3" presStyleCnt="0"/>
      <dgm:spPr/>
    </dgm:pt>
    <dgm:pt modelId="{DA653824-5AE4-4A55-940E-17E2345AECA2}" type="pres">
      <dgm:prSet presAssocID="{0DC5420E-F8D9-4CC6-9627-DC93C39A3553}" presName="Name19" presStyleLbl="parChTrans1D3" presStyleIdx="0" presStyleCnt="2"/>
      <dgm:spPr/>
      <dgm:t>
        <a:bodyPr/>
        <a:lstStyle/>
        <a:p>
          <a:endParaRPr lang="en-US"/>
        </a:p>
      </dgm:t>
    </dgm:pt>
    <dgm:pt modelId="{986A3A09-043F-4E15-88BE-EF31E2B6DE43}" type="pres">
      <dgm:prSet presAssocID="{7352284B-F36F-4A38-A895-4ACFD34D9B67}" presName="Name21" presStyleCnt="0"/>
      <dgm:spPr/>
    </dgm:pt>
    <dgm:pt modelId="{D0BA3C97-C128-4D5F-A3E9-3B8DFD51BC74}" type="pres">
      <dgm:prSet presAssocID="{7352284B-F36F-4A38-A895-4ACFD34D9B67}" presName="level2Shape" presStyleLbl="node3" presStyleIdx="0" presStyleCnt="2" custScaleX="125865" custScaleY="65000"/>
      <dgm:spPr/>
      <dgm:t>
        <a:bodyPr/>
        <a:lstStyle/>
        <a:p>
          <a:endParaRPr lang="en-US"/>
        </a:p>
      </dgm:t>
    </dgm:pt>
    <dgm:pt modelId="{82B876D5-2196-48C7-B25D-737926E05A1A}" type="pres">
      <dgm:prSet presAssocID="{7352284B-F36F-4A38-A895-4ACFD34D9B67}" presName="hierChild3" presStyleCnt="0"/>
      <dgm:spPr/>
    </dgm:pt>
    <dgm:pt modelId="{C904FB38-B07F-4C8F-977A-10A953B5A5DE}" type="pres">
      <dgm:prSet presAssocID="{0CFC4B8D-9822-4136-9D15-67AC2081AE13}" presName="Name19" presStyleLbl="parChTrans1D2" presStyleIdx="1" presStyleCnt="2"/>
      <dgm:spPr/>
      <dgm:t>
        <a:bodyPr/>
        <a:lstStyle/>
        <a:p>
          <a:endParaRPr lang="en-US"/>
        </a:p>
      </dgm:t>
    </dgm:pt>
    <dgm:pt modelId="{2F73BB8C-F8D7-4163-A740-A34B4C96CE9F}" type="pres">
      <dgm:prSet presAssocID="{326AB909-EE65-435D-9ECE-98D3BF3E2045}" presName="Name21" presStyleCnt="0"/>
      <dgm:spPr/>
    </dgm:pt>
    <dgm:pt modelId="{91342F4A-4EF1-4214-81F5-A6B7EC2D43C9}" type="pres">
      <dgm:prSet presAssocID="{326AB909-EE65-435D-9ECE-98D3BF3E2045}" presName="level2Shape" presStyleLbl="node2" presStyleIdx="1" presStyleCnt="2" custScaleX="131042" custScaleY="46155"/>
      <dgm:spPr/>
      <dgm:t>
        <a:bodyPr/>
        <a:lstStyle/>
        <a:p>
          <a:endParaRPr lang="en-US"/>
        </a:p>
      </dgm:t>
    </dgm:pt>
    <dgm:pt modelId="{DFE3E4CF-3D84-458C-A070-45CA6C8C9EDE}" type="pres">
      <dgm:prSet presAssocID="{326AB909-EE65-435D-9ECE-98D3BF3E2045}" presName="hierChild3" presStyleCnt="0"/>
      <dgm:spPr/>
    </dgm:pt>
    <dgm:pt modelId="{08B5A2DC-6022-4DA4-B08E-23EEFFF1104D}" type="pres">
      <dgm:prSet presAssocID="{D9471652-D971-447E-8A79-0C30FFE715E3}" presName="Name19" presStyleLbl="parChTrans1D3" presStyleIdx="1" presStyleCnt="2"/>
      <dgm:spPr/>
      <dgm:t>
        <a:bodyPr/>
        <a:lstStyle/>
        <a:p>
          <a:endParaRPr lang="en-US"/>
        </a:p>
      </dgm:t>
    </dgm:pt>
    <dgm:pt modelId="{C6218664-439E-46A5-8AB6-F1D0DCA08958}" type="pres">
      <dgm:prSet presAssocID="{AF53D7EC-79BA-4CEF-9ED3-1D96F179A123}" presName="Name21" presStyleCnt="0"/>
      <dgm:spPr/>
    </dgm:pt>
    <dgm:pt modelId="{B29D7AE5-8790-4E6D-A824-B0069ECDD9FC}" type="pres">
      <dgm:prSet presAssocID="{AF53D7EC-79BA-4CEF-9ED3-1D96F179A123}" presName="level2Shape" presStyleLbl="node3" presStyleIdx="1" presStyleCnt="2" custScaleX="125865" custScaleY="65000"/>
      <dgm:spPr/>
      <dgm:t>
        <a:bodyPr/>
        <a:lstStyle/>
        <a:p>
          <a:endParaRPr lang="en-US"/>
        </a:p>
      </dgm:t>
    </dgm:pt>
    <dgm:pt modelId="{83673B3D-8E15-4F11-9465-9CE9FC14941D}" type="pres">
      <dgm:prSet presAssocID="{AF53D7EC-79BA-4CEF-9ED3-1D96F179A123}" presName="hierChild3" presStyleCnt="0"/>
      <dgm:spPr/>
    </dgm:pt>
    <dgm:pt modelId="{5777B24D-82ED-47B9-ABE7-50F9FB8A465E}" type="pres">
      <dgm:prSet presAssocID="{9F6C68D7-C4C9-41DC-9C7E-247A19E884AC}" presName="bgShapesFlow" presStyleCnt="0"/>
      <dgm:spPr/>
    </dgm:pt>
  </dgm:ptLst>
  <dgm:cxnLst>
    <dgm:cxn modelId="{4BB4DB36-BDD5-4407-BBFE-D0B00D1AD5B6}" type="presOf" srcId="{92D27390-8C9B-4FE2-9BBE-956B91036B65}" destId="{CE807CCA-1F38-47BA-886B-8A8033EBF677}" srcOrd="0" destOrd="0" presId="urn:microsoft.com/office/officeart/2005/8/layout/hierarchy6"/>
    <dgm:cxn modelId="{A07CDA7D-631F-4B32-8316-A511DC979080}" type="presOf" srcId="{87C7C12A-72B1-4CC3-A862-E93817738D0D}" destId="{D29414F1-599B-428E-B3F5-3E41ECA4D932}" srcOrd="0" destOrd="0" presId="urn:microsoft.com/office/officeart/2005/8/layout/hierarchy6"/>
    <dgm:cxn modelId="{E12EC224-8E46-4ECB-A373-0033901B81CF}" srcId="{92D27390-8C9B-4FE2-9BBE-956B91036B65}" destId="{7352284B-F36F-4A38-A895-4ACFD34D9B67}" srcOrd="0" destOrd="0" parTransId="{0DC5420E-F8D9-4CC6-9627-DC93C39A3553}" sibTransId="{F21CBA38-90A2-496E-84C6-B6A15EF48B8F}"/>
    <dgm:cxn modelId="{0A208A44-CA6E-41C2-9CE7-5A0B735B9F7F}" type="presOf" srcId="{49C22B50-B04C-4BC2-B021-CBF9C435964A}" destId="{2EA56ADE-9F95-422F-844B-8F2A33D9387A}" srcOrd="0" destOrd="0" presId="urn:microsoft.com/office/officeart/2005/8/layout/hierarchy6"/>
    <dgm:cxn modelId="{C4AB9C75-B5C2-48D1-BE0A-DD8A40D8B2D7}" type="presOf" srcId="{D9471652-D971-447E-8A79-0C30FFE715E3}" destId="{08B5A2DC-6022-4DA4-B08E-23EEFFF1104D}" srcOrd="0" destOrd="0" presId="urn:microsoft.com/office/officeart/2005/8/layout/hierarchy6"/>
    <dgm:cxn modelId="{690D8EB1-67C9-4756-A7DD-53962DB3632F}" type="presOf" srcId="{0DC5420E-F8D9-4CC6-9627-DC93C39A3553}" destId="{DA653824-5AE4-4A55-940E-17E2345AECA2}" srcOrd="0" destOrd="0" presId="urn:microsoft.com/office/officeart/2005/8/layout/hierarchy6"/>
    <dgm:cxn modelId="{990309B9-3B16-4A5D-AEFC-5D385E31604D}" srcId="{49C22B50-B04C-4BC2-B021-CBF9C435964A}" destId="{92D27390-8C9B-4FE2-9BBE-956B91036B65}" srcOrd="0" destOrd="0" parTransId="{87C7C12A-72B1-4CC3-A862-E93817738D0D}" sibTransId="{D1A166ED-4C40-47E5-8B8C-10A924C7DAC5}"/>
    <dgm:cxn modelId="{9ADB7364-3646-4FCF-BAE5-5FA18F942748}" type="presOf" srcId="{326AB909-EE65-435D-9ECE-98D3BF3E2045}" destId="{91342F4A-4EF1-4214-81F5-A6B7EC2D43C9}" srcOrd="0" destOrd="0" presId="urn:microsoft.com/office/officeart/2005/8/layout/hierarchy6"/>
    <dgm:cxn modelId="{5DC6AB4A-869A-40A3-A927-8C2501328EC7}" type="presOf" srcId="{9F6C68D7-C4C9-41DC-9C7E-247A19E884AC}" destId="{1B218E3F-BF3B-4979-AE7F-5A8A5EE66C55}" srcOrd="0" destOrd="0" presId="urn:microsoft.com/office/officeart/2005/8/layout/hierarchy6"/>
    <dgm:cxn modelId="{D4835D24-7BF2-4768-90BB-67B9C3FC3177}" type="presOf" srcId="{7352284B-F36F-4A38-A895-4ACFD34D9B67}" destId="{D0BA3C97-C128-4D5F-A3E9-3B8DFD51BC74}" srcOrd="0" destOrd="0" presId="urn:microsoft.com/office/officeart/2005/8/layout/hierarchy6"/>
    <dgm:cxn modelId="{2D1CD902-BC62-45B4-87B4-0B57F1A12B70}" type="presOf" srcId="{0CFC4B8D-9822-4136-9D15-67AC2081AE13}" destId="{C904FB38-B07F-4C8F-977A-10A953B5A5DE}" srcOrd="0" destOrd="0" presId="urn:microsoft.com/office/officeart/2005/8/layout/hierarchy6"/>
    <dgm:cxn modelId="{03A56F06-CE85-4D2A-B556-7ABAB152DDE2}" srcId="{326AB909-EE65-435D-9ECE-98D3BF3E2045}" destId="{AF53D7EC-79BA-4CEF-9ED3-1D96F179A123}" srcOrd="0" destOrd="0" parTransId="{D9471652-D971-447E-8A79-0C30FFE715E3}" sibTransId="{547FC5C1-33BA-4A2F-A01D-F9B3C9C3FD99}"/>
    <dgm:cxn modelId="{B4D82852-0607-4108-94B8-A53DBDE6A285}" srcId="{49C22B50-B04C-4BC2-B021-CBF9C435964A}" destId="{326AB909-EE65-435D-9ECE-98D3BF3E2045}" srcOrd="1" destOrd="0" parTransId="{0CFC4B8D-9822-4136-9D15-67AC2081AE13}" sibTransId="{0FF757D3-07A6-4E15-835D-3AAEAD63FE75}"/>
    <dgm:cxn modelId="{820B2D11-0D2C-4CA2-8C32-992B9A1B9EAA}" srcId="{9F6C68D7-C4C9-41DC-9C7E-247A19E884AC}" destId="{49C22B50-B04C-4BC2-B021-CBF9C435964A}" srcOrd="0" destOrd="0" parTransId="{2CCB7206-C208-4397-8F0B-2EAC5F449DB7}" sibTransId="{1D91A734-44D2-4699-8D25-A0DFB31A58A3}"/>
    <dgm:cxn modelId="{C92A2FBD-EF90-46C5-8662-61FD65328350}" type="presOf" srcId="{AF53D7EC-79BA-4CEF-9ED3-1D96F179A123}" destId="{B29D7AE5-8790-4E6D-A824-B0069ECDD9FC}" srcOrd="0" destOrd="0" presId="urn:microsoft.com/office/officeart/2005/8/layout/hierarchy6"/>
    <dgm:cxn modelId="{988A787F-8772-4D6A-A339-D3144FA40ECA}" type="presParOf" srcId="{1B218E3F-BF3B-4979-AE7F-5A8A5EE66C55}" destId="{0E05D10E-6B65-49E9-BA1E-7F5E9EA381A4}" srcOrd="0" destOrd="0" presId="urn:microsoft.com/office/officeart/2005/8/layout/hierarchy6"/>
    <dgm:cxn modelId="{A1E20179-7DB4-4A67-B6EF-4D9299A3066F}" type="presParOf" srcId="{0E05D10E-6B65-49E9-BA1E-7F5E9EA381A4}" destId="{DFE421CE-09E1-4157-B76D-EA5299FCA2A4}" srcOrd="0" destOrd="0" presId="urn:microsoft.com/office/officeart/2005/8/layout/hierarchy6"/>
    <dgm:cxn modelId="{BC6F65A2-8867-4B3D-A1E1-561010B518A1}" type="presParOf" srcId="{DFE421CE-09E1-4157-B76D-EA5299FCA2A4}" destId="{5D030434-09D5-4477-952B-DB39D064397C}" srcOrd="0" destOrd="0" presId="urn:microsoft.com/office/officeart/2005/8/layout/hierarchy6"/>
    <dgm:cxn modelId="{7B740218-B451-4CFA-A4B2-FD3790DD36A6}" type="presParOf" srcId="{5D030434-09D5-4477-952B-DB39D064397C}" destId="{2EA56ADE-9F95-422F-844B-8F2A33D9387A}" srcOrd="0" destOrd="0" presId="urn:microsoft.com/office/officeart/2005/8/layout/hierarchy6"/>
    <dgm:cxn modelId="{D1CB2A2B-D390-4722-9B59-E14E4C31FC48}" type="presParOf" srcId="{5D030434-09D5-4477-952B-DB39D064397C}" destId="{3FEE4A89-6D0B-440B-AC1C-868C12709FA6}" srcOrd="1" destOrd="0" presId="urn:microsoft.com/office/officeart/2005/8/layout/hierarchy6"/>
    <dgm:cxn modelId="{061AB4F3-8B2B-4B86-A025-5991EC6BBD76}" type="presParOf" srcId="{3FEE4A89-6D0B-440B-AC1C-868C12709FA6}" destId="{D29414F1-599B-428E-B3F5-3E41ECA4D932}" srcOrd="0" destOrd="0" presId="urn:microsoft.com/office/officeart/2005/8/layout/hierarchy6"/>
    <dgm:cxn modelId="{DBFE5119-2C58-4E77-A9DD-BB31502AA278}" type="presParOf" srcId="{3FEE4A89-6D0B-440B-AC1C-868C12709FA6}" destId="{315CB4CD-1DBE-446C-B295-76991B1D5C4D}" srcOrd="1" destOrd="0" presId="urn:microsoft.com/office/officeart/2005/8/layout/hierarchy6"/>
    <dgm:cxn modelId="{0A8C7DEF-7BF7-43C1-9745-7224940FA006}" type="presParOf" srcId="{315CB4CD-1DBE-446C-B295-76991B1D5C4D}" destId="{CE807CCA-1F38-47BA-886B-8A8033EBF677}" srcOrd="0" destOrd="0" presId="urn:microsoft.com/office/officeart/2005/8/layout/hierarchy6"/>
    <dgm:cxn modelId="{3303A5E5-464E-44A3-8125-35996B66F06F}" type="presParOf" srcId="{315CB4CD-1DBE-446C-B295-76991B1D5C4D}" destId="{043A0FC3-F175-4BCB-9EAF-08D8966E9FFD}" srcOrd="1" destOrd="0" presId="urn:microsoft.com/office/officeart/2005/8/layout/hierarchy6"/>
    <dgm:cxn modelId="{B2428EA3-17CC-4BBA-A003-C4FE4C1F155A}" type="presParOf" srcId="{043A0FC3-F175-4BCB-9EAF-08D8966E9FFD}" destId="{DA653824-5AE4-4A55-940E-17E2345AECA2}" srcOrd="0" destOrd="0" presId="urn:microsoft.com/office/officeart/2005/8/layout/hierarchy6"/>
    <dgm:cxn modelId="{BC2C066E-3FCC-486B-80C6-31854710F4D9}" type="presParOf" srcId="{043A0FC3-F175-4BCB-9EAF-08D8966E9FFD}" destId="{986A3A09-043F-4E15-88BE-EF31E2B6DE43}" srcOrd="1" destOrd="0" presId="urn:microsoft.com/office/officeart/2005/8/layout/hierarchy6"/>
    <dgm:cxn modelId="{BA6EB6C6-A8D4-4507-94E7-44A09094278B}" type="presParOf" srcId="{986A3A09-043F-4E15-88BE-EF31E2B6DE43}" destId="{D0BA3C97-C128-4D5F-A3E9-3B8DFD51BC74}" srcOrd="0" destOrd="0" presId="urn:microsoft.com/office/officeart/2005/8/layout/hierarchy6"/>
    <dgm:cxn modelId="{E0D0945B-D367-4855-8628-8FAB78C854D2}" type="presParOf" srcId="{986A3A09-043F-4E15-88BE-EF31E2B6DE43}" destId="{82B876D5-2196-48C7-B25D-737926E05A1A}" srcOrd="1" destOrd="0" presId="urn:microsoft.com/office/officeart/2005/8/layout/hierarchy6"/>
    <dgm:cxn modelId="{D3F0E0C2-4B10-4269-8701-BA0DAAC9CB26}" type="presParOf" srcId="{3FEE4A89-6D0B-440B-AC1C-868C12709FA6}" destId="{C904FB38-B07F-4C8F-977A-10A953B5A5DE}" srcOrd="2" destOrd="0" presId="urn:microsoft.com/office/officeart/2005/8/layout/hierarchy6"/>
    <dgm:cxn modelId="{BA85CA0B-1051-4240-8B26-BAA753753174}" type="presParOf" srcId="{3FEE4A89-6D0B-440B-AC1C-868C12709FA6}" destId="{2F73BB8C-F8D7-4163-A740-A34B4C96CE9F}" srcOrd="3" destOrd="0" presId="urn:microsoft.com/office/officeart/2005/8/layout/hierarchy6"/>
    <dgm:cxn modelId="{DE3A136A-CAE4-450A-AE92-6EB8BCE8BA47}" type="presParOf" srcId="{2F73BB8C-F8D7-4163-A740-A34B4C96CE9F}" destId="{91342F4A-4EF1-4214-81F5-A6B7EC2D43C9}" srcOrd="0" destOrd="0" presId="urn:microsoft.com/office/officeart/2005/8/layout/hierarchy6"/>
    <dgm:cxn modelId="{E332469C-7D87-4E31-9D54-30F8E479638C}" type="presParOf" srcId="{2F73BB8C-F8D7-4163-A740-A34B4C96CE9F}" destId="{DFE3E4CF-3D84-458C-A070-45CA6C8C9EDE}" srcOrd="1" destOrd="0" presId="urn:microsoft.com/office/officeart/2005/8/layout/hierarchy6"/>
    <dgm:cxn modelId="{34B9DBBC-7A75-4DE4-9D5B-EEA4D8189649}" type="presParOf" srcId="{DFE3E4CF-3D84-458C-A070-45CA6C8C9EDE}" destId="{08B5A2DC-6022-4DA4-B08E-23EEFFF1104D}" srcOrd="0" destOrd="0" presId="urn:microsoft.com/office/officeart/2005/8/layout/hierarchy6"/>
    <dgm:cxn modelId="{61031B52-D4B0-47EB-B58B-F33F7602E70D}" type="presParOf" srcId="{DFE3E4CF-3D84-458C-A070-45CA6C8C9EDE}" destId="{C6218664-439E-46A5-8AB6-F1D0DCA08958}" srcOrd="1" destOrd="0" presId="urn:microsoft.com/office/officeart/2005/8/layout/hierarchy6"/>
    <dgm:cxn modelId="{63CDFD80-CD45-49BA-A085-E06D920C9ED8}" type="presParOf" srcId="{C6218664-439E-46A5-8AB6-F1D0DCA08958}" destId="{B29D7AE5-8790-4E6D-A824-B0069ECDD9FC}" srcOrd="0" destOrd="0" presId="urn:microsoft.com/office/officeart/2005/8/layout/hierarchy6"/>
    <dgm:cxn modelId="{9F2ABDF9-5E1D-4192-B534-77AE8F2625AB}" type="presParOf" srcId="{C6218664-439E-46A5-8AB6-F1D0DCA08958}" destId="{83673B3D-8E15-4F11-9465-9CE9FC14941D}" srcOrd="1" destOrd="0" presId="urn:microsoft.com/office/officeart/2005/8/layout/hierarchy6"/>
    <dgm:cxn modelId="{D63B0B68-537A-435E-823B-6A0B80F7528C}" type="presParOf" srcId="{1B218E3F-BF3B-4979-AE7F-5A8A5EE66C55}" destId="{5777B24D-82ED-47B9-ABE7-50F9FB8A465E}" srcOrd="1" destOrd="0" presId="urn:microsoft.com/office/officeart/2005/8/layout/hierarchy6"/>
  </dgm:cxnLst>
  <dgm:bg/>
  <dgm:whole/>
</dgm:dataModel>
</file>

<file path=ppt/diagrams/data5.xml><?xml version="1.0" encoding="utf-8"?>
<dgm:dataModel xmlns:dgm="http://schemas.openxmlformats.org/drawingml/2006/diagram" xmlns:a="http://schemas.openxmlformats.org/drawingml/2006/main">
  <dgm:ptLst>
    <dgm:pt modelId="{27254B6F-899D-4CAA-9B3A-BEE3E3903F6E}" type="doc">
      <dgm:prSet loTypeId="urn:microsoft.com/office/officeart/2005/8/layout/hierarchy4" loCatId="hierarchy" qsTypeId="urn:microsoft.com/office/officeart/2005/8/quickstyle/3d1" qsCatId="3D" csTypeId="urn:microsoft.com/office/officeart/2005/8/colors/accent2_2" csCatId="accent2" phldr="1"/>
      <dgm:spPr/>
      <dgm:t>
        <a:bodyPr/>
        <a:lstStyle/>
        <a:p>
          <a:endParaRPr lang="en-US"/>
        </a:p>
      </dgm:t>
    </dgm:pt>
    <dgm:pt modelId="{4E601D26-331D-45E4-AE79-6E53CD1CD446}">
      <dgm:prSet phldrT="[Text]"/>
      <dgm:spPr/>
      <dgm:t>
        <a:bodyPr/>
        <a:lstStyle/>
        <a:p>
          <a:r>
            <a:rPr lang="en-US" dirty="0" smtClean="0"/>
            <a:t>FRAMEWORK OF CONSTITUTION IN REGARD TO TAXES</a:t>
          </a:r>
          <a:endParaRPr lang="en-US" dirty="0"/>
        </a:p>
      </dgm:t>
    </dgm:pt>
    <dgm:pt modelId="{245BD22B-66F6-4F5A-945D-94C96B887C8E}" type="parTrans" cxnId="{1C361D00-29F0-4A06-9163-9F22F3D2690C}">
      <dgm:prSet/>
      <dgm:spPr/>
      <dgm:t>
        <a:bodyPr/>
        <a:lstStyle/>
        <a:p>
          <a:endParaRPr lang="en-US"/>
        </a:p>
      </dgm:t>
    </dgm:pt>
    <dgm:pt modelId="{37BC3FAB-5D80-4904-A169-FE5E0EA11BD5}" type="sibTrans" cxnId="{1C361D00-29F0-4A06-9163-9F22F3D2690C}">
      <dgm:prSet/>
      <dgm:spPr/>
      <dgm:t>
        <a:bodyPr/>
        <a:lstStyle/>
        <a:p>
          <a:endParaRPr lang="en-US"/>
        </a:p>
      </dgm:t>
    </dgm:pt>
    <dgm:pt modelId="{05409243-5CE4-4E5B-891A-3527370046AC}">
      <dgm:prSet phldrT="[Text]"/>
      <dgm:spPr/>
      <dgm:t>
        <a:bodyPr/>
        <a:lstStyle/>
        <a:p>
          <a:r>
            <a:rPr lang="en-US" dirty="0" smtClean="0"/>
            <a:t>Union List</a:t>
          </a:r>
        </a:p>
        <a:p>
          <a:r>
            <a:rPr lang="en-US" dirty="0" smtClean="0"/>
            <a:t> (Power lies with Power lies with Power lies with</a:t>
          </a:r>
        </a:p>
        <a:p>
          <a:r>
            <a:rPr lang="en-US" dirty="0" smtClean="0"/>
            <a:t>the central </a:t>
          </a:r>
          <a:r>
            <a:rPr lang="en-US" dirty="0" err="1" smtClean="0"/>
            <a:t>govt</a:t>
          </a:r>
          <a:r>
            <a:rPr lang="en-US" dirty="0" smtClean="0"/>
            <a:t>)</a:t>
          </a:r>
          <a:endParaRPr lang="en-US" dirty="0"/>
        </a:p>
      </dgm:t>
    </dgm:pt>
    <dgm:pt modelId="{234914C8-BD35-44C3-AF7A-062BBB6F2CCF}" type="parTrans" cxnId="{A665A3AB-59D8-464F-AC71-72B3D6029F19}">
      <dgm:prSet/>
      <dgm:spPr/>
      <dgm:t>
        <a:bodyPr/>
        <a:lstStyle/>
        <a:p>
          <a:endParaRPr lang="en-US"/>
        </a:p>
      </dgm:t>
    </dgm:pt>
    <dgm:pt modelId="{BB5829A0-7F90-43FF-844E-020C68DFA94C}" type="sibTrans" cxnId="{A665A3AB-59D8-464F-AC71-72B3D6029F19}">
      <dgm:prSet/>
      <dgm:spPr/>
      <dgm:t>
        <a:bodyPr/>
        <a:lstStyle/>
        <a:p>
          <a:endParaRPr lang="en-US"/>
        </a:p>
      </dgm:t>
    </dgm:pt>
    <dgm:pt modelId="{F91C1CA5-2BAC-4F8E-BFBC-D92231C78645}">
      <dgm:prSet phldrT="[Text]"/>
      <dgm:spPr/>
      <dgm:t>
        <a:bodyPr/>
        <a:lstStyle/>
        <a:p>
          <a:r>
            <a:rPr lang="en-US" dirty="0" smtClean="0"/>
            <a:t>Income Tax</a:t>
          </a:r>
        </a:p>
      </dgm:t>
    </dgm:pt>
    <dgm:pt modelId="{9C7E8630-7657-4CC4-A1F8-F37BF92D0BDB}" type="parTrans" cxnId="{70CC51D4-D293-42A1-B215-076E522B98E9}">
      <dgm:prSet/>
      <dgm:spPr/>
      <dgm:t>
        <a:bodyPr/>
        <a:lstStyle/>
        <a:p>
          <a:endParaRPr lang="en-US"/>
        </a:p>
      </dgm:t>
    </dgm:pt>
    <dgm:pt modelId="{8DF85441-939E-4766-A099-C3CD10864CA5}" type="sibTrans" cxnId="{70CC51D4-D293-42A1-B215-076E522B98E9}">
      <dgm:prSet/>
      <dgm:spPr/>
      <dgm:t>
        <a:bodyPr/>
        <a:lstStyle/>
        <a:p>
          <a:endParaRPr lang="en-US"/>
        </a:p>
      </dgm:t>
    </dgm:pt>
    <dgm:pt modelId="{75B1CA84-27B3-43FB-A4D5-BFE3837AE03A}">
      <dgm:prSet phldrT="[Text]"/>
      <dgm:spPr/>
      <dgm:t>
        <a:bodyPr/>
        <a:lstStyle/>
        <a:p>
          <a:r>
            <a:rPr lang="en-US" dirty="0" smtClean="0">
              <a:latin typeface="Times New Roman" pitchFamily="18" charset="0"/>
              <a:cs typeface="Times New Roman" pitchFamily="18" charset="0"/>
            </a:rPr>
            <a:t>Service Tax</a:t>
          </a:r>
          <a:endParaRPr lang="en-US" dirty="0">
            <a:latin typeface="Times New Roman" pitchFamily="18" charset="0"/>
            <a:cs typeface="Times New Roman" pitchFamily="18" charset="0"/>
          </a:endParaRPr>
        </a:p>
      </dgm:t>
    </dgm:pt>
    <dgm:pt modelId="{66CFAE23-2019-48F2-B214-89F63B91F9AC}" type="parTrans" cxnId="{A890B34E-6D59-4966-B158-5D6CB5FFE32C}">
      <dgm:prSet/>
      <dgm:spPr/>
      <dgm:t>
        <a:bodyPr/>
        <a:lstStyle/>
        <a:p>
          <a:endParaRPr lang="en-US"/>
        </a:p>
      </dgm:t>
    </dgm:pt>
    <dgm:pt modelId="{9A9B2F5D-B641-4629-8CA0-02E923A50A42}" type="sibTrans" cxnId="{A890B34E-6D59-4966-B158-5D6CB5FFE32C}">
      <dgm:prSet/>
      <dgm:spPr/>
      <dgm:t>
        <a:bodyPr/>
        <a:lstStyle/>
        <a:p>
          <a:endParaRPr lang="en-US"/>
        </a:p>
      </dgm:t>
    </dgm:pt>
    <dgm:pt modelId="{E4603481-CE17-468A-B00C-940E2822DDDE}">
      <dgm:prSet phldrT="[Text]"/>
      <dgm:spPr/>
      <dgm:t>
        <a:bodyPr/>
        <a:lstStyle/>
        <a:p>
          <a:r>
            <a:rPr lang="en-US" dirty="0" smtClean="0"/>
            <a:t>State List</a:t>
          </a:r>
        </a:p>
        <a:p>
          <a:r>
            <a:rPr lang="en-US" dirty="0" smtClean="0"/>
            <a:t>(Power lies with Power lies with Power lies with</a:t>
          </a:r>
        </a:p>
        <a:p>
          <a:r>
            <a:rPr lang="en-US" dirty="0" smtClean="0"/>
            <a:t>the State </a:t>
          </a:r>
          <a:r>
            <a:rPr lang="en-US" dirty="0" err="1" smtClean="0"/>
            <a:t>govt</a:t>
          </a:r>
          <a:r>
            <a:rPr lang="en-US" dirty="0" smtClean="0"/>
            <a:t> </a:t>
          </a:r>
          <a:endParaRPr lang="en-US" dirty="0"/>
        </a:p>
      </dgm:t>
    </dgm:pt>
    <dgm:pt modelId="{7D1BEB5E-51FC-4A04-B424-A05479B5582D}" type="parTrans" cxnId="{6B8C2EAB-97B2-439B-AEC0-F596C6503A3F}">
      <dgm:prSet/>
      <dgm:spPr/>
      <dgm:t>
        <a:bodyPr/>
        <a:lstStyle/>
        <a:p>
          <a:endParaRPr lang="en-US"/>
        </a:p>
      </dgm:t>
    </dgm:pt>
    <dgm:pt modelId="{A573A95C-153F-4712-B929-29751C993E62}" type="sibTrans" cxnId="{6B8C2EAB-97B2-439B-AEC0-F596C6503A3F}">
      <dgm:prSet/>
      <dgm:spPr/>
      <dgm:t>
        <a:bodyPr/>
        <a:lstStyle/>
        <a:p>
          <a:endParaRPr lang="en-US"/>
        </a:p>
      </dgm:t>
    </dgm:pt>
    <dgm:pt modelId="{ACF7F709-2486-440E-B497-D566B2E59EF4}">
      <dgm:prSet phldrT="[Text]"/>
      <dgm:spPr/>
      <dgm:t>
        <a:bodyPr/>
        <a:lstStyle/>
        <a:p>
          <a:r>
            <a:rPr lang="en-US" dirty="0" smtClean="0"/>
            <a:t>Vat</a:t>
          </a:r>
          <a:endParaRPr lang="en-US" dirty="0"/>
        </a:p>
      </dgm:t>
    </dgm:pt>
    <dgm:pt modelId="{72346BB0-D20E-46BF-B154-1D8E2F9B6DF6}" type="parTrans" cxnId="{1B93C896-28C6-4C08-A950-F1B835AFD85C}">
      <dgm:prSet/>
      <dgm:spPr/>
      <dgm:t>
        <a:bodyPr/>
        <a:lstStyle/>
        <a:p>
          <a:endParaRPr lang="en-US"/>
        </a:p>
      </dgm:t>
    </dgm:pt>
    <dgm:pt modelId="{8E352187-862B-4EBA-8847-878E1A148E07}" type="sibTrans" cxnId="{1B93C896-28C6-4C08-A950-F1B835AFD85C}">
      <dgm:prSet/>
      <dgm:spPr/>
      <dgm:t>
        <a:bodyPr/>
        <a:lstStyle/>
        <a:p>
          <a:endParaRPr lang="en-US"/>
        </a:p>
      </dgm:t>
    </dgm:pt>
    <dgm:pt modelId="{36B2BE87-C943-4D7B-8E7A-2799E234CF40}">
      <dgm:prSet phldrT="[Text]"/>
      <dgm:spPr/>
      <dgm:t>
        <a:bodyPr/>
        <a:lstStyle/>
        <a:p>
          <a:pPr algn="l"/>
          <a:r>
            <a:rPr lang="en-US" dirty="0" smtClean="0">
              <a:latin typeface="Times New Roman" pitchFamily="18" charset="0"/>
              <a:cs typeface="Times New Roman" pitchFamily="18" charset="0"/>
            </a:rPr>
            <a:t>Concurrent List</a:t>
          </a:r>
        </a:p>
        <a:p>
          <a:pPr algn="l"/>
          <a:r>
            <a:rPr lang="en-US" dirty="0" smtClean="0">
              <a:latin typeface="Times New Roman" pitchFamily="18" charset="0"/>
              <a:cs typeface="Times New Roman" pitchFamily="18" charset="0"/>
            </a:rPr>
            <a:t>(Power Lies With Both Govt.)</a:t>
          </a:r>
        </a:p>
        <a:p>
          <a:pPr algn="l"/>
          <a:r>
            <a:rPr lang="en-US" dirty="0" smtClean="0">
              <a:latin typeface="Times New Roman" pitchFamily="18" charset="0"/>
              <a:cs typeface="Times New Roman" pitchFamily="18" charset="0"/>
            </a:rPr>
            <a:t>(Presently No Tax Covered in List)</a:t>
          </a:r>
          <a:endParaRPr lang="en-US" dirty="0">
            <a:latin typeface="Times New Roman" pitchFamily="18" charset="0"/>
            <a:cs typeface="Times New Roman" pitchFamily="18" charset="0"/>
          </a:endParaRPr>
        </a:p>
      </dgm:t>
    </dgm:pt>
    <dgm:pt modelId="{E8BEE3D7-94D2-4FEE-83FC-63B776A43903}" type="parTrans" cxnId="{6A0D7E01-1BA3-4594-8C69-B92EDAC21B71}">
      <dgm:prSet/>
      <dgm:spPr/>
      <dgm:t>
        <a:bodyPr/>
        <a:lstStyle/>
        <a:p>
          <a:endParaRPr lang="en-US"/>
        </a:p>
      </dgm:t>
    </dgm:pt>
    <dgm:pt modelId="{1B20EA70-C1D9-4D51-911F-91C39AAFFBC0}" type="sibTrans" cxnId="{6A0D7E01-1BA3-4594-8C69-B92EDAC21B71}">
      <dgm:prSet/>
      <dgm:spPr/>
      <dgm:t>
        <a:bodyPr/>
        <a:lstStyle/>
        <a:p>
          <a:endParaRPr lang="en-US"/>
        </a:p>
      </dgm:t>
    </dgm:pt>
    <dgm:pt modelId="{8C42306F-47BA-4933-AAC6-00425B8FACB5}">
      <dgm:prSet phldrT="[Text]"/>
      <dgm:spPr/>
      <dgm:t>
        <a:bodyPr/>
        <a:lstStyle/>
        <a:p>
          <a:r>
            <a:rPr lang="en-US" dirty="0" smtClean="0">
              <a:latin typeface="Times New Roman" pitchFamily="18" charset="0"/>
              <a:cs typeface="Times New Roman" pitchFamily="18" charset="0"/>
            </a:rPr>
            <a:t>Wealth Tax</a:t>
          </a:r>
          <a:endParaRPr lang="en-US" dirty="0">
            <a:latin typeface="Times New Roman" pitchFamily="18" charset="0"/>
            <a:cs typeface="Times New Roman" pitchFamily="18" charset="0"/>
          </a:endParaRPr>
        </a:p>
      </dgm:t>
    </dgm:pt>
    <dgm:pt modelId="{6DFDDBDB-0270-40FB-9C3F-6386BE5506A8}" type="parTrans" cxnId="{3D6ADB26-E9B2-42F3-A584-8CA0E34B4200}">
      <dgm:prSet/>
      <dgm:spPr/>
      <dgm:t>
        <a:bodyPr/>
        <a:lstStyle/>
        <a:p>
          <a:endParaRPr lang="en-US"/>
        </a:p>
      </dgm:t>
    </dgm:pt>
    <dgm:pt modelId="{9EB14A23-FC83-4A4B-9918-A0AD0E26E694}" type="sibTrans" cxnId="{3D6ADB26-E9B2-42F3-A584-8CA0E34B4200}">
      <dgm:prSet/>
      <dgm:spPr/>
      <dgm:t>
        <a:bodyPr/>
        <a:lstStyle/>
        <a:p>
          <a:endParaRPr lang="en-US"/>
        </a:p>
      </dgm:t>
    </dgm:pt>
    <dgm:pt modelId="{6DE668A7-C1D5-4904-81B9-4EACB1EAC035}">
      <dgm:prSet phldrT="[Text]"/>
      <dgm:spPr/>
      <dgm:t>
        <a:bodyPr/>
        <a:lstStyle/>
        <a:p>
          <a:r>
            <a:rPr lang="en-US" dirty="0" smtClean="0">
              <a:latin typeface="Times New Roman" pitchFamily="18" charset="0"/>
              <a:cs typeface="Times New Roman" pitchFamily="18" charset="0"/>
            </a:rPr>
            <a:t>Custom Duty</a:t>
          </a:r>
          <a:endParaRPr lang="en-US" dirty="0">
            <a:latin typeface="Times New Roman" pitchFamily="18" charset="0"/>
            <a:cs typeface="Times New Roman" pitchFamily="18" charset="0"/>
          </a:endParaRPr>
        </a:p>
      </dgm:t>
    </dgm:pt>
    <dgm:pt modelId="{232E6FB1-B942-4EB2-8361-BDC3E7158A5D}" type="parTrans" cxnId="{1BAD4487-337B-4C20-AAC9-557A41C420A5}">
      <dgm:prSet/>
      <dgm:spPr/>
      <dgm:t>
        <a:bodyPr/>
        <a:lstStyle/>
        <a:p>
          <a:endParaRPr lang="en-US"/>
        </a:p>
      </dgm:t>
    </dgm:pt>
    <dgm:pt modelId="{8B14AE7D-9738-4CA5-9824-071AAD04CC0F}" type="sibTrans" cxnId="{1BAD4487-337B-4C20-AAC9-557A41C420A5}">
      <dgm:prSet/>
      <dgm:spPr/>
      <dgm:t>
        <a:bodyPr/>
        <a:lstStyle/>
        <a:p>
          <a:endParaRPr lang="en-US"/>
        </a:p>
      </dgm:t>
    </dgm:pt>
    <dgm:pt modelId="{C402415B-4D0F-4501-9E4D-ECEA7D740251}">
      <dgm:prSet phldrT="[Text]"/>
      <dgm:spPr/>
      <dgm:t>
        <a:bodyPr/>
        <a:lstStyle/>
        <a:p>
          <a:r>
            <a:rPr lang="en-US" dirty="0" smtClean="0">
              <a:latin typeface="Times New Roman" pitchFamily="18" charset="0"/>
              <a:cs typeface="Times New Roman" pitchFamily="18" charset="0"/>
            </a:rPr>
            <a:t>Excise Duty</a:t>
          </a:r>
          <a:endParaRPr lang="en-US" dirty="0">
            <a:latin typeface="Times New Roman" pitchFamily="18" charset="0"/>
            <a:cs typeface="Times New Roman" pitchFamily="18" charset="0"/>
          </a:endParaRPr>
        </a:p>
      </dgm:t>
    </dgm:pt>
    <dgm:pt modelId="{38A55807-53DE-40B6-87C6-4ED828171A9A}" type="parTrans" cxnId="{4B14CDB2-6DC4-4A9E-BF9C-2DA94490AD12}">
      <dgm:prSet/>
      <dgm:spPr/>
      <dgm:t>
        <a:bodyPr/>
        <a:lstStyle/>
        <a:p>
          <a:endParaRPr lang="en-US"/>
        </a:p>
      </dgm:t>
    </dgm:pt>
    <dgm:pt modelId="{91BD0012-020E-4B47-B70F-328127AE87EF}" type="sibTrans" cxnId="{4B14CDB2-6DC4-4A9E-BF9C-2DA94490AD12}">
      <dgm:prSet/>
      <dgm:spPr/>
      <dgm:t>
        <a:bodyPr/>
        <a:lstStyle/>
        <a:p>
          <a:endParaRPr lang="en-US"/>
        </a:p>
      </dgm:t>
    </dgm:pt>
    <dgm:pt modelId="{AF00694F-74CE-4CAB-91DD-35DEEAA66946}" type="pres">
      <dgm:prSet presAssocID="{27254B6F-899D-4CAA-9B3A-BEE3E3903F6E}" presName="Name0" presStyleCnt="0">
        <dgm:presLayoutVars>
          <dgm:chPref val="1"/>
          <dgm:dir/>
          <dgm:animOne val="branch"/>
          <dgm:animLvl val="lvl"/>
          <dgm:resizeHandles/>
        </dgm:presLayoutVars>
      </dgm:prSet>
      <dgm:spPr/>
      <dgm:t>
        <a:bodyPr/>
        <a:lstStyle/>
        <a:p>
          <a:endParaRPr lang="en-US"/>
        </a:p>
      </dgm:t>
    </dgm:pt>
    <dgm:pt modelId="{620CD276-6121-4F5B-B985-DDC314CB7ECA}" type="pres">
      <dgm:prSet presAssocID="{4E601D26-331D-45E4-AE79-6E53CD1CD446}" presName="vertOne" presStyleCnt="0"/>
      <dgm:spPr/>
    </dgm:pt>
    <dgm:pt modelId="{3C16E71C-55E2-41EA-94A1-9CD6F47FB96E}" type="pres">
      <dgm:prSet presAssocID="{4E601D26-331D-45E4-AE79-6E53CD1CD446}" presName="txOne" presStyleLbl="node0" presStyleIdx="0" presStyleCnt="1">
        <dgm:presLayoutVars>
          <dgm:chPref val="3"/>
        </dgm:presLayoutVars>
      </dgm:prSet>
      <dgm:spPr/>
      <dgm:t>
        <a:bodyPr/>
        <a:lstStyle/>
        <a:p>
          <a:endParaRPr lang="en-US"/>
        </a:p>
      </dgm:t>
    </dgm:pt>
    <dgm:pt modelId="{D04F6A47-A299-4B16-81EE-3DDFFD708812}" type="pres">
      <dgm:prSet presAssocID="{4E601D26-331D-45E4-AE79-6E53CD1CD446}" presName="parTransOne" presStyleCnt="0"/>
      <dgm:spPr/>
    </dgm:pt>
    <dgm:pt modelId="{DEA1A43B-6AA5-46BD-9F1D-331005C2F7D2}" type="pres">
      <dgm:prSet presAssocID="{4E601D26-331D-45E4-AE79-6E53CD1CD446}" presName="horzOne" presStyleCnt="0"/>
      <dgm:spPr/>
    </dgm:pt>
    <dgm:pt modelId="{29A673E0-A869-4E4E-8762-65FB358BDDB0}" type="pres">
      <dgm:prSet presAssocID="{05409243-5CE4-4E5B-891A-3527370046AC}" presName="vertTwo" presStyleCnt="0"/>
      <dgm:spPr/>
    </dgm:pt>
    <dgm:pt modelId="{A064677E-73C9-4470-BD78-A00247CEC429}" type="pres">
      <dgm:prSet presAssocID="{05409243-5CE4-4E5B-891A-3527370046AC}" presName="txTwo" presStyleLbl="node2" presStyleIdx="0" presStyleCnt="3">
        <dgm:presLayoutVars>
          <dgm:chPref val="3"/>
        </dgm:presLayoutVars>
      </dgm:prSet>
      <dgm:spPr/>
      <dgm:t>
        <a:bodyPr/>
        <a:lstStyle/>
        <a:p>
          <a:endParaRPr lang="en-US"/>
        </a:p>
      </dgm:t>
    </dgm:pt>
    <dgm:pt modelId="{54E78666-1C93-4CE4-A4D3-7FDD68D397FA}" type="pres">
      <dgm:prSet presAssocID="{05409243-5CE4-4E5B-891A-3527370046AC}" presName="parTransTwo" presStyleCnt="0"/>
      <dgm:spPr/>
    </dgm:pt>
    <dgm:pt modelId="{8C76C564-8171-41DB-BE2E-4D1890FC12EA}" type="pres">
      <dgm:prSet presAssocID="{05409243-5CE4-4E5B-891A-3527370046AC}" presName="horzTwo" presStyleCnt="0"/>
      <dgm:spPr/>
    </dgm:pt>
    <dgm:pt modelId="{C9A38031-83D2-4440-91D6-F9ED22087B35}" type="pres">
      <dgm:prSet presAssocID="{F91C1CA5-2BAC-4F8E-BFBC-D92231C78645}" presName="vertThree" presStyleCnt="0"/>
      <dgm:spPr/>
    </dgm:pt>
    <dgm:pt modelId="{8835F579-E1B5-424B-AD2C-D7BF7E004F42}" type="pres">
      <dgm:prSet presAssocID="{F91C1CA5-2BAC-4F8E-BFBC-D92231C78645}" presName="txThree" presStyleLbl="node3" presStyleIdx="0" presStyleCnt="6">
        <dgm:presLayoutVars>
          <dgm:chPref val="3"/>
        </dgm:presLayoutVars>
      </dgm:prSet>
      <dgm:spPr/>
      <dgm:t>
        <a:bodyPr/>
        <a:lstStyle/>
        <a:p>
          <a:endParaRPr lang="en-US"/>
        </a:p>
      </dgm:t>
    </dgm:pt>
    <dgm:pt modelId="{3F7E6625-BC80-4D48-AB33-15C22A04F080}" type="pres">
      <dgm:prSet presAssocID="{F91C1CA5-2BAC-4F8E-BFBC-D92231C78645}" presName="horzThree" presStyleCnt="0"/>
      <dgm:spPr/>
    </dgm:pt>
    <dgm:pt modelId="{674BF867-C2FC-4410-A37E-BEC63791C714}" type="pres">
      <dgm:prSet presAssocID="{8DF85441-939E-4766-A099-C3CD10864CA5}" presName="sibSpaceThree" presStyleCnt="0"/>
      <dgm:spPr/>
    </dgm:pt>
    <dgm:pt modelId="{854F4C99-F8D6-4702-A6AE-2718B5E80815}" type="pres">
      <dgm:prSet presAssocID="{75B1CA84-27B3-43FB-A4D5-BFE3837AE03A}" presName="vertThree" presStyleCnt="0"/>
      <dgm:spPr/>
    </dgm:pt>
    <dgm:pt modelId="{E513E136-2488-4073-A18D-858E721299D7}" type="pres">
      <dgm:prSet presAssocID="{75B1CA84-27B3-43FB-A4D5-BFE3837AE03A}" presName="txThree" presStyleLbl="node3" presStyleIdx="1" presStyleCnt="6">
        <dgm:presLayoutVars>
          <dgm:chPref val="3"/>
        </dgm:presLayoutVars>
      </dgm:prSet>
      <dgm:spPr/>
      <dgm:t>
        <a:bodyPr/>
        <a:lstStyle/>
        <a:p>
          <a:endParaRPr lang="en-US"/>
        </a:p>
      </dgm:t>
    </dgm:pt>
    <dgm:pt modelId="{FDD901A7-B6CB-4148-98B9-C0E73C66C7CD}" type="pres">
      <dgm:prSet presAssocID="{75B1CA84-27B3-43FB-A4D5-BFE3837AE03A}" presName="horzThree" presStyleCnt="0"/>
      <dgm:spPr/>
    </dgm:pt>
    <dgm:pt modelId="{6E5E9BE1-9985-4FDD-9D64-57B9075190CA}" type="pres">
      <dgm:prSet presAssocID="{9A9B2F5D-B641-4629-8CA0-02E923A50A42}" presName="sibSpaceThree" presStyleCnt="0"/>
      <dgm:spPr/>
    </dgm:pt>
    <dgm:pt modelId="{FB262DC4-68C9-4738-98B4-41BBC466FEC4}" type="pres">
      <dgm:prSet presAssocID="{8C42306F-47BA-4933-AAC6-00425B8FACB5}" presName="vertThree" presStyleCnt="0"/>
      <dgm:spPr/>
    </dgm:pt>
    <dgm:pt modelId="{85DBFAA1-A595-4F2C-8B4B-E5F9174D6E73}" type="pres">
      <dgm:prSet presAssocID="{8C42306F-47BA-4933-AAC6-00425B8FACB5}" presName="txThree" presStyleLbl="node3" presStyleIdx="2" presStyleCnt="6">
        <dgm:presLayoutVars>
          <dgm:chPref val="3"/>
        </dgm:presLayoutVars>
      </dgm:prSet>
      <dgm:spPr/>
      <dgm:t>
        <a:bodyPr/>
        <a:lstStyle/>
        <a:p>
          <a:endParaRPr lang="en-US"/>
        </a:p>
      </dgm:t>
    </dgm:pt>
    <dgm:pt modelId="{3467447A-DC99-4D3E-8039-D53E4AB88096}" type="pres">
      <dgm:prSet presAssocID="{8C42306F-47BA-4933-AAC6-00425B8FACB5}" presName="horzThree" presStyleCnt="0"/>
      <dgm:spPr/>
    </dgm:pt>
    <dgm:pt modelId="{BD894C09-EF4F-4822-845C-2A347C3BD09B}" type="pres">
      <dgm:prSet presAssocID="{9EB14A23-FC83-4A4B-9918-A0AD0E26E694}" presName="sibSpaceThree" presStyleCnt="0"/>
      <dgm:spPr/>
    </dgm:pt>
    <dgm:pt modelId="{049FFC4B-54C7-4F78-BD15-A8530A8E0C2A}" type="pres">
      <dgm:prSet presAssocID="{6DE668A7-C1D5-4904-81B9-4EACB1EAC035}" presName="vertThree" presStyleCnt="0"/>
      <dgm:spPr/>
    </dgm:pt>
    <dgm:pt modelId="{D269DB3B-6BC9-4FE6-B332-FE254DDC845A}" type="pres">
      <dgm:prSet presAssocID="{6DE668A7-C1D5-4904-81B9-4EACB1EAC035}" presName="txThree" presStyleLbl="node3" presStyleIdx="3" presStyleCnt="6">
        <dgm:presLayoutVars>
          <dgm:chPref val="3"/>
        </dgm:presLayoutVars>
      </dgm:prSet>
      <dgm:spPr/>
      <dgm:t>
        <a:bodyPr/>
        <a:lstStyle/>
        <a:p>
          <a:endParaRPr lang="en-US"/>
        </a:p>
      </dgm:t>
    </dgm:pt>
    <dgm:pt modelId="{B394E507-1B26-4845-9C82-98C6E7BA57FA}" type="pres">
      <dgm:prSet presAssocID="{6DE668A7-C1D5-4904-81B9-4EACB1EAC035}" presName="horzThree" presStyleCnt="0"/>
      <dgm:spPr/>
    </dgm:pt>
    <dgm:pt modelId="{47FDE1C6-FD90-4D16-BC8C-49525408F780}" type="pres">
      <dgm:prSet presAssocID="{8B14AE7D-9738-4CA5-9824-071AAD04CC0F}" presName="sibSpaceThree" presStyleCnt="0"/>
      <dgm:spPr/>
    </dgm:pt>
    <dgm:pt modelId="{50042E45-21FA-428D-9233-12F46BF914E7}" type="pres">
      <dgm:prSet presAssocID="{C402415B-4D0F-4501-9E4D-ECEA7D740251}" presName="vertThree" presStyleCnt="0"/>
      <dgm:spPr/>
    </dgm:pt>
    <dgm:pt modelId="{437820C6-AD97-432C-8F31-A5FC8077B93D}" type="pres">
      <dgm:prSet presAssocID="{C402415B-4D0F-4501-9E4D-ECEA7D740251}" presName="txThree" presStyleLbl="node3" presStyleIdx="4" presStyleCnt="6">
        <dgm:presLayoutVars>
          <dgm:chPref val="3"/>
        </dgm:presLayoutVars>
      </dgm:prSet>
      <dgm:spPr/>
      <dgm:t>
        <a:bodyPr/>
        <a:lstStyle/>
        <a:p>
          <a:endParaRPr lang="en-US"/>
        </a:p>
      </dgm:t>
    </dgm:pt>
    <dgm:pt modelId="{DD372B95-CC89-41E0-8825-24AE18AEBD68}" type="pres">
      <dgm:prSet presAssocID="{C402415B-4D0F-4501-9E4D-ECEA7D740251}" presName="horzThree" presStyleCnt="0"/>
      <dgm:spPr/>
    </dgm:pt>
    <dgm:pt modelId="{DBB9BE10-743A-4818-A7B4-CAECB7C1D822}" type="pres">
      <dgm:prSet presAssocID="{BB5829A0-7F90-43FF-844E-020C68DFA94C}" presName="sibSpaceTwo" presStyleCnt="0"/>
      <dgm:spPr/>
    </dgm:pt>
    <dgm:pt modelId="{58978602-5A62-4221-B3B9-BD2DEC8972BE}" type="pres">
      <dgm:prSet presAssocID="{36B2BE87-C943-4D7B-8E7A-2799E234CF40}" presName="vertTwo" presStyleCnt="0"/>
      <dgm:spPr/>
    </dgm:pt>
    <dgm:pt modelId="{C43289FB-9C3E-4E35-9C4D-C7A8A0E7751A}" type="pres">
      <dgm:prSet presAssocID="{36B2BE87-C943-4D7B-8E7A-2799E234CF40}" presName="txTwo" presStyleLbl="node2" presStyleIdx="1" presStyleCnt="3">
        <dgm:presLayoutVars>
          <dgm:chPref val="3"/>
        </dgm:presLayoutVars>
      </dgm:prSet>
      <dgm:spPr/>
      <dgm:t>
        <a:bodyPr/>
        <a:lstStyle/>
        <a:p>
          <a:endParaRPr lang="en-US"/>
        </a:p>
      </dgm:t>
    </dgm:pt>
    <dgm:pt modelId="{D14A6800-4C48-4061-88CC-1358064CD468}" type="pres">
      <dgm:prSet presAssocID="{36B2BE87-C943-4D7B-8E7A-2799E234CF40}" presName="horzTwo" presStyleCnt="0"/>
      <dgm:spPr/>
    </dgm:pt>
    <dgm:pt modelId="{579B0A3C-B549-414D-B789-97BF83135BD5}" type="pres">
      <dgm:prSet presAssocID="{1B20EA70-C1D9-4D51-911F-91C39AAFFBC0}" presName="sibSpaceTwo" presStyleCnt="0"/>
      <dgm:spPr/>
    </dgm:pt>
    <dgm:pt modelId="{C4DD9C06-2152-4881-B97D-2CCB17E7B881}" type="pres">
      <dgm:prSet presAssocID="{E4603481-CE17-468A-B00C-940E2822DDDE}" presName="vertTwo" presStyleCnt="0"/>
      <dgm:spPr/>
    </dgm:pt>
    <dgm:pt modelId="{54AFA8B9-3A8E-4BC6-8103-54CAB6D29D1C}" type="pres">
      <dgm:prSet presAssocID="{E4603481-CE17-468A-B00C-940E2822DDDE}" presName="txTwo" presStyleLbl="node2" presStyleIdx="2" presStyleCnt="3">
        <dgm:presLayoutVars>
          <dgm:chPref val="3"/>
        </dgm:presLayoutVars>
      </dgm:prSet>
      <dgm:spPr/>
      <dgm:t>
        <a:bodyPr/>
        <a:lstStyle/>
        <a:p>
          <a:endParaRPr lang="en-US"/>
        </a:p>
      </dgm:t>
    </dgm:pt>
    <dgm:pt modelId="{1E6E6F13-3F41-4B43-BB26-2D1DC580A3B8}" type="pres">
      <dgm:prSet presAssocID="{E4603481-CE17-468A-B00C-940E2822DDDE}" presName="parTransTwo" presStyleCnt="0"/>
      <dgm:spPr/>
    </dgm:pt>
    <dgm:pt modelId="{F36134CC-2C0D-4071-AC8E-8DF81E8EA116}" type="pres">
      <dgm:prSet presAssocID="{E4603481-CE17-468A-B00C-940E2822DDDE}" presName="horzTwo" presStyleCnt="0"/>
      <dgm:spPr/>
    </dgm:pt>
    <dgm:pt modelId="{B25C1DD4-D289-4A35-8B1D-2637F3FA657E}" type="pres">
      <dgm:prSet presAssocID="{ACF7F709-2486-440E-B497-D566B2E59EF4}" presName="vertThree" presStyleCnt="0"/>
      <dgm:spPr/>
    </dgm:pt>
    <dgm:pt modelId="{6A0212D1-8643-46BF-BBA1-0830C29E7E56}" type="pres">
      <dgm:prSet presAssocID="{ACF7F709-2486-440E-B497-D566B2E59EF4}" presName="txThree" presStyleLbl="node3" presStyleIdx="5" presStyleCnt="6">
        <dgm:presLayoutVars>
          <dgm:chPref val="3"/>
        </dgm:presLayoutVars>
      </dgm:prSet>
      <dgm:spPr/>
      <dgm:t>
        <a:bodyPr/>
        <a:lstStyle/>
        <a:p>
          <a:endParaRPr lang="en-US"/>
        </a:p>
      </dgm:t>
    </dgm:pt>
    <dgm:pt modelId="{A7F78B34-9029-40AA-8513-35BDD156F5FB}" type="pres">
      <dgm:prSet presAssocID="{ACF7F709-2486-440E-B497-D566B2E59EF4}" presName="horzThree" presStyleCnt="0"/>
      <dgm:spPr/>
    </dgm:pt>
  </dgm:ptLst>
  <dgm:cxnLst>
    <dgm:cxn modelId="{CE38A19A-3691-409E-8C3B-CACACDB1BF1B}" type="presOf" srcId="{4E601D26-331D-45E4-AE79-6E53CD1CD446}" destId="{3C16E71C-55E2-41EA-94A1-9CD6F47FB96E}" srcOrd="0" destOrd="0" presId="urn:microsoft.com/office/officeart/2005/8/layout/hierarchy4"/>
    <dgm:cxn modelId="{D5CCCC93-2605-487E-9A60-E728DE86374E}" type="presOf" srcId="{05409243-5CE4-4E5B-891A-3527370046AC}" destId="{A064677E-73C9-4470-BD78-A00247CEC429}" srcOrd="0" destOrd="0" presId="urn:microsoft.com/office/officeart/2005/8/layout/hierarchy4"/>
    <dgm:cxn modelId="{6B8C2EAB-97B2-439B-AEC0-F596C6503A3F}" srcId="{4E601D26-331D-45E4-AE79-6E53CD1CD446}" destId="{E4603481-CE17-468A-B00C-940E2822DDDE}" srcOrd="2" destOrd="0" parTransId="{7D1BEB5E-51FC-4A04-B424-A05479B5582D}" sibTransId="{A573A95C-153F-4712-B929-29751C993E62}"/>
    <dgm:cxn modelId="{A6C2DC6E-C7CC-4682-9F77-113636C66FC6}" type="presOf" srcId="{E4603481-CE17-468A-B00C-940E2822DDDE}" destId="{54AFA8B9-3A8E-4BC6-8103-54CAB6D29D1C}" srcOrd="0" destOrd="0" presId="urn:microsoft.com/office/officeart/2005/8/layout/hierarchy4"/>
    <dgm:cxn modelId="{8A284F4F-9AB1-4C52-93AC-653B6C3045D2}" type="presOf" srcId="{F91C1CA5-2BAC-4F8E-BFBC-D92231C78645}" destId="{8835F579-E1B5-424B-AD2C-D7BF7E004F42}" srcOrd="0" destOrd="0" presId="urn:microsoft.com/office/officeart/2005/8/layout/hierarchy4"/>
    <dgm:cxn modelId="{1BAD4487-337B-4C20-AAC9-557A41C420A5}" srcId="{05409243-5CE4-4E5B-891A-3527370046AC}" destId="{6DE668A7-C1D5-4904-81B9-4EACB1EAC035}" srcOrd="3" destOrd="0" parTransId="{232E6FB1-B942-4EB2-8361-BDC3E7158A5D}" sibTransId="{8B14AE7D-9738-4CA5-9824-071AAD04CC0F}"/>
    <dgm:cxn modelId="{820C2128-89BE-48B9-BF50-13DDA93A6B19}" type="presOf" srcId="{36B2BE87-C943-4D7B-8E7A-2799E234CF40}" destId="{C43289FB-9C3E-4E35-9C4D-C7A8A0E7751A}" srcOrd="0" destOrd="0" presId="urn:microsoft.com/office/officeart/2005/8/layout/hierarchy4"/>
    <dgm:cxn modelId="{A665A3AB-59D8-464F-AC71-72B3D6029F19}" srcId="{4E601D26-331D-45E4-AE79-6E53CD1CD446}" destId="{05409243-5CE4-4E5B-891A-3527370046AC}" srcOrd="0" destOrd="0" parTransId="{234914C8-BD35-44C3-AF7A-062BBB6F2CCF}" sibTransId="{BB5829A0-7F90-43FF-844E-020C68DFA94C}"/>
    <dgm:cxn modelId="{2B5F6B60-0646-4648-802A-00353BAFFB28}" type="presOf" srcId="{27254B6F-899D-4CAA-9B3A-BEE3E3903F6E}" destId="{AF00694F-74CE-4CAB-91DD-35DEEAA66946}" srcOrd="0" destOrd="0" presId="urn:microsoft.com/office/officeart/2005/8/layout/hierarchy4"/>
    <dgm:cxn modelId="{1C361D00-29F0-4A06-9163-9F22F3D2690C}" srcId="{27254B6F-899D-4CAA-9B3A-BEE3E3903F6E}" destId="{4E601D26-331D-45E4-AE79-6E53CD1CD446}" srcOrd="0" destOrd="0" parTransId="{245BD22B-66F6-4F5A-945D-94C96B887C8E}" sibTransId="{37BC3FAB-5D80-4904-A169-FE5E0EA11BD5}"/>
    <dgm:cxn modelId="{70CC51D4-D293-42A1-B215-076E522B98E9}" srcId="{05409243-5CE4-4E5B-891A-3527370046AC}" destId="{F91C1CA5-2BAC-4F8E-BFBC-D92231C78645}" srcOrd="0" destOrd="0" parTransId="{9C7E8630-7657-4CC4-A1F8-F37BF92D0BDB}" sibTransId="{8DF85441-939E-4766-A099-C3CD10864CA5}"/>
    <dgm:cxn modelId="{4B14CDB2-6DC4-4A9E-BF9C-2DA94490AD12}" srcId="{05409243-5CE4-4E5B-891A-3527370046AC}" destId="{C402415B-4D0F-4501-9E4D-ECEA7D740251}" srcOrd="4" destOrd="0" parTransId="{38A55807-53DE-40B6-87C6-4ED828171A9A}" sibTransId="{91BD0012-020E-4B47-B70F-328127AE87EF}"/>
    <dgm:cxn modelId="{3D6ADB26-E9B2-42F3-A584-8CA0E34B4200}" srcId="{05409243-5CE4-4E5B-891A-3527370046AC}" destId="{8C42306F-47BA-4933-AAC6-00425B8FACB5}" srcOrd="2" destOrd="0" parTransId="{6DFDDBDB-0270-40FB-9C3F-6386BE5506A8}" sibTransId="{9EB14A23-FC83-4A4B-9918-A0AD0E26E694}"/>
    <dgm:cxn modelId="{6A0D7E01-1BA3-4594-8C69-B92EDAC21B71}" srcId="{4E601D26-331D-45E4-AE79-6E53CD1CD446}" destId="{36B2BE87-C943-4D7B-8E7A-2799E234CF40}" srcOrd="1" destOrd="0" parTransId="{E8BEE3D7-94D2-4FEE-83FC-63B776A43903}" sibTransId="{1B20EA70-C1D9-4D51-911F-91C39AAFFBC0}"/>
    <dgm:cxn modelId="{E1763377-B03F-4B6E-A242-C1F6498926FD}" type="presOf" srcId="{75B1CA84-27B3-43FB-A4D5-BFE3837AE03A}" destId="{E513E136-2488-4073-A18D-858E721299D7}" srcOrd="0" destOrd="0" presId="urn:microsoft.com/office/officeart/2005/8/layout/hierarchy4"/>
    <dgm:cxn modelId="{AD088447-5A95-405F-A564-044DD08B2123}" type="presOf" srcId="{ACF7F709-2486-440E-B497-D566B2E59EF4}" destId="{6A0212D1-8643-46BF-BBA1-0830C29E7E56}" srcOrd="0" destOrd="0" presId="urn:microsoft.com/office/officeart/2005/8/layout/hierarchy4"/>
    <dgm:cxn modelId="{A65F342C-230A-4E7F-9671-6CB711917F16}" type="presOf" srcId="{6DE668A7-C1D5-4904-81B9-4EACB1EAC035}" destId="{D269DB3B-6BC9-4FE6-B332-FE254DDC845A}" srcOrd="0" destOrd="0" presId="urn:microsoft.com/office/officeart/2005/8/layout/hierarchy4"/>
    <dgm:cxn modelId="{A890B34E-6D59-4966-B158-5D6CB5FFE32C}" srcId="{05409243-5CE4-4E5B-891A-3527370046AC}" destId="{75B1CA84-27B3-43FB-A4D5-BFE3837AE03A}" srcOrd="1" destOrd="0" parTransId="{66CFAE23-2019-48F2-B214-89F63B91F9AC}" sibTransId="{9A9B2F5D-B641-4629-8CA0-02E923A50A42}"/>
    <dgm:cxn modelId="{1A71965C-AB90-47E0-A925-0F9DC1574003}" type="presOf" srcId="{8C42306F-47BA-4933-AAC6-00425B8FACB5}" destId="{85DBFAA1-A595-4F2C-8B4B-E5F9174D6E73}" srcOrd="0" destOrd="0" presId="urn:microsoft.com/office/officeart/2005/8/layout/hierarchy4"/>
    <dgm:cxn modelId="{7BF50287-5245-4741-9923-E1A92EF227EE}" type="presOf" srcId="{C402415B-4D0F-4501-9E4D-ECEA7D740251}" destId="{437820C6-AD97-432C-8F31-A5FC8077B93D}" srcOrd="0" destOrd="0" presId="urn:microsoft.com/office/officeart/2005/8/layout/hierarchy4"/>
    <dgm:cxn modelId="{1B93C896-28C6-4C08-A950-F1B835AFD85C}" srcId="{E4603481-CE17-468A-B00C-940E2822DDDE}" destId="{ACF7F709-2486-440E-B497-D566B2E59EF4}" srcOrd="0" destOrd="0" parTransId="{72346BB0-D20E-46BF-B154-1D8E2F9B6DF6}" sibTransId="{8E352187-862B-4EBA-8847-878E1A148E07}"/>
    <dgm:cxn modelId="{4D62C754-2B18-4B3B-943F-45C6146CCC07}" type="presParOf" srcId="{AF00694F-74CE-4CAB-91DD-35DEEAA66946}" destId="{620CD276-6121-4F5B-B985-DDC314CB7ECA}" srcOrd="0" destOrd="0" presId="urn:microsoft.com/office/officeart/2005/8/layout/hierarchy4"/>
    <dgm:cxn modelId="{A29679C2-0FB3-4871-AC33-32D8DE72DA56}" type="presParOf" srcId="{620CD276-6121-4F5B-B985-DDC314CB7ECA}" destId="{3C16E71C-55E2-41EA-94A1-9CD6F47FB96E}" srcOrd="0" destOrd="0" presId="urn:microsoft.com/office/officeart/2005/8/layout/hierarchy4"/>
    <dgm:cxn modelId="{394CF323-C0FC-440E-BD16-65EFE480A06C}" type="presParOf" srcId="{620CD276-6121-4F5B-B985-DDC314CB7ECA}" destId="{D04F6A47-A299-4B16-81EE-3DDFFD708812}" srcOrd="1" destOrd="0" presId="urn:microsoft.com/office/officeart/2005/8/layout/hierarchy4"/>
    <dgm:cxn modelId="{9AF829EC-B944-4CAF-B2AD-3B17636C7FF5}" type="presParOf" srcId="{620CD276-6121-4F5B-B985-DDC314CB7ECA}" destId="{DEA1A43B-6AA5-46BD-9F1D-331005C2F7D2}" srcOrd="2" destOrd="0" presId="urn:microsoft.com/office/officeart/2005/8/layout/hierarchy4"/>
    <dgm:cxn modelId="{B873BC00-9438-47D4-8788-D9E8C83D8F0C}" type="presParOf" srcId="{DEA1A43B-6AA5-46BD-9F1D-331005C2F7D2}" destId="{29A673E0-A869-4E4E-8762-65FB358BDDB0}" srcOrd="0" destOrd="0" presId="urn:microsoft.com/office/officeart/2005/8/layout/hierarchy4"/>
    <dgm:cxn modelId="{647DD729-EA71-4488-AFEA-E302255E0130}" type="presParOf" srcId="{29A673E0-A869-4E4E-8762-65FB358BDDB0}" destId="{A064677E-73C9-4470-BD78-A00247CEC429}" srcOrd="0" destOrd="0" presId="urn:microsoft.com/office/officeart/2005/8/layout/hierarchy4"/>
    <dgm:cxn modelId="{5BB6345E-BFD7-4359-AA5E-E30B72ACC913}" type="presParOf" srcId="{29A673E0-A869-4E4E-8762-65FB358BDDB0}" destId="{54E78666-1C93-4CE4-A4D3-7FDD68D397FA}" srcOrd="1" destOrd="0" presId="urn:microsoft.com/office/officeart/2005/8/layout/hierarchy4"/>
    <dgm:cxn modelId="{FDAD6A7B-E24C-42B6-B397-CAB276469444}" type="presParOf" srcId="{29A673E0-A869-4E4E-8762-65FB358BDDB0}" destId="{8C76C564-8171-41DB-BE2E-4D1890FC12EA}" srcOrd="2" destOrd="0" presId="urn:microsoft.com/office/officeart/2005/8/layout/hierarchy4"/>
    <dgm:cxn modelId="{AB4BEB54-D6E4-430E-99E8-52BA528E4532}" type="presParOf" srcId="{8C76C564-8171-41DB-BE2E-4D1890FC12EA}" destId="{C9A38031-83D2-4440-91D6-F9ED22087B35}" srcOrd="0" destOrd="0" presId="urn:microsoft.com/office/officeart/2005/8/layout/hierarchy4"/>
    <dgm:cxn modelId="{0227D6AC-DCB9-438B-86AA-8AAEF666855D}" type="presParOf" srcId="{C9A38031-83D2-4440-91D6-F9ED22087B35}" destId="{8835F579-E1B5-424B-AD2C-D7BF7E004F42}" srcOrd="0" destOrd="0" presId="urn:microsoft.com/office/officeart/2005/8/layout/hierarchy4"/>
    <dgm:cxn modelId="{22C54AAD-66F6-4D20-9C29-DD4D7344F176}" type="presParOf" srcId="{C9A38031-83D2-4440-91D6-F9ED22087B35}" destId="{3F7E6625-BC80-4D48-AB33-15C22A04F080}" srcOrd="1" destOrd="0" presId="urn:microsoft.com/office/officeart/2005/8/layout/hierarchy4"/>
    <dgm:cxn modelId="{E27B9C30-8E23-4D7A-B8A5-6BF5F1186A1B}" type="presParOf" srcId="{8C76C564-8171-41DB-BE2E-4D1890FC12EA}" destId="{674BF867-C2FC-4410-A37E-BEC63791C714}" srcOrd="1" destOrd="0" presId="urn:microsoft.com/office/officeart/2005/8/layout/hierarchy4"/>
    <dgm:cxn modelId="{71C93783-5D3F-4D80-8D8B-32FCCB445175}" type="presParOf" srcId="{8C76C564-8171-41DB-BE2E-4D1890FC12EA}" destId="{854F4C99-F8D6-4702-A6AE-2718B5E80815}" srcOrd="2" destOrd="0" presId="urn:microsoft.com/office/officeart/2005/8/layout/hierarchy4"/>
    <dgm:cxn modelId="{C73FED7B-08AC-40B3-8E64-10FFD1249000}" type="presParOf" srcId="{854F4C99-F8D6-4702-A6AE-2718B5E80815}" destId="{E513E136-2488-4073-A18D-858E721299D7}" srcOrd="0" destOrd="0" presId="urn:microsoft.com/office/officeart/2005/8/layout/hierarchy4"/>
    <dgm:cxn modelId="{D75D4132-3235-47E1-94A2-1F55E4C8AEED}" type="presParOf" srcId="{854F4C99-F8D6-4702-A6AE-2718B5E80815}" destId="{FDD901A7-B6CB-4148-98B9-C0E73C66C7CD}" srcOrd="1" destOrd="0" presId="urn:microsoft.com/office/officeart/2005/8/layout/hierarchy4"/>
    <dgm:cxn modelId="{2650EF82-3E80-4456-AB0B-A1D0E1F11B35}" type="presParOf" srcId="{8C76C564-8171-41DB-BE2E-4D1890FC12EA}" destId="{6E5E9BE1-9985-4FDD-9D64-57B9075190CA}" srcOrd="3" destOrd="0" presId="urn:microsoft.com/office/officeart/2005/8/layout/hierarchy4"/>
    <dgm:cxn modelId="{3ED28FDF-0E09-4773-9DE0-0FA28E069D76}" type="presParOf" srcId="{8C76C564-8171-41DB-BE2E-4D1890FC12EA}" destId="{FB262DC4-68C9-4738-98B4-41BBC466FEC4}" srcOrd="4" destOrd="0" presId="urn:microsoft.com/office/officeart/2005/8/layout/hierarchy4"/>
    <dgm:cxn modelId="{1549EAF8-A64D-4553-9CD3-D28D87A9A802}" type="presParOf" srcId="{FB262DC4-68C9-4738-98B4-41BBC466FEC4}" destId="{85DBFAA1-A595-4F2C-8B4B-E5F9174D6E73}" srcOrd="0" destOrd="0" presId="urn:microsoft.com/office/officeart/2005/8/layout/hierarchy4"/>
    <dgm:cxn modelId="{112BC22B-9402-4601-A427-E8E172E2792A}" type="presParOf" srcId="{FB262DC4-68C9-4738-98B4-41BBC466FEC4}" destId="{3467447A-DC99-4D3E-8039-D53E4AB88096}" srcOrd="1" destOrd="0" presId="urn:microsoft.com/office/officeart/2005/8/layout/hierarchy4"/>
    <dgm:cxn modelId="{5FE9882E-1551-4840-B107-47A7E60085EA}" type="presParOf" srcId="{8C76C564-8171-41DB-BE2E-4D1890FC12EA}" destId="{BD894C09-EF4F-4822-845C-2A347C3BD09B}" srcOrd="5" destOrd="0" presId="urn:microsoft.com/office/officeart/2005/8/layout/hierarchy4"/>
    <dgm:cxn modelId="{F8214665-93BA-40F7-B271-0185A28A4864}" type="presParOf" srcId="{8C76C564-8171-41DB-BE2E-4D1890FC12EA}" destId="{049FFC4B-54C7-4F78-BD15-A8530A8E0C2A}" srcOrd="6" destOrd="0" presId="urn:microsoft.com/office/officeart/2005/8/layout/hierarchy4"/>
    <dgm:cxn modelId="{9E5BC156-B8DC-4E68-854E-B84F8AF76D4C}" type="presParOf" srcId="{049FFC4B-54C7-4F78-BD15-A8530A8E0C2A}" destId="{D269DB3B-6BC9-4FE6-B332-FE254DDC845A}" srcOrd="0" destOrd="0" presId="urn:microsoft.com/office/officeart/2005/8/layout/hierarchy4"/>
    <dgm:cxn modelId="{F2209CB0-D347-40B0-8406-603B77257DA8}" type="presParOf" srcId="{049FFC4B-54C7-4F78-BD15-A8530A8E0C2A}" destId="{B394E507-1B26-4845-9C82-98C6E7BA57FA}" srcOrd="1" destOrd="0" presId="urn:microsoft.com/office/officeart/2005/8/layout/hierarchy4"/>
    <dgm:cxn modelId="{B8420F2A-886F-49DC-A2A2-5FE8A25029C5}" type="presParOf" srcId="{8C76C564-8171-41DB-BE2E-4D1890FC12EA}" destId="{47FDE1C6-FD90-4D16-BC8C-49525408F780}" srcOrd="7" destOrd="0" presId="urn:microsoft.com/office/officeart/2005/8/layout/hierarchy4"/>
    <dgm:cxn modelId="{117FD42A-5C16-48EA-BB67-E387D4B5675A}" type="presParOf" srcId="{8C76C564-8171-41DB-BE2E-4D1890FC12EA}" destId="{50042E45-21FA-428D-9233-12F46BF914E7}" srcOrd="8" destOrd="0" presId="urn:microsoft.com/office/officeart/2005/8/layout/hierarchy4"/>
    <dgm:cxn modelId="{439A8428-197D-4C65-B4C7-4E34CF6159F7}" type="presParOf" srcId="{50042E45-21FA-428D-9233-12F46BF914E7}" destId="{437820C6-AD97-432C-8F31-A5FC8077B93D}" srcOrd="0" destOrd="0" presId="urn:microsoft.com/office/officeart/2005/8/layout/hierarchy4"/>
    <dgm:cxn modelId="{02790C92-C06A-4B47-896D-52E11FF994D9}" type="presParOf" srcId="{50042E45-21FA-428D-9233-12F46BF914E7}" destId="{DD372B95-CC89-41E0-8825-24AE18AEBD68}" srcOrd="1" destOrd="0" presId="urn:microsoft.com/office/officeart/2005/8/layout/hierarchy4"/>
    <dgm:cxn modelId="{DC30D7AB-3E0D-435A-883F-C3FCDB753ADD}" type="presParOf" srcId="{DEA1A43B-6AA5-46BD-9F1D-331005C2F7D2}" destId="{DBB9BE10-743A-4818-A7B4-CAECB7C1D822}" srcOrd="1" destOrd="0" presId="urn:microsoft.com/office/officeart/2005/8/layout/hierarchy4"/>
    <dgm:cxn modelId="{CBF8BDEC-BDB8-4E7E-97DE-1B035A01CCE6}" type="presParOf" srcId="{DEA1A43B-6AA5-46BD-9F1D-331005C2F7D2}" destId="{58978602-5A62-4221-B3B9-BD2DEC8972BE}" srcOrd="2" destOrd="0" presId="urn:microsoft.com/office/officeart/2005/8/layout/hierarchy4"/>
    <dgm:cxn modelId="{FF64CBA7-5722-482B-A990-E391B4C273B0}" type="presParOf" srcId="{58978602-5A62-4221-B3B9-BD2DEC8972BE}" destId="{C43289FB-9C3E-4E35-9C4D-C7A8A0E7751A}" srcOrd="0" destOrd="0" presId="urn:microsoft.com/office/officeart/2005/8/layout/hierarchy4"/>
    <dgm:cxn modelId="{1A7A656F-9FCF-4350-934C-5924196B028A}" type="presParOf" srcId="{58978602-5A62-4221-B3B9-BD2DEC8972BE}" destId="{D14A6800-4C48-4061-88CC-1358064CD468}" srcOrd="1" destOrd="0" presId="urn:microsoft.com/office/officeart/2005/8/layout/hierarchy4"/>
    <dgm:cxn modelId="{74A28874-7C1E-4A04-9660-55078C14D848}" type="presParOf" srcId="{DEA1A43B-6AA5-46BD-9F1D-331005C2F7D2}" destId="{579B0A3C-B549-414D-B789-97BF83135BD5}" srcOrd="3" destOrd="0" presId="urn:microsoft.com/office/officeart/2005/8/layout/hierarchy4"/>
    <dgm:cxn modelId="{410D0A49-9C2E-452B-AF9F-DCDE13ADE164}" type="presParOf" srcId="{DEA1A43B-6AA5-46BD-9F1D-331005C2F7D2}" destId="{C4DD9C06-2152-4881-B97D-2CCB17E7B881}" srcOrd="4" destOrd="0" presId="urn:microsoft.com/office/officeart/2005/8/layout/hierarchy4"/>
    <dgm:cxn modelId="{0346259B-AC8D-4DA8-B242-052169B6F8DA}" type="presParOf" srcId="{C4DD9C06-2152-4881-B97D-2CCB17E7B881}" destId="{54AFA8B9-3A8E-4BC6-8103-54CAB6D29D1C}" srcOrd="0" destOrd="0" presId="urn:microsoft.com/office/officeart/2005/8/layout/hierarchy4"/>
    <dgm:cxn modelId="{B9A8930B-E695-4951-949F-51D65A3977C8}" type="presParOf" srcId="{C4DD9C06-2152-4881-B97D-2CCB17E7B881}" destId="{1E6E6F13-3F41-4B43-BB26-2D1DC580A3B8}" srcOrd="1" destOrd="0" presId="urn:microsoft.com/office/officeart/2005/8/layout/hierarchy4"/>
    <dgm:cxn modelId="{79570940-BE99-43D7-B8D7-87B8CC5615B5}" type="presParOf" srcId="{C4DD9C06-2152-4881-B97D-2CCB17E7B881}" destId="{F36134CC-2C0D-4071-AC8E-8DF81E8EA116}" srcOrd="2" destOrd="0" presId="urn:microsoft.com/office/officeart/2005/8/layout/hierarchy4"/>
    <dgm:cxn modelId="{A8A94DCC-26F7-4B10-B055-76EC04FE3362}" type="presParOf" srcId="{F36134CC-2C0D-4071-AC8E-8DF81E8EA116}" destId="{B25C1DD4-D289-4A35-8B1D-2637F3FA657E}" srcOrd="0" destOrd="0" presId="urn:microsoft.com/office/officeart/2005/8/layout/hierarchy4"/>
    <dgm:cxn modelId="{264FF9CF-B831-4856-8DBD-E3B9A6EA7F01}" type="presParOf" srcId="{B25C1DD4-D289-4A35-8B1D-2637F3FA657E}" destId="{6A0212D1-8643-46BF-BBA1-0830C29E7E56}" srcOrd="0" destOrd="0" presId="urn:microsoft.com/office/officeart/2005/8/layout/hierarchy4"/>
    <dgm:cxn modelId="{F8A1DF57-A7FB-4ACE-8748-808100F71194}" type="presParOf" srcId="{B25C1DD4-D289-4A35-8B1D-2637F3FA657E}" destId="{A7F78B34-9029-40AA-8513-35BDD156F5FB}" srcOrd="1" destOrd="0" presId="urn:microsoft.com/office/officeart/2005/8/layout/hierarchy4"/>
  </dgm:cxnLst>
  <dgm:bg/>
  <dgm:whole/>
</dgm:dataModel>
</file>

<file path=ppt/diagrams/data6.xml><?xml version="1.0" encoding="utf-8"?>
<dgm:dataModel xmlns:dgm="http://schemas.openxmlformats.org/drawingml/2006/diagram" xmlns:a="http://schemas.openxmlformats.org/drawingml/2006/main">
  <dgm:ptLst>
    <dgm:pt modelId="{1646A78C-8B2E-4B8D-A7D7-AF78BEF79DFB}" type="doc">
      <dgm:prSet loTypeId="urn:microsoft.com/office/officeart/2005/8/layout/process4" loCatId="process" qsTypeId="urn:microsoft.com/office/officeart/2005/8/quickstyle/3d2" qsCatId="3D" csTypeId="urn:microsoft.com/office/officeart/2005/8/colors/accent2_2" csCatId="accent2" phldr="1"/>
      <dgm:spPr/>
      <dgm:t>
        <a:bodyPr/>
        <a:lstStyle/>
        <a:p>
          <a:endParaRPr lang="en-US"/>
        </a:p>
      </dgm:t>
    </dgm:pt>
    <dgm:pt modelId="{9B7EC8EC-6575-47FF-8D8B-E7B73B8F7C9F}">
      <dgm:prSet phldrT="[Text]" custT="1"/>
      <dgm:spPr/>
      <dgm:t>
        <a:bodyPr/>
        <a:lstStyle/>
        <a:p>
          <a:r>
            <a:rPr lang="en-US" sz="2000" dirty="0" smtClean="0">
              <a:latin typeface="Times New Roman" pitchFamily="18" charset="0"/>
              <a:cs typeface="Times New Roman" pitchFamily="18" charset="0"/>
            </a:rPr>
            <a:t>Department of Revenue</a:t>
          </a:r>
          <a:endParaRPr lang="en-US" sz="2000" dirty="0">
            <a:latin typeface="Times New Roman" pitchFamily="18" charset="0"/>
            <a:cs typeface="Times New Roman" pitchFamily="18" charset="0"/>
          </a:endParaRPr>
        </a:p>
      </dgm:t>
    </dgm:pt>
    <dgm:pt modelId="{B48728AC-13FA-481A-AFDE-57740A117A6C}" type="parTrans" cxnId="{35B9C4CD-CD7E-40DE-9238-320F53698AD1}">
      <dgm:prSet/>
      <dgm:spPr/>
      <dgm:t>
        <a:bodyPr/>
        <a:lstStyle/>
        <a:p>
          <a:endParaRPr lang="en-US"/>
        </a:p>
      </dgm:t>
    </dgm:pt>
    <dgm:pt modelId="{5BC88605-DB9D-49AA-859B-D84C3974F900}" type="sibTrans" cxnId="{35B9C4CD-CD7E-40DE-9238-320F53698AD1}">
      <dgm:prSet/>
      <dgm:spPr/>
      <dgm:t>
        <a:bodyPr/>
        <a:lstStyle/>
        <a:p>
          <a:endParaRPr lang="en-US"/>
        </a:p>
      </dgm:t>
    </dgm:pt>
    <dgm:pt modelId="{06400997-CD20-45B2-BF8A-F7EA734F6DA9}">
      <dgm:prSet phldrT="[Text]" custT="1"/>
      <dgm:spPr/>
      <dgm:t>
        <a:bodyPr/>
        <a:lstStyle/>
        <a:p>
          <a:r>
            <a:rPr lang="en-US" sz="2000" dirty="0" smtClean="0">
              <a:latin typeface="Times New Roman" pitchFamily="18" charset="0"/>
              <a:cs typeface="Times New Roman" pitchFamily="18" charset="0"/>
            </a:rPr>
            <a:t>The Central Board Of Direct Tax (CBDT)</a:t>
          </a:r>
          <a:endParaRPr lang="en-US" sz="2000" dirty="0">
            <a:latin typeface="Times New Roman" pitchFamily="18" charset="0"/>
            <a:cs typeface="Times New Roman" pitchFamily="18" charset="0"/>
          </a:endParaRPr>
        </a:p>
      </dgm:t>
    </dgm:pt>
    <dgm:pt modelId="{8B46E76D-8533-4B73-A190-05D34FF2B3C2}" type="parTrans" cxnId="{EEC4B8E9-98CB-4951-A203-2EF6026DBBB6}">
      <dgm:prSet/>
      <dgm:spPr/>
      <dgm:t>
        <a:bodyPr/>
        <a:lstStyle/>
        <a:p>
          <a:endParaRPr lang="en-US"/>
        </a:p>
      </dgm:t>
    </dgm:pt>
    <dgm:pt modelId="{D82C2232-A52F-45D0-B75A-1593B5DF3506}" type="sibTrans" cxnId="{EEC4B8E9-98CB-4951-A203-2EF6026DBBB6}">
      <dgm:prSet/>
      <dgm:spPr/>
      <dgm:t>
        <a:bodyPr/>
        <a:lstStyle/>
        <a:p>
          <a:endParaRPr lang="en-US"/>
        </a:p>
      </dgm:t>
    </dgm:pt>
    <dgm:pt modelId="{3AE38101-3FB5-472E-B44C-D91090777174}">
      <dgm:prSet phldrT="[Text]" custT="1"/>
      <dgm:spPr/>
      <dgm:t>
        <a:bodyPr/>
        <a:lstStyle/>
        <a:p>
          <a:r>
            <a:rPr lang="en-US" sz="2000" dirty="0" smtClean="0">
              <a:latin typeface="Times New Roman" pitchFamily="18" charset="0"/>
              <a:cs typeface="Times New Roman" pitchFamily="18" charset="0"/>
            </a:rPr>
            <a:t>Chief CIT ( Commissioner Of Income Tax)</a:t>
          </a:r>
          <a:endParaRPr lang="en-US" sz="2000" dirty="0">
            <a:latin typeface="Times New Roman" pitchFamily="18" charset="0"/>
            <a:cs typeface="Times New Roman" pitchFamily="18" charset="0"/>
          </a:endParaRPr>
        </a:p>
      </dgm:t>
    </dgm:pt>
    <dgm:pt modelId="{62CA05ED-C51E-4868-8D0F-3AEC403A0C37}" type="parTrans" cxnId="{6B3E543D-7900-4F23-BF02-BCA9444EFA11}">
      <dgm:prSet/>
      <dgm:spPr/>
      <dgm:t>
        <a:bodyPr/>
        <a:lstStyle/>
        <a:p>
          <a:endParaRPr lang="en-US"/>
        </a:p>
      </dgm:t>
    </dgm:pt>
    <dgm:pt modelId="{159ABDCD-88D9-4FB6-8A49-E63737689A79}" type="sibTrans" cxnId="{6B3E543D-7900-4F23-BF02-BCA9444EFA11}">
      <dgm:prSet/>
      <dgm:spPr/>
      <dgm:t>
        <a:bodyPr/>
        <a:lstStyle/>
        <a:p>
          <a:endParaRPr lang="en-US"/>
        </a:p>
      </dgm:t>
    </dgm:pt>
    <dgm:pt modelId="{E5F7B08D-1642-4A05-8A71-1A6DBF5B9008}">
      <dgm:prSet phldrT="[Text]" custT="1"/>
      <dgm:spPr/>
      <dgm:t>
        <a:bodyPr/>
        <a:lstStyle/>
        <a:p>
          <a:r>
            <a:rPr lang="en-US" sz="2000" dirty="0" smtClean="0">
              <a:latin typeface="Times New Roman" pitchFamily="18" charset="0"/>
              <a:cs typeface="Times New Roman" pitchFamily="18" charset="0"/>
            </a:rPr>
            <a:t>CIT (APPEALS)</a:t>
          </a:r>
          <a:endParaRPr lang="en-US" sz="2000" dirty="0">
            <a:latin typeface="Times New Roman" pitchFamily="18" charset="0"/>
            <a:cs typeface="Times New Roman" pitchFamily="18" charset="0"/>
          </a:endParaRPr>
        </a:p>
      </dgm:t>
    </dgm:pt>
    <dgm:pt modelId="{83F18252-5FA3-4324-92AB-AFD0B8247192}" type="parTrans" cxnId="{F6154970-2E0D-4F1E-9DF0-7DB3762C1F44}">
      <dgm:prSet/>
      <dgm:spPr/>
      <dgm:t>
        <a:bodyPr/>
        <a:lstStyle/>
        <a:p>
          <a:endParaRPr lang="en-US"/>
        </a:p>
      </dgm:t>
    </dgm:pt>
    <dgm:pt modelId="{8C1937E2-3CE7-4AA6-9787-FA28AB88C87A}" type="sibTrans" cxnId="{F6154970-2E0D-4F1E-9DF0-7DB3762C1F44}">
      <dgm:prSet/>
      <dgm:spPr/>
      <dgm:t>
        <a:bodyPr/>
        <a:lstStyle/>
        <a:p>
          <a:endParaRPr lang="en-US"/>
        </a:p>
      </dgm:t>
    </dgm:pt>
    <dgm:pt modelId="{C471616E-F82B-48F2-BAE6-06A088CC70B6}">
      <dgm:prSet phldrT="[Text]" custT="1"/>
      <dgm:spPr/>
      <dgm:t>
        <a:bodyPr/>
        <a:lstStyle/>
        <a:p>
          <a:r>
            <a:rPr lang="en-US" sz="2000" dirty="0" smtClean="0">
              <a:latin typeface="Times New Roman" pitchFamily="18" charset="0"/>
              <a:cs typeface="Times New Roman" pitchFamily="18" charset="0"/>
            </a:rPr>
            <a:t>Assessing Officers</a:t>
          </a:r>
          <a:endParaRPr lang="en-US" sz="2000" dirty="0">
            <a:latin typeface="Times New Roman" pitchFamily="18" charset="0"/>
            <a:cs typeface="Times New Roman" pitchFamily="18" charset="0"/>
          </a:endParaRPr>
        </a:p>
      </dgm:t>
    </dgm:pt>
    <dgm:pt modelId="{D4BE2C16-CDE2-4E12-BD05-23377D40C2D6}" type="parTrans" cxnId="{753941CB-BCA3-4628-A3F8-EB73B6FF345F}">
      <dgm:prSet/>
      <dgm:spPr/>
      <dgm:t>
        <a:bodyPr/>
        <a:lstStyle/>
        <a:p>
          <a:endParaRPr lang="en-US"/>
        </a:p>
      </dgm:t>
    </dgm:pt>
    <dgm:pt modelId="{BFE3A66B-03AC-4D10-A1B9-B0AA2912455A}" type="sibTrans" cxnId="{753941CB-BCA3-4628-A3F8-EB73B6FF345F}">
      <dgm:prSet/>
      <dgm:spPr/>
      <dgm:t>
        <a:bodyPr/>
        <a:lstStyle/>
        <a:p>
          <a:endParaRPr lang="en-US"/>
        </a:p>
      </dgm:t>
    </dgm:pt>
    <dgm:pt modelId="{2FCA932B-E4BC-48F3-9171-684626175AA7}">
      <dgm:prSet phldrT="[Text]" custT="1"/>
      <dgm:spPr/>
      <dgm:t>
        <a:bodyPr/>
        <a:lstStyle/>
        <a:p>
          <a:r>
            <a:rPr lang="en-US" sz="2000" dirty="0" smtClean="0">
              <a:latin typeface="Times New Roman" pitchFamily="18" charset="0"/>
              <a:cs typeface="Times New Roman" pitchFamily="18" charset="0"/>
            </a:rPr>
            <a:t>JCIT (Join CIT)</a:t>
          </a:r>
          <a:endParaRPr lang="en-US" sz="2000" dirty="0">
            <a:latin typeface="Times New Roman" pitchFamily="18" charset="0"/>
            <a:cs typeface="Times New Roman" pitchFamily="18" charset="0"/>
          </a:endParaRPr>
        </a:p>
      </dgm:t>
    </dgm:pt>
    <dgm:pt modelId="{B1C5836A-72D9-4AC8-BD04-9BA20BB14DE2}" type="parTrans" cxnId="{1A4C2956-A86B-41A3-BC62-BA2D56E082AA}">
      <dgm:prSet/>
      <dgm:spPr/>
      <dgm:t>
        <a:bodyPr/>
        <a:lstStyle/>
        <a:p>
          <a:endParaRPr lang="en-US"/>
        </a:p>
      </dgm:t>
    </dgm:pt>
    <dgm:pt modelId="{6ED6871D-134F-47A7-AD61-0EFF40866821}" type="sibTrans" cxnId="{1A4C2956-A86B-41A3-BC62-BA2D56E082AA}">
      <dgm:prSet/>
      <dgm:spPr/>
      <dgm:t>
        <a:bodyPr/>
        <a:lstStyle/>
        <a:p>
          <a:endParaRPr lang="en-US"/>
        </a:p>
      </dgm:t>
    </dgm:pt>
    <dgm:pt modelId="{04D0FA7F-710E-4A40-8F46-E23441FFAB09}">
      <dgm:prSet phldrT="[Text]" custT="1"/>
      <dgm:spPr/>
      <dgm:t>
        <a:bodyPr/>
        <a:lstStyle/>
        <a:p>
          <a:r>
            <a:rPr lang="en-US" sz="2000" dirty="0" smtClean="0">
              <a:latin typeface="Times New Roman" pitchFamily="18" charset="0"/>
              <a:cs typeface="Times New Roman" pitchFamily="18" charset="0"/>
            </a:rPr>
            <a:t>Ministry of Finance</a:t>
          </a:r>
          <a:endParaRPr lang="en-US" sz="2000" dirty="0">
            <a:latin typeface="Times New Roman" pitchFamily="18" charset="0"/>
            <a:cs typeface="Times New Roman" pitchFamily="18" charset="0"/>
          </a:endParaRPr>
        </a:p>
      </dgm:t>
    </dgm:pt>
    <dgm:pt modelId="{6841B34B-9694-4AF5-89AE-88C4FE51DB3C}" type="parTrans" cxnId="{4F57330A-D551-48EE-B011-F2001319D988}">
      <dgm:prSet/>
      <dgm:spPr/>
      <dgm:t>
        <a:bodyPr/>
        <a:lstStyle/>
        <a:p>
          <a:endParaRPr lang="en-US"/>
        </a:p>
      </dgm:t>
    </dgm:pt>
    <dgm:pt modelId="{757138DA-00A6-48C7-BE56-C581BB5C0A38}" type="sibTrans" cxnId="{4F57330A-D551-48EE-B011-F2001319D988}">
      <dgm:prSet/>
      <dgm:spPr/>
      <dgm:t>
        <a:bodyPr/>
        <a:lstStyle/>
        <a:p>
          <a:endParaRPr lang="en-US"/>
        </a:p>
      </dgm:t>
    </dgm:pt>
    <dgm:pt modelId="{5DDE0C79-2171-490E-B87A-97BCDC5A47EC}">
      <dgm:prSet phldrT="[Text]" custT="1"/>
      <dgm:spPr/>
      <dgm:t>
        <a:bodyPr/>
        <a:lstStyle/>
        <a:p>
          <a:r>
            <a:rPr lang="en-US" sz="1800" dirty="0" smtClean="0">
              <a:latin typeface="Times New Roman" pitchFamily="18" charset="0"/>
              <a:cs typeface="Times New Roman" pitchFamily="18" charset="0"/>
            </a:rPr>
            <a:t>ITO (Income Tax Officer)</a:t>
          </a:r>
          <a:endParaRPr lang="en-US" sz="1800" dirty="0">
            <a:latin typeface="Times New Roman" pitchFamily="18" charset="0"/>
            <a:cs typeface="Times New Roman" pitchFamily="18" charset="0"/>
          </a:endParaRPr>
        </a:p>
      </dgm:t>
    </dgm:pt>
    <dgm:pt modelId="{F8ACFECD-4D1D-4B25-9786-EEC3A479D7E2}" type="parTrans" cxnId="{05CB17D2-58DF-42A9-B41E-CD66666AC6DC}">
      <dgm:prSet/>
      <dgm:spPr/>
      <dgm:t>
        <a:bodyPr/>
        <a:lstStyle/>
        <a:p>
          <a:endParaRPr lang="en-US"/>
        </a:p>
      </dgm:t>
    </dgm:pt>
    <dgm:pt modelId="{7C851C67-1D55-4050-A98A-5A4F71A80B76}" type="sibTrans" cxnId="{05CB17D2-58DF-42A9-B41E-CD66666AC6DC}">
      <dgm:prSet/>
      <dgm:spPr/>
      <dgm:t>
        <a:bodyPr/>
        <a:lstStyle/>
        <a:p>
          <a:endParaRPr lang="en-US"/>
        </a:p>
      </dgm:t>
    </dgm:pt>
    <dgm:pt modelId="{853F91FF-8FA6-4359-8255-CB11571FB226}">
      <dgm:prSet phldrT="[Text]" custT="1"/>
      <dgm:spPr/>
      <dgm:t>
        <a:bodyPr/>
        <a:lstStyle/>
        <a:p>
          <a:r>
            <a:rPr lang="en-US" sz="1800" dirty="0" smtClean="0">
              <a:latin typeface="Times New Roman" pitchFamily="18" charset="0"/>
              <a:cs typeface="Times New Roman" pitchFamily="18" charset="0"/>
            </a:rPr>
            <a:t>Additional or Deputy CIT</a:t>
          </a:r>
          <a:endParaRPr lang="en-US" sz="1800" dirty="0">
            <a:latin typeface="Times New Roman" pitchFamily="18" charset="0"/>
            <a:cs typeface="Times New Roman" pitchFamily="18" charset="0"/>
          </a:endParaRPr>
        </a:p>
      </dgm:t>
    </dgm:pt>
    <dgm:pt modelId="{754EB9A5-08D3-4F98-BE68-39567B62739D}" type="parTrans" cxnId="{F6955553-488A-4943-8F2F-D95EA78B5D37}">
      <dgm:prSet/>
      <dgm:spPr/>
      <dgm:t>
        <a:bodyPr/>
        <a:lstStyle/>
        <a:p>
          <a:endParaRPr lang="en-US"/>
        </a:p>
      </dgm:t>
    </dgm:pt>
    <dgm:pt modelId="{0146FD36-63B0-4A9D-BA31-1D3377BA7F44}" type="sibTrans" cxnId="{F6955553-488A-4943-8F2F-D95EA78B5D37}">
      <dgm:prSet/>
      <dgm:spPr/>
      <dgm:t>
        <a:bodyPr/>
        <a:lstStyle/>
        <a:p>
          <a:endParaRPr lang="en-US"/>
        </a:p>
      </dgm:t>
    </dgm:pt>
    <dgm:pt modelId="{1C39B518-1E1F-4F7A-80C1-CB1122F27196}" type="pres">
      <dgm:prSet presAssocID="{1646A78C-8B2E-4B8D-A7D7-AF78BEF79DFB}" presName="Name0" presStyleCnt="0">
        <dgm:presLayoutVars>
          <dgm:dir/>
          <dgm:animLvl val="lvl"/>
          <dgm:resizeHandles val="exact"/>
        </dgm:presLayoutVars>
      </dgm:prSet>
      <dgm:spPr/>
      <dgm:t>
        <a:bodyPr/>
        <a:lstStyle/>
        <a:p>
          <a:endParaRPr lang="en-US"/>
        </a:p>
      </dgm:t>
    </dgm:pt>
    <dgm:pt modelId="{D507F4A6-F506-49B2-B452-0B8D33D7AC9E}" type="pres">
      <dgm:prSet presAssocID="{C471616E-F82B-48F2-BAE6-06A088CC70B6}" presName="boxAndChildren" presStyleCnt="0"/>
      <dgm:spPr/>
    </dgm:pt>
    <dgm:pt modelId="{8514AA30-A3A4-47A9-A8EB-A5E4A32D48FE}" type="pres">
      <dgm:prSet presAssocID="{C471616E-F82B-48F2-BAE6-06A088CC70B6}" presName="parentTextBox" presStyleLbl="node1" presStyleIdx="0" presStyleCnt="6"/>
      <dgm:spPr/>
      <dgm:t>
        <a:bodyPr/>
        <a:lstStyle/>
        <a:p>
          <a:endParaRPr lang="en-US"/>
        </a:p>
      </dgm:t>
    </dgm:pt>
    <dgm:pt modelId="{5B7DFC79-1B75-4E7D-B009-2BB9268C5374}" type="pres">
      <dgm:prSet presAssocID="{C471616E-F82B-48F2-BAE6-06A088CC70B6}" presName="entireBox" presStyleLbl="node1" presStyleIdx="0" presStyleCnt="6"/>
      <dgm:spPr/>
      <dgm:t>
        <a:bodyPr/>
        <a:lstStyle/>
        <a:p>
          <a:endParaRPr lang="en-US"/>
        </a:p>
      </dgm:t>
    </dgm:pt>
    <dgm:pt modelId="{70C756D3-94B7-4520-94EA-B837A90C8CFE}" type="pres">
      <dgm:prSet presAssocID="{C471616E-F82B-48F2-BAE6-06A088CC70B6}" presName="descendantBox" presStyleCnt="0"/>
      <dgm:spPr/>
    </dgm:pt>
    <dgm:pt modelId="{2FF45B39-D867-44F5-AED3-57830E3D113A}" type="pres">
      <dgm:prSet presAssocID="{2FCA932B-E4BC-48F3-9171-684626175AA7}" presName="childTextBox" presStyleLbl="fgAccFollowNode1" presStyleIdx="0" presStyleCnt="3">
        <dgm:presLayoutVars>
          <dgm:bulletEnabled val="1"/>
        </dgm:presLayoutVars>
      </dgm:prSet>
      <dgm:spPr/>
      <dgm:t>
        <a:bodyPr/>
        <a:lstStyle/>
        <a:p>
          <a:endParaRPr lang="en-US"/>
        </a:p>
      </dgm:t>
    </dgm:pt>
    <dgm:pt modelId="{BE21A93F-4DDE-40DE-AD81-67C6E75CC12A}" type="pres">
      <dgm:prSet presAssocID="{5DDE0C79-2171-490E-B87A-97BCDC5A47EC}" presName="childTextBox" presStyleLbl="fgAccFollowNode1" presStyleIdx="1" presStyleCnt="3">
        <dgm:presLayoutVars>
          <dgm:bulletEnabled val="1"/>
        </dgm:presLayoutVars>
      </dgm:prSet>
      <dgm:spPr/>
      <dgm:t>
        <a:bodyPr/>
        <a:lstStyle/>
        <a:p>
          <a:endParaRPr lang="en-US"/>
        </a:p>
      </dgm:t>
    </dgm:pt>
    <dgm:pt modelId="{B7B7203A-2429-4A84-9969-85263126FC8C}" type="pres">
      <dgm:prSet presAssocID="{853F91FF-8FA6-4359-8255-CB11571FB226}" presName="childTextBox" presStyleLbl="fgAccFollowNode1" presStyleIdx="2" presStyleCnt="3">
        <dgm:presLayoutVars>
          <dgm:bulletEnabled val="1"/>
        </dgm:presLayoutVars>
      </dgm:prSet>
      <dgm:spPr/>
      <dgm:t>
        <a:bodyPr/>
        <a:lstStyle/>
        <a:p>
          <a:endParaRPr lang="en-US"/>
        </a:p>
      </dgm:t>
    </dgm:pt>
    <dgm:pt modelId="{47CA5F5E-05AE-44BE-8E72-19910DF9DC3C}" type="pres">
      <dgm:prSet presAssocID="{8C1937E2-3CE7-4AA6-9787-FA28AB88C87A}" presName="sp" presStyleCnt="0"/>
      <dgm:spPr/>
    </dgm:pt>
    <dgm:pt modelId="{2343DBD8-8609-4D46-B360-2EBF24551D5D}" type="pres">
      <dgm:prSet presAssocID="{E5F7B08D-1642-4A05-8A71-1A6DBF5B9008}" presName="arrowAndChildren" presStyleCnt="0"/>
      <dgm:spPr/>
    </dgm:pt>
    <dgm:pt modelId="{939996F5-6150-4469-80AF-F91475DA0EBE}" type="pres">
      <dgm:prSet presAssocID="{E5F7B08D-1642-4A05-8A71-1A6DBF5B9008}" presName="parentTextArrow" presStyleLbl="node1" presStyleIdx="1" presStyleCnt="6"/>
      <dgm:spPr/>
      <dgm:t>
        <a:bodyPr/>
        <a:lstStyle/>
        <a:p>
          <a:endParaRPr lang="en-US"/>
        </a:p>
      </dgm:t>
    </dgm:pt>
    <dgm:pt modelId="{ACD5C8C1-0114-4AB0-A6CE-8278D4B2BAF3}" type="pres">
      <dgm:prSet presAssocID="{159ABDCD-88D9-4FB6-8A49-E63737689A79}" presName="sp" presStyleCnt="0"/>
      <dgm:spPr/>
    </dgm:pt>
    <dgm:pt modelId="{3D8E73A8-5E68-4327-9ABF-18DC98AA6802}" type="pres">
      <dgm:prSet presAssocID="{3AE38101-3FB5-472E-B44C-D91090777174}" presName="arrowAndChildren" presStyleCnt="0"/>
      <dgm:spPr/>
    </dgm:pt>
    <dgm:pt modelId="{CC41A93F-7ECF-40DC-98BB-15C8D87423E4}" type="pres">
      <dgm:prSet presAssocID="{3AE38101-3FB5-472E-B44C-D91090777174}" presName="parentTextArrow" presStyleLbl="node1" presStyleIdx="2" presStyleCnt="6"/>
      <dgm:spPr/>
      <dgm:t>
        <a:bodyPr/>
        <a:lstStyle/>
        <a:p>
          <a:endParaRPr lang="en-US"/>
        </a:p>
      </dgm:t>
    </dgm:pt>
    <dgm:pt modelId="{9D2C002F-03C5-431E-B795-F1954A39549D}" type="pres">
      <dgm:prSet presAssocID="{D82C2232-A52F-45D0-B75A-1593B5DF3506}" presName="sp" presStyleCnt="0"/>
      <dgm:spPr/>
    </dgm:pt>
    <dgm:pt modelId="{5C020E09-DD8D-44BE-972B-F9546261A972}" type="pres">
      <dgm:prSet presAssocID="{06400997-CD20-45B2-BF8A-F7EA734F6DA9}" presName="arrowAndChildren" presStyleCnt="0"/>
      <dgm:spPr/>
    </dgm:pt>
    <dgm:pt modelId="{394872EF-EAA3-4C38-A0D6-20FF0DF2D670}" type="pres">
      <dgm:prSet presAssocID="{06400997-CD20-45B2-BF8A-F7EA734F6DA9}" presName="parentTextArrow" presStyleLbl="node1" presStyleIdx="3" presStyleCnt="6"/>
      <dgm:spPr/>
      <dgm:t>
        <a:bodyPr/>
        <a:lstStyle/>
        <a:p>
          <a:endParaRPr lang="en-US"/>
        </a:p>
      </dgm:t>
    </dgm:pt>
    <dgm:pt modelId="{02D6B1BD-A9C8-423A-A65E-FD844EAB11AA}" type="pres">
      <dgm:prSet presAssocID="{5BC88605-DB9D-49AA-859B-D84C3974F900}" presName="sp" presStyleCnt="0"/>
      <dgm:spPr/>
    </dgm:pt>
    <dgm:pt modelId="{560C4317-C829-45FF-843B-7445DD70BEEF}" type="pres">
      <dgm:prSet presAssocID="{9B7EC8EC-6575-47FF-8D8B-E7B73B8F7C9F}" presName="arrowAndChildren" presStyleCnt="0"/>
      <dgm:spPr/>
    </dgm:pt>
    <dgm:pt modelId="{7E1A99DF-E069-4196-B6C6-1595D248B865}" type="pres">
      <dgm:prSet presAssocID="{9B7EC8EC-6575-47FF-8D8B-E7B73B8F7C9F}" presName="parentTextArrow" presStyleLbl="node1" presStyleIdx="4" presStyleCnt="6"/>
      <dgm:spPr/>
      <dgm:t>
        <a:bodyPr/>
        <a:lstStyle/>
        <a:p>
          <a:endParaRPr lang="en-US"/>
        </a:p>
      </dgm:t>
    </dgm:pt>
    <dgm:pt modelId="{A5FFEE20-9292-46FD-B557-4B042EFC82D4}" type="pres">
      <dgm:prSet presAssocID="{757138DA-00A6-48C7-BE56-C581BB5C0A38}" presName="sp" presStyleCnt="0"/>
      <dgm:spPr/>
    </dgm:pt>
    <dgm:pt modelId="{7B118C95-EC39-4762-8498-AD699E40AE0D}" type="pres">
      <dgm:prSet presAssocID="{04D0FA7F-710E-4A40-8F46-E23441FFAB09}" presName="arrowAndChildren" presStyleCnt="0"/>
      <dgm:spPr/>
    </dgm:pt>
    <dgm:pt modelId="{A0C3CA2A-3583-49AF-809C-C1DD022CF4FD}" type="pres">
      <dgm:prSet presAssocID="{04D0FA7F-710E-4A40-8F46-E23441FFAB09}" presName="parentTextArrow" presStyleLbl="node1" presStyleIdx="5" presStyleCnt="6"/>
      <dgm:spPr/>
      <dgm:t>
        <a:bodyPr/>
        <a:lstStyle/>
        <a:p>
          <a:endParaRPr lang="en-US"/>
        </a:p>
      </dgm:t>
    </dgm:pt>
  </dgm:ptLst>
  <dgm:cxnLst>
    <dgm:cxn modelId="{9F6E018F-2737-4F46-A870-E42EE9487F17}" type="presOf" srcId="{853F91FF-8FA6-4359-8255-CB11571FB226}" destId="{B7B7203A-2429-4A84-9969-85263126FC8C}" srcOrd="0" destOrd="0" presId="urn:microsoft.com/office/officeart/2005/8/layout/process4"/>
    <dgm:cxn modelId="{8C8AE1F7-FE40-4AFF-9297-BC1C506246EC}" type="presOf" srcId="{E5F7B08D-1642-4A05-8A71-1A6DBF5B9008}" destId="{939996F5-6150-4469-80AF-F91475DA0EBE}" srcOrd="0" destOrd="0" presId="urn:microsoft.com/office/officeart/2005/8/layout/process4"/>
    <dgm:cxn modelId="{31C97C40-3ED2-4A7C-9F95-F63047DC7E2F}" type="presOf" srcId="{3AE38101-3FB5-472E-B44C-D91090777174}" destId="{CC41A93F-7ECF-40DC-98BB-15C8D87423E4}" srcOrd="0" destOrd="0" presId="urn:microsoft.com/office/officeart/2005/8/layout/process4"/>
    <dgm:cxn modelId="{F6955553-488A-4943-8F2F-D95EA78B5D37}" srcId="{C471616E-F82B-48F2-BAE6-06A088CC70B6}" destId="{853F91FF-8FA6-4359-8255-CB11571FB226}" srcOrd="2" destOrd="0" parTransId="{754EB9A5-08D3-4F98-BE68-39567B62739D}" sibTransId="{0146FD36-63B0-4A9D-BA31-1D3377BA7F44}"/>
    <dgm:cxn modelId="{535029BF-15DD-4BD1-A80D-1FADCAFE289F}" type="presOf" srcId="{04D0FA7F-710E-4A40-8F46-E23441FFAB09}" destId="{A0C3CA2A-3583-49AF-809C-C1DD022CF4FD}" srcOrd="0" destOrd="0" presId="urn:microsoft.com/office/officeart/2005/8/layout/process4"/>
    <dgm:cxn modelId="{0601F782-A505-46EB-AFE4-BBDC505727F9}" type="presOf" srcId="{5DDE0C79-2171-490E-B87A-97BCDC5A47EC}" destId="{BE21A93F-4DDE-40DE-AD81-67C6E75CC12A}" srcOrd="0" destOrd="0" presId="urn:microsoft.com/office/officeart/2005/8/layout/process4"/>
    <dgm:cxn modelId="{60518A3F-3B50-4BDB-8281-66F3CD1C65A9}" type="presOf" srcId="{06400997-CD20-45B2-BF8A-F7EA734F6DA9}" destId="{394872EF-EAA3-4C38-A0D6-20FF0DF2D670}" srcOrd="0" destOrd="0" presId="urn:microsoft.com/office/officeart/2005/8/layout/process4"/>
    <dgm:cxn modelId="{46413328-44B4-4B9F-B58F-A443D689EE4D}" type="presOf" srcId="{2FCA932B-E4BC-48F3-9171-684626175AA7}" destId="{2FF45B39-D867-44F5-AED3-57830E3D113A}" srcOrd="0" destOrd="0" presId="urn:microsoft.com/office/officeart/2005/8/layout/process4"/>
    <dgm:cxn modelId="{18AF4201-A02B-477C-B4C1-215891F6078B}" type="presOf" srcId="{9B7EC8EC-6575-47FF-8D8B-E7B73B8F7C9F}" destId="{7E1A99DF-E069-4196-B6C6-1595D248B865}" srcOrd="0" destOrd="0" presId="urn:microsoft.com/office/officeart/2005/8/layout/process4"/>
    <dgm:cxn modelId="{23C73631-A62D-468C-8FEA-B5E509CBFAD3}" type="presOf" srcId="{1646A78C-8B2E-4B8D-A7D7-AF78BEF79DFB}" destId="{1C39B518-1E1F-4F7A-80C1-CB1122F27196}" srcOrd="0" destOrd="0" presId="urn:microsoft.com/office/officeart/2005/8/layout/process4"/>
    <dgm:cxn modelId="{EEC4B8E9-98CB-4951-A203-2EF6026DBBB6}" srcId="{1646A78C-8B2E-4B8D-A7D7-AF78BEF79DFB}" destId="{06400997-CD20-45B2-BF8A-F7EA734F6DA9}" srcOrd="2" destOrd="0" parTransId="{8B46E76D-8533-4B73-A190-05D34FF2B3C2}" sibTransId="{D82C2232-A52F-45D0-B75A-1593B5DF3506}"/>
    <dgm:cxn modelId="{753941CB-BCA3-4628-A3F8-EB73B6FF345F}" srcId="{1646A78C-8B2E-4B8D-A7D7-AF78BEF79DFB}" destId="{C471616E-F82B-48F2-BAE6-06A088CC70B6}" srcOrd="5" destOrd="0" parTransId="{D4BE2C16-CDE2-4E12-BD05-23377D40C2D6}" sibTransId="{BFE3A66B-03AC-4D10-A1B9-B0AA2912455A}"/>
    <dgm:cxn modelId="{3F647567-8892-43FA-9951-32C80156AFBF}" type="presOf" srcId="{C471616E-F82B-48F2-BAE6-06A088CC70B6}" destId="{5B7DFC79-1B75-4E7D-B009-2BB9268C5374}" srcOrd="1" destOrd="0" presId="urn:microsoft.com/office/officeart/2005/8/layout/process4"/>
    <dgm:cxn modelId="{1A4C2956-A86B-41A3-BC62-BA2D56E082AA}" srcId="{C471616E-F82B-48F2-BAE6-06A088CC70B6}" destId="{2FCA932B-E4BC-48F3-9171-684626175AA7}" srcOrd="0" destOrd="0" parTransId="{B1C5836A-72D9-4AC8-BD04-9BA20BB14DE2}" sibTransId="{6ED6871D-134F-47A7-AD61-0EFF40866821}"/>
    <dgm:cxn modelId="{35B9C4CD-CD7E-40DE-9238-320F53698AD1}" srcId="{1646A78C-8B2E-4B8D-A7D7-AF78BEF79DFB}" destId="{9B7EC8EC-6575-47FF-8D8B-E7B73B8F7C9F}" srcOrd="1" destOrd="0" parTransId="{B48728AC-13FA-481A-AFDE-57740A117A6C}" sibTransId="{5BC88605-DB9D-49AA-859B-D84C3974F900}"/>
    <dgm:cxn modelId="{4F57330A-D551-48EE-B011-F2001319D988}" srcId="{1646A78C-8B2E-4B8D-A7D7-AF78BEF79DFB}" destId="{04D0FA7F-710E-4A40-8F46-E23441FFAB09}" srcOrd="0" destOrd="0" parTransId="{6841B34B-9694-4AF5-89AE-88C4FE51DB3C}" sibTransId="{757138DA-00A6-48C7-BE56-C581BB5C0A38}"/>
    <dgm:cxn modelId="{F6154970-2E0D-4F1E-9DF0-7DB3762C1F44}" srcId="{1646A78C-8B2E-4B8D-A7D7-AF78BEF79DFB}" destId="{E5F7B08D-1642-4A05-8A71-1A6DBF5B9008}" srcOrd="4" destOrd="0" parTransId="{83F18252-5FA3-4324-92AB-AFD0B8247192}" sibTransId="{8C1937E2-3CE7-4AA6-9787-FA28AB88C87A}"/>
    <dgm:cxn modelId="{229AFC8E-347D-4D5D-AB92-A189B3D3E2FD}" type="presOf" srcId="{C471616E-F82B-48F2-BAE6-06A088CC70B6}" destId="{8514AA30-A3A4-47A9-A8EB-A5E4A32D48FE}" srcOrd="0" destOrd="0" presId="urn:microsoft.com/office/officeart/2005/8/layout/process4"/>
    <dgm:cxn modelId="{05CB17D2-58DF-42A9-B41E-CD66666AC6DC}" srcId="{C471616E-F82B-48F2-BAE6-06A088CC70B6}" destId="{5DDE0C79-2171-490E-B87A-97BCDC5A47EC}" srcOrd="1" destOrd="0" parTransId="{F8ACFECD-4D1D-4B25-9786-EEC3A479D7E2}" sibTransId="{7C851C67-1D55-4050-A98A-5A4F71A80B76}"/>
    <dgm:cxn modelId="{6B3E543D-7900-4F23-BF02-BCA9444EFA11}" srcId="{1646A78C-8B2E-4B8D-A7D7-AF78BEF79DFB}" destId="{3AE38101-3FB5-472E-B44C-D91090777174}" srcOrd="3" destOrd="0" parTransId="{62CA05ED-C51E-4868-8D0F-3AEC403A0C37}" sibTransId="{159ABDCD-88D9-4FB6-8A49-E63737689A79}"/>
    <dgm:cxn modelId="{E80C98B1-90B4-4DD3-B724-FCCDFB64D808}" type="presParOf" srcId="{1C39B518-1E1F-4F7A-80C1-CB1122F27196}" destId="{D507F4A6-F506-49B2-B452-0B8D33D7AC9E}" srcOrd="0" destOrd="0" presId="urn:microsoft.com/office/officeart/2005/8/layout/process4"/>
    <dgm:cxn modelId="{DCACB8DB-8FEB-42FD-8F09-C6EE0A5026FC}" type="presParOf" srcId="{D507F4A6-F506-49B2-B452-0B8D33D7AC9E}" destId="{8514AA30-A3A4-47A9-A8EB-A5E4A32D48FE}" srcOrd="0" destOrd="0" presId="urn:microsoft.com/office/officeart/2005/8/layout/process4"/>
    <dgm:cxn modelId="{47868C15-41DA-4967-B104-53319E1B2A55}" type="presParOf" srcId="{D507F4A6-F506-49B2-B452-0B8D33D7AC9E}" destId="{5B7DFC79-1B75-4E7D-B009-2BB9268C5374}" srcOrd="1" destOrd="0" presId="urn:microsoft.com/office/officeart/2005/8/layout/process4"/>
    <dgm:cxn modelId="{7DBA44FD-47B4-4DBD-A2EE-F95E35006642}" type="presParOf" srcId="{D507F4A6-F506-49B2-B452-0B8D33D7AC9E}" destId="{70C756D3-94B7-4520-94EA-B837A90C8CFE}" srcOrd="2" destOrd="0" presId="urn:microsoft.com/office/officeart/2005/8/layout/process4"/>
    <dgm:cxn modelId="{25764F99-3569-4421-9D94-63CF196010CF}" type="presParOf" srcId="{70C756D3-94B7-4520-94EA-B837A90C8CFE}" destId="{2FF45B39-D867-44F5-AED3-57830E3D113A}" srcOrd="0" destOrd="0" presId="urn:microsoft.com/office/officeart/2005/8/layout/process4"/>
    <dgm:cxn modelId="{68238ECD-099F-41B6-B600-46355B2908CB}" type="presParOf" srcId="{70C756D3-94B7-4520-94EA-B837A90C8CFE}" destId="{BE21A93F-4DDE-40DE-AD81-67C6E75CC12A}" srcOrd="1" destOrd="0" presId="urn:microsoft.com/office/officeart/2005/8/layout/process4"/>
    <dgm:cxn modelId="{33C26E9F-DE07-4EDE-97BD-4D386E239034}" type="presParOf" srcId="{70C756D3-94B7-4520-94EA-B837A90C8CFE}" destId="{B7B7203A-2429-4A84-9969-85263126FC8C}" srcOrd="2" destOrd="0" presId="urn:microsoft.com/office/officeart/2005/8/layout/process4"/>
    <dgm:cxn modelId="{B1E18732-8A08-4F0C-9898-5FC57C52D4E0}" type="presParOf" srcId="{1C39B518-1E1F-4F7A-80C1-CB1122F27196}" destId="{47CA5F5E-05AE-44BE-8E72-19910DF9DC3C}" srcOrd="1" destOrd="0" presId="urn:microsoft.com/office/officeart/2005/8/layout/process4"/>
    <dgm:cxn modelId="{9C309FC2-87F4-47D7-9D6E-447C55E90AEE}" type="presParOf" srcId="{1C39B518-1E1F-4F7A-80C1-CB1122F27196}" destId="{2343DBD8-8609-4D46-B360-2EBF24551D5D}" srcOrd="2" destOrd="0" presId="urn:microsoft.com/office/officeart/2005/8/layout/process4"/>
    <dgm:cxn modelId="{22954161-2F2B-4AB8-BF80-54AB7E52D886}" type="presParOf" srcId="{2343DBD8-8609-4D46-B360-2EBF24551D5D}" destId="{939996F5-6150-4469-80AF-F91475DA0EBE}" srcOrd="0" destOrd="0" presId="urn:microsoft.com/office/officeart/2005/8/layout/process4"/>
    <dgm:cxn modelId="{6F41B291-081F-4C90-A51A-EC361EC64347}" type="presParOf" srcId="{1C39B518-1E1F-4F7A-80C1-CB1122F27196}" destId="{ACD5C8C1-0114-4AB0-A6CE-8278D4B2BAF3}" srcOrd="3" destOrd="0" presId="urn:microsoft.com/office/officeart/2005/8/layout/process4"/>
    <dgm:cxn modelId="{75A84733-F76E-40F9-9C2D-949E8D883C14}" type="presParOf" srcId="{1C39B518-1E1F-4F7A-80C1-CB1122F27196}" destId="{3D8E73A8-5E68-4327-9ABF-18DC98AA6802}" srcOrd="4" destOrd="0" presId="urn:microsoft.com/office/officeart/2005/8/layout/process4"/>
    <dgm:cxn modelId="{D4C619D0-0A64-4D9C-9526-2FF654E7D727}" type="presParOf" srcId="{3D8E73A8-5E68-4327-9ABF-18DC98AA6802}" destId="{CC41A93F-7ECF-40DC-98BB-15C8D87423E4}" srcOrd="0" destOrd="0" presId="urn:microsoft.com/office/officeart/2005/8/layout/process4"/>
    <dgm:cxn modelId="{EED87DD9-0DC8-4B15-BE33-4C294D9530D8}" type="presParOf" srcId="{1C39B518-1E1F-4F7A-80C1-CB1122F27196}" destId="{9D2C002F-03C5-431E-B795-F1954A39549D}" srcOrd="5" destOrd="0" presId="urn:microsoft.com/office/officeart/2005/8/layout/process4"/>
    <dgm:cxn modelId="{FE2A6C2A-98D4-4BF0-9AC5-39032B7E807C}" type="presParOf" srcId="{1C39B518-1E1F-4F7A-80C1-CB1122F27196}" destId="{5C020E09-DD8D-44BE-972B-F9546261A972}" srcOrd="6" destOrd="0" presId="urn:microsoft.com/office/officeart/2005/8/layout/process4"/>
    <dgm:cxn modelId="{B5ABF10E-2292-409B-BB7A-1742FB065654}" type="presParOf" srcId="{5C020E09-DD8D-44BE-972B-F9546261A972}" destId="{394872EF-EAA3-4C38-A0D6-20FF0DF2D670}" srcOrd="0" destOrd="0" presId="urn:microsoft.com/office/officeart/2005/8/layout/process4"/>
    <dgm:cxn modelId="{BB405C72-A833-487E-B89A-D471F41EB89F}" type="presParOf" srcId="{1C39B518-1E1F-4F7A-80C1-CB1122F27196}" destId="{02D6B1BD-A9C8-423A-A65E-FD844EAB11AA}" srcOrd="7" destOrd="0" presId="urn:microsoft.com/office/officeart/2005/8/layout/process4"/>
    <dgm:cxn modelId="{147BEF01-E1BC-44DD-8D9D-EB7F3F255955}" type="presParOf" srcId="{1C39B518-1E1F-4F7A-80C1-CB1122F27196}" destId="{560C4317-C829-45FF-843B-7445DD70BEEF}" srcOrd="8" destOrd="0" presId="urn:microsoft.com/office/officeart/2005/8/layout/process4"/>
    <dgm:cxn modelId="{5230D6B3-E37E-423E-940B-7496E929275F}" type="presParOf" srcId="{560C4317-C829-45FF-843B-7445DD70BEEF}" destId="{7E1A99DF-E069-4196-B6C6-1595D248B865}" srcOrd="0" destOrd="0" presId="urn:microsoft.com/office/officeart/2005/8/layout/process4"/>
    <dgm:cxn modelId="{E5F704E1-2D9C-4645-AF53-8D823244DBF9}" type="presParOf" srcId="{1C39B518-1E1F-4F7A-80C1-CB1122F27196}" destId="{A5FFEE20-9292-46FD-B557-4B042EFC82D4}" srcOrd="9" destOrd="0" presId="urn:microsoft.com/office/officeart/2005/8/layout/process4"/>
    <dgm:cxn modelId="{3A7856D5-697A-485A-9282-22E98F429354}" type="presParOf" srcId="{1C39B518-1E1F-4F7A-80C1-CB1122F27196}" destId="{7B118C95-EC39-4762-8498-AD699E40AE0D}" srcOrd="10" destOrd="0" presId="urn:microsoft.com/office/officeart/2005/8/layout/process4"/>
    <dgm:cxn modelId="{11AB9718-177B-483A-A2D7-211151E62653}" type="presParOf" srcId="{7B118C95-EC39-4762-8498-AD699E40AE0D}" destId="{A0C3CA2A-3583-49AF-809C-C1DD022CF4FD}" srcOrd="0" destOrd="0" presId="urn:microsoft.com/office/officeart/2005/8/layout/process4"/>
  </dgm:cxnLst>
  <dgm:bg/>
  <dgm:whole/>
</dgm:dataModel>
</file>

<file path=ppt/diagrams/data7.xml><?xml version="1.0" encoding="utf-8"?>
<dgm:dataModel xmlns:dgm="http://schemas.openxmlformats.org/drawingml/2006/diagram" xmlns:a="http://schemas.openxmlformats.org/drawingml/2006/main">
  <dgm:ptLst>
    <dgm:pt modelId="{F9932CEA-4D4E-4A79-8740-DC67ECD8CDA0}" type="doc">
      <dgm:prSet loTypeId="urn:microsoft.com/office/officeart/2005/8/layout/vList2" loCatId="list" qsTypeId="urn:microsoft.com/office/officeart/2005/8/quickstyle/3d2" qsCatId="3D" csTypeId="urn:microsoft.com/office/officeart/2005/8/colors/accent2_2" csCatId="accent2" phldr="1"/>
      <dgm:spPr/>
      <dgm:t>
        <a:bodyPr/>
        <a:lstStyle/>
        <a:p>
          <a:endParaRPr lang="en-US"/>
        </a:p>
      </dgm:t>
    </dgm:pt>
    <dgm:pt modelId="{A6D1BD07-836D-4538-93B0-F8B35D717FCD}">
      <dgm:prSet/>
      <dgm:spPr/>
      <dgm:t>
        <a:bodyPr/>
        <a:lstStyle/>
        <a:p>
          <a:r>
            <a:rPr lang="en-US" dirty="0" smtClean="0"/>
            <a:t>                        ADMINISTRATIVE SET UP</a:t>
          </a:r>
          <a:endParaRPr lang="en-US" dirty="0"/>
        </a:p>
      </dgm:t>
    </dgm:pt>
    <dgm:pt modelId="{ECE08DBE-3F0D-4171-8095-3DCD7DCB8E74}" type="parTrans" cxnId="{82C5233B-8AA0-43B2-97AF-2A3B3408CFC4}">
      <dgm:prSet/>
      <dgm:spPr/>
      <dgm:t>
        <a:bodyPr/>
        <a:lstStyle/>
        <a:p>
          <a:endParaRPr lang="en-US"/>
        </a:p>
      </dgm:t>
    </dgm:pt>
    <dgm:pt modelId="{31EA4FAD-9B59-4A88-9D2D-9EC2F816712A}" type="sibTrans" cxnId="{82C5233B-8AA0-43B2-97AF-2A3B3408CFC4}">
      <dgm:prSet/>
      <dgm:spPr/>
      <dgm:t>
        <a:bodyPr/>
        <a:lstStyle/>
        <a:p>
          <a:endParaRPr lang="en-US"/>
        </a:p>
      </dgm:t>
    </dgm:pt>
    <dgm:pt modelId="{09072856-E39F-49B3-8FDE-FD4611D59D6A}" type="pres">
      <dgm:prSet presAssocID="{F9932CEA-4D4E-4A79-8740-DC67ECD8CDA0}" presName="linear" presStyleCnt="0">
        <dgm:presLayoutVars>
          <dgm:animLvl val="lvl"/>
          <dgm:resizeHandles val="exact"/>
        </dgm:presLayoutVars>
      </dgm:prSet>
      <dgm:spPr/>
      <dgm:t>
        <a:bodyPr/>
        <a:lstStyle/>
        <a:p>
          <a:endParaRPr lang="en-US"/>
        </a:p>
      </dgm:t>
    </dgm:pt>
    <dgm:pt modelId="{5A898EDE-4E07-48B3-B091-621C8B96C25A}" type="pres">
      <dgm:prSet presAssocID="{A6D1BD07-836D-4538-93B0-F8B35D717FCD}" presName="parentText" presStyleLbl="node1" presStyleIdx="0" presStyleCnt="1" custLinFactNeighborX="-35043" custLinFactNeighborY="36039">
        <dgm:presLayoutVars>
          <dgm:chMax val="0"/>
          <dgm:bulletEnabled val="1"/>
        </dgm:presLayoutVars>
      </dgm:prSet>
      <dgm:spPr/>
      <dgm:t>
        <a:bodyPr/>
        <a:lstStyle/>
        <a:p>
          <a:endParaRPr lang="en-US"/>
        </a:p>
      </dgm:t>
    </dgm:pt>
  </dgm:ptLst>
  <dgm:cxnLst>
    <dgm:cxn modelId="{0BEB4D11-0839-4502-A076-E3E5A1F50A16}" type="presOf" srcId="{F9932CEA-4D4E-4A79-8740-DC67ECD8CDA0}" destId="{09072856-E39F-49B3-8FDE-FD4611D59D6A}" srcOrd="0" destOrd="0" presId="urn:microsoft.com/office/officeart/2005/8/layout/vList2"/>
    <dgm:cxn modelId="{82C5233B-8AA0-43B2-97AF-2A3B3408CFC4}" srcId="{F9932CEA-4D4E-4A79-8740-DC67ECD8CDA0}" destId="{A6D1BD07-836D-4538-93B0-F8B35D717FCD}" srcOrd="0" destOrd="0" parTransId="{ECE08DBE-3F0D-4171-8095-3DCD7DCB8E74}" sibTransId="{31EA4FAD-9B59-4A88-9D2D-9EC2F816712A}"/>
    <dgm:cxn modelId="{310B3753-673D-427F-AFDA-EB005F42EDB6}" type="presOf" srcId="{A6D1BD07-836D-4538-93B0-F8B35D717FCD}" destId="{5A898EDE-4E07-48B3-B091-621C8B96C25A}" srcOrd="0" destOrd="0" presId="urn:microsoft.com/office/officeart/2005/8/layout/vList2"/>
    <dgm:cxn modelId="{972C9400-B40C-494F-BD7D-8701AD76008D}" type="presParOf" srcId="{09072856-E39F-49B3-8FDE-FD4611D59D6A}" destId="{5A898EDE-4E07-48B3-B091-621C8B96C25A}" srcOrd="0" destOrd="0" presId="urn:microsoft.com/office/officeart/2005/8/layout/vList2"/>
  </dgm:cxnLst>
  <dgm:bg/>
  <dgm:whole/>
</dgm:dataModel>
</file>

<file path=ppt/diagrams/data8.xml><?xml version="1.0" encoding="utf-8"?>
<dgm:dataModel xmlns:dgm="http://schemas.openxmlformats.org/drawingml/2006/diagram" xmlns:a="http://schemas.openxmlformats.org/drawingml/2006/main">
  <dgm:ptLst>
    <dgm:pt modelId="{10877AA8-8D1F-4128-867C-86941DB71434}" type="doc">
      <dgm:prSet loTypeId="urn:microsoft.com/office/officeart/2005/8/layout/vList2" loCatId="list" qsTypeId="urn:microsoft.com/office/officeart/2005/8/quickstyle/3d2" qsCatId="3D" csTypeId="urn:microsoft.com/office/officeart/2005/8/colors/accent2_2" csCatId="accent2" phldr="1"/>
      <dgm:spPr/>
      <dgm:t>
        <a:bodyPr/>
        <a:lstStyle/>
        <a:p>
          <a:endParaRPr lang="en-US"/>
        </a:p>
      </dgm:t>
    </dgm:pt>
    <dgm:pt modelId="{F150F90D-53F6-4DC2-9FDD-EDF57BE0EFFC}">
      <dgm:prSet phldrT="[Text]" custT="1"/>
      <dgm:spPr/>
      <dgm:t>
        <a:bodyPr/>
        <a:lstStyle/>
        <a:p>
          <a:r>
            <a:rPr lang="en-US" sz="3000" dirty="0" smtClean="0">
              <a:latin typeface="Times New Roman" pitchFamily="18" charset="0"/>
              <a:cs typeface="Times New Roman" pitchFamily="18" charset="0"/>
            </a:rPr>
            <a:t>INCOME TAX SLAB (For A.Y. 2014-15)</a:t>
          </a:r>
          <a:endParaRPr lang="en-US" sz="3000" dirty="0">
            <a:latin typeface="Times New Roman" pitchFamily="18" charset="0"/>
            <a:cs typeface="Times New Roman" pitchFamily="18" charset="0"/>
          </a:endParaRPr>
        </a:p>
      </dgm:t>
    </dgm:pt>
    <dgm:pt modelId="{79D5377B-5443-4384-AD3A-D1B8B89472D7}" type="parTrans" cxnId="{13F09C8C-EDD2-4D09-85A9-0B8A2750ACB2}">
      <dgm:prSet/>
      <dgm:spPr/>
      <dgm:t>
        <a:bodyPr/>
        <a:lstStyle/>
        <a:p>
          <a:endParaRPr lang="en-US"/>
        </a:p>
      </dgm:t>
    </dgm:pt>
    <dgm:pt modelId="{61E9D396-5725-42D8-94B1-BD92202DDCD0}" type="sibTrans" cxnId="{13F09C8C-EDD2-4D09-85A9-0B8A2750ACB2}">
      <dgm:prSet/>
      <dgm:spPr/>
      <dgm:t>
        <a:bodyPr/>
        <a:lstStyle/>
        <a:p>
          <a:endParaRPr lang="en-US"/>
        </a:p>
      </dgm:t>
    </dgm:pt>
    <dgm:pt modelId="{2E38DDA5-A4A5-4E39-B484-66757F3AC059}" type="pres">
      <dgm:prSet presAssocID="{10877AA8-8D1F-4128-867C-86941DB71434}" presName="linear" presStyleCnt="0">
        <dgm:presLayoutVars>
          <dgm:animLvl val="lvl"/>
          <dgm:resizeHandles val="exact"/>
        </dgm:presLayoutVars>
      </dgm:prSet>
      <dgm:spPr/>
      <dgm:t>
        <a:bodyPr/>
        <a:lstStyle/>
        <a:p>
          <a:endParaRPr lang="en-US"/>
        </a:p>
      </dgm:t>
    </dgm:pt>
    <dgm:pt modelId="{12A09D48-80BA-46DC-9DA3-04120FC8FB12}" type="pres">
      <dgm:prSet presAssocID="{F150F90D-53F6-4DC2-9FDD-EDF57BE0EFFC}" presName="parentText" presStyleLbl="node1" presStyleIdx="0" presStyleCnt="1" custLinFactY="-5579" custLinFactNeighborX="1172" custLinFactNeighborY="-100000">
        <dgm:presLayoutVars>
          <dgm:chMax val="0"/>
          <dgm:bulletEnabled val="1"/>
        </dgm:presLayoutVars>
      </dgm:prSet>
      <dgm:spPr/>
      <dgm:t>
        <a:bodyPr/>
        <a:lstStyle/>
        <a:p>
          <a:endParaRPr lang="en-US"/>
        </a:p>
      </dgm:t>
    </dgm:pt>
  </dgm:ptLst>
  <dgm:cxnLst>
    <dgm:cxn modelId="{F2DF610C-0C4E-4B96-9AAB-469A3B20F662}" type="presOf" srcId="{10877AA8-8D1F-4128-867C-86941DB71434}" destId="{2E38DDA5-A4A5-4E39-B484-66757F3AC059}" srcOrd="0" destOrd="0" presId="urn:microsoft.com/office/officeart/2005/8/layout/vList2"/>
    <dgm:cxn modelId="{13F09C8C-EDD2-4D09-85A9-0B8A2750ACB2}" srcId="{10877AA8-8D1F-4128-867C-86941DB71434}" destId="{F150F90D-53F6-4DC2-9FDD-EDF57BE0EFFC}" srcOrd="0" destOrd="0" parTransId="{79D5377B-5443-4384-AD3A-D1B8B89472D7}" sibTransId="{61E9D396-5725-42D8-94B1-BD92202DDCD0}"/>
    <dgm:cxn modelId="{9BF416D3-67D0-4DA0-B5ED-3A5A9B49DAE1}" type="presOf" srcId="{F150F90D-53F6-4DC2-9FDD-EDF57BE0EFFC}" destId="{12A09D48-80BA-46DC-9DA3-04120FC8FB12}" srcOrd="0" destOrd="0" presId="urn:microsoft.com/office/officeart/2005/8/layout/vList2"/>
    <dgm:cxn modelId="{779818B4-2B4C-417F-ADA1-CEBFC4966EAA}" type="presParOf" srcId="{2E38DDA5-A4A5-4E39-B484-66757F3AC059}" destId="{12A09D48-80BA-46DC-9DA3-04120FC8FB12}" srcOrd="0" destOrd="0" presId="urn:microsoft.com/office/officeart/2005/8/layout/vList2"/>
  </dgm:cxnLst>
  <dgm:bg/>
  <dgm:whole/>
</dgm:dataModel>
</file>

<file path=ppt/diagrams/data9.xml><?xml version="1.0" encoding="utf-8"?>
<dgm:dataModel xmlns:dgm="http://schemas.openxmlformats.org/drawingml/2006/diagram" xmlns:a="http://schemas.openxmlformats.org/drawingml/2006/main">
  <dgm:ptLst>
    <dgm:pt modelId="{CAE36FA1-53FE-4DE3-BA64-E3D621AC3C7D}" type="doc">
      <dgm:prSet loTypeId="urn:microsoft.com/office/officeart/2005/8/layout/vList2" loCatId="list" qsTypeId="urn:microsoft.com/office/officeart/2005/8/quickstyle/3d2" qsCatId="3D" csTypeId="urn:microsoft.com/office/officeart/2005/8/colors/accent2_2" csCatId="accent2" phldr="1"/>
      <dgm:spPr/>
      <dgm:t>
        <a:bodyPr/>
        <a:lstStyle/>
        <a:p>
          <a:endParaRPr lang="en-US"/>
        </a:p>
      </dgm:t>
    </dgm:pt>
    <dgm:pt modelId="{39207B69-0D3B-40D4-A9C5-01E9B3CAC2A7}">
      <dgm:prSet phldrT="[Text]" custT="1"/>
      <dgm:spPr/>
      <dgm:t>
        <a:bodyPr/>
        <a:lstStyle/>
        <a:p>
          <a:r>
            <a:rPr lang="en-US" sz="3600" dirty="0" smtClean="0">
              <a:latin typeface="Times New Roman" pitchFamily="18" charset="0"/>
              <a:cs typeface="Times New Roman" pitchFamily="18" charset="0"/>
            </a:rPr>
            <a:t>         Concept Of Income</a:t>
          </a:r>
          <a:endParaRPr lang="en-US" sz="3600" dirty="0">
            <a:latin typeface="Times New Roman" pitchFamily="18" charset="0"/>
            <a:cs typeface="Times New Roman" pitchFamily="18" charset="0"/>
          </a:endParaRPr>
        </a:p>
      </dgm:t>
    </dgm:pt>
    <dgm:pt modelId="{712D5B47-E14D-4C59-99F1-E08439C4F457}" type="sibTrans" cxnId="{D1F0EDBA-D935-48F1-B857-D28C11FC0C89}">
      <dgm:prSet/>
      <dgm:spPr/>
      <dgm:t>
        <a:bodyPr/>
        <a:lstStyle/>
        <a:p>
          <a:endParaRPr lang="en-US"/>
        </a:p>
      </dgm:t>
    </dgm:pt>
    <dgm:pt modelId="{82BD8304-BEC8-4BD4-B5FE-005A4FA359DA}" type="parTrans" cxnId="{D1F0EDBA-D935-48F1-B857-D28C11FC0C89}">
      <dgm:prSet/>
      <dgm:spPr/>
      <dgm:t>
        <a:bodyPr/>
        <a:lstStyle/>
        <a:p>
          <a:endParaRPr lang="en-US"/>
        </a:p>
      </dgm:t>
    </dgm:pt>
    <dgm:pt modelId="{58600C93-26B3-4CA5-826F-4A6BA07A0152}" type="pres">
      <dgm:prSet presAssocID="{CAE36FA1-53FE-4DE3-BA64-E3D621AC3C7D}" presName="linear" presStyleCnt="0">
        <dgm:presLayoutVars>
          <dgm:animLvl val="lvl"/>
          <dgm:resizeHandles val="exact"/>
        </dgm:presLayoutVars>
      </dgm:prSet>
      <dgm:spPr/>
      <dgm:t>
        <a:bodyPr/>
        <a:lstStyle/>
        <a:p>
          <a:endParaRPr lang="en-US"/>
        </a:p>
      </dgm:t>
    </dgm:pt>
    <dgm:pt modelId="{99EFB554-91C1-4FEA-91B0-184C4D5F9484}" type="pres">
      <dgm:prSet presAssocID="{39207B69-0D3B-40D4-A9C5-01E9B3CAC2A7}" presName="parentText" presStyleLbl="node1" presStyleIdx="0" presStyleCnt="1" custScaleY="74175" custLinFactNeighborX="-391" custLinFactNeighborY="-57158">
        <dgm:presLayoutVars>
          <dgm:chMax val="0"/>
          <dgm:bulletEnabled val="1"/>
        </dgm:presLayoutVars>
      </dgm:prSet>
      <dgm:spPr/>
      <dgm:t>
        <a:bodyPr/>
        <a:lstStyle/>
        <a:p>
          <a:endParaRPr lang="en-US"/>
        </a:p>
      </dgm:t>
    </dgm:pt>
  </dgm:ptLst>
  <dgm:cxnLst>
    <dgm:cxn modelId="{C60AF68F-6BAA-4100-8384-2B2F75AB321F}" type="presOf" srcId="{39207B69-0D3B-40D4-A9C5-01E9B3CAC2A7}" destId="{99EFB554-91C1-4FEA-91B0-184C4D5F9484}" srcOrd="0" destOrd="0" presId="urn:microsoft.com/office/officeart/2005/8/layout/vList2"/>
    <dgm:cxn modelId="{D1F0EDBA-D935-48F1-B857-D28C11FC0C89}" srcId="{CAE36FA1-53FE-4DE3-BA64-E3D621AC3C7D}" destId="{39207B69-0D3B-40D4-A9C5-01E9B3CAC2A7}" srcOrd="0" destOrd="0" parTransId="{82BD8304-BEC8-4BD4-B5FE-005A4FA359DA}" sibTransId="{712D5B47-E14D-4C59-99F1-E08439C4F457}"/>
    <dgm:cxn modelId="{982E0A5D-7FC0-4E2E-9F67-273500469D92}" type="presOf" srcId="{CAE36FA1-53FE-4DE3-BA64-E3D621AC3C7D}" destId="{58600C93-26B3-4CA5-826F-4A6BA07A0152}" srcOrd="0" destOrd="0" presId="urn:microsoft.com/office/officeart/2005/8/layout/vList2"/>
    <dgm:cxn modelId="{C0FCE1EF-1FD3-4795-848C-718792348193}" type="presParOf" srcId="{58600C93-26B3-4CA5-826F-4A6BA07A0152}" destId="{99EFB554-91C1-4FEA-91B0-184C4D5F9484}" srcOrd="0" destOrd="0" presId="urn:microsoft.com/office/officeart/2005/8/layout/vList2"/>
  </dgm:cxnLst>
  <dgm:bg/>
  <dgm:whole/>
</dgm:dataModel>
</file>

<file path=ppt/diagrams/data10.xml><?xml version="1.0" encoding="utf-8"?>
<dgm:dataModel xmlns:dgm="http://schemas.openxmlformats.org/drawingml/2006/diagram" xmlns:a="http://schemas.openxmlformats.org/drawingml/2006/main">
  <dgm:ptLst>
    <dgm:pt modelId="{CC7FB805-C4D0-45F9-AE8C-18CBAC877F3C}" type="doc">
      <dgm:prSet loTypeId="urn:microsoft.com/office/officeart/2005/8/layout/vList2" loCatId="list" qsTypeId="urn:microsoft.com/office/officeart/2005/8/quickstyle/3d2" qsCatId="3D" csTypeId="urn:microsoft.com/office/officeart/2005/8/colors/accent2_2" csCatId="accent2" phldr="1"/>
      <dgm:spPr/>
      <dgm:t>
        <a:bodyPr/>
        <a:lstStyle/>
        <a:p>
          <a:endParaRPr lang="en-US"/>
        </a:p>
      </dgm:t>
    </dgm:pt>
    <dgm:pt modelId="{8DB8C125-8EC2-4A1D-96EB-59A4813ED1DB}">
      <dgm:prSet phldrT="[Text]" custT="1"/>
      <dgm:spPr/>
      <dgm:t>
        <a:bodyPr/>
        <a:lstStyle/>
        <a:p>
          <a:r>
            <a:rPr lang="en-US" sz="2400" dirty="0" smtClean="0">
              <a:latin typeface="Times New Roman" pitchFamily="18" charset="0"/>
              <a:cs typeface="Times New Roman" pitchFamily="18" charset="0"/>
            </a:rPr>
            <a:t>                     COMPUTATION OF TOTAL INCOME </a:t>
          </a:r>
          <a:endParaRPr lang="en-US" sz="2400" dirty="0">
            <a:latin typeface="Times New Roman" pitchFamily="18" charset="0"/>
            <a:cs typeface="Times New Roman" pitchFamily="18" charset="0"/>
          </a:endParaRPr>
        </a:p>
      </dgm:t>
    </dgm:pt>
    <dgm:pt modelId="{D114D56F-6C06-4E70-8250-9BB1DD903A7D}" type="parTrans" cxnId="{D68C355C-E8C8-4E03-8D6B-C5C9E0F4E950}">
      <dgm:prSet/>
      <dgm:spPr/>
      <dgm:t>
        <a:bodyPr/>
        <a:lstStyle/>
        <a:p>
          <a:endParaRPr lang="en-US"/>
        </a:p>
      </dgm:t>
    </dgm:pt>
    <dgm:pt modelId="{F44E6D37-2597-4C94-A6D0-E131E8B50315}" type="sibTrans" cxnId="{D68C355C-E8C8-4E03-8D6B-C5C9E0F4E950}">
      <dgm:prSet/>
      <dgm:spPr/>
      <dgm:t>
        <a:bodyPr/>
        <a:lstStyle/>
        <a:p>
          <a:endParaRPr lang="en-US"/>
        </a:p>
      </dgm:t>
    </dgm:pt>
    <dgm:pt modelId="{FE1F7914-126F-483D-891F-D01AE5D9DAF5}" type="pres">
      <dgm:prSet presAssocID="{CC7FB805-C4D0-45F9-AE8C-18CBAC877F3C}" presName="linear" presStyleCnt="0">
        <dgm:presLayoutVars>
          <dgm:animLvl val="lvl"/>
          <dgm:resizeHandles val="exact"/>
        </dgm:presLayoutVars>
      </dgm:prSet>
      <dgm:spPr/>
      <dgm:t>
        <a:bodyPr/>
        <a:lstStyle/>
        <a:p>
          <a:endParaRPr lang="en-US"/>
        </a:p>
      </dgm:t>
    </dgm:pt>
    <dgm:pt modelId="{8B675D55-32D8-4062-9C5C-DCE8842D4C8F}" type="pres">
      <dgm:prSet presAssocID="{8DB8C125-8EC2-4A1D-96EB-59A4813ED1DB}" presName="parentText" presStyleLbl="node1" presStyleIdx="0" presStyleCnt="1" custScaleY="51300" custLinFactNeighborX="901" custLinFactNeighborY="-24985">
        <dgm:presLayoutVars>
          <dgm:chMax val="0"/>
          <dgm:bulletEnabled val="1"/>
        </dgm:presLayoutVars>
      </dgm:prSet>
      <dgm:spPr/>
      <dgm:t>
        <a:bodyPr/>
        <a:lstStyle/>
        <a:p>
          <a:endParaRPr lang="en-US"/>
        </a:p>
      </dgm:t>
    </dgm:pt>
  </dgm:ptLst>
  <dgm:cxnLst>
    <dgm:cxn modelId="{D68C355C-E8C8-4E03-8D6B-C5C9E0F4E950}" srcId="{CC7FB805-C4D0-45F9-AE8C-18CBAC877F3C}" destId="{8DB8C125-8EC2-4A1D-96EB-59A4813ED1DB}" srcOrd="0" destOrd="0" parTransId="{D114D56F-6C06-4E70-8250-9BB1DD903A7D}" sibTransId="{F44E6D37-2597-4C94-A6D0-E131E8B50315}"/>
    <dgm:cxn modelId="{B76960FE-91BE-4D60-ABFD-88B23924E817}" type="presOf" srcId="{CC7FB805-C4D0-45F9-AE8C-18CBAC877F3C}" destId="{FE1F7914-126F-483D-891F-D01AE5D9DAF5}" srcOrd="0" destOrd="0" presId="urn:microsoft.com/office/officeart/2005/8/layout/vList2"/>
    <dgm:cxn modelId="{954AD6C5-B70F-42D7-B04E-F2D65108CC9C}" type="presOf" srcId="{8DB8C125-8EC2-4A1D-96EB-59A4813ED1DB}" destId="{8B675D55-32D8-4062-9C5C-DCE8842D4C8F}" srcOrd="0" destOrd="0" presId="urn:microsoft.com/office/officeart/2005/8/layout/vList2"/>
    <dgm:cxn modelId="{DA892317-D84E-4B5C-A83F-1688B598115B}" type="presParOf" srcId="{FE1F7914-126F-483D-891F-D01AE5D9DAF5}" destId="{8B675D55-32D8-4062-9C5C-DCE8842D4C8F}" srcOrd="0" destOrd="0" presId="urn:microsoft.com/office/officeart/2005/8/layout/vList2"/>
  </dgm:cxnLst>
  <dgm:bg/>
  <dgm:whole/>
</dgm:dataModel>
</file>

<file path=ppt/diagrams/data11.xml><?xml version="1.0" encoding="utf-8"?>
<dgm:dataModel xmlns:dgm="http://schemas.openxmlformats.org/drawingml/2006/diagram" xmlns:a="http://schemas.openxmlformats.org/drawingml/2006/main">
  <dgm:ptLst>
    <dgm:pt modelId="{E539ED08-5A9B-4FFD-8038-4F84035B65FE}" type="doc">
      <dgm:prSet loTypeId="urn:microsoft.com/office/officeart/2005/8/layout/vList2" loCatId="list" qsTypeId="urn:microsoft.com/office/officeart/2005/8/quickstyle/3d2" qsCatId="3D" csTypeId="urn:microsoft.com/office/officeart/2005/8/colors/accent2_2" csCatId="accent2" phldr="1"/>
      <dgm:spPr/>
      <dgm:t>
        <a:bodyPr/>
        <a:lstStyle/>
        <a:p>
          <a:endParaRPr lang="en-US"/>
        </a:p>
      </dgm:t>
    </dgm:pt>
    <dgm:pt modelId="{FAAB3ACF-087D-4B56-AEFA-DA4BC061FB00}">
      <dgm:prSet phldrT="[Text]" custT="1"/>
      <dgm:spPr/>
      <dgm:t>
        <a:bodyPr/>
        <a:lstStyle/>
        <a:p>
          <a:r>
            <a:rPr lang="en-US" sz="3600" dirty="0" smtClean="0">
              <a:latin typeface="Times New Roman" pitchFamily="18" charset="0"/>
              <a:cs typeface="Times New Roman" pitchFamily="18" charset="0"/>
            </a:rPr>
            <a:t>                           </a:t>
          </a:r>
          <a:r>
            <a:rPr lang="en-US" sz="3600" dirty="0" smtClean="0">
              <a:latin typeface="Showcard Gothic" pitchFamily="82" charset="0"/>
              <a:cs typeface="Times New Roman" pitchFamily="18" charset="0"/>
            </a:rPr>
            <a:t> Definitions</a:t>
          </a:r>
          <a:endParaRPr lang="en-US" sz="3600" dirty="0">
            <a:latin typeface="Showcard Gothic" pitchFamily="82" charset="0"/>
            <a:cs typeface="Times New Roman" pitchFamily="18" charset="0"/>
          </a:endParaRPr>
        </a:p>
      </dgm:t>
    </dgm:pt>
    <dgm:pt modelId="{CF435A0B-C1D0-4FCD-839E-4425A7672314}" type="parTrans" cxnId="{CABD4E4A-FED3-417E-B200-D963E8B9C85D}">
      <dgm:prSet/>
      <dgm:spPr/>
      <dgm:t>
        <a:bodyPr/>
        <a:lstStyle/>
        <a:p>
          <a:endParaRPr lang="en-US"/>
        </a:p>
      </dgm:t>
    </dgm:pt>
    <dgm:pt modelId="{F8DDC751-BD52-4C94-BA23-FA2CC6AFD35C}" type="sibTrans" cxnId="{CABD4E4A-FED3-417E-B200-D963E8B9C85D}">
      <dgm:prSet/>
      <dgm:spPr/>
      <dgm:t>
        <a:bodyPr/>
        <a:lstStyle/>
        <a:p>
          <a:endParaRPr lang="en-US"/>
        </a:p>
      </dgm:t>
    </dgm:pt>
    <dgm:pt modelId="{1A934E15-67E2-4BA1-822F-0DC02D26C335}" type="pres">
      <dgm:prSet presAssocID="{E539ED08-5A9B-4FFD-8038-4F84035B65FE}" presName="linear" presStyleCnt="0">
        <dgm:presLayoutVars>
          <dgm:animLvl val="lvl"/>
          <dgm:resizeHandles val="exact"/>
        </dgm:presLayoutVars>
      </dgm:prSet>
      <dgm:spPr/>
      <dgm:t>
        <a:bodyPr/>
        <a:lstStyle/>
        <a:p>
          <a:endParaRPr lang="en-US"/>
        </a:p>
      </dgm:t>
    </dgm:pt>
    <dgm:pt modelId="{248CE16E-AC46-4CA5-B011-DECC9F1776FE}" type="pres">
      <dgm:prSet presAssocID="{FAAB3ACF-087D-4B56-AEFA-DA4BC061FB00}" presName="parentText" presStyleLbl="node1" presStyleIdx="0" presStyleCnt="1" custLinFactNeighborX="-10938" custLinFactNeighborY="6208">
        <dgm:presLayoutVars>
          <dgm:chMax val="0"/>
          <dgm:bulletEnabled val="1"/>
        </dgm:presLayoutVars>
      </dgm:prSet>
      <dgm:spPr/>
      <dgm:t>
        <a:bodyPr/>
        <a:lstStyle/>
        <a:p>
          <a:endParaRPr lang="en-US"/>
        </a:p>
      </dgm:t>
    </dgm:pt>
  </dgm:ptLst>
  <dgm:cxnLst>
    <dgm:cxn modelId="{CABD4E4A-FED3-417E-B200-D963E8B9C85D}" srcId="{E539ED08-5A9B-4FFD-8038-4F84035B65FE}" destId="{FAAB3ACF-087D-4B56-AEFA-DA4BC061FB00}" srcOrd="0" destOrd="0" parTransId="{CF435A0B-C1D0-4FCD-839E-4425A7672314}" sibTransId="{F8DDC751-BD52-4C94-BA23-FA2CC6AFD35C}"/>
    <dgm:cxn modelId="{1EEE7450-CE18-427A-BDED-50BD824B5CF1}" type="presOf" srcId="{FAAB3ACF-087D-4B56-AEFA-DA4BC061FB00}" destId="{248CE16E-AC46-4CA5-B011-DECC9F1776FE}" srcOrd="0" destOrd="0" presId="urn:microsoft.com/office/officeart/2005/8/layout/vList2"/>
    <dgm:cxn modelId="{E0D9AA2F-CACB-48C3-899D-8FB64BD678F0}" type="presOf" srcId="{E539ED08-5A9B-4FFD-8038-4F84035B65FE}" destId="{1A934E15-67E2-4BA1-822F-0DC02D26C335}" srcOrd="0" destOrd="0" presId="urn:microsoft.com/office/officeart/2005/8/layout/vList2"/>
    <dgm:cxn modelId="{B11A799A-7A65-4492-937D-83B952A6B597}" type="presParOf" srcId="{1A934E15-67E2-4BA1-822F-0DC02D26C335}" destId="{248CE16E-AC46-4CA5-B011-DECC9F1776FE}" srcOrd="0" destOrd="0" presId="urn:microsoft.com/office/officeart/2005/8/layout/vList2"/>
  </dgm:cxnLst>
  <dgm:bg/>
  <dgm:whole/>
</dgm:dataModel>
</file>

<file path=ppt/diagrams/data12.xml><?xml version="1.0" encoding="utf-8"?>
<dgm:dataModel xmlns:dgm="http://schemas.openxmlformats.org/drawingml/2006/diagram" xmlns:a="http://schemas.openxmlformats.org/drawingml/2006/main">
  <dgm:ptLst>
    <dgm:pt modelId="{B75EA44E-B2A1-4B18-B286-01AD8884A6E1}" type="doc">
      <dgm:prSet loTypeId="urn:microsoft.com/office/officeart/2005/8/layout/hierarchy4" loCatId="hierarchy" qsTypeId="urn:microsoft.com/office/officeart/2005/8/quickstyle/3d2" qsCatId="3D" csTypeId="urn:microsoft.com/office/officeart/2005/8/colors/accent2_2" csCatId="accent2" phldr="1"/>
      <dgm:spPr/>
      <dgm:t>
        <a:bodyPr/>
        <a:lstStyle/>
        <a:p>
          <a:endParaRPr lang="en-US"/>
        </a:p>
      </dgm:t>
    </dgm:pt>
    <dgm:pt modelId="{801A08B0-40E6-4546-B5A3-DBE9E695F0D2}">
      <dgm:prSet phldrT="[Text]"/>
      <dgm:spPr/>
      <dgm:t>
        <a:bodyPr/>
        <a:lstStyle/>
        <a:p>
          <a:r>
            <a:rPr lang="en-US" dirty="0" smtClean="0"/>
            <a:t>INTEREST ON TAX LIABILITY</a:t>
          </a:r>
          <a:endParaRPr lang="en-US" dirty="0"/>
        </a:p>
      </dgm:t>
    </dgm:pt>
    <dgm:pt modelId="{637F0288-2ED4-4DCC-9A80-F7AD0F5A67D8}" type="parTrans" cxnId="{B3971655-FAF3-470B-85BB-FEDECDB47834}">
      <dgm:prSet/>
      <dgm:spPr/>
      <dgm:t>
        <a:bodyPr/>
        <a:lstStyle/>
        <a:p>
          <a:endParaRPr lang="en-US"/>
        </a:p>
      </dgm:t>
    </dgm:pt>
    <dgm:pt modelId="{7759A25D-494D-453F-9B41-4415E0A6B411}" type="sibTrans" cxnId="{B3971655-FAF3-470B-85BB-FEDECDB47834}">
      <dgm:prSet/>
      <dgm:spPr/>
      <dgm:t>
        <a:bodyPr/>
        <a:lstStyle/>
        <a:p>
          <a:endParaRPr lang="en-US"/>
        </a:p>
      </dgm:t>
    </dgm:pt>
    <dgm:pt modelId="{9D42D3D3-5B87-4DD0-AD0A-1C858D8CBD92}">
      <dgm:prSet phldrT="[Text]"/>
      <dgm:spPr/>
      <dgm:t>
        <a:bodyPr/>
        <a:lstStyle/>
        <a:p>
          <a:r>
            <a:rPr lang="en-US" dirty="0" err="1" smtClean="0"/>
            <a:t>Payably</a:t>
          </a:r>
          <a:r>
            <a:rPr lang="en-US" dirty="0" smtClean="0"/>
            <a:t> by </a:t>
          </a:r>
          <a:r>
            <a:rPr lang="en-US" dirty="0" err="1" smtClean="0"/>
            <a:t>Assesse</a:t>
          </a:r>
          <a:endParaRPr lang="en-US" dirty="0"/>
        </a:p>
      </dgm:t>
    </dgm:pt>
    <dgm:pt modelId="{C9154357-C7DD-46FF-8A5E-BB9843C26C4F}" type="parTrans" cxnId="{1F400511-DE0B-4B19-98E3-1144433BFF6B}">
      <dgm:prSet/>
      <dgm:spPr/>
      <dgm:t>
        <a:bodyPr/>
        <a:lstStyle/>
        <a:p>
          <a:endParaRPr lang="en-US"/>
        </a:p>
      </dgm:t>
    </dgm:pt>
    <dgm:pt modelId="{DD6583D8-4FEF-433D-845F-1E9516EDB0B4}" type="sibTrans" cxnId="{1F400511-DE0B-4B19-98E3-1144433BFF6B}">
      <dgm:prSet/>
      <dgm:spPr/>
      <dgm:t>
        <a:bodyPr/>
        <a:lstStyle/>
        <a:p>
          <a:endParaRPr lang="en-US"/>
        </a:p>
      </dgm:t>
    </dgm:pt>
    <dgm:pt modelId="{3A8C27FA-7994-48BC-A9F0-11D7C1760015}">
      <dgm:prSet phldrT="[Text]"/>
      <dgm:spPr/>
      <dgm:t>
        <a:bodyPr/>
        <a:lstStyle/>
        <a:p>
          <a:pPr rtl="0"/>
          <a:r>
            <a:rPr kumimoji="0" lang="en-US" b="0" i="0" u="none" strike="noStrike" cap="none" normalizeH="0" baseline="0" dirty="0" smtClean="0">
              <a:ln/>
              <a:effectLst/>
              <a:latin typeface="Times New Roman" pitchFamily="18" charset="0"/>
            </a:rPr>
            <a:t>Section </a:t>
          </a:r>
          <a:r>
            <a:rPr kumimoji="0" lang="en-US" b="0" i="0" u="none" strike="noStrike" cap="none" normalizeH="0" baseline="0" smtClean="0">
              <a:ln/>
              <a:effectLst/>
              <a:latin typeface="Times New Roman" pitchFamily="18" charset="0"/>
            </a:rPr>
            <a:t>234A </a:t>
          </a:r>
          <a:endParaRPr lang="en-US" dirty="0"/>
        </a:p>
      </dgm:t>
    </dgm:pt>
    <dgm:pt modelId="{807ECB95-FB45-4BD0-9453-9BE849EC8764}" type="parTrans" cxnId="{A56F879E-AE21-4FF7-BF7D-4EB1577B9FC5}">
      <dgm:prSet/>
      <dgm:spPr/>
      <dgm:t>
        <a:bodyPr/>
        <a:lstStyle/>
        <a:p>
          <a:endParaRPr lang="en-US"/>
        </a:p>
      </dgm:t>
    </dgm:pt>
    <dgm:pt modelId="{878FE9D3-FA5B-48E0-8883-374C798AD822}" type="sibTrans" cxnId="{A56F879E-AE21-4FF7-BF7D-4EB1577B9FC5}">
      <dgm:prSet/>
      <dgm:spPr/>
      <dgm:t>
        <a:bodyPr/>
        <a:lstStyle/>
        <a:p>
          <a:endParaRPr lang="en-US"/>
        </a:p>
      </dgm:t>
    </dgm:pt>
    <dgm:pt modelId="{8628B35C-C073-4DC8-BE93-1B6AF4CE3407}">
      <dgm:prSet phldrT="[Text]"/>
      <dgm:spPr/>
      <dgm:t>
        <a:bodyPr/>
        <a:lstStyle/>
        <a:p>
          <a:pPr rtl="0"/>
          <a:r>
            <a:rPr kumimoji="0" lang="en-US" b="0" i="0" u="none" strike="noStrike" cap="none" normalizeH="0" baseline="0" smtClean="0">
              <a:ln/>
              <a:effectLst/>
              <a:latin typeface="Times New Roman" pitchFamily="18" charset="0"/>
            </a:rPr>
            <a:t>Section 234B</a:t>
          </a:r>
          <a:endParaRPr kumimoji="0" lang="en-US" b="0" i="0" u="none" strike="noStrike" cap="none" normalizeH="0" baseline="0" dirty="0" smtClean="0">
            <a:ln/>
            <a:effectLst/>
            <a:latin typeface="Times New Roman" pitchFamily="18" charset="0"/>
          </a:endParaRPr>
        </a:p>
      </dgm:t>
    </dgm:pt>
    <dgm:pt modelId="{C995B0AD-9653-42E9-8E3D-896375A6B0D4}" type="parTrans" cxnId="{2BACFE2F-C6BC-4082-8E78-AD44A854BF88}">
      <dgm:prSet/>
      <dgm:spPr/>
      <dgm:t>
        <a:bodyPr/>
        <a:lstStyle/>
        <a:p>
          <a:endParaRPr lang="en-US"/>
        </a:p>
      </dgm:t>
    </dgm:pt>
    <dgm:pt modelId="{85CF1EA3-8E69-4D47-BEC7-0ABAC0E667DB}" type="sibTrans" cxnId="{2BACFE2F-C6BC-4082-8E78-AD44A854BF88}">
      <dgm:prSet/>
      <dgm:spPr/>
      <dgm:t>
        <a:bodyPr/>
        <a:lstStyle/>
        <a:p>
          <a:endParaRPr lang="en-US"/>
        </a:p>
      </dgm:t>
    </dgm:pt>
    <dgm:pt modelId="{C68B39CE-FC0A-40E5-9706-EB828D602B85}">
      <dgm:prSet phldrT="[Text]"/>
      <dgm:spPr/>
      <dgm:t>
        <a:bodyPr/>
        <a:lstStyle/>
        <a:p>
          <a:r>
            <a:rPr lang="en-US" dirty="0" smtClean="0"/>
            <a:t>Receivable by </a:t>
          </a:r>
          <a:r>
            <a:rPr lang="en-US" dirty="0" err="1" smtClean="0"/>
            <a:t>Assesse</a:t>
          </a:r>
          <a:endParaRPr lang="en-US" dirty="0"/>
        </a:p>
      </dgm:t>
    </dgm:pt>
    <dgm:pt modelId="{346D957A-97A5-461A-BE1B-7450BCD5E1FE}" type="parTrans" cxnId="{F32A63D6-BF3B-4637-A623-9074F045E2C5}">
      <dgm:prSet/>
      <dgm:spPr/>
      <dgm:t>
        <a:bodyPr/>
        <a:lstStyle/>
        <a:p>
          <a:endParaRPr lang="en-US"/>
        </a:p>
      </dgm:t>
    </dgm:pt>
    <dgm:pt modelId="{FD05F91D-7302-4AD6-9AC3-C1F89F6F1787}" type="sibTrans" cxnId="{F32A63D6-BF3B-4637-A623-9074F045E2C5}">
      <dgm:prSet/>
      <dgm:spPr/>
      <dgm:t>
        <a:bodyPr/>
        <a:lstStyle/>
        <a:p>
          <a:endParaRPr lang="en-US"/>
        </a:p>
      </dgm:t>
    </dgm:pt>
    <dgm:pt modelId="{74056C82-2DBC-4822-AB08-A4FA93081F01}">
      <dgm:prSet phldrT="[Text]"/>
      <dgm:spPr/>
      <dgm:t>
        <a:bodyPr/>
        <a:lstStyle/>
        <a:p>
          <a:pPr rtl="0"/>
          <a:r>
            <a:rPr kumimoji="0" lang="en-US" b="0" i="0" u="none" strike="noStrike" cap="none" normalizeH="0" baseline="0" dirty="0" smtClean="0">
              <a:ln/>
              <a:effectLst/>
              <a:latin typeface="Times New Roman" pitchFamily="18" charset="0"/>
            </a:rPr>
            <a:t>Section 244A</a:t>
          </a:r>
          <a:endParaRPr lang="en-US" dirty="0"/>
        </a:p>
      </dgm:t>
    </dgm:pt>
    <dgm:pt modelId="{B480541A-9DE3-46AF-AC1B-9852C519AF8C}" type="parTrans" cxnId="{8BB6D5EE-AF11-4FCA-9C8E-242DA0B48DF3}">
      <dgm:prSet/>
      <dgm:spPr/>
      <dgm:t>
        <a:bodyPr/>
        <a:lstStyle/>
        <a:p>
          <a:endParaRPr lang="en-US"/>
        </a:p>
      </dgm:t>
    </dgm:pt>
    <dgm:pt modelId="{A988B891-0099-4755-B830-16C17EFAADF6}" type="sibTrans" cxnId="{8BB6D5EE-AF11-4FCA-9C8E-242DA0B48DF3}">
      <dgm:prSet/>
      <dgm:spPr/>
      <dgm:t>
        <a:bodyPr/>
        <a:lstStyle/>
        <a:p>
          <a:endParaRPr lang="en-US"/>
        </a:p>
      </dgm:t>
    </dgm:pt>
    <dgm:pt modelId="{60AEF134-D84F-4321-97B0-73A5F4EB898E}">
      <dgm:prSet phldrT="[Text]"/>
      <dgm:spPr/>
      <dgm:t>
        <a:bodyPr/>
        <a:lstStyle/>
        <a:p>
          <a:pPr rtl="0"/>
          <a:r>
            <a:rPr kumimoji="0" lang="en-US" b="0" i="0" u="none" strike="noStrike" cap="none" normalizeH="0" baseline="0" smtClean="0">
              <a:ln/>
              <a:effectLst/>
              <a:latin typeface="Times New Roman" pitchFamily="18" charset="0"/>
            </a:rPr>
            <a:t>Section 220(2)</a:t>
          </a:r>
          <a:endParaRPr kumimoji="0" lang="en-US" b="0" i="0" u="none" strike="noStrike" cap="none" normalizeH="0" baseline="0" dirty="0" smtClean="0">
            <a:ln/>
            <a:effectLst/>
            <a:latin typeface="Times New Roman" pitchFamily="18" charset="0"/>
          </a:endParaRPr>
        </a:p>
      </dgm:t>
    </dgm:pt>
    <dgm:pt modelId="{8794252A-4E57-4DE8-B297-10A7EB081F1A}" type="parTrans" cxnId="{0FC26619-FAFA-459D-9F2B-D025F2148623}">
      <dgm:prSet/>
      <dgm:spPr/>
      <dgm:t>
        <a:bodyPr/>
        <a:lstStyle/>
        <a:p>
          <a:endParaRPr lang="en-US"/>
        </a:p>
      </dgm:t>
    </dgm:pt>
    <dgm:pt modelId="{0BB793F5-BA8E-4637-8894-76D5CB51907A}" type="sibTrans" cxnId="{0FC26619-FAFA-459D-9F2B-D025F2148623}">
      <dgm:prSet/>
      <dgm:spPr/>
      <dgm:t>
        <a:bodyPr/>
        <a:lstStyle/>
        <a:p>
          <a:endParaRPr lang="en-US"/>
        </a:p>
      </dgm:t>
    </dgm:pt>
    <dgm:pt modelId="{71FDF95F-C658-42CA-9990-DD2160992191}">
      <dgm:prSet phldrT="[Text]"/>
      <dgm:spPr/>
      <dgm:t>
        <a:bodyPr/>
        <a:lstStyle/>
        <a:p>
          <a:pPr rtl="0"/>
          <a:r>
            <a:rPr kumimoji="0" lang="en-US" b="0" i="0" u="none" strike="noStrike" cap="none" normalizeH="0" baseline="0" smtClean="0">
              <a:ln/>
              <a:effectLst/>
              <a:latin typeface="Times New Roman" pitchFamily="18" charset="0"/>
            </a:rPr>
            <a:t>Section 234C</a:t>
          </a:r>
          <a:endParaRPr kumimoji="0" lang="en-US" b="0" i="0" u="none" strike="noStrike" cap="none" normalizeH="0" baseline="0" dirty="0" smtClean="0">
            <a:ln/>
            <a:effectLst/>
            <a:latin typeface="Times New Roman" pitchFamily="18" charset="0"/>
          </a:endParaRPr>
        </a:p>
      </dgm:t>
    </dgm:pt>
    <dgm:pt modelId="{26B1D710-80C1-4A0F-A33B-9AD63AAAE393}" type="parTrans" cxnId="{B62A66CD-83DF-43C9-92DE-88A8311098BB}">
      <dgm:prSet/>
      <dgm:spPr/>
      <dgm:t>
        <a:bodyPr/>
        <a:lstStyle/>
        <a:p>
          <a:endParaRPr lang="en-US"/>
        </a:p>
      </dgm:t>
    </dgm:pt>
    <dgm:pt modelId="{4A8D9313-6EF3-4C24-A52B-EE3741E0CCF3}" type="sibTrans" cxnId="{B62A66CD-83DF-43C9-92DE-88A8311098BB}">
      <dgm:prSet/>
      <dgm:spPr/>
      <dgm:t>
        <a:bodyPr/>
        <a:lstStyle/>
        <a:p>
          <a:endParaRPr lang="en-US"/>
        </a:p>
      </dgm:t>
    </dgm:pt>
    <dgm:pt modelId="{F2CD9F22-BA78-4738-9676-47FEDC4FA75E}">
      <dgm:prSet phldrT="[Text]"/>
      <dgm:spPr/>
      <dgm:t>
        <a:bodyPr/>
        <a:lstStyle/>
        <a:p>
          <a:pPr rtl="0"/>
          <a:r>
            <a:rPr kumimoji="0" lang="en-US" b="0" i="0" u="none" strike="noStrike" cap="none" normalizeH="0" baseline="0" smtClean="0">
              <a:ln/>
              <a:effectLst/>
              <a:latin typeface="Times New Roman" pitchFamily="18" charset="0"/>
            </a:rPr>
            <a:t>Section 234D</a:t>
          </a:r>
          <a:endParaRPr kumimoji="0" lang="en-US" b="0" i="0" u="none" strike="noStrike" cap="none" normalizeH="0" baseline="0" dirty="0" smtClean="0">
            <a:ln/>
            <a:effectLst/>
            <a:latin typeface="Times New Roman" pitchFamily="18" charset="0"/>
          </a:endParaRPr>
        </a:p>
      </dgm:t>
    </dgm:pt>
    <dgm:pt modelId="{8D077105-B932-4B37-BB54-B854151FC6C5}" type="parTrans" cxnId="{D78ED8EB-E050-41BB-8753-F5742F050E19}">
      <dgm:prSet/>
      <dgm:spPr/>
      <dgm:t>
        <a:bodyPr/>
        <a:lstStyle/>
        <a:p>
          <a:endParaRPr lang="en-US"/>
        </a:p>
      </dgm:t>
    </dgm:pt>
    <dgm:pt modelId="{66C22F00-1F55-4AC3-A76E-1EBFDA54FD38}" type="sibTrans" cxnId="{D78ED8EB-E050-41BB-8753-F5742F050E19}">
      <dgm:prSet/>
      <dgm:spPr/>
      <dgm:t>
        <a:bodyPr/>
        <a:lstStyle/>
        <a:p>
          <a:endParaRPr lang="en-US"/>
        </a:p>
      </dgm:t>
    </dgm:pt>
    <dgm:pt modelId="{F320482E-49BF-4D0E-B12D-623EC61F6970}" type="pres">
      <dgm:prSet presAssocID="{B75EA44E-B2A1-4B18-B286-01AD8884A6E1}" presName="Name0" presStyleCnt="0">
        <dgm:presLayoutVars>
          <dgm:chPref val="1"/>
          <dgm:dir/>
          <dgm:animOne val="branch"/>
          <dgm:animLvl val="lvl"/>
          <dgm:resizeHandles/>
        </dgm:presLayoutVars>
      </dgm:prSet>
      <dgm:spPr/>
      <dgm:t>
        <a:bodyPr/>
        <a:lstStyle/>
        <a:p>
          <a:endParaRPr lang="en-US"/>
        </a:p>
      </dgm:t>
    </dgm:pt>
    <dgm:pt modelId="{6A454D7F-BB94-4F90-AC2B-E72589AA97E7}" type="pres">
      <dgm:prSet presAssocID="{801A08B0-40E6-4546-B5A3-DBE9E695F0D2}" presName="vertOne" presStyleCnt="0"/>
      <dgm:spPr/>
    </dgm:pt>
    <dgm:pt modelId="{F621884B-98C6-4D21-99F6-D507A810B49E}" type="pres">
      <dgm:prSet presAssocID="{801A08B0-40E6-4546-B5A3-DBE9E695F0D2}" presName="txOne" presStyleLbl="node0" presStyleIdx="0" presStyleCnt="1" custScaleY="48819">
        <dgm:presLayoutVars>
          <dgm:chPref val="3"/>
        </dgm:presLayoutVars>
      </dgm:prSet>
      <dgm:spPr/>
      <dgm:t>
        <a:bodyPr/>
        <a:lstStyle/>
        <a:p>
          <a:endParaRPr lang="en-US"/>
        </a:p>
      </dgm:t>
    </dgm:pt>
    <dgm:pt modelId="{0C1451D0-4A1C-4590-B776-600776B926CF}" type="pres">
      <dgm:prSet presAssocID="{801A08B0-40E6-4546-B5A3-DBE9E695F0D2}" presName="parTransOne" presStyleCnt="0"/>
      <dgm:spPr/>
    </dgm:pt>
    <dgm:pt modelId="{79E07923-9A25-43F3-971B-1135A5CB39BA}" type="pres">
      <dgm:prSet presAssocID="{801A08B0-40E6-4546-B5A3-DBE9E695F0D2}" presName="horzOne" presStyleCnt="0"/>
      <dgm:spPr/>
    </dgm:pt>
    <dgm:pt modelId="{84BF1B44-EA33-4AC9-A9B2-5EC1B44452B8}" type="pres">
      <dgm:prSet presAssocID="{9D42D3D3-5B87-4DD0-AD0A-1C858D8CBD92}" presName="vertTwo" presStyleCnt="0"/>
      <dgm:spPr/>
    </dgm:pt>
    <dgm:pt modelId="{DA901F1C-CCB4-4EA2-B319-1834E1F24FCB}" type="pres">
      <dgm:prSet presAssocID="{9D42D3D3-5B87-4DD0-AD0A-1C858D8CBD92}" presName="txTwo" presStyleLbl="node2" presStyleIdx="0" presStyleCnt="2">
        <dgm:presLayoutVars>
          <dgm:chPref val="3"/>
        </dgm:presLayoutVars>
      </dgm:prSet>
      <dgm:spPr/>
      <dgm:t>
        <a:bodyPr/>
        <a:lstStyle/>
        <a:p>
          <a:endParaRPr lang="en-US"/>
        </a:p>
      </dgm:t>
    </dgm:pt>
    <dgm:pt modelId="{71B08262-4927-4181-84AF-DDB9AF4FE3B3}" type="pres">
      <dgm:prSet presAssocID="{9D42D3D3-5B87-4DD0-AD0A-1C858D8CBD92}" presName="parTransTwo" presStyleCnt="0"/>
      <dgm:spPr/>
    </dgm:pt>
    <dgm:pt modelId="{61DA96A2-C0A0-423D-BDD5-3209B402E3DC}" type="pres">
      <dgm:prSet presAssocID="{9D42D3D3-5B87-4DD0-AD0A-1C858D8CBD92}" presName="horzTwo" presStyleCnt="0"/>
      <dgm:spPr/>
    </dgm:pt>
    <dgm:pt modelId="{194C1928-9696-413E-859D-A4FA14B67436}" type="pres">
      <dgm:prSet presAssocID="{3A8C27FA-7994-48BC-A9F0-11D7C1760015}" presName="vertThree" presStyleCnt="0"/>
      <dgm:spPr/>
    </dgm:pt>
    <dgm:pt modelId="{2DADDBC4-46A7-41C2-846D-02DDCF249FC0}" type="pres">
      <dgm:prSet presAssocID="{3A8C27FA-7994-48BC-A9F0-11D7C1760015}" presName="txThree" presStyleLbl="node3" presStyleIdx="0" presStyleCnt="6">
        <dgm:presLayoutVars>
          <dgm:chPref val="3"/>
        </dgm:presLayoutVars>
      </dgm:prSet>
      <dgm:spPr/>
      <dgm:t>
        <a:bodyPr/>
        <a:lstStyle/>
        <a:p>
          <a:endParaRPr lang="en-US"/>
        </a:p>
      </dgm:t>
    </dgm:pt>
    <dgm:pt modelId="{43C4C045-816A-44AB-8D10-9503693BCB83}" type="pres">
      <dgm:prSet presAssocID="{3A8C27FA-7994-48BC-A9F0-11D7C1760015}" presName="horzThree" presStyleCnt="0"/>
      <dgm:spPr/>
    </dgm:pt>
    <dgm:pt modelId="{57F5FE7A-DDDA-4E81-AAEF-AA3754409FFC}" type="pres">
      <dgm:prSet presAssocID="{878FE9D3-FA5B-48E0-8883-374C798AD822}" presName="sibSpaceThree" presStyleCnt="0"/>
      <dgm:spPr/>
    </dgm:pt>
    <dgm:pt modelId="{1736306C-02E5-4434-8B5E-478719E2D9F9}" type="pres">
      <dgm:prSet presAssocID="{8628B35C-C073-4DC8-BE93-1B6AF4CE3407}" presName="vertThree" presStyleCnt="0"/>
      <dgm:spPr/>
    </dgm:pt>
    <dgm:pt modelId="{CD70300D-772F-4907-A1AA-7A1A6E415D35}" type="pres">
      <dgm:prSet presAssocID="{8628B35C-C073-4DC8-BE93-1B6AF4CE3407}" presName="txThree" presStyleLbl="node3" presStyleIdx="1" presStyleCnt="6">
        <dgm:presLayoutVars>
          <dgm:chPref val="3"/>
        </dgm:presLayoutVars>
      </dgm:prSet>
      <dgm:spPr/>
      <dgm:t>
        <a:bodyPr/>
        <a:lstStyle/>
        <a:p>
          <a:endParaRPr lang="en-US"/>
        </a:p>
      </dgm:t>
    </dgm:pt>
    <dgm:pt modelId="{AB5028C6-51D6-42CD-99CA-70A0016BB4C7}" type="pres">
      <dgm:prSet presAssocID="{8628B35C-C073-4DC8-BE93-1B6AF4CE3407}" presName="horzThree" presStyleCnt="0"/>
      <dgm:spPr/>
    </dgm:pt>
    <dgm:pt modelId="{73DEF3A1-6898-4B51-A425-3D88172DAEDD}" type="pres">
      <dgm:prSet presAssocID="{85CF1EA3-8E69-4D47-BEC7-0ABAC0E667DB}" presName="sibSpaceThree" presStyleCnt="0"/>
      <dgm:spPr/>
    </dgm:pt>
    <dgm:pt modelId="{EBB2198A-7E03-47FA-AD2F-3DD4514F2774}" type="pres">
      <dgm:prSet presAssocID="{71FDF95F-C658-42CA-9990-DD2160992191}" presName="vertThree" presStyleCnt="0"/>
      <dgm:spPr/>
    </dgm:pt>
    <dgm:pt modelId="{1FD4AC0A-C1CC-4C61-B5EC-3125DBC7E5DC}" type="pres">
      <dgm:prSet presAssocID="{71FDF95F-C658-42CA-9990-DD2160992191}" presName="txThree" presStyleLbl="node3" presStyleIdx="2" presStyleCnt="6">
        <dgm:presLayoutVars>
          <dgm:chPref val="3"/>
        </dgm:presLayoutVars>
      </dgm:prSet>
      <dgm:spPr/>
      <dgm:t>
        <a:bodyPr/>
        <a:lstStyle/>
        <a:p>
          <a:endParaRPr lang="en-US"/>
        </a:p>
      </dgm:t>
    </dgm:pt>
    <dgm:pt modelId="{5B4DD8EA-7AD9-45BA-9408-BC28484649B3}" type="pres">
      <dgm:prSet presAssocID="{71FDF95F-C658-42CA-9990-DD2160992191}" presName="horzThree" presStyleCnt="0"/>
      <dgm:spPr/>
    </dgm:pt>
    <dgm:pt modelId="{0306838D-5FB6-4B17-B27F-8D51B6F65AF3}" type="pres">
      <dgm:prSet presAssocID="{4A8D9313-6EF3-4C24-A52B-EE3741E0CCF3}" presName="sibSpaceThree" presStyleCnt="0"/>
      <dgm:spPr/>
    </dgm:pt>
    <dgm:pt modelId="{87062775-3394-42D2-BCE8-46858FF009E0}" type="pres">
      <dgm:prSet presAssocID="{F2CD9F22-BA78-4738-9676-47FEDC4FA75E}" presName="vertThree" presStyleCnt="0"/>
      <dgm:spPr/>
    </dgm:pt>
    <dgm:pt modelId="{483A5F46-395C-4D6B-BF8D-C23B1ECF5227}" type="pres">
      <dgm:prSet presAssocID="{F2CD9F22-BA78-4738-9676-47FEDC4FA75E}" presName="txThree" presStyleLbl="node3" presStyleIdx="3" presStyleCnt="6">
        <dgm:presLayoutVars>
          <dgm:chPref val="3"/>
        </dgm:presLayoutVars>
      </dgm:prSet>
      <dgm:spPr/>
      <dgm:t>
        <a:bodyPr/>
        <a:lstStyle/>
        <a:p>
          <a:endParaRPr lang="en-US"/>
        </a:p>
      </dgm:t>
    </dgm:pt>
    <dgm:pt modelId="{199E6D44-724E-43C5-9CA7-76A5ED502D53}" type="pres">
      <dgm:prSet presAssocID="{F2CD9F22-BA78-4738-9676-47FEDC4FA75E}" presName="horzThree" presStyleCnt="0"/>
      <dgm:spPr/>
    </dgm:pt>
    <dgm:pt modelId="{ACA54D8A-281F-4CDA-933D-32A425540E38}" type="pres">
      <dgm:prSet presAssocID="{66C22F00-1F55-4AC3-A76E-1EBFDA54FD38}" presName="sibSpaceThree" presStyleCnt="0"/>
      <dgm:spPr/>
    </dgm:pt>
    <dgm:pt modelId="{AF582EB8-E867-4E25-89BB-B2F6FE502CD6}" type="pres">
      <dgm:prSet presAssocID="{60AEF134-D84F-4321-97B0-73A5F4EB898E}" presName="vertThree" presStyleCnt="0"/>
      <dgm:spPr/>
    </dgm:pt>
    <dgm:pt modelId="{904082E5-F5A7-41D1-A190-38AA6C41FA18}" type="pres">
      <dgm:prSet presAssocID="{60AEF134-D84F-4321-97B0-73A5F4EB898E}" presName="txThree" presStyleLbl="node3" presStyleIdx="4" presStyleCnt="6">
        <dgm:presLayoutVars>
          <dgm:chPref val="3"/>
        </dgm:presLayoutVars>
      </dgm:prSet>
      <dgm:spPr/>
      <dgm:t>
        <a:bodyPr/>
        <a:lstStyle/>
        <a:p>
          <a:endParaRPr lang="en-US"/>
        </a:p>
      </dgm:t>
    </dgm:pt>
    <dgm:pt modelId="{CDA836D0-DDAC-4297-952A-A929FA53B5D4}" type="pres">
      <dgm:prSet presAssocID="{60AEF134-D84F-4321-97B0-73A5F4EB898E}" presName="horzThree" presStyleCnt="0"/>
      <dgm:spPr/>
    </dgm:pt>
    <dgm:pt modelId="{A46DC8FD-9C33-46B2-97C5-25EC144FCE68}" type="pres">
      <dgm:prSet presAssocID="{DD6583D8-4FEF-433D-845F-1E9516EDB0B4}" presName="sibSpaceTwo" presStyleCnt="0"/>
      <dgm:spPr/>
    </dgm:pt>
    <dgm:pt modelId="{E8017D99-F2E8-41E0-87E3-F5B9AA2CC90F}" type="pres">
      <dgm:prSet presAssocID="{C68B39CE-FC0A-40E5-9706-EB828D602B85}" presName="vertTwo" presStyleCnt="0"/>
      <dgm:spPr/>
    </dgm:pt>
    <dgm:pt modelId="{E160DC93-F125-42E0-B165-7BE4E0C7635A}" type="pres">
      <dgm:prSet presAssocID="{C68B39CE-FC0A-40E5-9706-EB828D602B85}" presName="txTwo" presStyleLbl="node2" presStyleIdx="1" presStyleCnt="2">
        <dgm:presLayoutVars>
          <dgm:chPref val="3"/>
        </dgm:presLayoutVars>
      </dgm:prSet>
      <dgm:spPr/>
      <dgm:t>
        <a:bodyPr/>
        <a:lstStyle/>
        <a:p>
          <a:endParaRPr lang="en-US"/>
        </a:p>
      </dgm:t>
    </dgm:pt>
    <dgm:pt modelId="{0F095163-A6EC-4F73-A743-D2539E1FB508}" type="pres">
      <dgm:prSet presAssocID="{C68B39CE-FC0A-40E5-9706-EB828D602B85}" presName="parTransTwo" presStyleCnt="0"/>
      <dgm:spPr/>
    </dgm:pt>
    <dgm:pt modelId="{62FC012B-C61E-48A8-ACCC-5106E62B5D49}" type="pres">
      <dgm:prSet presAssocID="{C68B39CE-FC0A-40E5-9706-EB828D602B85}" presName="horzTwo" presStyleCnt="0"/>
      <dgm:spPr/>
    </dgm:pt>
    <dgm:pt modelId="{E008FAD1-D9A9-48E2-B872-30CAF68BADE5}" type="pres">
      <dgm:prSet presAssocID="{74056C82-2DBC-4822-AB08-A4FA93081F01}" presName="vertThree" presStyleCnt="0"/>
      <dgm:spPr/>
    </dgm:pt>
    <dgm:pt modelId="{8CF5A2A0-B71B-4935-A8F9-1C5CFFAA1226}" type="pres">
      <dgm:prSet presAssocID="{74056C82-2DBC-4822-AB08-A4FA93081F01}" presName="txThree" presStyleLbl="node3" presStyleIdx="5" presStyleCnt="6">
        <dgm:presLayoutVars>
          <dgm:chPref val="3"/>
        </dgm:presLayoutVars>
      </dgm:prSet>
      <dgm:spPr/>
      <dgm:t>
        <a:bodyPr/>
        <a:lstStyle/>
        <a:p>
          <a:endParaRPr lang="en-US"/>
        </a:p>
      </dgm:t>
    </dgm:pt>
    <dgm:pt modelId="{B4DBDACF-EB26-46E5-99F6-B209DAE9EFB7}" type="pres">
      <dgm:prSet presAssocID="{74056C82-2DBC-4822-AB08-A4FA93081F01}" presName="horzThree" presStyleCnt="0"/>
      <dgm:spPr/>
    </dgm:pt>
  </dgm:ptLst>
  <dgm:cxnLst>
    <dgm:cxn modelId="{F32A63D6-BF3B-4637-A623-9074F045E2C5}" srcId="{801A08B0-40E6-4546-B5A3-DBE9E695F0D2}" destId="{C68B39CE-FC0A-40E5-9706-EB828D602B85}" srcOrd="1" destOrd="0" parTransId="{346D957A-97A5-461A-BE1B-7450BCD5E1FE}" sibTransId="{FD05F91D-7302-4AD6-9AC3-C1F89F6F1787}"/>
    <dgm:cxn modelId="{0FC26619-FAFA-459D-9F2B-D025F2148623}" srcId="{9D42D3D3-5B87-4DD0-AD0A-1C858D8CBD92}" destId="{60AEF134-D84F-4321-97B0-73A5F4EB898E}" srcOrd="4" destOrd="0" parTransId="{8794252A-4E57-4DE8-B297-10A7EB081F1A}" sibTransId="{0BB793F5-BA8E-4637-8894-76D5CB51907A}"/>
    <dgm:cxn modelId="{45442F51-1FC2-4F57-BE26-17EFB90D2B5C}" type="presOf" srcId="{C68B39CE-FC0A-40E5-9706-EB828D602B85}" destId="{E160DC93-F125-42E0-B165-7BE4E0C7635A}" srcOrd="0" destOrd="0" presId="urn:microsoft.com/office/officeart/2005/8/layout/hierarchy4"/>
    <dgm:cxn modelId="{1F400511-DE0B-4B19-98E3-1144433BFF6B}" srcId="{801A08B0-40E6-4546-B5A3-DBE9E695F0D2}" destId="{9D42D3D3-5B87-4DD0-AD0A-1C858D8CBD92}" srcOrd="0" destOrd="0" parTransId="{C9154357-C7DD-46FF-8A5E-BB9843C26C4F}" sibTransId="{DD6583D8-4FEF-433D-845F-1E9516EDB0B4}"/>
    <dgm:cxn modelId="{0E4AFCEB-32E3-49DF-9A3C-026607774035}" type="presOf" srcId="{B75EA44E-B2A1-4B18-B286-01AD8884A6E1}" destId="{F320482E-49BF-4D0E-B12D-623EC61F6970}" srcOrd="0" destOrd="0" presId="urn:microsoft.com/office/officeart/2005/8/layout/hierarchy4"/>
    <dgm:cxn modelId="{D78ED8EB-E050-41BB-8753-F5742F050E19}" srcId="{9D42D3D3-5B87-4DD0-AD0A-1C858D8CBD92}" destId="{F2CD9F22-BA78-4738-9676-47FEDC4FA75E}" srcOrd="3" destOrd="0" parTransId="{8D077105-B932-4B37-BB54-B854151FC6C5}" sibTransId="{66C22F00-1F55-4AC3-A76E-1EBFDA54FD38}"/>
    <dgm:cxn modelId="{2BACFE2F-C6BC-4082-8E78-AD44A854BF88}" srcId="{9D42D3D3-5B87-4DD0-AD0A-1C858D8CBD92}" destId="{8628B35C-C073-4DC8-BE93-1B6AF4CE3407}" srcOrd="1" destOrd="0" parTransId="{C995B0AD-9653-42E9-8E3D-896375A6B0D4}" sibTransId="{85CF1EA3-8E69-4D47-BEC7-0ABAC0E667DB}"/>
    <dgm:cxn modelId="{CBCA329E-3105-4374-8015-E7C5FF378E9F}" type="presOf" srcId="{71FDF95F-C658-42CA-9990-DD2160992191}" destId="{1FD4AC0A-C1CC-4C61-B5EC-3125DBC7E5DC}" srcOrd="0" destOrd="0" presId="urn:microsoft.com/office/officeart/2005/8/layout/hierarchy4"/>
    <dgm:cxn modelId="{8BB6D5EE-AF11-4FCA-9C8E-242DA0B48DF3}" srcId="{C68B39CE-FC0A-40E5-9706-EB828D602B85}" destId="{74056C82-2DBC-4822-AB08-A4FA93081F01}" srcOrd="0" destOrd="0" parTransId="{B480541A-9DE3-46AF-AC1B-9852C519AF8C}" sibTransId="{A988B891-0099-4755-B830-16C17EFAADF6}"/>
    <dgm:cxn modelId="{B62A66CD-83DF-43C9-92DE-88A8311098BB}" srcId="{9D42D3D3-5B87-4DD0-AD0A-1C858D8CBD92}" destId="{71FDF95F-C658-42CA-9990-DD2160992191}" srcOrd="2" destOrd="0" parTransId="{26B1D710-80C1-4A0F-A33B-9AD63AAAE393}" sibTransId="{4A8D9313-6EF3-4C24-A52B-EE3741E0CCF3}"/>
    <dgm:cxn modelId="{E6337B70-87EE-4975-AC4F-222A932B8D7C}" type="presOf" srcId="{3A8C27FA-7994-48BC-A9F0-11D7C1760015}" destId="{2DADDBC4-46A7-41C2-846D-02DDCF249FC0}" srcOrd="0" destOrd="0" presId="urn:microsoft.com/office/officeart/2005/8/layout/hierarchy4"/>
    <dgm:cxn modelId="{B3971655-FAF3-470B-85BB-FEDECDB47834}" srcId="{B75EA44E-B2A1-4B18-B286-01AD8884A6E1}" destId="{801A08B0-40E6-4546-B5A3-DBE9E695F0D2}" srcOrd="0" destOrd="0" parTransId="{637F0288-2ED4-4DCC-9A80-F7AD0F5A67D8}" sibTransId="{7759A25D-494D-453F-9B41-4415E0A6B411}"/>
    <dgm:cxn modelId="{6793E3BA-954C-4F66-BED0-31F6A1626D73}" type="presOf" srcId="{8628B35C-C073-4DC8-BE93-1B6AF4CE3407}" destId="{CD70300D-772F-4907-A1AA-7A1A6E415D35}" srcOrd="0" destOrd="0" presId="urn:microsoft.com/office/officeart/2005/8/layout/hierarchy4"/>
    <dgm:cxn modelId="{72CB6779-2C60-46A9-90B7-AFAC65C9AB22}" type="presOf" srcId="{9D42D3D3-5B87-4DD0-AD0A-1C858D8CBD92}" destId="{DA901F1C-CCB4-4EA2-B319-1834E1F24FCB}" srcOrd="0" destOrd="0" presId="urn:microsoft.com/office/officeart/2005/8/layout/hierarchy4"/>
    <dgm:cxn modelId="{A56F879E-AE21-4FF7-BF7D-4EB1577B9FC5}" srcId="{9D42D3D3-5B87-4DD0-AD0A-1C858D8CBD92}" destId="{3A8C27FA-7994-48BC-A9F0-11D7C1760015}" srcOrd="0" destOrd="0" parTransId="{807ECB95-FB45-4BD0-9453-9BE849EC8764}" sibTransId="{878FE9D3-FA5B-48E0-8883-374C798AD822}"/>
    <dgm:cxn modelId="{43047D9D-5FCB-4B0E-AE61-CE84A6C5E1E3}" type="presOf" srcId="{60AEF134-D84F-4321-97B0-73A5F4EB898E}" destId="{904082E5-F5A7-41D1-A190-38AA6C41FA18}" srcOrd="0" destOrd="0" presId="urn:microsoft.com/office/officeart/2005/8/layout/hierarchy4"/>
    <dgm:cxn modelId="{026D8BD5-F68D-4B79-A2B5-4C29D7ED3321}" type="presOf" srcId="{74056C82-2DBC-4822-AB08-A4FA93081F01}" destId="{8CF5A2A0-B71B-4935-A8F9-1C5CFFAA1226}" srcOrd="0" destOrd="0" presId="urn:microsoft.com/office/officeart/2005/8/layout/hierarchy4"/>
    <dgm:cxn modelId="{5547528A-7D6B-42AC-B670-4816288D8EED}" type="presOf" srcId="{801A08B0-40E6-4546-B5A3-DBE9E695F0D2}" destId="{F621884B-98C6-4D21-99F6-D507A810B49E}" srcOrd="0" destOrd="0" presId="urn:microsoft.com/office/officeart/2005/8/layout/hierarchy4"/>
    <dgm:cxn modelId="{7B1D008D-E0F7-42A3-A284-0F8EDA29BFA6}" type="presOf" srcId="{F2CD9F22-BA78-4738-9676-47FEDC4FA75E}" destId="{483A5F46-395C-4D6B-BF8D-C23B1ECF5227}" srcOrd="0" destOrd="0" presId="urn:microsoft.com/office/officeart/2005/8/layout/hierarchy4"/>
    <dgm:cxn modelId="{1DE4BEDB-CBED-4043-9D82-CACEE5763696}" type="presParOf" srcId="{F320482E-49BF-4D0E-B12D-623EC61F6970}" destId="{6A454D7F-BB94-4F90-AC2B-E72589AA97E7}" srcOrd="0" destOrd="0" presId="urn:microsoft.com/office/officeart/2005/8/layout/hierarchy4"/>
    <dgm:cxn modelId="{B28B9928-41A0-49A2-9DAD-C2DDE3F331BF}" type="presParOf" srcId="{6A454D7F-BB94-4F90-AC2B-E72589AA97E7}" destId="{F621884B-98C6-4D21-99F6-D507A810B49E}" srcOrd="0" destOrd="0" presId="urn:microsoft.com/office/officeart/2005/8/layout/hierarchy4"/>
    <dgm:cxn modelId="{5B54C92C-80F0-4D78-A823-EC717AA02515}" type="presParOf" srcId="{6A454D7F-BB94-4F90-AC2B-E72589AA97E7}" destId="{0C1451D0-4A1C-4590-B776-600776B926CF}" srcOrd="1" destOrd="0" presId="urn:microsoft.com/office/officeart/2005/8/layout/hierarchy4"/>
    <dgm:cxn modelId="{02DFB716-76A8-4832-A6C4-835B493FCC94}" type="presParOf" srcId="{6A454D7F-BB94-4F90-AC2B-E72589AA97E7}" destId="{79E07923-9A25-43F3-971B-1135A5CB39BA}" srcOrd="2" destOrd="0" presId="urn:microsoft.com/office/officeart/2005/8/layout/hierarchy4"/>
    <dgm:cxn modelId="{736A6384-5195-48C8-9E8F-B9B890564EB8}" type="presParOf" srcId="{79E07923-9A25-43F3-971B-1135A5CB39BA}" destId="{84BF1B44-EA33-4AC9-A9B2-5EC1B44452B8}" srcOrd="0" destOrd="0" presId="urn:microsoft.com/office/officeart/2005/8/layout/hierarchy4"/>
    <dgm:cxn modelId="{B1D5A12E-9FF0-4044-B76B-EBC4023250DC}" type="presParOf" srcId="{84BF1B44-EA33-4AC9-A9B2-5EC1B44452B8}" destId="{DA901F1C-CCB4-4EA2-B319-1834E1F24FCB}" srcOrd="0" destOrd="0" presId="urn:microsoft.com/office/officeart/2005/8/layout/hierarchy4"/>
    <dgm:cxn modelId="{5E4C9F3D-B887-4B20-836E-A8DCB884F9CE}" type="presParOf" srcId="{84BF1B44-EA33-4AC9-A9B2-5EC1B44452B8}" destId="{71B08262-4927-4181-84AF-DDB9AF4FE3B3}" srcOrd="1" destOrd="0" presId="urn:microsoft.com/office/officeart/2005/8/layout/hierarchy4"/>
    <dgm:cxn modelId="{3CA9BE0E-2796-4C55-8097-CE48CA33350E}" type="presParOf" srcId="{84BF1B44-EA33-4AC9-A9B2-5EC1B44452B8}" destId="{61DA96A2-C0A0-423D-BDD5-3209B402E3DC}" srcOrd="2" destOrd="0" presId="urn:microsoft.com/office/officeart/2005/8/layout/hierarchy4"/>
    <dgm:cxn modelId="{EA93A870-3C4A-4A52-9344-FC19D8E745A3}" type="presParOf" srcId="{61DA96A2-C0A0-423D-BDD5-3209B402E3DC}" destId="{194C1928-9696-413E-859D-A4FA14B67436}" srcOrd="0" destOrd="0" presId="urn:microsoft.com/office/officeart/2005/8/layout/hierarchy4"/>
    <dgm:cxn modelId="{01EBF7A4-2598-4C12-85CA-5011755523AF}" type="presParOf" srcId="{194C1928-9696-413E-859D-A4FA14B67436}" destId="{2DADDBC4-46A7-41C2-846D-02DDCF249FC0}" srcOrd="0" destOrd="0" presId="urn:microsoft.com/office/officeart/2005/8/layout/hierarchy4"/>
    <dgm:cxn modelId="{D44E37A9-20E0-493E-9239-C00AF6D4CB81}" type="presParOf" srcId="{194C1928-9696-413E-859D-A4FA14B67436}" destId="{43C4C045-816A-44AB-8D10-9503693BCB83}" srcOrd="1" destOrd="0" presId="urn:microsoft.com/office/officeart/2005/8/layout/hierarchy4"/>
    <dgm:cxn modelId="{12C948A0-0084-4AF6-90DA-CB8102D98A73}" type="presParOf" srcId="{61DA96A2-C0A0-423D-BDD5-3209B402E3DC}" destId="{57F5FE7A-DDDA-4E81-AAEF-AA3754409FFC}" srcOrd="1" destOrd="0" presId="urn:microsoft.com/office/officeart/2005/8/layout/hierarchy4"/>
    <dgm:cxn modelId="{77022E38-753F-45AE-8883-143F5FEFB888}" type="presParOf" srcId="{61DA96A2-C0A0-423D-BDD5-3209B402E3DC}" destId="{1736306C-02E5-4434-8B5E-478719E2D9F9}" srcOrd="2" destOrd="0" presId="urn:microsoft.com/office/officeart/2005/8/layout/hierarchy4"/>
    <dgm:cxn modelId="{B58314D8-04BD-490D-A1A4-7CBA06784355}" type="presParOf" srcId="{1736306C-02E5-4434-8B5E-478719E2D9F9}" destId="{CD70300D-772F-4907-A1AA-7A1A6E415D35}" srcOrd="0" destOrd="0" presId="urn:microsoft.com/office/officeart/2005/8/layout/hierarchy4"/>
    <dgm:cxn modelId="{8FD477CD-E688-4E0E-A7EF-121EC774912B}" type="presParOf" srcId="{1736306C-02E5-4434-8B5E-478719E2D9F9}" destId="{AB5028C6-51D6-42CD-99CA-70A0016BB4C7}" srcOrd="1" destOrd="0" presId="urn:microsoft.com/office/officeart/2005/8/layout/hierarchy4"/>
    <dgm:cxn modelId="{4899E956-5420-4C24-9527-4E9B6BCCD2F0}" type="presParOf" srcId="{61DA96A2-C0A0-423D-BDD5-3209B402E3DC}" destId="{73DEF3A1-6898-4B51-A425-3D88172DAEDD}" srcOrd="3" destOrd="0" presId="urn:microsoft.com/office/officeart/2005/8/layout/hierarchy4"/>
    <dgm:cxn modelId="{71092DDF-C9EF-42FB-A0E2-E22FE98CCA9C}" type="presParOf" srcId="{61DA96A2-C0A0-423D-BDD5-3209B402E3DC}" destId="{EBB2198A-7E03-47FA-AD2F-3DD4514F2774}" srcOrd="4" destOrd="0" presId="urn:microsoft.com/office/officeart/2005/8/layout/hierarchy4"/>
    <dgm:cxn modelId="{11B62CD4-8072-470B-99DB-B6C206F6F77E}" type="presParOf" srcId="{EBB2198A-7E03-47FA-AD2F-3DD4514F2774}" destId="{1FD4AC0A-C1CC-4C61-B5EC-3125DBC7E5DC}" srcOrd="0" destOrd="0" presId="urn:microsoft.com/office/officeart/2005/8/layout/hierarchy4"/>
    <dgm:cxn modelId="{159EE9F3-A873-4465-997C-937F5282531F}" type="presParOf" srcId="{EBB2198A-7E03-47FA-AD2F-3DD4514F2774}" destId="{5B4DD8EA-7AD9-45BA-9408-BC28484649B3}" srcOrd="1" destOrd="0" presId="urn:microsoft.com/office/officeart/2005/8/layout/hierarchy4"/>
    <dgm:cxn modelId="{11F9D4DD-FE40-4CE3-8A7D-EB6A77262956}" type="presParOf" srcId="{61DA96A2-C0A0-423D-BDD5-3209B402E3DC}" destId="{0306838D-5FB6-4B17-B27F-8D51B6F65AF3}" srcOrd="5" destOrd="0" presId="urn:microsoft.com/office/officeart/2005/8/layout/hierarchy4"/>
    <dgm:cxn modelId="{5076509A-5D4D-4064-939B-D703C31230EF}" type="presParOf" srcId="{61DA96A2-C0A0-423D-BDD5-3209B402E3DC}" destId="{87062775-3394-42D2-BCE8-46858FF009E0}" srcOrd="6" destOrd="0" presId="urn:microsoft.com/office/officeart/2005/8/layout/hierarchy4"/>
    <dgm:cxn modelId="{D96A7E06-F9D3-4462-B3DA-ED66DEA4F448}" type="presParOf" srcId="{87062775-3394-42D2-BCE8-46858FF009E0}" destId="{483A5F46-395C-4D6B-BF8D-C23B1ECF5227}" srcOrd="0" destOrd="0" presId="urn:microsoft.com/office/officeart/2005/8/layout/hierarchy4"/>
    <dgm:cxn modelId="{050D1C15-521B-4456-A14D-1039EE072542}" type="presParOf" srcId="{87062775-3394-42D2-BCE8-46858FF009E0}" destId="{199E6D44-724E-43C5-9CA7-76A5ED502D53}" srcOrd="1" destOrd="0" presId="urn:microsoft.com/office/officeart/2005/8/layout/hierarchy4"/>
    <dgm:cxn modelId="{768B21D6-9810-4303-AB7E-EE2531CE3492}" type="presParOf" srcId="{61DA96A2-C0A0-423D-BDD5-3209B402E3DC}" destId="{ACA54D8A-281F-4CDA-933D-32A425540E38}" srcOrd="7" destOrd="0" presId="urn:microsoft.com/office/officeart/2005/8/layout/hierarchy4"/>
    <dgm:cxn modelId="{FDE2C8F2-AAE8-4876-BDA4-0134CB14796E}" type="presParOf" srcId="{61DA96A2-C0A0-423D-BDD5-3209B402E3DC}" destId="{AF582EB8-E867-4E25-89BB-B2F6FE502CD6}" srcOrd="8" destOrd="0" presId="urn:microsoft.com/office/officeart/2005/8/layout/hierarchy4"/>
    <dgm:cxn modelId="{F2CCB0B4-84F6-40BA-A351-1B06DD956B77}" type="presParOf" srcId="{AF582EB8-E867-4E25-89BB-B2F6FE502CD6}" destId="{904082E5-F5A7-41D1-A190-38AA6C41FA18}" srcOrd="0" destOrd="0" presId="urn:microsoft.com/office/officeart/2005/8/layout/hierarchy4"/>
    <dgm:cxn modelId="{09FA5824-D6C4-478F-99CC-09A43513C7C1}" type="presParOf" srcId="{AF582EB8-E867-4E25-89BB-B2F6FE502CD6}" destId="{CDA836D0-DDAC-4297-952A-A929FA53B5D4}" srcOrd="1" destOrd="0" presId="urn:microsoft.com/office/officeart/2005/8/layout/hierarchy4"/>
    <dgm:cxn modelId="{020AE1B5-960B-4E95-AE2A-08820F9F6963}" type="presParOf" srcId="{79E07923-9A25-43F3-971B-1135A5CB39BA}" destId="{A46DC8FD-9C33-46B2-97C5-25EC144FCE68}" srcOrd="1" destOrd="0" presId="urn:microsoft.com/office/officeart/2005/8/layout/hierarchy4"/>
    <dgm:cxn modelId="{323DC4E3-72A2-4D98-82FA-F3F715D7A7A7}" type="presParOf" srcId="{79E07923-9A25-43F3-971B-1135A5CB39BA}" destId="{E8017D99-F2E8-41E0-87E3-F5B9AA2CC90F}" srcOrd="2" destOrd="0" presId="urn:microsoft.com/office/officeart/2005/8/layout/hierarchy4"/>
    <dgm:cxn modelId="{0850192E-62B1-4820-8B16-2D34495F88BD}" type="presParOf" srcId="{E8017D99-F2E8-41E0-87E3-F5B9AA2CC90F}" destId="{E160DC93-F125-42E0-B165-7BE4E0C7635A}" srcOrd="0" destOrd="0" presId="urn:microsoft.com/office/officeart/2005/8/layout/hierarchy4"/>
    <dgm:cxn modelId="{7951845E-A335-4ABC-9DAC-79DA8730078A}" type="presParOf" srcId="{E8017D99-F2E8-41E0-87E3-F5B9AA2CC90F}" destId="{0F095163-A6EC-4F73-A743-D2539E1FB508}" srcOrd="1" destOrd="0" presId="urn:microsoft.com/office/officeart/2005/8/layout/hierarchy4"/>
    <dgm:cxn modelId="{69E811EE-13DC-463F-981B-5B5118A25F55}" type="presParOf" srcId="{E8017D99-F2E8-41E0-87E3-F5B9AA2CC90F}" destId="{62FC012B-C61E-48A8-ACCC-5106E62B5D49}" srcOrd="2" destOrd="0" presId="urn:microsoft.com/office/officeart/2005/8/layout/hierarchy4"/>
    <dgm:cxn modelId="{D6533C1B-0FD4-4FF9-BA00-B2D93B4CD5B5}" type="presParOf" srcId="{62FC012B-C61E-48A8-ACCC-5106E62B5D49}" destId="{E008FAD1-D9A9-48E2-B872-30CAF68BADE5}" srcOrd="0" destOrd="0" presId="urn:microsoft.com/office/officeart/2005/8/layout/hierarchy4"/>
    <dgm:cxn modelId="{AC304A3B-0881-4B97-8E7D-1BBB81DF7F78}" type="presParOf" srcId="{E008FAD1-D9A9-48E2-B872-30CAF68BADE5}" destId="{8CF5A2A0-B71B-4935-A8F9-1C5CFFAA1226}" srcOrd="0" destOrd="0" presId="urn:microsoft.com/office/officeart/2005/8/layout/hierarchy4"/>
    <dgm:cxn modelId="{589B13B8-75EF-408A-98FC-FCDC182CCD28}" type="presParOf" srcId="{E008FAD1-D9A9-48E2-B872-30CAF68BADE5}" destId="{B4DBDACF-EB26-46E5-99F6-B209DAE9EFB7}" srcOrd="1" destOrd="0" presId="urn:microsoft.com/office/officeart/2005/8/layout/hierarchy4"/>
  </dgm:cxnLst>
  <dgm:bg/>
  <dgm:whole/>
</dgm:dataModel>
</file>

<file path=ppt/diagrams/layout1.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6">
  <dgm:title val=""/>
  <dgm:desc val=""/>
  <dgm:catLst>
    <dgm:cat type="hierarchy" pri="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aram type="vertAlign" val="mid"/>
      <dgm:param type="horzAlign" val="ctr"/>
    </dgm:alg>
    <dgm:shape xmlns:r="http://schemas.openxmlformats.org/officeDocument/2006/relationships" r:blip="">
      <dgm:adjLst/>
    </dgm:shape>
    <dgm:presOf/>
    <dgm:choose name="Name0">
      <dgm:if name="Name1" axis="ch" ptType="node" func="cnt" op="gte" val="2">
        <dgm:choose name="Name2">
          <dgm:if name="Name3" func="var" arg="dir" op="equ" val="norm">
            <dgm:constrLst>
              <dgm:constr type="l" for="ch" forName="hierFlow" refType="w" fact="0.3"/>
              <dgm:constr type="t" for="ch" forName="hierFlow"/>
              <dgm:constr type="r" for="ch" forName="hierFlow" refType="w" fact="0.98"/>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if>
          <dgm:else name="Name4">
            <dgm:constrLst>
              <dgm:constr type="l" for="ch" forName="hierFlow" refType="w" fact="0.02"/>
              <dgm:constr type="t" for="ch" forName="hierFlow"/>
              <dgm:constr type="r" for="ch" forName="hierFlow" refType="w" fact="0.7"/>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ruleLst/>
    <dgm:layoutNode name="hierFlow">
      <dgm:alg type="lin">
        <dgm:param type="linDir" val="fromT"/>
        <dgm:param type="nodeVertAlign" val="t"/>
        <dgm:param type="vertAlign" val="t"/>
        <dgm:param type="nodeHorzAlign" val="ctr"/>
        <dgm:param type="fallback" val="2D"/>
      </dgm:alg>
      <dgm:shape xmlns:r="http://schemas.openxmlformats.org/officeDocument/2006/relationships" r:blip="">
        <dgm:adjLst/>
      </dgm:shape>
      <dgm:presOf/>
      <dgm:constrLst/>
      <dgm:ruleLst/>
      <dgm:choose name="Name6">
        <dgm:if name="Name7" axis="ch" ptType="node" func="cnt" op="gte" val="2">
          <dgm:layoutNode name="firstBuf">
            <dgm:alg type="sp"/>
            <dgm:shape xmlns:r="http://schemas.openxmlformats.org/officeDocument/2006/relationships" r:blip="">
              <dgm:adjLst/>
            </dgm:shape>
            <dgm:presOf/>
            <dgm:constrLst/>
            <dgm:ruleLst/>
          </dgm:layoutNode>
        </dgm:if>
        <dgm:else name="Name8"/>
      </dgm:choose>
      <dgm:layoutNode name="hierChild1">
        <dgm:varLst>
          <dgm:chPref val="1"/>
          <dgm:animOne val="branch"/>
          <dgm:animLvl val="lvl"/>
        </dgm:varLst>
        <dgm:choose name="Name9">
          <dgm:if name="Name10" func="var" arg="dir" op="equ" val="norm">
            <dgm:alg type="hierChild">
              <dgm:param type="linDir" val="fromL"/>
              <dgm:param type="vertAlign" val="t"/>
            </dgm:alg>
          </dgm:if>
          <dgm:else name="Name11">
            <dgm:alg type="hierChild">
              <dgm:param type="linDir" val="fromR"/>
              <dgm:param type="vertAlign" val="t"/>
            </dgm:alg>
          </dgm:else>
        </dgm:choose>
        <dgm:shape xmlns:r="http://schemas.openxmlformats.org/officeDocument/2006/relationships" r:blip="">
          <dgm:adjLst/>
        </dgm:shape>
        <dgm:presOf/>
        <dgm:constrLst>
          <dgm:constr type="primFontSz" for="des" ptType="node" op="equ"/>
        </dgm:constrLst>
        <dgm:ruleLst/>
        <dgm:forEach name="Name12" axis="ch" cnt="3">
          <dgm:forEach name="Name13" axis="self" ptType="node">
            <dgm:layoutNode name="Name14">
              <dgm:alg type="hierRoot"/>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2">
                <dgm:choose name="Name15">
                  <dgm:if name="Name16" func="var" arg="dir" op="equ" val="norm">
                    <dgm:alg type="hierChild">
                      <dgm:param type="linDir" val="fromL"/>
                    </dgm:alg>
                  </dgm:if>
                  <dgm:else name="Name17">
                    <dgm:alg type="hierChild">
                      <dgm:param type="linDir" val="fromR"/>
                    </dgm:alg>
                  </dgm:else>
                </dgm:choose>
                <dgm:shape xmlns:r="http://schemas.openxmlformats.org/officeDocument/2006/relationships" r:blip="">
                  <dgm:adjLst/>
                </dgm:shape>
                <dgm:presOf/>
                <dgm:constrLst/>
                <dgm:ruleLst/>
                <dgm:forEach name="repeat" axis="ch">
                  <dgm:forEach name="Name18" axis="self" ptType="parTrans" cnt="1">
                    <dgm:layoutNode name="Name19">
                      <dgm:alg type="conn">
                        <dgm:param type="dim" val="1D"/>
                        <dgm:param type="endSty" val="noArr"/>
                        <dgm:param type="connRout" val="bend"/>
                        <dgm:param type="begPts" val="bCtr"/>
                        <dgm:param type="endPts" val="tCtr"/>
                      </dgm:alg>
                      <dgm:shape xmlns:r="http://schemas.openxmlformats.org/officeDocument/2006/relationships" type="conn" r:blip="">
                        <dgm:adjLst/>
                      </dgm:shape>
                      <dgm:presOf axis="self"/>
                      <dgm:constrLst>
                        <dgm:constr type="w" val="1"/>
                        <dgm:constr type="h" val="1"/>
                        <dgm:constr type="begPad"/>
                        <dgm:constr type="endPad"/>
                      </dgm:constrLst>
                      <dgm:ruleLst/>
                    </dgm:layoutNode>
                  </dgm:forEach>
                  <dgm:forEach name="Name20" axis="self" ptType="node">
                    <dgm:layoutNode name="Name21">
                      <dgm:alg type="hierRoot"/>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3">
                        <dgm:choose name="Name22">
                          <dgm:if name="Name23" func="var" arg="dir" op="equ" val="norm">
                            <dgm:alg type="hierChild">
                              <dgm:param type="linDir" val="fromL"/>
                            </dgm:alg>
                          </dgm:if>
                          <dgm:else name="Name24">
                            <dgm:alg type="hierChild">
                              <dgm:param type="linDir" val="fromR"/>
                            </dgm:alg>
                          </dgm:else>
                        </dgm:choose>
                        <dgm:shape xmlns:r="http://schemas.openxmlformats.org/officeDocument/2006/relationships" r:blip="">
                          <dgm:adjLst/>
                        </dgm:shape>
                        <dgm:presOf/>
                        <dgm:constrLst/>
                        <dgm:ruleLst/>
                        <dgm:forEach name="Name25" ref="repeat"/>
                      </dgm:layoutNode>
                    </dgm:layoutNode>
                  </dgm:forEach>
                </dgm:forEach>
              </dgm:layoutNode>
            </dgm:layoutNode>
          </dgm:forEach>
        </dgm:forEach>
      </dgm:layoutNode>
    </dgm:layoutNode>
    <dgm:layoutNode name="bgShapesFlow">
      <dgm:alg type="lin">
        <dgm:param type="linDir" val="fromT"/>
        <dgm:param type="nodeVertAlign" val="t"/>
        <dgm:param type="vertAlign" val="t"/>
        <dgm:param type="nodeHorzAlign" val="ctr"/>
      </dgm:alg>
      <dgm:shape xmlns:r="http://schemas.openxmlformats.org/officeDocument/2006/relationships" r:blip="">
        <dgm:adjLst/>
      </dgm:shape>
      <dgm:presOf/>
      <dgm:constrLst>
        <dgm:constr type="userB"/>
        <dgm:constr type="w" for="ch" forName="rectComp" refType="w"/>
        <dgm:constr type="h" for="ch" forName="rectComp" refType="h"/>
        <dgm:constr type="w" for="des" forName="bgRect" refType="w"/>
        <dgm:constr type="primFontSz" for="des" forName="bgRectTx" op="equ"/>
      </dgm:constrLst>
      <dgm:ruleLst/>
      <dgm:forEach name="Name26" axis="ch" ptType="node" st="2">
        <dgm:layoutNode name="rectComp">
          <dgm:alg type="composite">
            <dgm:param type="vertAlign" val="t"/>
            <dgm:param type="horzAlign" val="ctr"/>
          </dgm:alg>
          <dgm:shape xmlns:r="http://schemas.openxmlformats.org/officeDocument/2006/relationships" r:blip="">
            <dgm:adjLst/>
          </dgm:shape>
          <dgm:presOf/>
          <dgm:choose name="Name27">
            <dgm:if name="Name28" func="var" arg="dir" op="equ" val="norm">
              <dgm:constrLst>
                <dgm:constr type="userA"/>
                <dgm:constr type="l" for="ch" forName="bgRect"/>
                <dgm:constr type="t" for="ch" forName="bgRect"/>
                <dgm:constr type="h" for="ch" forName="bgRect" refType="userA" fact="1.2"/>
                <dgm:constr type="l" for="ch" forName="bgRectTx"/>
                <dgm:constr type="t" for="ch" forName="bgRectTx"/>
                <dgm:constr type="w" for="ch" forName="bgRectTx" refType="w" refFor="ch" refForName="bgRect" fact="0.3"/>
                <dgm:constr type="h" for="ch" forName="bgRectTx" refType="h" refFor="ch" refForName="bgRect" op="equ"/>
              </dgm:constrLst>
            </dgm:if>
            <dgm:else name="Name29">
              <dgm:constrLst>
                <dgm:constr type="userA"/>
                <dgm:constr type="l" for="ch" forName="bgRect"/>
                <dgm:constr type="t" for="ch" forName="bgRect"/>
                <dgm:constr type="h" for="ch" forName="bgRect" refType="userA" fact="1.2"/>
                <dgm:constr type="r" for="ch" forName="bgRectTx" refType="w"/>
                <dgm:constr type="t" for="ch" forName="bgRectTx"/>
                <dgm:constr type="w" for="ch" forName="bgRectTx" refType="w" refFor="ch" refForName="bgRect" fact="0.3"/>
                <dgm:constr type="h" for="ch" forName="bgRectTx" refType="h" refFor="ch" refForName="bgRect" op="equ"/>
              </dgm:constrLst>
            </dgm:else>
          </dgm:choose>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presOf axis="desOrSelf" ptType="node"/>
            <dgm:shape xmlns:r="http://schemas.openxmlformats.org/officeDocument/2006/relationships" type="rect" r:blip="" zOrderOff="-999" hideGeom="1">
              <dgm:adjLst/>
            </dgm:shape>
            <dgm:constrLst>
              <dgm:constr type="primFontSz" val="65"/>
            </dgm:constrLst>
            <dgm:ruleLst>
              <dgm:rule type="primFontSz" val="5" fact="NaN" max="NaN"/>
            </dgm:ruleLst>
          </dgm:layoutNode>
        </dgm:layoutNode>
        <dgm:choose name="Name30">
          <dgm:if name="Name31" axis="self" ptType="node" func="revPos" op="gte" val="2">
            <dgm:layoutNode name="spComp">
              <dgm:alg type="composite">
                <dgm:param type="vertAlign" val="t"/>
                <dgm:param type="horzAlign" val="ctr"/>
              </dgm:alg>
              <dgm:shape xmlns:r="http://schemas.openxmlformats.org/officeDocument/2006/relationships" r:blip="">
                <dgm:adjLst/>
              </dgm:shape>
              <dgm:presOf/>
              <dgm:constrLst>
                <dgm:constr type="userA"/>
                <dgm:constr type="userB"/>
                <dgm:constr type="l" for="ch" forName="vSp"/>
                <dgm:constr type="t" for="ch" forName="vSp"/>
                <dgm:constr type="h" for="ch" forName="vSp" refType="userB"/>
                <dgm:constr type="hOff" for="ch" forName="vSp" refType="userA" fact="-0.2"/>
              </dgm:constrLst>
              <dgm:ruleLst/>
              <dgm:layoutNode name="vSp">
                <dgm:alg type="sp"/>
                <dgm:shape xmlns:r="http://schemas.openxmlformats.org/officeDocument/2006/relationships" r:blip="">
                  <dgm:adjLst/>
                </dgm:shape>
                <dgm:presOf/>
                <dgm:constrLst/>
                <dgm:ruleLst/>
              </dgm:layoutNode>
            </dgm:layoutNode>
          </dgm:if>
          <dgm:else name="Name32"/>
        </dgm:choose>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6">
  <dgm:title val=""/>
  <dgm:desc val=""/>
  <dgm:catLst>
    <dgm:cat type="hierarchy" pri="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aram type="vertAlign" val="mid"/>
      <dgm:param type="horzAlign" val="ctr"/>
    </dgm:alg>
    <dgm:shape xmlns:r="http://schemas.openxmlformats.org/officeDocument/2006/relationships" r:blip="">
      <dgm:adjLst/>
    </dgm:shape>
    <dgm:presOf/>
    <dgm:choose name="Name0">
      <dgm:if name="Name1" axis="ch" ptType="node" func="cnt" op="gte" val="2">
        <dgm:choose name="Name2">
          <dgm:if name="Name3" func="var" arg="dir" op="equ" val="norm">
            <dgm:constrLst>
              <dgm:constr type="l" for="ch" forName="hierFlow" refType="w" fact="0.3"/>
              <dgm:constr type="t" for="ch" forName="hierFlow"/>
              <dgm:constr type="r" for="ch" forName="hierFlow" refType="w" fact="0.98"/>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if>
          <dgm:else name="Name4">
            <dgm:constrLst>
              <dgm:constr type="l" for="ch" forName="hierFlow" refType="w" fact="0.02"/>
              <dgm:constr type="t" for="ch" forName="hierFlow"/>
              <dgm:constr type="r" for="ch" forName="hierFlow" refType="w" fact="0.7"/>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ruleLst/>
    <dgm:layoutNode name="hierFlow">
      <dgm:alg type="lin">
        <dgm:param type="linDir" val="fromT"/>
        <dgm:param type="nodeVertAlign" val="t"/>
        <dgm:param type="vertAlign" val="t"/>
        <dgm:param type="nodeHorzAlign" val="ctr"/>
        <dgm:param type="fallback" val="2D"/>
      </dgm:alg>
      <dgm:shape xmlns:r="http://schemas.openxmlformats.org/officeDocument/2006/relationships" r:blip="">
        <dgm:adjLst/>
      </dgm:shape>
      <dgm:presOf/>
      <dgm:constrLst/>
      <dgm:ruleLst/>
      <dgm:choose name="Name6">
        <dgm:if name="Name7" axis="ch" ptType="node" func="cnt" op="gte" val="2">
          <dgm:layoutNode name="firstBuf">
            <dgm:alg type="sp"/>
            <dgm:shape xmlns:r="http://schemas.openxmlformats.org/officeDocument/2006/relationships" r:blip="">
              <dgm:adjLst/>
            </dgm:shape>
            <dgm:presOf/>
            <dgm:constrLst/>
            <dgm:ruleLst/>
          </dgm:layoutNode>
        </dgm:if>
        <dgm:else name="Name8"/>
      </dgm:choose>
      <dgm:layoutNode name="hierChild1">
        <dgm:varLst>
          <dgm:chPref val="1"/>
          <dgm:animOne val="branch"/>
          <dgm:animLvl val="lvl"/>
        </dgm:varLst>
        <dgm:choose name="Name9">
          <dgm:if name="Name10" func="var" arg="dir" op="equ" val="norm">
            <dgm:alg type="hierChild">
              <dgm:param type="linDir" val="fromL"/>
              <dgm:param type="vertAlign" val="t"/>
            </dgm:alg>
          </dgm:if>
          <dgm:else name="Name11">
            <dgm:alg type="hierChild">
              <dgm:param type="linDir" val="fromR"/>
              <dgm:param type="vertAlign" val="t"/>
            </dgm:alg>
          </dgm:else>
        </dgm:choose>
        <dgm:shape xmlns:r="http://schemas.openxmlformats.org/officeDocument/2006/relationships" r:blip="">
          <dgm:adjLst/>
        </dgm:shape>
        <dgm:presOf/>
        <dgm:constrLst>
          <dgm:constr type="primFontSz" for="des" ptType="node" op="equ"/>
        </dgm:constrLst>
        <dgm:ruleLst/>
        <dgm:forEach name="Name12" axis="ch" cnt="3">
          <dgm:forEach name="Name13" axis="self" ptType="node">
            <dgm:layoutNode name="Name14">
              <dgm:alg type="hierRoot"/>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2">
                <dgm:choose name="Name15">
                  <dgm:if name="Name16" func="var" arg="dir" op="equ" val="norm">
                    <dgm:alg type="hierChild">
                      <dgm:param type="linDir" val="fromL"/>
                    </dgm:alg>
                  </dgm:if>
                  <dgm:else name="Name17">
                    <dgm:alg type="hierChild">
                      <dgm:param type="linDir" val="fromR"/>
                    </dgm:alg>
                  </dgm:else>
                </dgm:choose>
                <dgm:shape xmlns:r="http://schemas.openxmlformats.org/officeDocument/2006/relationships" r:blip="">
                  <dgm:adjLst/>
                </dgm:shape>
                <dgm:presOf/>
                <dgm:constrLst/>
                <dgm:ruleLst/>
                <dgm:forEach name="repeat" axis="ch">
                  <dgm:forEach name="Name18" axis="self" ptType="parTrans" cnt="1">
                    <dgm:layoutNode name="Name19">
                      <dgm:alg type="conn">
                        <dgm:param type="dim" val="1D"/>
                        <dgm:param type="endSty" val="noArr"/>
                        <dgm:param type="connRout" val="bend"/>
                        <dgm:param type="begPts" val="bCtr"/>
                        <dgm:param type="endPts" val="tCtr"/>
                      </dgm:alg>
                      <dgm:shape xmlns:r="http://schemas.openxmlformats.org/officeDocument/2006/relationships" type="conn" r:blip="">
                        <dgm:adjLst/>
                      </dgm:shape>
                      <dgm:presOf axis="self"/>
                      <dgm:constrLst>
                        <dgm:constr type="w" val="1"/>
                        <dgm:constr type="h" val="1"/>
                        <dgm:constr type="begPad"/>
                        <dgm:constr type="endPad"/>
                      </dgm:constrLst>
                      <dgm:ruleLst/>
                    </dgm:layoutNode>
                  </dgm:forEach>
                  <dgm:forEach name="Name20" axis="self" ptType="node">
                    <dgm:layoutNode name="Name21">
                      <dgm:alg type="hierRoot"/>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3">
                        <dgm:choose name="Name22">
                          <dgm:if name="Name23" func="var" arg="dir" op="equ" val="norm">
                            <dgm:alg type="hierChild">
                              <dgm:param type="linDir" val="fromL"/>
                            </dgm:alg>
                          </dgm:if>
                          <dgm:else name="Name24">
                            <dgm:alg type="hierChild">
                              <dgm:param type="linDir" val="fromR"/>
                            </dgm:alg>
                          </dgm:else>
                        </dgm:choose>
                        <dgm:shape xmlns:r="http://schemas.openxmlformats.org/officeDocument/2006/relationships" r:blip="">
                          <dgm:adjLst/>
                        </dgm:shape>
                        <dgm:presOf/>
                        <dgm:constrLst/>
                        <dgm:ruleLst/>
                        <dgm:forEach name="Name25" ref="repeat"/>
                      </dgm:layoutNode>
                    </dgm:layoutNode>
                  </dgm:forEach>
                </dgm:forEach>
              </dgm:layoutNode>
            </dgm:layoutNode>
          </dgm:forEach>
        </dgm:forEach>
      </dgm:layoutNode>
    </dgm:layoutNode>
    <dgm:layoutNode name="bgShapesFlow">
      <dgm:alg type="lin">
        <dgm:param type="linDir" val="fromT"/>
        <dgm:param type="nodeVertAlign" val="t"/>
        <dgm:param type="vertAlign" val="t"/>
        <dgm:param type="nodeHorzAlign" val="ctr"/>
      </dgm:alg>
      <dgm:shape xmlns:r="http://schemas.openxmlformats.org/officeDocument/2006/relationships" r:blip="">
        <dgm:adjLst/>
      </dgm:shape>
      <dgm:presOf/>
      <dgm:constrLst>
        <dgm:constr type="userB"/>
        <dgm:constr type="w" for="ch" forName="rectComp" refType="w"/>
        <dgm:constr type="h" for="ch" forName="rectComp" refType="h"/>
        <dgm:constr type="w" for="des" forName="bgRect" refType="w"/>
        <dgm:constr type="primFontSz" for="des" forName="bgRectTx" op="equ"/>
      </dgm:constrLst>
      <dgm:ruleLst/>
      <dgm:forEach name="Name26" axis="ch" ptType="node" st="2">
        <dgm:layoutNode name="rectComp">
          <dgm:alg type="composite">
            <dgm:param type="vertAlign" val="t"/>
            <dgm:param type="horzAlign" val="ctr"/>
          </dgm:alg>
          <dgm:shape xmlns:r="http://schemas.openxmlformats.org/officeDocument/2006/relationships" r:blip="">
            <dgm:adjLst/>
          </dgm:shape>
          <dgm:presOf/>
          <dgm:choose name="Name27">
            <dgm:if name="Name28" func="var" arg="dir" op="equ" val="norm">
              <dgm:constrLst>
                <dgm:constr type="userA"/>
                <dgm:constr type="l" for="ch" forName="bgRect"/>
                <dgm:constr type="t" for="ch" forName="bgRect"/>
                <dgm:constr type="h" for="ch" forName="bgRect" refType="userA" fact="1.2"/>
                <dgm:constr type="l" for="ch" forName="bgRectTx"/>
                <dgm:constr type="t" for="ch" forName="bgRectTx"/>
                <dgm:constr type="w" for="ch" forName="bgRectTx" refType="w" refFor="ch" refForName="bgRect" fact="0.3"/>
                <dgm:constr type="h" for="ch" forName="bgRectTx" refType="h" refFor="ch" refForName="bgRect" op="equ"/>
              </dgm:constrLst>
            </dgm:if>
            <dgm:else name="Name29">
              <dgm:constrLst>
                <dgm:constr type="userA"/>
                <dgm:constr type="l" for="ch" forName="bgRect"/>
                <dgm:constr type="t" for="ch" forName="bgRect"/>
                <dgm:constr type="h" for="ch" forName="bgRect" refType="userA" fact="1.2"/>
                <dgm:constr type="r" for="ch" forName="bgRectTx" refType="w"/>
                <dgm:constr type="t" for="ch" forName="bgRectTx"/>
                <dgm:constr type="w" for="ch" forName="bgRectTx" refType="w" refFor="ch" refForName="bgRect" fact="0.3"/>
                <dgm:constr type="h" for="ch" forName="bgRectTx" refType="h" refFor="ch" refForName="bgRect" op="equ"/>
              </dgm:constrLst>
            </dgm:else>
          </dgm:choose>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presOf axis="desOrSelf" ptType="node"/>
            <dgm:shape xmlns:r="http://schemas.openxmlformats.org/officeDocument/2006/relationships" type="rect" r:blip="" zOrderOff="-999" hideGeom="1">
              <dgm:adjLst/>
            </dgm:shape>
            <dgm:constrLst>
              <dgm:constr type="primFontSz" val="65"/>
            </dgm:constrLst>
            <dgm:ruleLst>
              <dgm:rule type="primFontSz" val="5" fact="NaN" max="NaN"/>
            </dgm:ruleLst>
          </dgm:layoutNode>
        </dgm:layoutNode>
        <dgm:choose name="Name30">
          <dgm:if name="Name31" axis="self" ptType="node" func="revPos" op="gte" val="2">
            <dgm:layoutNode name="spComp">
              <dgm:alg type="composite">
                <dgm:param type="vertAlign" val="t"/>
                <dgm:param type="horzAlign" val="ctr"/>
              </dgm:alg>
              <dgm:shape xmlns:r="http://schemas.openxmlformats.org/officeDocument/2006/relationships" r:blip="">
                <dgm:adjLst/>
              </dgm:shape>
              <dgm:presOf/>
              <dgm:constrLst>
                <dgm:constr type="userA"/>
                <dgm:constr type="userB"/>
                <dgm:constr type="l" for="ch" forName="vSp"/>
                <dgm:constr type="t" for="ch" forName="vSp"/>
                <dgm:constr type="h" for="ch" forName="vSp" refType="userB"/>
                <dgm:constr type="hOff" for="ch" forName="vSp" refType="userA" fact="-0.2"/>
              </dgm:constrLst>
              <dgm:ruleLst/>
              <dgm:layoutNode name="vSp">
                <dgm:alg type="sp"/>
                <dgm:shape xmlns:r="http://schemas.openxmlformats.org/officeDocument/2006/relationships" r:blip="">
                  <dgm:adjLst/>
                </dgm:shape>
                <dgm:presOf/>
                <dgm:constrLst/>
                <dgm:ruleLst/>
              </dgm:layoutNode>
            </dgm:layoutNode>
          </dgm:if>
          <dgm:else name="Name32"/>
        </dgm:choose>
      </dgm:forEach>
    </dgm:layoutNode>
  </dgm:layoutNode>
</dgm:layoutDef>
</file>

<file path=ppt/diagrams/layout5.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B2E0588-6980-4F8C-AB8C-6E44E340BCB2}" type="datetimeFigureOut">
              <a:rPr lang="en-US" smtClean="0"/>
              <a:pPr/>
              <a:t>1/1/2009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8E454CA-79F2-44F6-9053-1B07D6C44985}"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8E454CA-79F2-44F6-9053-1B07D6C44985}" type="slidenum">
              <a:rPr lang="en-US" smtClean="0"/>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1B93F35-3F7C-43D5-AC58-7682150410BA}" type="datetimeFigureOut">
              <a:rPr lang="en-US" smtClean="0"/>
              <a:pPr/>
              <a:t>1/1/2009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DB9724-E980-46A7-9667-85CF1846C3B7}"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1B93F35-3F7C-43D5-AC58-7682150410BA}" type="datetimeFigureOut">
              <a:rPr lang="en-US" smtClean="0"/>
              <a:pPr/>
              <a:t>1/1/2009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DB9724-E980-46A7-9667-85CF1846C3B7}"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1B93F35-3F7C-43D5-AC58-7682150410BA}" type="datetimeFigureOut">
              <a:rPr lang="en-US" smtClean="0"/>
              <a:pPr/>
              <a:t>1/1/2009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DB9724-E980-46A7-9667-85CF1846C3B7}"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1B93F35-3F7C-43D5-AC58-7682150410BA}" type="datetimeFigureOut">
              <a:rPr lang="en-US" smtClean="0"/>
              <a:pPr/>
              <a:t>1/1/2009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8DB9724-E980-46A7-9667-85CF1846C3B7}"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1B93F35-3F7C-43D5-AC58-7682150410BA}" type="datetimeFigureOut">
              <a:rPr lang="en-US" smtClean="0"/>
              <a:pPr/>
              <a:t>1/1/2009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8DB9724-E980-46A7-9667-85CF1846C3B7}"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1B93F35-3F7C-43D5-AC58-7682150410BA}" type="datetimeFigureOut">
              <a:rPr lang="en-US" smtClean="0"/>
              <a:pPr/>
              <a:t>1/1/2009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8DB9724-E980-46A7-9667-85CF1846C3B7}"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1B93F35-3F7C-43D5-AC58-7682150410BA}" type="datetimeFigureOut">
              <a:rPr lang="en-US" smtClean="0"/>
              <a:pPr/>
              <a:t>1/1/2009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8DB9724-E980-46A7-9667-85CF1846C3B7}"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1B93F35-3F7C-43D5-AC58-7682150410BA}" type="datetimeFigureOut">
              <a:rPr lang="en-US" smtClean="0"/>
              <a:pPr/>
              <a:t>1/1/2009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8DB9724-E980-46A7-9667-85CF1846C3B7}"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1B93F35-3F7C-43D5-AC58-7682150410BA}" type="datetimeFigureOut">
              <a:rPr lang="en-US" smtClean="0"/>
              <a:pPr/>
              <a:t>1/1/2009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8DB9724-E980-46A7-9667-85CF1846C3B7}"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1B93F35-3F7C-43D5-AC58-7682150410BA}" type="datetimeFigureOut">
              <a:rPr lang="en-US" smtClean="0"/>
              <a:pPr/>
              <a:t>1/1/2009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DB9724-E980-46A7-9667-85CF1846C3B7}"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1B93F35-3F7C-43D5-AC58-7682150410BA}" type="datetimeFigureOut">
              <a:rPr lang="en-US" smtClean="0"/>
              <a:pPr/>
              <a:t>1/1/2009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DB9724-E980-46A7-9667-85CF1846C3B7}"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1B93F35-3F7C-43D5-AC58-7682150410BA}" type="datetimeFigureOut">
              <a:rPr lang="en-US" smtClean="0"/>
              <a:pPr/>
              <a:t>1/1/2009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DB9724-E980-46A7-9667-85CF1846C3B7}"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9.xml.rels><?xml version="1.0" encoding="UTF-8" standalone="yes"?>
<Relationships xmlns="http://schemas.openxmlformats.org/package/2006/relationships"><Relationship Id="rId8" Type="http://schemas.openxmlformats.org/officeDocument/2006/relationships/diagramQuickStyle" Target="../diagrams/quickStyle7.xml"/><Relationship Id="rId3" Type="http://schemas.openxmlformats.org/officeDocument/2006/relationships/diagramLayout" Target="../diagrams/layout6.xml"/><Relationship Id="rId7" Type="http://schemas.openxmlformats.org/officeDocument/2006/relationships/diagramLayout" Target="../diagrams/layout7.xml"/><Relationship Id="rId2" Type="http://schemas.openxmlformats.org/officeDocument/2006/relationships/diagramData" Target="../diagrams/data6.xml"/><Relationship Id="rId1" Type="http://schemas.openxmlformats.org/officeDocument/2006/relationships/slideLayout" Target="../slideLayouts/slideLayout6.xml"/><Relationship Id="rId6" Type="http://schemas.openxmlformats.org/officeDocument/2006/relationships/diagramData" Target="../diagrams/data7.xml"/><Relationship Id="rId5" Type="http://schemas.openxmlformats.org/officeDocument/2006/relationships/diagramColors" Target="../diagrams/colors6.xml"/><Relationship Id="rId4" Type="http://schemas.openxmlformats.org/officeDocument/2006/relationships/diagramQuickStyle" Target="../diagrams/quickStyle6.xml"/><Relationship Id="rId9" Type="http://schemas.openxmlformats.org/officeDocument/2006/relationships/diagramColors" Target="../diagrams/colors7.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6.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3.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hyperlink" Target="http://www.incometaxindiaefiling.gov.in/" TargetMode="Externa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3.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hyperlink" Target="http://tin-nsdl.com/" TargetMode="External"/><Relationship Id="rId2" Type="http://schemas.openxmlformats.org/officeDocument/2006/relationships/hyperlink" Target="http://www.incometaxindia.gov.in/" TargetMode="Externa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857752" y="6000768"/>
            <a:ext cx="4086220" cy="481010"/>
          </a:xfrm>
        </p:spPr>
        <p:txBody>
          <a:bodyPr>
            <a:normAutofit fontScale="90000"/>
          </a:bodyPr>
          <a:lstStyle/>
          <a:p>
            <a:r>
              <a:rPr lang="en-IN" dirty="0" smtClean="0"/>
              <a:t/>
            </a:r>
            <a:br>
              <a:rPr lang="en-IN" dirty="0" smtClean="0"/>
            </a:br>
            <a:endParaRPr lang="en-IN" dirty="0"/>
          </a:p>
        </p:txBody>
      </p:sp>
      <p:pic>
        <p:nvPicPr>
          <p:cNvPr id="1026" name="Picture 2" descr="C:\Users\sameer\Desktop\Income Tax Presentation\Images\income tax.jpg"/>
          <p:cNvPicPr>
            <a:picLocks noGrp="1" noChangeAspect="1" noChangeArrowheads="1"/>
          </p:cNvPicPr>
          <p:nvPr>
            <p:ph type="pic" idx="1"/>
          </p:nvPr>
        </p:nvPicPr>
        <p:blipFill>
          <a:blip r:embed="rId2" cstate="print"/>
          <a:srcRect t="1269" b="1269"/>
          <a:stretch>
            <a:fillRect/>
          </a:stretch>
        </p:blipFill>
        <p:spPr bwMode="auto">
          <a:xfrm>
            <a:off x="214282" y="500042"/>
            <a:ext cx="7867648" cy="3970589"/>
          </a:xfrm>
          <a:prstGeom prst="rect">
            <a:avLst/>
          </a:prstGeom>
          <a:noFill/>
        </p:spPr>
      </p:pic>
      <p:sp>
        <p:nvSpPr>
          <p:cNvPr id="5" name="Rectangle 4"/>
          <p:cNvSpPr/>
          <p:nvPr/>
        </p:nvSpPr>
        <p:spPr>
          <a:xfrm>
            <a:off x="4643438" y="4857760"/>
            <a:ext cx="3857653" cy="1785104"/>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3000" b="1" i="1" cap="none" spc="0" dirty="0" smtClean="0">
                <a:ln w="11430"/>
                <a:solidFill>
                  <a:srgbClr val="C00000"/>
                </a:solidFill>
                <a:effectLst>
                  <a:outerShdw blurRad="50800" dist="39000" dir="5460000" algn="tl">
                    <a:srgbClr val="000000">
                      <a:alpha val="38000"/>
                    </a:srgbClr>
                  </a:outerShdw>
                </a:effectLst>
                <a:latin typeface="Cooper Black" pitchFamily="18" charset="0"/>
              </a:rPr>
              <a:t>By : </a:t>
            </a:r>
          </a:p>
          <a:p>
            <a:pPr algn="ctr"/>
            <a:r>
              <a:rPr lang="en-US" sz="3000" b="1" i="1" cap="none" spc="0" dirty="0" err="1" smtClean="0">
                <a:ln w="11430"/>
                <a:solidFill>
                  <a:srgbClr val="C00000"/>
                </a:solidFill>
                <a:effectLst>
                  <a:outerShdw blurRad="50800" dist="39000" dir="5460000" algn="tl">
                    <a:srgbClr val="000000">
                      <a:alpha val="38000"/>
                    </a:srgbClr>
                  </a:outerShdw>
                </a:effectLst>
                <a:latin typeface="Cooper Black" pitchFamily="18" charset="0"/>
              </a:rPr>
              <a:t>Paresh</a:t>
            </a:r>
            <a:r>
              <a:rPr lang="en-US" sz="3000" b="1" i="1" cap="none" spc="0" dirty="0" smtClean="0">
                <a:ln w="11430"/>
                <a:solidFill>
                  <a:srgbClr val="C00000"/>
                </a:solidFill>
                <a:effectLst>
                  <a:outerShdw blurRad="50800" dist="39000" dir="5460000" algn="tl">
                    <a:srgbClr val="000000">
                      <a:alpha val="38000"/>
                    </a:srgbClr>
                  </a:outerShdw>
                </a:effectLst>
                <a:latin typeface="Cooper Black" pitchFamily="18" charset="0"/>
              </a:rPr>
              <a:t> ]</a:t>
            </a:r>
            <a:r>
              <a:rPr lang="en-US" sz="3000" b="1" i="1" cap="none" spc="0" dirty="0" err="1" smtClean="0">
                <a:ln w="11430"/>
                <a:solidFill>
                  <a:srgbClr val="C00000"/>
                </a:solidFill>
                <a:effectLst>
                  <a:outerShdw blurRad="50800" dist="39000" dir="5460000" algn="tl">
                    <a:srgbClr val="000000">
                      <a:alpha val="38000"/>
                    </a:srgbClr>
                  </a:outerShdw>
                </a:effectLst>
                <a:latin typeface="Cooper Black" pitchFamily="18" charset="0"/>
              </a:rPr>
              <a:t>a!n</a:t>
            </a:r>
            <a:r>
              <a:rPr lang="en-US" sz="3000" b="1" i="1" dirty="0">
                <a:ln w="11430"/>
                <a:solidFill>
                  <a:srgbClr val="C00000"/>
                </a:solidFill>
                <a:effectLst>
                  <a:outerShdw blurRad="50800" dist="39000" dir="5460000" algn="tl">
                    <a:srgbClr val="000000">
                      <a:alpha val="38000"/>
                    </a:srgbClr>
                  </a:outerShdw>
                </a:effectLst>
                <a:latin typeface="Cooper Black" pitchFamily="18" charset="0"/>
              </a:rPr>
              <a:t> </a:t>
            </a:r>
            <a:r>
              <a:rPr lang="en-US" sz="3000" b="1" i="1" dirty="0" smtClean="0">
                <a:ln w="11430"/>
                <a:solidFill>
                  <a:srgbClr val="C00000"/>
                </a:solidFill>
                <a:effectLst>
                  <a:outerShdw blurRad="50800" dist="39000" dir="5460000" algn="tl">
                    <a:srgbClr val="000000">
                      <a:alpha val="38000"/>
                    </a:srgbClr>
                  </a:outerShdw>
                </a:effectLst>
                <a:latin typeface="Cooper Black" pitchFamily="18" charset="0"/>
              </a:rPr>
              <a:t> </a:t>
            </a:r>
          </a:p>
          <a:p>
            <a:pPr algn="ctr"/>
            <a:r>
              <a:rPr lang="en-US" sz="3000" b="1" i="1" dirty="0" smtClean="0">
                <a:ln w="11430"/>
                <a:solidFill>
                  <a:srgbClr val="C00000"/>
                </a:solidFill>
                <a:effectLst>
                  <a:outerShdw blurRad="50800" dist="39000" dir="5460000" algn="tl">
                    <a:srgbClr val="000000">
                      <a:alpha val="38000"/>
                    </a:srgbClr>
                  </a:outerShdw>
                </a:effectLst>
                <a:latin typeface="Cooper Black" pitchFamily="18" charset="0"/>
              </a:rPr>
              <a:t>97269 24365</a:t>
            </a:r>
          </a:p>
          <a:p>
            <a:pPr algn="ctr"/>
            <a:r>
              <a:rPr lang="en-US" sz="2000" b="1" i="1" u="sng" dirty="0" smtClean="0">
                <a:ln w="11430"/>
                <a:solidFill>
                  <a:srgbClr val="C00000"/>
                </a:solidFill>
                <a:effectLst>
                  <a:outerShdw blurRad="50800" dist="39000" dir="5460000" algn="tl">
                    <a:srgbClr val="000000">
                      <a:alpha val="38000"/>
                    </a:srgbClr>
                  </a:outerShdw>
                </a:effectLst>
                <a:latin typeface="Times New Roman" pitchFamily="18" charset="0"/>
                <a:cs typeface="Times New Roman" pitchFamily="18" charset="0"/>
              </a:rPr>
              <a:t>pareshjain1991@gmail.com</a:t>
            </a:r>
            <a:endParaRPr lang="en-US" sz="2000" b="1" i="1" u="sng" cap="none" spc="0" dirty="0">
              <a:ln w="11430"/>
              <a:solidFill>
                <a:srgbClr val="C00000"/>
              </a:solidFill>
              <a:effectLst>
                <a:outerShdw blurRad="50800" dist="39000" dir="5460000" algn="tl">
                  <a:srgbClr val="000000">
                    <a:alpha val="38000"/>
                  </a:srgbClr>
                </a:outerShdw>
              </a:effectLst>
              <a:latin typeface="Times New Roman" pitchFamily="18" charset="0"/>
              <a:cs typeface="Times New Roman" pitchFamily="18" charset="0"/>
            </a:endParaRPr>
          </a:p>
        </p:txBody>
      </p:sp>
    </p:spTree>
  </p:cSld>
  <p:clrMapOvr>
    <a:masterClrMapping/>
  </p:clrMapOvr>
  <p:transition>
    <p:randomBar dir="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28596" y="71414"/>
            <a:ext cx="8229600" cy="1143000"/>
          </a:xfrm>
        </p:spPr>
        <p:txBody>
          <a:bodyPr/>
          <a:lstStyle/>
          <a:p>
            <a:r>
              <a:rPr lang="en-US" dirty="0" smtClean="0">
                <a:solidFill>
                  <a:srgbClr val="C00000"/>
                </a:solidFill>
                <a:latin typeface="Showcard Gothic" pitchFamily="82" charset="0"/>
              </a:rPr>
              <a:t>why govt. charges tax</a:t>
            </a:r>
            <a:endParaRPr lang="en-US" dirty="0">
              <a:solidFill>
                <a:srgbClr val="C00000"/>
              </a:solidFill>
              <a:latin typeface="Showcard Gothic" pitchFamily="82" charset="0"/>
            </a:endParaRPr>
          </a:p>
        </p:txBody>
      </p:sp>
      <p:sp>
        <p:nvSpPr>
          <p:cNvPr id="6" name="Content Placeholder 5"/>
          <p:cNvSpPr>
            <a:spLocks noGrp="1"/>
          </p:cNvSpPr>
          <p:nvPr>
            <p:ph idx="1"/>
          </p:nvPr>
        </p:nvSpPr>
        <p:spPr>
          <a:xfrm>
            <a:off x="214282" y="1974871"/>
            <a:ext cx="8229600" cy="4525963"/>
          </a:xfrm>
        </p:spPr>
        <p:txBody>
          <a:bodyPr>
            <a:normAutofit fontScale="62500" lnSpcReduction="20000"/>
          </a:bodyPr>
          <a:lstStyle/>
          <a:p>
            <a:endParaRPr lang="en-US" sz="2400" b="1" dirty="0">
              <a:latin typeface="Times New Roman" pitchFamily="18" charset="0"/>
              <a:cs typeface="Times New Roman" pitchFamily="18" charset="0"/>
            </a:endParaRPr>
          </a:p>
          <a:p>
            <a:pPr>
              <a:buFont typeface="Wingdings" pitchFamily="2" charset="2"/>
              <a:buChar char="ü"/>
            </a:pPr>
            <a:endParaRPr lang="en-US" sz="2400" dirty="0"/>
          </a:p>
          <a:p>
            <a:pPr>
              <a:buFont typeface="Wingdings" pitchFamily="2" charset="2"/>
              <a:buChar char="ü"/>
            </a:pPr>
            <a:r>
              <a:rPr lang="en-US" sz="3400" b="1" dirty="0">
                <a:solidFill>
                  <a:srgbClr val="C00000"/>
                </a:solidFill>
                <a:latin typeface="Times New Roman" pitchFamily="18" charset="0"/>
                <a:cs typeface="Times New Roman" pitchFamily="18" charset="0"/>
              </a:rPr>
              <a:t>Govt. of India provides many kind of services to its resident people or to the non-residents such as infrastructure facility, security etc. and moreover a place where people can earn and live. </a:t>
            </a:r>
          </a:p>
          <a:p>
            <a:pPr>
              <a:buFont typeface="Wingdings" pitchFamily="2" charset="2"/>
              <a:buChar char="ü"/>
            </a:pPr>
            <a:endParaRPr lang="en-US" sz="3400" b="1" dirty="0">
              <a:solidFill>
                <a:srgbClr val="C00000"/>
              </a:solidFill>
              <a:latin typeface="Times New Roman" pitchFamily="18" charset="0"/>
              <a:cs typeface="Times New Roman" pitchFamily="18" charset="0"/>
            </a:endParaRPr>
          </a:p>
          <a:p>
            <a:pPr>
              <a:buFont typeface="Wingdings" pitchFamily="2" charset="2"/>
              <a:buChar char="ü"/>
            </a:pPr>
            <a:r>
              <a:rPr lang="en-US" sz="3400" b="1" dirty="0" smtClean="0">
                <a:solidFill>
                  <a:srgbClr val="C00000"/>
                </a:solidFill>
                <a:latin typeface="Times New Roman" pitchFamily="18" charset="0"/>
                <a:cs typeface="Times New Roman" pitchFamily="18" charset="0"/>
              </a:rPr>
              <a:t>In </a:t>
            </a:r>
            <a:r>
              <a:rPr lang="en-US" sz="3400" b="1" dirty="0">
                <a:solidFill>
                  <a:srgbClr val="C00000"/>
                </a:solidFill>
                <a:latin typeface="Times New Roman" pitchFamily="18" charset="0"/>
                <a:cs typeface="Times New Roman" pitchFamily="18" charset="0"/>
              </a:rPr>
              <a:t>providing these facilities govt. incurs a huge amount of expenditure and to meet those expenditures, Govt. needs funds and there is no specific source from which govt. can generate revenue. </a:t>
            </a:r>
            <a:endParaRPr lang="en-US" sz="3400" b="1" dirty="0" smtClean="0">
              <a:solidFill>
                <a:srgbClr val="C00000"/>
              </a:solidFill>
              <a:latin typeface="Times New Roman" pitchFamily="18" charset="0"/>
              <a:cs typeface="Times New Roman" pitchFamily="18" charset="0"/>
            </a:endParaRPr>
          </a:p>
          <a:p>
            <a:pPr>
              <a:buFont typeface="Wingdings" pitchFamily="2" charset="2"/>
              <a:buChar char="ü"/>
            </a:pPr>
            <a:endParaRPr lang="en-US" sz="3400" b="1" dirty="0">
              <a:solidFill>
                <a:srgbClr val="C00000"/>
              </a:solidFill>
              <a:latin typeface="Times New Roman" pitchFamily="18" charset="0"/>
              <a:cs typeface="Times New Roman" pitchFamily="18" charset="0"/>
            </a:endParaRPr>
          </a:p>
          <a:p>
            <a:pPr>
              <a:buFont typeface="Wingdings" pitchFamily="2" charset="2"/>
              <a:buChar char="ü"/>
            </a:pPr>
            <a:r>
              <a:rPr lang="en-US" sz="3400" b="1" dirty="0" smtClean="0">
                <a:solidFill>
                  <a:srgbClr val="C00000"/>
                </a:solidFill>
                <a:latin typeface="Times New Roman" pitchFamily="18" charset="0"/>
                <a:cs typeface="Times New Roman" pitchFamily="18" charset="0"/>
              </a:rPr>
              <a:t>Therefore</a:t>
            </a:r>
            <a:r>
              <a:rPr lang="en-US" sz="3400" b="1" dirty="0">
                <a:solidFill>
                  <a:srgbClr val="C00000"/>
                </a:solidFill>
                <a:latin typeface="Times New Roman" pitchFamily="18" charset="0"/>
                <a:cs typeface="Times New Roman" pitchFamily="18" charset="0"/>
              </a:rPr>
              <a:t>, we can say tax is a fees charged by the govt. against the services provided</a:t>
            </a:r>
            <a:r>
              <a:rPr lang="en-US" sz="3400" b="1" dirty="0" smtClean="0">
                <a:solidFill>
                  <a:srgbClr val="C00000"/>
                </a:solidFill>
                <a:latin typeface="Times New Roman" pitchFamily="18" charset="0"/>
                <a:cs typeface="Times New Roman" pitchFamily="18" charset="0"/>
              </a:rPr>
              <a:t>.</a:t>
            </a:r>
          </a:p>
          <a:p>
            <a:pPr>
              <a:buFont typeface="Wingdings" pitchFamily="2" charset="2"/>
              <a:buChar char="ü"/>
            </a:pPr>
            <a:endParaRPr lang="en-US" sz="3400" b="1" dirty="0">
              <a:solidFill>
                <a:srgbClr val="C00000"/>
              </a:solidFill>
              <a:latin typeface="Times New Roman" pitchFamily="18" charset="0"/>
              <a:cs typeface="Times New Roman" pitchFamily="18" charset="0"/>
            </a:endParaRPr>
          </a:p>
          <a:p>
            <a:pPr>
              <a:buFont typeface="Wingdings" pitchFamily="2" charset="2"/>
              <a:buChar char="ü"/>
            </a:pPr>
            <a:r>
              <a:rPr lang="en-US" sz="3400" b="1" dirty="0" smtClean="0">
                <a:solidFill>
                  <a:srgbClr val="C00000"/>
                </a:solidFill>
                <a:latin typeface="Times New Roman" pitchFamily="18" charset="0"/>
                <a:cs typeface="Times New Roman" pitchFamily="18" charset="0"/>
              </a:rPr>
              <a:t>Govt. major source of revenue is tax (Direct tax and Indirect tax)</a:t>
            </a:r>
          </a:p>
          <a:p>
            <a:endParaRPr lang="en-US" sz="2400" dirty="0">
              <a:solidFill>
                <a:srgbClr val="FF0000"/>
              </a:solidFill>
              <a:latin typeface="Times New Roman" pitchFamily="18" charset="0"/>
              <a:cs typeface="Times New Roman" pitchFamily="18" charset="0"/>
            </a:endParaRPr>
          </a:p>
        </p:txBody>
      </p:sp>
      <p:pic>
        <p:nvPicPr>
          <p:cNvPr id="7" name="Picture 4" descr="http://t2.gstatic.com/images?q=tbn:ANd9GcRaG_lKFdgLy7LKetX492m3LeQuq5E09FTjs6dGPOtRDlwXGhugsFwbinHC"/>
          <p:cNvPicPr>
            <a:picLocks noChangeAspect="1" noChangeArrowheads="1"/>
          </p:cNvPicPr>
          <p:nvPr/>
        </p:nvPicPr>
        <p:blipFill>
          <a:blip r:embed="rId2" cstate="print"/>
          <a:srcRect/>
          <a:stretch>
            <a:fillRect/>
          </a:stretch>
        </p:blipFill>
        <p:spPr bwMode="auto">
          <a:xfrm>
            <a:off x="6786578" y="1000108"/>
            <a:ext cx="1820941" cy="1140874"/>
          </a:xfrm>
          <a:prstGeom prst="rect">
            <a:avLst/>
          </a:prstGeom>
          <a:noFill/>
        </p:spPr>
      </p:pic>
      <p:pic>
        <p:nvPicPr>
          <p:cNvPr id="1026" name="Picture 2" descr="C:\Users\Rockstar\Desktop\images2.jpg"/>
          <p:cNvPicPr>
            <a:picLocks noChangeAspect="1" noChangeArrowheads="1"/>
          </p:cNvPicPr>
          <p:nvPr/>
        </p:nvPicPr>
        <p:blipFill>
          <a:blip r:embed="rId3"/>
          <a:srcRect/>
          <a:stretch>
            <a:fillRect/>
          </a:stretch>
        </p:blipFill>
        <p:spPr bwMode="auto">
          <a:xfrm>
            <a:off x="0" y="1071570"/>
            <a:ext cx="2786050" cy="1214422"/>
          </a:xfrm>
          <a:prstGeom prst="rect">
            <a:avLst/>
          </a:prstGeom>
          <a:noFill/>
        </p:spPr>
      </p:pic>
    </p:spTree>
  </p:cSld>
  <p:clrMapOvr>
    <a:masterClrMapping/>
  </p:clrMapOvr>
  <p:transition>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p:cNvGraphicFramePr/>
          <p:nvPr/>
        </p:nvGraphicFramePr>
        <p:xfrm>
          <a:off x="0" y="214290"/>
          <a:ext cx="9144000" cy="63579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wedg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graphicFrame>
        <p:nvGraphicFramePr>
          <p:cNvPr id="5" name="Diagram 4"/>
          <p:cNvGraphicFramePr/>
          <p:nvPr/>
        </p:nvGraphicFramePr>
        <p:xfrm>
          <a:off x="142844" y="357166"/>
          <a:ext cx="8715404" cy="60722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zo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p:cNvGraphicFramePr/>
          <p:nvPr/>
        </p:nvGraphicFramePr>
        <p:xfrm>
          <a:off x="0" y="71414"/>
          <a:ext cx="9144000" cy="64294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wipe di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C00000"/>
                </a:solidFill>
                <a:latin typeface="Cooper Black" pitchFamily="18" charset="0"/>
              </a:rPr>
              <a:t>CONSTITUTION</a:t>
            </a:r>
            <a:endParaRPr lang="en-US" dirty="0">
              <a:solidFill>
                <a:srgbClr val="C00000"/>
              </a:solidFill>
              <a:latin typeface="Cooper Black" pitchFamily="18" charset="0"/>
            </a:endParaRPr>
          </a:p>
        </p:txBody>
      </p:sp>
      <p:sp>
        <p:nvSpPr>
          <p:cNvPr id="3" name="Content Placeholder 2"/>
          <p:cNvSpPr>
            <a:spLocks noGrp="1"/>
          </p:cNvSpPr>
          <p:nvPr>
            <p:ph idx="1"/>
          </p:nvPr>
        </p:nvSpPr>
        <p:spPr>
          <a:xfrm>
            <a:off x="457200" y="1285860"/>
            <a:ext cx="8229600" cy="4840303"/>
          </a:xfrm>
        </p:spPr>
        <p:txBody>
          <a:bodyPr>
            <a:normAutofit fontScale="92500" lnSpcReduction="20000"/>
          </a:bodyPr>
          <a:lstStyle/>
          <a:p>
            <a:pPr>
              <a:buFont typeface="Wingdings" pitchFamily="2" charset="2"/>
              <a:buChar char="ü"/>
            </a:pPr>
            <a:endParaRPr lang="en-US" dirty="0">
              <a:solidFill>
                <a:srgbClr val="C00000"/>
              </a:solidFill>
            </a:endParaRPr>
          </a:p>
          <a:p>
            <a:pPr>
              <a:buFont typeface="Wingdings" pitchFamily="2" charset="2"/>
              <a:buChar char="ü"/>
            </a:pPr>
            <a:r>
              <a:rPr lang="en-US" sz="2400" b="1" dirty="0">
                <a:solidFill>
                  <a:srgbClr val="C00000"/>
                </a:solidFill>
                <a:latin typeface="Times New Roman" pitchFamily="18" charset="0"/>
                <a:cs typeface="Times New Roman" pitchFamily="18" charset="0"/>
              </a:rPr>
              <a:t>Constitution of India is the supreme law i.e. all other law in India has to be consistent with the constitution and if it is not constitutionally valid, it can’t be said a legal law. </a:t>
            </a:r>
            <a:endParaRPr lang="en-US" sz="2400" b="1" dirty="0" smtClean="0">
              <a:solidFill>
                <a:srgbClr val="C00000"/>
              </a:solidFill>
              <a:latin typeface="Times New Roman" pitchFamily="18" charset="0"/>
              <a:cs typeface="Times New Roman" pitchFamily="18" charset="0"/>
            </a:endParaRPr>
          </a:p>
          <a:p>
            <a:pPr>
              <a:buFont typeface="Wingdings" pitchFamily="2" charset="2"/>
              <a:buChar char="ü"/>
            </a:pPr>
            <a:endParaRPr lang="en-US" sz="2400" b="1" dirty="0">
              <a:solidFill>
                <a:srgbClr val="C00000"/>
              </a:solidFill>
              <a:latin typeface="Times New Roman" pitchFamily="18" charset="0"/>
              <a:cs typeface="Times New Roman" pitchFamily="18" charset="0"/>
            </a:endParaRPr>
          </a:p>
          <a:p>
            <a:pPr>
              <a:buFont typeface="Wingdings" pitchFamily="2" charset="2"/>
              <a:buChar char="ü"/>
            </a:pPr>
            <a:r>
              <a:rPr lang="en-US" sz="2400" b="1" dirty="0">
                <a:solidFill>
                  <a:srgbClr val="C00000"/>
                </a:solidFill>
                <a:latin typeface="Times New Roman" pitchFamily="18" charset="0"/>
                <a:cs typeface="Times New Roman" pitchFamily="18" charset="0"/>
              </a:rPr>
              <a:t>Article 246 and 248 and schedule vii of the constitution distributes the power to impose and collect taxes between the central govt. and state govt. </a:t>
            </a:r>
            <a:endParaRPr lang="en-US" sz="2400" b="1" dirty="0" smtClean="0">
              <a:solidFill>
                <a:srgbClr val="C00000"/>
              </a:solidFill>
              <a:latin typeface="Times New Roman" pitchFamily="18" charset="0"/>
              <a:cs typeface="Times New Roman" pitchFamily="18" charset="0"/>
            </a:endParaRPr>
          </a:p>
          <a:p>
            <a:pPr>
              <a:buFont typeface="Wingdings" pitchFamily="2" charset="2"/>
              <a:buChar char="ü"/>
            </a:pPr>
            <a:endParaRPr lang="en-US" sz="2400" b="1" dirty="0" smtClean="0">
              <a:solidFill>
                <a:srgbClr val="C00000"/>
              </a:solidFill>
              <a:latin typeface="Times New Roman" pitchFamily="18" charset="0"/>
              <a:cs typeface="Times New Roman" pitchFamily="18" charset="0"/>
            </a:endParaRPr>
          </a:p>
          <a:p>
            <a:pPr>
              <a:buFont typeface="Wingdings" pitchFamily="2" charset="2"/>
              <a:buChar char="ü"/>
            </a:pPr>
            <a:r>
              <a:rPr lang="en-US" sz="2400" b="1" dirty="0" smtClean="0">
                <a:solidFill>
                  <a:srgbClr val="C00000"/>
                </a:solidFill>
                <a:latin typeface="Times New Roman" pitchFamily="18" charset="0"/>
                <a:cs typeface="Times New Roman" pitchFamily="18" charset="0"/>
              </a:rPr>
              <a:t>15</a:t>
            </a:r>
            <a:r>
              <a:rPr lang="en-US" sz="2400" b="1" baseline="30000" dirty="0" smtClean="0">
                <a:solidFill>
                  <a:srgbClr val="C00000"/>
                </a:solidFill>
                <a:latin typeface="Times New Roman" pitchFamily="18" charset="0"/>
                <a:cs typeface="Times New Roman" pitchFamily="18" charset="0"/>
              </a:rPr>
              <a:t>th</a:t>
            </a:r>
            <a:r>
              <a:rPr lang="en-US" sz="2400" b="1" dirty="0" smtClean="0">
                <a:solidFill>
                  <a:srgbClr val="C00000"/>
                </a:solidFill>
                <a:latin typeface="Times New Roman" pitchFamily="18" charset="0"/>
                <a:cs typeface="Times New Roman" pitchFamily="18" charset="0"/>
              </a:rPr>
              <a:t> August 1948 Independence Day on day India </a:t>
            </a:r>
            <a:r>
              <a:rPr lang="en-US" sz="2400" b="1" dirty="0" err="1" smtClean="0">
                <a:solidFill>
                  <a:srgbClr val="C00000"/>
                </a:solidFill>
                <a:latin typeface="Times New Roman" pitchFamily="18" charset="0"/>
                <a:cs typeface="Times New Roman" pitchFamily="18" charset="0"/>
              </a:rPr>
              <a:t>Achive</a:t>
            </a:r>
            <a:r>
              <a:rPr lang="en-US" sz="2400" b="1" dirty="0" smtClean="0">
                <a:solidFill>
                  <a:srgbClr val="C00000"/>
                </a:solidFill>
                <a:latin typeface="Times New Roman" pitchFamily="18" charset="0"/>
                <a:cs typeface="Times New Roman" pitchFamily="18" charset="0"/>
              </a:rPr>
              <a:t> Independence.</a:t>
            </a:r>
          </a:p>
          <a:p>
            <a:pPr>
              <a:buFont typeface="Wingdings" pitchFamily="2" charset="2"/>
              <a:buChar char="ü"/>
            </a:pPr>
            <a:endParaRPr lang="en-US" sz="2400" b="1" dirty="0" smtClean="0">
              <a:solidFill>
                <a:srgbClr val="C00000"/>
              </a:solidFill>
              <a:latin typeface="Times New Roman" pitchFamily="18" charset="0"/>
              <a:cs typeface="Times New Roman" pitchFamily="18" charset="0"/>
            </a:endParaRPr>
          </a:p>
          <a:p>
            <a:pPr>
              <a:buFont typeface="Wingdings" pitchFamily="2" charset="2"/>
              <a:buChar char="ü"/>
            </a:pPr>
            <a:r>
              <a:rPr lang="en-US" sz="2400" b="1" dirty="0" smtClean="0">
                <a:solidFill>
                  <a:srgbClr val="C00000"/>
                </a:solidFill>
                <a:latin typeface="Times New Roman" pitchFamily="18" charset="0"/>
                <a:cs typeface="Times New Roman" pitchFamily="18" charset="0"/>
              </a:rPr>
              <a:t>26</a:t>
            </a:r>
            <a:r>
              <a:rPr lang="en-US" sz="2400" b="1" baseline="30000" dirty="0" smtClean="0">
                <a:solidFill>
                  <a:srgbClr val="C00000"/>
                </a:solidFill>
                <a:latin typeface="Times New Roman" pitchFamily="18" charset="0"/>
                <a:cs typeface="Times New Roman" pitchFamily="18" charset="0"/>
              </a:rPr>
              <a:t>th</a:t>
            </a:r>
            <a:r>
              <a:rPr lang="en-US" sz="2400" b="1" dirty="0" smtClean="0">
                <a:solidFill>
                  <a:srgbClr val="C00000"/>
                </a:solidFill>
                <a:latin typeface="Times New Roman" pitchFamily="18" charset="0"/>
                <a:cs typeface="Times New Roman" pitchFamily="18" charset="0"/>
              </a:rPr>
              <a:t> January 1950 Republic Day on day Constitution of </a:t>
            </a:r>
            <a:r>
              <a:rPr lang="en-US" sz="2400" b="1" dirty="0" err="1" smtClean="0">
                <a:solidFill>
                  <a:srgbClr val="C00000"/>
                </a:solidFill>
                <a:latin typeface="Times New Roman" pitchFamily="18" charset="0"/>
                <a:cs typeface="Times New Roman" pitchFamily="18" charset="0"/>
              </a:rPr>
              <a:t>india</a:t>
            </a:r>
            <a:r>
              <a:rPr lang="en-US" sz="2400" b="1" dirty="0" smtClean="0">
                <a:solidFill>
                  <a:srgbClr val="C00000"/>
                </a:solidFill>
                <a:latin typeface="Times New Roman" pitchFamily="18" charset="0"/>
                <a:cs typeface="Times New Roman" pitchFamily="18" charset="0"/>
              </a:rPr>
              <a:t> comes into force as governing document </a:t>
            </a:r>
            <a:r>
              <a:rPr lang="en-US" sz="2400" b="1" dirty="0" err="1" smtClean="0">
                <a:solidFill>
                  <a:srgbClr val="C00000"/>
                </a:solidFill>
                <a:latin typeface="Times New Roman" pitchFamily="18" charset="0"/>
                <a:cs typeface="Times New Roman" pitchFamily="18" charset="0"/>
              </a:rPr>
              <a:t>india</a:t>
            </a:r>
            <a:r>
              <a:rPr lang="en-US" sz="2400" b="1" dirty="0" smtClean="0">
                <a:solidFill>
                  <a:srgbClr val="C00000"/>
                </a:solidFill>
                <a:latin typeface="Times New Roman" pitchFamily="18" charset="0"/>
                <a:cs typeface="Times New Roman" pitchFamily="18" charset="0"/>
              </a:rPr>
              <a:t>.</a:t>
            </a:r>
            <a:endParaRPr lang="en-US" sz="2400" dirty="0">
              <a:solidFill>
                <a:srgbClr val="C00000"/>
              </a:solidFill>
              <a:latin typeface="Times New Roman" pitchFamily="18" charset="0"/>
              <a:cs typeface="Times New Roman" pitchFamily="18" charset="0"/>
            </a:endParaRPr>
          </a:p>
        </p:txBody>
      </p:sp>
    </p:spTree>
  </p:cSld>
  <p:clrMapOvr>
    <a:masterClrMapping/>
  </p:clrMapOvr>
  <p:transition>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42844" y="214290"/>
          <a:ext cx="8543956" cy="591187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p:cNvGraphicFramePr/>
          <p:nvPr/>
        </p:nvGraphicFramePr>
        <p:xfrm>
          <a:off x="214282" y="214290"/>
          <a:ext cx="8501122" cy="61753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4294967295"/>
          </p:nvPr>
        </p:nvGraphicFramePr>
        <p:xfrm>
          <a:off x="357158" y="1357298"/>
          <a:ext cx="8401050" cy="52149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Diagram 5"/>
          <p:cNvGraphicFramePr/>
          <p:nvPr/>
        </p:nvGraphicFramePr>
        <p:xfrm>
          <a:off x="357158" y="214290"/>
          <a:ext cx="8358246" cy="785818"/>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cSld>
  <p:clrMapOvr>
    <a:masterClrMapping/>
  </p:clrMapOvr>
  <p:transition>
    <p:wipe dir="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nvGraphicFramePr>
        <p:xfrm>
          <a:off x="1142976" y="214290"/>
          <a:ext cx="6786610" cy="13573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4" name="Table 3"/>
          <p:cNvGraphicFramePr>
            <a:graphicFrameLocks noGrp="1"/>
          </p:cNvGraphicFramePr>
          <p:nvPr/>
        </p:nvGraphicFramePr>
        <p:xfrm>
          <a:off x="4714876" y="1928802"/>
          <a:ext cx="4191000" cy="4612144"/>
        </p:xfrm>
        <a:graphic>
          <a:graphicData uri="http://schemas.openxmlformats.org/drawingml/2006/table">
            <a:tbl>
              <a:tblPr firstRow="1" bandRow="1">
                <a:tableStyleId>{21E4AEA4-8DFA-4A89-87EB-49C32662AFE0}</a:tableStyleId>
              </a:tblPr>
              <a:tblGrid>
                <a:gridCol w="3124200"/>
                <a:gridCol w="1066800"/>
              </a:tblGrid>
              <a:tr h="1137176">
                <a:tc>
                  <a:txBody>
                    <a:bodyPr/>
                    <a:lstStyle/>
                    <a:p>
                      <a:r>
                        <a:rPr lang="en-US" dirty="0" smtClean="0"/>
                        <a:t>                   (B)</a:t>
                      </a:r>
                      <a:r>
                        <a:rPr lang="en-US" baseline="0" dirty="0" smtClean="0"/>
                        <a:t> </a:t>
                      </a:r>
                      <a:r>
                        <a:rPr lang="en-US" dirty="0" smtClean="0"/>
                        <a:t>Tax</a:t>
                      </a:r>
                      <a:r>
                        <a:rPr lang="en-US" baseline="0" dirty="0" smtClean="0"/>
                        <a:t> </a:t>
                      </a:r>
                      <a:r>
                        <a:rPr lang="en-US" dirty="0" smtClean="0"/>
                        <a:t>Slab</a:t>
                      </a:r>
                    </a:p>
                    <a:p>
                      <a:r>
                        <a:rPr lang="en-US" dirty="0" smtClean="0"/>
                        <a:t>(</a:t>
                      </a:r>
                      <a:r>
                        <a:rPr lang="en-US" baseline="0" dirty="0" smtClean="0"/>
                        <a:t>Individual/HUF/AOP/BOI/AJP)</a:t>
                      </a:r>
                    </a:p>
                    <a:p>
                      <a:r>
                        <a:rPr lang="en-US" baseline="0" dirty="0" smtClean="0"/>
                        <a:t>(60 year and above i.e. Senior Citizens)</a:t>
                      </a:r>
                      <a:endParaRPr lang="en-IN" dirty="0"/>
                    </a:p>
                  </a:txBody>
                  <a:tcPr/>
                </a:tc>
                <a:tc>
                  <a:txBody>
                    <a:bodyPr/>
                    <a:lstStyle/>
                    <a:p>
                      <a:r>
                        <a:rPr lang="en-US" dirty="0" smtClean="0">
                          <a:latin typeface="Times New Roman" pitchFamily="18" charset="0"/>
                          <a:cs typeface="Times New Roman" pitchFamily="18" charset="0"/>
                        </a:rPr>
                        <a:t>Tax rate+ 3%Education </a:t>
                      </a:r>
                      <a:r>
                        <a:rPr lang="en-US" dirty="0" err="1" smtClean="0">
                          <a:latin typeface="Times New Roman" pitchFamily="18" charset="0"/>
                          <a:cs typeface="Times New Roman" pitchFamily="18" charset="0"/>
                        </a:rPr>
                        <a:t>Cess</a:t>
                      </a:r>
                      <a:endParaRPr lang="en-IN" dirty="0">
                        <a:latin typeface="Times New Roman" pitchFamily="18" charset="0"/>
                        <a:cs typeface="Times New Roman" pitchFamily="18" charset="0"/>
                      </a:endParaRPr>
                    </a:p>
                  </a:txBody>
                  <a:tcPr/>
                </a:tc>
              </a:tr>
              <a:tr h="787276">
                <a:tc>
                  <a:txBody>
                    <a:bodyPr/>
                    <a:lstStyle/>
                    <a:p>
                      <a:r>
                        <a:rPr lang="en-US" dirty="0" smtClean="0"/>
                        <a:t>Up</a:t>
                      </a:r>
                      <a:r>
                        <a:rPr lang="en-US" baseline="0" dirty="0" smtClean="0"/>
                        <a:t> to 2.5 </a:t>
                      </a:r>
                      <a:r>
                        <a:rPr lang="en-US" baseline="0" dirty="0" err="1" smtClean="0"/>
                        <a:t>Lakhs</a:t>
                      </a:r>
                      <a:endParaRPr lang="en-IN" dirty="0"/>
                    </a:p>
                  </a:txBody>
                  <a:tcPr/>
                </a:tc>
                <a:tc>
                  <a:txBody>
                    <a:bodyPr/>
                    <a:lstStyle/>
                    <a:p>
                      <a:r>
                        <a:rPr lang="en-US" dirty="0" smtClean="0"/>
                        <a:t>0%</a:t>
                      </a:r>
                      <a:endParaRPr lang="en-IN" dirty="0"/>
                    </a:p>
                  </a:txBody>
                  <a:tcPr/>
                </a:tc>
              </a:tr>
              <a:tr h="787276">
                <a:tc>
                  <a:txBody>
                    <a:bodyPr/>
                    <a:lstStyle/>
                    <a:p>
                      <a:r>
                        <a:rPr lang="en-US" dirty="0" smtClean="0"/>
                        <a:t>2,50,000 to 5 </a:t>
                      </a:r>
                      <a:r>
                        <a:rPr lang="en-US" dirty="0" err="1" smtClean="0"/>
                        <a:t>Lakhs</a:t>
                      </a:r>
                      <a:endParaRPr lang="en-IN" dirty="0"/>
                    </a:p>
                  </a:txBody>
                  <a:tcPr/>
                </a:tc>
                <a:tc>
                  <a:txBody>
                    <a:bodyPr/>
                    <a:lstStyle/>
                    <a:p>
                      <a:r>
                        <a:rPr lang="en-US" dirty="0" smtClean="0"/>
                        <a:t>10%</a:t>
                      </a:r>
                      <a:endParaRPr lang="en-IN" dirty="0"/>
                    </a:p>
                  </a:txBody>
                  <a:tcPr/>
                </a:tc>
              </a:tr>
              <a:tr h="787276">
                <a:tc>
                  <a:txBody>
                    <a:bodyPr/>
                    <a:lstStyle/>
                    <a:p>
                      <a:r>
                        <a:rPr lang="en-US" dirty="0" smtClean="0"/>
                        <a:t>5,00,001 to 10 </a:t>
                      </a:r>
                      <a:r>
                        <a:rPr lang="en-US" dirty="0" err="1" smtClean="0"/>
                        <a:t>Lakhs</a:t>
                      </a:r>
                      <a:endParaRPr lang="en-IN" dirty="0"/>
                    </a:p>
                  </a:txBody>
                  <a:tcPr/>
                </a:tc>
                <a:tc>
                  <a:txBody>
                    <a:bodyPr/>
                    <a:lstStyle/>
                    <a:p>
                      <a:r>
                        <a:rPr lang="en-US" dirty="0" smtClean="0"/>
                        <a:t>20%</a:t>
                      </a:r>
                      <a:endParaRPr lang="en-IN" dirty="0"/>
                    </a:p>
                  </a:txBody>
                  <a:tcPr/>
                </a:tc>
              </a:tr>
              <a:tr h="787276">
                <a:tc>
                  <a:txBody>
                    <a:bodyPr/>
                    <a:lstStyle/>
                    <a:p>
                      <a:r>
                        <a:rPr lang="en-US" dirty="0" smtClean="0"/>
                        <a:t>Above 10 </a:t>
                      </a:r>
                      <a:r>
                        <a:rPr lang="en-US" dirty="0" err="1" smtClean="0"/>
                        <a:t>Lakhs</a:t>
                      </a:r>
                      <a:endParaRPr lang="en-IN" dirty="0"/>
                    </a:p>
                  </a:txBody>
                  <a:tcPr/>
                </a:tc>
                <a:tc>
                  <a:txBody>
                    <a:bodyPr/>
                    <a:lstStyle/>
                    <a:p>
                      <a:r>
                        <a:rPr lang="en-US" dirty="0" smtClean="0"/>
                        <a:t>30%</a:t>
                      </a:r>
                      <a:endParaRPr lang="en-IN" dirty="0"/>
                    </a:p>
                  </a:txBody>
                  <a:tcPr/>
                </a:tc>
              </a:tr>
            </a:tbl>
          </a:graphicData>
        </a:graphic>
      </p:graphicFrame>
      <p:graphicFrame>
        <p:nvGraphicFramePr>
          <p:cNvPr id="5" name="Table 4"/>
          <p:cNvGraphicFramePr>
            <a:graphicFrameLocks noGrp="1"/>
          </p:cNvGraphicFramePr>
          <p:nvPr/>
        </p:nvGraphicFramePr>
        <p:xfrm>
          <a:off x="214282" y="1928802"/>
          <a:ext cx="4191000" cy="4761612"/>
        </p:xfrm>
        <a:graphic>
          <a:graphicData uri="http://schemas.openxmlformats.org/drawingml/2006/table">
            <a:tbl>
              <a:tblPr firstRow="1" bandRow="1">
                <a:tableStyleId>{21E4AEA4-8DFA-4A89-87EB-49C32662AFE0}</a:tableStyleId>
              </a:tblPr>
              <a:tblGrid>
                <a:gridCol w="3124200"/>
                <a:gridCol w="1066800"/>
              </a:tblGrid>
              <a:tr h="916270">
                <a:tc>
                  <a:txBody>
                    <a:bodyPr/>
                    <a:lstStyle/>
                    <a:p>
                      <a:r>
                        <a:rPr lang="en-US" dirty="0" smtClean="0"/>
                        <a:t>                     (A)</a:t>
                      </a:r>
                      <a:r>
                        <a:rPr lang="en-US" baseline="0" dirty="0" smtClean="0"/>
                        <a:t> </a:t>
                      </a:r>
                      <a:r>
                        <a:rPr lang="en-US" dirty="0" smtClean="0"/>
                        <a:t>Tax</a:t>
                      </a:r>
                      <a:r>
                        <a:rPr lang="en-US" baseline="0" dirty="0" smtClean="0"/>
                        <a:t> </a:t>
                      </a:r>
                      <a:r>
                        <a:rPr lang="en-US" dirty="0" smtClean="0"/>
                        <a:t>Slab</a:t>
                      </a:r>
                    </a:p>
                    <a:p>
                      <a:r>
                        <a:rPr lang="en-US" dirty="0" smtClean="0"/>
                        <a:t>(</a:t>
                      </a:r>
                      <a:r>
                        <a:rPr lang="en-US" baseline="0" dirty="0" smtClean="0"/>
                        <a:t>Individual/HUF/AOP/BOI/AJP)</a:t>
                      </a:r>
                    </a:p>
                    <a:p>
                      <a:r>
                        <a:rPr lang="en-US" baseline="0" dirty="0" smtClean="0"/>
                        <a:t>(Below 60 Year)</a:t>
                      </a:r>
                      <a:endParaRPr lang="en-IN" dirty="0"/>
                    </a:p>
                  </a:txBody>
                  <a:tcPr/>
                </a:tc>
                <a:tc>
                  <a:txBody>
                    <a:bodyPr/>
                    <a:lstStyle/>
                    <a:p>
                      <a:r>
                        <a:rPr lang="en-US" dirty="0" smtClean="0">
                          <a:latin typeface="Times New Roman" pitchFamily="18" charset="0"/>
                          <a:cs typeface="Times New Roman" pitchFamily="18" charset="0"/>
                        </a:rPr>
                        <a:t>Tax rate+ 3%Education </a:t>
                      </a:r>
                      <a:r>
                        <a:rPr lang="en-US" dirty="0" err="1" smtClean="0">
                          <a:latin typeface="Times New Roman" pitchFamily="18" charset="0"/>
                          <a:cs typeface="Times New Roman" pitchFamily="18" charset="0"/>
                        </a:rPr>
                        <a:t>Cess</a:t>
                      </a:r>
                      <a:endParaRPr lang="en-IN" dirty="0">
                        <a:latin typeface="Times New Roman" pitchFamily="18" charset="0"/>
                        <a:cs typeface="Times New Roman" pitchFamily="18" charset="0"/>
                      </a:endParaRPr>
                    </a:p>
                  </a:txBody>
                  <a:tcPr/>
                </a:tc>
              </a:tr>
              <a:tr h="824643">
                <a:tc>
                  <a:txBody>
                    <a:bodyPr/>
                    <a:lstStyle/>
                    <a:p>
                      <a:r>
                        <a:rPr lang="en-US" dirty="0" smtClean="0"/>
                        <a:t>Up</a:t>
                      </a:r>
                      <a:r>
                        <a:rPr lang="en-US" baseline="0" dirty="0" smtClean="0"/>
                        <a:t> to 2 </a:t>
                      </a:r>
                      <a:r>
                        <a:rPr lang="en-US" baseline="0" dirty="0" err="1" smtClean="0"/>
                        <a:t>Lakhs</a:t>
                      </a:r>
                      <a:endParaRPr lang="en-IN" dirty="0"/>
                    </a:p>
                  </a:txBody>
                  <a:tcPr/>
                </a:tc>
                <a:tc>
                  <a:txBody>
                    <a:bodyPr/>
                    <a:lstStyle/>
                    <a:p>
                      <a:r>
                        <a:rPr lang="en-US" dirty="0" smtClean="0"/>
                        <a:t>0%</a:t>
                      </a:r>
                      <a:endParaRPr lang="en-IN" dirty="0"/>
                    </a:p>
                  </a:txBody>
                  <a:tcPr/>
                </a:tc>
              </a:tr>
              <a:tr h="824643">
                <a:tc>
                  <a:txBody>
                    <a:bodyPr/>
                    <a:lstStyle/>
                    <a:p>
                      <a:r>
                        <a:rPr lang="en-US" dirty="0" smtClean="0"/>
                        <a:t>2,00,001 to 5 </a:t>
                      </a:r>
                      <a:r>
                        <a:rPr lang="en-US" dirty="0" err="1" smtClean="0"/>
                        <a:t>Lakhs</a:t>
                      </a:r>
                      <a:endParaRPr lang="en-IN" dirty="0"/>
                    </a:p>
                  </a:txBody>
                  <a:tcPr/>
                </a:tc>
                <a:tc>
                  <a:txBody>
                    <a:bodyPr/>
                    <a:lstStyle/>
                    <a:p>
                      <a:r>
                        <a:rPr lang="en-US" dirty="0" smtClean="0"/>
                        <a:t>10%</a:t>
                      </a:r>
                      <a:endParaRPr lang="en-IN" dirty="0"/>
                    </a:p>
                  </a:txBody>
                  <a:tcPr/>
                </a:tc>
              </a:tr>
              <a:tr h="824643">
                <a:tc>
                  <a:txBody>
                    <a:bodyPr/>
                    <a:lstStyle/>
                    <a:p>
                      <a:r>
                        <a:rPr lang="en-US" dirty="0" smtClean="0"/>
                        <a:t>5,00,000 to 10 </a:t>
                      </a:r>
                      <a:r>
                        <a:rPr lang="en-US" dirty="0" err="1" smtClean="0"/>
                        <a:t>Lakhs</a:t>
                      </a:r>
                      <a:endParaRPr lang="en-IN" dirty="0"/>
                    </a:p>
                  </a:txBody>
                  <a:tcPr/>
                </a:tc>
                <a:tc>
                  <a:txBody>
                    <a:bodyPr/>
                    <a:lstStyle/>
                    <a:p>
                      <a:r>
                        <a:rPr lang="en-US" dirty="0" smtClean="0"/>
                        <a:t>20%</a:t>
                      </a:r>
                      <a:endParaRPr lang="en-IN" dirty="0"/>
                    </a:p>
                  </a:txBody>
                  <a:tcPr/>
                </a:tc>
              </a:tr>
              <a:tr h="824643">
                <a:tc>
                  <a:txBody>
                    <a:bodyPr/>
                    <a:lstStyle/>
                    <a:p>
                      <a:r>
                        <a:rPr lang="en-US" dirty="0" smtClean="0"/>
                        <a:t>Above 10 </a:t>
                      </a:r>
                      <a:r>
                        <a:rPr lang="en-US" dirty="0" err="1" smtClean="0"/>
                        <a:t>Lakhs</a:t>
                      </a:r>
                      <a:endParaRPr lang="en-IN" dirty="0"/>
                    </a:p>
                  </a:txBody>
                  <a:tcPr/>
                </a:tc>
                <a:tc>
                  <a:txBody>
                    <a:bodyPr/>
                    <a:lstStyle/>
                    <a:p>
                      <a:r>
                        <a:rPr lang="en-US" dirty="0" smtClean="0"/>
                        <a:t>30%</a:t>
                      </a:r>
                      <a:endParaRPr lang="en-IN" dirty="0"/>
                    </a:p>
                  </a:txBody>
                  <a:tcPr/>
                </a:tc>
              </a:tr>
            </a:tbl>
          </a:graphicData>
        </a:graphic>
      </p:graphicFrame>
    </p:spTree>
  </p:cSld>
  <p:clrMapOvr>
    <a:masterClrMapping/>
  </p:clrMapOvr>
  <p:transition>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285720" y="285728"/>
          <a:ext cx="4191000" cy="6286543"/>
        </p:xfrm>
        <a:graphic>
          <a:graphicData uri="http://schemas.openxmlformats.org/drawingml/2006/table">
            <a:tbl>
              <a:tblPr firstRow="1" bandRow="1">
                <a:tableStyleId>{21E4AEA4-8DFA-4A89-87EB-49C32662AFE0}</a:tableStyleId>
              </a:tblPr>
              <a:tblGrid>
                <a:gridCol w="3124200"/>
                <a:gridCol w="1066800"/>
              </a:tblGrid>
              <a:tr h="2499813">
                <a:tc>
                  <a:txBody>
                    <a:bodyPr/>
                    <a:lstStyle/>
                    <a:p>
                      <a:r>
                        <a:rPr lang="en-US" dirty="0" smtClean="0">
                          <a:latin typeface="Times New Roman" pitchFamily="18" charset="0"/>
                          <a:cs typeface="Times New Roman" pitchFamily="18" charset="0"/>
                        </a:rPr>
                        <a:t>                   (C)</a:t>
                      </a:r>
                      <a:r>
                        <a:rPr lang="en-US" baseline="0"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Tax</a:t>
                      </a:r>
                      <a:r>
                        <a:rPr lang="en-US" baseline="0"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Slab</a:t>
                      </a:r>
                    </a:p>
                    <a:p>
                      <a:r>
                        <a:rPr lang="en-US" dirty="0" smtClean="0">
                          <a:latin typeface="Times New Roman" pitchFamily="18" charset="0"/>
                          <a:cs typeface="Times New Roman" pitchFamily="18" charset="0"/>
                        </a:rPr>
                        <a:t>(</a:t>
                      </a:r>
                      <a:r>
                        <a:rPr lang="en-US" baseline="0" dirty="0" smtClean="0">
                          <a:latin typeface="Times New Roman" pitchFamily="18" charset="0"/>
                          <a:cs typeface="Times New Roman" pitchFamily="18" charset="0"/>
                        </a:rPr>
                        <a:t>Individual/HUF/AOP/BOI/AJP)</a:t>
                      </a:r>
                    </a:p>
                    <a:p>
                      <a:r>
                        <a:rPr lang="en-US" baseline="0" dirty="0" smtClean="0">
                          <a:latin typeface="Times New Roman" pitchFamily="18" charset="0"/>
                          <a:cs typeface="Times New Roman" pitchFamily="18" charset="0"/>
                        </a:rPr>
                        <a:t>(80 year and above i.e. </a:t>
                      </a:r>
                    </a:p>
                    <a:p>
                      <a:r>
                        <a:rPr lang="en-US" baseline="0" dirty="0" smtClean="0">
                          <a:latin typeface="Times New Roman" pitchFamily="18" charset="0"/>
                          <a:cs typeface="Times New Roman" pitchFamily="18" charset="0"/>
                        </a:rPr>
                        <a:t>Very Senior Citizens)</a:t>
                      </a:r>
                      <a:endParaRPr lang="en-IN"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Tax rate+ 3%Education </a:t>
                      </a:r>
                      <a:r>
                        <a:rPr lang="en-US" dirty="0" err="1" smtClean="0">
                          <a:latin typeface="Times New Roman" pitchFamily="18" charset="0"/>
                          <a:cs typeface="Times New Roman" pitchFamily="18" charset="0"/>
                        </a:rPr>
                        <a:t>Cess</a:t>
                      </a:r>
                      <a:endParaRPr lang="en-IN" dirty="0">
                        <a:latin typeface="Times New Roman" pitchFamily="18" charset="0"/>
                        <a:cs typeface="Times New Roman" pitchFamily="18" charset="0"/>
                      </a:endParaRPr>
                    </a:p>
                  </a:txBody>
                  <a:tcPr/>
                </a:tc>
              </a:tr>
              <a:tr h="1158084">
                <a:tc>
                  <a:txBody>
                    <a:bodyPr/>
                    <a:lstStyle/>
                    <a:p>
                      <a:r>
                        <a:rPr lang="en-US" dirty="0" smtClean="0">
                          <a:latin typeface="Times New Roman" pitchFamily="18" charset="0"/>
                          <a:cs typeface="Times New Roman" pitchFamily="18" charset="0"/>
                        </a:rPr>
                        <a:t>Up</a:t>
                      </a:r>
                      <a:r>
                        <a:rPr lang="en-US" baseline="0" dirty="0" smtClean="0">
                          <a:latin typeface="Times New Roman" pitchFamily="18" charset="0"/>
                          <a:cs typeface="Times New Roman" pitchFamily="18" charset="0"/>
                        </a:rPr>
                        <a:t> to 5 </a:t>
                      </a:r>
                      <a:r>
                        <a:rPr lang="en-US" baseline="0" dirty="0" err="1" smtClean="0">
                          <a:latin typeface="Times New Roman" pitchFamily="18" charset="0"/>
                          <a:cs typeface="Times New Roman" pitchFamily="18" charset="0"/>
                        </a:rPr>
                        <a:t>Lakhs</a:t>
                      </a:r>
                      <a:endParaRPr lang="en-IN"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0%</a:t>
                      </a:r>
                      <a:endParaRPr lang="en-IN" dirty="0">
                        <a:latin typeface="Times New Roman" pitchFamily="18" charset="0"/>
                        <a:cs typeface="Times New Roman" pitchFamily="18" charset="0"/>
                      </a:endParaRPr>
                    </a:p>
                  </a:txBody>
                  <a:tcPr/>
                </a:tc>
              </a:tr>
              <a:tr h="1158084">
                <a:tc>
                  <a:txBody>
                    <a:bodyPr/>
                    <a:lstStyle/>
                    <a:p>
                      <a:r>
                        <a:rPr lang="en-US" dirty="0" smtClean="0">
                          <a:latin typeface="Times New Roman" pitchFamily="18" charset="0"/>
                          <a:cs typeface="Times New Roman" pitchFamily="18" charset="0"/>
                        </a:rPr>
                        <a:t>5,00,001 to 10 </a:t>
                      </a:r>
                      <a:r>
                        <a:rPr lang="en-US" dirty="0" err="1" smtClean="0">
                          <a:latin typeface="Times New Roman" pitchFamily="18" charset="0"/>
                          <a:cs typeface="Times New Roman" pitchFamily="18" charset="0"/>
                        </a:rPr>
                        <a:t>Lakhs</a:t>
                      </a:r>
                      <a:endParaRPr lang="en-IN"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20%</a:t>
                      </a:r>
                      <a:endParaRPr lang="en-IN" dirty="0">
                        <a:latin typeface="Times New Roman" pitchFamily="18" charset="0"/>
                        <a:cs typeface="Times New Roman" pitchFamily="18" charset="0"/>
                      </a:endParaRPr>
                    </a:p>
                  </a:txBody>
                  <a:tcPr/>
                </a:tc>
              </a:tr>
              <a:tr h="1470562">
                <a:tc>
                  <a:txBody>
                    <a:bodyPr/>
                    <a:lstStyle/>
                    <a:p>
                      <a:r>
                        <a:rPr lang="en-US" dirty="0" smtClean="0">
                          <a:latin typeface="Times New Roman" pitchFamily="18" charset="0"/>
                          <a:cs typeface="Times New Roman" pitchFamily="18" charset="0"/>
                        </a:rPr>
                        <a:t>Above 10 </a:t>
                      </a:r>
                      <a:r>
                        <a:rPr lang="en-US" dirty="0" err="1" smtClean="0">
                          <a:latin typeface="Times New Roman" pitchFamily="18" charset="0"/>
                          <a:cs typeface="Times New Roman" pitchFamily="18" charset="0"/>
                        </a:rPr>
                        <a:t>Lakhs</a:t>
                      </a:r>
                      <a:endParaRPr lang="en-IN"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30%</a:t>
                      </a:r>
                      <a:endParaRPr lang="en-IN" dirty="0">
                        <a:latin typeface="Times New Roman" pitchFamily="18" charset="0"/>
                        <a:cs typeface="Times New Roman" pitchFamily="18" charset="0"/>
                      </a:endParaRPr>
                    </a:p>
                  </a:txBody>
                  <a:tcPr/>
                </a:tc>
              </a:tr>
            </a:tbl>
          </a:graphicData>
        </a:graphic>
      </p:graphicFrame>
      <p:graphicFrame>
        <p:nvGraphicFramePr>
          <p:cNvPr id="7" name="Table 6"/>
          <p:cNvGraphicFramePr>
            <a:graphicFrameLocks noGrp="1"/>
          </p:cNvGraphicFramePr>
          <p:nvPr/>
        </p:nvGraphicFramePr>
        <p:xfrm>
          <a:off x="4643438" y="285728"/>
          <a:ext cx="4191000" cy="2188436"/>
        </p:xfrm>
        <a:graphic>
          <a:graphicData uri="http://schemas.openxmlformats.org/drawingml/2006/table">
            <a:tbl>
              <a:tblPr firstRow="1" bandRow="1">
                <a:tableStyleId>{21E4AEA4-8DFA-4A89-87EB-49C32662AFE0}</a:tableStyleId>
              </a:tblPr>
              <a:tblGrid>
                <a:gridCol w="3124200"/>
                <a:gridCol w="1066800"/>
              </a:tblGrid>
              <a:tr h="1357322">
                <a:tc>
                  <a:txBody>
                    <a:bodyPr/>
                    <a:lstStyle/>
                    <a:p>
                      <a:r>
                        <a:rPr lang="en-US" dirty="0" smtClean="0">
                          <a:latin typeface="Times New Roman" pitchFamily="18" charset="0"/>
                          <a:cs typeface="Times New Roman" pitchFamily="18" charset="0"/>
                        </a:rPr>
                        <a:t>                   (D)</a:t>
                      </a:r>
                      <a:r>
                        <a:rPr lang="en-US" baseline="0"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Tax</a:t>
                      </a:r>
                      <a:r>
                        <a:rPr lang="en-US" baseline="0"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Slab</a:t>
                      </a:r>
                    </a:p>
                    <a:p>
                      <a:r>
                        <a:rPr lang="en-US" sz="26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Firm</a:t>
                      </a:r>
                      <a:r>
                        <a:rPr lang="en-US" sz="2000" baseline="0" dirty="0" smtClean="0">
                          <a:latin typeface="Times New Roman" pitchFamily="18" charset="0"/>
                          <a:cs typeface="Times New Roman" pitchFamily="18" charset="0"/>
                        </a:rPr>
                        <a:t>/Limited Liability Partnership/Local Authority)</a:t>
                      </a:r>
                      <a:endParaRPr lang="en-IN" sz="2000"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Tax rate+ 3%Education </a:t>
                      </a:r>
                      <a:r>
                        <a:rPr lang="en-US" dirty="0" err="1" smtClean="0">
                          <a:latin typeface="Times New Roman" pitchFamily="18" charset="0"/>
                          <a:cs typeface="Times New Roman" pitchFamily="18" charset="0"/>
                        </a:rPr>
                        <a:t>Cess</a:t>
                      </a:r>
                      <a:endParaRPr lang="en-IN" dirty="0">
                        <a:latin typeface="Times New Roman" pitchFamily="18" charset="0"/>
                        <a:cs typeface="Times New Roman" pitchFamily="18" charset="0"/>
                      </a:endParaRPr>
                    </a:p>
                  </a:txBody>
                  <a:tcPr/>
                </a:tc>
              </a:tr>
              <a:tr h="725396">
                <a:tc>
                  <a:txBody>
                    <a:bodyPr/>
                    <a:lstStyle/>
                    <a:p>
                      <a:r>
                        <a:rPr lang="en-US" dirty="0" smtClean="0">
                          <a:latin typeface="Times New Roman" pitchFamily="18" charset="0"/>
                          <a:cs typeface="Times New Roman" pitchFamily="18" charset="0"/>
                        </a:rPr>
                        <a:t>On</a:t>
                      </a:r>
                      <a:r>
                        <a:rPr lang="en-US" baseline="0" dirty="0" smtClean="0">
                          <a:latin typeface="Times New Roman" pitchFamily="18" charset="0"/>
                          <a:cs typeface="Times New Roman" pitchFamily="18" charset="0"/>
                        </a:rPr>
                        <a:t> the whole of total income</a:t>
                      </a:r>
                      <a:endParaRPr lang="en-IN"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30%</a:t>
                      </a:r>
                      <a:endParaRPr lang="en-IN" dirty="0">
                        <a:latin typeface="Times New Roman" pitchFamily="18" charset="0"/>
                        <a:cs typeface="Times New Roman" pitchFamily="18" charset="0"/>
                      </a:endParaRPr>
                    </a:p>
                  </a:txBody>
                  <a:tcPr/>
                </a:tc>
              </a:tr>
            </a:tbl>
          </a:graphicData>
        </a:graphic>
      </p:graphicFrame>
      <p:graphicFrame>
        <p:nvGraphicFramePr>
          <p:cNvPr id="9" name="Table 8"/>
          <p:cNvGraphicFramePr>
            <a:graphicFrameLocks noGrp="1"/>
          </p:cNvGraphicFramePr>
          <p:nvPr/>
        </p:nvGraphicFramePr>
        <p:xfrm>
          <a:off x="4714876" y="2643182"/>
          <a:ext cx="4191000" cy="4021530"/>
        </p:xfrm>
        <a:graphic>
          <a:graphicData uri="http://schemas.openxmlformats.org/drawingml/2006/table">
            <a:tbl>
              <a:tblPr firstRow="1" bandRow="1">
                <a:tableStyleId>{21E4AEA4-8DFA-4A89-87EB-49C32662AFE0}</a:tableStyleId>
              </a:tblPr>
              <a:tblGrid>
                <a:gridCol w="3124200"/>
                <a:gridCol w="1066800"/>
              </a:tblGrid>
              <a:tr h="1370600">
                <a:tc>
                  <a:txBody>
                    <a:bodyPr/>
                    <a:lstStyle/>
                    <a:p>
                      <a:r>
                        <a:rPr lang="en-US" dirty="0" smtClean="0">
                          <a:latin typeface="Times New Roman" pitchFamily="18" charset="0"/>
                          <a:cs typeface="Times New Roman" pitchFamily="18" charset="0"/>
                        </a:rPr>
                        <a:t>                   (E)</a:t>
                      </a:r>
                      <a:r>
                        <a:rPr lang="en-US" baseline="0"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Tax</a:t>
                      </a:r>
                      <a:r>
                        <a:rPr lang="en-US" baseline="0"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Slab</a:t>
                      </a:r>
                    </a:p>
                    <a:p>
                      <a:r>
                        <a:rPr lang="en-US" sz="2400" baseline="0" dirty="0" smtClean="0">
                          <a:latin typeface="Times New Roman" pitchFamily="18" charset="0"/>
                          <a:cs typeface="Times New Roman" pitchFamily="18" charset="0"/>
                        </a:rPr>
                        <a:t>Co-operative Society</a:t>
                      </a:r>
                      <a:endParaRPr lang="en-IN" sz="2400"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Tax rate+ 3%Education </a:t>
                      </a:r>
                      <a:r>
                        <a:rPr lang="en-US" dirty="0" err="1" smtClean="0">
                          <a:latin typeface="Times New Roman" pitchFamily="18" charset="0"/>
                          <a:cs typeface="Times New Roman" pitchFamily="18" charset="0"/>
                        </a:rPr>
                        <a:t>Cess</a:t>
                      </a:r>
                      <a:endParaRPr lang="en-IN" dirty="0">
                        <a:latin typeface="Times New Roman" pitchFamily="18" charset="0"/>
                        <a:cs typeface="Times New Roman" pitchFamily="18" charset="0"/>
                      </a:endParaRPr>
                    </a:p>
                  </a:txBody>
                  <a:tcPr/>
                </a:tc>
              </a:tr>
              <a:tr h="782455">
                <a:tc>
                  <a:txBody>
                    <a:bodyPr/>
                    <a:lstStyle/>
                    <a:p>
                      <a:r>
                        <a:rPr lang="en-US" dirty="0" smtClean="0">
                          <a:latin typeface="Times New Roman" pitchFamily="18" charset="0"/>
                          <a:cs typeface="Times New Roman" pitchFamily="18" charset="0"/>
                        </a:rPr>
                        <a:t>Up</a:t>
                      </a:r>
                      <a:r>
                        <a:rPr lang="en-US" baseline="0" dirty="0" smtClean="0">
                          <a:latin typeface="Times New Roman" pitchFamily="18" charset="0"/>
                          <a:cs typeface="Times New Roman" pitchFamily="18" charset="0"/>
                        </a:rPr>
                        <a:t> to 10000</a:t>
                      </a:r>
                      <a:endParaRPr lang="en-IN"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10%</a:t>
                      </a:r>
                      <a:endParaRPr lang="en-IN" dirty="0">
                        <a:latin typeface="Times New Roman" pitchFamily="18" charset="0"/>
                        <a:cs typeface="Times New Roman" pitchFamily="18" charset="0"/>
                      </a:endParaRPr>
                    </a:p>
                  </a:txBody>
                  <a:tcPr/>
                </a:tc>
              </a:tr>
              <a:tr h="782455">
                <a:tc>
                  <a:txBody>
                    <a:bodyPr/>
                    <a:lstStyle/>
                    <a:p>
                      <a:r>
                        <a:rPr lang="en-US" dirty="0" smtClean="0">
                          <a:latin typeface="Times New Roman" pitchFamily="18" charset="0"/>
                          <a:cs typeface="Times New Roman" pitchFamily="18" charset="0"/>
                        </a:rPr>
                        <a:t>10,000 to 20,000</a:t>
                      </a:r>
                      <a:endParaRPr lang="en-IN"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20%</a:t>
                      </a:r>
                      <a:endParaRPr lang="en-IN" dirty="0">
                        <a:latin typeface="Times New Roman" pitchFamily="18" charset="0"/>
                        <a:cs typeface="Times New Roman" pitchFamily="18" charset="0"/>
                      </a:endParaRPr>
                    </a:p>
                  </a:txBody>
                  <a:tcPr/>
                </a:tc>
              </a:tr>
              <a:tr h="993580">
                <a:tc>
                  <a:txBody>
                    <a:bodyPr/>
                    <a:lstStyle/>
                    <a:p>
                      <a:r>
                        <a:rPr lang="en-US" dirty="0" smtClean="0">
                          <a:latin typeface="Times New Roman" pitchFamily="18" charset="0"/>
                          <a:cs typeface="Times New Roman" pitchFamily="18" charset="0"/>
                        </a:rPr>
                        <a:t>Above 20,000</a:t>
                      </a:r>
                      <a:endParaRPr lang="en-IN"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30%</a:t>
                      </a:r>
                      <a:endParaRPr lang="en-IN" dirty="0">
                        <a:latin typeface="Times New Roman" pitchFamily="18" charset="0"/>
                        <a:cs typeface="Times New Roman" pitchFamily="18" charset="0"/>
                      </a:endParaRPr>
                    </a:p>
                  </a:txBody>
                  <a:tcPr/>
                </a:tc>
              </a:tr>
            </a:tbl>
          </a:graphicData>
        </a:graphic>
      </p:graphicFrame>
    </p:spTree>
  </p:cSld>
  <p:clrMapOvr>
    <a:masterClrMapping/>
  </p:clrMapOvr>
  <p:transition>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nvGraphicFramePr>
        <p:xfrm>
          <a:off x="214282" y="428604"/>
          <a:ext cx="8429684" cy="3078480"/>
        </p:xfrm>
        <a:graphic>
          <a:graphicData uri="http://schemas.openxmlformats.org/drawingml/2006/table">
            <a:tbl>
              <a:tblPr firstRow="1" bandRow="1">
                <a:tableStyleId>{21E4AEA4-8DFA-4A89-87EB-49C32662AFE0}</a:tableStyleId>
              </a:tblPr>
              <a:tblGrid>
                <a:gridCol w="4310664"/>
                <a:gridCol w="1867954"/>
                <a:gridCol w="2251066"/>
              </a:tblGrid>
              <a:tr h="654259">
                <a:tc>
                  <a:txBody>
                    <a:bodyPr/>
                    <a:lstStyle/>
                    <a:p>
                      <a:r>
                        <a:rPr lang="en-US" dirty="0" smtClean="0"/>
                        <a:t>          (F)</a:t>
                      </a:r>
                      <a:r>
                        <a:rPr lang="en-US" baseline="0" dirty="0" smtClean="0"/>
                        <a:t> </a:t>
                      </a:r>
                      <a:r>
                        <a:rPr lang="en-US" dirty="0" smtClean="0"/>
                        <a:t>Tax</a:t>
                      </a:r>
                      <a:r>
                        <a:rPr lang="en-US" baseline="0" dirty="0" smtClean="0"/>
                        <a:t> </a:t>
                      </a:r>
                      <a:r>
                        <a:rPr lang="en-US" dirty="0" smtClean="0"/>
                        <a:t>Slab</a:t>
                      </a:r>
                    </a:p>
                    <a:p>
                      <a:r>
                        <a:rPr lang="en-US" sz="2600" dirty="0" smtClean="0"/>
                        <a:t>    (Company)</a:t>
                      </a:r>
                      <a:endParaRPr lang="en-IN" sz="2600" dirty="0"/>
                    </a:p>
                  </a:txBody>
                  <a:tcPr/>
                </a:tc>
                <a:tc>
                  <a:txBody>
                    <a:bodyPr/>
                    <a:lstStyle/>
                    <a:p>
                      <a:r>
                        <a:rPr lang="en-US" dirty="0" smtClean="0">
                          <a:latin typeface="Times New Roman" pitchFamily="18" charset="0"/>
                          <a:cs typeface="Times New Roman" pitchFamily="18" charset="0"/>
                        </a:rPr>
                        <a:t>Tax rate+ 3%Ed. </a:t>
                      </a:r>
                      <a:r>
                        <a:rPr lang="en-US" dirty="0" err="1" smtClean="0">
                          <a:latin typeface="Times New Roman" pitchFamily="18" charset="0"/>
                          <a:cs typeface="Times New Roman" pitchFamily="18" charset="0"/>
                        </a:rPr>
                        <a:t>Cess</a:t>
                      </a:r>
                      <a:endParaRPr lang="en-IN" dirty="0">
                        <a:latin typeface="Times New Roman" pitchFamily="18" charset="0"/>
                        <a:cs typeface="Times New Roman" pitchFamily="18" charset="0"/>
                      </a:endParaRPr>
                    </a:p>
                  </a:txBody>
                  <a:tcPr/>
                </a:tc>
                <a:tc>
                  <a:txBody>
                    <a:bodyPr/>
                    <a:lstStyle/>
                    <a:p>
                      <a:r>
                        <a:rPr lang="en-IN" dirty="0" err="1" smtClean="0"/>
                        <a:t>Surchage</a:t>
                      </a:r>
                      <a:endParaRPr lang="en-IN" dirty="0"/>
                    </a:p>
                  </a:txBody>
                  <a:tcPr/>
                </a:tc>
              </a:tr>
              <a:tr h="968303">
                <a:tc>
                  <a:txBody>
                    <a:bodyPr/>
                    <a:lstStyle/>
                    <a:p>
                      <a:r>
                        <a:rPr lang="en-US" dirty="0" smtClean="0">
                          <a:latin typeface="Times New Roman" pitchFamily="18" charset="0"/>
                          <a:cs typeface="Times New Roman" pitchFamily="18" charset="0"/>
                        </a:rPr>
                        <a:t>Domestic</a:t>
                      </a:r>
                      <a:r>
                        <a:rPr lang="en-US" baseline="0" dirty="0" smtClean="0">
                          <a:latin typeface="Times New Roman" pitchFamily="18" charset="0"/>
                          <a:cs typeface="Times New Roman" pitchFamily="18" charset="0"/>
                        </a:rPr>
                        <a:t> Company</a:t>
                      </a:r>
                      <a:endParaRPr lang="en-IN"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30%</a:t>
                      </a:r>
                      <a:endParaRPr lang="en-IN" dirty="0">
                        <a:latin typeface="Times New Roman" pitchFamily="18" charset="0"/>
                        <a:cs typeface="Times New Roman" pitchFamily="18" charset="0"/>
                      </a:endParaRPr>
                    </a:p>
                  </a:txBody>
                  <a:tcPr/>
                </a:tc>
                <a:tc>
                  <a:txBody>
                    <a:bodyPr/>
                    <a:lstStyle/>
                    <a:p>
                      <a:r>
                        <a:rPr lang="en-US" sz="1600" kern="1200" baseline="0" dirty="0" smtClean="0">
                          <a:solidFill>
                            <a:schemeClr val="dk1"/>
                          </a:solidFill>
                          <a:latin typeface="Times New Roman" pitchFamily="18" charset="0"/>
                          <a:ea typeface="+mn-ea"/>
                          <a:cs typeface="Times New Roman" pitchFamily="18" charset="0"/>
                        </a:rPr>
                        <a:t>5 % if total income exceeds to Rs. 1 </a:t>
                      </a:r>
                      <a:r>
                        <a:rPr lang="en-US" sz="1600" kern="1200" baseline="0" dirty="0" err="1" smtClean="0">
                          <a:solidFill>
                            <a:schemeClr val="dk1"/>
                          </a:solidFill>
                          <a:latin typeface="Times New Roman" pitchFamily="18" charset="0"/>
                          <a:ea typeface="+mn-ea"/>
                          <a:cs typeface="Times New Roman" pitchFamily="18" charset="0"/>
                        </a:rPr>
                        <a:t>crore</a:t>
                      </a:r>
                      <a:r>
                        <a:rPr lang="en-US" sz="1600" kern="1200" baseline="0" dirty="0" smtClean="0">
                          <a:solidFill>
                            <a:schemeClr val="dk1"/>
                          </a:solidFill>
                          <a:latin typeface="Times New Roman" pitchFamily="18" charset="0"/>
                          <a:ea typeface="+mn-ea"/>
                          <a:cs typeface="Times New Roman" pitchFamily="18" charset="0"/>
                        </a:rPr>
                        <a:t> </a:t>
                      </a:r>
                      <a:r>
                        <a:rPr lang="en-US" sz="1800" kern="1200" baseline="0" dirty="0" smtClean="0">
                          <a:solidFill>
                            <a:schemeClr val="dk1"/>
                          </a:solidFill>
                          <a:latin typeface="+mn-lt"/>
                          <a:ea typeface="+mn-ea"/>
                          <a:cs typeface="+mn-cs"/>
                        </a:rPr>
                        <a:t>	</a:t>
                      </a:r>
                    </a:p>
                    <a:p>
                      <a:endParaRPr lang="en-IN" dirty="0"/>
                    </a:p>
                  </a:txBody>
                  <a:tcPr/>
                </a:tc>
              </a:tr>
              <a:tr h="1020644">
                <a:tc>
                  <a:txBody>
                    <a:bodyPr/>
                    <a:lstStyle/>
                    <a:p>
                      <a:r>
                        <a:rPr lang="en-IN" dirty="0" smtClean="0"/>
                        <a:t>Foreign Company (other than Domestic Company)</a:t>
                      </a:r>
                      <a:endParaRPr lang="en-IN" dirty="0"/>
                    </a:p>
                  </a:txBody>
                  <a:tcPr/>
                </a:tc>
                <a:tc>
                  <a:txBody>
                    <a:bodyPr/>
                    <a:lstStyle/>
                    <a:p>
                      <a:r>
                        <a:rPr lang="en-IN" dirty="0" smtClean="0"/>
                        <a:t>40%</a:t>
                      </a:r>
                      <a:endParaRPr lang="en-IN" dirty="0"/>
                    </a:p>
                  </a:txBody>
                  <a:tcPr/>
                </a:tc>
                <a:tc>
                  <a:txBody>
                    <a:bodyPr/>
                    <a:lstStyle/>
                    <a:p>
                      <a:r>
                        <a:rPr lang="en-US" sz="1800" kern="1200" baseline="0" dirty="0" smtClean="0">
                          <a:solidFill>
                            <a:schemeClr val="dk1"/>
                          </a:solidFill>
                          <a:latin typeface="Times New Roman" pitchFamily="18" charset="0"/>
                          <a:ea typeface="+mn-ea"/>
                          <a:cs typeface="Times New Roman" pitchFamily="18" charset="0"/>
                        </a:rPr>
                        <a:t>2 % if total income exceeds to Rs. 1 </a:t>
                      </a:r>
                      <a:r>
                        <a:rPr lang="en-US" sz="1800" kern="1200" baseline="0" dirty="0" err="1" smtClean="0">
                          <a:solidFill>
                            <a:schemeClr val="dk1"/>
                          </a:solidFill>
                          <a:latin typeface="Times New Roman" pitchFamily="18" charset="0"/>
                          <a:ea typeface="+mn-ea"/>
                          <a:cs typeface="Times New Roman" pitchFamily="18" charset="0"/>
                        </a:rPr>
                        <a:t>crore</a:t>
                      </a:r>
                      <a:r>
                        <a:rPr lang="en-US" sz="1800" kern="1200" baseline="0" dirty="0" smtClean="0">
                          <a:solidFill>
                            <a:schemeClr val="dk1"/>
                          </a:solidFill>
                          <a:latin typeface="Times New Roman" pitchFamily="18" charset="0"/>
                          <a:ea typeface="+mn-ea"/>
                          <a:cs typeface="Times New Roman" pitchFamily="18" charset="0"/>
                        </a:rPr>
                        <a:t> </a:t>
                      </a:r>
                      <a:r>
                        <a:rPr lang="en-US" sz="1800" kern="1200" baseline="0" dirty="0" smtClean="0">
                          <a:solidFill>
                            <a:schemeClr val="dk1"/>
                          </a:solidFill>
                          <a:latin typeface="+mn-lt"/>
                          <a:ea typeface="+mn-ea"/>
                          <a:cs typeface="+mn-cs"/>
                        </a:rPr>
                        <a:t>	</a:t>
                      </a:r>
                    </a:p>
                    <a:p>
                      <a:endParaRPr lang="en-IN" dirty="0"/>
                    </a:p>
                  </a:txBody>
                  <a:tcPr/>
                </a:tc>
              </a:tr>
            </a:tbl>
          </a:graphicData>
        </a:graphic>
      </p:graphicFrame>
      <p:sp>
        <p:nvSpPr>
          <p:cNvPr id="4" name="Title 3"/>
          <p:cNvSpPr>
            <a:spLocks noGrp="1"/>
          </p:cNvSpPr>
          <p:nvPr>
            <p:ph type="title"/>
          </p:nvPr>
        </p:nvSpPr>
        <p:spPr>
          <a:xfrm>
            <a:off x="0" y="3714752"/>
            <a:ext cx="8229600" cy="1143000"/>
          </a:xfrm>
        </p:spPr>
        <p:txBody>
          <a:bodyPr>
            <a:normAutofit fontScale="90000"/>
          </a:bodyPr>
          <a:lstStyle/>
          <a:p>
            <a:r>
              <a:rPr lang="en-US" sz="2800" dirty="0" smtClean="0"/>
              <a:t/>
            </a:r>
            <a:br>
              <a:rPr lang="en-US" sz="2800" dirty="0" smtClean="0"/>
            </a:br>
            <a:r>
              <a:rPr lang="en-US" sz="2900" b="1" dirty="0" smtClean="0">
                <a:solidFill>
                  <a:srgbClr val="C00000"/>
                </a:solidFill>
                <a:latin typeface="Times New Roman" pitchFamily="18" charset="0"/>
                <a:cs typeface="Times New Roman" pitchFamily="18" charset="0"/>
              </a:rPr>
              <a:t>Note:- Education </a:t>
            </a:r>
            <a:r>
              <a:rPr lang="en-US" sz="2900" b="1" dirty="0" err="1" smtClean="0">
                <a:solidFill>
                  <a:srgbClr val="C00000"/>
                </a:solidFill>
                <a:latin typeface="Times New Roman" pitchFamily="18" charset="0"/>
                <a:cs typeface="Times New Roman" pitchFamily="18" charset="0"/>
              </a:rPr>
              <a:t>cess</a:t>
            </a:r>
            <a:r>
              <a:rPr lang="en-US" sz="2900" b="1" dirty="0" smtClean="0">
                <a:solidFill>
                  <a:srgbClr val="C00000"/>
                </a:solidFill>
                <a:latin typeface="Times New Roman" pitchFamily="18" charset="0"/>
                <a:cs typeface="Times New Roman" pitchFamily="18" charset="0"/>
              </a:rPr>
              <a:t> is to be applied after permitting </a:t>
            </a:r>
            <a:r>
              <a:rPr lang="en-US" sz="2900" b="1" u="sng" dirty="0" smtClean="0">
                <a:solidFill>
                  <a:srgbClr val="C00000"/>
                </a:solidFill>
                <a:latin typeface="Times New Roman" pitchFamily="18" charset="0"/>
                <a:cs typeface="Times New Roman" pitchFamily="18" charset="0"/>
              </a:rPr>
              <a:t>marginal relief </a:t>
            </a:r>
            <a:r>
              <a:rPr lang="en-US" sz="2900" b="1" dirty="0" smtClean="0">
                <a:solidFill>
                  <a:srgbClr val="C00000"/>
                </a:solidFill>
                <a:latin typeface="Times New Roman" pitchFamily="18" charset="0"/>
                <a:cs typeface="Times New Roman" pitchFamily="18" charset="0"/>
              </a:rPr>
              <a:t/>
            </a:r>
            <a:br>
              <a:rPr lang="en-US" sz="2900" b="1" dirty="0" smtClean="0">
                <a:solidFill>
                  <a:srgbClr val="C00000"/>
                </a:solidFill>
                <a:latin typeface="Times New Roman" pitchFamily="18" charset="0"/>
                <a:cs typeface="Times New Roman" pitchFamily="18" charset="0"/>
              </a:rPr>
            </a:br>
            <a:r>
              <a:rPr lang="en-US" sz="2900" dirty="0" smtClean="0">
                <a:solidFill>
                  <a:srgbClr val="C00000"/>
                </a:solidFill>
                <a:latin typeface="Times New Roman" pitchFamily="18" charset="0"/>
                <a:cs typeface="Times New Roman" pitchFamily="18" charset="0"/>
              </a:rPr>
              <a:t>(Increase in tax – Increase in income) </a:t>
            </a:r>
            <a:endParaRPr lang="en-US" sz="2900" dirty="0">
              <a:solidFill>
                <a:srgbClr val="C000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nvGraphicFramePr>
        <p:xfrm>
          <a:off x="1428728" y="357166"/>
          <a:ext cx="6572296" cy="92869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Content Placeholder 6"/>
          <p:cNvSpPr>
            <a:spLocks noGrp="1"/>
          </p:cNvSpPr>
          <p:nvPr>
            <p:ph idx="1"/>
          </p:nvPr>
        </p:nvSpPr>
        <p:spPr>
          <a:xfrm>
            <a:off x="457200" y="1600200"/>
            <a:ext cx="8229600" cy="4900634"/>
          </a:xfrm>
        </p:spPr>
        <p:txBody>
          <a:bodyPr>
            <a:normAutofit fontScale="92500" lnSpcReduction="10000"/>
          </a:bodyPr>
          <a:lstStyle/>
          <a:p>
            <a:pPr>
              <a:buFont typeface="Wingdings" pitchFamily="2" charset="2"/>
              <a:buChar char="ü"/>
            </a:pPr>
            <a:r>
              <a:rPr lang="en-US" sz="2000" dirty="0" smtClean="0">
                <a:solidFill>
                  <a:srgbClr val="C00000"/>
                </a:solidFill>
                <a:latin typeface="Times New Roman" pitchFamily="18" charset="0"/>
                <a:cs typeface="Times New Roman" pitchFamily="18" charset="0"/>
              </a:rPr>
              <a:t> All revenue receipts are taxable unless specifically exempted and All capital receipts are exempt unless specifically taxable. </a:t>
            </a:r>
          </a:p>
          <a:p>
            <a:pPr>
              <a:buFont typeface="Wingdings" pitchFamily="2" charset="2"/>
              <a:buChar char="ü"/>
            </a:pPr>
            <a:endParaRPr lang="en-US" sz="2000" dirty="0" smtClean="0">
              <a:solidFill>
                <a:srgbClr val="C00000"/>
              </a:solidFill>
              <a:latin typeface="Times New Roman" pitchFamily="18" charset="0"/>
              <a:cs typeface="Times New Roman" pitchFamily="18" charset="0"/>
            </a:endParaRPr>
          </a:p>
          <a:p>
            <a:pPr>
              <a:buFont typeface="Wingdings" pitchFamily="2" charset="2"/>
              <a:buChar char="ü"/>
            </a:pPr>
            <a:r>
              <a:rPr lang="en-US" sz="2000" dirty="0" smtClean="0">
                <a:solidFill>
                  <a:srgbClr val="C00000"/>
                </a:solidFill>
                <a:latin typeface="Times New Roman" pitchFamily="18" charset="0"/>
                <a:cs typeface="Times New Roman" pitchFamily="18" charset="0"/>
              </a:rPr>
              <a:t>Income tax act gives inclusive definition of Income  and includes </a:t>
            </a:r>
          </a:p>
          <a:p>
            <a:pPr>
              <a:buNone/>
            </a:pPr>
            <a:r>
              <a:rPr lang="en-US" sz="2000" dirty="0" smtClean="0">
                <a:solidFill>
                  <a:srgbClr val="C00000"/>
                </a:solidFill>
                <a:latin typeface="Times New Roman" pitchFamily="18" charset="0"/>
                <a:cs typeface="Times New Roman" pitchFamily="18" charset="0"/>
              </a:rPr>
              <a:t>           (</a:t>
            </a:r>
            <a:r>
              <a:rPr lang="en-US" sz="2000" dirty="0" err="1" smtClean="0">
                <a:solidFill>
                  <a:srgbClr val="C00000"/>
                </a:solidFill>
                <a:latin typeface="Times New Roman" pitchFamily="18" charset="0"/>
                <a:cs typeface="Times New Roman" pitchFamily="18" charset="0"/>
              </a:rPr>
              <a:t>i</a:t>
            </a:r>
            <a:r>
              <a:rPr lang="en-US" sz="2000" dirty="0" smtClean="0">
                <a:solidFill>
                  <a:srgbClr val="C00000"/>
                </a:solidFill>
                <a:latin typeface="Times New Roman" pitchFamily="18" charset="0"/>
                <a:cs typeface="Times New Roman" pitchFamily="18" charset="0"/>
              </a:rPr>
              <a:t>) Profits and gains </a:t>
            </a:r>
          </a:p>
          <a:p>
            <a:pPr>
              <a:buNone/>
            </a:pPr>
            <a:endParaRPr lang="en-US" sz="2000" dirty="0" smtClean="0">
              <a:solidFill>
                <a:srgbClr val="C00000"/>
              </a:solidFill>
              <a:latin typeface="Times New Roman" pitchFamily="18" charset="0"/>
              <a:cs typeface="Times New Roman" pitchFamily="18" charset="0"/>
            </a:endParaRPr>
          </a:p>
          <a:p>
            <a:pPr>
              <a:buNone/>
            </a:pPr>
            <a:r>
              <a:rPr lang="en-US" sz="2000" dirty="0" smtClean="0">
                <a:solidFill>
                  <a:srgbClr val="C00000"/>
                </a:solidFill>
                <a:latin typeface="Times New Roman" pitchFamily="18" charset="0"/>
                <a:cs typeface="Times New Roman" pitchFamily="18" charset="0"/>
              </a:rPr>
              <a:t>           (ii) Capital gains </a:t>
            </a:r>
          </a:p>
          <a:p>
            <a:pPr>
              <a:buNone/>
            </a:pPr>
            <a:endParaRPr lang="en-US" sz="2000" dirty="0" smtClean="0">
              <a:solidFill>
                <a:srgbClr val="C00000"/>
              </a:solidFill>
              <a:latin typeface="Times New Roman" pitchFamily="18" charset="0"/>
              <a:cs typeface="Times New Roman" pitchFamily="18" charset="0"/>
            </a:endParaRPr>
          </a:p>
          <a:p>
            <a:pPr>
              <a:buNone/>
            </a:pPr>
            <a:r>
              <a:rPr lang="en-US" sz="2000" dirty="0" smtClean="0">
                <a:solidFill>
                  <a:srgbClr val="C00000"/>
                </a:solidFill>
                <a:latin typeface="Times New Roman" pitchFamily="18" charset="0"/>
                <a:cs typeface="Times New Roman" pitchFamily="18" charset="0"/>
              </a:rPr>
              <a:t>           (iii) Dividend income </a:t>
            </a:r>
          </a:p>
          <a:p>
            <a:pPr>
              <a:buNone/>
            </a:pPr>
            <a:endParaRPr lang="en-US" sz="2000" dirty="0" smtClean="0">
              <a:solidFill>
                <a:srgbClr val="C00000"/>
              </a:solidFill>
              <a:latin typeface="Times New Roman" pitchFamily="18" charset="0"/>
              <a:cs typeface="Times New Roman" pitchFamily="18" charset="0"/>
            </a:endParaRPr>
          </a:p>
          <a:p>
            <a:pPr>
              <a:buNone/>
            </a:pPr>
            <a:r>
              <a:rPr lang="en-US" sz="2000" dirty="0" smtClean="0">
                <a:solidFill>
                  <a:srgbClr val="C00000"/>
                </a:solidFill>
                <a:latin typeface="Times New Roman" pitchFamily="18" charset="0"/>
                <a:cs typeface="Times New Roman" pitchFamily="18" charset="0"/>
              </a:rPr>
              <a:t>           (iv) Capital gains </a:t>
            </a:r>
          </a:p>
          <a:p>
            <a:pPr>
              <a:buNone/>
            </a:pPr>
            <a:endParaRPr lang="en-US" sz="2000" dirty="0" smtClean="0">
              <a:solidFill>
                <a:srgbClr val="C00000"/>
              </a:solidFill>
              <a:latin typeface="Times New Roman" pitchFamily="18" charset="0"/>
              <a:cs typeface="Times New Roman" pitchFamily="18" charset="0"/>
            </a:endParaRPr>
          </a:p>
          <a:p>
            <a:pPr>
              <a:buNone/>
            </a:pPr>
            <a:r>
              <a:rPr lang="en-US" sz="2000" dirty="0" smtClean="0">
                <a:solidFill>
                  <a:srgbClr val="C00000"/>
                </a:solidFill>
                <a:latin typeface="Times New Roman" pitchFamily="18" charset="0"/>
                <a:cs typeface="Times New Roman" pitchFamily="18" charset="0"/>
              </a:rPr>
              <a:t>           (v) Winning from lotteries etc.  </a:t>
            </a:r>
          </a:p>
          <a:p>
            <a:pPr>
              <a:buNone/>
            </a:pPr>
            <a:endParaRPr lang="en-US" sz="2000" dirty="0" smtClean="0">
              <a:solidFill>
                <a:srgbClr val="C00000"/>
              </a:solidFill>
              <a:latin typeface="Times New Roman" pitchFamily="18" charset="0"/>
              <a:cs typeface="Times New Roman" pitchFamily="18" charset="0"/>
            </a:endParaRPr>
          </a:p>
          <a:p>
            <a:pPr>
              <a:buNone/>
            </a:pPr>
            <a:r>
              <a:rPr lang="fr-FR" sz="2000" dirty="0" smtClean="0">
                <a:solidFill>
                  <a:srgbClr val="C00000"/>
                </a:solidFill>
                <a:latin typeface="Times New Roman" pitchFamily="18" charset="0"/>
                <a:cs typeface="Times New Roman" pitchFamily="18" charset="0"/>
              </a:rPr>
              <a:t>           (vi) </a:t>
            </a:r>
            <a:r>
              <a:rPr lang="fr-FR" sz="2000" dirty="0" err="1" smtClean="0">
                <a:solidFill>
                  <a:srgbClr val="C00000"/>
                </a:solidFill>
                <a:latin typeface="Times New Roman" pitchFamily="18" charset="0"/>
                <a:cs typeface="Times New Roman" pitchFamily="18" charset="0"/>
              </a:rPr>
              <a:t>Allowances</a:t>
            </a:r>
            <a:r>
              <a:rPr lang="fr-FR" sz="2000" dirty="0" smtClean="0">
                <a:solidFill>
                  <a:srgbClr val="C00000"/>
                </a:solidFill>
                <a:latin typeface="Times New Roman" pitchFamily="18" charset="0"/>
                <a:cs typeface="Times New Roman" pitchFamily="18" charset="0"/>
              </a:rPr>
              <a:t> and </a:t>
            </a:r>
            <a:r>
              <a:rPr lang="fr-FR" sz="2000" dirty="0" err="1" smtClean="0">
                <a:solidFill>
                  <a:srgbClr val="C00000"/>
                </a:solidFill>
                <a:latin typeface="Times New Roman" pitchFamily="18" charset="0"/>
                <a:cs typeface="Times New Roman" pitchFamily="18" charset="0"/>
              </a:rPr>
              <a:t>perquisites</a:t>
            </a:r>
            <a:r>
              <a:rPr lang="fr-FR" sz="2000" dirty="0" smtClean="0">
                <a:solidFill>
                  <a:srgbClr val="C00000"/>
                </a:solidFill>
                <a:latin typeface="Times New Roman" pitchFamily="18" charset="0"/>
                <a:cs typeface="Times New Roman" pitchFamily="18" charset="0"/>
              </a:rPr>
              <a:t> etc. </a:t>
            </a:r>
          </a:p>
          <a:p>
            <a:pPr>
              <a:buFont typeface="Wingdings" pitchFamily="2" charset="2"/>
              <a:buChar char="ü"/>
            </a:pPr>
            <a:endParaRPr lang="en-US" sz="2400" dirty="0">
              <a:solidFill>
                <a:srgbClr val="C00000"/>
              </a:solidFill>
              <a:latin typeface="Times New Roman" pitchFamily="18" charset="0"/>
              <a:cs typeface="Times New Roman" pitchFamily="18" charset="0"/>
            </a:endParaRPr>
          </a:p>
        </p:txBody>
      </p:sp>
    </p:spTree>
  </p:cSld>
  <p:clrMapOvr>
    <a:masterClrMapping/>
  </p:clrMapOvr>
  <p:transition>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5840435"/>
          </a:xfrm>
        </p:spPr>
        <p:txBody>
          <a:bodyPr>
            <a:normAutofit/>
          </a:bodyPr>
          <a:lstStyle/>
          <a:p>
            <a:pPr>
              <a:buFont typeface="Wingdings" pitchFamily="2" charset="2"/>
              <a:buChar char="ü"/>
            </a:pPr>
            <a:r>
              <a:rPr lang="en-US" sz="2000" dirty="0" smtClean="0">
                <a:solidFill>
                  <a:srgbClr val="C00000"/>
                </a:solidFill>
                <a:latin typeface="Times New Roman" pitchFamily="18" charset="0"/>
                <a:cs typeface="Times New Roman" pitchFamily="18" charset="0"/>
              </a:rPr>
              <a:t>Generally, Income from transfer of the revenue generating asset (i.e. the right which generates income) will be capital receipt and income from the product arises out of that asset will be revenue receipt. </a:t>
            </a:r>
          </a:p>
          <a:p>
            <a:pPr>
              <a:buNone/>
            </a:pPr>
            <a:r>
              <a:rPr lang="en-US" sz="2000" dirty="0" smtClean="0">
                <a:solidFill>
                  <a:srgbClr val="C00000"/>
                </a:solidFill>
                <a:latin typeface="Times New Roman" pitchFamily="18" charset="0"/>
                <a:cs typeface="Times New Roman" pitchFamily="18" charset="0"/>
              </a:rPr>
              <a:t>    for </a:t>
            </a:r>
            <a:r>
              <a:rPr lang="en-US" sz="2000" dirty="0" err="1" smtClean="0">
                <a:solidFill>
                  <a:srgbClr val="C00000"/>
                </a:solidFill>
                <a:latin typeface="Times New Roman" pitchFamily="18" charset="0"/>
                <a:cs typeface="Times New Roman" pitchFamily="18" charset="0"/>
              </a:rPr>
              <a:t>Eg</a:t>
            </a:r>
            <a:r>
              <a:rPr lang="en-US" sz="2000" dirty="0" smtClean="0">
                <a:solidFill>
                  <a:srgbClr val="C00000"/>
                </a:solidFill>
                <a:latin typeface="Times New Roman" pitchFamily="18" charset="0"/>
                <a:cs typeface="Times New Roman" pitchFamily="18" charset="0"/>
              </a:rPr>
              <a:t>.</a:t>
            </a:r>
          </a:p>
          <a:p>
            <a:pPr>
              <a:buNone/>
            </a:pPr>
            <a:endParaRPr lang="en-US" sz="2000" dirty="0" smtClean="0">
              <a:solidFill>
                <a:srgbClr val="C00000"/>
              </a:solidFill>
              <a:latin typeface="Times New Roman" pitchFamily="18" charset="0"/>
              <a:cs typeface="Times New Roman" pitchFamily="18" charset="0"/>
            </a:endParaRPr>
          </a:p>
          <a:p>
            <a:pPr>
              <a:buNone/>
            </a:pPr>
            <a:r>
              <a:rPr lang="en-US" sz="2000" dirty="0" smtClean="0">
                <a:solidFill>
                  <a:srgbClr val="C00000"/>
                </a:solidFill>
                <a:latin typeface="Times New Roman" pitchFamily="18" charset="0"/>
                <a:cs typeface="Times New Roman" pitchFamily="18" charset="0"/>
              </a:rPr>
              <a:t>     1. Income from sale of shares will be capital income and                      dividend income arises out of it will be revenue income. </a:t>
            </a:r>
          </a:p>
          <a:p>
            <a:pPr>
              <a:buNone/>
            </a:pPr>
            <a:endParaRPr lang="en-US" sz="2000" dirty="0" smtClean="0">
              <a:solidFill>
                <a:srgbClr val="C00000"/>
              </a:solidFill>
              <a:latin typeface="Times New Roman" pitchFamily="18" charset="0"/>
              <a:cs typeface="Times New Roman" pitchFamily="18" charset="0"/>
            </a:endParaRPr>
          </a:p>
          <a:p>
            <a:pPr>
              <a:buNone/>
            </a:pPr>
            <a:r>
              <a:rPr lang="en-US" sz="2000" dirty="0" smtClean="0">
                <a:solidFill>
                  <a:srgbClr val="C00000"/>
                </a:solidFill>
                <a:latin typeface="Times New Roman" pitchFamily="18" charset="0"/>
                <a:cs typeface="Times New Roman" pitchFamily="18" charset="0"/>
              </a:rPr>
              <a:t>     2. Income from transfer of house property will be capital income and rental income arises out of it will be revenue income. </a:t>
            </a:r>
          </a:p>
          <a:p>
            <a:pPr>
              <a:buNone/>
            </a:pPr>
            <a:endParaRPr lang="en-US" sz="2000" dirty="0" smtClean="0">
              <a:solidFill>
                <a:srgbClr val="C00000"/>
              </a:solidFill>
              <a:latin typeface="Times New Roman" pitchFamily="18" charset="0"/>
              <a:cs typeface="Times New Roman" pitchFamily="18" charset="0"/>
            </a:endParaRPr>
          </a:p>
          <a:p>
            <a:pPr>
              <a:buNone/>
            </a:pPr>
            <a:r>
              <a:rPr lang="en-US" sz="2000" dirty="0" smtClean="0">
                <a:solidFill>
                  <a:srgbClr val="C00000"/>
                </a:solidFill>
                <a:latin typeface="Times New Roman" pitchFamily="18" charset="0"/>
                <a:cs typeface="Times New Roman" pitchFamily="18" charset="0"/>
              </a:rPr>
              <a:t>     3. Income from transfer of machine will be capital income and sale of product arises out of machine will be revenue income. </a:t>
            </a:r>
          </a:p>
          <a:p>
            <a:pPr>
              <a:buNone/>
            </a:pPr>
            <a:endParaRPr lang="en-US" sz="2000" dirty="0" smtClean="0">
              <a:solidFill>
                <a:srgbClr val="C00000"/>
              </a:solidFill>
              <a:latin typeface="Times New Roman" pitchFamily="18" charset="0"/>
              <a:cs typeface="Times New Roman" pitchFamily="18" charset="0"/>
            </a:endParaRPr>
          </a:p>
          <a:p>
            <a:pPr>
              <a:buNone/>
            </a:pPr>
            <a:r>
              <a:rPr lang="en-US" sz="2000" dirty="0" smtClean="0">
                <a:solidFill>
                  <a:srgbClr val="C00000"/>
                </a:solidFill>
                <a:latin typeface="Times New Roman" pitchFamily="18" charset="0"/>
                <a:cs typeface="Times New Roman" pitchFamily="18" charset="0"/>
              </a:rPr>
              <a:t>     4. Compensation on voluntary retirement compensation is capital income and salary income is revenue income. </a:t>
            </a:r>
          </a:p>
        </p:txBody>
      </p:sp>
    </p:spTree>
  </p:cSld>
  <p:clrMapOvr>
    <a:masterClrMapping/>
  </p:clrMapOvr>
  <p:transition>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158" y="285728"/>
            <a:ext cx="8229600" cy="4525963"/>
          </a:xfrm>
        </p:spPr>
        <p:txBody>
          <a:bodyPr>
            <a:normAutofit fontScale="25000" lnSpcReduction="20000"/>
          </a:bodyPr>
          <a:lstStyle/>
          <a:p>
            <a:pPr>
              <a:buFont typeface="Wingdings" pitchFamily="2" charset="2"/>
              <a:buChar char="ü"/>
            </a:pPr>
            <a:r>
              <a:rPr lang="en-US" sz="8000" dirty="0" smtClean="0">
                <a:solidFill>
                  <a:srgbClr val="C00000"/>
                </a:solidFill>
                <a:latin typeface="Times New Roman" pitchFamily="18" charset="0"/>
                <a:cs typeface="Times New Roman" pitchFamily="18" charset="0"/>
              </a:rPr>
              <a:t>As per golden rule of income tax we can conclude that all receipts are not assessable to tax. All receipts by an </a:t>
            </a:r>
            <a:r>
              <a:rPr lang="en-US" sz="8000" dirty="0" err="1" smtClean="0">
                <a:solidFill>
                  <a:srgbClr val="C00000"/>
                </a:solidFill>
                <a:latin typeface="Times New Roman" pitchFamily="18" charset="0"/>
                <a:cs typeface="Times New Roman" pitchFamily="18" charset="0"/>
              </a:rPr>
              <a:t>assessee</a:t>
            </a:r>
            <a:r>
              <a:rPr lang="en-US" sz="8000" dirty="0" smtClean="0">
                <a:solidFill>
                  <a:srgbClr val="C00000"/>
                </a:solidFill>
                <a:latin typeface="Times New Roman" pitchFamily="18" charset="0"/>
                <a:cs typeface="Times New Roman" pitchFamily="18" charset="0"/>
              </a:rPr>
              <a:t> can not necessarily be deemed to be the income of the </a:t>
            </a:r>
            <a:r>
              <a:rPr lang="en-US" sz="8000" dirty="0" err="1" smtClean="0">
                <a:solidFill>
                  <a:srgbClr val="C00000"/>
                </a:solidFill>
                <a:latin typeface="Times New Roman" pitchFamily="18" charset="0"/>
                <a:cs typeface="Times New Roman" pitchFamily="18" charset="0"/>
              </a:rPr>
              <a:t>assessee</a:t>
            </a:r>
            <a:r>
              <a:rPr lang="en-US" sz="8000" dirty="0" smtClean="0">
                <a:solidFill>
                  <a:srgbClr val="C00000"/>
                </a:solidFill>
                <a:latin typeface="Times New Roman" pitchFamily="18" charset="0"/>
                <a:cs typeface="Times New Roman" pitchFamily="18" charset="0"/>
              </a:rPr>
              <a:t> for the purpose of the income tax and the question whether any particular receipt is income or not depends on the nature of the receipt and scope read with residential status of person. </a:t>
            </a:r>
          </a:p>
          <a:p>
            <a:pPr>
              <a:buNone/>
            </a:pPr>
            <a:r>
              <a:rPr lang="en-US" sz="8000" dirty="0" smtClean="0">
                <a:solidFill>
                  <a:srgbClr val="C00000"/>
                </a:solidFill>
                <a:latin typeface="Times New Roman" pitchFamily="18" charset="0"/>
                <a:cs typeface="Times New Roman" pitchFamily="18" charset="0"/>
              </a:rPr>
              <a:t>    </a:t>
            </a:r>
          </a:p>
          <a:p>
            <a:pPr>
              <a:buNone/>
            </a:pPr>
            <a:r>
              <a:rPr lang="en-US" sz="8000" dirty="0" smtClean="0">
                <a:solidFill>
                  <a:srgbClr val="C00000"/>
                </a:solidFill>
                <a:latin typeface="Times New Roman" pitchFamily="18" charset="0"/>
                <a:cs typeface="Times New Roman" pitchFamily="18" charset="0"/>
              </a:rPr>
              <a:t>     1. Income may be in cash or in kind. </a:t>
            </a:r>
          </a:p>
          <a:p>
            <a:pPr>
              <a:buNone/>
            </a:pPr>
            <a:endParaRPr lang="en-US" sz="8000" dirty="0" smtClean="0">
              <a:solidFill>
                <a:srgbClr val="C00000"/>
              </a:solidFill>
              <a:latin typeface="Times New Roman" pitchFamily="18" charset="0"/>
              <a:cs typeface="Times New Roman" pitchFamily="18" charset="0"/>
            </a:endParaRPr>
          </a:p>
          <a:p>
            <a:pPr>
              <a:buNone/>
            </a:pPr>
            <a:r>
              <a:rPr lang="en-US" sz="8000" dirty="0" smtClean="0">
                <a:solidFill>
                  <a:srgbClr val="C00000"/>
                </a:solidFill>
                <a:latin typeface="Times New Roman" pitchFamily="18" charset="0"/>
                <a:cs typeface="Times New Roman" pitchFamily="18" charset="0"/>
              </a:rPr>
              <a:t>     2. Illegal incomes are also subject to tax. </a:t>
            </a:r>
          </a:p>
          <a:p>
            <a:pPr>
              <a:buNone/>
            </a:pPr>
            <a:endParaRPr lang="en-US" sz="8000" dirty="0" smtClean="0">
              <a:solidFill>
                <a:srgbClr val="C00000"/>
              </a:solidFill>
              <a:latin typeface="Times New Roman" pitchFamily="18" charset="0"/>
              <a:cs typeface="Times New Roman" pitchFamily="18" charset="0"/>
            </a:endParaRPr>
          </a:p>
          <a:p>
            <a:pPr>
              <a:buNone/>
            </a:pPr>
            <a:r>
              <a:rPr lang="en-US" sz="8000" dirty="0" smtClean="0">
                <a:solidFill>
                  <a:srgbClr val="C00000"/>
                </a:solidFill>
                <a:latin typeface="Times New Roman" pitchFamily="18" charset="0"/>
                <a:cs typeface="Times New Roman" pitchFamily="18" charset="0"/>
              </a:rPr>
              <a:t>     3. Income must come from outside</a:t>
            </a:r>
          </a:p>
          <a:p>
            <a:pPr>
              <a:buNone/>
            </a:pPr>
            <a:endParaRPr lang="en-US" sz="8000" dirty="0" smtClean="0">
              <a:solidFill>
                <a:srgbClr val="C00000"/>
              </a:solidFill>
              <a:latin typeface="Times New Roman" pitchFamily="18" charset="0"/>
              <a:cs typeface="Times New Roman" pitchFamily="18" charset="0"/>
            </a:endParaRPr>
          </a:p>
          <a:p>
            <a:pPr>
              <a:buNone/>
            </a:pPr>
            <a:r>
              <a:rPr lang="en-US" sz="8000" dirty="0" smtClean="0">
                <a:solidFill>
                  <a:srgbClr val="C00000"/>
                </a:solidFill>
                <a:latin typeface="Times New Roman" pitchFamily="18" charset="0"/>
                <a:cs typeface="Times New Roman" pitchFamily="18" charset="0"/>
              </a:rPr>
              <a:t>     4. Contingent income will not form part of income.</a:t>
            </a:r>
          </a:p>
          <a:p>
            <a:pPr>
              <a:buNone/>
            </a:pPr>
            <a:endParaRPr lang="en-US" sz="8000" dirty="0" smtClean="0">
              <a:solidFill>
                <a:srgbClr val="C00000"/>
              </a:solidFill>
              <a:latin typeface="Times New Roman" pitchFamily="18" charset="0"/>
              <a:cs typeface="Times New Roman" pitchFamily="18" charset="0"/>
            </a:endParaRPr>
          </a:p>
          <a:p>
            <a:pPr>
              <a:buNone/>
            </a:pPr>
            <a:r>
              <a:rPr lang="en-US" sz="8000" dirty="0" smtClean="0">
                <a:solidFill>
                  <a:srgbClr val="C00000"/>
                </a:solidFill>
                <a:latin typeface="Times New Roman" pitchFamily="18" charset="0"/>
                <a:cs typeface="Times New Roman" pitchFamily="18" charset="0"/>
              </a:rPr>
              <a:t>     5. Method of accounting is only applicable for PGBP and IOS income. For other heads of income act provides specific charging section. </a:t>
            </a:r>
          </a:p>
          <a:p>
            <a:endParaRPr lang="en-US" dirty="0"/>
          </a:p>
        </p:txBody>
      </p:sp>
    </p:spTree>
  </p:cSld>
  <p:clrMapOvr>
    <a:masterClrMapping/>
  </p:clrMapOvr>
  <p:transition>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p:cNvGraphicFramePr/>
          <p:nvPr/>
        </p:nvGraphicFramePr>
        <p:xfrm>
          <a:off x="357158" y="214290"/>
          <a:ext cx="8358246" cy="5000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Rectangle 3"/>
          <p:cNvSpPr>
            <a:spLocks noGrp="1" noChangeArrowheads="1"/>
          </p:cNvSpPr>
          <p:nvPr>
            <p:ph idx="1"/>
          </p:nvPr>
        </p:nvSpPr>
        <p:spPr>
          <a:xfrm>
            <a:off x="457200" y="1142984"/>
            <a:ext cx="8229600" cy="5429288"/>
          </a:xfrm>
        </p:spPr>
        <p:txBody>
          <a:bodyPr>
            <a:normAutofit/>
          </a:bodyPr>
          <a:lstStyle/>
          <a:p>
            <a:pPr>
              <a:lnSpc>
                <a:spcPct val="90000"/>
              </a:lnSpc>
              <a:buFont typeface="Wingdings" pitchFamily="2" charset="2"/>
              <a:buNone/>
            </a:pPr>
            <a:r>
              <a:rPr lang="en-US" sz="2400" dirty="0" smtClean="0">
                <a:solidFill>
                  <a:srgbClr val="C00000"/>
                </a:solidFill>
                <a:latin typeface="Times New Roman" pitchFamily="18" charset="0"/>
                <a:cs typeface="Times New Roman" pitchFamily="18" charset="0"/>
              </a:rPr>
              <a:t>A. </a:t>
            </a:r>
            <a:r>
              <a:rPr lang="en-US" sz="2400" dirty="0" err="1" smtClean="0">
                <a:solidFill>
                  <a:srgbClr val="C00000"/>
                </a:solidFill>
                <a:latin typeface="Times New Roman" pitchFamily="18" charset="0"/>
                <a:cs typeface="Times New Roman" pitchFamily="18" charset="0"/>
              </a:rPr>
              <a:t>Detrmination</a:t>
            </a:r>
            <a:r>
              <a:rPr lang="en-US" sz="2400" dirty="0" smtClean="0">
                <a:solidFill>
                  <a:srgbClr val="C00000"/>
                </a:solidFill>
                <a:latin typeface="Times New Roman" pitchFamily="18" charset="0"/>
                <a:cs typeface="Times New Roman" pitchFamily="18" charset="0"/>
              </a:rPr>
              <a:t> of Residential </a:t>
            </a:r>
            <a:r>
              <a:rPr lang="en-US" sz="2400" dirty="0" err="1" smtClean="0">
                <a:solidFill>
                  <a:srgbClr val="C00000"/>
                </a:solidFill>
                <a:latin typeface="Times New Roman" pitchFamily="18" charset="0"/>
                <a:cs typeface="Times New Roman" pitchFamily="18" charset="0"/>
              </a:rPr>
              <a:t>Statuts</a:t>
            </a:r>
            <a:endParaRPr lang="en-US" sz="2400" dirty="0" smtClean="0">
              <a:solidFill>
                <a:srgbClr val="C00000"/>
              </a:solidFill>
              <a:latin typeface="Times New Roman" pitchFamily="18" charset="0"/>
              <a:cs typeface="Times New Roman" pitchFamily="18" charset="0"/>
            </a:endParaRPr>
          </a:p>
          <a:p>
            <a:pPr>
              <a:lnSpc>
                <a:spcPct val="90000"/>
              </a:lnSpc>
              <a:buFont typeface="Wingdings" pitchFamily="2" charset="2"/>
              <a:buNone/>
            </a:pPr>
            <a:r>
              <a:rPr lang="en-US" sz="2400" dirty="0" smtClean="0">
                <a:solidFill>
                  <a:srgbClr val="C00000"/>
                </a:solidFill>
                <a:latin typeface="Times New Roman" pitchFamily="18" charset="0"/>
                <a:cs typeface="Times New Roman" pitchFamily="18" charset="0"/>
              </a:rPr>
              <a:t>B. Heads of Income</a:t>
            </a:r>
          </a:p>
          <a:p>
            <a:pPr>
              <a:lnSpc>
                <a:spcPct val="90000"/>
              </a:lnSpc>
              <a:buFont typeface="Wingdings" pitchFamily="2" charset="2"/>
              <a:buNone/>
            </a:pPr>
            <a:r>
              <a:rPr lang="en-US" sz="2400" dirty="0" smtClean="0">
                <a:latin typeface="Times New Roman" pitchFamily="18" charset="0"/>
                <a:cs typeface="Times New Roman" pitchFamily="18" charset="0"/>
              </a:rPr>
              <a:t>1</a:t>
            </a:r>
            <a:r>
              <a:rPr lang="en-US" sz="2400" dirty="0">
                <a:latin typeface="Times New Roman" pitchFamily="18" charset="0"/>
                <a:cs typeface="Times New Roman" pitchFamily="18" charset="0"/>
              </a:rPr>
              <a:t>.) Income from Salary				</a:t>
            </a:r>
            <a:r>
              <a:rPr lang="en-US" sz="2400" dirty="0" smtClean="0">
                <a:latin typeface="Times New Roman" pitchFamily="18" charset="0"/>
                <a:cs typeface="Times New Roman" pitchFamily="18" charset="0"/>
              </a:rPr>
              <a:t>           XXX</a:t>
            </a:r>
            <a:endParaRPr lang="en-US" sz="2400" dirty="0">
              <a:latin typeface="Times New Roman" pitchFamily="18" charset="0"/>
              <a:cs typeface="Times New Roman" pitchFamily="18" charset="0"/>
            </a:endParaRPr>
          </a:p>
          <a:p>
            <a:pPr>
              <a:lnSpc>
                <a:spcPct val="90000"/>
              </a:lnSpc>
              <a:buFont typeface="Wingdings" pitchFamily="2" charset="2"/>
              <a:buNone/>
            </a:pPr>
            <a:r>
              <a:rPr lang="en-US" sz="2400" dirty="0">
                <a:latin typeface="Times New Roman" pitchFamily="18" charset="0"/>
                <a:cs typeface="Times New Roman" pitchFamily="18" charset="0"/>
              </a:rPr>
              <a:t>2.) Income from House Property			</a:t>
            </a:r>
            <a:r>
              <a:rPr lang="en-US" sz="2400" dirty="0" smtClean="0">
                <a:latin typeface="Times New Roman" pitchFamily="18" charset="0"/>
                <a:cs typeface="Times New Roman" pitchFamily="18" charset="0"/>
              </a:rPr>
              <a:t>           XXX</a:t>
            </a:r>
            <a:endParaRPr lang="en-US" sz="2400" dirty="0">
              <a:latin typeface="Times New Roman" pitchFamily="18" charset="0"/>
              <a:cs typeface="Times New Roman" pitchFamily="18" charset="0"/>
            </a:endParaRPr>
          </a:p>
          <a:p>
            <a:pPr>
              <a:lnSpc>
                <a:spcPct val="90000"/>
              </a:lnSpc>
              <a:buFont typeface="Wingdings" pitchFamily="2" charset="2"/>
              <a:buNone/>
            </a:pPr>
            <a:r>
              <a:rPr lang="en-US" sz="2400" dirty="0">
                <a:latin typeface="Times New Roman" pitchFamily="18" charset="0"/>
                <a:cs typeface="Times New Roman" pitchFamily="18" charset="0"/>
              </a:rPr>
              <a:t>3.) Income from Business/Profession 		</a:t>
            </a:r>
            <a:r>
              <a:rPr lang="en-US" sz="2400" dirty="0" smtClean="0">
                <a:latin typeface="Times New Roman" pitchFamily="18" charset="0"/>
                <a:cs typeface="Times New Roman" pitchFamily="18" charset="0"/>
              </a:rPr>
              <a:t>           XXX</a:t>
            </a:r>
            <a:endParaRPr lang="en-US" sz="2400" dirty="0">
              <a:latin typeface="Times New Roman" pitchFamily="18" charset="0"/>
              <a:cs typeface="Times New Roman" pitchFamily="18" charset="0"/>
            </a:endParaRPr>
          </a:p>
          <a:p>
            <a:pPr>
              <a:lnSpc>
                <a:spcPct val="90000"/>
              </a:lnSpc>
              <a:buFont typeface="Wingdings" pitchFamily="2" charset="2"/>
              <a:buNone/>
            </a:pPr>
            <a:r>
              <a:rPr lang="en-US" sz="2400" dirty="0">
                <a:latin typeface="Times New Roman" pitchFamily="18" charset="0"/>
                <a:cs typeface="Times New Roman" pitchFamily="18" charset="0"/>
              </a:rPr>
              <a:t>4.) Income from Capital Gains			</a:t>
            </a:r>
            <a:r>
              <a:rPr lang="en-US" sz="2400" dirty="0" smtClean="0">
                <a:latin typeface="Times New Roman" pitchFamily="18" charset="0"/>
                <a:cs typeface="Times New Roman" pitchFamily="18" charset="0"/>
              </a:rPr>
              <a:t>           XXX</a:t>
            </a:r>
            <a:endParaRPr lang="en-US" sz="2400" dirty="0">
              <a:latin typeface="Times New Roman" pitchFamily="18" charset="0"/>
              <a:cs typeface="Times New Roman" pitchFamily="18" charset="0"/>
            </a:endParaRPr>
          </a:p>
          <a:p>
            <a:pPr>
              <a:lnSpc>
                <a:spcPct val="90000"/>
              </a:lnSpc>
              <a:buFont typeface="Wingdings" pitchFamily="2" charset="2"/>
              <a:buNone/>
            </a:pPr>
            <a:r>
              <a:rPr lang="en-US" sz="2400" dirty="0">
                <a:latin typeface="Times New Roman" pitchFamily="18" charset="0"/>
                <a:cs typeface="Times New Roman" pitchFamily="18" charset="0"/>
              </a:rPr>
              <a:t>5.) Income from Other Sources			</a:t>
            </a:r>
            <a:r>
              <a:rPr lang="en-US" sz="2400" dirty="0" smtClean="0">
                <a:latin typeface="Times New Roman" pitchFamily="18" charset="0"/>
                <a:cs typeface="Times New Roman" pitchFamily="18" charset="0"/>
              </a:rPr>
              <a:t>           </a:t>
            </a:r>
            <a:r>
              <a:rPr lang="en-US" sz="2400" u="sng" dirty="0" smtClean="0">
                <a:latin typeface="Times New Roman" pitchFamily="18" charset="0"/>
                <a:cs typeface="Times New Roman" pitchFamily="18" charset="0"/>
              </a:rPr>
              <a:t>XXX</a:t>
            </a:r>
            <a:endParaRPr lang="en-US" sz="2400" u="sng" dirty="0">
              <a:latin typeface="Times New Roman" pitchFamily="18" charset="0"/>
              <a:cs typeface="Times New Roman" pitchFamily="18" charset="0"/>
            </a:endParaRPr>
          </a:p>
          <a:p>
            <a:pPr>
              <a:lnSpc>
                <a:spcPct val="90000"/>
              </a:lnSpc>
              <a:buFont typeface="Wingdings" pitchFamily="2" charset="2"/>
              <a:buNone/>
            </a:pPr>
            <a:r>
              <a:rPr lang="en-US" sz="2400" dirty="0" smtClean="0">
                <a:solidFill>
                  <a:srgbClr val="C00000"/>
                </a:solidFill>
                <a:latin typeface="Times New Roman" pitchFamily="18" charset="0"/>
                <a:cs typeface="Times New Roman" pitchFamily="18" charset="0"/>
              </a:rPr>
              <a:t>C. GROSS </a:t>
            </a:r>
            <a:r>
              <a:rPr lang="en-US" sz="2400" dirty="0">
                <a:solidFill>
                  <a:srgbClr val="C00000"/>
                </a:solidFill>
                <a:latin typeface="Times New Roman" pitchFamily="18" charset="0"/>
                <a:cs typeface="Times New Roman" pitchFamily="18" charset="0"/>
              </a:rPr>
              <a:t>TOTAL INCOME (Sec. 14)		</a:t>
            </a:r>
            <a:r>
              <a:rPr lang="en-US" sz="2400" dirty="0" smtClean="0">
                <a:solidFill>
                  <a:srgbClr val="C00000"/>
                </a:solidFill>
                <a:latin typeface="Times New Roman" pitchFamily="18" charset="0"/>
                <a:cs typeface="Times New Roman" pitchFamily="18" charset="0"/>
              </a:rPr>
              <a:t>           XXX</a:t>
            </a:r>
            <a:endParaRPr lang="en-US" sz="2400" dirty="0">
              <a:solidFill>
                <a:srgbClr val="C00000"/>
              </a:solidFill>
              <a:latin typeface="Times New Roman" pitchFamily="18" charset="0"/>
              <a:cs typeface="Times New Roman" pitchFamily="18" charset="0"/>
            </a:endParaRPr>
          </a:p>
          <a:p>
            <a:pPr>
              <a:lnSpc>
                <a:spcPct val="90000"/>
              </a:lnSpc>
              <a:buFont typeface="Wingdings" pitchFamily="2" charset="2"/>
              <a:buNone/>
            </a:pPr>
            <a:r>
              <a:rPr lang="en-US" sz="2400" dirty="0" err="1">
                <a:latin typeface="Times New Roman" pitchFamily="18" charset="0"/>
                <a:cs typeface="Times New Roman" pitchFamily="18" charset="0"/>
              </a:rPr>
              <a:t>Less:Deductions</a:t>
            </a:r>
            <a:r>
              <a:rPr lang="en-US" sz="2400" dirty="0">
                <a:latin typeface="Times New Roman" pitchFamily="18" charset="0"/>
                <a:cs typeface="Times New Roman" pitchFamily="18" charset="0"/>
              </a:rPr>
              <a:t> </a:t>
            </a:r>
            <a:r>
              <a:rPr lang="en-US" sz="2400" dirty="0" smtClean="0">
                <a:latin typeface="Times New Roman" pitchFamily="18" charset="0"/>
                <a:cs typeface="Times New Roman" pitchFamily="18" charset="0"/>
              </a:rPr>
              <a:t>u/s chap-VI-A </a:t>
            </a:r>
            <a:r>
              <a:rPr lang="en-US" sz="2400" dirty="0">
                <a:latin typeface="Times New Roman" pitchFamily="18" charset="0"/>
                <a:cs typeface="Times New Roman" pitchFamily="18" charset="0"/>
              </a:rPr>
              <a:t>(Sec.80C to 80U</a:t>
            </a:r>
            <a:r>
              <a:rPr lang="en-US" sz="2400" dirty="0" smtClean="0">
                <a:latin typeface="Times New Roman" pitchFamily="18" charset="0"/>
                <a:cs typeface="Times New Roman" pitchFamily="18" charset="0"/>
              </a:rPr>
              <a:t>)</a:t>
            </a:r>
            <a:r>
              <a:rPr lang="en-US" sz="2400" dirty="0">
                <a:latin typeface="Times New Roman" pitchFamily="18" charset="0"/>
                <a:cs typeface="Times New Roman" pitchFamily="18" charset="0"/>
              </a:rPr>
              <a:t> </a:t>
            </a:r>
            <a:r>
              <a:rPr lang="en-US" sz="2400" dirty="0" smtClean="0">
                <a:latin typeface="Times New Roman" pitchFamily="18" charset="0"/>
                <a:cs typeface="Times New Roman" pitchFamily="18" charset="0"/>
              </a:rPr>
              <a:t>             </a:t>
            </a:r>
            <a:r>
              <a:rPr lang="en-US" sz="2400" u="sng" dirty="0" smtClean="0">
                <a:latin typeface="Times New Roman" pitchFamily="18" charset="0"/>
                <a:cs typeface="Times New Roman" pitchFamily="18" charset="0"/>
              </a:rPr>
              <a:t>(XXX)                                                   </a:t>
            </a:r>
            <a:endParaRPr lang="en-US" sz="2400" u="sng" dirty="0">
              <a:latin typeface="Times New Roman" pitchFamily="18" charset="0"/>
              <a:cs typeface="Times New Roman" pitchFamily="18" charset="0"/>
            </a:endParaRPr>
          </a:p>
          <a:p>
            <a:pPr>
              <a:lnSpc>
                <a:spcPct val="90000"/>
              </a:lnSpc>
              <a:buFont typeface="Wingdings" pitchFamily="2" charset="2"/>
              <a:buNone/>
            </a:pPr>
            <a:r>
              <a:rPr lang="en-US" sz="2400" dirty="0" smtClean="0">
                <a:solidFill>
                  <a:srgbClr val="C00000"/>
                </a:solidFill>
                <a:latin typeface="Times New Roman" pitchFamily="18" charset="0"/>
                <a:cs typeface="Times New Roman" pitchFamily="18" charset="0"/>
              </a:rPr>
              <a:t>D. TOTAL </a:t>
            </a:r>
            <a:r>
              <a:rPr lang="en-US" sz="2400" dirty="0">
                <a:solidFill>
                  <a:srgbClr val="C00000"/>
                </a:solidFill>
                <a:latin typeface="Times New Roman" pitchFamily="18" charset="0"/>
                <a:cs typeface="Times New Roman" pitchFamily="18" charset="0"/>
              </a:rPr>
              <a:t>INCOME  [Sec.2(45)]	</a:t>
            </a:r>
            <a:r>
              <a:rPr lang="en-US" sz="2400" dirty="0" smtClean="0">
                <a:solidFill>
                  <a:srgbClr val="C00000"/>
                </a:solidFill>
                <a:latin typeface="Times New Roman" pitchFamily="18" charset="0"/>
                <a:cs typeface="Times New Roman" pitchFamily="18" charset="0"/>
              </a:rPr>
              <a:t>		           XXX</a:t>
            </a:r>
            <a:endParaRPr lang="en-US" sz="2400" dirty="0">
              <a:solidFill>
                <a:srgbClr val="C00000"/>
              </a:solidFill>
              <a:latin typeface="Times New Roman" pitchFamily="18" charset="0"/>
              <a:cs typeface="Times New Roman" pitchFamily="18" charset="0"/>
            </a:endParaRPr>
          </a:p>
          <a:p>
            <a:pPr>
              <a:lnSpc>
                <a:spcPct val="90000"/>
              </a:lnSpc>
              <a:buFont typeface="Wingdings" pitchFamily="2" charset="2"/>
              <a:buNone/>
            </a:pPr>
            <a:r>
              <a:rPr lang="en-US" sz="2400" dirty="0" err="1" smtClean="0">
                <a:solidFill>
                  <a:srgbClr val="C00000"/>
                </a:solidFill>
                <a:latin typeface="Times New Roman" pitchFamily="18" charset="0"/>
                <a:cs typeface="Times New Roman" pitchFamily="18" charset="0"/>
              </a:rPr>
              <a:t>E.Tax</a:t>
            </a:r>
            <a:r>
              <a:rPr lang="en-US" sz="2400" dirty="0" smtClean="0">
                <a:solidFill>
                  <a:srgbClr val="C00000"/>
                </a:solidFill>
                <a:latin typeface="Times New Roman" pitchFamily="18" charset="0"/>
                <a:cs typeface="Times New Roman" pitchFamily="18" charset="0"/>
              </a:rPr>
              <a:t> Due (As Per Slab)</a:t>
            </a:r>
            <a:r>
              <a:rPr lang="en-US" sz="2400" dirty="0">
                <a:latin typeface="Times New Roman" pitchFamily="18" charset="0"/>
                <a:cs typeface="Times New Roman" pitchFamily="18" charset="0"/>
              </a:rPr>
              <a:t>			</a:t>
            </a:r>
            <a:r>
              <a:rPr lang="en-US" sz="2400" dirty="0" smtClean="0">
                <a:latin typeface="Times New Roman" pitchFamily="18" charset="0"/>
                <a:cs typeface="Times New Roman" pitchFamily="18" charset="0"/>
              </a:rPr>
              <a:t>	           </a:t>
            </a:r>
            <a:r>
              <a:rPr lang="en-US" sz="2400" dirty="0" smtClean="0">
                <a:solidFill>
                  <a:srgbClr val="C00000"/>
                </a:solidFill>
                <a:latin typeface="Times New Roman" pitchFamily="18" charset="0"/>
                <a:cs typeface="Times New Roman" pitchFamily="18" charset="0"/>
              </a:rPr>
              <a:t>XXX</a:t>
            </a:r>
            <a:endParaRPr lang="en-US" sz="2400" dirty="0">
              <a:solidFill>
                <a:srgbClr val="C00000"/>
              </a:solidFill>
              <a:latin typeface="Times New Roman" pitchFamily="18" charset="0"/>
              <a:cs typeface="Times New Roman" pitchFamily="18" charset="0"/>
            </a:endParaRPr>
          </a:p>
          <a:p>
            <a:pPr>
              <a:lnSpc>
                <a:spcPct val="90000"/>
              </a:lnSpc>
              <a:buFont typeface="Wingdings" pitchFamily="2" charset="2"/>
              <a:buNone/>
            </a:pPr>
            <a:r>
              <a:rPr lang="en-US" sz="2400" dirty="0" err="1">
                <a:latin typeface="Times New Roman" pitchFamily="18" charset="0"/>
                <a:cs typeface="Times New Roman" pitchFamily="18" charset="0"/>
              </a:rPr>
              <a:t>Less:Rebates</a:t>
            </a:r>
            <a:r>
              <a:rPr lang="en-US" sz="2400" dirty="0">
                <a:latin typeface="Times New Roman" pitchFamily="18" charset="0"/>
                <a:cs typeface="Times New Roman" pitchFamily="18" charset="0"/>
              </a:rPr>
              <a:t> and Reliefs u/Chap-VIII		</a:t>
            </a:r>
            <a:r>
              <a:rPr lang="en-US" sz="2400" dirty="0" smtClean="0">
                <a:latin typeface="Times New Roman" pitchFamily="18" charset="0"/>
                <a:cs typeface="Times New Roman" pitchFamily="18" charset="0"/>
              </a:rPr>
              <a:t>          (</a:t>
            </a:r>
            <a:r>
              <a:rPr lang="en-US" sz="2400" u="sng" dirty="0" smtClean="0">
                <a:latin typeface="Times New Roman" pitchFamily="18" charset="0"/>
                <a:cs typeface="Times New Roman" pitchFamily="18" charset="0"/>
              </a:rPr>
              <a:t>XXX)</a:t>
            </a:r>
            <a:endParaRPr lang="en-US" sz="2400" u="sng" dirty="0">
              <a:latin typeface="Times New Roman" pitchFamily="18" charset="0"/>
              <a:cs typeface="Times New Roman" pitchFamily="18" charset="0"/>
            </a:endParaRPr>
          </a:p>
          <a:p>
            <a:pPr>
              <a:lnSpc>
                <a:spcPct val="90000"/>
              </a:lnSpc>
              <a:buFont typeface="Wingdings" pitchFamily="2" charset="2"/>
              <a:buNone/>
            </a:pPr>
            <a:r>
              <a:rPr lang="en-US" sz="2400" dirty="0" smtClean="0">
                <a:solidFill>
                  <a:srgbClr val="C00000"/>
                </a:solidFill>
                <a:latin typeface="Times New Roman" pitchFamily="18" charset="0"/>
                <a:cs typeface="Times New Roman" pitchFamily="18" charset="0"/>
              </a:rPr>
              <a:t>F. Tax </a:t>
            </a:r>
            <a:r>
              <a:rPr lang="en-US" sz="2400" dirty="0">
                <a:solidFill>
                  <a:srgbClr val="C00000"/>
                </a:solidFill>
                <a:latin typeface="Times New Roman" pitchFamily="18" charset="0"/>
                <a:cs typeface="Times New Roman" pitchFamily="18" charset="0"/>
              </a:rPr>
              <a:t>Payable						</a:t>
            </a:r>
            <a:r>
              <a:rPr lang="en-US" sz="2400" dirty="0" smtClean="0">
                <a:solidFill>
                  <a:srgbClr val="C00000"/>
                </a:solidFill>
                <a:latin typeface="Times New Roman" pitchFamily="18" charset="0"/>
                <a:cs typeface="Times New Roman" pitchFamily="18" charset="0"/>
              </a:rPr>
              <a:t>           </a:t>
            </a:r>
            <a:r>
              <a:rPr lang="en-US" sz="2400" u="sng" dirty="0" smtClean="0">
                <a:solidFill>
                  <a:srgbClr val="C00000"/>
                </a:solidFill>
                <a:latin typeface="Times New Roman" pitchFamily="18" charset="0"/>
                <a:cs typeface="Times New Roman" pitchFamily="18" charset="0"/>
              </a:rPr>
              <a:t>XXX</a:t>
            </a:r>
            <a:endParaRPr lang="en-US" sz="2400" u="sng" dirty="0">
              <a:solidFill>
                <a:srgbClr val="C00000"/>
              </a:solidFill>
              <a:latin typeface="Times New Roman" pitchFamily="18" charset="0"/>
              <a:cs typeface="Times New Roman" pitchFamily="18" charset="0"/>
            </a:endParaRPr>
          </a:p>
        </p:txBody>
      </p:sp>
    </p:spTree>
  </p:cSld>
  <p:clrMapOvr>
    <a:masterClrMapping/>
  </p:clrMapOvr>
  <p:transition>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4294967295"/>
          </p:nvPr>
        </p:nvGraphicFramePr>
        <p:xfrm>
          <a:off x="0" y="0"/>
          <a:ext cx="9144000" cy="114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Rectangle 8"/>
          <p:cNvSpPr/>
          <p:nvPr/>
        </p:nvSpPr>
        <p:spPr>
          <a:xfrm>
            <a:off x="285720" y="1214422"/>
            <a:ext cx="8143932" cy="6063198"/>
          </a:xfrm>
          <a:prstGeom prst="rect">
            <a:avLst/>
          </a:prstGeom>
        </p:spPr>
        <p:txBody>
          <a:bodyPr wrap="square">
            <a:spAutoFit/>
          </a:bodyPr>
          <a:lstStyle/>
          <a:p>
            <a:pPr>
              <a:buFont typeface="Wingdings" pitchFamily="2" charset="2"/>
              <a:buChar char="ü"/>
            </a:pPr>
            <a:r>
              <a:rPr lang="en-US" sz="2200" b="1" dirty="0" smtClean="0">
                <a:solidFill>
                  <a:srgbClr val="C00000"/>
                </a:solidFill>
                <a:latin typeface="Times New Roman" pitchFamily="18" charset="0"/>
                <a:cs typeface="Times New Roman" pitchFamily="18" charset="0"/>
              </a:rPr>
              <a:t>India</a:t>
            </a:r>
            <a:r>
              <a:rPr lang="en-US" sz="2200" b="1" dirty="0" smtClean="0">
                <a:latin typeface="Times New Roman" pitchFamily="18" charset="0"/>
                <a:cs typeface="Times New Roman" pitchFamily="18" charset="0"/>
              </a:rPr>
              <a:t> : includes- </a:t>
            </a:r>
          </a:p>
          <a:p>
            <a:r>
              <a:rPr lang="en-US" sz="2200" b="1" dirty="0" smtClean="0">
                <a:latin typeface="Times New Roman" pitchFamily="18" charset="0"/>
                <a:cs typeface="Times New Roman" pitchFamily="18" charset="0"/>
              </a:rPr>
              <a:t>(</a:t>
            </a:r>
            <a:r>
              <a:rPr lang="en-US" sz="2200" b="1" dirty="0" err="1" smtClean="0">
                <a:latin typeface="Times New Roman" pitchFamily="18" charset="0"/>
                <a:cs typeface="Times New Roman" pitchFamily="18" charset="0"/>
              </a:rPr>
              <a:t>i</a:t>
            </a:r>
            <a:r>
              <a:rPr lang="en-US" sz="2200" b="1" dirty="0" smtClean="0">
                <a:latin typeface="Times New Roman" pitchFamily="18" charset="0"/>
                <a:cs typeface="Times New Roman" pitchFamily="18" charset="0"/>
              </a:rPr>
              <a:t>) The territory of India (it means the land mass of India and Territorial waters/EEZ means the sea area.)</a:t>
            </a:r>
          </a:p>
          <a:p>
            <a:r>
              <a:rPr lang="en-US" sz="2200" b="1" dirty="0" smtClean="0">
                <a:latin typeface="Times New Roman" pitchFamily="18" charset="0"/>
                <a:cs typeface="Times New Roman" pitchFamily="18" charset="0"/>
              </a:rPr>
              <a:t>(ii) Its territorial waters and an area of exclusive economic zone. </a:t>
            </a:r>
          </a:p>
          <a:p>
            <a:pPr>
              <a:buFont typeface="Wingdings" pitchFamily="2" charset="2"/>
              <a:buChar char="ü"/>
            </a:pPr>
            <a:endParaRPr lang="en-US" sz="2200" b="1" dirty="0" smtClean="0">
              <a:solidFill>
                <a:srgbClr val="C00000"/>
              </a:solidFill>
              <a:latin typeface="Times New Roman" pitchFamily="18" charset="0"/>
              <a:cs typeface="Times New Roman" pitchFamily="18" charset="0"/>
            </a:endParaRPr>
          </a:p>
          <a:p>
            <a:pPr>
              <a:buFont typeface="Wingdings" pitchFamily="2" charset="2"/>
              <a:buChar char="ü"/>
            </a:pPr>
            <a:r>
              <a:rPr lang="en-US" sz="2200" b="1" dirty="0" smtClean="0">
                <a:solidFill>
                  <a:srgbClr val="C00000"/>
                </a:solidFill>
                <a:latin typeface="Times New Roman" pitchFamily="18" charset="0"/>
                <a:cs typeface="Times New Roman" pitchFamily="18" charset="0"/>
              </a:rPr>
              <a:t>Income tax : </a:t>
            </a:r>
            <a:r>
              <a:rPr lang="en-US" sz="2200" b="1" dirty="0" smtClean="0">
                <a:latin typeface="Times New Roman" pitchFamily="18" charset="0"/>
                <a:cs typeface="Times New Roman" pitchFamily="18" charset="0"/>
              </a:rPr>
              <a:t>The direct tax paid by the person whose income is more than maximum exemption limit prescribed</a:t>
            </a:r>
          </a:p>
          <a:p>
            <a:endParaRPr lang="en-US" sz="2200" b="1" dirty="0" smtClean="0">
              <a:latin typeface="Times New Roman" pitchFamily="18" charset="0"/>
              <a:cs typeface="Times New Roman" pitchFamily="18" charset="0"/>
            </a:endParaRPr>
          </a:p>
          <a:p>
            <a:pPr>
              <a:buFont typeface="Wingdings" pitchFamily="2" charset="2"/>
              <a:buChar char="ü"/>
            </a:pPr>
            <a:r>
              <a:rPr lang="en-US" sz="2200" b="1" dirty="0" smtClean="0">
                <a:solidFill>
                  <a:srgbClr val="C00000"/>
                </a:solidFill>
                <a:latin typeface="Times New Roman" pitchFamily="18" charset="0"/>
                <a:cs typeface="Times New Roman" pitchFamily="18" charset="0"/>
              </a:rPr>
              <a:t>Income Tax Return : </a:t>
            </a:r>
            <a:r>
              <a:rPr lang="en-US" sz="2200" b="1" dirty="0" smtClean="0">
                <a:latin typeface="Times New Roman" pitchFamily="18" charset="0"/>
                <a:cs typeface="Times New Roman" pitchFamily="18" charset="0"/>
              </a:rPr>
              <a:t>Annual statement of income received and taxes paid in Previous F.Y.</a:t>
            </a:r>
          </a:p>
          <a:p>
            <a:endParaRPr lang="en-US" sz="2200" b="1" dirty="0" smtClean="0">
              <a:latin typeface="Times New Roman" pitchFamily="18" charset="0"/>
              <a:cs typeface="Times New Roman" pitchFamily="18" charset="0"/>
            </a:endParaRPr>
          </a:p>
          <a:p>
            <a:pPr>
              <a:buFont typeface="Wingdings" pitchFamily="2" charset="2"/>
              <a:buChar char="ü"/>
            </a:pPr>
            <a:r>
              <a:rPr lang="en-US" sz="2200" b="1" dirty="0" err="1" smtClean="0">
                <a:solidFill>
                  <a:srgbClr val="C00000"/>
                </a:solidFill>
                <a:latin typeface="Times New Roman" pitchFamily="18" charset="0"/>
                <a:cs typeface="Times New Roman" pitchFamily="18" charset="0"/>
              </a:rPr>
              <a:t>Assessee</a:t>
            </a:r>
            <a:r>
              <a:rPr lang="en-US" sz="2200" b="1" dirty="0" smtClean="0">
                <a:solidFill>
                  <a:srgbClr val="C00000"/>
                </a:solidFill>
                <a:latin typeface="Times New Roman" pitchFamily="18" charset="0"/>
                <a:cs typeface="Times New Roman" pitchFamily="18" charset="0"/>
              </a:rPr>
              <a:t> : </a:t>
            </a:r>
            <a:r>
              <a:rPr lang="en-US" sz="2200" b="1" dirty="0" smtClean="0">
                <a:latin typeface="Times New Roman" pitchFamily="18" charset="0"/>
                <a:cs typeface="Times New Roman" pitchFamily="18" charset="0"/>
              </a:rPr>
              <a:t>person by whom tax, penalty, interest etc. payable under Income Tax Act 1961.</a:t>
            </a:r>
          </a:p>
          <a:p>
            <a:endParaRPr lang="en-US" sz="2200" b="1" dirty="0" smtClean="0">
              <a:latin typeface="Times New Roman" pitchFamily="18" charset="0"/>
              <a:cs typeface="Times New Roman" pitchFamily="18" charset="0"/>
            </a:endParaRPr>
          </a:p>
          <a:p>
            <a:pPr>
              <a:buFont typeface="Wingdings" pitchFamily="2" charset="2"/>
              <a:buChar char="ü"/>
            </a:pPr>
            <a:r>
              <a:rPr lang="en-US" sz="2200" b="1" dirty="0" smtClean="0">
                <a:solidFill>
                  <a:srgbClr val="C00000"/>
                </a:solidFill>
                <a:latin typeface="Times New Roman" pitchFamily="18" charset="0"/>
                <a:cs typeface="Times New Roman" pitchFamily="18" charset="0"/>
              </a:rPr>
              <a:t>Financial Year : </a:t>
            </a:r>
            <a:r>
              <a:rPr lang="en-US" sz="2200" b="1" dirty="0" smtClean="0">
                <a:latin typeface="Times New Roman" pitchFamily="18" charset="0"/>
                <a:cs typeface="Times New Roman" pitchFamily="18" charset="0"/>
              </a:rPr>
              <a:t>1</a:t>
            </a:r>
            <a:r>
              <a:rPr lang="en-US" sz="2200" b="1" baseline="30000" dirty="0" smtClean="0">
                <a:latin typeface="Times New Roman" pitchFamily="18" charset="0"/>
                <a:cs typeface="Times New Roman" pitchFamily="18" charset="0"/>
              </a:rPr>
              <a:t>st</a:t>
            </a:r>
            <a:r>
              <a:rPr lang="en-US" sz="2200" b="1" dirty="0" smtClean="0">
                <a:latin typeface="Times New Roman" pitchFamily="18" charset="0"/>
                <a:cs typeface="Times New Roman" pitchFamily="18" charset="0"/>
              </a:rPr>
              <a:t> April to 31</a:t>
            </a:r>
            <a:r>
              <a:rPr lang="en-US" sz="2200" b="1" baseline="30000" dirty="0" smtClean="0">
                <a:latin typeface="Times New Roman" pitchFamily="18" charset="0"/>
                <a:cs typeface="Times New Roman" pitchFamily="18" charset="0"/>
              </a:rPr>
              <a:t>st</a:t>
            </a:r>
            <a:r>
              <a:rPr lang="en-US" sz="2200" b="1" dirty="0" smtClean="0">
                <a:latin typeface="Times New Roman" pitchFamily="18" charset="0"/>
                <a:cs typeface="Times New Roman" pitchFamily="18" charset="0"/>
              </a:rPr>
              <a:t> March</a:t>
            </a:r>
          </a:p>
          <a:p>
            <a:endParaRPr lang="en-US" sz="2200" b="1" dirty="0" smtClean="0">
              <a:latin typeface="Times New Roman" pitchFamily="18" charset="0"/>
              <a:cs typeface="Times New Roman" pitchFamily="18" charset="0"/>
            </a:endParaRPr>
          </a:p>
          <a:p>
            <a:endParaRPr lang="en-US" dirty="0" smtClean="0"/>
          </a:p>
          <a:p>
            <a:pPr>
              <a:buFont typeface="Wingdings" pitchFamily="2" charset="2"/>
              <a:buChar char="ü"/>
            </a:pPr>
            <a:endParaRPr lang="en-IN" dirty="0"/>
          </a:p>
        </p:txBody>
      </p:sp>
    </p:spTree>
  </p:cSld>
  <p:clrMapOvr>
    <a:masterClrMapping/>
  </p:clrMapOvr>
  <p:transition>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8215370" cy="6863417"/>
          </a:xfrm>
          <a:prstGeom prst="rect">
            <a:avLst/>
          </a:prstGeom>
        </p:spPr>
        <p:txBody>
          <a:bodyPr wrap="square">
            <a:spAutoFit/>
          </a:bodyPr>
          <a:lstStyle/>
          <a:p>
            <a:pPr>
              <a:buFont typeface="Wingdings" pitchFamily="2" charset="2"/>
              <a:buChar char="ü"/>
            </a:pPr>
            <a:r>
              <a:rPr lang="en-US" sz="2200" b="1" dirty="0" smtClean="0">
                <a:solidFill>
                  <a:srgbClr val="C00000"/>
                </a:solidFill>
                <a:latin typeface="Times New Roman" pitchFamily="18" charset="0"/>
                <a:cs typeface="Times New Roman" pitchFamily="18" charset="0"/>
              </a:rPr>
              <a:t> </a:t>
            </a:r>
            <a:r>
              <a:rPr lang="en-US" sz="2200" b="1" dirty="0" err="1" smtClean="0">
                <a:solidFill>
                  <a:srgbClr val="C00000"/>
                </a:solidFill>
                <a:latin typeface="Times New Roman" pitchFamily="18" charset="0"/>
                <a:cs typeface="Times New Roman" pitchFamily="18" charset="0"/>
              </a:rPr>
              <a:t>Asssessment</a:t>
            </a:r>
            <a:r>
              <a:rPr lang="en-US" sz="2200" b="1" dirty="0" smtClean="0">
                <a:solidFill>
                  <a:srgbClr val="C00000"/>
                </a:solidFill>
                <a:latin typeface="Times New Roman" pitchFamily="18" charset="0"/>
                <a:cs typeface="Times New Roman" pitchFamily="18" charset="0"/>
              </a:rPr>
              <a:t> year : </a:t>
            </a:r>
            <a:r>
              <a:rPr lang="en-US" sz="2200" b="1" dirty="0" smtClean="0">
                <a:latin typeface="Times New Roman" pitchFamily="18" charset="0"/>
                <a:cs typeface="Times New Roman" pitchFamily="18" charset="0"/>
              </a:rPr>
              <a:t>Year following F.Y. in which assessment of Income &amp; tax is made</a:t>
            </a:r>
          </a:p>
          <a:p>
            <a:endParaRPr lang="en-US" sz="2200" b="1" dirty="0" smtClean="0">
              <a:solidFill>
                <a:srgbClr val="C00000"/>
              </a:solidFill>
              <a:latin typeface="Times New Roman" pitchFamily="18" charset="0"/>
              <a:cs typeface="Times New Roman" pitchFamily="18" charset="0"/>
            </a:endParaRPr>
          </a:p>
          <a:p>
            <a:pPr>
              <a:buFont typeface="Wingdings" pitchFamily="2" charset="2"/>
              <a:buChar char="ü"/>
            </a:pPr>
            <a:r>
              <a:rPr lang="en-US" sz="2200" b="1" dirty="0" smtClean="0">
                <a:solidFill>
                  <a:srgbClr val="C00000"/>
                </a:solidFill>
                <a:latin typeface="Times New Roman" pitchFamily="18" charset="0"/>
                <a:cs typeface="Times New Roman" pitchFamily="18" charset="0"/>
              </a:rPr>
              <a:t> Previous year : </a:t>
            </a:r>
            <a:r>
              <a:rPr lang="en-US" sz="2200" b="1" dirty="0" smtClean="0">
                <a:latin typeface="Times New Roman" pitchFamily="18" charset="0"/>
                <a:cs typeface="Times New Roman" pitchFamily="18" charset="0"/>
              </a:rPr>
              <a:t>the financial year immediately preceding the assessment year. </a:t>
            </a:r>
          </a:p>
          <a:p>
            <a:endParaRPr lang="en-US" sz="2200" b="1" dirty="0" smtClean="0">
              <a:latin typeface="Times New Roman" pitchFamily="18" charset="0"/>
              <a:cs typeface="Times New Roman" pitchFamily="18" charset="0"/>
            </a:endParaRPr>
          </a:p>
          <a:p>
            <a:pPr>
              <a:buFont typeface="Wingdings" pitchFamily="2" charset="2"/>
              <a:buChar char="ü"/>
            </a:pPr>
            <a:r>
              <a:rPr lang="en-US" sz="2200" b="1" dirty="0" smtClean="0">
                <a:solidFill>
                  <a:srgbClr val="C00000"/>
                </a:solidFill>
                <a:latin typeface="Times New Roman" pitchFamily="18" charset="0"/>
                <a:cs typeface="Times New Roman" pitchFamily="18" charset="0"/>
              </a:rPr>
              <a:t> Person :</a:t>
            </a:r>
            <a:r>
              <a:rPr lang="en-US" sz="2200" b="1" dirty="0" smtClean="0">
                <a:latin typeface="Times New Roman" pitchFamily="18" charset="0"/>
                <a:cs typeface="Times New Roman" pitchFamily="18" charset="0"/>
              </a:rPr>
              <a:t> includes seven kinds of persons:- </a:t>
            </a:r>
          </a:p>
          <a:p>
            <a:r>
              <a:rPr lang="en-US" sz="2200" b="1" dirty="0" smtClean="0">
                <a:latin typeface="Times New Roman" pitchFamily="18" charset="0"/>
                <a:cs typeface="Times New Roman" pitchFamily="18" charset="0"/>
              </a:rPr>
              <a:t> </a:t>
            </a:r>
            <a:r>
              <a:rPr lang="en-US" sz="2200" b="1" dirty="0" smtClean="0">
                <a:solidFill>
                  <a:srgbClr val="C00000"/>
                </a:solidFill>
                <a:latin typeface="Times New Roman" pitchFamily="18" charset="0"/>
                <a:cs typeface="Times New Roman" pitchFamily="18" charset="0"/>
              </a:rPr>
              <a:t>1. Individual </a:t>
            </a:r>
            <a:r>
              <a:rPr lang="en-US" sz="2200" b="1" dirty="0" smtClean="0">
                <a:latin typeface="Times New Roman" pitchFamily="18" charset="0"/>
                <a:cs typeface="Times New Roman" pitchFamily="18" charset="0"/>
              </a:rPr>
              <a:t>(Individual means a natural person i.e. a male,                  female, minor, idiot or lunatic) </a:t>
            </a:r>
          </a:p>
          <a:p>
            <a:r>
              <a:rPr lang="en-US" sz="2200" b="1" dirty="0" smtClean="0">
                <a:latin typeface="Times New Roman" pitchFamily="18" charset="0"/>
                <a:cs typeface="Times New Roman" pitchFamily="18" charset="0"/>
              </a:rPr>
              <a:t>Analysis-  However the income of a minor is generally included in the income of parent. Assessment of Lunatic or idiot is done through representative </a:t>
            </a:r>
            <a:r>
              <a:rPr lang="en-US" sz="2200" b="1" dirty="0" err="1" smtClean="0">
                <a:latin typeface="Times New Roman" pitchFamily="18" charset="0"/>
                <a:cs typeface="Times New Roman" pitchFamily="18" charset="0"/>
              </a:rPr>
              <a:t>assessee</a:t>
            </a:r>
            <a:r>
              <a:rPr lang="en-US" sz="2200" b="1" dirty="0" smtClean="0">
                <a:latin typeface="Times New Roman" pitchFamily="18" charset="0"/>
                <a:cs typeface="Times New Roman" pitchFamily="18" charset="0"/>
              </a:rPr>
              <a:t>. </a:t>
            </a:r>
          </a:p>
          <a:p>
            <a:r>
              <a:rPr lang="en-US" sz="2200" b="1" dirty="0" smtClean="0">
                <a:latin typeface="Times New Roman" pitchFamily="18" charset="0"/>
                <a:cs typeface="Times New Roman" pitchFamily="18" charset="0"/>
              </a:rPr>
              <a:t>   </a:t>
            </a:r>
          </a:p>
          <a:p>
            <a:r>
              <a:rPr lang="en-US" sz="2200" b="1" dirty="0" smtClean="0">
                <a:latin typeface="Times New Roman" pitchFamily="18" charset="0"/>
                <a:cs typeface="Times New Roman" pitchFamily="18" charset="0"/>
              </a:rPr>
              <a:t> </a:t>
            </a:r>
            <a:r>
              <a:rPr lang="en-US" sz="2200" b="1" dirty="0" smtClean="0">
                <a:solidFill>
                  <a:srgbClr val="C00000"/>
                </a:solidFill>
                <a:latin typeface="Times New Roman" pitchFamily="18" charset="0"/>
                <a:cs typeface="Times New Roman" pitchFamily="18" charset="0"/>
              </a:rPr>
              <a:t>2. Hindu undivided family (HUF) </a:t>
            </a:r>
            <a:r>
              <a:rPr lang="en-US" sz="2200" b="1" dirty="0" smtClean="0">
                <a:latin typeface="Times New Roman" pitchFamily="18" charset="0"/>
                <a:cs typeface="Times New Roman" pitchFamily="18" charset="0"/>
              </a:rPr>
              <a:t>- HUF has not been defined under the act however it means a family which consist of all persons lineally descended from a common ancestor. (for ex- joint family business) </a:t>
            </a:r>
          </a:p>
          <a:p>
            <a:r>
              <a:rPr lang="en-US" sz="2200" b="1" dirty="0" smtClean="0">
                <a:latin typeface="Times New Roman" pitchFamily="18" charset="0"/>
                <a:cs typeface="Times New Roman" pitchFamily="18" charset="0"/>
              </a:rPr>
              <a:t>     </a:t>
            </a:r>
          </a:p>
          <a:p>
            <a:r>
              <a:rPr lang="en-US" sz="2200" b="1" dirty="0" smtClean="0">
                <a:latin typeface="Times New Roman" pitchFamily="18" charset="0"/>
                <a:cs typeface="Times New Roman" pitchFamily="18" charset="0"/>
              </a:rPr>
              <a:t> </a:t>
            </a:r>
            <a:r>
              <a:rPr lang="en-US" sz="2200" b="1" dirty="0" smtClean="0">
                <a:solidFill>
                  <a:srgbClr val="C00000"/>
                </a:solidFill>
                <a:latin typeface="Times New Roman" pitchFamily="18" charset="0"/>
                <a:cs typeface="Times New Roman" pitchFamily="18" charset="0"/>
              </a:rPr>
              <a:t>3. Company </a:t>
            </a:r>
            <a:r>
              <a:rPr lang="en-US" sz="2200" b="1" dirty="0" smtClean="0">
                <a:latin typeface="Times New Roman" pitchFamily="18" charset="0"/>
                <a:cs typeface="Times New Roman" pitchFamily="18" charset="0"/>
              </a:rPr>
              <a:t>- Company includes both Indian company as well as foreign company. </a:t>
            </a:r>
          </a:p>
        </p:txBody>
      </p:sp>
    </p:spTree>
  </p:cSld>
  <p:clrMapOvr>
    <a:masterClrMapping/>
  </p:clrMapOvr>
  <p:transition>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282" y="357166"/>
            <a:ext cx="8929718" cy="6771084"/>
          </a:xfrm>
          <a:prstGeom prst="rect">
            <a:avLst/>
          </a:prstGeom>
        </p:spPr>
        <p:txBody>
          <a:bodyPr wrap="square">
            <a:spAutoFit/>
          </a:bodyPr>
          <a:lstStyle/>
          <a:p>
            <a:r>
              <a:rPr lang="en-US" sz="2000" b="1" dirty="0" smtClean="0">
                <a:solidFill>
                  <a:srgbClr val="C00000"/>
                </a:solidFill>
                <a:latin typeface="Times New Roman" pitchFamily="18" charset="0"/>
                <a:cs typeface="Times New Roman" pitchFamily="18" charset="0"/>
              </a:rPr>
              <a:t> 4. Firm </a:t>
            </a:r>
            <a:r>
              <a:rPr lang="en-US" sz="2000" b="1" dirty="0" smtClean="0">
                <a:latin typeface="Times New Roman" pitchFamily="18" charset="0"/>
                <a:cs typeface="Times New Roman" pitchFamily="18" charset="0"/>
              </a:rPr>
              <a:t>- Firm means partnership firm (including limited liability partnership firm) but there must be a partnership deed to assess the income in the name of a firm. </a:t>
            </a:r>
          </a:p>
          <a:p>
            <a:endParaRPr lang="en-US" sz="2000" b="1" dirty="0" smtClean="0">
              <a:latin typeface="Times New Roman" pitchFamily="18" charset="0"/>
              <a:cs typeface="Times New Roman" pitchFamily="18" charset="0"/>
            </a:endParaRPr>
          </a:p>
          <a:p>
            <a:r>
              <a:rPr lang="en-US" sz="2000" b="1" dirty="0" smtClean="0">
                <a:solidFill>
                  <a:srgbClr val="C00000"/>
                </a:solidFill>
                <a:latin typeface="Times New Roman" pitchFamily="18" charset="0"/>
                <a:cs typeface="Times New Roman" pitchFamily="18" charset="0"/>
              </a:rPr>
              <a:t>5. Association of persons(AOP) :   </a:t>
            </a:r>
            <a:r>
              <a:rPr lang="en-US" sz="2000" b="1" dirty="0" smtClean="0">
                <a:latin typeface="Times New Roman" pitchFamily="18" charset="0"/>
                <a:cs typeface="Times New Roman" pitchFamily="18" charset="0"/>
              </a:rPr>
              <a:t>If a group of person’s  Works together voluntarily without any partnership deed then it will be called  As AOP. 	</a:t>
            </a:r>
          </a:p>
          <a:p>
            <a:endParaRPr lang="en-US" sz="2000" b="1" dirty="0" smtClean="0">
              <a:latin typeface="Times New Roman" pitchFamily="18" charset="0"/>
              <a:cs typeface="Times New Roman" pitchFamily="18" charset="0"/>
            </a:endParaRPr>
          </a:p>
          <a:p>
            <a:r>
              <a:rPr lang="en-US" sz="2000" b="1" dirty="0" smtClean="0">
                <a:solidFill>
                  <a:srgbClr val="C00000"/>
                </a:solidFill>
                <a:latin typeface="Times New Roman" pitchFamily="18" charset="0"/>
                <a:cs typeface="Times New Roman" pitchFamily="18" charset="0"/>
              </a:rPr>
              <a:t>6.Body of individuals(BOI) :  </a:t>
            </a:r>
            <a:r>
              <a:rPr lang="en-US" sz="2000" b="1" dirty="0" smtClean="0">
                <a:latin typeface="Times New Roman" pitchFamily="18" charset="0"/>
                <a:cs typeface="Times New Roman" pitchFamily="18" charset="0"/>
              </a:rPr>
              <a:t>If a group of individuals works  together  By operation of law without partner 	</a:t>
            </a:r>
          </a:p>
          <a:p>
            <a:endParaRPr lang="en-US" sz="2000" b="1" dirty="0" smtClean="0">
              <a:latin typeface="Times New Roman" pitchFamily="18" charset="0"/>
              <a:cs typeface="Times New Roman" pitchFamily="18" charset="0"/>
            </a:endParaRPr>
          </a:p>
          <a:p>
            <a:r>
              <a:rPr lang="en-US" sz="2000" b="1" dirty="0" smtClean="0">
                <a:solidFill>
                  <a:srgbClr val="C00000"/>
                </a:solidFill>
                <a:latin typeface="Times New Roman" pitchFamily="18" charset="0"/>
                <a:cs typeface="Times New Roman" pitchFamily="18" charset="0"/>
              </a:rPr>
              <a:t>7. Local authority </a:t>
            </a:r>
            <a:r>
              <a:rPr lang="en-US" sz="2000" b="1" dirty="0" smtClean="0">
                <a:latin typeface="Times New Roman" pitchFamily="18" charset="0"/>
                <a:cs typeface="Times New Roman" pitchFamily="18" charset="0"/>
              </a:rPr>
              <a:t>- Local authority means a authority which is responsible for the local maintenance of a place falls under his jurisdiction For </a:t>
            </a:r>
            <a:r>
              <a:rPr lang="en-US" sz="2000" b="1" dirty="0" err="1" smtClean="0">
                <a:latin typeface="Times New Roman" pitchFamily="18" charset="0"/>
                <a:cs typeface="Times New Roman" pitchFamily="18" charset="0"/>
              </a:rPr>
              <a:t>eg</a:t>
            </a:r>
            <a:r>
              <a:rPr lang="en-US" sz="2000" b="1" dirty="0" smtClean="0">
                <a:latin typeface="Times New Roman" pitchFamily="18" charset="0"/>
                <a:cs typeface="Times New Roman" pitchFamily="18" charset="0"/>
              </a:rPr>
              <a:t>.- Municipal committee of Delhi (MCD), </a:t>
            </a:r>
            <a:r>
              <a:rPr lang="en-US" sz="2000" b="1" dirty="0" err="1" smtClean="0">
                <a:latin typeface="Times New Roman" pitchFamily="18" charset="0"/>
                <a:cs typeface="Times New Roman" pitchFamily="18" charset="0"/>
              </a:rPr>
              <a:t>Panchayat</a:t>
            </a:r>
            <a:r>
              <a:rPr lang="en-US" sz="2000" b="1" dirty="0" smtClean="0">
                <a:latin typeface="Times New Roman" pitchFamily="18" charset="0"/>
                <a:cs typeface="Times New Roman" pitchFamily="18" charset="0"/>
              </a:rPr>
              <a:t>, and cantonment board etc. </a:t>
            </a:r>
          </a:p>
          <a:p>
            <a:endParaRPr lang="en-US" sz="2000" b="1" dirty="0" smtClean="0">
              <a:latin typeface="Times New Roman" pitchFamily="18" charset="0"/>
              <a:cs typeface="Times New Roman" pitchFamily="18" charset="0"/>
            </a:endParaRPr>
          </a:p>
          <a:p>
            <a:r>
              <a:rPr lang="en-US" sz="2000" b="1" dirty="0" smtClean="0">
                <a:solidFill>
                  <a:srgbClr val="C00000"/>
                </a:solidFill>
                <a:latin typeface="Times New Roman" pitchFamily="18" charset="0"/>
                <a:cs typeface="Times New Roman" pitchFamily="18" charset="0"/>
              </a:rPr>
              <a:t>8. Artificial juridical person (AJP) </a:t>
            </a:r>
            <a:r>
              <a:rPr lang="en-US" sz="2000" b="1" dirty="0" smtClean="0">
                <a:latin typeface="Times New Roman" pitchFamily="18" charset="0"/>
                <a:cs typeface="Times New Roman" pitchFamily="18" charset="0"/>
              </a:rPr>
              <a:t>-Artificial juridical person means a person which is not natural but is a legal person in the eyes of law (ICSI, Delhi University etc.)</a:t>
            </a:r>
          </a:p>
          <a:p>
            <a:endParaRPr lang="en-US" sz="2200" dirty="0" smtClean="0">
              <a:latin typeface="Times New Roman" pitchFamily="18" charset="0"/>
              <a:cs typeface="Times New Roman" pitchFamily="18" charset="0"/>
            </a:endParaRPr>
          </a:p>
          <a:p>
            <a:endParaRPr lang="en-IN" dirty="0" smtClean="0"/>
          </a:p>
          <a:p>
            <a:r>
              <a:rPr lang="en-US" b="1" dirty="0" smtClean="0"/>
              <a:t> </a:t>
            </a:r>
          </a:p>
          <a:p>
            <a:endParaRPr lang="en-US" b="1" dirty="0" smtClean="0">
              <a:latin typeface="Times New Roman" pitchFamily="18" charset="0"/>
              <a:cs typeface="Times New Roman" pitchFamily="18" charset="0"/>
            </a:endParaRPr>
          </a:p>
          <a:p>
            <a:endParaRPr lang="en-US" b="1" dirty="0" smtClean="0">
              <a:latin typeface="Times New Roman" pitchFamily="18" charset="0"/>
              <a:cs typeface="Times New Roman" pitchFamily="18" charset="0"/>
            </a:endParaRPr>
          </a:p>
        </p:txBody>
      </p:sp>
    </p:spTree>
  </p:cSld>
  <p:clrMapOvr>
    <a:masterClrMapping/>
  </p:clrMapOvr>
  <p:transition>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14282" y="64915"/>
            <a:ext cx="8929718" cy="7078861"/>
          </a:xfrm>
          <a:prstGeom prst="rect">
            <a:avLst/>
          </a:prstGeom>
        </p:spPr>
        <p:txBody>
          <a:bodyPr wrap="square">
            <a:spAutoFit/>
          </a:bodyPr>
          <a:lstStyle/>
          <a:p>
            <a:pPr>
              <a:buFont typeface="Wingdings" pitchFamily="2" charset="2"/>
              <a:buChar char="ü"/>
            </a:pPr>
            <a:r>
              <a:rPr lang="en-US" sz="2000" b="1" dirty="0" smtClean="0">
                <a:solidFill>
                  <a:srgbClr val="C00000"/>
                </a:solidFill>
                <a:latin typeface="Times New Roman" pitchFamily="18" charset="0"/>
                <a:cs typeface="Times New Roman" pitchFamily="18" charset="0"/>
              </a:rPr>
              <a:t>PAN CARD </a:t>
            </a:r>
            <a:r>
              <a:rPr lang="en-US" sz="2000" dirty="0" smtClean="0">
                <a:solidFill>
                  <a:srgbClr val="C00000"/>
                </a:solidFill>
                <a:latin typeface="Times New Roman" pitchFamily="18" charset="0"/>
                <a:cs typeface="Times New Roman" pitchFamily="18" charset="0"/>
              </a:rPr>
              <a:t>:</a:t>
            </a:r>
            <a:r>
              <a:rPr lang="en-US" sz="2000" dirty="0" smtClean="0">
                <a:latin typeface="Times New Roman" pitchFamily="18" charset="0"/>
                <a:cs typeface="Times New Roman" pitchFamily="18" charset="0"/>
              </a:rPr>
              <a:t> it is issued by the Indian Income Tax department for the purpose of financial identification and </a:t>
            </a:r>
            <a:r>
              <a:rPr lang="en-IN" sz="2000" dirty="0" smtClean="0">
                <a:latin typeface="Times New Roman" pitchFamily="18" charset="0"/>
                <a:cs typeface="Times New Roman" pitchFamily="18" charset="0"/>
              </a:rPr>
              <a:t>Permanent Account Number (PAN), as the name suggests, is a permanent number and does not change during lifetime of PAN holder. </a:t>
            </a:r>
          </a:p>
          <a:p>
            <a:pPr>
              <a:buFont typeface="Wingdings" pitchFamily="2" charset="2"/>
              <a:buChar char="ü"/>
            </a:pPr>
            <a:endParaRPr lang="en-IN" sz="2000" dirty="0" smtClean="0">
              <a:latin typeface="Times New Roman" pitchFamily="18" charset="0"/>
              <a:cs typeface="Times New Roman" pitchFamily="18" charset="0"/>
            </a:endParaRPr>
          </a:p>
          <a:p>
            <a:pPr>
              <a:buFont typeface="Wingdings" pitchFamily="2" charset="2"/>
              <a:buChar char="ü"/>
            </a:pPr>
            <a:r>
              <a:rPr lang="en-US" sz="2000" b="1" dirty="0" smtClean="0">
                <a:solidFill>
                  <a:srgbClr val="C00000"/>
                </a:solidFill>
                <a:latin typeface="Times New Roman" pitchFamily="18" charset="0"/>
                <a:cs typeface="Times New Roman" pitchFamily="18" charset="0"/>
              </a:rPr>
              <a:t>Form 16 : </a:t>
            </a:r>
            <a:r>
              <a:rPr lang="en-US" sz="2000" dirty="0" smtClean="0">
                <a:latin typeface="Times New Roman" pitchFamily="18" charset="0"/>
                <a:cs typeface="Times New Roman" pitchFamily="18" charset="0"/>
              </a:rPr>
              <a:t>This form carries details of Salary Income and Income tax deducted by employer.</a:t>
            </a:r>
          </a:p>
          <a:p>
            <a:pPr>
              <a:buFont typeface="Wingdings" pitchFamily="2" charset="2"/>
              <a:buChar char="ü"/>
            </a:pPr>
            <a:endParaRPr lang="en-US" sz="2000" dirty="0" smtClean="0">
              <a:latin typeface="Times New Roman" pitchFamily="18" charset="0"/>
              <a:cs typeface="Times New Roman" pitchFamily="18" charset="0"/>
            </a:endParaRPr>
          </a:p>
          <a:p>
            <a:pPr>
              <a:buFont typeface="Wingdings" pitchFamily="2" charset="2"/>
              <a:buChar char="ü"/>
            </a:pPr>
            <a:r>
              <a:rPr lang="en-US" sz="2000" b="1" dirty="0" smtClean="0">
                <a:solidFill>
                  <a:srgbClr val="C00000"/>
                </a:solidFill>
                <a:latin typeface="Times New Roman" pitchFamily="18" charset="0"/>
                <a:cs typeface="Times New Roman" pitchFamily="18" charset="0"/>
              </a:rPr>
              <a:t>Form 16A :</a:t>
            </a:r>
            <a:r>
              <a:rPr lang="en-US" sz="2000" b="1" dirty="0" smtClean="0">
                <a:solidFill>
                  <a:srgbClr val="3333FF"/>
                </a:solidFill>
                <a:latin typeface="Times New Roman" pitchFamily="18" charset="0"/>
                <a:cs typeface="Times New Roman" pitchFamily="18" charset="0"/>
              </a:rPr>
              <a:t> </a:t>
            </a:r>
            <a:r>
              <a:rPr lang="en-US" sz="2000" dirty="0" smtClean="0">
                <a:latin typeface="Times New Roman" pitchFamily="18" charset="0"/>
                <a:cs typeface="Times New Roman" pitchFamily="18" charset="0"/>
              </a:rPr>
              <a:t>The certificate that mentions TDS on income from sources other than salary.</a:t>
            </a:r>
          </a:p>
          <a:p>
            <a:pPr>
              <a:buFont typeface="Wingdings" pitchFamily="2" charset="2"/>
              <a:buChar char="ü"/>
            </a:pPr>
            <a:endParaRPr lang="en-US" sz="2000" dirty="0" smtClean="0">
              <a:latin typeface="Times New Roman" pitchFamily="18" charset="0"/>
              <a:cs typeface="Times New Roman" pitchFamily="18" charset="0"/>
            </a:endParaRPr>
          </a:p>
          <a:p>
            <a:pPr>
              <a:buFont typeface="Wingdings" pitchFamily="2" charset="2"/>
              <a:buChar char="ü"/>
            </a:pPr>
            <a:r>
              <a:rPr lang="en-US" sz="2000" b="1" dirty="0" smtClean="0">
                <a:solidFill>
                  <a:srgbClr val="C00000"/>
                </a:solidFill>
                <a:latin typeface="Times New Roman" pitchFamily="18" charset="0"/>
                <a:cs typeface="Times New Roman" pitchFamily="18" charset="0"/>
              </a:rPr>
              <a:t>Form 26AS </a:t>
            </a:r>
            <a:r>
              <a:rPr lang="en-US" sz="2000" dirty="0" smtClean="0">
                <a:solidFill>
                  <a:srgbClr val="3333FF"/>
                </a:solidFill>
                <a:latin typeface="Times New Roman" pitchFamily="18" charset="0"/>
                <a:cs typeface="Times New Roman" pitchFamily="18" charset="0"/>
              </a:rPr>
              <a:t>: </a:t>
            </a:r>
            <a:r>
              <a:rPr lang="en-US" sz="2000" dirty="0" smtClean="0">
                <a:latin typeface="Times New Roman" pitchFamily="18" charset="0"/>
                <a:cs typeface="Times New Roman" pitchFamily="18" charset="0"/>
              </a:rPr>
              <a:t>Annual Tax statement on Tax information network of Income tax department.</a:t>
            </a:r>
          </a:p>
          <a:p>
            <a:pPr>
              <a:buFont typeface="Wingdings" pitchFamily="2" charset="2"/>
              <a:buChar char="ü"/>
            </a:pPr>
            <a:endParaRPr lang="en-US" sz="2000" dirty="0" smtClean="0">
              <a:latin typeface="Times New Roman" pitchFamily="18" charset="0"/>
              <a:cs typeface="Times New Roman" pitchFamily="18" charset="0"/>
            </a:endParaRPr>
          </a:p>
          <a:p>
            <a:pPr>
              <a:buFont typeface="Wingdings" pitchFamily="2" charset="2"/>
              <a:buChar char="ü"/>
            </a:pPr>
            <a:r>
              <a:rPr lang="en-US" sz="2000" b="1" dirty="0" smtClean="0">
                <a:solidFill>
                  <a:srgbClr val="C00000"/>
                </a:solidFill>
                <a:latin typeface="Times New Roman" pitchFamily="18" charset="0"/>
                <a:cs typeface="Times New Roman" pitchFamily="18" charset="0"/>
              </a:rPr>
              <a:t>Form 15G :</a:t>
            </a:r>
            <a:r>
              <a:rPr lang="en-US" sz="2000" b="1"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Declaration under section 197A(1) and section 197A (1A) of the Income‐tax Act, 1961 to be made by an individual or Person (not being a company or firm) claiming certain receipts without deduction of tax. </a:t>
            </a:r>
          </a:p>
          <a:p>
            <a:pPr>
              <a:buFont typeface="Wingdings" pitchFamily="2" charset="2"/>
              <a:buChar char="ü"/>
            </a:pPr>
            <a:endParaRPr lang="en-US" sz="2000" dirty="0" smtClean="0">
              <a:latin typeface="Times New Roman" pitchFamily="18" charset="0"/>
              <a:cs typeface="Times New Roman" pitchFamily="18" charset="0"/>
            </a:endParaRPr>
          </a:p>
          <a:p>
            <a:pPr>
              <a:buFont typeface="Wingdings" pitchFamily="2" charset="2"/>
              <a:buChar char="ü"/>
            </a:pPr>
            <a:r>
              <a:rPr lang="en-US" sz="2000" b="1" dirty="0" smtClean="0">
                <a:solidFill>
                  <a:srgbClr val="C00000"/>
                </a:solidFill>
                <a:latin typeface="Times New Roman" pitchFamily="18" charset="0"/>
                <a:cs typeface="Times New Roman" pitchFamily="18" charset="0"/>
              </a:rPr>
              <a:t>Form 15H : </a:t>
            </a:r>
            <a:r>
              <a:rPr lang="en-US" sz="2000" dirty="0" smtClean="0">
                <a:latin typeface="Times New Roman" pitchFamily="18" charset="0"/>
                <a:cs typeface="Times New Roman" pitchFamily="18" charset="0"/>
              </a:rPr>
              <a:t>Declaration under section 197A(1C) of the Income‐tax Act, 1961 to be made by an individual who is of the age of sixty years or more claiming certain receipts without deduction of tax. </a:t>
            </a:r>
            <a:endParaRPr lang="en-US" sz="2000" dirty="0" smtClean="0">
              <a:solidFill>
                <a:srgbClr val="C00000"/>
              </a:solidFill>
              <a:latin typeface="Times New Roman" pitchFamily="18" charset="0"/>
              <a:cs typeface="Times New Roman" pitchFamily="18" charset="0"/>
            </a:endParaRPr>
          </a:p>
          <a:p>
            <a:endParaRPr lang="en-US" dirty="0" smtClean="0"/>
          </a:p>
          <a:p>
            <a:endParaRPr lang="en-IN" dirty="0" smtClean="0"/>
          </a:p>
          <a:p>
            <a:endParaRPr lang="en-IN" dirty="0" smtClean="0">
              <a:latin typeface="Times New Roman" pitchFamily="18" charset="0"/>
              <a:cs typeface="Times New Roman" pitchFamily="18" charset="0"/>
            </a:endParaRPr>
          </a:p>
        </p:txBody>
      </p:sp>
    </p:spTree>
  </p:cSld>
  <p:clrMapOvr>
    <a:masterClrMapping/>
  </p:clrMapOvr>
  <p:transition>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pSp>
        <p:nvGrpSpPr>
          <p:cNvPr id="5" name="Group 4"/>
          <p:cNvGrpSpPr/>
          <p:nvPr/>
        </p:nvGrpSpPr>
        <p:grpSpPr>
          <a:xfrm>
            <a:off x="0" y="-24"/>
            <a:ext cx="9144000" cy="928694"/>
            <a:chOff x="0" y="77209"/>
            <a:chExt cx="9144000" cy="1141920"/>
          </a:xfrm>
          <a:scene3d>
            <a:camera prst="orthographicFront"/>
            <a:lightRig rig="threePt" dir="t">
              <a:rot lat="0" lon="0" rev="7500000"/>
            </a:lightRig>
          </a:scene3d>
        </p:grpSpPr>
        <p:sp>
          <p:nvSpPr>
            <p:cNvPr id="6" name="Rounded Rectangle 5"/>
            <p:cNvSpPr/>
            <p:nvPr/>
          </p:nvSpPr>
          <p:spPr>
            <a:xfrm>
              <a:off x="0" y="77209"/>
              <a:ext cx="9144000" cy="1141920"/>
            </a:xfrm>
            <a:prstGeom prst="roundRect">
              <a:avLst/>
            </a:prstGeom>
            <a:sp3d prstMaterial="plastic">
              <a:bevelT w="127000" h="25400" prst="relaxedInset"/>
            </a:sp3d>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7" name="Rounded Rectangle 4"/>
            <p:cNvSpPr/>
            <p:nvPr/>
          </p:nvSpPr>
          <p:spPr>
            <a:xfrm>
              <a:off x="55744" y="209082"/>
              <a:ext cx="9032512" cy="720667"/>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37160" tIns="137160" rIns="137160" bIns="137160" numCol="1" spcCol="1270" anchor="ctr" anchorCtr="0">
              <a:noAutofit/>
            </a:bodyPr>
            <a:lstStyle/>
            <a:p>
              <a:pPr lvl="0" algn="l" defTabSz="1600200">
                <a:lnSpc>
                  <a:spcPct val="90000"/>
                </a:lnSpc>
                <a:spcBef>
                  <a:spcPct val="0"/>
                </a:spcBef>
                <a:spcAft>
                  <a:spcPct val="35000"/>
                </a:spcAft>
              </a:pPr>
              <a:r>
                <a:rPr lang="en-US" sz="1600" kern="1200" dirty="0" smtClean="0">
                  <a:latin typeface="Times New Roman" pitchFamily="18" charset="0"/>
                  <a:cs typeface="Times New Roman" pitchFamily="18" charset="0"/>
                </a:rPr>
                <a:t>                                                              </a:t>
              </a:r>
              <a:r>
                <a:rPr lang="en-US" sz="3600" kern="1200" dirty="0" smtClean="0">
                  <a:latin typeface="Times New Roman" pitchFamily="18" charset="0"/>
                  <a:cs typeface="Times New Roman" pitchFamily="18" charset="0"/>
                </a:rPr>
                <a:t>E-FFILLING</a:t>
              </a:r>
              <a:endParaRPr lang="en-US" sz="3600" kern="1200" dirty="0">
                <a:latin typeface="Times New Roman" pitchFamily="18" charset="0"/>
                <a:cs typeface="Times New Roman" pitchFamily="18" charset="0"/>
              </a:endParaRPr>
            </a:p>
          </p:txBody>
        </p:sp>
      </p:grpSp>
      <p:sp>
        <p:nvSpPr>
          <p:cNvPr id="8" name="Rectangle 7"/>
          <p:cNvSpPr/>
          <p:nvPr/>
        </p:nvSpPr>
        <p:spPr>
          <a:xfrm>
            <a:off x="285720" y="1142984"/>
            <a:ext cx="8429684" cy="1144929"/>
          </a:xfrm>
          <a:prstGeom prst="rect">
            <a:avLst/>
          </a:prstGeom>
        </p:spPr>
        <p:txBody>
          <a:bodyPr wrap="square">
            <a:spAutoFit/>
          </a:bodyPr>
          <a:lstStyle/>
          <a:p>
            <a:pPr>
              <a:lnSpc>
                <a:spcPct val="90000"/>
              </a:lnSpc>
              <a:buFont typeface="Wingdings" pitchFamily="2" charset="2"/>
              <a:buChar char="ü"/>
            </a:pPr>
            <a:r>
              <a:rPr lang="en-GB" sz="2000" dirty="0" smtClean="0">
                <a:solidFill>
                  <a:srgbClr val="C00000"/>
                </a:solidFill>
                <a:latin typeface="Times New Roman" pitchFamily="18" charset="0"/>
                <a:cs typeface="Times New Roman" pitchFamily="18" charset="0"/>
              </a:rPr>
              <a:t>The process of electronically filing Income tax returns through the internet is known as e-Filing</a:t>
            </a:r>
            <a:r>
              <a:rPr lang="en-GB" sz="1600" dirty="0" smtClean="0">
                <a:solidFill>
                  <a:srgbClr val="C00000"/>
                </a:solidFill>
                <a:latin typeface="Times New Roman" pitchFamily="18" charset="0"/>
                <a:cs typeface="Times New Roman" pitchFamily="18" charset="0"/>
              </a:rPr>
              <a:t>. </a:t>
            </a:r>
          </a:p>
          <a:p>
            <a:pPr>
              <a:lnSpc>
                <a:spcPct val="90000"/>
              </a:lnSpc>
            </a:pPr>
            <a:endParaRPr lang="en-GB" sz="1600" dirty="0" smtClean="0">
              <a:solidFill>
                <a:srgbClr val="C00000"/>
              </a:solidFill>
              <a:latin typeface="Times New Roman" pitchFamily="18" charset="0"/>
              <a:cs typeface="Times New Roman" pitchFamily="18" charset="0"/>
            </a:endParaRPr>
          </a:p>
          <a:p>
            <a:pPr>
              <a:lnSpc>
                <a:spcPct val="90000"/>
              </a:lnSpc>
              <a:buFont typeface="Wingdings" pitchFamily="2" charset="2"/>
              <a:buChar char="ü"/>
            </a:pPr>
            <a:r>
              <a:rPr lang="en-US" sz="2000" dirty="0" smtClean="0">
                <a:solidFill>
                  <a:srgbClr val="C00000"/>
                </a:solidFill>
                <a:latin typeface="Times New Roman" pitchFamily="18" charset="0"/>
                <a:cs typeface="Times New Roman" pitchFamily="18" charset="0"/>
              </a:rPr>
              <a:t>Forms 1 to 8 are </a:t>
            </a:r>
            <a:r>
              <a:rPr lang="en-US" sz="2000" dirty="0" err="1" smtClean="0">
                <a:solidFill>
                  <a:srgbClr val="C00000"/>
                </a:solidFill>
                <a:latin typeface="Times New Roman" pitchFamily="18" charset="0"/>
                <a:cs typeface="Times New Roman" pitchFamily="18" charset="0"/>
              </a:rPr>
              <a:t>avilable</a:t>
            </a:r>
            <a:r>
              <a:rPr lang="en-US" sz="2000" dirty="0" smtClean="0">
                <a:solidFill>
                  <a:srgbClr val="C00000"/>
                </a:solidFill>
                <a:latin typeface="Times New Roman" pitchFamily="18" charset="0"/>
                <a:cs typeface="Times New Roman" pitchFamily="18" charset="0"/>
              </a:rPr>
              <a:t> on </a:t>
            </a:r>
            <a:r>
              <a:rPr lang="en-US" sz="2000" b="1" dirty="0" smtClean="0">
                <a:solidFill>
                  <a:srgbClr val="CCCCFF"/>
                </a:solidFill>
                <a:latin typeface="Times New Roman" pitchFamily="18" charset="0"/>
                <a:cs typeface="Times New Roman" pitchFamily="18" charset="0"/>
                <a:hlinkClick r:id="rId2"/>
              </a:rPr>
              <a:t>www.incometaxindiaefiling.gov.in</a:t>
            </a:r>
            <a:r>
              <a:rPr lang="en-US" sz="2000" b="1" dirty="0" smtClean="0">
                <a:solidFill>
                  <a:srgbClr val="CCCCFF"/>
                </a:solidFill>
                <a:latin typeface="Times New Roman" pitchFamily="18" charset="0"/>
                <a:cs typeface="Times New Roman" pitchFamily="18" charset="0"/>
              </a:rPr>
              <a:t> </a:t>
            </a:r>
            <a:endParaRPr lang="en-GB" sz="2000" dirty="0" smtClean="0">
              <a:solidFill>
                <a:srgbClr val="C00000"/>
              </a:solidFill>
              <a:latin typeface="Times New Roman" pitchFamily="18" charset="0"/>
              <a:cs typeface="Times New Roman" pitchFamily="18" charset="0"/>
            </a:endParaRPr>
          </a:p>
        </p:txBody>
      </p:sp>
      <p:grpSp>
        <p:nvGrpSpPr>
          <p:cNvPr id="9" name="Group 8"/>
          <p:cNvGrpSpPr>
            <a:grpSpLocks/>
          </p:cNvGrpSpPr>
          <p:nvPr/>
        </p:nvGrpSpPr>
        <p:grpSpPr bwMode="auto">
          <a:xfrm>
            <a:off x="982683" y="2428868"/>
            <a:ext cx="7304093" cy="4143404"/>
            <a:chOff x="664" y="1078"/>
            <a:chExt cx="4151" cy="2580"/>
          </a:xfrm>
        </p:grpSpPr>
        <p:sp>
          <p:nvSpPr>
            <p:cNvPr id="10" name="AutoShape 5"/>
            <p:cNvSpPr>
              <a:spLocks noChangeArrowheads="1"/>
            </p:cNvSpPr>
            <p:nvPr/>
          </p:nvSpPr>
          <p:spPr bwMode="auto">
            <a:xfrm>
              <a:off x="1750" y="1078"/>
              <a:ext cx="1714" cy="264"/>
            </a:xfrm>
            <a:prstGeom prst="roundRect">
              <a:avLst>
                <a:gd name="adj" fmla="val 16667"/>
              </a:avLst>
            </a:prstGeom>
            <a:ln>
              <a:headEnd/>
              <a:tailEnd/>
            </a:ln>
          </p:spPr>
          <p:style>
            <a:lnRef idx="0">
              <a:schemeClr val="accent2"/>
            </a:lnRef>
            <a:fillRef idx="3">
              <a:schemeClr val="accent2"/>
            </a:fillRef>
            <a:effectRef idx="3">
              <a:schemeClr val="accent2"/>
            </a:effectRef>
            <a:fontRef idx="minor">
              <a:schemeClr val="lt1"/>
            </a:fontRef>
          </p:style>
          <p:txBody>
            <a:bodyPr lIns="90000" tIns="46800" rIns="90000" bIns="46800"/>
            <a:lstStyle/>
            <a:p>
              <a:pPr algn="ctr" hangingPunct="1">
                <a:lnSpc>
                  <a:spcPct val="100000"/>
                </a:lnSpc>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600" b="1">
                  <a:solidFill>
                    <a:srgbClr val="FFFFFF"/>
                  </a:solidFill>
                  <a:latin typeface="Times New Roman" pitchFamily="18" charset="0"/>
                  <a:ea typeface="MS Gothic" pitchFamily="49" charset="-128"/>
                  <a:cs typeface="Times New Roman" pitchFamily="18" charset="0"/>
                </a:rPr>
                <a:t>Types of e-Filing</a:t>
              </a:r>
            </a:p>
          </p:txBody>
        </p:sp>
        <p:sp>
          <p:nvSpPr>
            <p:cNvPr id="11" name="Line 6"/>
            <p:cNvSpPr>
              <a:spLocks noChangeShapeType="1"/>
            </p:cNvSpPr>
            <p:nvPr/>
          </p:nvSpPr>
          <p:spPr bwMode="auto">
            <a:xfrm>
              <a:off x="2655" y="1348"/>
              <a:ext cx="0" cy="444"/>
            </a:xfrm>
            <a:prstGeom prst="line">
              <a:avLst/>
            </a:prstGeom>
            <a:noFill/>
            <a:ln w="9360">
              <a:solidFill>
                <a:srgbClr val="000000"/>
              </a:solidFill>
              <a:miter lim="800000"/>
              <a:headEnd/>
              <a:tailEnd type="triangle" w="med" len="med"/>
            </a:ln>
            <a:effectLst/>
          </p:spPr>
          <p:txBody>
            <a:bodyPr/>
            <a:lstStyle/>
            <a:p>
              <a:endParaRPr lang="en-US" sz="1600">
                <a:latin typeface="Times New Roman" pitchFamily="18" charset="0"/>
                <a:cs typeface="Times New Roman" pitchFamily="18" charset="0"/>
              </a:endParaRPr>
            </a:p>
          </p:txBody>
        </p:sp>
        <p:sp>
          <p:nvSpPr>
            <p:cNvPr id="12" name="AutoShape 7"/>
            <p:cNvSpPr>
              <a:spLocks noChangeArrowheads="1"/>
            </p:cNvSpPr>
            <p:nvPr/>
          </p:nvSpPr>
          <p:spPr bwMode="auto">
            <a:xfrm>
              <a:off x="664" y="1797"/>
              <a:ext cx="1081" cy="532"/>
            </a:xfrm>
            <a:prstGeom prst="roundRect">
              <a:avLst>
                <a:gd name="adj" fmla="val 16667"/>
              </a:avLst>
            </a:prstGeom>
            <a:ln>
              <a:headEnd/>
              <a:tailEnd/>
            </a:ln>
          </p:spPr>
          <p:style>
            <a:lnRef idx="0">
              <a:schemeClr val="accent2"/>
            </a:lnRef>
            <a:fillRef idx="3">
              <a:schemeClr val="accent2"/>
            </a:fillRef>
            <a:effectRef idx="3">
              <a:schemeClr val="accent2"/>
            </a:effectRef>
            <a:fontRef idx="minor">
              <a:schemeClr val="lt1"/>
            </a:fontRef>
          </p:style>
          <p:txBody>
            <a:bodyPr lIns="90000" tIns="46800" rIns="90000" bIns="46800"/>
            <a:lstStyle/>
            <a:p>
              <a:pPr algn="ctr" hangingPunct="1">
                <a:lnSpc>
                  <a:spcPct val="100000"/>
                </a:lnSpc>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600">
                  <a:solidFill>
                    <a:srgbClr val="FFFFFF"/>
                  </a:solidFill>
                  <a:latin typeface="Times New Roman" pitchFamily="18" charset="0"/>
                  <a:ea typeface="MS Gothic" pitchFamily="49" charset="-128"/>
                  <a:cs typeface="Times New Roman" pitchFamily="18" charset="0"/>
                </a:rPr>
                <a:t>e-File </a:t>
              </a:r>
              <a:r>
                <a:rPr lang="en-US" sz="1600">
                  <a:solidFill>
                    <a:srgbClr val="FFFFFF"/>
                  </a:solidFill>
                  <a:latin typeface="Times New Roman" pitchFamily="18" charset="0"/>
                  <a:cs typeface="Times New Roman" pitchFamily="18" charset="0"/>
                </a:rPr>
                <a:t>without using Digital Signature</a:t>
              </a:r>
            </a:p>
            <a:p>
              <a:pPr algn="ctr" hangingPunct="1">
                <a:lnSpc>
                  <a:spcPct val="100000"/>
                </a:lnSpc>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endParaRPr lang="en-US" sz="1600">
                <a:solidFill>
                  <a:srgbClr val="FFFFFF"/>
                </a:solidFill>
                <a:latin typeface="Times New Roman" pitchFamily="18" charset="0"/>
                <a:cs typeface="Times New Roman" pitchFamily="18" charset="0"/>
              </a:endParaRPr>
            </a:p>
          </p:txBody>
        </p:sp>
        <p:sp>
          <p:nvSpPr>
            <p:cNvPr id="13" name="AutoShape 8"/>
            <p:cNvSpPr>
              <a:spLocks noChangeArrowheads="1"/>
            </p:cNvSpPr>
            <p:nvPr/>
          </p:nvSpPr>
          <p:spPr bwMode="auto">
            <a:xfrm>
              <a:off x="2112" y="1797"/>
              <a:ext cx="1080" cy="532"/>
            </a:xfrm>
            <a:prstGeom prst="roundRect">
              <a:avLst>
                <a:gd name="adj" fmla="val 16667"/>
              </a:avLst>
            </a:prstGeom>
            <a:ln>
              <a:headEnd/>
              <a:tailEnd/>
            </a:ln>
          </p:spPr>
          <p:style>
            <a:lnRef idx="0">
              <a:schemeClr val="accent2"/>
            </a:lnRef>
            <a:fillRef idx="3">
              <a:schemeClr val="accent2"/>
            </a:fillRef>
            <a:effectRef idx="3">
              <a:schemeClr val="accent2"/>
            </a:effectRef>
            <a:fontRef idx="minor">
              <a:schemeClr val="lt1"/>
            </a:fontRef>
          </p:style>
          <p:txBody>
            <a:bodyPr lIns="90000" tIns="46800" rIns="90000" bIns="46800"/>
            <a:lstStyle/>
            <a:p>
              <a:pPr algn="ctr" hangingPunct="1">
                <a:lnSpc>
                  <a:spcPct val="100000"/>
                </a:lnSpc>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600">
                  <a:solidFill>
                    <a:srgbClr val="FFFFFF"/>
                  </a:solidFill>
                  <a:latin typeface="Times New Roman" pitchFamily="18" charset="0"/>
                  <a:ea typeface="MS Gothic" pitchFamily="49" charset="-128"/>
                  <a:cs typeface="Times New Roman" pitchFamily="18" charset="0"/>
                </a:rPr>
                <a:t>e-File </a:t>
              </a:r>
              <a:r>
                <a:rPr lang="en-US" sz="1600">
                  <a:solidFill>
                    <a:srgbClr val="FFFFFF"/>
                  </a:solidFill>
                  <a:latin typeface="Times New Roman" pitchFamily="18" charset="0"/>
                  <a:cs typeface="Times New Roman" pitchFamily="18" charset="0"/>
                </a:rPr>
                <a:t>through e-Return Intermediary</a:t>
              </a:r>
            </a:p>
          </p:txBody>
        </p:sp>
        <p:sp>
          <p:nvSpPr>
            <p:cNvPr id="14" name="AutoShape 9"/>
            <p:cNvSpPr>
              <a:spLocks noChangeArrowheads="1"/>
            </p:cNvSpPr>
            <p:nvPr/>
          </p:nvSpPr>
          <p:spPr bwMode="auto">
            <a:xfrm>
              <a:off x="3559" y="1797"/>
              <a:ext cx="1081" cy="532"/>
            </a:xfrm>
            <a:prstGeom prst="roundRect">
              <a:avLst>
                <a:gd name="adj" fmla="val 16667"/>
              </a:avLst>
            </a:prstGeom>
            <a:ln>
              <a:headEnd/>
              <a:tailEnd/>
            </a:ln>
          </p:spPr>
          <p:style>
            <a:lnRef idx="0">
              <a:schemeClr val="accent2"/>
            </a:lnRef>
            <a:fillRef idx="3">
              <a:schemeClr val="accent2"/>
            </a:fillRef>
            <a:effectRef idx="3">
              <a:schemeClr val="accent2"/>
            </a:effectRef>
            <a:fontRef idx="minor">
              <a:schemeClr val="lt1"/>
            </a:fontRef>
          </p:style>
          <p:txBody>
            <a:bodyPr lIns="90000" tIns="46800" rIns="90000" bIns="46800"/>
            <a:lstStyle/>
            <a:p>
              <a:pPr algn="ctr" hangingPunct="1">
                <a:lnSpc>
                  <a:spcPct val="100000"/>
                </a:lnSpc>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600">
                  <a:solidFill>
                    <a:srgbClr val="FFFFFF"/>
                  </a:solidFill>
                  <a:latin typeface="Times New Roman" pitchFamily="18" charset="0"/>
                  <a:ea typeface="MS Gothic" pitchFamily="49" charset="-128"/>
                  <a:cs typeface="Times New Roman" pitchFamily="18" charset="0"/>
                </a:rPr>
                <a:t>e-File using Digital Signature</a:t>
              </a:r>
            </a:p>
          </p:txBody>
        </p:sp>
        <p:sp>
          <p:nvSpPr>
            <p:cNvPr id="15" name="Line 10"/>
            <p:cNvSpPr>
              <a:spLocks noChangeShapeType="1"/>
            </p:cNvSpPr>
            <p:nvPr/>
          </p:nvSpPr>
          <p:spPr bwMode="auto">
            <a:xfrm>
              <a:off x="1207" y="1528"/>
              <a:ext cx="2890" cy="0"/>
            </a:xfrm>
            <a:prstGeom prst="line">
              <a:avLst/>
            </a:prstGeom>
            <a:noFill/>
            <a:ln w="9360">
              <a:solidFill>
                <a:srgbClr val="000000"/>
              </a:solidFill>
              <a:miter lim="800000"/>
              <a:headEnd/>
              <a:tailEnd/>
            </a:ln>
            <a:effectLst/>
          </p:spPr>
          <p:txBody>
            <a:bodyPr/>
            <a:lstStyle/>
            <a:p>
              <a:endParaRPr lang="en-US" sz="1600">
                <a:latin typeface="Times New Roman" pitchFamily="18" charset="0"/>
                <a:cs typeface="Times New Roman" pitchFamily="18" charset="0"/>
              </a:endParaRPr>
            </a:p>
          </p:txBody>
        </p:sp>
        <p:sp>
          <p:nvSpPr>
            <p:cNvPr id="16" name="Line 11"/>
            <p:cNvSpPr>
              <a:spLocks noChangeShapeType="1"/>
            </p:cNvSpPr>
            <p:nvPr/>
          </p:nvSpPr>
          <p:spPr bwMode="auto">
            <a:xfrm>
              <a:off x="1207" y="1528"/>
              <a:ext cx="0" cy="264"/>
            </a:xfrm>
            <a:prstGeom prst="line">
              <a:avLst/>
            </a:prstGeom>
            <a:noFill/>
            <a:ln w="9360">
              <a:solidFill>
                <a:srgbClr val="000000"/>
              </a:solidFill>
              <a:miter lim="800000"/>
              <a:headEnd/>
              <a:tailEnd type="triangle" w="med" len="med"/>
            </a:ln>
            <a:effectLst/>
          </p:spPr>
          <p:txBody>
            <a:bodyPr/>
            <a:lstStyle/>
            <a:p>
              <a:endParaRPr lang="en-US" sz="1600">
                <a:latin typeface="Times New Roman" pitchFamily="18" charset="0"/>
                <a:cs typeface="Times New Roman" pitchFamily="18" charset="0"/>
              </a:endParaRPr>
            </a:p>
          </p:txBody>
        </p:sp>
        <p:sp>
          <p:nvSpPr>
            <p:cNvPr id="17" name="Line 12"/>
            <p:cNvSpPr>
              <a:spLocks noChangeShapeType="1"/>
            </p:cNvSpPr>
            <p:nvPr/>
          </p:nvSpPr>
          <p:spPr bwMode="auto">
            <a:xfrm>
              <a:off x="4102" y="1528"/>
              <a:ext cx="0" cy="264"/>
            </a:xfrm>
            <a:prstGeom prst="line">
              <a:avLst/>
            </a:prstGeom>
            <a:noFill/>
            <a:ln w="9360">
              <a:solidFill>
                <a:srgbClr val="000000"/>
              </a:solidFill>
              <a:miter lim="800000"/>
              <a:headEnd/>
              <a:tailEnd type="triangle" w="med" len="med"/>
            </a:ln>
            <a:effectLst/>
          </p:spPr>
          <p:txBody>
            <a:bodyPr/>
            <a:lstStyle/>
            <a:p>
              <a:endParaRPr lang="en-US" sz="1600">
                <a:latin typeface="Times New Roman" pitchFamily="18" charset="0"/>
                <a:cs typeface="Times New Roman" pitchFamily="18" charset="0"/>
              </a:endParaRPr>
            </a:p>
          </p:txBody>
        </p:sp>
        <p:sp>
          <p:nvSpPr>
            <p:cNvPr id="18" name="AutoShape 13"/>
            <p:cNvSpPr>
              <a:spLocks noChangeArrowheads="1"/>
            </p:cNvSpPr>
            <p:nvPr/>
          </p:nvSpPr>
          <p:spPr bwMode="auto">
            <a:xfrm>
              <a:off x="1253" y="2889"/>
              <a:ext cx="1081" cy="264"/>
            </a:xfrm>
            <a:prstGeom prst="roundRect">
              <a:avLst>
                <a:gd name="adj" fmla="val 16667"/>
              </a:avLst>
            </a:prstGeom>
            <a:ln>
              <a:headEnd/>
              <a:tailEnd/>
            </a:ln>
          </p:spPr>
          <p:style>
            <a:lnRef idx="0">
              <a:schemeClr val="accent2"/>
            </a:lnRef>
            <a:fillRef idx="3">
              <a:schemeClr val="accent2"/>
            </a:fillRef>
            <a:effectRef idx="3">
              <a:schemeClr val="accent2"/>
            </a:effectRef>
            <a:fontRef idx="minor">
              <a:schemeClr val="lt1"/>
            </a:fontRef>
          </p:style>
          <p:txBody>
            <a:bodyPr lIns="90000" tIns="46800" rIns="90000" bIns="46800"/>
            <a:lstStyle/>
            <a:p>
              <a:pPr algn="ctr" hangingPunct="1">
                <a:lnSpc>
                  <a:spcPct val="100000"/>
                </a:lnSpc>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600">
                  <a:solidFill>
                    <a:srgbClr val="FFFFFF"/>
                  </a:solidFill>
                  <a:latin typeface="Times New Roman" pitchFamily="18" charset="0"/>
                  <a:ea typeface="MS Gothic" pitchFamily="49" charset="-128"/>
                  <a:cs typeface="Times New Roman" pitchFamily="18" charset="0"/>
                </a:rPr>
                <a:t>Generate ITR-V</a:t>
              </a:r>
            </a:p>
          </p:txBody>
        </p:sp>
        <p:sp>
          <p:nvSpPr>
            <p:cNvPr id="19" name="AutoShape 14"/>
            <p:cNvSpPr>
              <a:spLocks noChangeArrowheads="1"/>
            </p:cNvSpPr>
            <p:nvPr/>
          </p:nvSpPr>
          <p:spPr bwMode="auto">
            <a:xfrm>
              <a:off x="1104" y="3394"/>
              <a:ext cx="1443" cy="264"/>
            </a:xfrm>
            <a:prstGeom prst="roundRect">
              <a:avLst>
                <a:gd name="adj" fmla="val 16667"/>
              </a:avLst>
            </a:prstGeom>
            <a:ln>
              <a:headEnd/>
              <a:tailEnd/>
            </a:ln>
          </p:spPr>
          <p:style>
            <a:lnRef idx="0">
              <a:schemeClr val="accent2"/>
            </a:lnRef>
            <a:fillRef idx="3">
              <a:schemeClr val="accent2"/>
            </a:fillRef>
            <a:effectRef idx="3">
              <a:schemeClr val="accent2"/>
            </a:effectRef>
            <a:fontRef idx="minor">
              <a:schemeClr val="lt1"/>
            </a:fontRef>
          </p:style>
          <p:txBody>
            <a:bodyPr lIns="90000" tIns="46800" rIns="90000" bIns="46800"/>
            <a:lstStyle/>
            <a:p>
              <a:pPr algn="ctr" hangingPunct="1">
                <a:lnSpc>
                  <a:spcPct val="100000"/>
                </a:lnSpc>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600">
                  <a:solidFill>
                    <a:srgbClr val="FFFFFF"/>
                  </a:solidFill>
                  <a:latin typeface="Times New Roman" pitchFamily="18" charset="0"/>
                  <a:ea typeface="MS Gothic" pitchFamily="49" charset="-128"/>
                  <a:cs typeface="Times New Roman" pitchFamily="18" charset="0"/>
                </a:rPr>
                <a:t>Send to CPC, Bangalore</a:t>
              </a:r>
            </a:p>
          </p:txBody>
        </p:sp>
        <p:sp>
          <p:nvSpPr>
            <p:cNvPr id="20" name="Line 15"/>
            <p:cNvSpPr>
              <a:spLocks noChangeShapeType="1"/>
            </p:cNvSpPr>
            <p:nvPr/>
          </p:nvSpPr>
          <p:spPr bwMode="auto">
            <a:xfrm>
              <a:off x="1751" y="2687"/>
              <a:ext cx="890" cy="0"/>
            </a:xfrm>
            <a:prstGeom prst="line">
              <a:avLst/>
            </a:prstGeom>
            <a:noFill/>
            <a:ln w="9360">
              <a:solidFill>
                <a:srgbClr val="000000"/>
              </a:solidFill>
              <a:miter lim="800000"/>
              <a:headEnd/>
              <a:tailEnd/>
            </a:ln>
            <a:effectLst/>
          </p:spPr>
          <p:txBody>
            <a:bodyPr/>
            <a:lstStyle/>
            <a:p>
              <a:endParaRPr lang="en-US" sz="1600">
                <a:latin typeface="Times New Roman" pitchFamily="18" charset="0"/>
                <a:cs typeface="Times New Roman" pitchFamily="18" charset="0"/>
              </a:endParaRPr>
            </a:p>
          </p:txBody>
        </p:sp>
        <p:sp>
          <p:nvSpPr>
            <p:cNvPr id="21" name="Line 16"/>
            <p:cNvSpPr>
              <a:spLocks noChangeShapeType="1"/>
            </p:cNvSpPr>
            <p:nvPr/>
          </p:nvSpPr>
          <p:spPr bwMode="auto">
            <a:xfrm flipH="1">
              <a:off x="1199" y="2334"/>
              <a:ext cx="8" cy="347"/>
            </a:xfrm>
            <a:prstGeom prst="line">
              <a:avLst/>
            </a:prstGeom>
            <a:noFill/>
            <a:ln w="9360">
              <a:solidFill>
                <a:srgbClr val="000000"/>
              </a:solidFill>
              <a:miter lim="800000"/>
              <a:headEnd/>
              <a:tailEnd/>
            </a:ln>
            <a:effectLst/>
          </p:spPr>
          <p:txBody>
            <a:bodyPr/>
            <a:lstStyle/>
            <a:p>
              <a:endParaRPr lang="en-US" sz="1600">
                <a:latin typeface="Times New Roman" pitchFamily="18" charset="0"/>
                <a:cs typeface="Times New Roman" pitchFamily="18" charset="0"/>
              </a:endParaRPr>
            </a:p>
          </p:txBody>
        </p:sp>
        <p:sp>
          <p:nvSpPr>
            <p:cNvPr id="22" name="Line 17"/>
            <p:cNvSpPr>
              <a:spLocks noChangeShapeType="1"/>
            </p:cNvSpPr>
            <p:nvPr/>
          </p:nvSpPr>
          <p:spPr bwMode="auto">
            <a:xfrm flipH="1">
              <a:off x="2641" y="2334"/>
              <a:ext cx="14" cy="347"/>
            </a:xfrm>
            <a:prstGeom prst="line">
              <a:avLst/>
            </a:prstGeom>
            <a:noFill/>
            <a:ln w="9360">
              <a:solidFill>
                <a:srgbClr val="000000"/>
              </a:solidFill>
              <a:miter lim="800000"/>
              <a:headEnd/>
              <a:tailEnd/>
            </a:ln>
            <a:effectLst/>
          </p:spPr>
          <p:txBody>
            <a:bodyPr/>
            <a:lstStyle/>
            <a:p>
              <a:endParaRPr lang="en-US" sz="1600">
                <a:latin typeface="Times New Roman" pitchFamily="18" charset="0"/>
                <a:cs typeface="Times New Roman" pitchFamily="18" charset="0"/>
              </a:endParaRPr>
            </a:p>
          </p:txBody>
        </p:sp>
        <p:sp>
          <p:nvSpPr>
            <p:cNvPr id="23" name="Line 18"/>
            <p:cNvSpPr>
              <a:spLocks noChangeShapeType="1"/>
            </p:cNvSpPr>
            <p:nvPr/>
          </p:nvSpPr>
          <p:spPr bwMode="auto">
            <a:xfrm>
              <a:off x="1751" y="2687"/>
              <a:ext cx="0" cy="197"/>
            </a:xfrm>
            <a:prstGeom prst="line">
              <a:avLst/>
            </a:prstGeom>
            <a:noFill/>
            <a:ln w="9360">
              <a:solidFill>
                <a:srgbClr val="000000"/>
              </a:solidFill>
              <a:miter lim="800000"/>
              <a:headEnd/>
              <a:tailEnd type="triangle" w="med" len="med"/>
            </a:ln>
            <a:effectLst/>
          </p:spPr>
          <p:txBody>
            <a:bodyPr/>
            <a:lstStyle/>
            <a:p>
              <a:endParaRPr lang="en-US" sz="1600">
                <a:latin typeface="Times New Roman" pitchFamily="18" charset="0"/>
                <a:cs typeface="Times New Roman" pitchFamily="18" charset="0"/>
              </a:endParaRPr>
            </a:p>
          </p:txBody>
        </p:sp>
        <p:sp>
          <p:nvSpPr>
            <p:cNvPr id="24" name="Line 19"/>
            <p:cNvSpPr>
              <a:spLocks noChangeShapeType="1"/>
            </p:cNvSpPr>
            <p:nvPr/>
          </p:nvSpPr>
          <p:spPr bwMode="auto">
            <a:xfrm>
              <a:off x="1751" y="3141"/>
              <a:ext cx="0" cy="247"/>
            </a:xfrm>
            <a:prstGeom prst="line">
              <a:avLst/>
            </a:prstGeom>
            <a:noFill/>
            <a:ln w="9360">
              <a:solidFill>
                <a:srgbClr val="000000"/>
              </a:solidFill>
              <a:miter lim="800000"/>
              <a:headEnd/>
              <a:tailEnd type="triangle" w="med" len="med"/>
            </a:ln>
            <a:effectLst/>
          </p:spPr>
          <p:txBody>
            <a:bodyPr/>
            <a:lstStyle/>
            <a:p>
              <a:endParaRPr lang="en-US" sz="1600">
                <a:latin typeface="Times New Roman" pitchFamily="18" charset="0"/>
                <a:cs typeface="Times New Roman" pitchFamily="18" charset="0"/>
              </a:endParaRPr>
            </a:p>
          </p:txBody>
        </p:sp>
        <p:sp>
          <p:nvSpPr>
            <p:cNvPr id="25" name="Line 20"/>
            <p:cNvSpPr>
              <a:spLocks noChangeShapeType="1"/>
            </p:cNvSpPr>
            <p:nvPr/>
          </p:nvSpPr>
          <p:spPr bwMode="auto">
            <a:xfrm flipH="1">
              <a:off x="4082" y="2334"/>
              <a:ext cx="20" cy="549"/>
            </a:xfrm>
            <a:prstGeom prst="line">
              <a:avLst/>
            </a:prstGeom>
            <a:noFill/>
            <a:ln w="9360">
              <a:solidFill>
                <a:srgbClr val="000000"/>
              </a:solidFill>
              <a:miter lim="800000"/>
              <a:headEnd/>
              <a:tailEnd type="triangle" w="med" len="med"/>
            </a:ln>
            <a:effectLst/>
          </p:spPr>
          <p:txBody>
            <a:bodyPr/>
            <a:lstStyle/>
            <a:p>
              <a:endParaRPr lang="en-US" sz="1600">
                <a:latin typeface="Times New Roman" pitchFamily="18" charset="0"/>
                <a:cs typeface="Times New Roman" pitchFamily="18" charset="0"/>
              </a:endParaRPr>
            </a:p>
          </p:txBody>
        </p:sp>
        <p:sp>
          <p:nvSpPr>
            <p:cNvPr id="26" name="AutoShape 21"/>
            <p:cNvSpPr>
              <a:spLocks noChangeArrowheads="1"/>
            </p:cNvSpPr>
            <p:nvPr/>
          </p:nvSpPr>
          <p:spPr bwMode="auto">
            <a:xfrm>
              <a:off x="3192" y="2889"/>
              <a:ext cx="1623" cy="623"/>
            </a:xfrm>
            <a:prstGeom prst="roundRect">
              <a:avLst>
                <a:gd name="adj" fmla="val 16667"/>
              </a:avLst>
            </a:prstGeom>
            <a:ln>
              <a:headEnd/>
              <a:tailEnd/>
            </a:ln>
          </p:spPr>
          <p:style>
            <a:lnRef idx="0">
              <a:schemeClr val="accent2"/>
            </a:lnRef>
            <a:fillRef idx="3">
              <a:schemeClr val="accent2"/>
            </a:fillRef>
            <a:effectRef idx="3">
              <a:schemeClr val="accent2"/>
            </a:effectRef>
            <a:fontRef idx="minor">
              <a:schemeClr val="lt1"/>
            </a:fontRef>
          </p:style>
          <p:txBody>
            <a:bodyPr lIns="90000" tIns="46800" rIns="90000" bIns="46800"/>
            <a:lstStyle/>
            <a:p>
              <a:pPr algn="ctr" hangingPunct="1">
                <a:lnSpc>
                  <a:spcPct val="100000"/>
                </a:lnSpc>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600">
                  <a:solidFill>
                    <a:srgbClr val="FFFFFF"/>
                  </a:solidFill>
                  <a:latin typeface="Times New Roman" pitchFamily="18" charset="0"/>
                  <a:ea typeface="MS Gothic" pitchFamily="49" charset="-128"/>
                  <a:cs typeface="Times New Roman" pitchFamily="18" charset="0"/>
                </a:rPr>
                <a:t>Generate and Print Acknowledgment form. No further action is required.</a:t>
              </a:r>
            </a:p>
          </p:txBody>
        </p:sp>
        <p:sp>
          <p:nvSpPr>
            <p:cNvPr id="27" name="Rectangle 26"/>
            <p:cNvSpPr>
              <a:spLocks noChangeArrowheads="1"/>
            </p:cNvSpPr>
            <p:nvPr/>
          </p:nvSpPr>
          <p:spPr bwMode="auto">
            <a:xfrm>
              <a:off x="2795" y="2434"/>
              <a:ext cx="591" cy="197"/>
            </a:xfrm>
            <a:prstGeom prst="rect">
              <a:avLst/>
            </a:prstGeom>
            <a:ln>
              <a:headEnd/>
              <a:tailEnd/>
            </a:ln>
          </p:spPr>
          <p:style>
            <a:lnRef idx="0">
              <a:schemeClr val="accent2"/>
            </a:lnRef>
            <a:fillRef idx="3">
              <a:schemeClr val="accent2"/>
            </a:fillRef>
            <a:effectRef idx="3">
              <a:schemeClr val="accent2"/>
            </a:effectRef>
            <a:fontRef idx="minor">
              <a:schemeClr val="lt1"/>
            </a:fontRef>
          </p:style>
          <p:txBody>
            <a:bodyPr wrap="none" lIns="90000" tIns="46800" rIns="90000" bIns="46800" anchor="ctr"/>
            <a:lstStyle/>
            <a:p>
              <a:pPr algn="ctr" hangingPunct="1">
                <a:lnSpc>
                  <a:spcPct val="100000"/>
                </a:lnSpc>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600">
                  <a:solidFill>
                    <a:srgbClr val="FFFFFF"/>
                  </a:solidFill>
                  <a:latin typeface="Times New Roman" pitchFamily="18" charset="0"/>
                  <a:cs typeface="Times New Roman" pitchFamily="18" charset="0"/>
                </a:rPr>
                <a:t>With DSC</a:t>
              </a:r>
            </a:p>
          </p:txBody>
        </p:sp>
        <p:sp>
          <p:nvSpPr>
            <p:cNvPr id="28" name="Rectangle 27"/>
            <p:cNvSpPr>
              <a:spLocks noChangeArrowheads="1"/>
            </p:cNvSpPr>
            <p:nvPr/>
          </p:nvSpPr>
          <p:spPr bwMode="auto">
            <a:xfrm>
              <a:off x="1900" y="2434"/>
              <a:ext cx="641" cy="197"/>
            </a:xfrm>
            <a:prstGeom prst="rect">
              <a:avLst/>
            </a:prstGeom>
            <a:ln>
              <a:headEnd/>
              <a:tailEnd/>
            </a:ln>
          </p:spPr>
          <p:style>
            <a:lnRef idx="0">
              <a:schemeClr val="accent2"/>
            </a:lnRef>
            <a:fillRef idx="3">
              <a:schemeClr val="accent2"/>
            </a:fillRef>
            <a:effectRef idx="3">
              <a:schemeClr val="accent2"/>
            </a:effectRef>
            <a:fontRef idx="minor">
              <a:schemeClr val="lt1"/>
            </a:fontRef>
          </p:style>
          <p:txBody>
            <a:bodyPr wrap="none" lIns="90000" tIns="46800" rIns="90000" bIns="46800" anchor="ctr"/>
            <a:lstStyle/>
            <a:p>
              <a:pPr algn="ctr" hangingPunct="1">
                <a:lnSpc>
                  <a:spcPct val="100000"/>
                </a:lnSpc>
                <a:buClrTx/>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600">
                  <a:solidFill>
                    <a:srgbClr val="FFFFFF"/>
                  </a:solidFill>
                  <a:latin typeface="Times New Roman" pitchFamily="18" charset="0"/>
                  <a:cs typeface="Times New Roman" pitchFamily="18" charset="0"/>
                </a:rPr>
                <a:t>Without DSC</a:t>
              </a:r>
            </a:p>
          </p:txBody>
        </p:sp>
        <p:sp>
          <p:nvSpPr>
            <p:cNvPr id="29" name="Line 24"/>
            <p:cNvSpPr>
              <a:spLocks noChangeShapeType="1"/>
            </p:cNvSpPr>
            <p:nvPr/>
          </p:nvSpPr>
          <p:spPr bwMode="auto">
            <a:xfrm>
              <a:off x="2646" y="2687"/>
              <a:ext cx="1437" cy="0"/>
            </a:xfrm>
            <a:prstGeom prst="line">
              <a:avLst/>
            </a:prstGeom>
            <a:noFill/>
            <a:ln w="9360">
              <a:solidFill>
                <a:srgbClr val="000000"/>
              </a:solidFill>
              <a:miter lim="800000"/>
              <a:headEnd/>
              <a:tailEnd/>
            </a:ln>
            <a:effectLst/>
          </p:spPr>
          <p:txBody>
            <a:bodyPr/>
            <a:lstStyle/>
            <a:p>
              <a:endParaRPr lang="en-US" sz="1600">
                <a:latin typeface="Times New Roman" pitchFamily="18" charset="0"/>
                <a:cs typeface="Times New Roman" pitchFamily="18" charset="0"/>
              </a:endParaRPr>
            </a:p>
          </p:txBody>
        </p:sp>
        <p:sp>
          <p:nvSpPr>
            <p:cNvPr id="30" name="Line 25"/>
            <p:cNvSpPr>
              <a:spLocks noChangeShapeType="1"/>
            </p:cNvSpPr>
            <p:nvPr/>
          </p:nvSpPr>
          <p:spPr bwMode="auto">
            <a:xfrm>
              <a:off x="1204" y="2687"/>
              <a:ext cx="542" cy="0"/>
            </a:xfrm>
            <a:prstGeom prst="line">
              <a:avLst/>
            </a:prstGeom>
            <a:noFill/>
            <a:ln w="9360">
              <a:solidFill>
                <a:srgbClr val="000000"/>
              </a:solidFill>
              <a:miter lim="800000"/>
              <a:headEnd/>
              <a:tailEnd/>
            </a:ln>
            <a:effectLst/>
          </p:spPr>
          <p:txBody>
            <a:bodyPr/>
            <a:lstStyle/>
            <a:p>
              <a:endParaRPr lang="en-US" sz="1600">
                <a:latin typeface="Times New Roman" pitchFamily="18" charset="0"/>
                <a:cs typeface="Times New Roman" pitchFamily="18" charset="0"/>
              </a:endParaRPr>
            </a:p>
          </p:txBody>
        </p:sp>
      </p:grpSp>
    </p:spTree>
  </p:cSld>
  <p:clrMapOvr>
    <a:masterClrMapping/>
  </p:clrMapOvr>
  <p:transition>
    <p:dissolv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p:txBody>
          <a:bodyPr/>
          <a:lstStyle/>
          <a:p>
            <a:endParaRPr lang="en-US"/>
          </a:p>
        </p:txBody>
      </p:sp>
      <p:graphicFrame>
        <p:nvGraphicFramePr>
          <p:cNvPr id="4" name="Table Placeholder 5"/>
          <p:cNvGraphicFramePr>
            <a:graphicFrameLocks/>
          </p:cNvGraphicFramePr>
          <p:nvPr/>
        </p:nvGraphicFramePr>
        <p:xfrm>
          <a:off x="142844" y="1571612"/>
          <a:ext cx="8763000" cy="5180622"/>
        </p:xfrm>
        <a:graphic>
          <a:graphicData uri="http://schemas.openxmlformats.org/drawingml/2006/table">
            <a:tbl>
              <a:tblPr firstRow="1" firstCol="1" lastRow="1" lastCol="1" bandRow="1" bandCol="1">
                <a:tableStyleId>{284E427A-3D55-4303-BF80-6455036E1DE7}</a:tableStyleId>
              </a:tblPr>
              <a:tblGrid>
                <a:gridCol w="438150"/>
                <a:gridCol w="2847975"/>
                <a:gridCol w="1241425"/>
                <a:gridCol w="1825625"/>
                <a:gridCol w="1168400"/>
                <a:gridCol w="1241425"/>
              </a:tblGrid>
              <a:tr h="351350">
                <a:tc gridSpan="6">
                  <a:txBody>
                    <a:bodyPr/>
                    <a:lstStyle/>
                    <a:p>
                      <a:pPr algn="ctr"/>
                      <a:r>
                        <a:rPr lang="en-US" sz="1600" baseline="0" dirty="0" smtClean="0">
                          <a:latin typeface="Times New Roman" pitchFamily="18" charset="0"/>
                          <a:cs typeface="Times New Roman" pitchFamily="18" charset="0"/>
                        </a:rPr>
                        <a:t>For Individuals, HUF</a:t>
                      </a:r>
                      <a:endParaRPr lang="en-IN" sz="1600" baseline="0" dirty="0">
                        <a:solidFill>
                          <a:schemeClr val="tx1"/>
                        </a:solidFill>
                        <a:latin typeface="Times New Roman" pitchFamily="18" charset="0"/>
                        <a:cs typeface="Times New Roman" pitchFamily="18" charset="0"/>
                      </a:endParaRPr>
                    </a:p>
                  </a:txBody>
                  <a:tcPr/>
                </a:tc>
                <a:tc hMerge="1">
                  <a:txBody>
                    <a:bodyPr/>
                    <a:lstStyle/>
                    <a:p>
                      <a:endParaRPr lang="en-IN"/>
                    </a:p>
                  </a:txBody>
                  <a:tcPr/>
                </a:tc>
                <a:tc hMerge="1">
                  <a:txBody>
                    <a:bodyPr/>
                    <a:lstStyle/>
                    <a:p>
                      <a:endParaRPr lang="en-IN" dirty="0"/>
                    </a:p>
                  </a:txBody>
                  <a:tcPr/>
                </a:tc>
                <a:tc hMerge="1">
                  <a:txBody>
                    <a:bodyPr/>
                    <a:lstStyle/>
                    <a:p>
                      <a:endParaRPr lang="en-IN" dirty="0"/>
                    </a:p>
                  </a:txBody>
                  <a:tcPr/>
                </a:tc>
                <a:tc hMerge="1">
                  <a:txBody>
                    <a:bodyPr/>
                    <a:lstStyle/>
                    <a:p>
                      <a:endParaRPr lang="en-IN" dirty="0"/>
                    </a:p>
                  </a:txBody>
                  <a:tcPr/>
                </a:tc>
                <a:tc hMerge="1">
                  <a:txBody>
                    <a:bodyPr/>
                    <a:lstStyle/>
                    <a:p>
                      <a:endParaRPr lang="en-IN" dirty="0"/>
                    </a:p>
                  </a:txBody>
                  <a:tcPr/>
                </a:tc>
              </a:tr>
              <a:tr h="317659">
                <a:tc rowSpan="3" gridSpan="2">
                  <a:txBody>
                    <a:bodyPr/>
                    <a:lstStyle/>
                    <a:p>
                      <a:r>
                        <a:rPr lang="en-US" sz="1600" dirty="0" smtClean="0">
                          <a:latin typeface="Times New Roman" pitchFamily="18" charset="0"/>
                          <a:cs typeface="Times New Roman" pitchFamily="18" charset="0"/>
                        </a:rPr>
                        <a:t>Select appropriate Income Tax Return (ITR) Preparation Software</a:t>
                      </a:r>
                      <a:endParaRPr lang="en-IN" sz="1600" dirty="0">
                        <a:latin typeface="Times New Roman" pitchFamily="18" charset="0"/>
                        <a:cs typeface="Times New Roman" pitchFamily="18" charset="0"/>
                      </a:endParaRPr>
                    </a:p>
                  </a:txBody>
                  <a:tcPr/>
                </a:tc>
                <a:tc rowSpan="3" hMerge="1">
                  <a:txBody>
                    <a:bodyPr/>
                    <a:lstStyle/>
                    <a:p>
                      <a:endParaRPr lang="en-IN"/>
                    </a:p>
                  </a:txBody>
                  <a:tcPr/>
                </a:tc>
                <a:tc>
                  <a:txBody>
                    <a:bodyPr/>
                    <a:lstStyle/>
                    <a:p>
                      <a:pPr algn="ctr"/>
                      <a:r>
                        <a:rPr lang="en-US" sz="1600" dirty="0" smtClean="0">
                          <a:latin typeface="Times New Roman" pitchFamily="18" charset="0"/>
                          <a:cs typeface="Times New Roman" pitchFamily="18" charset="0"/>
                        </a:rPr>
                        <a:t>ITR-1</a:t>
                      </a:r>
                      <a:endParaRPr lang="en-IN" sz="1600" dirty="0">
                        <a:latin typeface="Times New Roman" pitchFamily="18" charset="0"/>
                        <a:cs typeface="Times New Roman" pitchFamily="18" charset="0"/>
                      </a:endParaRPr>
                    </a:p>
                  </a:txBody>
                  <a:tcPr/>
                </a:tc>
                <a:tc>
                  <a:txBody>
                    <a:bodyPr/>
                    <a:lstStyle/>
                    <a:p>
                      <a:pPr algn="ctr"/>
                      <a:r>
                        <a:rPr lang="en-US" sz="1600" dirty="0" smtClean="0">
                          <a:latin typeface="Times New Roman" pitchFamily="18" charset="0"/>
                          <a:cs typeface="Times New Roman" pitchFamily="18" charset="0"/>
                        </a:rPr>
                        <a:t>ITR-2</a:t>
                      </a:r>
                      <a:endParaRPr lang="en-IN" sz="1600" dirty="0">
                        <a:latin typeface="Times New Roman" pitchFamily="18" charset="0"/>
                        <a:cs typeface="Times New Roman" pitchFamily="18" charset="0"/>
                      </a:endParaRPr>
                    </a:p>
                  </a:txBody>
                  <a:tcPr/>
                </a:tc>
                <a:tc>
                  <a:txBody>
                    <a:bodyPr/>
                    <a:lstStyle/>
                    <a:p>
                      <a:pPr algn="ctr"/>
                      <a:r>
                        <a:rPr lang="en-US" sz="1600" dirty="0" smtClean="0">
                          <a:latin typeface="Times New Roman" pitchFamily="18" charset="0"/>
                          <a:cs typeface="Times New Roman" pitchFamily="18" charset="0"/>
                        </a:rPr>
                        <a:t>ITR-3</a:t>
                      </a:r>
                      <a:endParaRPr lang="en-IN" sz="1600" dirty="0">
                        <a:latin typeface="Times New Roman" pitchFamily="18" charset="0"/>
                        <a:cs typeface="Times New Roman" pitchFamily="18" charset="0"/>
                      </a:endParaRPr>
                    </a:p>
                  </a:txBody>
                  <a:tcPr/>
                </a:tc>
                <a:tc>
                  <a:txBody>
                    <a:bodyPr/>
                    <a:lstStyle/>
                    <a:p>
                      <a:pPr algn="ctr"/>
                      <a:r>
                        <a:rPr lang="en-US" sz="1600" dirty="0" smtClean="0">
                          <a:latin typeface="Times New Roman" pitchFamily="18" charset="0"/>
                          <a:cs typeface="Times New Roman" pitchFamily="18" charset="0"/>
                        </a:rPr>
                        <a:t>ITR-4</a:t>
                      </a:r>
                      <a:endParaRPr lang="en-IN" sz="1600" dirty="0">
                        <a:latin typeface="Times New Roman" pitchFamily="18" charset="0"/>
                        <a:cs typeface="Times New Roman" pitchFamily="18" charset="0"/>
                      </a:endParaRPr>
                    </a:p>
                  </a:txBody>
                  <a:tcPr/>
                </a:tc>
              </a:tr>
              <a:tr h="317659">
                <a:tc gridSpan="2" vMerge="1">
                  <a:txBody>
                    <a:bodyPr/>
                    <a:lstStyle/>
                    <a:p>
                      <a:endParaRPr lang="en-IN"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alpha val="80000"/>
                      </a:schemeClr>
                    </a:solidFill>
                  </a:tcPr>
                </a:tc>
                <a:tc hMerge="1" vMerge="1">
                  <a:txBody>
                    <a:bodyPr/>
                    <a:lstStyle/>
                    <a:p>
                      <a:endParaRPr lang="en-IN"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alpha val="80000"/>
                      </a:schemeClr>
                    </a:solidFill>
                  </a:tcPr>
                </a:tc>
                <a:tc>
                  <a:txBody>
                    <a:bodyPr/>
                    <a:lstStyle/>
                    <a:p>
                      <a:pPr algn="ctr"/>
                      <a:r>
                        <a:rPr lang="en-US" sz="1600" dirty="0" smtClean="0">
                          <a:latin typeface="Times New Roman" pitchFamily="18" charset="0"/>
                          <a:cs typeface="Times New Roman" pitchFamily="18" charset="0"/>
                        </a:rPr>
                        <a:t>Individual</a:t>
                      </a:r>
                      <a:endParaRPr lang="en-IN" sz="1600" dirty="0">
                        <a:latin typeface="Times New Roman" pitchFamily="18" charset="0"/>
                        <a:cs typeface="Times New Roman" pitchFamily="18" charset="0"/>
                      </a:endParaRPr>
                    </a:p>
                  </a:txBody>
                  <a:tcPr/>
                </a:tc>
                <a:tc>
                  <a:txBody>
                    <a:bodyPr/>
                    <a:lstStyle/>
                    <a:p>
                      <a:pPr algn="ctr"/>
                      <a:r>
                        <a:rPr lang="en-US" sz="1600" dirty="0" smtClean="0">
                          <a:latin typeface="Times New Roman" pitchFamily="18" charset="0"/>
                          <a:cs typeface="Times New Roman" pitchFamily="18" charset="0"/>
                        </a:rPr>
                        <a:t>Individual</a:t>
                      </a:r>
                      <a:endParaRPr lang="en-IN" sz="1600" dirty="0">
                        <a:latin typeface="Times New Roman" pitchFamily="18" charset="0"/>
                        <a:cs typeface="Times New Roman" pitchFamily="18" charset="0"/>
                      </a:endParaRPr>
                    </a:p>
                  </a:txBody>
                  <a:tcPr/>
                </a:tc>
                <a:tc>
                  <a:txBody>
                    <a:bodyPr/>
                    <a:lstStyle/>
                    <a:p>
                      <a:pPr algn="ctr"/>
                      <a:r>
                        <a:rPr lang="en-US" sz="1600" dirty="0" smtClean="0">
                          <a:latin typeface="Times New Roman" pitchFamily="18" charset="0"/>
                          <a:cs typeface="Times New Roman" pitchFamily="18" charset="0"/>
                        </a:rPr>
                        <a:t>Individual</a:t>
                      </a:r>
                      <a:endParaRPr lang="en-IN" sz="1600" dirty="0">
                        <a:latin typeface="Times New Roman" pitchFamily="18" charset="0"/>
                        <a:cs typeface="Times New Roman" pitchFamily="18" charset="0"/>
                      </a:endParaRPr>
                    </a:p>
                  </a:txBody>
                  <a:tcPr/>
                </a:tc>
                <a:tc>
                  <a:txBody>
                    <a:bodyPr/>
                    <a:lstStyle/>
                    <a:p>
                      <a:pPr algn="ctr"/>
                      <a:r>
                        <a:rPr lang="en-US" sz="1600" dirty="0" smtClean="0">
                          <a:latin typeface="Times New Roman" pitchFamily="18" charset="0"/>
                          <a:cs typeface="Times New Roman" pitchFamily="18" charset="0"/>
                        </a:rPr>
                        <a:t>Individual</a:t>
                      </a:r>
                      <a:endParaRPr lang="en-IN" sz="1600" dirty="0">
                        <a:latin typeface="Times New Roman" pitchFamily="18" charset="0"/>
                        <a:cs typeface="Times New Roman" pitchFamily="18" charset="0"/>
                      </a:endParaRPr>
                    </a:p>
                  </a:txBody>
                  <a:tcPr/>
                </a:tc>
              </a:tr>
              <a:tr h="317659">
                <a:tc gridSpan="2" vMerge="1">
                  <a:txBody>
                    <a:bodyPr/>
                    <a:lstStyle/>
                    <a:p>
                      <a:endParaRPr lang="en-IN"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alpha val="80000"/>
                      </a:schemeClr>
                    </a:solidFill>
                  </a:tcPr>
                </a:tc>
                <a:tc hMerge="1" vMerge="1">
                  <a:txBody>
                    <a:bodyPr/>
                    <a:lstStyle/>
                    <a:p>
                      <a:endParaRPr lang="en-IN"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alpha val="80000"/>
                      </a:schemeClr>
                    </a:solidFill>
                  </a:tcPr>
                </a:tc>
                <a:tc>
                  <a:txBody>
                    <a:bodyPr/>
                    <a:lstStyle/>
                    <a:p>
                      <a:pPr algn="ctr"/>
                      <a:endParaRPr lang="en-IN" sz="1600" dirty="0">
                        <a:latin typeface="Times New Roman" pitchFamily="18" charset="0"/>
                        <a:cs typeface="Times New Roman" pitchFamily="18" charset="0"/>
                      </a:endParaRPr>
                    </a:p>
                  </a:txBody>
                  <a:tcPr/>
                </a:tc>
                <a:tc>
                  <a:txBody>
                    <a:bodyPr/>
                    <a:lstStyle/>
                    <a:p>
                      <a:pPr algn="ctr"/>
                      <a:r>
                        <a:rPr lang="en-US" sz="1600" dirty="0" smtClean="0">
                          <a:latin typeface="Times New Roman" pitchFamily="18" charset="0"/>
                          <a:cs typeface="Times New Roman" pitchFamily="18" charset="0"/>
                        </a:rPr>
                        <a:t>&amp; HUF</a:t>
                      </a:r>
                      <a:endParaRPr lang="en-IN" sz="1600" dirty="0">
                        <a:latin typeface="Times New Roman" pitchFamily="18" charset="0"/>
                        <a:cs typeface="Times New Roman" pitchFamily="18" charset="0"/>
                      </a:endParaRPr>
                    </a:p>
                  </a:txBody>
                  <a:tcPr/>
                </a:tc>
                <a:tc>
                  <a:txBody>
                    <a:bodyPr/>
                    <a:lstStyle/>
                    <a:p>
                      <a:pPr algn="ctr"/>
                      <a:r>
                        <a:rPr lang="en-US" sz="1600" dirty="0" smtClean="0">
                          <a:latin typeface="Times New Roman" pitchFamily="18" charset="0"/>
                          <a:cs typeface="Times New Roman" pitchFamily="18" charset="0"/>
                        </a:rPr>
                        <a:t>&amp; HUF</a:t>
                      </a:r>
                      <a:endParaRPr lang="en-IN" sz="1600" dirty="0">
                        <a:latin typeface="Times New Roman" pitchFamily="18" charset="0"/>
                        <a:cs typeface="Times New Roman" pitchFamily="18" charset="0"/>
                      </a:endParaRPr>
                    </a:p>
                  </a:txBody>
                  <a:tcPr/>
                </a:tc>
                <a:tc>
                  <a:txBody>
                    <a:bodyPr/>
                    <a:lstStyle/>
                    <a:p>
                      <a:pPr algn="ctr"/>
                      <a:r>
                        <a:rPr lang="en-US" sz="1600" dirty="0" smtClean="0">
                          <a:latin typeface="Times New Roman" pitchFamily="18" charset="0"/>
                          <a:cs typeface="Times New Roman" pitchFamily="18" charset="0"/>
                        </a:rPr>
                        <a:t>&amp; HUF</a:t>
                      </a:r>
                      <a:endParaRPr lang="en-IN" sz="1600" dirty="0">
                        <a:latin typeface="Times New Roman" pitchFamily="18" charset="0"/>
                        <a:cs typeface="Times New Roman" pitchFamily="18" charset="0"/>
                      </a:endParaRPr>
                    </a:p>
                  </a:txBody>
                  <a:tcPr/>
                </a:tc>
              </a:tr>
              <a:tr h="317659">
                <a:tc>
                  <a:txBody>
                    <a:bodyPr/>
                    <a:lstStyle/>
                    <a:p>
                      <a:r>
                        <a:rPr lang="en-US" sz="1400" dirty="0" smtClean="0"/>
                        <a:t>1</a:t>
                      </a:r>
                      <a:endParaRPr lang="en-IN" sz="1400" dirty="0">
                        <a:latin typeface="Arial" pitchFamily="34" charset="0"/>
                        <a:cs typeface="Arial" pitchFamily="34" charset="0"/>
                      </a:endParaRPr>
                    </a:p>
                  </a:txBody>
                  <a:tcPr/>
                </a:tc>
                <a:tc>
                  <a:txBody>
                    <a:bodyPr/>
                    <a:lstStyle/>
                    <a:p>
                      <a:r>
                        <a:rPr lang="en-US" sz="1600" dirty="0" smtClean="0">
                          <a:latin typeface="Times New Roman" pitchFamily="18" charset="0"/>
                          <a:cs typeface="Times New Roman" pitchFamily="18" charset="0"/>
                        </a:rPr>
                        <a:t>Income from Salary/Pension</a:t>
                      </a:r>
                      <a:endParaRPr lang="en-IN" sz="1600" dirty="0">
                        <a:latin typeface="Times New Roman" pitchFamily="18" charset="0"/>
                        <a:cs typeface="Times New Roman" pitchFamily="18" charset="0"/>
                      </a:endParaRPr>
                    </a:p>
                  </a:txBody>
                  <a:tcPr/>
                </a:tc>
                <a:tc>
                  <a:txBody>
                    <a:bodyPr/>
                    <a:lstStyle/>
                    <a:p>
                      <a:pPr algn="ctr"/>
                      <a:r>
                        <a:rPr lang="en-US"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a:txBody>
                  <a:tcPr anchor="ctr"/>
                </a:tc>
                <a:tc>
                  <a:txBody>
                    <a:bodyPr/>
                    <a:lstStyle/>
                    <a:p>
                      <a:pPr algn="ctr"/>
                      <a:r>
                        <a:rPr lang="en-US" sz="160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a:txBody>
                  <a:tcPr anchor="ctr"/>
                </a:tc>
                <a:tc>
                  <a:txBody>
                    <a:bodyPr/>
                    <a:lstStyle/>
                    <a:p>
                      <a:pPr algn="ctr"/>
                      <a:r>
                        <a:rPr lang="en-US" sz="160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a:txBody>
                  <a:tcPr anchor="ctr"/>
                </a:tc>
                <a:tc>
                  <a:txBody>
                    <a:bodyPr/>
                    <a:lstStyle/>
                    <a:p>
                      <a:pPr algn="ctr"/>
                      <a:r>
                        <a:rPr lang="en-US"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a:txBody>
                  <a:tcPr anchor="ctr"/>
                </a:tc>
              </a:tr>
              <a:tr h="779708">
                <a:tc>
                  <a:txBody>
                    <a:bodyPr/>
                    <a:lstStyle/>
                    <a:p>
                      <a:r>
                        <a:rPr lang="en-US" sz="1400" dirty="0" smtClean="0"/>
                        <a:t>2</a:t>
                      </a:r>
                      <a:endParaRPr lang="en-IN" sz="1400" dirty="0">
                        <a:latin typeface="Arial" pitchFamily="34" charset="0"/>
                        <a:cs typeface="Arial" pitchFamily="34" charset="0"/>
                      </a:endParaRPr>
                    </a:p>
                  </a:txBody>
                  <a:tcPr/>
                </a:tc>
                <a:tc>
                  <a:txBody>
                    <a:bodyPr/>
                    <a:lstStyle/>
                    <a:p>
                      <a:r>
                        <a:rPr lang="en-US" sz="1600" dirty="0" smtClean="0">
                          <a:latin typeface="Times New Roman" pitchFamily="18" charset="0"/>
                          <a:cs typeface="Times New Roman" pitchFamily="18" charset="0"/>
                        </a:rPr>
                        <a:t>Income from Other Sources (only Interest</a:t>
                      </a:r>
                      <a:r>
                        <a:rPr lang="en-US" sz="1600" baseline="0" dirty="0" smtClean="0">
                          <a:latin typeface="Times New Roman" pitchFamily="18" charset="0"/>
                          <a:cs typeface="Times New Roman" pitchFamily="18" charset="0"/>
                        </a:rPr>
                        <a:t> income or Family Pension)</a:t>
                      </a:r>
                      <a:endParaRPr lang="en-IN" sz="1600" dirty="0">
                        <a:latin typeface="Times New Roman" pitchFamily="18" charset="0"/>
                        <a:cs typeface="Times New Roman" pitchFamily="18" charset="0"/>
                      </a:endParaRPr>
                    </a:p>
                  </a:txBody>
                  <a:tcPr/>
                </a:tc>
                <a:tc>
                  <a:txBody>
                    <a:bodyPr/>
                    <a:lstStyle/>
                    <a:p>
                      <a:pPr algn="ctr"/>
                      <a:r>
                        <a:rPr lang="en-US"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a:txBody>
                  <a:tcPr anchor="ctr"/>
                </a:tc>
                <a:tc>
                  <a:txBody>
                    <a:bodyPr/>
                    <a:lstStyle/>
                    <a:p>
                      <a:pPr algn="ctr"/>
                      <a:r>
                        <a:rPr lang="en-US"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a:txBody>
                  <a:tcPr anchor="ctr"/>
                </a:tc>
                <a:tc>
                  <a:txBody>
                    <a:bodyPr/>
                    <a:lstStyle/>
                    <a:p>
                      <a:pPr algn="ctr"/>
                      <a:r>
                        <a:rPr lang="en-US" sz="160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a:txBody>
                  <a:tcPr anchor="ctr"/>
                </a:tc>
                <a:tc>
                  <a:txBody>
                    <a:bodyPr/>
                    <a:lstStyle/>
                    <a:p>
                      <a:pPr algn="ctr"/>
                      <a:r>
                        <a:rPr lang="en-US"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a:txBody>
                  <a:tcPr anchor="ctr"/>
                </a:tc>
              </a:tr>
              <a:tr h="548683">
                <a:tc>
                  <a:txBody>
                    <a:bodyPr/>
                    <a:lstStyle/>
                    <a:p>
                      <a:r>
                        <a:rPr lang="en-US" sz="1400" dirty="0" smtClean="0"/>
                        <a:t>3</a:t>
                      </a:r>
                      <a:endParaRPr lang="en-IN" sz="1400" dirty="0">
                        <a:latin typeface="Arial" pitchFamily="34" charset="0"/>
                        <a:cs typeface="Arial" pitchFamily="34" charset="0"/>
                      </a:endParaRPr>
                    </a:p>
                  </a:txBody>
                  <a:tcPr/>
                </a:tc>
                <a:tc>
                  <a:txBody>
                    <a:bodyPr/>
                    <a:lstStyle/>
                    <a:p>
                      <a:r>
                        <a:rPr lang="en-US" sz="1600" dirty="0" smtClean="0">
                          <a:latin typeface="Times New Roman" pitchFamily="18" charset="0"/>
                          <a:cs typeface="Times New Roman" pitchFamily="18" charset="0"/>
                        </a:rPr>
                        <a:t>Income/Loss from Other Sources</a:t>
                      </a:r>
                      <a:endParaRPr lang="en-IN" sz="1600" dirty="0">
                        <a:latin typeface="Times New Roman" pitchFamily="18" charset="0"/>
                        <a:cs typeface="Times New Roman" pitchFamily="18" charset="0"/>
                      </a:endParaRPr>
                    </a:p>
                  </a:txBody>
                  <a:tcPr/>
                </a:tc>
                <a:tc>
                  <a:txBody>
                    <a:bodyPr/>
                    <a:lstStyle/>
                    <a:p>
                      <a:pPr algn="ctr"/>
                      <a:endParaRPr lang="en-IN" sz="1600" dirty="0">
                        <a:latin typeface="Times New Roman" pitchFamily="18" charset="0"/>
                        <a:cs typeface="Times New Roman" pitchFamily="18" charset="0"/>
                      </a:endParaRPr>
                    </a:p>
                  </a:txBody>
                  <a:tcPr anchor="ctr"/>
                </a:tc>
                <a:tc>
                  <a:txBody>
                    <a:bodyPr/>
                    <a:lstStyle/>
                    <a:p>
                      <a:pPr algn="ctr"/>
                      <a:r>
                        <a:rPr lang="en-US"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a:txBody>
                  <a:tcPr anchor="ctr"/>
                </a:tc>
                <a:tc>
                  <a:txBody>
                    <a:bodyPr/>
                    <a:lstStyle/>
                    <a:p>
                      <a:pPr algn="ctr"/>
                      <a:r>
                        <a:rPr lang="en-US" sz="160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a:txBody>
                  <a:tcPr anchor="ctr"/>
                </a:tc>
                <a:tc>
                  <a:txBody>
                    <a:bodyPr/>
                    <a:lstStyle/>
                    <a:p>
                      <a:pPr algn="ctr"/>
                      <a:r>
                        <a:rPr lang="en-US"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a:txBody>
                  <a:tcPr anchor="ctr"/>
                </a:tc>
              </a:tr>
              <a:tr h="548683">
                <a:tc>
                  <a:txBody>
                    <a:bodyPr/>
                    <a:lstStyle/>
                    <a:p>
                      <a:r>
                        <a:rPr lang="en-US" sz="1400" dirty="0" smtClean="0"/>
                        <a:t>4</a:t>
                      </a:r>
                      <a:endParaRPr lang="en-IN" sz="1400" dirty="0">
                        <a:latin typeface="Arial" pitchFamily="34" charset="0"/>
                        <a:cs typeface="Arial" pitchFamily="34" charset="0"/>
                      </a:endParaRPr>
                    </a:p>
                  </a:txBody>
                  <a:tcPr/>
                </a:tc>
                <a:tc>
                  <a:txBody>
                    <a:bodyPr/>
                    <a:lstStyle/>
                    <a:p>
                      <a:r>
                        <a:rPr lang="en-US" sz="1600" dirty="0" smtClean="0">
                          <a:latin typeface="Times New Roman" pitchFamily="18" charset="0"/>
                          <a:cs typeface="Times New Roman" pitchFamily="18" charset="0"/>
                        </a:rPr>
                        <a:t>Income/Loss from House Property</a:t>
                      </a:r>
                      <a:endParaRPr lang="en-IN" sz="1600" dirty="0">
                        <a:latin typeface="Times New Roman" pitchFamily="18" charset="0"/>
                        <a:cs typeface="Times New Roman" pitchFamily="18" charset="0"/>
                      </a:endParaRPr>
                    </a:p>
                  </a:txBody>
                  <a:tcPr/>
                </a:tc>
                <a:tc>
                  <a:txBody>
                    <a:bodyPr/>
                    <a:lstStyle/>
                    <a:p>
                      <a:pPr algn="ctr"/>
                      <a:endParaRPr lang="en-IN" sz="1600" dirty="0">
                        <a:latin typeface="Times New Roman" pitchFamily="18" charset="0"/>
                        <a:cs typeface="Times New Roman" pitchFamily="18" charset="0"/>
                      </a:endParaRPr>
                    </a:p>
                  </a:txBody>
                  <a:tcPr anchor="ctr"/>
                </a:tc>
                <a:tc>
                  <a:txBody>
                    <a:bodyPr/>
                    <a:lstStyle/>
                    <a:p>
                      <a:pPr algn="ctr"/>
                      <a:r>
                        <a:rPr lang="en-US"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a:txBody>
                  <a:tcPr anchor="ctr"/>
                </a:tc>
                <a:tc>
                  <a:txBody>
                    <a:bodyPr/>
                    <a:lstStyle/>
                    <a:p>
                      <a:pPr algn="ctr"/>
                      <a:r>
                        <a:rPr lang="en-US" sz="160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a:txBody>
                  <a:tcPr anchor="ctr"/>
                </a:tc>
                <a:tc>
                  <a:txBody>
                    <a:bodyPr/>
                    <a:lstStyle/>
                    <a:p>
                      <a:pPr algn="ctr"/>
                      <a:r>
                        <a:rPr lang="en-US"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a:txBody>
                  <a:tcPr anchor="ctr"/>
                </a:tc>
              </a:tr>
              <a:tr h="548683">
                <a:tc>
                  <a:txBody>
                    <a:bodyPr/>
                    <a:lstStyle/>
                    <a:p>
                      <a:r>
                        <a:rPr lang="en-US" sz="1400" dirty="0" smtClean="0"/>
                        <a:t>5</a:t>
                      </a:r>
                      <a:endParaRPr lang="en-IN" sz="1400" dirty="0">
                        <a:latin typeface="Arial" pitchFamily="34" charset="0"/>
                        <a:cs typeface="Arial" pitchFamily="34" charset="0"/>
                      </a:endParaRPr>
                    </a:p>
                  </a:txBody>
                  <a:tcPr/>
                </a:tc>
                <a:tc>
                  <a:txBody>
                    <a:bodyPr/>
                    <a:lstStyle/>
                    <a:p>
                      <a:r>
                        <a:rPr lang="en-US" sz="1600" dirty="0" smtClean="0">
                          <a:latin typeface="Times New Roman" pitchFamily="18" charset="0"/>
                          <a:cs typeface="Times New Roman" pitchFamily="18" charset="0"/>
                        </a:rPr>
                        <a:t>Capital Gains/Loss</a:t>
                      </a:r>
                      <a:r>
                        <a:rPr lang="en-US" sz="1600" baseline="0" dirty="0" smtClean="0">
                          <a:latin typeface="Times New Roman" pitchFamily="18" charset="0"/>
                          <a:cs typeface="Times New Roman" pitchFamily="18" charset="0"/>
                        </a:rPr>
                        <a:t> on sale of investments/property</a:t>
                      </a:r>
                      <a:endParaRPr lang="en-IN" sz="1600" dirty="0">
                        <a:latin typeface="Times New Roman" pitchFamily="18" charset="0"/>
                        <a:cs typeface="Times New Roman" pitchFamily="18" charset="0"/>
                      </a:endParaRPr>
                    </a:p>
                  </a:txBody>
                  <a:tcPr/>
                </a:tc>
                <a:tc>
                  <a:txBody>
                    <a:bodyPr/>
                    <a:lstStyle/>
                    <a:p>
                      <a:pPr algn="ctr"/>
                      <a:endParaRPr lang="en-IN" sz="1600" dirty="0">
                        <a:latin typeface="Times New Roman" pitchFamily="18" charset="0"/>
                        <a:cs typeface="Times New Roman" pitchFamily="18" charset="0"/>
                      </a:endParaRPr>
                    </a:p>
                  </a:txBody>
                  <a:tcPr anchor="ctr"/>
                </a:tc>
                <a:tc>
                  <a:txBody>
                    <a:bodyPr/>
                    <a:lstStyle/>
                    <a:p>
                      <a:pPr algn="ctr"/>
                      <a:r>
                        <a:rPr lang="en-US" sz="160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a:txBody>
                  <a:tcPr anchor="ctr"/>
                </a:tc>
                <a:tc>
                  <a:txBody>
                    <a:bodyPr/>
                    <a:lstStyle/>
                    <a:p>
                      <a:pPr algn="ctr"/>
                      <a:r>
                        <a:rPr lang="en-US"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a:txBody>
                  <a:tcPr anchor="ctr"/>
                </a:tc>
                <a:tc>
                  <a:txBody>
                    <a:bodyPr/>
                    <a:lstStyle/>
                    <a:p>
                      <a:pPr algn="ctr"/>
                      <a:r>
                        <a:rPr lang="en-US"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a:txBody>
                  <a:tcPr anchor="ctr"/>
                </a:tc>
              </a:tr>
              <a:tr h="348712">
                <a:tc>
                  <a:txBody>
                    <a:bodyPr/>
                    <a:lstStyle/>
                    <a:p>
                      <a:r>
                        <a:rPr lang="en-US" sz="1400" dirty="0" smtClean="0"/>
                        <a:t>6</a:t>
                      </a:r>
                      <a:endParaRPr lang="en-IN" sz="1400" dirty="0">
                        <a:latin typeface="Arial" pitchFamily="34" charset="0"/>
                        <a:cs typeface="Arial" pitchFamily="34" charset="0"/>
                      </a:endParaRPr>
                    </a:p>
                  </a:txBody>
                  <a:tcPr/>
                </a:tc>
                <a:tc>
                  <a:txBody>
                    <a:bodyPr/>
                    <a:lstStyle/>
                    <a:p>
                      <a:r>
                        <a:rPr lang="en-US" sz="1600" dirty="0" smtClean="0">
                          <a:latin typeface="Times New Roman" pitchFamily="18" charset="0"/>
                          <a:cs typeface="Times New Roman" pitchFamily="18" charset="0"/>
                        </a:rPr>
                        <a:t>Partner in a partnership Firm</a:t>
                      </a:r>
                      <a:endParaRPr lang="en-IN" sz="1600" dirty="0">
                        <a:latin typeface="Times New Roman" pitchFamily="18" charset="0"/>
                        <a:cs typeface="Times New Roman" pitchFamily="18" charset="0"/>
                      </a:endParaRPr>
                    </a:p>
                  </a:txBody>
                  <a:tcPr/>
                </a:tc>
                <a:tc>
                  <a:txBody>
                    <a:bodyPr/>
                    <a:lstStyle/>
                    <a:p>
                      <a:pPr algn="ctr"/>
                      <a:endParaRPr lang="en-IN" sz="1600" dirty="0">
                        <a:latin typeface="Times New Roman" pitchFamily="18" charset="0"/>
                        <a:cs typeface="Times New Roman" pitchFamily="18" charset="0"/>
                      </a:endParaRPr>
                    </a:p>
                  </a:txBody>
                  <a:tcPr anchor="ctr"/>
                </a:tc>
                <a:tc>
                  <a:txBody>
                    <a:bodyPr/>
                    <a:lstStyle/>
                    <a:p>
                      <a:pPr algn="ctr"/>
                      <a:endParaRPr lang="en-IN" sz="1600">
                        <a:latin typeface="Times New Roman" pitchFamily="18" charset="0"/>
                        <a:cs typeface="Times New Roman" pitchFamily="18" charset="0"/>
                      </a:endParaRPr>
                    </a:p>
                  </a:txBody>
                  <a:tcPr anchor="ctr"/>
                </a:tc>
                <a:tc>
                  <a:txBody>
                    <a:bodyPr/>
                    <a:lstStyle/>
                    <a:p>
                      <a:pPr algn="ctr"/>
                      <a:r>
                        <a:rPr lang="en-US"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a:txBody>
                  <a:tcPr anchor="ctr"/>
                </a:tc>
                <a:tc>
                  <a:txBody>
                    <a:bodyPr/>
                    <a:lstStyle/>
                    <a:p>
                      <a:pPr algn="ctr"/>
                      <a:r>
                        <a:rPr lang="en-US"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a:txBody>
                  <a:tcPr anchor="ctr"/>
                </a:tc>
              </a:tr>
              <a:tr h="548683">
                <a:tc>
                  <a:txBody>
                    <a:bodyPr/>
                    <a:lstStyle/>
                    <a:p>
                      <a:r>
                        <a:rPr lang="en-US" sz="1400" dirty="0" smtClean="0"/>
                        <a:t>7</a:t>
                      </a:r>
                      <a:endParaRPr lang="en-IN" sz="1400" dirty="0">
                        <a:latin typeface="Arial" pitchFamily="34" charset="0"/>
                        <a:cs typeface="Arial" pitchFamily="34" charset="0"/>
                      </a:endParaRPr>
                    </a:p>
                  </a:txBody>
                  <a:tcPr/>
                </a:tc>
                <a:tc>
                  <a:txBody>
                    <a:bodyPr/>
                    <a:lstStyle/>
                    <a:p>
                      <a:r>
                        <a:rPr lang="en-US" sz="1600" dirty="0" smtClean="0">
                          <a:latin typeface="Times New Roman" pitchFamily="18" charset="0"/>
                          <a:cs typeface="Times New Roman" pitchFamily="18" charset="0"/>
                        </a:rPr>
                        <a:t>Income from Proprietary Business/Profession</a:t>
                      </a:r>
                      <a:endParaRPr lang="en-IN" sz="1600" dirty="0">
                        <a:latin typeface="Times New Roman" pitchFamily="18" charset="0"/>
                        <a:cs typeface="Times New Roman" pitchFamily="18" charset="0"/>
                      </a:endParaRPr>
                    </a:p>
                  </a:txBody>
                  <a:tcPr/>
                </a:tc>
                <a:tc>
                  <a:txBody>
                    <a:bodyPr/>
                    <a:lstStyle/>
                    <a:p>
                      <a:pPr algn="ctr"/>
                      <a:endParaRPr lang="en-IN" sz="1600" dirty="0">
                        <a:latin typeface="Times New Roman" pitchFamily="18" charset="0"/>
                        <a:cs typeface="Times New Roman" pitchFamily="18" charset="0"/>
                      </a:endParaRPr>
                    </a:p>
                  </a:txBody>
                  <a:tcPr anchor="ctr"/>
                </a:tc>
                <a:tc>
                  <a:txBody>
                    <a:bodyPr/>
                    <a:lstStyle/>
                    <a:p>
                      <a:pPr algn="ctr"/>
                      <a:endParaRPr lang="en-IN" sz="1600" dirty="0">
                        <a:latin typeface="Times New Roman" pitchFamily="18" charset="0"/>
                        <a:cs typeface="Times New Roman" pitchFamily="18" charset="0"/>
                      </a:endParaRPr>
                    </a:p>
                  </a:txBody>
                  <a:tcPr anchor="ctr"/>
                </a:tc>
                <a:tc>
                  <a:txBody>
                    <a:bodyPr/>
                    <a:lstStyle/>
                    <a:p>
                      <a:pPr algn="ctr"/>
                      <a:endParaRPr lang="en-IN" sz="1600" dirty="0">
                        <a:latin typeface="Times New Roman" pitchFamily="18" charset="0"/>
                        <a:cs typeface="Times New Roman" pitchFamily="18" charset="0"/>
                      </a:endParaRPr>
                    </a:p>
                  </a:txBody>
                  <a:tcPr anchor="ctr"/>
                </a:tc>
                <a:tc>
                  <a:txBody>
                    <a:bodyPr/>
                    <a:lstStyle/>
                    <a:p>
                      <a:pPr algn="ctr"/>
                      <a:r>
                        <a:rPr lang="en-US"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a:txBody>
                  <a:tcPr anchor="ctr"/>
                </a:tc>
              </a:tr>
            </a:tbl>
          </a:graphicData>
        </a:graphic>
      </p:graphicFrame>
      <p:grpSp>
        <p:nvGrpSpPr>
          <p:cNvPr id="5" name="Group 4"/>
          <p:cNvGrpSpPr/>
          <p:nvPr/>
        </p:nvGrpSpPr>
        <p:grpSpPr>
          <a:xfrm>
            <a:off x="0" y="71414"/>
            <a:ext cx="9144000" cy="928694"/>
            <a:chOff x="0" y="77209"/>
            <a:chExt cx="9144000" cy="1141920"/>
          </a:xfrm>
          <a:scene3d>
            <a:camera prst="orthographicFront"/>
            <a:lightRig rig="threePt" dir="t">
              <a:rot lat="0" lon="0" rev="7500000"/>
            </a:lightRig>
          </a:scene3d>
        </p:grpSpPr>
        <p:sp>
          <p:nvSpPr>
            <p:cNvPr id="6" name="Rounded Rectangle 5"/>
            <p:cNvSpPr/>
            <p:nvPr/>
          </p:nvSpPr>
          <p:spPr>
            <a:xfrm>
              <a:off x="0" y="77209"/>
              <a:ext cx="9144000" cy="1141920"/>
            </a:xfrm>
            <a:prstGeom prst="roundRect">
              <a:avLst/>
            </a:prstGeom>
            <a:sp3d prstMaterial="plastic">
              <a:bevelT w="127000" h="25400" prst="relaxedInset"/>
            </a:sp3d>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7" name="Rounded Rectangle 4"/>
            <p:cNvSpPr/>
            <p:nvPr/>
          </p:nvSpPr>
          <p:spPr>
            <a:xfrm>
              <a:off x="55744" y="209082"/>
              <a:ext cx="9032512" cy="720667"/>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37160" tIns="137160" rIns="137160" bIns="137160" numCol="1" spcCol="1270" anchor="ctr" anchorCtr="0">
              <a:noAutofit/>
            </a:bodyPr>
            <a:lstStyle/>
            <a:p>
              <a:pPr lvl="0" algn="l" defTabSz="1600200">
                <a:lnSpc>
                  <a:spcPct val="90000"/>
                </a:lnSpc>
                <a:spcBef>
                  <a:spcPct val="0"/>
                </a:spcBef>
                <a:spcAft>
                  <a:spcPct val="35000"/>
                </a:spcAft>
              </a:pPr>
              <a:r>
                <a:rPr lang="en-US" sz="1600" kern="1200" dirty="0" smtClean="0">
                  <a:latin typeface="Times New Roman" pitchFamily="18" charset="0"/>
                  <a:cs typeface="Times New Roman" pitchFamily="18" charset="0"/>
                </a:rPr>
                <a:t>                                                              </a:t>
              </a:r>
              <a:r>
                <a:rPr lang="en-US" sz="3600" kern="1200" dirty="0" smtClean="0">
                  <a:latin typeface="Times New Roman" pitchFamily="18" charset="0"/>
                  <a:cs typeface="Times New Roman" pitchFamily="18" charset="0"/>
                </a:rPr>
                <a:t>FORM 1,2,3,4</a:t>
              </a:r>
              <a:endParaRPr lang="en-US" sz="3600" kern="1200" dirty="0">
                <a:latin typeface="Times New Roman" pitchFamily="18" charset="0"/>
                <a:cs typeface="Times New Roman" pitchFamily="18" charset="0"/>
              </a:endParaRPr>
            </a:p>
          </p:txBody>
        </p:sp>
      </p:grpSp>
    </p:spTree>
  </p:cSld>
  <p:clrMapOvr>
    <a:masterClrMapping/>
  </p:clrMapOvr>
  <p:transition>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 name="Table Placeholder 5"/>
          <p:cNvGraphicFramePr>
            <a:graphicFrameLocks/>
          </p:cNvGraphicFramePr>
          <p:nvPr/>
        </p:nvGraphicFramePr>
        <p:xfrm>
          <a:off x="142844" y="1357298"/>
          <a:ext cx="8763000" cy="5362372"/>
        </p:xfrm>
        <a:graphic>
          <a:graphicData uri="http://schemas.openxmlformats.org/drawingml/2006/table">
            <a:tbl>
              <a:tblPr firstRow="1" firstCol="1" lastRow="1" lastCol="1" bandRow="1" bandCol="1">
                <a:tableStyleId>{284E427A-3D55-4303-BF80-6455036E1DE7}</a:tableStyleId>
              </a:tblPr>
              <a:tblGrid>
                <a:gridCol w="438150"/>
                <a:gridCol w="2847975"/>
                <a:gridCol w="1241425"/>
                <a:gridCol w="1825625"/>
                <a:gridCol w="1168400"/>
                <a:gridCol w="1241425"/>
              </a:tblGrid>
              <a:tr h="629432">
                <a:tc gridSpan="6">
                  <a:txBody>
                    <a:bodyPr/>
                    <a:lstStyle/>
                    <a:p>
                      <a:pPr algn="ctr"/>
                      <a:r>
                        <a:rPr lang="en-US" sz="1600" baseline="0" dirty="0" smtClean="0">
                          <a:latin typeface="Times New Roman" pitchFamily="18" charset="0"/>
                          <a:cs typeface="Times New Roman" pitchFamily="18" charset="0"/>
                        </a:rPr>
                        <a:t>For Association of Persons (</a:t>
                      </a:r>
                      <a:r>
                        <a:rPr lang="en-US" sz="1600" baseline="0" dirty="0" err="1" smtClean="0">
                          <a:latin typeface="Times New Roman" pitchFamily="18" charset="0"/>
                          <a:cs typeface="Times New Roman" pitchFamily="18" charset="0"/>
                        </a:rPr>
                        <a:t>AoP</a:t>
                      </a:r>
                      <a:r>
                        <a:rPr lang="en-US" sz="1600" baseline="0" dirty="0" smtClean="0">
                          <a:latin typeface="Times New Roman" pitchFamily="18" charset="0"/>
                          <a:cs typeface="Times New Roman" pitchFamily="18" charset="0"/>
                        </a:rPr>
                        <a:t>), Body of Individuals (</a:t>
                      </a:r>
                      <a:r>
                        <a:rPr lang="en-US" sz="1600" baseline="0" dirty="0" err="1" smtClean="0">
                          <a:latin typeface="Times New Roman" pitchFamily="18" charset="0"/>
                          <a:cs typeface="Times New Roman" pitchFamily="18" charset="0"/>
                        </a:rPr>
                        <a:t>BoI</a:t>
                      </a:r>
                      <a:r>
                        <a:rPr lang="en-US" sz="1600" baseline="0" dirty="0" smtClean="0">
                          <a:latin typeface="Times New Roman" pitchFamily="18" charset="0"/>
                          <a:cs typeface="Times New Roman" pitchFamily="18" charset="0"/>
                        </a:rPr>
                        <a:t>), Local Authority, Companies, Trusts, Fringe Benefit Tax (FBT) Return</a:t>
                      </a:r>
                      <a:endParaRPr lang="en-IN" sz="1600" baseline="0" dirty="0">
                        <a:solidFill>
                          <a:schemeClr val="tx1"/>
                        </a:solidFill>
                        <a:latin typeface="Times New Roman" pitchFamily="18" charset="0"/>
                        <a:cs typeface="Times New Roman" pitchFamily="18" charset="0"/>
                      </a:endParaRPr>
                    </a:p>
                  </a:txBody>
                  <a:tcPr/>
                </a:tc>
                <a:tc hMerge="1">
                  <a:txBody>
                    <a:bodyPr/>
                    <a:lstStyle/>
                    <a:p>
                      <a:endParaRPr lang="en-IN"/>
                    </a:p>
                  </a:txBody>
                  <a:tcPr/>
                </a:tc>
                <a:tc hMerge="1">
                  <a:txBody>
                    <a:bodyPr/>
                    <a:lstStyle/>
                    <a:p>
                      <a:endParaRPr lang="en-IN" dirty="0"/>
                    </a:p>
                  </a:txBody>
                  <a:tcPr/>
                </a:tc>
                <a:tc hMerge="1">
                  <a:txBody>
                    <a:bodyPr/>
                    <a:lstStyle/>
                    <a:p>
                      <a:endParaRPr lang="en-IN" dirty="0"/>
                    </a:p>
                  </a:txBody>
                  <a:tcPr/>
                </a:tc>
                <a:tc hMerge="1">
                  <a:txBody>
                    <a:bodyPr/>
                    <a:lstStyle/>
                    <a:p>
                      <a:endParaRPr lang="en-IN" dirty="0"/>
                    </a:p>
                  </a:txBody>
                  <a:tcPr/>
                </a:tc>
                <a:tc hMerge="1">
                  <a:txBody>
                    <a:bodyPr/>
                    <a:lstStyle/>
                    <a:p>
                      <a:endParaRPr lang="en-IN" dirty="0"/>
                    </a:p>
                  </a:txBody>
                  <a:tcPr/>
                </a:tc>
              </a:tr>
              <a:tr h="364408">
                <a:tc rowSpan="2" gridSpan="2">
                  <a:txBody>
                    <a:bodyPr/>
                    <a:lstStyle/>
                    <a:p>
                      <a:r>
                        <a:rPr lang="en-US" sz="1600" dirty="0" smtClean="0">
                          <a:latin typeface="Times New Roman" pitchFamily="18" charset="0"/>
                          <a:cs typeface="Times New Roman" pitchFamily="18" charset="0"/>
                        </a:rPr>
                        <a:t>Select appropriate Income Tax Return (ITR) Preparation Software</a:t>
                      </a:r>
                      <a:endParaRPr lang="en-IN" sz="1600" dirty="0">
                        <a:latin typeface="Times New Roman" pitchFamily="18" charset="0"/>
                        <a:cs typeface="Times New Roman" pitchFamily="18" charset="0"/>
                      </a:endParaRPr>
                    </a:p>
                  </a:txBody>
                  <a:tcPr/>
                </a:tc>
                <a:tc rowSpan="2" hMerge="1">
                  <a:txBody>
                    <a:bodyPr/>
                    <a:lstStyle/>
                    <a:p>
                      <a:endParaRPr lang="en-IN"/>
                    </a:p>
                  </a:txBody>
                  <a:tcPr/>
                </a:tc>
                <a:tc>
                  <a:txBody>
                    <a:bodyPr/>
                    <a:lstStyle/>
                    <a:p>
                      <a:pPr algn="ctr"/>
                      <a:r>
                        <a:rPr lang="en-US" sz="1600" dirty="0" smtClean="0">
                          <a:latin typeface="Times New Roman" pitchFamily="18" charset="0"/>
                          <a:cs typeface="Times New Roman" pitchFamily="18" charset="0"/>
                        </a:rPr>
                        <a:t>ITR-5</a:t>
                      </a:r>
                      <a:endParaRPr lang="en-IN" sz="1600" dirty="0">
                        <a:latin typeface="Times New Roman" pitchFamily="18" charset="0"/>
                        <a:cs typeface="Times New Roman" pitchFamily="18" charset="0"/>
                      </a:endParaRPr>
                    </a:p>
                  </a:txBody>
                  <a:tcPr/>
                </a:tc>
                <a:tc>
                  <a:txBody>
                    <a:bodyPr/>
                    <a:lstStyle/>
                    <a:p>
                      <a:pPr algn="ctr"/>
                      <a:r>
                        <a:rPr lang="en-US" sz="1600" dirty="0" smtClean="0">
                          <a:latin typeface="Times New Roman" pitchFamily="18" charset="0"/>
                          <a:cs typeface="Times New Roman" pitchFamily="18" charset="0"/>
                        </a:rPr>
                        <a:t>ITR-6</a:t>
                      </a:r>
                      <a:endParaRPr lang="en-IN" sz="1600" dirty="0">
                        <a:latin typeface="Times New Roman" pitchFamily="18" charset="0"/>
                        <a:cs typeface="Times New Roman" pitchFamily="18" charset="0"/>
                      </a:endParaRPr>
                    </a:p>
                  </a:txBody>
                  <a:tcPr/>
                </a:tc>
                <a:tc>
                  <a:txBody>
                    <a:bodyPr/>
                    <a:lstStyle/>
                    <a:p>
                      <a:pPr algn="ctr"/>
                      <a:r>
                        <a:rPr lang="en-US" sz="1600" dirty="0" smtClean="0">
                          <a:latin typeface="Times New Roman" pitchFamily="18" charset="0"/>
                          <a:cs typeface="Times New Roman" pitchFamily="18" charset="0"/>
                        </a:rPr>
                        <a:t>ITR-7</a:t>
                      </a:r>
                      <a:endParaRPr lang="en-IN" sz="1600" dirty="0">
                        <a:latin typeface="Times New Roman" pitchFamily="18" charset="0"/>
                        <a:cs typeface="Times New Roman" pitchFamily="18" charset="0"/>
                      </a:endParaRPr>
                    </a:p>
                  </a:txBody>
                  <a:tcPr/>
                </a:tc>
                <a:tc>
                  <a:txBody>
                    <a:bodyPr/>
                    <a:lstStyle/>
                    <a:p>
                      <a:pPr algn="ctr"/>
                      <a:r>
                        <a:rPr lang="en-US" sz="1600" dirty="0" smtClean="0">
                          <a:latin typeface="Times New Roman" pitchFamily="18" charset="0"/>
                          <a:cs typeface="Times New Roman" pitchFamily="18" charset="0"/>
                        </a:rPr>
                        <a:t>ITR-8</a:t>
                      </a:r>
                      <a:endParaRPr lang="en-IN" sz="1600" dirty="0">
                        <a:latin typeface="Times New Roman" pitchFamily="18" charset="0"/>
                        <a:cs typeface="Times New Roman" pitchFamily="18" charset="0"/>
                      </a:endParaRPr>
                    </a:p>
                  </a:txBody>
                  <a:tcPr/>
                </a:tc>
              </a:tr>
              <a:tr h="690512">
                <a:tc gridSpan="2" vMerge="1">
                  <a:txBody>
                    <a:bodyPr/>
                    <a:lstStyle/>
                    <a:p>
                      <a:endParaRPr lang="en-IN"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alpha val="80000"/>
                      </a:schemeClr>
                    </a:solidFill>
                  </a:tcPr>
                </a:tc>
                <a:tc hMerge="1" vMerge="1">
                  <a:txBody>
                    <a:bodyPr/>
                    <a:lstStyle/>
                    <a:p>
                      <a:endParaRPr lang="en-IN"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alpha val="80000"/>
                      </a:schemeClr>
                    </a:solidFill>
                  </a:tcPr>
                </a:tc>
                <a:tc>
                  <a:txBody>
                    <a:bodyPr/>
                    <a:lstStyle/>
                    <a:p>
                      <a:pPr algn="ctr"/>
                      <a:r>
                        <a:rPr lang="en-US" sz="1600" dirty="0" smtClean="0">
                          <a:latin typeface="Times New Roman" pitchFamily="18" charset="0"/>
                          <a:cs typeface="Times New Roman" pitchFamily="18" charset="0"/>
                        </a:rPr>
                        <a:t>Firms, </a:t>
                      </a:r>
                      <a:r>
                        <a:rPr lang="en-US" sz="1600" dirty="0" err="1" smtClean="0">
                          <a:latin typeface="Times New Roman" pitchFamily="18" charset="0"/>
                          <a:cs typeface="Times New Roman" pitchFamily="18" charset="0"/>
                        </a:rPr>
                        <a:t>AoP</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BoI</a:t>
                      </a:r>
                      <a:r>
                        <a:rPr lang="en-US" sz="1600" dirty="0" smtClean="0">
                          <a:latin typeface="Times New Roman" pitchFamily="18" charset="0"/>
                          <a:cs typeface="Times New Roman" pitchFamily="18" charset="0"/>
                        </a:rPr>
                        <a:t>,</a:t>
                      </a:r>
                      <a:r>
                        <a:rPr lang="en-US" sz="1600" baseline="0" dirty="0" smtClean="0">
                          <a:latin typeface="Times New Roman" pitchFamily="18" charset="0"/>
                          <a:cs typeface="Times New Roman" pitchFamily="18" charset="0"/>
                        </a:rPr>
                        <a:t> LA</a:t>
                      </a:r>
                      <a:endParaRPr lang="en-IN" sz="1600" dirty="0">
                        <a:latin typeface="Times New Roman" pitchFamily="18" charset="0"/>
                        <a:cs typeface="Times New Roman" pitchFamily="18" charset="0"/>
                      </a:endParaRPr>
                    </a:p>
                  </a:txBody>
                  <a:tcPr/>
                </a:tc>
                <a:tc>
                  <a:txBody>
                    <a:bodyPr/>
                    <a:lstStyle/>
                    <a:p>
                      <a:pPr algn="ctr"/>
                      <a:r>
                        <a:rPr lang="en-US" sz="1600" dirty="0" smtClean="0">
                          <a:latin typeface="Times New Roman" pitchFamily="18" charset="0"/>
                          <a:cs typeface="Times New Roman" pitchFamily="18" charset="0"/>
                        </a:rPr>
                        <a:t>Companies</a:t>
                      </a:r>
                      <a:endParaRPr lang="en-IN" sz="1600" dirty="0">
                        <a:latin typeface="Times New Roman" pitchFamily="18" charset="0"/>
                        <a:cs typeface="Times New Roman" pitchFamily="18" charset="0"/>
                      </a:endParaRPr>
                    </a:p>
                  </a:txBody>
                  <a:tcPr/>
                </a:tc>
                <a:tc>
                  <a:txBody>
                    <a:bodyPr/>
                    <a:lstStyle/>
                    <a:p>
                      <a:pPr algn="ctr"/>
                      <a:r>
                        <a:rPr lang="en-US" sz="1600" dirty="0" smtClean="0">
                          <a:latin typeface="Times New Roman" pitchFamily="18" charset="0"/>
                          <a:cs typeface="Times New Roman" pitchFamily="18" charset="0"/>
                        </a:rPr>
                        <a:t>Trusts</a:t>
                      </a:r>
                      <a:endParaRPr lang="en-IN" sz="1600" dirty="0">
                        <a:latin typeface="Times New Roman" pitchFamily="18" charset="0"/>
                        <a:cs typeface="Times New Roman" pitchFamily="18" charset="0"/>
                      </a:endParaRPr>
                    </a:p>
                  </a:txBody>
                  <a:tcPr/>
                </a:tc>
                <a:tc>
                  <a:txBody>
                    <a:bodyPr/>
                    <a:lstStyle/>
                    <a:p>
                      <a:pPr algn="ctr"/>
                      <a:r>
                        <a:rPr lang="en-US" sz="1600" dirty="0" smtClean="0">
                          <a:latin typeface="Times New Roman" pitchFamily="18" charset="0"/>
                          <a:cs typeface="Times New Roman" pitchFamily="18" charset="0"/>
                        </a:rPr>
                        <a:t>Only FBT</a:t>
                      </a:r>
                      <a:endParaRPr lang="en-IN" sz="1600" dirty="0">
                        <a:latin typeface="Times New Roman" pitchFamily="18" charset="0"/>
                        <a:cs typeface="Times New Roman" pitchFamily="18" charset="0"/>
                      </a:endParaRPr>
                    </a:p>
                  </a:txBody>
                  <a:tcPr/>
                </a:tc>
              </a:tr>
              <a:tr h="629432">
                <a:tc>
                  <a:txBody>
                    <a:bodyPr/>
                    <a:lstStyle/>
                    <a:p>
                      <a:r>
                        <a:rPr lang="en-US" sz="1600" dirty="0" smtClean="0">
                          <a:latin typeface="Times New Roman" pitchFamily="18" charset="0"/>
                          <a:cs typeface="Times New Roman" pitchFamily="18" charset="0"/>
                        </a:rPr>
                        <a:t>1</a:t>
                      </a:r>
                      <a:endParaRPr lang="en-IN" sz="1600" dirty="0">
                        <a:latin typeface="Times New Roman" pitchFamily="18" charset="0"/>
                        <a:cs typeface="Times New Roman" pitchFamily="18" charset="0"/>
                      </a:endParaRPr>
                    </a:p>
                  </a:txBody>
                  <a:tcPr/>
                </a:tc>
                <a:tc>
                  <a:txBody>
                    <a:bodyPr/>
                    <a:lstStyle/>
                    <a:p>
                      <a:r>
                        <a:rPr lang="en-US" sz="1600" dirty="0" smtClean="0">
                          <a:latin typeface="Times New Roman" pitchFamily="18" charset="0"/>
                          <a:cs typeface="Times New Roman" pitchFamily="18" charset="0"/>
                        </a:rPr>
                        <a:t>Income/Loss from Other Sources</a:t>
                      </a:r>
                      <a:endParaRPr lang="en-IN" sz="1600" dirty="0">
                        <a:latin typeface="Times New Roman" pitchFamily="18" charset="0"/>
                        <a:cs typeface="Times New Roman" pitchFamily="18" charset="0"/>
                      </a:endParaRPr>
                    </a:p>
                  </a:txBody>
                  <a:tcPr/>
                </a:tc>
                <a:tc>
                  <a:txBody>
                    <a:bodyPr/>
                    <a:lstStyle/>
                    <a:p>
                      <a:pPr algn="ctr"/>
                      <a:r>
                        <a:rPr lang="en-US"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a:txBody>
                  <a:tcPr anchor="ctr"/>
                </a:tc>
                <a:tc>
                  <a:txBody>
                    <a:bodyPr/>
                    <a:lstStyle/>
                    <a:p>
                      <a:pPr algn="ctr"/>
                      <a:r>
                        <a:rPr lang="en-US"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a:txBody>
                  <a:tcPr anchor="ctr"/>
                </a:tc>
                <a:tc>
                  <a:txBody>
                    <a:bodyPr/>
                    <a:lstStyle/>
                    <a:p>
                      <a:pPr algn="ctr"/>
                      <a:r>
                        <a:rPr lang="en-US"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a:txBody>
                  <a:tcPr anchor="ctr"/>
                </a:tc>
                <a:tc>
                  <a:txBody>
                    <a:bodyPr/>
                    <a:lstStyle/>
                    <a:p>
                      <a:pPr algn="ctr"/>
                      <a:endParaRPr lang="en-IN" sz="1600" dirty="0">
                        <a:latin typeface="Times New Roman" pitchFamily="18" charset="0"/>
                        <a:cs typeface="Times New Roman" pitchFamily="18" charset="0"/>
                      </a:endParaRPr>
                    </a:p>
                  </a:txBody>
                  <a:tcPr anchor="ctr"/>
                </a:tc>
              </a:tr>
              <a:tr h="847447">
                <a:tc>
                  <a:txBody>
                    <a:bodyPr/>
                    <a:lstStyle/>
                    <a:p>
                      <a:r>
                        <a:rPr lang="en-US" sz="1600" dirty="0" smtClean="0">
                          <a:latin typeface="Times New Roman" pitchFamily="18" charset="0"/>
                          <a:cs typeface="Times New Roman" pitchFamily="18" charset="0"/>
                        </a:rPr>
                        <a:t>2</a:t>
                      </a:r>
                      <a:endParaRPr lang="en-IN" sz="1600" dirty="0">
                        <a:latin typeface="Times New Roman" pitchFamily="18" charset="0"/>
                        <a:cs typeface="Times New Roman" pitchFamily="18" charset="0"/>
                      </a:endParaRPr>
                    </a:p>
                  </a:txBody>
                  <a:tcPr/>
                </a:tc>
                <a:tc>
                  <a:txBody>
                    <a:bodyPr/>
                    <a:lstStyle/>
                    <a:p>
                      <a:r>
                        <a:rPr lang="en-US" sz="1600" dirty="0" smtClean="0">
                          <a:latin typeface="Times New Roman" pitchFamily="18" charset="0"/>
                          <a:cs typeface="Times New Roman" pitchFamily="18" charset="0"/>
                        </a:rPr>
                        <a:t>Income/Loss from House Property</a:t>
                      </a:r>
                      <a:endParaRPr lang="en-IN" sz="1600" dirty="0">
                        <a:latin typeface="Times New Roman" pitchFamily="18" charset="0"/>
                        <a:cs typeface="Times New Roman" pitchFamily="18" charset="0"/>
                      </a:endParaRPr>
                    </a:p>
                  </a:txBody>
                  <a:tcPr/>
                </a:tc>
                <a:tc>
                  <a:txBody>
                    <a:bodyPr/>
                    <a:lstStyle/>
                    <a:p>
                      <a:pPr algn="ctr"/>
                      <a:r>
                        <a:rPr lang="en-US"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a:txBody>
                  <a:tcPr anchor="ctr"/>
                </a:tc>
                <a:tc>
                  <a:txBody>
                    <a:bodyPr/>
                    <a:lstStyle/>
                    <a:p>
                      <a:pPr algn="ctr"/>
                      <a:r>
                        <a:rPr lang="en-US"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a:txBody>
                  <a:tcPr anchor="ctr"/>
                </a:tc>
                <a:tc>
                  <a:txBody>
                    <a:bodyPr/>
                    <a:lstStyle/>
                    <a:p>
                      <a:pPr algn="ctr"/>
                      <a:r>
                        <a:rPr lang="en-US" sz="160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a:txBody>
                  <a:tcPr anchor="ctr"/>
                </a:tc>
                <a:tc>
                  <a:txBody>
                    <a:bodyPr/>
                    <a:lstStyle/>
                    <a:p>
                      <a:pPr algn="ctr"/>
                      <a:endParaRPr lang="en-IN" sz="1600" dirty="0">
                        <a:latin typeface="Times New Roman" pitchFamily="18" charset="0"/>
                        <a:cs typeface="Times New Roman" pitchFamily="18" charset="0"/>
                      </a:endParaRPr>
                    </a:p>
                  </a:txBody>
                  <a:tcPr anchor="ctr"/>
                </a:tc>
              </a:tr>
              <a:tr h="629432">
                <a:tc>
                  <a:txBody>
                    <a:bodyPr/>
                    <a:lstStyle/>
                    <a:p>
                      <a:r>
                        <a:rPr lang="en-US" sz="1600" dirty="0" smtClean="0">
                          <a:latin typeface="Times New Roman" pitchFamily="18" charset="0"/>
                          <a:cs typeface="Times New Roman" pitchFamily="18" charset="0"/>
                        </a:rPr>
                        <a:t>3</a:t>
                      </a:r>
                      <a:endParaRPr lang="en-IN" sz="1600" dirty="0">
                        <a:latin typeface="Times New Roman" pitchFamily="18" charset="0"/>
                        <a:cs typeface="Times New Roman" pitchFamily="18" charset="0"/>
                      </a:endParaRPr>
                    </a:p>
                  </a:txBody>
                  <a:tcPr/>
                </a:tc>
                <a:tc>
                  <a:txBody>
                    <a:bodyPr/>
                    <a:lstStyle/>
                    <a:p>
                      <a:r>
                        <a:rPr lang="en-US" sz="1600" dirty="0" smtClean="0">
                          <a:latin typeface="Times New Roman" pitchFamily="18" charset="0"/>
                          <a:cs typeface="Times New Roman" pitchFamily="18" charset="0"/>
                        </a:rPr>
                        <a:t>Capital Gains/Loss</a:t>
                      </a:r>
                      <a:r>
                        <a:rPr lang="en-US" sz="1600" baseline="0" dirty="0" smtClean="0">
                          <a:latin typeface="Times New Roman" pitchFamily="18" charset="0"/>
                          <a:cs typeface="Times New Roman" pitchFamily="18" charset="0"/>
                        </a:rPr>
                        <a:t> on sale of investments/property</a:t>
                      </a:r>
                      <a:endParaRPr lang="en-IN" sz="1600" dirty="0">
                        <a:latin typeface="Times New Roman" pitchFamily="18" charset="0"/>
                        <a:cs typeface="Times New Roman" pitchFamily="18"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dirty="0" smtClean="0">
                          <a:latin typeface="Times New Roman" pitchFamily="18" charset="0"/>
                          <a:cs typeface="Times New Roman" pitchFamily="18" charset="0"/>
                        </a:rPr>
                        <a:t>▪</a:t>
                      </a:r>
                      <a:endParaRPr lang="en-IN" sz="1600" dirty="0" smtClean="0">
                        <a:latin typeface="Times New Roman" pitchFamily="18" charset="0"/>
                        <a:cs typeface="Times New Roman" pitchFamily="18" charset="0"/>
                      </a:endParaRPr>
                    </a:p>
                  </a:txBody>
                  <a:tcPr anchor="ctr"/>
                </a:tc>
                <a:tc>
                  <a:txBody>
                    <a:bodyPr/>
                    <a:lstStyle/>
                    <a:p>
                      <a:pPr algn="ctr"/>
                      <a:r>
                        <a:rPr lang="en-US"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a:txBody>
                  <a:tcPr anchor="ctr"/>
                </a:tc>
                <a:tc>
                  <a:txBody>
                    <a:bodyPr/>
                    <a:lstStyle/>
                    <a:p>
                      <a:pPr algn="ctr"/>
                      <a:r>
                        <a:rPr lang="en-US" sz="160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a:txBody>
                  <a:tcPr anchor="ctr"/>
                </a:tc>
                <a:tc>
                  <a:txBody>
                    <a:bodyPr/>
                    <a:lstStyle/>
                    <a:p>
                      <a:pPr algn="ctr"/>
                      <a:endParaRPr lang="en-IN" sz="1600" dirty="0">
                        <a:latin typeface="Times New Roman" pitchFamily="18" charset="0"/>
                        <a:cs typeface="Times New Roman" pitchFamily="18" charset="0"/>
                      </a:endParaRPr>
                    </a:p>
                  </a:txBody>
                  <a:tcPr anchor="ctr"/>
                </a:tc>
              </a:tr>
              <a:tr h="596351">
                <a:tc>
                  <a:txBody>
                    <a:bodyPr/>
                    <a:lstStyle/>
                    <a:p>
                      <a:r>
                        <a:rPr lang="en-US" sz="1600" dirty="0" smtClean="0">
                          <a:latin typeface="Times New Roman" pitchFamily="18" charset="0"/>
                          <a:cs typeface="Times New Roman" pitchFamily="18" charset="0"/>
                        </a:rPr>
                        <a:t>4</a:t>
                      </a:r>
                      <a:endParaRPr lang="en-IN" sz="1600" dirty="0">
                        <a:latin typeface="Times New Roman" pitchFamily="18" charset="0"/>
                        <a:cs typeface="Times New Roman" pitchFamily="18" charset="0"/>
                      </a:endParaRPr>
                    </a:p>
                  </a:txBody>
                  <a:tcPr/>
                </a:tc>
                <a:tc>
                  <a:txBody>
                    <a:bodyPr/>
                    <a:lstStyle/>
                    <a:p>
                      <a:r>
                        <a:rPr lang="en-US" sz="1600" dirty="0" smtClean="0">
                          <a:latin typeface="Times New Roman" pitchFamily="18" charset="0"/>
                          <a:cs typeface="Times New Roman" pitchFamily="18" charset="0"/>
                        </a:rPr>
                        <a:t>Income/Loss from Business</a:t>
                      </a:r>
                      <a:endParaRPr lang="en-IN" sz="1600" dirty="0">
                        <a:latin typeface="Times New Roman" pitchFamily="18" charset="0"/>
                        <a:cs typeface="Times New Roman" pitchFamily="18"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dirty="0" smtClean="0">
                          <a:latin typeface="Times New Roman" pitchFamily="18" charset="0"/>
                          <a:cs typeface="Times New Roman" pitchFamily="18" charset="0"/>
                        </a:rPr>
                        <a:t>▪</a:t>
                      </a:r>
                      <a:endParaRPr lang="en-IN" sz="1600" dirty="0" smtClean="0">
                        <a:latin typeface="Times New Roman" pitchFamily="18" charset="0"/>
                        <a:cs typeface="Times New Roman" pitchFamily="18" charset="0"/>
                      </a:endParaRPr>
                    </a:p>
                  </a:txBody>
                  <a:tcPr anchor="ctr"/>
                </a:tc>
                <a:tc>
                  <a:txBody>
                    <a:bodyPr/>
                    <a:lstStyle/>
                    <a:p>
                      <a:pPr algn="ctr"/>
                      <a:r>
                        <a:rPr lang="en-US"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a:txBody>
                  <a:tcPr anchor="ctr"/>
                </a:tc>
                <a:tc>
                  <a:txBody>
                    <a:bodyPr/>
                    <a:lstStyle/>
                    <a:p>
                      <a:pPr algn="ctr"/>
                      <a:r>
                        <a:rPr lang="en-US" sz="160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a:txBody>
                  <a:tcPr anchor="ctr"/>
                </a:tc>
                <a:tc>
                  <a:txBody>
                    <a:bodyPr/>
                    <a:lstStyle/>
                    <a:p>
                      <a:pPr algn="ctr"/>
                      <a:endParaRPr lang="en-IN" sz="1600" dirty="0">
                        <a:latin typeface="Times New Roman" pitchFamily="18" charset="0"/>
                        <a:cs typeface="Times New Roman" pitchFamily="18" charset="0"/>
                      </a:endParaRPr>
                    </a:p>
                  </a:txBody>
                  <a:tcPr anchor="ctr"/>
                </a:tc>
              </a:tr>
              <a:tr h="596351">
                <a:tc>
                  <a:txBody>
                    <a:bodyPr/>
                    <a:lstStyle/>
                    <a:p>
                      <a:r>
                        <a:rPr lang="en-US" sz="1600" dirty="0" smtClean="0">
                          <a:latin typeface="Times New Roman" pitchFamily="18" charset="0"/>
                          <a:cs typeface="Times New Roman" pitchFamily="18" charset="0"/>
                        </a:rPr>
                        <a:t>5</a:t>
                      </a:r>
                      <a:endParaRPr lang="en-IN" sz="1600" dirty="0">
                        <a:latin typeface="Times New Roman" pitchFamily="18" charset="0"/>
                        <a:cs typeface="Times New Roman" pitchFamily="18" charset="0"/>
                      </a:endParaRPr>
                    </a:p>
                  </a:txBody>
                  <a:tcPr/>
                </a:tc>
                <a:tc>
                  <a:txBody>
                    <a:bodyPr/>
                    <a:lstStyle/>
                    <a:p>
                      <a:r>
                        <a:rPr lang="en-US" sz="1600" dirty="0" smtClean="0">
                          <a:latin typeface="Times New Roman" pitchFamily="18" charset="0"/>
                          <a:cs typeface="Times New Roman" pitchFamily="18" charset="0"/>
                        </a:rPr>
                        <a:t>Fringe Benefit Tax</a:t>
                      </a:r>
                      <a:endParaRPr lang="en-IN" sz="1600" dirty="0">
                        <a:latin typeface="Times New Roman" pitchFamily="18" charset="0"/>
                        <a:cs typeface="Times New Roman" pitchFamily="18"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dirty="0" smtClean="0">
                          <a:latin typeface="Times New Roman" pitchFamily="18" charset="0"/>
                          <a:cs typeface="Times New Roman" pitchFamily="18" charset="0"/>
                        </a:rPr>
                        <a:t>▪</a:t>
                      </a:r>
                      <a:endParaRPr lang="en-IN" sz="1600" dirty="0" smtClean="0">
                        <a:latin typeface="Times New Roman" pitchFamily="18" charset="0"/>
                        <a:cs typeface="Times New Roman" pitchFamily="18" charset="0"/>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dirty="0" smtClean="0">
                          <a:latin typeface="Times New Roman" pitchFamily="18" charset="0"/>
                          <a:cs typeface="Times New Roman" pitchFamily="18" charset="0"/>
                        </a:rPr>
                        <a:t>▪</a:t>
                      </a:r>
                      <a:endParaRPr lang="en-IN" sz="1600" dirty="0" smtClean="0">
                        <a:latin typeface="Times New Roman" pitchFamily="18" charset="0"/>
                        <a:cs typeface="Times New Roman" pitchFamily="18" charset="0"/>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dirty="0" smtClean="0">
                          <a:latin typeface="Times New Roman" pitchFamily="18" charset="0"/>
                          <a:cs typeface="Times New Roman" pitchFamily="18" charset="0"/>
                        </a:rPr>
                        <a:t>▪</a:t>
                      </a:r>
                      <a:endParaRPr lang="en-IN" sz="1600" dirty="0" smtClean="0">
                        <a:latin typeface="Times New Roman" pitchFamily="18" charset="0"/>
                        <a:cs typeface="Times New Roman" pitchFamily="18" charset="0"/>
                      </a:endParaRPr>
                    </a:p>
                  </a:txBody>
                  <a:tcPr anchor="ctr"/>
                </a:tc>
                <a:tc>
                  <a:txBody>
                    <a:bodyPr/>
                    <a:lstStyle/>
                    <a:p>
                      <a:pPr algn="ctr"/>
                      <a:r>
                        <a:rPr lang="en-US"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a:txBody>
                  <a:tcPr anchor="ctr"/>
                </a:tc>
              </a:tr>
              <a:tr h="379007">
                <a:tc gridSpan="6">
                  <a:txBody>
                    <a:bodyPr/>
                    <a:lstStyle/>
                    <a:p>
                      <a:r>
                        <a:rPr lang="en-US" sz="1600" dirty="0" smtClean="0">
                          <a:latin typeface="Times New Roman" pitchFamily="18" charset="0"/>
                          <a:cs typeface="Times New Roman" pitchFamily="18" charset="0"/>
                        </a:rPr>
                        <a:t>ITR-7 will not be available for e-Filing</a:t>
                      </a:r>
                      <a:endParaRPr lang="en-IN" sz="1600" dirty="0">
                        <a:latin typeface="Times New Roman" pitchFamily="18" charset="0"/>
                        <a:cs typeface="Times New Roman" pitchFamily="18" charset="0"/>
                      </a:endParaRPr>
                    </a:p>
                  </a:txBody>
                  <a:tcPr/>
                </a:tc>
                <a:tc hMerge="1">
                  <a:txBody>
                    <a:bodyPr/>
                    <a:lstStyle/>
                    <a:p>
                      <a:endParaRPr lang="en-IN" sz="1400"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hMerge="1">
                  <a:txBody>
                    <a:bodyPr/>
                    <a:lstStyle/>
                    <a:p>
                      <a:pPr algn="ctr"/>
                      <a:endParaRPr lang="en-IN" sz="1400" dirty="0"/>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hMerge="1">
                  <a:txBody>
                    <a:bodyPr/>
                    <a:lstStyle/>
                    <a:p>
                      <a:pPr algn="ctr"/>
                      <a:endParaRPr lang="en-IN" sz="1400" dirty="0"/>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hMerge="1">
                  <a:txBody>
                    <a:bodyPr/>
                    <a:lstStyle/>
                    <a:p>
                      <a:pPr algn="ctr"/>
                      <a:endParaRPr lang="en-IN" sz="1400" dirty="0"/>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hMerge="1">
                  <a:txBody>
                    <a:bodyPr/>
                    <a:lstStyle/>
                    <a:p>
                      <a:pPr algn="ctr"/>
                      <a:endParaRPr lang="en-IN" sz="1400" dirty="0"/>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r>
            </a:tbl>
          </a:graphicData>
        </a:graphic>
      </p:graphicFrame>
      <p:grpSp>
        <p:nvGrpSpPr>
          <p:cNvPr id="29" name="Group 28"/>
          <p:cNvGrpSpPr/>
          <p:nvPr/>
        </p:nvGrpSpPr>
        <p:grpSpPr>
          <a:xfrm>
            <a:off x="0" y="71414"/>
            <a:ext cx="9144000" cy="928694"/>
            <a:chOff x="0" y="77209"/>
            <a:chExt cx="9144000" cy="1141920"/>
          </a:xfrm>
          <a:scene3d>
            <a:camera prst="orthographicFront"/>
            <a:lightRig rig="threePt" dir="t">
              <a:rot lat="0" lon="0" rev="7500000"/>
            </a:lightRig>
          </a:scene3d>
        </p:grpSpPr>
        <p:sp>
          <p:nvSpPr>
            <p:cNvPr id="30" name="Rounded Rectangle 29"/>
            <p:cNvSpPr/>
            <p:nvPr/>
          </p:nvSpPr>
          <p:spPr>
            <a:xfrm>
              <a:off x="0" y="77209"/>
              <a:ext cx="9144000" cy="1141920"/>
            </a:xfrm>
            <a:prstGeom prst="roundRect">
              <a:avLst/>
            </a:prstGeom>
            <a:sp3d prstMaterial="plastic">
              <a:bevelT w="127000" h="25400" prst="relaxedInset"/>
            </a:sp3d>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31" name="Rounded Rectangle 4"/>
            <p:cNvSpPr/>
            <p:nvPr/>
          </p:nvSpPr>
          <p:spPr>
            <a:xfrm>
              <a:off x="55744" y="209082"/>
              <a:ext cx="9032512" cy="720667"/>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37160" tIns="137160" rIns="137160" bIns="137160" numCol="1" spcCol="1270" anchor="ctr" anchorCtr="0">
              <a:noAutofit/>
            </a:bodyPr>
            <a:lstStyle/>
            <a:p>
              <a:pPr lvl="0" algn="l" defTabSz="1600200">
                <a:lnSpc>
                  <a:spcPct val="90000"/>
                </a:lnSpc>
                <a:spcBef>
                  <a:spcPct val="0"/>
                </a:spcBef>
                <a:spcAft>
                  <a:spcPct val="35000"/>
                </a:spcAft>
              </a:pPr>
              <a:r>
                <a:rPr lang="en-US" sz="1600" kern="1200" dirty="0" smtClean="0">
                  <a:latin typeface="Times New Roman" pitchFamily="18" charset="0"/>
                  <a:cs typeface="Times New Roman" pitchFamily="18" charset="0"/>
                </a:rPr>
                <a:t>                                                              </a:t>
              </a:r>
              <a:r>
                <a:rPr lang="en-US" sz="3600" kern="1200" dirty="0" smtClean="0">
                  <a:latin typeface="Times New Roman" pitchFamily="18" charset="0"/>
                  <a:cs typeface="Times New Roman" pitchFamily="18" charset="0"/>
                </a:rPr>
                <a:t>FORM 5,6,7,8</a:t>
              </a:r>
              <a:endParaRPr lang="en-US" sz="3600" kern="1200" dirty="0">
                <a:latin typeface="Times New Roman" pitchFamily="18" charset="0"/>
                <a:cs typeface="Times New Roman" pitchFamily="18" charset="0"/>
              </a:endParaRPr>
            </a:p>
          </p:txBody>
        </p:sp>
      </p:gr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Text Placeholder 2"/>
          <p:cNvSpPr>
            <a:spLocks noGrp="1"/>
          </p:cNvSpPr>
          <p:nvPr>
            <p:ph type="body" idx="1"/>
          </p:nvPr>
        </p:nvSpPr>
        <p:spPr/>
        <p:txBody>
          <a:bodyPr/>
          <a:lstStyle/>
          <a:p>
            <a:endParaRPr lang="en-US"/>
          </a:p>
        </p:txBody>
      </p:sp>
      <p:pic>
        <p:nvPicPr>
          <p:cNvPr id="4" name="Picture 2" descr="eFiling_process_ppt_v2.jpg"/>
          <p:cNvPicPr>
            <a:picLocks noChangeAspect="1"/>
          </p:cNvPicPr>
          <p:nvPr/>
        </p:nvPicPr>
        <p:blipFill>
          <a:blip r:embed="rId2"/>
          <a:srcRect/>
          <a:stretch>
            <a:fillRect/>
          </a:stretch>
        </p:blipFill>
        <p:spPr bwMode="auto">
          <a:xfrm>
            <a:off x="285720" y="500042"/>
            <a:ext cx="8401080" cy="6143668"/>
          </a:xfrm>
          <a:prstGeom prst="rect">
            <a:avLst/>
          </a:prstGeom>
          <a:ln>
            <a:noFill/>
          </a:ln>
          <a:effectLst>
            <a:outerShdw blurRad="190500" algn="tl" rotWithShape="0">
              <a:srgbClr val="000000">
                <a:alpha val="70000"/>
              </a:srgbClr>
            </a:outerShdw>
          </a:effectLst>
        </p:spPr>
      </p:pic>
      <p:grpSp>
        <p:nvGrpSpPr>
          <p:cNvPr id="5" name="Group 4"/>
          <p:cNvGrpSpPr/>
          <p:nvPr/>
        </p:nvGrpSpPr>
        <p:grpSpPr>
          <a:xfrm>
            <a:off x="142876" y="-24"/>
            <a:ext cx="8929718" cy="928694"/>
            <a:chOff x="0" y="77209"/>
            <a:chExt cx="9144000" cy="1141920"/>
          </a:xfrm>
          <a:scene3d>
            <a:camera prst="orthographicFront"/>
            <a:lightRig rig="threePt" dir="t">
              <a:rot lat="0" lon="0" rev="7500000"/>
            </a:lightRig>
          </a:scene3d>
        </p:grpSpPr>
        <p:sp>
          <p:nvSpPr>
            <p:cNvPr id="6" name="Rounded Rectangle 5"/>
            <p:cNvSpPr/>
            <p:nvPr/>
          </p:nvSpPr>
          <p:spPr>
            <a:xfrm>
              <a:off x="0" y="77209"/>
              <a:ext cx="9144000" cy="1141920"/>
            </a:xfrm>
            <a:prstGeom prst="roundRect">
              <a:avLst/>
            </a:prstGeom>
            <a:sp3d prstMaterial="plastic">
              <a:bevelT w="127000" h="25400" prst="relaxedInset"/>
            </a:sp3d>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7" name="Rounded Rectangle 4"/>
            <p:cNvSpPr/>
            <p:nvPr/>
          </p:nvSpPr>
          <p:spPr>
            <a:xfrm>
              <a:off x="55744" y="209082"/>
              <a:ext cx="9032512" cy="720667"/>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37160" tIns="137160" rIns="137160" bIns="137160" numCol="1" spcCol="1270" anchor="ctr" anchorCtr="0">
              <a:noAutofit/>
            </a:bodyPr>
            <a:lstStyle/>
            <a:p>
              <a:pPr lvl="0" algn="l" defTabSz="1600200">
                <a:lnSpc>
                  <a:spcPct val="90000"/>
                </a:lnSpc>
                <a:spcBef>
                  <a:spcPct val="0"/>
                </a:spcBef>
                <a:spcAft>
                  <a:spcPct val="35000"/>
                </a:spcAft>
              </a:pPr>
              <a:r>
                <a:rPr lang="en-US" sz="3600" kern="1200" dirty="0" smtClean="0">
                  <a:latin typeface="Times New Roman" pitchFamily="18" charset="0"/>
                  <a:cs typeface="Times New Roman" pitchFamily="18" charset="0"/>
                </a:rPr>
                <a:t>                     </a:t>
              </a:r>
              <a:r>
                <a:rPr lang="en-US" sz="3600" kern="1200" dirty="0" smtClean="0">
                  <a:latin typeface="Showcard Gothic" pitchFamily="82" charset="0"/>
                  <a:cs typeface="Times New Roman" pitchFamily="18" charset="0"/>
                </a:rPr>
                <a:t>E-</a:t>
              </a:r>
              <a:r>
                <a:rPr lang="en-US" sz="3600" kern="1200" dirty="0" err="1" smtClean="0">
                  <a:latin typeface="Showcard Gothic" pitchFamily="82" charset="0"/>
                  <a:cs typeface="Times New Roman" pitchFamily="18" charset="0"/>
                </a:rPr>
                <a:t>ffilling</a:t>
              </a:r>
              <a:r>
                <a:rPr lang="en-US" sz="3600" kern="1200" dirty="0" smtClean="0">
                  <a:latin typeface="Showcard Gothic" pitchFamily="82" charset="0"/>
                  <a:cs typeface="Times New Roman" pitchFamily="18" charset="0"/>
                </a:rPr>
                <a:t> process</a:t>
              </a:r>
              <a:endParaRPr lang="en-US" sz="3600" kern="1200" dirty="0">
                <a:latin typeface="Showcard Gothic" pitchFamily="82" charset="0"/>
                <a:cs typeface="Times New Roman" pitchFamily="18" charset="0"/>
              </a:endParaRPr>
            </a:p>
          </p:txBody>
        </p:sp>
      </p:grpSp>
    </p:spTree>
  </p:cSld>
  <p:clrMapOvr>
    <a:masterClrMapping/>
  </p:clrMapOvr>
  <p:transition>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0" y="-24"/>
            <a:ext cx="9144000" cy="928694"/>
            <a:chOff x="0" y="77209"/>
            <a:chExt cx="9144000" cy="1141920"/>
          </a:xfrm>
          <a:scene3d>
            <a:camera prst="orthographicFront"/>
            <a:lightRig rig="threePt" dir="t">
              <a:rot lat="0" lon="0" rev="7500000"/>
            </a:lightRig>
          </a:scene3d>
        </p:grpSpPr>
        <p:sp>
          <p:nvSpPr>
            <p:cNvPr id="6" name="Rounded Rectangle 5"/>
            <p:cNvSpPr/>
            <p:nvPr/>
          </p:nvSpPr>
          <p:spPr>
            <a:xfrm>
              <a:off x="0" y="77209"/>
              <a:ext cx="9144000" cy="1141920"/>
            </a:xfrm>
            <a:prstGeom prst="roundRect">
              <a:avLst/>
            </a:prstGeom>
            <a:sp3d prstMaterial="plastic">
              <a:bevelT w="127000" h="25400" prst="relaxedInset"/>
            </a:sp3d>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7" name="Rounded Rectangle 4"/>
            <p:cNvSpPr/>
            <p:nvPr/>
          </p:nvSpPr>
          <p:spPr>
            <a:xfrm>
              <a:off x="55744" y="209082"/>
              <a:ext cx="9032512" cy="720667"/>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37160" tIns="137160" rIns="137160" bIns="137160" numCol="1" spcCol="1270" anchor="ctr" anchorCtr="0">
              <a:noAutofit/>
            </a:bodyPr>
            <a:lstStyle/>
            <a:p>
              <a:pPr lvl="0" algn="l" defTabSz="1600200">
                <a:lnSpc>
                  <a:spcPct val="90000"/>
                </a:lnSpc>
                <a:spcBef>
                  <a:spcPct val="0"/>
                </a:spcBef>
                <a:spcAft>
                  <a:spcPct val="35000"/>
                </a:spcAft>
              </a:pPr>
              <a:r>
                <a:rPr lang="en-US" sz="3600" kern="1200" dirty="0" smtClean="0">
                  <a:latin typeface="Times New Roman" pitchFamily="18" charset="0"/>
                  <a:cs typeface="Times New Roman" pitchFamily="18" charset="0"/>
                </a:rPr>
                <a:t>                          </a:t>
              </a:r>
              <a:r>
                <a:rPr lang="en-US" sz="3600" kern="1200" dirty="0" smtClean="0">
                  <a:latin typeface="Showcard Gothic" pitchFamily="82" charset="0"/>
                  <a:cs typeface="Times New Roman" pitchFamily="18" charset="0"/>
                </a:rPr>
                <a:t>Advance tax</a:t>
              </a:r>
              <a:endParaRPr lang="en-US" sz="3600" kern="1200" dirty="0">
                <a:latin typeface="Showcard Gothic" pitchFamily="82" charset="0"/>
                <a:cs typeface="Times New Roman" pitchFamily="18" charset="0"/>
              </a:endParaRPr>
            </a:p>
          </p:txBody>
        </p:sp>
      </p:grpSp>
      <p:graphicFrame>
        <p:nvGraphicFramePr>
          <p:cNvPr id="8" name="Table 7"/>
          <p:cNvGraphicFramePr>
            <a:graphicFrameLocks noGrp="1"/>
          </p:cNvGraphicFramePr>
          <p:nvPr/>
        </p:nvGraphicFramePr>
        <p:xfrm>
          <a:off x="71406" y="4000504"/>
          <a:ext cx="8929717" cy="2658585"/>
        </p:xfrm>
        <a:graphic>
          <a:graphicData uri="http://schemas.openxmlformats.org/drawingml/2006/table">
            <a:tbl>
              <a:tblPr>
                <a:tableStyleId>{284E427A-3D55-4303-BF80-6455036E1DE7}</a:tableStyleId>
              </a:tblPr>
              <a:tblGrid>
                <a:gridCol w="2994257"/>
                <a:gridCol w="2994257"/>
                <a:gridCol w="2941203"/>
              </a:tblGrid>
              <a:tr h="458892">
                <a:tc gridSpan="3">
                  <a:txBody>
                    <a:bodyPr/>
                    <a:lstStyle/>
                    <a:p>
                      <a:pPr algn="ctr">
                        <a:lnSpc>
                          <a:spcPct val="115000"/>
                        </a:lnSpc>
                        <a:spcAft>
                          <a:spcPts val="0"/>
                        </a:spcAft>
                      </a:pPr>
                      <a:r>
                        <a:rPr lang="en-US" sz="1400" dirty="0">
                          <a:latin typeface="Times New Roman" pitchFamily="18" charset="0"/>
                          <a:cs typeface="Times New Roman" pitchFamily="18" charset="0"/>
                        </a:rPr>
                        <a:t>PAYMENT OF ADVANCE TAX</a:t>
                      </a:r>
                      <a:endParaRPr lang="en-US" sz="1400" dirty="0">
                        <a:latin typeface="Times New Roman" pitchFamily="18" charset="0"/>
                        <a:ea typeface="Times New Roman"/>
                        <a:cs typeface="Times New Roman" pitchFamily="18" charset="0"/>
                      </a:endParaRPr>
                    </a:p>
                  </a:txBody>
                  <a:tcPr marL="63969" marR="63969" marT="0" marB="0" anchor="ctr"/>
                </a:tc>
                <a:tc hMerge="1">
                  <a:txBody>
                    <a:bodyPr/>
                    <a:lstStyle/>
                    <a:p>
                      <a:endParaRPr lang="en-US"/>
                    </a:p>
                  </a:txBody>
                  <a:tcPr/>
                </a:tc>
                <a:tc hMerge="1">
                  <a:txBody>
                    <a:bodyPr/>
                    <a:lstStyle/>
                    <a:p>
                      <a:endParaRPr lang="en-US"/>
                    </a:p>
                  </a:txBody>
                  <a:tcPr/>
                </a:tc>
              </a:tr>
              <a:tr h="375761">
                <a:tc rowSpan="2">
                  <a:txBody>
                    <a:bodyPr/>
                    <a:lstStyle/>
                    <a:p>
                      <a:pPr algn="ctr">
                        <a:lnSpc>
                          <a:spcPct val="115000"/>
                        </a:lnSpc>
                        <a:spcAft>
                          <a:spcPts val="0"/>
                        </a:spcAft>
                      </a:pPr>
                      <a:r>
                        <a:rPr lang="en-US" sz="1400">
                          <a:latin typeface="Times New Roman" pitchFamily="18" charset="0"/>
                          <a:cs typeface="Times New Roman" pitchFamily="18" charset="0"/>
                        </a:rPr>
                        <a:t>Due Date for Payment</a:t>
                      </a:r>
                      <a:endParaRPr lang="en-US" sz="1400">
                        <a:latin typeface="Times New Roman" pitchFamily="18" charset="0"/>
                        <a:ea typeface="Times New Roman"/>
                        <a:cs typeface="Times New Roman" pitchFamily="18" charset="0"/>
                      </a:endParaRPr>
                    </a:p>
                  </a:txBody>
                  <a:tcPr marL="63969" marR="63969" marT="0" marB="0" anchor="ctr"/>
                </a:tc>
                <a:tc gridSpan="2">
                  <a:txBody>
                    <a:bodyPr/>
                    <a:lstStyle/>
                    <a:p>
                      <a:pPr algn="ctr">
                        <a:lnSpc>
                          <a:spcPct val="115000"/>
                        </a:lnSpc>
                        <a:spcAft>
                          <a:spcPts val="0"/>
                        </a:spcAft>
                      </a:pPr>
                      <a:r>
                        <a:rPr lang="en-US" sz="1400" dirty="0">
                          <a:latin typeface="Times New Roman" pitchFamily="18" charset="0"/>
                          <a:cs typeface="Times New Roman" pitchFamily="18" charset="0"/>
                        </a:rPr>
                        <a:t>Advance tax amount to be paid till date</a:t>
                      </a:r>
                      <a:endParaRPr lang="en-US" sz="1400" dirty="0">
                        <a:latin typeface="Times New Roman" pitchFamily="18" charset="0"/>
                        <a:ea typeface="Times New Roman"/>
                        <a:cs typeface="Times New Roman" pitchFamily="18" charset="0"/>
                      </a:endParaRPr>
                    </a:p>
                  </a:txBody>
                  <a:tcPr marL="63969" marR="63969" marT="0" marB="0" anchor="ctr"/>
                </a:tc>
                <a:tc hMerge="1">
                  <a:txBody>
                    <a:bodyPr/>
                    <a:lstStyle/>
                    <a:p>
                      <a:endParaRPr lang="en-US"/>
                    </a:p>
                  </a:txBody>
                  <a:tcPr/>
                </a:tc>
              </a:tr>
              <a:tr h="375761">
                <a:tc vMerge="1">
                  <a:txBody>
                    <a:bodyPr/>
                    <a:lstStyle/>
                    <a:p>
                      <a:endParaRPr lang="en-US"/>
                    </a:p>
                  </a:txBody>
                  <a:tcPr/>
                </a:tc>
                <a:tc>
                  <a:txBody>
                    <a:bodyPr/>
                    <a:lstStyle/>
                    <a:p>
                      <a:pPr algn="ctr">
                        <a:lnSpc>
                          <a:spcPct val="115000"/>
                        </a:lnSpc>
                        <a:spcAft>
                          <a:spcPts val="0"/>
                        </a:spcAft>
                      </a:pPr>
                      <a:r>
                        <a:rPr lang="en-US" sz="1400">
                          <a:latin typeface="Times New Roman" pitchFamily="18" charset="0"/>
                          <a:cs typeface="Times New Roman" pitchFamily="18" charset="0"/>
                        </a:rPr>
                        <a:t>(Other than Company)</a:t>
                      </a:r>
                      <a:endParaRPr lang="en-US" sz="1400">
                        <a:latin typeface="Times New Roman" pitchFamily="18" charset="0"/>
                        <a:ea typeface="Times New Roman"/>
                        <a:cs typeface="Times New Roman" pitchFamily="18" charset="0"/>
                      </a:endParaRPr>
                    </a:p>
                  </a:txBody>
                  <a:tcPr marL="63969" marR="63969" marT="0" marB="0" anchor="ctr"/>
                </a:tc>
                <a:tc>
                  <a:txBody>
                    <a:bodyPr/>
                    <a:lstStyle/>
                    <a:p>
                      <a:pPr algn="ctr">
                        <a:lnSpc>
                          <a:spcPct val="115000"/>
                        </a:lnSpc>
                        <a:spcAft>
                          <a:spcPts val="0"/>
                        </a:spcAft>
                      </a:pPr>
                      <a:r>
                        <a:rPr lang="en-US" sz="1400">
                          <a:latin typeface="Times New Roman" pitchFamily="18" charset="0"/>
                          <a:cs typeface="Times New Roman" pitchFamily="18" charset="0"/>
                        </a:rPr>
                        <a:t>(Company)</a:t>
                      </a:r>
                      <a:endParaRPr lang="en-US" sz="1400">
                        <a:latin typeface="Times New Roman" pitchFamily="18" charset="0"/>
                        <a:ea typeface="Times New Roman"/>
                        <a:cs typeface="Times New Roman" pitchFamily="18" charset="0"/>
                      </a:endParaRPr>
                    </a:p>
                  </a:txBody>
                  <a:tcPr marL="63969" marR="63969" marT="0" marB="0" anchor="ctr"/>
                </a:tc>
              </a:tr>
              <a:tr h="357470">
                <a:tc>
                  <a:txBody>
                    <a:bodyPr/>
                    <a:lstStyle/>
                    <a:p>
                      <a:pPr algn="ctr">
                        <a:lnSpc>
                          <a:spcPct val="115000"/>
                        </a:lnSpc>
                        <a:spcAft>
                          <a:spcPts val="0"/>
                        </a:spcAft>
                      </a:pPr>
                      <a:r>
                        <a:rPr lang="en-US" sz="1400" dirty="0" smtClean="0">
                          <a:latin typeface="Times New Roman" pitchFamily="18" charset="0"/>
                          <a:cs typeface="Times New Roman" pitchFamily="18" charset="0"/>
                        </a:rPr>
                        <a:t>15/06/2014.</a:t>
                      </a:r>
                      <a:endParaRPr lang="en-US" sz="1400" dirty="0">
                        <a:latin typeface="Times New Roman" pitchFamily="18" charset="0"/>
                        <a:ea typeface="Times New Roman"/>
                        <a:cs typeface="Times New Roman" pitchFamily="18" charset="0"/>
                      </a:endParaRPr>
                    </a:p>
                  </a:txBody>
                  <a:tcPr marL="63969" marR="63969" marT="0" marB="0" anchor="ctr"/>
                </a:tc>
                <a:tc>
                  <a:txBody>
                    <a:bodyPr/>
                    <a:lstStyle/>
                    <a:p>
                      <a:pPr algn="ctr">
                        <a:lnSpc>
                          <a:spcPct val="115000"/>
                        </a:lnSpc>
                        <a:spcAft>
                          <a:spcPts val="0"/>
                        </a:spcAft>
                      </a:pPr>
                      <a:r>
                        <a:rPr lang="en-US" sz="1400">
                          <a:latin typeface="Times New Roman" pitchFamily="18" charset="0"/>
                          <a:cs typeface="Times New Roman" pitchFamily="18" charset="0"/>
                        </a:rPr>
                        <a:t>NIL</a:t>
                      </a:r>
                      <a:endParaRPr lang="en-US" sz="1400">
                        <a:latin typeface="Times New Roman" pitchFamily="18" charset="0"/>
                        <a:ea typeface="Times New Roman"/>
                        <a:cs typeface="Times New Roman" pitchFamily="18" charset="0"/>
                      </a:endParaRPr>
                    </a:p>
                  </a:txBody>
                  <a:tcPr marL="63969" marR="63969" marT="0" marB="0" anchor="ctr"/>
                </a:tc>
                <a:tc>
                  <a:txBody>
                    <a:bodyPr/>
                    <a:lstStyle/>
                    <a:p>
                      <a:pPr algn="ctr">
                        <a:lnSpc>
                          <a:spcPct val="115000"/>
                        </a:lnSpc>
                        <a:spcAft>
                          <a:spcPts val="0"/>
                        </a:spcAft>
                      </a:pPr>
                      <a:r>
                        <a:rPr lang="en-US" sz="1400">
                          <a:latin typeface="Times New Roman" pitchFamily="18" charset="0"/>
                          <a:cs typeface="Times New Roman" pitchFamily="18" charset="0"/>
                        </a:rPr>
                        <a:t>15% of assessed tax</a:t>
                      </a:r>
                      <a:endParaRPr lang="en-US" sz="1400">
                        <a:latin typeface="Times New Roman" pitchFamily="18" charset="0"/>
                        <a:ea typeface="Times New Roman"/>
                        <a:cs typeface="Times New Roman" pitchFamily="18" charset="0"/>
                      </a:endParaRPr>
                    </a:p>
                  </a:txBody>
                  <a:tcPr marL="63969" marR="63969" marT="0" marB="0" anchor="ctr"/>
                </a:tc>
              </a:tr>
              <a:tr h="357470">
                <a:tc>
                  <a:txBody>
                    <a:bodyPr/>
                    <a:lstStyle/>
                    <a:p>
                      <a:pPr algn="ctr">
                        <a:lnSpc>
                          <a:spcPct val="115000"/>
                        </a:lnSpc>
                        <a:spcAft>
                          <a:spcPts val="0"/>
                        </a:spcAft>
                      </a:pPr>
                      <a:r>
                        <a:rPr lang="en-US" sz="1400" dirty="0" smtClean="0">
                          <a:latin typeface="Times New Roman" pitchFamily="18" charset="0"/>
                          <a:cs typeface="Times New Roman" pitchFamily="18" charset="0"/>
                        </a:rPr>
                        <a:t>15/09/2014.</a:t>
                      </a:r>
                      <a:endParaRPr lang="en-US" sz="1400" dirty="0">
                        <a:latin typeface="Times New Roman" pitchFamily="18" charset="0"/>
                        <a:ea typeface="Times New Roman"/>
                        <a:cs typeface="Times New Roman" pitchFamily="18" charset="0"/>
                      </a:endParaRPr>
                    </a:p>
                  </a:txBody>
                  <a:tcPr marL="63969" marR="63969" marT="0" marB="0" anchor="ctr"/>
                </a:tc>
                <a:tc>
                  <a:txBody>
                    <a:bodyPr/>
                    <a:lstStyle/>
                    <a:p>
                      <a:pPr algn="ctr">
                        <a:lnSpc>
                          <a:spcPct val="115000"/>
                        </a:lnSpc>
                        <a:spcAft>
                          <a:spcPts val="0"/>
                        </a:spcAft>
                      </a:pPr>
                      <a:r>
                        <a:rPr lang="en-US" sz="1400">
                          <a:latin typeface="Times New Roman" pitchFamily="18" charset="0"/>
                          <a:cs typeface="Times New Roman" pitchFamily="18" charset="0"/>
                        </a:rPr>
                        <a:t>30% of assessed tax</a:t>
                      </a:r>
                      <a:endParaRPr lang="en-US" sz="1400">
                        <a:latin typeface="Times New Roman" pitchFamily="18" charset="0"/>
                        <a:ea typeface="Times New Roman"/>
                        <a:cs typeface="Times New Roman" pitchFamily="18" charset="0"/>
                      </a:endParaRPr>
                    </a:p>
                  </a:txBody>
                  <a:tcPr marL="63969" marR="63969" marT="0" marB="0" anchor="ctr"/>
                </a:tc>
                <a:tc>
                  <a:txBody>
                    <a:bodyPr/>
                    <a:lstStyle/>
                    <a:p>
                      <a:pPr algn="ctr">
                        <a:lnSpc>
                          <a:spcPct val="115000"/>
                        </a:lnSpc>
                        <a:spcAft>
                          <a:spcPts val="0"/>
                        </a:spcAft>
                      </a:pPr>
                      <a:r>
                        <a:rPr lang="en-US" sz="1400">
                          <a:latin typeface="Times New Roman" pitchFamily="18" charset="0"/>
                          <a:cs typeface="Times New Roman" pitchFamily="18" charset="0"/>
                        </a:rPr>
                        <a:t>45% of assessed tax</a:t>
                      </a:r>
                      <a:endParaRPr lang="en-US" sz="1400">
                        <a:latin typeface="Times New Roman" pitchFamily="18" charset="0"/>
                        <a:ea typeface="Times New Roman"/>
                        <a:cs typeface="Times New Roman" pitchFamily="18" charset="0"/>
                      </a:endParaRPr>
                    </a:p>
                  </a:txBody>
                  <a:tcPr marL="63969" marR="63969" marT="0" marB="0" anchor="ctr"/>
                </a:tc>
              </a:tr>
              <a:tr h="357470">
                <a:tc>
                  <a:txBody>
                    <a:bodyPr/>
                    <a:lstStyle/>
                    <a:p>
                      <a:pPr algn="ctr">
                        <a:lnSpc>
                          <a:spcPct val="115000"/>
                        </a:lnSpc>
                        <a:spcAft>
                          <a:spcPts val="0"/>
                        </a:spcAft>
                      </a:pPr>
                      <a:r>
                        <a:rPr lang="en-US" sz="1400" dirty="0" smtClean="0">
                          <a:latin typeface="Times New Roman" pitchFamily="18" charset="0"/>
                          <a:cs typeface="Times New Roman" pitchFamily="18" charset="0"/>
                        </a:rPr>
                        <a:t>15/12/2014.</a:t>
                      </a:r>
                      <a:endParaRPr lang="en-US" sz="1400" dirty="0">
                        <a:latin typeface="Times New Roman" pitchFamily="18" charset="0"/>
                        <a:ea typeface="Times New Roman"/>
                        <a:cs typeface="Times New Roman" pitchFamily="18" charset="0"/>
                      </a:endParaRPr>
                    </a:p>
                  </a:txBody>
                  <a:tcPr marL="63969" marR="63969" marT="0" marB="0" anchor="ctr"/>
                </a:tc>
                <a:tc>
                  <a:txBody>
                    <a:bodyPr/>
                    <a:lstStyle/>
                    <a:p>
                      <a:pPr algn="ctr">
                        <a:lnSpc>
                          <a:spcPct val="115000"/>
                        </a:lnSpc>
                        <a:spcAft>
                          <a:spcPts val="0"/>
                        </a:spcAft>
                      </a:pPr>
                      <a:r>
                        <a:rPr lang="en-US" sz="1400" dirty="0">
                          <a:latin typeface="Times New Roman" pitchFamily="18" charset="0"/>
                          <a:cs typeface="Times New Roman" pitchFamily="18" charset="0"/>
                        </a:rPr>
                        <a:t>60% of assessed tax</a:t>
                      </a:r>
                      <a:endParaRPr lang="en-US" sz="1400" dirty="0">
                        <a:latin typeface="Times New Roman" pitchFamily="18" charset="0"/>
                        <a:ea typeface="Times New Roman"/>
                        <a:cs typeface="Times New Roman" pitchFamily="18" charset="0"/>
                      </a:endParaRPr>
                    </a:p>
                  </a:txBody>
                  <a:tcPr marL="63969" marR="63969" marT="0" marB="0" anchor="ctr"/>
                </a:tc>
                <a:tc>
                  <a:txBody>
                    <a:bodyPr/>
                    <a:lstStyle/>
                    <a:p>
                      <a:pPr algn="ctr">
                        <a:lnSpc>
                          <a:spcPct val="115000"/>
                        </a:lnSpc>
                        <a:spcAft>
                          <a:spcPts val="0"/>
                        </a:spcAft>
                      </a:pPr>
                      <a:r>
                        <a:rPr lang="en-US" sz="1400">
                          <a:latin typeface="Times New Roman" pitchFamily="18" charset="0"/>
                          <a:cs typeface="Times New Roman" pitchFamily="18" charset="0"/>
                        </a:rPr>
                        <a:t>75% of assessed tax</a:t>
                      </a:r>
                      <a:endParaRPr lang="en-US" sz="1400">
                        <a:latin typeface="Times New Roman" pitchFamily="18" charset="0"/>
                        <a:ea typeface="Times New Roman"/>
                        <a:cs typeface="Times New Roman" pitchFamily="18" charset="0"/>
                      </a:endParaRPr>
                    </a:p>
                  </a:txBody>
                  <a:tcPr marL="63969" marR="63969" marT="0" marB="0" anchor="ctr"/>
                </a:tc>
              </a:tr>
              <a:tr h="375761">
                <a:tc>
                  <a:txBody>
                    <a:bodyPr/>
                    <a:lstStyle/>
                    <a:p>
                      <a:pPr algn="ctr">
                        <a:lnSpc>
                          <a:spcPct val="115000"/>
                        </a:lnSpc>
                        <a:spcAft>
                          <a:spcPts val="0"/>
                        </a:spcAft>
                      </a:pPr>
                      <a:r>
                        <a:rPr lang="en-US" sz="1400" dirty="0" smtClean="0">
                          <a:latin typeface="Times New Roman" pitchFamily="18" charset="0"/>
                          <a:cs typeface="Times New Roman" pitchFamily="18" charset="0"/>
                        </a:rPr>
                        <a:t>15/03/2015.</a:t>
                      </a:r>
                      <a:endParaRPr lang="en-US" sz="1400" dirty="0">
                        <a:latin typeface="Times New Roman" pitchFamily="18" charset="0"/>
                        <a:ea typeface="Times New Roman"/>
                        <a:cs typeface="Times New Roman" pitchFamily="18" charset="0"/>
                      </a:endParaRPr>
                    </a:p>
                  </a:txBody>
                  <a:tcPr marL="63969" marR="63969" marT="0" marB="0" anchor="ctr"/>
                </a:tc>
                <a:tc>
                  <a:txBody>
                    <a:bodyPr/>
                    <a:lstStyle/>
                    <a:p>
                      <a:pPr algn="ctr">
                        <a:lnSpc>
                          <a:spcPct val="115000"/>
                        </a:lnSpc>
                        <a:spcAft>
                          <a:spcPts val="0"/>
                        </a:spcAft>
                      </a:pPr>
                      <a:r>
                        <a:rPr lang="en-US" sz="1400">
                          <a:latin typeface="Times New Roman" pitchFamily="18" charset="0"/>
                          <a:cs typeface="Times New Roman" pitchFamily="18" charset="0"/>
                        </a:rPr>
                        <a:t>100% of assessed tax</a:t>
                      </a:r>
                      <a:endParaRPr lang="en-US" sz="1400">
                        <a:latin typeface="Times New Roman" pitchFamily="18" charset="0"/>
                        <a:ea typeface="Times New Roman"/>
                        <a:cs typeface="Times New Roman" pitchFamily="18" charset="0"/>
                      </a:endParaRPr>
                    </a:p>
                  </a:txBody>
                  <a:tcPr marL="63969" marR="63969" marT="0" marB="0" anchor="ctr"/>
                </a:tc>
                <a:tc>
                  <a:txBody>
                    <a:bodyPr/>
                    <a:lstStyle/>
                    <a:p>
                      <a:pPr algn="ctr">
                        <a:lnSpc>
                          <a:spcPct val="115000"/>
                        </a:lnSpc>
                        <a:spcAft>
                          <a:spcPts val="0"/>
                        </a:spcAft>
                      </a:pPr>
                      <a:r>
                        <a:rPr lang="en-US" sz="1400" dirty="0">
                          <a:latin typeface="Times New Roman" pitchFamily="18" charset="0"/>
                          <a:cs typeface="Times New Roman" pitchFamily="18" charset="0"/>
                        </a:rPr>
                        <a:t>100% of assessed tax</a:t>
                      </a:r>
                      <a:endParaRPr lang="en-US" sz="1400" dirty="0">
                        <a:latin typeface="Times New Roman" pitchFamily="18" charset="0"/>
                        <a:ea typeface="Times New Roman"/>
                        <a:cs typeface="Times New Roman" pitchFamily="18" charset="0"/>
                      </a:endParaRPr>
                    </a:p>
                  </a:txBody>
                  <a:tcPr marL="63969" marR="63969" marT="0" marB="0" anchor="ctr"/>
                </a:tc>
              </a:tr>
            </a:tbl>
          </a:graphicData>
        </a:graphic>
      </p:graphicFrame>
      <p:sp>
        <p:nvSpPr>
          <p:cNvPr id="9" name="Rectangle 8"/>
          <p:cNvSpPr/>
          <p:nvPr/>
        </p:nvSpPr>
        <p:spPr>
          <a:xfrm>
            <a:off x="285720" y="1000108"/>
            <a:ext cx="8572560" cy="2862322"/>
          </a:xfrm>
          <a:prstGeom prst="rect">
            <a:avLst/>
          </a:prstGeom>
        </p:spPr>
        <p:txBody>
          <a:bodyPr wrap="square">
            <a:spAutoFit/>
          </a:bodyPr>
          <a:lstStyle/>
          <a:p>
            <a:pPr>
              <a:buFont typeface="Wingdings" pitchFamily="2" charset="2"/>
              <a:buChar char="ü"/>
            </a:pPr>
            <a:r>
              <a:rPr lang="en-US" sz="2000" dirty="0" smtClean="0">
                <a:solidFill>
                  <a:srgbClr val="C00000"/>
                </a:solidFill>
                <a:latin typeface="Times New Roman" pitchFamily="18" charset="0"/>
              </a:rPr>
              <a:t>Tax is Paid in Advance when Tax Liability is More than 10,000.</a:t>
            </a:r>
          </a:p>
          <a:p>
            <a:endParaRPr lang="en-US" sz="2000" dirty="0" smtClean="0">
              <a:solidFill>
                <a:srgbClr val="C00000"/>
              </a:solidFill>
              <a:latin typeface="Times New Roman" pitchFamily="18" charset="0"/>
            </a:endParaRPr>
          </a:p>
          <a:p>
            <a:pPr>
              <a:buFont typeface="Wingdings" pitchFamily="2" charset="2"/>
              <a:buChar char="ü"/>
            </a:pPr>
            <a:r>
              <a:rPr lang="en-US" sz="2000" dirty="0" smtClean="0">
                <a:solidFill>
                  <a:srgbClr val="C00000"/>
                </a:solidFill>
                <a:latin typeface="Times New Roman" pitchFamily="18" charset="0"/>
              </a:rPr>
              <a:t>Advance Tax is Paid in the Previous Year Itself, Thus the Tax is Paid in the year of Earning Income Itself</a:t>
            </a:r>
          </a:p>
          <a:p>
            <a:endParaRPr lang="en-US" sz="2000" dirty="0" smtClean="0">
              <a:solidFill>
                <a:srgbClr val="C00000"/>
              </a:solidFill>
              <a:latin typeface="Times New Roman" pitchFamily="18" charset="0"/>
            </a:endParaRPr>
          </a:p>
          <a:p>
            <a:pPr>
              <a:buFont typeface="Wingdings" pitchFamily="2" charset="2"/>
              <a:buChar char="ü"/>
            </a:pPr>
            <a:r>
              <a:rPr lang="en-US" sz="2000" dirty="0" smtClean="0">
                <a:solidFill>
                  <a:srgbClr val="C00000"/>
                </a:solidFill>
                <a:latin typeface="Times New Roman" pitchFamily="18" charset="0"/>
              </a:rPr>
              <a:t>The Tax is Paid as income is earned</a:t>
            </a:r>
          </a:p>
          <a:p>
            <a:endParaRPr lang="en-US" sz="2000" dirty="0" smtClean="0">
              <a:solidFill>
                <a:srgbClr val="C00000"/>
              </a:solidFill>
              <a:latin typeface="Times New Roman" pitchFamily="18" charset="0"/>
            </a:endParaRPr>
          </a:p>
          <a:p>
            <a:pPr>
              <a:buFont typeface="Wingdings" pitchFamily="2" charset="2"/>
              <a:buChar char="ü"/>
            </a:pPr>
            <a:r>
              <a:rPr lang="en-US" sz="2000" dirty="0" smtClean="0">
                <a:solidFill>
                  <a:srgbClr val="C00000"/>
                </a:solidFill>
                <a:latin typeface="Times New Roman" pitchFamily="18" charset="0"/>
              </a:rPr>
              <a:t>This Scheme of Advance Payment of Tax is also Called as </a:t>
            </a:r>
            <a:r>
              <a:rPr lang="en-US" sz="2000" i="1" dirty="0" smtClean="0">
                <a:solidFill>
                  <a:srgbClr val="C00000"/>
                </a:solidFill>
                <a:latin typeface="Times New Roman" pitchFamily="18" charset="0"/>
              </a:rPr>
              <a:t>Pay as you earn income</a:t>
            </a:r>
            <a:endParaRPr lang="en-US" sz="2000" dirty="0" smtClean="0">
              <a:solidFill>
                <a:srgbClr val="C00000"/>
              </a:solidFill>
              <a:latin typeface="Times New Roman" pitchFamily="18" charset="0"/>
            </a:endParaRPr>
          </a:p>
        </p:txBody>
      </p:sp>
    </p:spTree>
  </p:cSld>
  <p:clrMapOvr>
    <a:masterClrMapping/>
  </p:clrMapOvr>
  <p:transition>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p:cNvGraphicFramePr/>
          <p:nvPr/>
        </p:nvGraphicFramePr>
        <p:xfrm>
          <a:off x="214282" y="214290"/>
          <a:ext cx="8643998" cy="664371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0" y="-24"/>
            <a:ext cx="9144000" cy="928694"/>
            <a:chOff x="0" y="77209"/>
            <a:chExt cx="9144000" cy="1141920"/>
          </a:xfrm>
          <a:scene3d>
            <a:camera prst="orthographicFront"/>
            <a:lightRig rig="threePt" dir="t">
              <a:rot lat="0" lon="0" rev="7500000"/>
            </a:lightRig>
          </a:scene3d>
        </p:grpSpPr>
        <p:sp>
          <p:nvSpPr>
            <p:cNvPr id="5" name="Rounded Rectangle 4"/>
            <p:cNvSpPr/>
            <p:nvPr/>
          </p:nvSpPr>
          <p:spPr>
            <a:xfrm>
              <a:off x="0" y="77209"/>
              <a:ext cx="9144000" cy="1141920"/>
            </a:xfrm>
            <a:prstGeom prst="roundRect">
              <a:avLst/>
            </a:prstGeom>
            <a:sp3d prstMaterial="plastic">
              <a:bevelT w="127000" h="25400" prst="relaxedInset"/>
            </a:sp3d>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6" name="Rounded Rectangle 4"/>
            <p:cNvSpPr/>
            <p:nvPr/>
          </p:nvSpPr>
          <p:spPr>
            <a:xfrm>
              <a:off x="55744" y="209082"/>
              <a:ext cx="9032512" cy="720667"/>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37160" tIns="137160" rIns="137160" bIns="137160" numCol="1" spcCol="1270" anchor="ctr" anchorCtr="0">
              <a:noAutofit/>
            </a:bodyPr>
            <a:lstStyle/>
            <a:p>
              <a:pPr lvl="0" algn="l" defTabSz="1600200">
                <a:lnSpc>
                  <a:spcPct val="90000"/>
                </a:lnSpc>
                <a:spcBef>
                  <a:spcPct val="0"/>
                </a:spcBef>
                <a:spcAft>
                  <a:spcPct val="35000"/>
                </a:spcAft>
              </a:pPr>
              <a:r>
                <a:rPr lang="en-US" sz="3600" kern="1200" dirty="0" smtClean="0">
                  <a:latin typeface="Times New Roman" pitchFamily="18" charset="0"/>
                  <a:cs typeface="Times New Roman" pitchFamily="18" charset="0"/>
                </a:rPr>
                <a:t>            </a:t>
              </a:r>
              <a:r>
                <a:rPr lang="en-US" sz="3600" kern="1200" dirty="0" smtClean="0">
                  <a:latin typeface="Showcard Gothic" pitchFamily="82" charset="0"/>
                  <a:cs typeface="Times New Roman" pitchFamily="18" charset="0"/>
                </a:rPr>
                <a:t>Tax deduct at Sources (</a:t>
              </a:r>
              <a:r>
                <a:rPr lang="en-US" sz="3600" kern="1200" dirty="0" err="1" smtClean="0">
                  <a:latin typeface="Showcard Gothic" pitchFamily="82" charset="0"/>
                  <a:cs typeface="Times New Roman" pitchFamily="18" charset="0"/>
                </a:rPr>
                <a:t>tds</a:t>
              </a:r>
              <a:r>
                <a:rPr lang="en-US" sz="3600" kern="1200" dirty="0" smtClean="0">
                  <a:latin typeface="Showcard Gothic" pitchFamily="82" charset="0"/>
                  <a:cs typeface="Times New Roman" pitchFamily="18" charset="0"/>
                </a:rPr>
                <a:t>)</a:t>
              </a:r>
              <a:endParaRPr lang="en-US" sz="3600" kern="1200" dirty="0">
                <a:latin typeface="Showcard Gothic" pitchFamily="82" charset="0"/>
                <a:cs typeface="Times New Roman" pitchFamily="18" charset="0"/>
              </a:endParaRPr>
            </a:p>
          </p:txBody>
        </p:sp>
      </p:grpSp>
      <p:sp>
        <p:nvSpPr>
          <p:cNvPr id="8" name="Rectangle 7"/>
          <p:cNvSpPr/>
          <p:nvPr/>
        </p:nvSpPr>
        <p:spPr>
          <a:xfrm>
            <a:off x="0" y="948690"/>
            <a:ext cx="8858280" cy="5909310"/>
          </a:xfrm>
          <a:prstGeom prst="rect">
            <a:avLst/>
          </a:prstGeom>
        </p:spPr>
        <p:txBody>
          <a:bodyPr wrap="square">
            <a:spAutoFit/>
          </a:bodyPr>
          <a:lstStyle/>
          <a:p>
            <a:pPr>
              <a:buFont typeface="Wingdings" pitchFamily="2" charset="2"/>
              <a:buChar char="ü"/>
            </a:pPr>
            <a:r>
              <a:rPr lang="en-US" dirty="0" smtClean="0">
                <a:solidFill>
                  <a:srgbClr val="C00000"/>
                </a:solidFill>
                <a:latin typeface="Times New Roman" pitchFamily="18" charset="0"/>
                <a:cs typeface="Times New Roman" pitchFamily="18" charset="0"/>
              </a:rPr>
              <a:t>TDS is one of the modes of collection of taxes, by which a certain percentage of amounts are deducted by a person at the time of making/crediting certain specific nature of payment to the other person and deducted amount is remitted to the Government account.</a:t>
            </a:r>
          </a:p>
          <a:p>
            <a:pPr>
              <a:buFont typeface="Wingdings" pitchFamily="2" charset="2"/>
              <a:buChar char="ü"/>
            </a:pPr>
            <a:endParaRPr lang="en-US" dirty="0" smtClean="0">
              <a:solidFill>
                <a:srgbClr val="C00000"/>
              </a:solidFill>
              <a:latin typeface="Times New Roman" pitchFamily="18" charset="0"/>
              <a:cs typeface="Times New Roman" pitchFamily="18" charset="0"/>
            </a:endParaRPr>
          </a:p>
          <a:p>
            <a:pPr>
              <a:buFont typeface="Wingdings" pitchFamily="2" charset="2"/>
              <a:buChar char="ü"/>
            </a:pPr>
            <a:r>
              <a:rPr lang="en-US" dirty="0" smtClean="0">
                <a:solidFill>
                  <a:srgbClr val="C00000"/>
                </a:solidFill>
                <a:latin typeface="Times New Roman" pitchFamily="18" charset="0"/>
                <a:cs typeface="Times New Roman" pitchFamily="18" charset="0"/>
              </a:rPr>
              <a:t>The concept of TDS envisages the principle of "pay as you earn".</a:t>
            </a:r>
          </a:p>
          <a:p>
            <a:pPr>
              <a:buFont typeface="Wingdings" pitchFamily="2" charset="2"/>
              <a:buChar char="ü"/>
            </a:pPr>
            <a:endParaRPr lang="en-US" dirty="0" smtClean="0">
              <a:solidFill>
                <a:srgbClr val="C00000"/>
              </a:solidFill>
              <a:latin typeface="Times New Roman" pitchFamily="18" charset="0"/>
              <a:cs typeface="Times New Roman" pitchFamily="18" charset="0"/>
            </a:endParaRPr>
          </a:p>
          <a:p>
            <a:pPr>
              <a:buFont typeface="Wingdings" pitchFamily="2" charset="2"/>
              <a:buChar char="ü"/>
            </a:pPr>
            <a:r>
              <a:rPr lang="en-US" dirty="0" smtClean="0">
                <a:solidFill>
                  <a:srgbClr val="C00000"/>
                </a:solidFill>
                <a:latin typeface="Times New Roman" pitchFamily="18" charset="0"/>
                <a:cs typeface="Times New Roman" pitchFamily="18" charset="0"/>
              </a:rPr>
              <a:t>It facilitates sharing of responsibility of tax collection between the </a:t>
            </a:r>
            <a:r>
              <a:rPr lang="en-US" dirty="0" err="1" smtClean="0">
                <a:solidFill>
                  <a:srgbClr val="C00000"/>
                </a:solidFill>
                <a:latin typeface="Times New Roman" pitchFamily="18" charset="0"/>
                <a:cs typeface="Times New Roman" pitchFamily="18" charset="0"/>
              </a:rPr>
              <a:t>deductor</a:t>
            </a:r>
            <a:r>
              <a:rPr lang="en-US" dirty="0" smtClean="0">
                <a:solidFill>
                  <a:srgbClr val="C00000"/>
                </a:solidFill>
                <a:latin typeface="Times New Roman" pitchFamily="18" charset="0"/>
                <a:cs typeface="Times New Roman" pitchFamily="18" charset="0"/>
              </a:rPr>
              <a:t> and the tax administration.</a:t>
            </a:r>
          </a:p>
          <a:p>
            <a:endParaRPr lang="en-US" dirty="0" smtClean="0">
              <a:solidFill>
                <a:srgbClr val="C00000"/>
              </a:solidFill>
              <a:latin typeface="Times New Roman" pitchFamily="18" charset="0"/>
              <a:cs typeface="Times New Roman" pitchFamily="18" charset="0"/>
            </a:endParaRPr>
          </a:p>
          <a:p>
            <a:pPr>
              <a:buFont typeface="Wingdings" pitchFamily="2" charset="2"/>
              <a:buChar char="ü"/>
            </a:pPr>
            <a:r>
              <a:rPr lang="en-US" dirty="0" smtClean="0">
                <a:solidFill>
                  <a:srgbClr val="C00000"/>
                </a:solidFill>
                <a:latin typeface="Times New Roman" pitchFamily="18" charset="0"/>
                <a:cs typeface="Times New Roman" pitchFamily="18" charset="0"/>
              </a:rPr>
              <a:t>Every person responsible for making payment of nature covered by TDS provisions of Income Tax Act shall be responsible to deduct tax.</a:t>
            </a:r>
          </a:p>
          <a:p>
            <a:pPr>
              <a:buFont typeface="Wingdings" pitchFamily="2" charset="2"/>
              <a:buChar char="ü"/>
            </a:pPr>
            <a:endParaRPr lang="en-US" dirty="0" smtClean="0">
              <a:solidFill>
                <a:srgbClr val="C00000"/>
              </a:solidFill>
              <a:latin typeface="Times New Roman" pitchFamily="18" charset="0"/>
              <a:cs typeface="Times New Roman" pitchFamily="18" charset="0"/>
            </a:endParaRPr>
          </a:p>
          <a:p>
            <a:pPr>
              <a:buFont typeface="Wingdings" pitchFamily="2" charset="2"/>
              <a:buChar char="ü"/>
            </a:pPr>
            <a:r>
              <a:rPr lang="en-US" dirty="0" smtClean="0">
                <a:solidFill>
                  <a:srgbClr val="C00000"/>
                </a:solidFill>
                <a:latin typeface="Times New Roman" pitchFamily="18" charset="0"/>
                <a:cs typeface="Times New Roman" pitchFamily="18" charset="0"/>
              </a:rPr>
              <a:t>Every </a:t>
            </a:r>
            <a:r>
              <a:rPr lang="en-US" dirty="0" err="1" smtClean="0">
                <a:solidFill>
                  <a:srgbClr val="C00000"/>
                </a:solidFill>
                <a:latin typeface="Times New Roman" pitchFamily="18" charset="0"/>
                <a:cs typeface="Times New Roman" pitchFamily="18" charset="0"/>
              </a:rPr>
              <a:t>deductor</a:t>
            </a:r>
            <a:r>
              <a:rPr lang="en-US" dirty="0" smtClean="0">
                <a:solidFill>
                  <a:srgbClr val="C00000"/>
                </a:solidFill>
                <a:latin typeface="Times New Roman" pitchFamily="18" charset="0"/>
                <a:cs typeface="Times New Roman" pitchFamily="18" charset="0"/>
              </a:rPr>
              <a:t> is required to obtain a unique identification number called TAN (Tax Deduction Account Number) which is a ten digit alpha numeric number e.g.DELH90468K.</a:t>
            </a:r>
          </a:p>
          <a:p>
            <a:pPr>
              <a:buFont typeface="Wingdings" pitchFamily="2" charset="2"/>
              <a:buChar char="ü"/>
            </a:pPr>
            <a:endParaRPr lang="en-US" dirty="0" smtClean="0">
              <a:solidFill>
                <a:srgbClr val="C00000"/>
              </a:solidFill>
              <a:latin typeface="Times New Roman" pitchFamily="18" charset="0"/>
              <a:cs typeface="Times New Roman" pitchFamily="18" charset="0"/>
            </a:endParaRPr>
          </a:p>
          <a:p>
            <a:pPr>
              <a:buFont typeface="Wingdings" pitchFamily="2" charset="2"/>
              <a:buChar char="ü"/>
            </a:pPr>
            <a:r>
              <a:rPr lang="en-US" b="1" dirty="0" smtClean="0">
                <a:solidFill>
                  <a:srgbClr val="C00000"/>
                </a:solidFill>
                <a:latin typeface="Times New Roman" pitchFamily="18" charset="0"/>
                <a:cs typeface="Times New Roman" pitchFamily="18" charset="0"/>
              </a:rPr>
              <a:t>Use correct form to file TDS/TCS Returns</a:t>
            </a:r>
            <a:r>
              <a:rPr lang="en-US" dirty="0" smtClean="0">
                <a:solidFill>
                  <a:srgbClr val="C00000"/>
                </a:solidFill>
                <a:latin typeface="Times New Roman" pitchFamily="18" charset="0"/>
                <a:cs typeface="Times New Roman" pitchFamily="18" charset="0"/>
              </a:rPr>
              <a:t> They are:</a:t>
            </a:r>
          </a:p>
          <a:p>
            <a:pPr lvl="1">
              <a:buFont typeface="Wingdings" pitchFamily="2" charset="2"/>
              <a:buChar char="Ø"/>
            </a:pPr>
            <a:r>
              <a:rPr lang="en-US" dirty="0" smtClean="0">
                <a:solidFill>
                  <a:srgbClr val="C00000"/>
                </a:solidFill>
                <a:latin typeface="Times New Roman" pitchFamily="18" charset="0"/>
                <a:cs typeface="Times New Roman" pitchFamily="18" charset="0"/>
              </a:rPr>
              <a:t>Form 24Q :- For salaries</a:t>
            </a:r>
          </a:p>
          <a:p>
            <a:pPr lvl="1">
              <a:buFont typeface="Wingdings" pitchFamily="2" charset="2"/>
              <a:buChar char="Ø"/>
            </a:pPr>
            <a:r>
              <a:rPr lang="en-US" dirty="0" smtClean="0">
                <a:solidFill>
                  <a:srgbClr val="C00000"/>
                </a:solidFill>
                <a:latin typeface="Times New Roman" pitchFamily="18" charset="0"/>
                <a:cs typeface="Times New Roman" pitchFamily="18" charset="0"/>
              </a:rPr>
              <a:t>Form 26Q :-  For non salaries</a:t>
            </a:r>
          </a:p>
          <a:p>
            <a:pPr lvl="1">
              <a:buFont typeface="Wingdings" pitchFamily="2" charset="2"/>
              <a:buChar char="Ø"/>
            </a:pPr>
            <a:r>
              <a:rPr lang="en-US" dirty="0" smtClean="0">
                <a:solidFill>
                  <a:srgbClr val="C00000"/>
                </a:solidFill>
                <a:latin typeface="Times New Roman" pitchFamily="18" charset="0"/>
                <a:cs typeface="Times New Roman" pitchFamily="18" charset="0"/>
              </a:rPr>
              <a:t>Form 27EQ :-  For TCS</a:t>
            </a:r>
          </a:p>
          <a:p>
            <a:pPr lvl="1">
              <a:buFont typeface="Wingdings" pitchFamily="2" charset="2"/>
              <a:buChar char="Ø"/>
            </a:pPr>
            <a:r>
              <a:rPr lang="en-US" dirty="0" smtClean="0">
                <a:solidFill>
                  <a:srgbClr val="C00000"/>
                </a:solidFill>
                <a:latin typeface="Times New Roman" pitchFamily="18" charset="0"/>
                <a:cs typeface="Times New Roman" pitchFamily="18" charset="0"/>
              </a:rPr>
              <a:t>Form 27A/27B :- Control sheet for electronic TDS/TCS</a:t>
            </a:r>
          </a:p>
          <a:p>
            <a:endParaRPr lang="en-US" dirty="0"/>
          </a:p>
        </p:txBody>
      </p:sp>
    </p:spTree>
  </p:cSld>
  <p:clrMapOvr>
    <a:masterClrMapping/>
  </p:clrMapOvr>
  <p:transition>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graphicFrame>
        <p:nvGraphicFramePr>
          <p:cNvPr id="4" name="Table 3"/>
          <p:cNvGraphicFramePr>
            <a:graphicFrameLocks noGrp="1"/>
          </p:cNvGraphicFramePr>
          <p:nvPr/>
        </p:nvGraphicFramePr>
        <p:xfrm>
          <a:off x="71406" y="2285992"/>
          <a:ext cx="8929719" cy="3778290"/>
        </p:xfrm>
        <a:graphic>
          <a:graphicData uri="http://schemas.openxmlformats.org/drawingml/2006/table">
            <a:tbl>
              <a:tblPr>
                <a:tableStyleId>{284E427A-3D55-4303-BF80-6455036E1DE7}</a:tableStyleId>
              </a:tblPr>
              <a:tblGrid>
                <a:gridCol w="769176"/>
                <a:gridCol w="1526902"/>
                <a:gridCol w="1550476"/>
                <a:gridCol w="1400952"/>
                <a:gridCol w="1865690"/>
                <a:gridCol w="1816523"/>
              </a:tblGrid>
              <a:tr h="343194">
                <a:tc gridSpan="6">
                  <a:txBody>
                    <a:bodyPr/>
                    <a:lstStyle/>
                    <a:p>
                      <a:pPr algn="ctr">
                        <a:lnSpc>
                          <a:spcPct val="115000"/>
                        </a:lnSpc>
                        <a:spcAft>
                          <a:spcPts val="0"/>
                        </a:spcAft>
                      </a:pPr>
                      <a:r>
                        <a:rPr lang="en-US" sz="1400" baseline="0" dirty="0">
                          <a:latin typeface="Times New Roman" pitchFamily="18" charset="0"/>
                          <a:cs typeface="Times New Roman" pitchFamily="18" charset="0"/>
                        </a:rPr>
                        <a:t>TAX DEDUCTED AT SOURCE (TDS)</a:t>
                      </a:r>
                      <a:endParaRPr lang="en-US" sz="1400" baseline="0" dirty="0">
                        <a:latin typeface="Times New Roman" pitchFamily="18" charset="0"/>
                        <a:ea typeface="Times New Roman"/>
                        <a:cs typeface="Times New Roman" pitchFamily="18" charset="0"/>
                      </a:endParaRPr>
                    </a:p>
                  </a:txBody>
                  <a:tcPr marL="49654" marR="49654" marT="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357440">
                <a:tc>
                  <a:txBody>
                    <a:bodyPr/>
                    <a:lstStyle/>
                    <a:p>
                      <a:pPr algn="ctr">
                        <a:lnSpc>
                          <a:spcPct val="115000"/>
                        </a:lnSpc>
                        <a:spcAft>
                          <a:spcPts val="0"/>
                        </a:spcAft>
                      </a:pPr>
                      <a:r>
                        <a:rPr lang="en-US" sz="1400" baseline="0" dirty="0">
                          <a:latin typeface="Times New Roman" pitchFamily="18" charset="0"/>
                          <a:cs typeface="Times New Roman" pitchFamily="18" charset="0"/>
                        </a:rPr>
                        <a:t>Period</a:t>
                      </a:r>
                      <a:endParaRPr lang="en-US" sz="1400" baseline="0" dirty="0">
                        <a:latin typeface="Times New Roman" pitchFamily="18" charset="0"/>
                        <a:ea typeface="Times New Roman"/>
                        <a:cs typeface="Times New Roman" pitchFamily="18" charset="0"/>
                      </a:endParaRPr>
                    </a:p>
                  </a:txBody>
                  <a:tcPr marL="49654" marR="49654" marT="0" marB="0" anchor="ctr"/>
                </a:tc>
                <a:tc>
                  <a:txBody>
                    <a:bodyPr/>
                    <a:lstStyle/>
                    <a:p>
                      <a:pPr algn="ctr">
                        <a:lnSpc>
                          <a:spcPct val="115000"/>
                        </a:lnSpc>
                        <a:spcAft>
                          <a:spcPts val="0"/>
                        </a:spcAft>
                      </a:pPr>
                      <a:r>
                        <a:rPr lang="en-US" sz="1400" baseline="0" dirty="0">
                          <a:latin typeface="Times New Roman" pitchFamily="18" charset="0"/>
                          <a:cs typeface="Times New Roman" pitchFamily="18" charset="0"/>
                        </a:rPr>
                        <a:t>Due Date for Payment</a:t>
                      </a:r>
                      <a:endParaRPr lang="en-US" sz="1400" baseline="0" dirty="0">
                        <a:latin typeface="Times New Roman" pitchFamily="18" charset="0"/>
                        <a:ea typeface="Times New Roman"/>
                        <a:cs typeface="Times New Roman" pitchFamily="18" charset="0"/>
                      </a:endParaRPr>
                    </a:p>
                  </a:txBody>
                  <a:tcPr marL="49654" marR="49654" marT="0" marB="0" anchor="b"/>
                </a:tc>
                <a:tc>
                  <a:txBody>
                    <a:bodyPr/>
                    <a:lstStyle/>
                    <a:p>
                      <a:pPr algn="ctr">
                        <a:lnSpc>
                          <a:spcPct val="115000"/>
                        </a:lnSpc>
                        <a:spcAft>
                          <a:spcPts val="0"/>
                        </a:spcAft>
                      </a:pPr>
                      <a:r>
                        <a:rPr lang="en-US" sz="1400" baseline="0">
                          <a:latin typeface="Times New Roman" pitchFamily="18" charset="0"/>
                          <a:cs typeface="Times New Roman" pitchFamily="18" charset="0"/>
                        </a:rPr>
                        <a:t>Due Date for Return</a:t>
                      </a:r>
                      <a:endParaRPr lang="en-US" sz="1400" baseline="0">
                        <a:latin typeface="Times New Roman" pitchFamily="18" charset="0"/>
                        <a:ea typeface="Times New Roman"/>
                        <a:cs typeface="Times New Roman" pitchFamily="18" charset="0"/>
                      </a:endParaRPr>
                    </a:p>
                  </a:txBody>
                  <a:tcPr marL="49654" marR="49654" marT="0" marB="0" anchor="ctr"/>
                </a:tc>
                <a:tc>
                  <a:txBody>
                    <a:bodyPr/>
                    <a:lstStyle/>
                    <a:p>
                      <a:pPr algn="ctr">
                        <a:lnSpc>
                          <a:spcPct val="115000"/>
                        </a:lnSpc>
                        <a:spcAft>
                          <a:spcPts val="0"/>
                        </a:spcAft>
                      </a:pPr>
                      <a:r>
                        <a:rPr lang="en-US" sz="1400" baseline="0">
                          <a:latin typeface="Times New Roman" pitchFamily="18" charset="0"/>
                          <a:cs typeface="Times New Roman" pitchFamily="18" charset="0"/>
                        </a:rPr>
                        <a:t>Interest Rate</a:t>
                      </a:r>
                      <a:endParaRPr lang="en-US" sz="1400" baseline="0">
                        <a:latin typeface="Times New Roman" pitchFamily="18" charset="0"/>
                        <a:ea typeface="Times New Roman"/>
                        <a:cs typeface="Times New Roman" pitchFamily="18" charset="0"/>
                      </a:endParaRPr>
                    </a:p>
                  </a:txBody>
                  <a:tcPr marL="49654" marR="49654" marT="0" marB="0" anchor="ctr"/>
                </a:tc>
                <a:tc>
                  <a:txBody>
                    <a:bodyPr/>
                    <a:lstStyle/>
                    <a:p>
                      <a:pPr algn="ctr">
                        <a:lnSpc>
                          <a:spcPct val="115000"/>
                        </a:lnSpc>
                        <a:spcAft>
                          <a:spcPts val="0"/>
                        </a:spcAft>
                      </a:pPr>
                      <a:r>
                        <a:rPr lang="en-US" sz="1400" baseline="0">
                          <a:latin typeface="Times New Roman" pitchFamily="18" charset="0"/>
                          <a:cs typeface="Times New Roman" pitchFamily="18" charset="0"/>
                        </a:rPr>
                        <a:t>Interest calculated from</a:t>
                      </a:r>
                      <a:endParaRPr lang="en-US" sz="1400" baseline="0">
                        <a:latin typeface="Times New Roman" pitchFamily="18" charset="0"/>
                        <a:ea typeface="Times New Roman"/>
                        <a:cs typeface="Times New Roman" pitchFamily="18" charset="0"/>
                      </a:endParaRPr>
                    </a:p>
                  </a:txBody>
                  <a:tcPr marL="49654" marR="49654" marT="0" marB="0" anchor="ctr"/>
                </a:tc>
                <a:tc>
                  <a:txBody>
                    <a:bodyPr/>
                    <a:lstStyle/>
                    <a:p>
                      <a:pPr algn="ctr">
                        <a:lnSpc>
                          <a:spcPct val="115000"/>
                        </a:lnSpc>
                        <a:spcAft>
                          <a:spcPts val="0"/>
                        </a:spcAft>
                      </a:pPr>
                      <a:r>
                        <a:rPr lang="en-US" sz="1400" baseline="0">
                          <a:latin typeface="Times New Roman" pitchFamily="18" charset="0"/>
                          <a:cs typeface="Times New Roman" pitchFamily="18" charset="0"/>
                        </a:rPr>
                        <a:t>Penalty for Late Filing</a:t>
                      </a:r>
                      <a:endParaRPr lang="en-US" sz="1400" baseline="0">
                        <a:latin typeface="Times New Roman" pitchFamily="18" charset="0"/>
                        <a:ea typeface="Times New Roman"/>
                        <a:cs typeface="Times New Roman" pitchFamily="18" charset="0"/>
                      </a:endParaRPr>
                    </a:p>
                  </a:txBody>
                  <a:tcPr marL="49654" marR="49654" marT="0" marB="0" anchor="ctr"/>
                </a:tc>
              </a:tr>
              <a:tr h="210988">
                <a:tc>
                  <a:txBody>
                    <a:bodyPr/>
                    <a:lstStyle/>
                    <a:p>
                      <a:pPr algn="ctr">
                        <a:lnSpc>
                          <a:spcPct val="115000"/>
                        </a:lnSpc>
                        <a:spcAft>
                          <a:spcPts val="0"/>
                        </a:spcAft>
                      </a:pPr>
                      <a:r>
                        <a:rPr lang="en-US" sz="1400" baseline="0" dirty="0" smtClean="0">
                          <a:latin typeface="Times New Roman" pitchFamily="18" charset="0"/>
                          <a:cs typeface="Times New Roman" pitchFamily="18" charset="0"/>
                        </a:rPr>
                        <a:t>Apr-14</a:t>
                      </a:r>
                      <a:endParaRPr lang="en-US" sz="1400" baseline="0" dirty="0">
                        <a:latin typeface="Times New Roman" pitchFamily="18" charset="0"/>
                        <a:ea typeface="Times New Roman"/>
                        <a:cs typeface="Times New Roman" pitchFamily="18" charset="0"/>
                      </a:endParaRPr>
                    </a:p>
                  </a:txBody>
                  <a:tcPr marL="49654" marR="49654" marT="0" marB="0" anchor="ctr"/>
                </a:tc>
                <a:tc>
                  <a:txBody>
                    <a:bodyPr/>
                    <a:lstStyle/>
                    <a:p>
                      <a:pPr algn="ctr">
                        <a:lnSpc>
                          <a:spcPct val="115000"/>
                        </a:lnSpc>
                        <a:spcAft>
                          <a:spcPts val="0"/>
                        </a:spcAft>
                      </a:pPr>
                      <a:r>
                        <a:rPr lang="en-US" sz="1400" baseline="0" dirty="0" smtClean="0">
                          <a:latin typeface="Times New Roman" pitchFamily="18" charset="0"/>
                          <a:cs typeface="Times New Roman" pitchFamily="18" charset="0"/>
                        </a:rPr>
                        <a:t>07/05/2014.</a:t>
                      </a:r>
                      <a:endParaRPr lang="en-US" sz="1400" baseline="0" dirty="0">
                        <a:latin typeface="Times New Roman" pitchFamily="18" charset="0"/>
                        <a:ea typeface="Times New Roman"/>
                        <a:cs typeface="Times New Roman" pitchFamily="18" charset="0"/>
                      </a:endParaRPr>
                    </a:p>
                  </a:txBody>
                  <a:tcPr marL="49654" marR="49654" marT="0" marB="0" anchor="ctr"/>
                </a:tc>
                <a:tc rowSpan="3">
                  <a:txBody>
                    <a:bodyPr/>
                    <a:lstStyle/>
                    <a:p>
                      <a:pPr algn="ctr">
                        <a:lnSpc>
                          <a:spcPct val="115000"/>
                        </a:lnSpc>
                        <a:spcAft>
                          <a:spcPts val="0"/>
                        </a:spcAft>
                      </a:pPr>
                      <a:r>
                        <a:rPr lang="en-US" sz="1400" baseline="0" dirty="0" smtClean="0">
                          <a:latin typeface="Times New Roman" pitchFamily="18" charset="0"/>
                          <a:cs typeface="Times New Roman" pitchFamily="18" charset="0"/>
                        </a:rPr>
                        <a:t>15/07/2014.</a:t>
                      </a:r>
                      <a:endParaRPr lang="en-US" sz="1400" baseline="0" dirty="0">
                        <a:latin typeface="Times New Roman" pitchFamily="18" charset="0"/>
                        <a:ea typeface="Times New Roman"/>
                        <a:cs typeface="Times New Roman" pitchFamily="18" charset="0"/>
                      </a:endParaRPr>
                    </a:p>
                  </a:txBody>
                  <a:tcPr marL="49654" marR="49654" marT="0" marB="0" anchor="ctr"/>
                </a:tc>
                <a:tc rowSpan="12">
                  <a:txBody>
                    <a:bodyPr/>
                    <a:lstStyle/>
                    <a:p>
                      <a:pPr algn="ctr">
                        <a:lnSpc>
                          <a:spcPct val="115000"/>
                        </a:lnSpc>
                        <a:spcAft>
                          <a:spcPts val="0"/>
                        </a:spcAft>
                      </a:pPr>
                      <a:r>
                        <a:rPr lang="en-US" sz="1400" baseline="0" dirty="0">
                          <a:latin typeface="Times New Roman" pitchFamily="18" charset="0"/>
                          <a:cs typeface="Times New Roman" pitchFamily="18" charset="0"/>
                        </a:rPr>
                        <a:t>1.5% p.m.</a:t>
                      </a:r>
                      <a:endParaRPr lang="en-US" sz="1400" baseline="0" dirty="0">
                        <a:latin typeface="Times New Roman" pitchFamily="18" charset="0"/>
                        <a:ea typeface="Times New Roman"/>
                        <a:cs typeface="Times New Roman" pitchFamily="18" charset="0"/>
                      </a:endParaRPr>
                    </a:p>
                  </a:txBody>
                  <a:tcPr marL="49654" marR="49654" marT="0" marB="0" anchor="ctr"/>
                </a:tc>
                <a:tc rowSpan="12">
                  <a:txBody>
                    <a:bodyPr/>
                    <a:lstStyle/>
                    <a:p>
                      <a:pPr algn="ctr">
                        <a:lnSpc>
                          <a:spcPct val="115000"/>
                        </a:lnSpc>
                        <a:spcAft>
                          <a:spcPts val="0"/>
                        </a:spcAft>
                      </a:pPr>
                      <a:r>
                        <a:rPr lang="en-US" sz="1400" baseline="0">
                          <a:latin typeface="Times New Roman" pitchFamily="18" charset="0"/>
                          <a:cs typeface="Times New Roman" pitchFamily="18" charset="0"/>
                        </a:rPr>
                        <a:t>Date of Deduction     </a:t>
                      </a:r>
                    </a:p>
                    <a:p>
                      <a:pPr algn="ctr">
                        <a:lnSpc>
                          <a:spcPct val="115000"/>
                        </a:lnSpc>
                        <a:spcAft>
                          <a:spcPts val="0"/>
                        </a:spcAft>
                      </a:pPr>
                      <a:r>
                        <a:rPr lang="en-US" sz="1400" baseline="0">
                          <a:latin typeface="Times New Roman" pitchFamily="18" charset="0"/>
                          <a:cs typeface="Times New Roman" pitchFamily="18" charset="0"/>
                        </a:rPr>
                        <a:t>OR </a:t>
                      </a:r>
                      <a:br>
                        <a:rPr lang="en-US" sz="1400" baseline="0">
                          <a:latin typeface="Times New Roman" pitchFamily="18" charset="0"/>
                          <a:cs typeface="Times New Roman" pitchFamily="18" charset="0"/>
                        </a:rPr>
                      </a:br>
                      <a:r>
                        <a:rPr lang="en-US" sz="1400" baseline="0">
                          <a:latin typeface="Times New Roman" pitchFamily="18" charset="0"/>
                          <a:cs typeface="Times New Roman" pitchFamily="18" charset="0"/>
                        </a:rPr>
                        <a:t>Date of Payment Whichever is earlier.</a:t>
                      </a:r>
                      <a:endParaRPr lang="en-US" sz="1400" baseline="0">
                        <a:latin typeface="Times New Roman" pitchFamily="18" charset="0"/>
                        <a:ea typeface="Times New Roman"/>
                        <a:cs typeface="Times New Roman" pitchFamily="18" charset="0"/>
                      </a:endParaRPr>
                    </a:p>
                  </a:txBody>
                  <a:tcPr marL="49654" marR="49654" marT="0" marB="0" anchor="ctr"/>
                </a:tc>
                <a:tc rowSpan="12">
                  <a:txBody>
                    <a:bodyPr/>
                    <a:lstStyle/>
                    <a:p>
                      <a:pPr algn="ctr">
                        <a:lnSpc>
                          <a:spcPct val="115000"/>
                        </a:lnSpc>
                        <a:spcAft>
                          <a:spcPts val="0"/>
                        </a:spcAft>
                      </a:pPr>
                      <a:r>
                        <a:rPr lang="en-US" sz="1400" baseline="0" dirty="0">
                          <a:latin typeface="Times New Roman" pitchFamily="18" charset="0"/>
                          <a:cs typeface="Times New Roman" pitchFamily="18" charset="0"/>
                        </a:rPr>
                        <a:t>Rs.. 200 per day till the return is filed                                                            or                                   maximum </a:t>
                      </a:r>
                      <a:r>
                        <a:rPr lang="en-US" sz="1400" baseline="0" dirty="0" err="1">
                          <a:latin typeface="Times New Roman" pitchFamily="18" charset="0"/>
                          <a:cs typeface="Times New Roman" pitchFamily="18" charset="0"/>
                        </a:rPr>
                        <a:t>upto</a:t>
                      </a:r>
                      <a:r>
                        <a:rPr lang="en-US" sz="1400" baseline="0" dirty="0">
                          <a:latin typeface="Times New Roman" pitchFamily="18" charset="0"/>
                          <a:cs typeface="Times New Roman" pitchFamily="18" charset="0"/>
                        </a:rPr>
                        <a:t> TDS amount</a:t>
                      </a:r>
                      <a:endParaRPr lang="en-US" sz="1400" baseline="0" dirty="0">
                        <a:latin typeface="Times New Roman" pitchFamily="18" charset="0"/>
                        <a:ea typeface="Times New Roman"/>
                        <a:cs typeface="Times New Roman" pitchFamily="18" charset="0"/>
                      </a:endParaRPr>
                    </a:p>
                  </a:txBody>
                  <a:tcPr marL="49654" marR="49654" marT="0" marB="0" anchor="ctr"/>
                </a:tc>
              </a:tr>
              <a:tr h="210988">
                <a:tc>
                  <a:txBody>
                    <a:bodyPr/>
                    <a:lstStyle/>
                    <a:p>
                      <a:pPr algn="ctr">
                        <a:lnSpc>
                          <a:spcPct val="115000"/>
                        </a:lnSpc>
                        <a:spcAft>
                          <a:spcPts val="0"/>
                        </a:spcAft>
                      </a:pPr>
                      <a:r>
                        <a:rPr lang="en-US" sz="1400" baseline="0" dirty="0" smtClean="0">
                          <a:latin typeface="Times New Roman" pitchFamily="18" charset="0"/>
                          <a:cs typeface="Times New Roman" pitchFamily="18" charset="0"/>
                        </a:rPr>
                        <a:t>May-14</a:t>
                      </a:r>
                      <a:endParaRPr lang="en-US" sz="1400" baseline="0" dirty="0">
                        <a:latin typeface="Times New Roman" pitchFamily="18" charset="0"/>
                        <a:ea typeface="Times New Roman"/>
                        <a:cs typeface="Times New Roman" pitchFamily="18" charset="0"/>
                      </a:endParaRPr>
                    </a:p>
                  </a:txBody>
                  <a:tcPr marL="49654" marR="49654" marT="0" marB="0" anchor="ctr"/>
                </a:tc>
                <a:tc>
                  <a:txBody>
                    <a:bodyPr/>
                    <a:lstStyle/>
                    <a:p>
                      <a:pPr algn="ctr">
                        <a:lnSpc>
                          <a:spcPct val="115000"/>
                        </a:lnSpc>
                        <a:spcAft>
                          <a:spcPts val="0"/>
                        </a:spcAft>
                      </a:pPr>
                      <a:r>
                        <a:rPr lang="en-US" sz="1400" baseline="0" dirty="0" smtClean="0">
                          <a:latin typeface="Times New Roman" pitchFamily="18" charset="0"/>
                          <a:cs typeface="Times New Roman" pitchFamily="18" charset="0"/>
                        </a:rPr>
                        <a:t>07/06/2014.</a:t>
                      </a:r>
                      <a:endParaRPr lang="en-US" sz="1400" baseline="0" dirty="0">
                        <a:latin typeface="Times New Roman" pitchFamily="18" charset="0"/>
                        <a:ea typeface="Times New Roman"/>
                        <a:cs typeface="Times New Roman" pitchFamily="18" charset="0"/>
                      </a:endParaRPr>
                    </a:p>
                  </a:txBody>
                  <a:tcPr marL="49654" marR="49654" marT="0" marB="0" anchor="ct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10988">
                <a:tc>
                  <a:txBody>
                    <a:bodyPr/>
                    <a:lstStyle/>
                    <a:p>
                      <a:pPr algn="ctr">
                        <a:lnSpc>
                          <a:spcPct val="115000"/>
                        </a:lnSpc>
                        <a:spcAft>
                          <a:spcPts val="0"/>
                        </a:spcAft>
                      </a:pPr>
                      <a:r>
                        <a:rPr lang="en-US" sz="1400" baseline="0" dirty="0" smtClean="0">
                          <a:latin typeface="Times New Roman" pitchFamily="18" charset="0"/>
                          <a:cs typeface="Times New Roman" pitchFamily="18" charset="0"/>
                        </a:rPr>
                        <a:t>Jun-14</a:t>
                      </a:r>
                      <a:endParaRPr lang="en-US" sz="1400" baseline="0" dirty="0">
                        <a:latin typeface="Times New Roman" pitchFamily="18" charset="0"/>
                        <a:ea typeface="Times New Roman"/>
                        <a:cs typeface="Times New Roman" pitchFamily="18" charset="0"/>
                      </a:endParaRPr>
                    </a:p>
                  </a:txBody>
                  <a:tcPr marL="49654" marR="49654" marT="0" marB="0" anchor="ctr"/>
                </a:tc>
                <a:tc>
                  <a:txBody>
                    <a:bodyPr/>
                    <a:lstStyle/>
                    <a:p>
                      <a:pPr algn="ctr">
                        <a:lnSpc>
                          <a:spcPct val="115000"/>
                        </a:lnSpc>
                        <a:spcAft>
                          <a:spcPts val="0"/>
                        </a:spcAft>
                      </a:pPr>
                      <a:r>
                        <a:rPr lang="en-US" sz="1400" baseline="0" dirty="0" smtClean="0">
                          <a:latin typeface="Times New Roman" pitchFamily="18" charset="0"/>
                          <a:cs typeface="Times New Roman" pitchFamily="18" charset="0"/>
                        </a:rPr>
                        <a:t>07/07/2014.</a:t>
                      </a:r>
                      <a:endParaRPr lang="en-US" sz="1400" baseline="0" dirty="0">
                        <a:latin typeface="Times New Roman" pitchFamily="18" charset="0"/>
                        <a:ea typeface="Times New Roman"/>
                        <a:cs typeface="Times New Roman" pitchFamily="18" charset="0"/>
                      </a:endParaRPr>
                    </a:p>
                  </a:txBody>
                  <a:tcPr marL="49654" marR="49654" marT="0" marB="0" anchor="ct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10988">
                <a:tc>
                  <a:txBody>
                    <a:bodyPr/>
                    <a:lstStyle/>
                    <a:p>
                      <a:pPr algn="ctr">
                        <a:lnSpc>
                          <a:spcPct val="115000"/>
                        </a:lnSpc>
                        <a:spcAft>
                          <a:spcPts val="0"/>
                        </a:spcAft>
                      </a:pPr>
                      <a:r>
                        <a:rPr lang="en-US" sz="1400" baseline="0" dirty="0" smtClean="0">
                          <a:latin typeface="Times New Roman" pitchFamily="18" charset="0"/>
                          <a:cs typeface="Times New Roman" pitchFamily="18" charset="0"/>
                        </a:rPr>
                        <a:t>Jul-14</a:t>
                      </a:r>
                      <a:endParaRPr lang="en-US" sz="1400" baseline="0" dirty="0">
                        <a:latin typeface="Times New Roman" pitchFamily="18" charset="0"/>
                        <a:ea typeface="Times New Roman"/>
                        <a:cs typeface="Times New Roman" pitchFamily="18" charset="0"/>
                      </a:endParaRPr>
                    </a:p>
                  </a:txBody>
                  <a:tcPr marL="49654" marR="49654" marT="0" marB="0" anchor="ctr"/>
                </a:tc>
                <a:tc>
                  <a:txBody>
                    <a:bodyPr/>
                    <a:lstStyle/>
                    <a:p>
                      <a:pPr algn="ctr">
                        <a:lnSpc>
                          <a:spcPct val="115000"/>
                        </a:lnSpc>
                        <a:spcAft>
                          <a:spcPts val="0"/>
                        </a:spcAft>
                      </a:pPr>
                      <a:r>
                        <a:rPr lang="en-US" sz="1400" baseline="0" dirty="0" smtClean="0">
                          <a:latin typeface="Times New Roman" pitchFamily="18" charset="0"/>
                          <a:cs typeface="Times New Roman" pitchFamily="18" charset="0"/>
                        </a:rPr>
                        <a:t>07/08/2014.</a:t>
                      </a:r>
                      <a:endParaRPr lang="en-US" sz="1400" baseline="0" dirty="0">
                        <a:latin typeface="Times New Roman" pitchFamily="18" charset="0"/>
                        <a:ea typeface="Times New Roman"/>
                        <a:cs typeface="Times New Roman" pitchFamily="18" charset="0"/>
                      </a:endParaRPr>
                    </a:p>
                  </a:txBody>
                  <a:tcPr marL="49654" marR="49654" marT="0" marB="0" anchor="ctr"/>
                </a:tc>
                <a:tc rowSpan="3">
                  <a:txBody>
                    <a:bodyPr/>
                    <a:lstStyle/>
                    <a:p>
                      <a:pPr algn="ctr">
                        <a:lnSpc>
                          <a:spcPct val="115000"/>
                        </a:lnSpc>
                        <a:spcAft>
                          <a:spcPts val="0"/>
                        </a:spcAft>
                      </a:pPr>
                      <a:r>
                        <a:rPr lang="en-US" sz="1400" baseline="0" dirty="0" smtClean="0">
                          <a:latin typeface="Times New Roman" pitchFamily="18" charset="0"/>
                          <a:cs typeface="Times New Roman" pitchFamily="18" charset="0"/>
                        </a:rPr>
                        <a:t>15/10/2014.</a:t>
                      </a:r>
                      <a:endParaRPr lang="en-US" sz="1400" baseline="0" dirty="0">
                        <a:latin typeface="Times New Roman" pitchFamily="18" charset="0"/>
                        <a:ea typeface="Times New Roman"/>
                        <a:cs typeface="Times New Roman" pitchFamily="18" charset="0"/>
                      </a:endParaRPr>
                    </a:p>
                  </a:txBody>
                  <a:tcPr marL="49654" marR="49654" marT="0" marB="0" anchor="ctr"/>
                </a:tc>
                <a:tc vMerge="1">
                  <a:txBody>
                    <a:bodyPr/>
                    <a:lstStyle/>
                    <a:p>
                      <a:endParaRPr lang="en-US"/>
                    </a:p>
                  </a:txBody>
                  <a:tcPr/>
                </a:tc>
                <a:tc vMerge="1">
                  <a:txBody>
                    <a:bodyPr/>
                    <a:lstStyle/>
                    <a:p>
                      <a:endParaRPr lang="en-US"/>
                    </a:p>
                  </a:txBody>
                  <a:tcPr/>
                </a:tc>
                <a:tc vMerge="1">
                  <a:txBody>
                    <a:bodyPr/>
                    <a:lstStyle/>
                    <a:p>
                      <a:endParaRPr lang="en-US"/>
                    </a:p>
                  </a:txBody>
                  <a:tcPr/>
                </a:tc>
              </a:tr>
              <a:tr h="210988">
                <a:tc>
                  <a:txBody>
                    <a:bodyPr/>
                    <a:lstStyle/>
                    <a:p>
                      <a:pPr algn="ctr">
                        <a:lnSpc>
                          <a:spcPct val="115000"/>
                        </a:lnSpc>
                        <a:spcAft>
                          <a:spcPts val="0"/>
                        </a:spcAft>
                      </a:pPr>
                      <a:r>
                        <a:rPr lang="en-US" sz="1400" baseline="0" dirty="0" smtClean="0">
                          <a:latin typeface="Times New Roman" pitchFamily="18" charset="0"/>
                          <a:cs typeface="Times New Roman" pitchFamily="18" charset="0"/>
                        </a:rPr>
                        <a:t>Aug-14</a:t>
                      </a:r>
                      <a:endParaRPr lang="en-US" sz="1400" baseline="0" dirty="0">
                        <a:latin typeface="Times New Roman" pitchFamily="18" charset="0"/>
                        <a:ea typeface="Times New Roman"/>
                        <a:cs typeface="Times New Roman" pitchFamily="18" charset="0"/>
                      </a:endParaRPr>
                    </a:p>
                  </a:txBody>
                  <a:tcPr marL="49654" marR="49654" marT="0" marB="0" anchor="ctr"/>
                </a:tc>
                <a:tc>
                  <a:txBody>
                    <a:bodyPr/>
                    <a:lstStyle/>
                    <a:p>
                      <a:pPr algn="ctr">
                        <a:lnSpc>
                          <a:spcPct val="115000"/>
                        </a:lnSpc>
                        <a:spcAft>
                          <a:spcPts val="0"/>
                        </a:spcAft>
                      </a:pPr>
                      <a:r>
                        <a:rPr lang="en-US" sz="1400" baseline="0" dirty="0" smtClean="0">
                          <a:latin typeface="Times New Roman" pitchFamily="18" charset="0"/>
                          <a:cs typeface="Times New Roman" pitchFamily="18" charset="0"/>
                        </a:rPr>
                        <a:t>07/09/2014.</a:t>
                      </a:r>
                      <a:endParaRPr lang="en-US" sz="1400" baseline="0" dirty="0">
                        <a:latin typeface="Times New Roman" pitchFamily="18" charset="0"/>
                        <a:ea typeface="Times New Roman"/>
                        <a:cs typeface="Times New Roman" pitchFamily="18" charset="0"/>
                      </a:endParaRPr>
                    </a:p>
                  </a:txBody>
                  <a:tcPr marL="49654" marR="49654" marT="0" marB="0" anchor="ct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10988">
                <a:tc>
                  <a:txBody>
                    <a:bodyPr/>
                    <a:lstStyle/>
                    <a:p>
                      <a:pPr algn="ctr">
                        <a:lnSpc>
                          <a:spcPct val="115000"/>
                        </a:lnSpc>
                        <a:spcAft>
                          <a:spcPts val="0"/>
                        </a:spcAft>
                      </a:pPr>
                      <a:r>
                        <a:rPr lang="en-US" sz="1400" baseline="0" dirty="0" smtClean="0">
                          <a:latin typeface="Times New Roman" pitchFamily="18" charset="0"/>
                          <a:cs typeface="Times New Roman" pitchFamily="18" charset="0"/>
                        </a:rPr>
                        <a:t>Sep-14</a:t>
                      </a:r>
                      <a:endParaRPr lang="en-US" sz="1400" baseline="0" dirty="0">
                        <a:latin typeface="Times New Roman" pitchFamily="18" charset="0"/>
                        <a:ea typeface="Times New Roman"/>
                        <a:cs typeface="Times New Roman" pitchFamily="18" charset="0"/>
                      </a:endParaRPr>
                    </a:p>
                  </a:txBody>
                  <a:tcPr marL="49654" marR="49654" marT="0" marB="0" anchor="ctr"/>
                </a:tc>
                <a:tc>
                  <a:txBody>
                    <a:bodyPr/>
                    <a:lstStyle/>
                    <a:p>
                      <a:pPr algn="ctr">
                        <a:lnSpc>
                          <a:spcPct val="115000"/>
                        </a:lnSpc>
                        <a:spcAft>
                          <a:spcPts val="0"/>
                        </a:spcAft>
                      </a:pPr>
                      <a:r>
                        <a:rPr lang="en-US" sz="1400" baseline="0" dirty="0" smtClean="0">
                          <a:latin typeface="Times New Roman" pitchFamily="18" charset="0"/>
                          <a:cs typeface="Times New Roman" pitchFamily="18" charset="0"/>
                        </a:rPr>
                        <a:t>07/10/2014.</a:t>
                      </a:r>
                      <a:endParaRPr lang="en-US" sz="1400" baseline="0" dirty="0">
                        <a:latin typeface="Times New Roman" pitchFamily="18" charset="0"/>
                        <a:ea typeface="Times New Roman"/>
                        <a:cs typeface="Times New Roman" pitchFamily="18" charset="0"/>
                      </a:endParaRPr>
                    </a:p>
                  </a:txBody>
                  <a:tcPr marL="49654" marR="49654" marT="0" marB="0" anchor="ct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10988">
                <a:tc>
                  <a:txBody>
                    <a:bodyPr/>
                    <a:lstStyle/>
                    <a:p>
                      <a:pPr algn="ctr">
                        <a:lnSpc>
                          <a:spcPct val="115000"/>
                        </a:lnSpc>
                        <a:spcAft>
                          <a:spcPts val="0"/>
                        </a:spcAft>
                      </a:pPr>
                      <a:r>
                        <a:rPr lang="en-US" sz="1400" baseline="0" dirty="0" smtClean="0">
                          <a:latin typeface="Times New Roman" pitchFamily="18" charset="0"/>
                          <a:cs typeface="Times New Roman" pitchFamily="18" charset="0"/>
                        </a:rPr>
                        <a:t>Oct-14</a:t>
                      </a:r>
                      <a:endParaRPr lang="en-US" sz="1400" baseline="0" dirty="0">
                        <a:latin typeface="Times New Roman" pitchFamily="18" charset="0"/>
                        <a:ea typeface="Times New Roman"/>
                        <a:cs typeface="Times New Roman" pitchFamily="18" charset="0"/>
                      </a:endParaRPr>
                    </a:p>
                  </a:txBody>
                  <a:tcPr marL="49654" marR="49654" marT="0" marB="0" anchor="ctr"/>
                </a:tc>
                <a:tc>
                  <a:txBody>
                    <a:bodyPr/>
                    <a:lstStyle/>
                    <a:p>
                      <a:pPr algn="ctr">
                        <a:lnSpc>
                          <a:spcPct val="115000"/>
                        </a:lnSpc>
                        <a:spcAft>
                          <a:spcPts val="0"/>
                        </a:spcAft>
                      </a:pPr>
                      <a:r>
                        <a:rPr lang="en-US" sz="1400" baseline="0" dirty="0" smtClean="0">
                          <a:latin typeface="Times New Roman" pitchFamily="18" charset="0"/>
                          <a:cs typeface="Times New Roman" pitchFamily="18" charset="0"/>
                        </a:rPr>
                        <a:t>07/11/2014.</a:t>
                      </a:r>
                      <a:endParaRPr lang="en-US" sz="1400" baseline="0" dirty="0">
                        <a:latin typeface="Times New Roman" pitchFamily="18" charset="0"/>
                        <a:ea typeface="Times New Roman"/>
                        <a:cs typeface="Times New Roman" pitchFamily="18" charset="0"/>
                      </a:endParaRPr>
                    </a:p>
                  </a:txBody>
                  <a:tcPr marL="49654" marR="49654" marT="0" marB="0" anchor="ctr"/>
                </a:tc>
                <a:tc rowSpan="3">
                  <a:txBody>
                    <a:bodyPr/>
                    <a:lstStyle/>
                    <a:p>
                      <a:pPr algn="ctr">
                        <a:lnSpc>
                          <a:spcPct val="115000"/>
                        </a:lnSpc>
                        <a:spcAft>
                          <a:spcPts val="0"/>
                        </a:spcAft>
                      </a:pPr>
                      <a:r>
                        <a:rPr lang="en-US" sz="1400" baseline="0" dirty="0" smtClean="0">
                          <a:latin typeface="Times New Roman" pitchFamily="18" charset="0"/>
                          <a:cs typeface="Times New Roman" pitchFamily="18" charset="0"/>
                        </a:rPr>
                        <a:t>15/01/2015.</a:t>
                      </a:r>
                      <a:endParaRPr lang="en-US" sz="1400" baseline="0" dirty="0">
                        <a:latin typeface="Times New Roman" pitchFamily="18" charset="0"/>
                        <a:ea typeface="Times New Roman"/>
                        <a:cs typeface="Times New Roman" pitchFamily="18" charset="0"/>
                      </a:endParaRPr>
                    </a:p>
                  </a:txBody>
                  <a:tcPr marL="49654" marR="49654" marT="0" marB="0" anchor="ctr"/>
                </a:tc>
                <a:tc vMerge="1">
                  <a:txBody>
                    <a:bodyPr/>
                    <a:lstStyle/>
                    <a:p>
                      <a:endParaRPr lang="en-US"/>
                    </a:p>
                  </a:txBody>
                  <a:tcPr/>
                </a:tc>
                <a:tc vMerge="1">
                  <a:txBody>
                    <a:bodyPr/>
                    <a:lstStyle/>
                    <a:p>
                      <a:endParaRPr lang="en-US"/>
                    </a:p>
                  </a:txBody>
                  <a:tcPr/>
                </a:tc>
                <a:tc vMerge="1">
                  <a:txBody>
                    <a:bodyPr/>
                    <a:lstStyle/>
                    <a:p>
                      <a:endParaRPr lang="en-US"/>
                    </a:p>
                  </a:txBody>
                  <a:tcPr/>
                </a:tc>
              </a:tr>
              <a:tr h="210988">
                <a:tc>
                  <a:txBody>
                    <a:bodyPr/>
                    <a:lstStyle/>
                    <a:p>
                      <a:pPr algn="ctr">
                        <a:lnSpc>
                          <a:spcPct val="115000"/>
                        </a:lnSpc>
                        <a:spcAft>
                          <a:spcPts val="0"/>
                        </a:spcAft>
                      </a:pPr>
                      <a:r>
                        <a:rPr lang="en-US" sz="1400" baseline="0" dirty="0" smtClean="0">
                          <a:latin typeface="Times New Roman" pitchFamily="18" charset="0"/>
                          <a:cs typeface="Times New Roman" pitchFamily="18" charset="0"/>
                        </a:rPr>
                        <a:t>Nov-14</a:t>
                      </a:r>
                      <a:endParaRPr lang="en-US" sz="1400" baseline="0" dirty="0">
                        <a:latin typeface="Times New Roman" pitchFamily="18" charset="0"/>
                        <a:ea typeface="Times New Roman"/>
                        <a:cs typeface="Times New Roman" pitchFamily="18" charset="0"/>
                      </a:endParaRPr>
                    </a:p>
                  </a:txBody>
                  <a:tcPr marL="49654" marR="49654" marT="0" marB="0" anchor="ctr"/>
                </a:tc>
                <a:tc>
                  <a:txBody>
                    <a:bodyPr/>
                    <a:lstStyle/>
                    <a:p>
                      <a:pPr algn="ctr">
                        <a:lnSpc>
                          <a:spcPct val="115000"/>
                        </a:lnSpc>
                        <a:spcAft>
                          <a:spcPts val="0"/>
                        </a:spcAft>
                      </a:pPr>
                      <a:r>
                        <a:rPr lang="en-US" sz="1400" baseline="0" dirty="0" smtClean="0">
                          <a:latin typeface="Times New Roman" pitchFamily="18" charset="0"/>
                          <a:cs typeface="Times New Roman" pitchFamily="18" charset="0"/>
                        </a:rPr>
                        <a:t>07/12/2014.</a:t>
                      </a:r>
                      <a:endParaRPr lang="en-US" sz="1400" baseline="0" dirty="0">
                        <a:latin typeface="Times New Roman" pitchFamily="18" charset="0"/>
                        <a:ea typeface="Times New Roman"/>
                        <a:cs typeface="Times New Roman" pitchFamily="18" charset="0"/>
                      </a:endParaRPr>
                    </a:p>
                  </a:txBody>
                  <a:tcPr marL="49654" marR="49654" marT="0" marB="0" anchor="ct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10988">
                <a:tc>
                  <a:txBody>
                    <a:bodyPr/>
                    <a:lstStyle/>
                    <a:p>
                      <a:pPr algn="ctr">
                        <a:lnSpc>
                          <a:spcPct val="115000"/>
                        </a:lnSpc>
                        <a:spcAft>
                          <a:spcPts val="0"/>
                        </a:spcAft>
                      </a:pPr>
                      <a:r>
                        <a:rPr lang="en-US" sz="1400" baseline="0" dirty="0" smtClean="0">
                          <a:latin typeface="Times New Roman" pitchFamily="18" charset="0"/>
                          <a:cs typeface="Times New Roman" pitchFamily="18" charset="0"/>
                        </a:rPr>
                        <a:t>Dec-14</a:t>
                      </a:r>
                      <a:endParaRPr lang="en-US" sz="1400" baseline="0" dirty="0">
                        <a:latin typeface="Times New Roman" pitchFamily="18" charset="0"/>
                        <a:ea typeface="Times New Roman"/>
                        <a:cs typeface="Times New Roman" pitchFamily="18" charset="0"/>
                      </a:endParaRPr>
                    </a:p>
                  </a:txBody>
                  <a:tcPr marL="49654" marR="49654" marT="0" marB="0" anchor="ctr"/>
                </a:tc>
                <a:tc>
                  <a:txBody>
                    <a:bodyPr/>
                    <a:lstStyle/>
                    <a:p>
                      <a:pPr algn="ctr">
                        <a:lnSpc>
                          <a:spcPct val="115000"/>
                        </a:lnSpc>
                        <a:spcAft>
                          <a:spcPts val="0"/>
                        </a:spcAft>
                      </a:pPr>
                      <a:r>
                        <a:rPr lang="en-US" sz="1400" baseline="0" dirty="0" smtClean="0">
                          <a:latin typeface="Times New Roman" pitchFamily="18" charset="0"/>
                          <a:cs typeface="Times New Roman" pitchFamily="18" charset="0"/>
                        </a:rPr>
                        <a:t>07/01/2015.</a:t>
                      </a:r>
                      <a:endParaRPr lang="en-US" sz="1400" baseline="0" dirty="0">
                        <a:latin typeface="Times New Roman" pitchFamily="18" charset="0"/>
                        <a:ea typeface="Times New Roman"/>
                        <a:cs typeface="Times New Roman" pitchFamily="18" charset="0"/>
                      </a:endParaRPr>
                    </a:p>
                  </a:txBody>
                  <a:tcPr marL="49654" marR="49654" marT="0" marB="0" anchor="ct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10988">
                <a:tc>
                  <a:txBody>
                    <a:bodyPr/>
                    <a:lstStyle/>
                    <a:p>
                      <a:pPr algn="ctr">
                        <a:lnSpc>
                          <a:spcPct val="115000"/>
                        </a:lnSpc>
                        <a:spcAft>
                          <a:spcPts val="0"/>
                        </a:spcAft>
                      </a:pPr>
                      <a:r>
                        <a:rPr lang="en-US" sz="1400" baseline="0" dirty="0" smtClean="0">
                          <a:latin typeface="Times New Roman" pitchFamily="18" charset="0"/>
                          <a:cs typeface="Times New Roman" pitchFamily="18" charset="0"/>
                        </a:rPr>
                        <a:t>Jan-15</a:t>
                      </a:r>
                      <a:endParaRPr lang="en-US" sz="1400" baseline="0" dirty="0">
                        <a:latin typeface="Times New Roman" pitchFamily="18" charset="0"/>
                        <a:ea typeface="Times New Roman"/>
                        <a:cs typeface="Times New Roman" pitchFamily="18" charset="0"/>
                      </a:endParaRPr>
                    </a:p>
                  </a:txBody>
                  <a:tcPr marL="49654" marR="49654" marT="0" marB="0" anchor="ctr"/>
                </a:tc>
                <a:tc>
                  <a:txBody>
                    <a:bodyPr/>
                    <a:lstStyle/>
                    <a:p>
                      <a:pPr algn="ctr">
                        <a:lnSpc>
                          <a:spcPct val="115000"/>
                        </a:lnSpc>
                        <a:spcAft>
                          <a:spcPts val="0"/>
                        </a:spcAft>
                      </a:pPr>
                      <a:r>
                        <a:rPr lang="en-US" sz="1400" baseline="0" dirty="0" smtClean="0">
                          <a:latin typeface="Times New Roman" pitchFamily="18" charset="0"/>
                          <a:cs typeface="Times New Roman" pitchFamily="18" charset="0"/>
                        </a:rPr>
                        <a:t>07/02/2015.</a:t>
                      </a:r>
                      <a:endParaRPr lang="en-US" sz="1400" baseline="0" dirty="0">
                        <a:latin typeface="Times New Roman" pitchFamily="18" charset="0"/>
                        <a:ea typeface="Times New Roman"/>
                        <a:cs typeface="Times New Roman" pitchFamily="18" charset="0"/>
                      </a:endParaRPr>
                    </a:p>
                  </a:txBody>
                  <a:tcPr marL="49654" marR="49654" marT="0" marB="0" anchor="ctr"/>
                </a:tc>
                <a:tc rowSpan="3">
                  <a:txBody>
                    <a:bodyPr/>
                    <a:lstStyle/>
                    <a:p>
                      <a:pPr algn="ctr">
                        <a:lnSpc>
                          <a:spcPct val="115000"/>
                        </a:lnSpc>
                        <a:spcAft>
                          <a:spcPts val="0"/>
                        </a:spcAft>
                      </a:pPr>
                      <a:r>
                        <a:rPr lang="en-US" sz="1400" baseline="0" dirty="0" smtClean="0">
                          <a:latin typeface="Times New Roman" pitchFamily="18" charset="0"/>
                          <a:cs typeface="Times New Roman" pitchFamily="18" charset="0"/>
                        </a:rPr>
                        <a:t>15/05/2015.</a:t>
                      </a:r>
                      <a:endParaRPr lang="en-US" sz="1400" baseline="0" dirty="0">
                        <a:latin typeface="Times New Roman" pitchFamily="18" charset="0"/>
                        <a:ea typeface="Times New Roman"/>
                        <a:cs typeface="Times New Roman" pitchFamily="18" charset="0"/>
                      </a:endParaRPr>
                    </a:p>
                  </a:txBody>
                  <a:tcPr marL="49654" marR="49654" marT="0" marB="0" anchor="ctr"/>
                </a:tc>
                <a:tc vMerge="1">
                  <a:txBody>
                    <a:bodyPr/>
                    <a:lstStyle/>
                    <a:p>
                      <a:endParaRPr lang="en-US"/>
                    </a:p>
                  </a:txBody>
                  <a:tcPr/>
                </a:tc>
                <a:tc vMerge="1">
                  <a:txBody>
                    <a:bodyPr/>
                    <a:lstStyle/>
                    <a:p>
                      <a:endParaRPr lang="en-US"/>
                    </a:p>
                  </a:txBody>
                  <a:tcPr/>
                </a:tc>
                <a:tc vMerge="1">
                  <a:txBody>
                    <a:bodyPr/>
                    <a:lstStyle/>
                    <a:p>
                      <a:endParaRPr lang="en-US"/>
                    </a:p>
                  </a:txBody>
                  <a:tcPr/>
                </a:tc>
              </a:tr>
              <a:tr h="210988">
                <a:tc>
                  <a:txBody>
                    <a:bodyPr/>
                    <a:lstStyle/>
                    <a:p>
                      <a:pPr algn="ctr">
                        <a:lnSpc>
                          <a:spcPct val="115000"/>
                        </a:lnSpc>
                        <a:spcAft>
                          <a:spcPts val="0"/>
                        </a:spcAft>
                      </a:pPr>
                      <a:r>
                        <a:rPr lang="en-US" sz="1400" baseline="0" dirty="0" smtClean="0">
                          <a:latin typeface="Times New Roman" pitchFamily="18" charset="0"/>
                          <a:cs typeface="Times New Roman" pitchFamily="18" charset="0"/>
                        </a:rPr>
                        <a:t>Feb-15</a:t>
                      </a:r>
                      <a:endParaRPr lang="en-US" sz="1400" baseline="0" dirty="0">
                        <a:latin typeface="Times New Roman" pitchFamily="18" charset="0"/>
                        <a:ea typeface="Times New Roman"/>
                        <a:cs typeface="Times New Roman" pitchFamily="18" charset="0"/>
                      </a:endParaRPr>
                    </a:p>
                  </a:txBody>
                  <a:tcPr marL="49654" marR="49654" marT="0" marB="0" anchor="ctr"/>
                </a:tc>
                <a:tc>
                  <a:txBody>
                    <a:bodyPr/>
                    <a:lstStyle/>
                    <a:p>
                      <a:pPr algn="ctr">
                        <a:lnSpc>
                          <a:spcPct val="115000"/>
                        </a:lnSpc>
                        <a:spcAft>
                          <a:spcPts val="0"/>
                        </a:spcAft>
                      </a:pPr>
                      <a:r>
                        <a:rPr lang="en-US" sz="1400" baseline="0" dirty="0" smtClean="0">
                          <a:latin typeface="Times New Roman" pitchFamily="18" charset="0"/>
                          <a:cs typeface="Times New Roman" pitchFamily="18" charset="0"/>
                        </a:rPr>
                        <a:t>07/03/2015.</a:t>
                      </a:r>
                      <a:endParaRPr lang="en-US" sz="1400" baseline="0" dirty="0">
                        <a:latin typeface="Times New Roman" pitchFamily="18" charset="0"/>
                        <a:ea typeface="Times New Roman"/>
                        <a:cs typeface="Times New Roman" pitchFamily="18" charset="0"/>
                      </a:endParaRPr>
                    </a:p>
                  </a:txBody>
                  <a:tcPr marL="49654" marR="49654" marT="0" marB="0" anchor="ct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23940">
                <a:tc>
                  <a:txBody>
                    <a:bodyPr/>
                    <a:lstStyle/>
                    <a:p>
                      <a:pPr algn="ctr">
                        <a:lnSpc>
                          <a:spcPct val="115000"/>
                        </a:lnSpc>
                        <a:spcAft>
                          <a:spcPts val="0"/>
                        </a:spcAft>
                      </a:pPr>
                      <a:r>
                        <a:rPr lang="en-US" sz="1400" baseline="0" dirty="0" smtClean="0">
                          <a:latin typeface="Times New Roman" pitchFamily="18" charset="0"/>
                          <a:cs typeface="Times New Roman" pitchFamily="18" charset="0"/>
                        </a:rPr>
                        <a:t>Mar-15</a:t>
                      </a:r>
                      <a:endParaRPr lang="en-US" sz="1400" baseline="0" dirty="0">
                        <a:latin typeface="Times New Roman" pitchFamily="18" charset="0"/>
                        <a:ea typeface="Times New Roman"/>
                        <a:cs typeface="Times New Roman" pitchFamily="18" charset="0"/>
                      </a:endParaRPr>
                    </a:p>
                  </a:txBody>
                  <a:tcPr marL="49654" marR="49654" marT="0" marB="0" anchor="ctr"/>
                </a:tc>
                <a:tc>
                  <a:txBody>
                    <a:bodyPr/>
                    <a:lstStyle/>
                    <a:p>
                      <a:pPr algn="ctr">
                        <a:lnSpc>
                          <a:spcPct val="115000"/>
                        </a:lnSpc>
                        <a:spcAft>
                          <a:spcPts val="0"/>
                        </a:spcAft>
                      </a:pPr>
                      <a:r>
                        <a:rPr lang="en-US" sz="1400" baseline="0" dirty="0" smtClean="0">
                          <a:latin typeface="Times New Roman" pitchFamily="18" charset="0"/>
                          <a:cs typeface="Times New Roman" pitchFamily="18" charset="0"/>
                        </a:rPr>
                        <a:t>07/04/2015.</a:t>
                      </a:r>
                      <a:endParaRPr lang="en-US" sz="1400" baseline="0" dirty="0">
                        <a:latin typeface="Times New Roman" pitchFamily="18" charset="0"/>
                        <a:ea typeface="Times New Roman"/>
                        <a:cs typeface="Times New Roman" pitchFamily="18" charset="0"/>
                      </a:endParaRPr>
                    </a:p>
                  </a:txBody>
                  <a:tcPr marL="49654" marR="49654" marT="0" marB="0" anchor="ct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bl>
          </a:graphicData>
        </a:graphic>
      </p:graphicFrame>
      <p:sp>
        <p:nvSpPr>
          <p:cNvPr id="5" name="Rectangle 4"/>
          <p:cNvSpPr/>
          <p:nvPr/>
        </p:nvSpPr>
        <p:spPr>
          <a:xfrm>
            <a:off x="0" y="214290"/>
            <a:ext cx="8643998" cy="1938992"/>
          </a:xfrm>
          <a:prstGeom prst="rect">
            <a:avLst/>
          </a:prstGeom>
        </p:spPr>
        <p:txBody>
          <a:bodyPr wrap="square">
            <a:spAutoFit/>
          </a:bodyPr>
          <a:lstStyle/>
          <a:p>
            <a:pPr>
              <a:buFont typeface="Wingdings" pitchFamily="2" charset="2"/>
              <a:buChar char="ü"/>
            </a:pPr>
            <a:r>
              <a:rPr lang="en-US" sz="2000" b="1" dirty="0" smtClean="0">
                <a:solidFill>
                  <a:srgbClr val="C00000"/>
                </a:solidFill>
                <a:latin typeface="Times New Roman" pitchFamily="18" charset="0"/>
                <a:cs typeface="Times New Roman" pitchFamily="18" charset="0"/>
              </a:rPr>
              <a:t>Use </a:t>
            </a:r>
            <a:r>
              <a:rPr lang="en-US" sz="2000" b="1" dirty="0" err="1" smtClean="0">
                <a:solidFill>
                  <a:srgbClr val="C00000"/>
                </a:solidFill>
                <a:latin typeface="Times New Roman" pitchFamily="18" charset="0"/>
                <a:cs typeface="Times New Roman" pitchFamily="18" charset="0"/>
              </a:rPr>
              <a:t>challan</a:t>
            </a:r>
            <a:r>
              <a:rPr lang="en-US" sz="2000" b="1" dirty="0" smtClean="0">
                <a:solidFill>
                  <a:srgbClr val="C00000"/>
                </a:solidFill>
                <a:latin typeface="Times New Roman" pitchFamily="18" charset="0"/>
                <a:cs typeface="Times New Roman" pitchFamily="18" charset="0"/>
              </a:rPr>
              <a:t> no. 281 for depositing TDS amount.</a:t>
            </a:r>
          </a:p>
          <a:p>
            <a:endParaRPr lang="en-US" sz="2000" b="1" dirty="0" smtClean="0">
              <a:solidFill>
                <a:srgbClr val="C00000"/>
              </a:solidFill>
              <a:latin typeface="Times New Roman" pitchFamily="18" charset="0"/>
              <a:cs typeface="Times New Roman" pitchFamily="18" charset="0"/>
            </a:endParaRPr>
          </a:p>
          <a:p>
            <a:pPr>
              <a:buFont typeface="Wingdings" pitchFamily="2" charset="2"/>
              <a:buChar char="ü"/>
            </a:pPr>
            <a:r>
              <a:rPr lang="en-US" sz="2000" b="1" dirty="0" smtClean="0">
                <a:solidFill>
                  <a:srgbClr val="C00000"/>
                </a:solidFill>
                <a:latin typeface="Times New Roman" pitchFamily="18" charset="0"/>
                <a:cs typeface="Times New Roman" pitchFamily="18" charset="0"/>
              </a:rPr>
              <a:t>The process of filing of e-TDS /e-TCS returns is available in detail at following websites</a:t>
            </a: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hlinkClick r:id="rId2"/>
              </a:rPr>
              <a:t>www.incometaxindia.gov.in</a:t>
            </a:r>
            <a:r>
              <a:rPr lang="en-US" sz="2000" dirty="0" smtClean="0">
                <a:latin typeface="Times New Roman" pitchFamily="18" charset="0"/>
                <a:cs typeface="Times New Roman" pitchFamily="18" charset="0"/>
              </a:rPr>
              <a:t> or </a:t>
            </a:r>
            <a:r>
              <a:rPr lang="en-US" sz="2000" dirty="0" smtClean="0">
                <a:latin typeface="Times New Roman" pitchFamily="18" charset="0"/>
                <a:cs typeface="Times New Roman" pitchFamily="18" charset="0"/>
                <a:hlinkClick r:id="rId3"/>
              </a:rPr>
              <a:t>http://tin-nsdl.com.</a:t>
            </a:r>
            <a:endParaRPr lang="en-US" sz="2000" dirty="0" smtClean="0">
              <a:latin typeface="Times New Roman" pitchFamily="18" charset="0"/>
              <a:cs typeface="Times New Roman" pitchFamily="18" charset="0"/>
            </a:endParaRPr>
          </a:p>
          <a:p>
            <a:endParaRPr lang="en-US" sz="2000" dirty="0" smtClean="0">
              <a:latin typeface="Times New Roman" pitchFamily="18" charset="0"/>
              <a:cs typeface="Times New Roman" pitchFamily="18" charset="0"/>
            </a:endParaRPr>
          </a:p>
          <a:p>
            <a:endParaRPr lang="en-US" sz="2000" dirty="0">
              <a:latin typeface="Times New Roman" pitchFamily="18" charset="0"/>
              <a:cs typeface="Times New Roman" pitchFamily="18" charset="0"/>
            </a:endParaRPr>
          </a:p>
        </p:txBody>
      </p:sp>
    </p:spTree>
  </p:cSld>
  <p:clrMapOvr>
    <a:masterClrMapping/>
  </p:clrMapOvr>
  <p:transition>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0" y="-24"/>
            <a:ext cx="9144000" cy="928694"/>
            <a:chOff x="0" y="77209"/>
            <a:chExt cx="9144000" cy="1141920"/>
          </a:xfrm>
          <a:scene3d>
            <a:camera prst="orthographicFront"/>
            <a:lightRig rig="threePt" dir="t">
              <a:rot lat="0" lon="0" rev="7500000"/>
            </a:lightRig>
          </a:scene3d>
        </p:grpSpPr>
        <p:sp>
          <p:nvSpPr>
            <p:cNvPr id="5" name="Rounded Rectangle 4"/>
            <p:cNvSpPr/>
            <p:nvPr/>
          </p:nvSpPr>
          <p:spPr>
            <a:xfrm>
              <a:off x="0" y="77209"/>
              <a:ext cx="9144000" cy="1141920"/>
            </a:xfrm>
            <a:prstGeom prst="roundRect">
              <a:avLst/>
            </a:prstGeom>
            <a:sp3d prstMaterial="plastic">
              <a:bevelT w="127000" h="25400" prst="relaxedInset"/>
            </a:sp3d>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6" name="Rounded Rectangle 4"/>
            <p:cNvSpPr/>
            <p:nvPr/>
          </p:nvSpPr>
          <p:spPr>
            <a:xfrm>
              <a:off x="55744" y="209082"/>
              <a:ext cx="9032512" cy="720667"/>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37160" tIns="137160" rIns="137160" bIns="137160" numCol="1" spcCol="1270" anchor="ctr" anchorCtr="0">
              <a:noAutofit/>
            </a:bodyPr>
            <a:lstStyle/>
            <a:p>
              <a:pPr lvl="0" algn="l" defTabSz="1600200">
                <a:lnSpc>
                  <a:spcPct val="90000"/>
                </a:lnSpc>
                <a:spcBef>
                  <a:spcPct val="0"/>
                </a:spcBef>
                <a:spcAft>
                  <a:spcPct val="35000"/>
                </a:spcAft>
              </a:pPr>
              <a:r>
                <a:rPr lang="en-US" sz="3600" kern="1200" dirty="0" smtClean="0">
                  <a:latin typeface="Times New Roman" pitchFamily="18" charset="0"/>
                  <a:cs typeface="Times New Roman" pitchFamily="18" charset="0"/>
                </a:rPr>
                <a:t>                          </a:t>
              </a:r>
              <a:r>
                <a:rPr lang="en-US" sz="3600" kern="1200" dirty="0" smtClean="0">
                  <a:latin typeface="Showcard Gothic" pitchFamily="82" charset="0"/>
                  <a:cs typeface="Times New Roman" pitchFamily="18" charset="0"/>
                </a:rPr>
                <a:t>service tax</a:t>
              </a:r>
              <a:endParaRPr lang="en-US" sz="3600" kern="1200" dirty="0">
                <a:latin typeface="Showcard Gothic" pitchFamily="82" charset="0"/>
                <a:cs typeface="Times New Roman" pitchFamily="18" charset="0"/>
              </a:endParaRPr>
            </a:p>
          </p:txBody>
        </p:sp>
      </p:grpSp>
      <p:graphicFrame>
        <p:nvGraphicFramePr>
          <p:cNvPr id="7" name="Table 6"/>
          <p:cNvGraphicFramePr>
            <a:graphicFrameLocks noGrp="1"/>
          </p:cNvGraphicFramePr>
          <p:nvPr/>
        </p:nvGraphicFramePr>
        <p:xfrm>
          <a:off x="71406" y="3071810"/>
          <a:ext cx="9001156" cy="3735645"/>
        </p:xfrm>
        <a:graphic>
          <a:graphicData uri="http://schemas.openxmlformats.org/drawingml/2006/table">
            <a:tbl>
              <a:tblPr>
                <a:tableStyleId>{284E427A-3D55-4303-BF80-6455036E1DE7}</a:tableStyleId>
              </a:tblPr>
              <a:tblGrid>
                <a:gridCol w="723782"/>
                <a:gridCol w="1828644"/>
                <a:gridCol w="1800366"/>
                <a:gridCol w="1096783"/>
                <a:gridCol w="1249618"/>
                <a:gridCol w="1149298"/>
                <a:gridCol w="1152665"/>
              </a:tblGrid>
              <a:tr h="367553">
                <a:tc gridSpan="7">
                  <a:txBody>
                    <a:bodyPr/>
                    <a:lstStyle/>
                    <a:p>
                      <a:pPr algn="ctr">
                        <a:lnSpc>
                          <a:spcPct val="115000"/>
                        </a:lnSpc>
                        <a:spcAft>
                          <a:spcPts val="0"/>
                        </a:spcAft>
                      </a:pPr>
                      <a:r>
                        <a:rPr lang="en-US" sz="1200" dirty="0"/>
                        <a:t>SERVICE TAX (ST)</a:t>
                      </a:r>
                      <a:endParaRPr lang="en-US" sz="1200" dirty="0">
                        <a:latin typeface="Times New Roman" pitchFamily="18" charset="0"/>
                        <a:ea typeface="Times New Roman"/>
                        <a:cs typeface="Times New Roman" pitchFamily="18" charset="0"/>
                      </a:endParaRPr>
                    </a:p>
                  </a:txBody>
                  <a:tcPr marL="49246" marR="49246" marT="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184469">
                <a:tc>
                  <a:txBody>
                    <a:bodyPr/>
                    <a:lstStyle/>
                    <a:p>
                      <a:pPr>
                        <a:lnSpc>
                          <a:spcPct val="115000"/>
                        </a:lnSpc>
                      </a:pPr>
                      <a:endParaRPr lang="en-US" sz="1200">
                        <a:latin typeface="Times New Roman" pitchFamily="18" charset="0"/>
                        <a:cs typeface="Times New Roman" pitchFamily="18" charset="0"/>
                      </a:endParaRPr>
                    </a:p>
                  </a:txBody>
                  <a:tcPr marL="49246" marR="49246" marT="0" marB="0" anchor="ctr"/>
                </a:tc>
                <a:tc rowSpan="2">
                  <a:txBody>
                    <a:bodyPr/>
                    <a:lstStyle/>
                    <a:p>
                      <a:pPr algn="ctr">
                        <a:lnSpc>
                          <a:spcPct val="115000"/>
                        </a:lnSpc>
                        <a:spcAft>
                          <a:spcPts val="0"/>
                        </a:spcAft>
                      </a:pPr>
                      <a:r>
                        <a:rPr lang="en-US" sz="1200" dirty="0"/>
                        <a:t>Due Date for Payment</a:t>
                      </a:r>
                    </a:p>
                    <a:p>
                      <a:pPr algn="ctr">
                        <a:lnSpc>
                          <a:spcPct val="115000"/>
                        </a:lnSpc>
                        <a:spcAft>
                          <a:spcPts val="0"/>
                        </a:spcAft>
                      </a:pPr>
                      <a:r>
                        <a:rPr lang="en-US" sz="1200" dirty="0"/>
                        <a:t>(Other than Company)</a:t>
                      </a:r>
                      <a:endParaRPr lang="en-US" sz="1200" dirty="0">
                        <a:latin typeface="Times New Roman" pitchFamily="18" charset="0"/>
                        <a:ea typeface="Times New Roman"/>
                        <a:cs typeface="Times New Roman" pitchFamily="18" charset="0"/>
                      </a:endParaRPr>
                    </a:p>
                  </a:txBody>
                  <a:tcPr marL="49246" marR="49246" marT="0" marB="0" anchor="ctr"/>
                </a:tc>
                <a:tc rowSpan="2">
                  <a:txBody>
                    <a:bodyPr/>
                    <a:lstStyle/>
                    <a:p>
                      <a:pPr algn="ctr">
                        <a:lnSpc>
                          <a:spcPct val="115000"/>
                        </a:lnSpc>
                        <a:spcAft>
                          <a:spcPts val="0"/>
                        </a:spcAft>
                      </a:pPr>
                      <a:r>
                        <a:rPr lang="en-US" sz="1200"/>
                        <a:t>Due Date for Payment</a:t>
                      </a:r>
                    </a:p>
                    <a:p>
                      <a:pPr algn="ctr">
                        <a:lnSpc>
                          <a:spcPct val="115000"/>
                        </a:lnSpc>
                        <a:spcAft>
                          <a:spcPts val="0"/>
                        </a:spcAft>
                      </a:pPr>
                      <a:r>
                        <a:rPr lang="en-US" sz="1200"/>
                        <a:t>(Company)</a:t>
                      </a:r>
                      <a:endParaRPr lang="en-US" sz="1200">
                        <a:latin typeface="Times New Roman" pitchFamily="18" charset="0"/>
                        <a:ea typeface="Times New Roman"/>
                        <a:cs typeface="Times New Roman" pitchFamily="18" charset="0"/>
                      </a:endParaRPr>
                    </a:p>
                  </a:txBody>
                  <a:tcPr marL="49246" marR="49246" marT="0" marB="0" anchor="ctr"/>
                </a:tc>
                <a:tc rowSpan="2">
                  <a:txBody>
                    <a:bodyPr/>
                    <a:lstStyle/>
                    <a:p>
                      <a:pPr algn="ctr">
                        <a:lnSpc>
                          <a:spcPct val="115000"/>
                        </a:lnSpc>
                        <a:spcAft>
                          <a:spcPts val="0"/>
                        </a:spcAft>
                      </a:pPr>
                      <a:r>
                        <a:rPr lang="en-US" sz="1200"/>
                        <a:t>Due Date for Return</a:t>
                      </a:r>
                      <a:endParaRPr lang="en-US" sz="1200">
                        <a:latin typeface="Times New Roman" pitchFamily="18" charset="0"/>
                        <a:ea typeface="Times New Roman"/>
                        <a:cs typeface="Times New Roman" pitchFamily="18" charset="0"/>
                      </a:endParaRPr>
                    </a:p>
                  </a:txBody>
                  <a:tcPr marL="49246" marR="49246" marT="0" marB="0" anchor="ctr"/>
                </a:tc>
                <a:tc rowSpan="2">
                  <a:txBody>
                    <a:bodyPr/>
                    <a:lstStyle/>
                    <a:p>
                      <a:pPr algn="ctr">
                        <a:lnSpc>
                          <a:spcPct val="115000"/>
                        </a:lnSpc>
                        <a:spcAft>
                          <a:spcPts val="0"/>
                        </a:spcAft>
                      </a:pPr>
                      <a:r>
                        <a:rPr lang="en-US" sz="1200"/>
                        <a:t>Interest Rate</a:t>
                      </a:r>
                    </a:p>
                    <a:p>
                      <a:pPr>
                        <a:lnSpc>
                          <a:spcPct val="115000"/>
                        </a:lnSpc>
                        <a:spcAft>
                          <a:spcPts val="0"/>
                        </a:spcAft>
                      </a:pPr>
                      <a:r>
                        <a:rPr lang="en-US" sz="1200"/>
                        <a:t> </a:t>
                      </a:r>
                      <a:endParaRPr lang="en-US" sz="1200">
                        <a:latin typeface="Times New Roman" pitchFamily="18" charset="0"/>
                        <a:ea typeface="Times New Roman"/>
                        <a:cs typeface="Times New Roman" pitchFamily="18" charset="0"/>
                      </a:endParaRPr>
                    </a:p>
                  </a:txBody>
                  <a:tcPr marL="49246" marR="49246" marT="0" marB="0" anchor="ctr"/>
                </a:tc>
                <a:tc rowSpan="2">
                  <a:txBody>
                    <a:bodyPr/>
                    <a:lstStyle/>
                    <a:p>
                      <a:pPr algn="ctr">
                        <a:lnSpc>
                          <a:spcPct val="115000"/>
                        </a:lnSpc>
                        <a:spcAft>
                          <a:spcPts val="0"/>
                        </a:spcAft>
                      </a:pPr>
                      <a:r>
                        <a:rPr lang="en-US" sz="1200"/>
                        <a:t>Interest calculated from</a:t>
                      </a:r>
                      <a:endParaRPr lang="en-US" sz="1200">
                        <a:latin typeface="Times New Roman" pitchFamily="18" charset="0"/>
                        <a:ea typeface="Times New Roman"/>
                        <a:cs typeface="Times New Roman" pitchFamily="18" charset="0"/>
                      </a:endParaRPr>
                    </a:p>
                  </a:txBody>
                  <a:tcPr marL="49246" marR="49246" marT="0" marB="0" anchor="ctr"/>
                </a:tc>
                <a:tc rowSpan="2">
                  <a:txBody>
                    <a:bodyPr/>
                    <a:lstStyle/>
                    <a:p>
                      <a:pPr algn="ctr">
                        <a:lnSpc>
                          <a:spcPct val="115000"/>
                        </a:lnSpc>
                        <a:spcAft>
                          <a:spcPts val="0"/>
                        </a:spcAft>
                      </a:pPr>
                      <a:r>
                        <a:rPr lang="en-US" sz="1200"/>
                        <a:t>Penalty for Late Filing</a:t>
                      </a:r>
                      <a:endParaRPr lang="en-US" sz="1200">
                        <a:latin typeface="Times New Roman" pitchFamily="18" charset="0"/>
                        <a:ea typeface="Times New Roman"/>
                        <a:cs typeface="Times New Roman" pitchFamily="18" charset="0"/>
                      </a:endParaRPr>
                    </a:p>
                  </a:txBody>
                  <a:tcPr marL="49246" marR="49246" marT="0" marB="0" anchor="ctr"/>
                </a:tc>
              </a:tr>
              <a:tr h="634036">
                <a:tc>
                  <a:txBody>
                    <a:bodyPr/>
                    <a:lstStyle/>
                    <a:p>
                      <a:pPr algn="ctr">
                        <a:lnSpc>
                          <a:spcPct val="115000"/>
                        </a:lnSpc>
                        <a:spcAft>
                          <a:spcPts val="0"/>
                        </a:spcAft>
                      </a:pPr>
                      <a:r>
                        <a:rPr lang="en-US" sz="1200"/>
                        <a:t>Period</a:t>
                      </a:r>
                      <a:endParaRPr lang="en-US" sz="1200">
                        <a:latin typeface="Times New Roman" pitchFamily="18" charset="0"/>
                        <a:ea typeface="Times New Roman"/>
                        <a:cs typeface="Times New Roman" pitchFamily="18" charset="0"/>
                      </a:endParaRPr>
                    </a:p>
                  </a:txBody>
                  <a:tcPr marL="49246" marR="49246" marT="0" marB="0" anchor="ct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07528">
                <a:tc>
                  <a:txBody>
                    <a:bodyPr/>
                    <a:lstStyle/>
                    <a:p>
                      <a:pPr algn="ctr">
                        <a:lnSpc>
                          <a:spcPct val="115000"/>
                        </a:lnSpc>
                        <a:spcAft>
                          <a:spcPts val="0"/>
                        </a:spcAft>
                      </a:pPr>
                      <a:r>
                        <a:rPr lang="en-US" sz="1200" dirty="0" smtClean="0"/>
                        <a:t>Apr-14</a:t>
                      </a:r>
                      <a:endParaRPr lang="en-US" sz="1200" dirty="0">
                        <a:latin typeface="Times New Roman" pitchFamily="18" charset="0"/>
                        <a:ea typeface="Times New Roman"/>
                        <a:cs typeface="Times New Roman" pitchFamily="18" charset="0"/>
                      </a:endParaRPr>
                    </a:p>
                  </a:txBody>
                  <a:tcPr marL="49246" marR="49246" marT="0" marB="0" anchor="b"/>
                </a:tc>
                <a:tc rowSpan="3">
                  <a:txBody>
                    <a:bodyPr/>
                    <a:lstStyle/>
                    <a:p>
                      <a:pPr algn="ctr">
                        <a:lnSpc>
                          <a:spcPct val="115000"/>
                        </a:lnSpc>
                        <a:spcAft>
                          <a:spcPts val="0"/>
                        </a:spcAft>
                      </a:pPr>
                      <a:r>
                        <a:rPr lang="en-US" sz="1200" dirty="0" smtClean="0"/>
                        <a:t>05/07/2014.</a:t>
                      </a:r>
                      <a:endParaRPr lang="en-US" sz="1200" dirty="0">
                        <a:latin typeface="Times New Roman" pitchFamily="18" charset="0"/>
                        <a:ea typeface="Times New Roman"/>
                        <a:cs typeface="Times New Roman" pitchFamily="18" charset="0"/>
                      </a:endParaRPr>
                    </a:p>
                  </a:txBody>
                  <a:tcPr marL="49246" marR="49246" marT="0" marB="0" anchor="ctr"/>
                </a:tc>
                <a:tc>
                  <a:txBody>
                    <a:bodyPr/>
                    <a:lstStyle/>
                    <a:p>
                      <a:pPr algn="ctr">
                        <a:lnSpc>
                          <a:spcPct val="115000"/>
                        </a:lnSpc>
                        <a:spcAft>
                          <a:spcPts val="0"/>
                        </a:spcAft>
                      </a:pPr>
                      <a:r>
                        <a:rPr lang="en-US" sz="1200" dirty="0" smtClean="0"/>
                        <a:t>05/05/2014.</a:t>
                      </a:r>
                      <a:endParaRPr lang="en-US" sz="1200" dirty="0">
                        <a:latin typeface="Times New Roman" pitchFamily="18" charset="0"/>
                        <a:ea typeface="Times New Roman"/>
                        <a:cs typeface="Times New Roman" pitchFamily="18" charset="0"/>
                      </a:endParaRPr>
                    </a:p>
                  </a:txBody>
                  <a:tcPr marL="49246" marR="49246" marT="0" marB="0" anchor="b"/>
                </a:tc>
                <a:tc rowSpan="6">
                  <a:txBody>
                    <a:bodyPr/>
                    <a:lstStyle/>
                    <a:p>
                      <a:pPr algn="ctr">
                        <a:lnSpc>
                          <a:spcPct val="115000"/>
                        </a:lnSpc>
                        <a:spcAft>
                          <a:spcPts val="0"/>
                        </a:spcAft>
                      </a:pPr>
                      <a:r>
                        <a:rPr lang="en-US" sz="1200" dirty="0" smtClean="0"/>
                        <a:t>25/10/2014.</a:t>
                      </a:r>
                      <a:endParaRPr lang="en-US" sz="1200" dirty="0">
                        <a:latin typeface="Times New Roman" pitchFamily="18" charset="0"/>
                        <a:ea typeface="Times New Roman"/>
                        <a:cs typeface="Times New Roman" pitchFamily="18" charset="0"/>
                      </a:endParaRPr>
                    </a:p>
                  </a:txBody>
                  <a:tcPr marL="49246" marR="49246" marT="0" marB="0" anchor="ctr"/>
                </a:tc>
                <a:tc rowSpan="12">
                  <a:txBody>
                    <a:bodyPr/>
                    <a:lstStyle/>
                    <a:p>
                      <a:pPr algn="ctr">
                        <a:lnSpc>
                          <a:spcPct val="115000"/>
                        </a:lnSpc>
                        <a:spcAft>
                          <a:spcPts val="0"/>
                        </a:spcAft>
                      </a:pPr>
                      <a:r>
                        <a:rPr lang="en-US" sz="1200"/>
                        <a:t>18%p.a. who is liable for Audit                                          &amp;                                     15%p.a. who is not liable for Audit                       (Daywise Interest)</a:t>
                      </a:r>
                      <a:endParaRPr lang="en-US" sz="1200">
                        <a:latin typeface="Times New Roman" pitchFamily="18" charset="0"/>
                        <a:ea typeface="Times New Roman"/>
                        <a:cs typeface="Times New Roman" pitchFamily="18" charset="0"/>
                      </a:endParaRPr>
                    </a:p>
                  </a:txBody>
                  <a:tcPr marL="49246" marR="49246" marT="0" marB="0" anchor="ctr"/>
                </a:tc>
                <a:tc rowSpan="12">
                  <a:txBody>
                    <a:bodyPr/>
                    <a:lstStyle/>
                    <a:p>
                      <a:pPr algn="ctr">
                        <a:lnSpc>
                          <a:spcPct val="115000"/>
                        </a:lnSpc>
                        <a:spcAft>
                          <a:spcPts val="0"/>
                        </a:spcAft>
                      </a:pPr>
                      <a:r>
                        <a:rPr lang="en-US" sz="1200"/>
                        <a:t>From the Due Date of payment</a:t>
                      </a:r>
                      <a:endParaRPr lang="en-US" sz="1200">
                        <a:latin typeface="Times New Roman" pitchFamily="18" charset="0"/>
                        <a:ea typeface="Times New Roman"/>
                        <a:cs typeface="Times New Roman" pitchFamily="18" charset="0"/>
                      </a:endParaRPr>
                    </a:p>
                  </a:txBody>
                  <a:tcPr marL="49246" marR="49246" marT="0" marB="0" anchor="ctr"/>
                </a:tc>
                <a:tc rowSpan="12">
                  <a:txBody>
                    <a:bodyPr/>
                    <a:lstStyle/>
                    <a:p>
                      <a:pPr algn="ctr">
                        <a:lnSpc>
                          <a:spcPct val="115000"/>
                        </a:lnSpc>
                        <a:spcAft>
                          <a:spcPts val="0"/>
                        </a:spcAft>
                      </a:pPr>
                      <a:r>
                        <a:rPr lang="en-US" sz="1200"/>
                        <a:t>Upto 15 days Rs..500/-Upto 30 days Rs.1000/-                      &amp;                               thereafter Rs..100/- per day,                                Maximum of Rs..20,000/-</a:t>
                      </a:r>
                      <a:endParaRPr lang="en-US" sz="1200">
                        <a:latin typeface="Times New Roman" pitchFamily="18" charset="0"/>
                        <a:ea typeface="Times New Roman"/>
                        <a:cs typeface="Times New Roman" pitchFamily="18" charset="0"/>
                      </a:endParaRPr>
                    </a:p>
                  </a:txBody>
                  <a:tcPr marL="49246" marR="49246" marT="0" marB="0" anchor="ctr"/>
                </a:tc>
              </a:tr>
              <a:tr h="207528">
                <a:tc>
                  <a:txBody>
                    <a:bodyPr/>
                    <a:lstStyle/>
                    <a:p>
                      <a:pPr algn="ctr">
                        <a:lnSpc>
                          <a:spcPct val="115000"/>
                        </a:lnSpc>
                        <a:spcAft>
                          <a:spcPts val="0"/>
                        </a:spcAft>
                      </a:pPr>
                      <a:r>
                        <a:rPr lang="en-US" sz="1200" dirty="0" smtClean="0"/>
                        <a:t>May-14</a:t>
                      </a:r>
                      <a:endParaRPr lang="en-US" sz="1200" dirty="0">
                        <a:latin typeface="Times New Roman" pitchFamily="18" charset="0"/>
                        <a:ea typeface="Times New Roman"/>
                        <a:cs typeface="Times New Roman" pitchFamily="18" charset="0"/>
                      </a:endParaRPr>
                    </a:p>
                  </a:txBody>
                  <a:tcPr marL="49246" marR="49246" marT="0" marB="0" anchor="b"/>
                </a:tc>
                <a:tc vMerge="1">
                  <a:txBody>
                    <a:bodyPr/>
                    <a:lstStyle/>
                    <a:p>
                      <a:endParaRPr lang="en-US"/>
                    </a:p>
                  </a:txBody>
                  <a:tcPr/>
                </a:tc>
                <a:tc>
                  <a:txBody>
                    <a:bodyPr/>
                    <a:lstStyle/>
                    <a:p>
                      <a:pPr algn="ctr">
                        <a:lnSpc>
                          <a:spcPct val="115000"/>
                        </a:lnSpc>
                        <a:spcAft>
                          <a:spcPts val="0"/>
                        </a:spcAft>
                      </a:pPr>
                      <a:r>
                        <a:rPr lang="en-US" sz="1200" dirty="0" smtClean="0"/>
                        <a:t>05/06/2014.</a:t>
                      </a:r>
                      <a:endParaRPr lang="en-US" sz="1200" dirty="0">
                        <a:latin typeface="Times New Roman" pitchFamily="18" charset="0"/>
                        <a:ea typeface="Times New Roman"/>
                        <a:cs typeface="Times New Roman" pitchFamily="18" charset="0"/>
                      </a:endParaRPr>
                    </a:p>
                  </a:txBody>
                  <a:tcPr marL="49246" marR="49246" marT="0" marB="0" anchor="b"/>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07528">
                <a:tc>
                  <a:txBody>
                    <a:bodyPr/>
                    <a:lstStyle/>
                    <a:p>
                      <a:pPr algn="ctr">
                        <a:lnSpc>
                          <a:spcPct val="115000"/>
                        </a:lnSpc>
                        <a:spcAft>
                          <a:spcPts val="0"/>
                        </a:spcAft>
                      </a:pPr>
                      <a:r>
                        <a:rPr lang="en-US" sz="1200" dirty="0" smtClean="0"/>
                        <a:t>Jun-14</a:t>
                      </a:r>
                      <a:endParaRPr lang="en-US" sz="1200" dirty="0">
                        <a:latin typeface="Times New Roman" pitchFamily="18" charset="0"/>
                        <a:ea typeface="Times New Roman"/>
                        <a:cs typeface="Times New Roman" pitchFamily="18" charset="0"/>
                      </a:endParaRPr>
                    </a:p>
                  </a:txBody>
                  <a:tcPr marL="49246" marR="49246" marT="0" marB="0" anchor="b"/>
                </a:tc>
                <a:tc vMerge="1">
                  <a:txBody>
                    <a:bodyPr/>
                    <a:lstStyle/>
                    <a:p>
                      <a:endParaRPr lang="en-US"/>
                    </a:p>
                  </a:txBody>
                  <a:tcPr/>
                </a:tc>
                <a:tc>
                  <a:txBody>
                    <a:bodyPr/>
                    <a:lstStyle/>
                    <a:p>
                      <a:pPr algn="ctr">
                        <a:lnSpc>
                          <a:spcPct val="115000"/>
                        </a:lnSpc>
                        <a:spcAft>
                          <a:spcPts val="0"/>
                        </a:spcAft>
                      </a:pPr>
                      <a:r>
                        <a:rPr lang="en-US" sz="1200" dirty="0" smtClean="0"/>
                        <a:t>05/07/2014.</a:t>
                      </a:r>
                      <a:endParaRPr lang="en-US" sz="1200" dirty="0">
                        <a:latin typeface="Times New Roman" pitchFamily="18" charset="0"/>
                        <a:ea typeface="Times New Roman"/>
                        <a:cs typeface="Times New Roman" pitchFamily="18" charset="0"/>
                      </a:endParaRPr>
                    </a:p>
                  </a:txBody>
                  <a:tcPr marL="49246" marR="49246" marT="0" marB="0" anchor="b"/>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07528">
                <a:tc>
                  <a:txBody>
                    <a:bodyPr/>
                    <a:lstStyle/>
                    <a:p>
                      <a:pPr algn="ctr">
                        <a:lnSpc>
                          <a:spcPct val="115000"/>
                        </a:lnSpc>
                        <a:spcAft>
                          <a:spcPts val="0"/>
                        </a:spcAft>
                      </a:pPr>
                      <a:r>
                        <a:rPr lang="en-US" sz="1200" dirty="0" smtClean="0"/>
                        <a:t>Jul-14</a:t>
                      </a:r>
                      <a:endParaRPr lang="en-US" sz="1200" dirty="0">
                        <a:latin typeface="Times New Roman" pitchFamily="18" charset="0"/>
                        <a:ea typeface="Times New Roman"/>
                        <a:cs typeface="Times New Roman" pitchFamily="18" charset="0"/>
                      </a:endParaRPr>
                    </a:p>
                  </a:txBody>
                  <a:tcPr marL="49246" marR="49246" marT="0" marB="0" anchor="b"/>
                </a:tc>
                <a:tc rowSpan="3">
                  <a:txBody>
                    <a:bodyPr/>
                    <a:lstStyle/>
                    <a:p>
                      <a:pPr algn="ctr">
                        <a:lnSpc>
                          <a:spcPct val="115000"/>
                        </a:lnSpc>
                        <a:spcAft>
                          <a:spcPts val="0"/>
                        </a:spcAft>
                      </a:pPr>
                      <a:r>
                        <a:rPr lang="en-US" sz="1200" dirty="0" smtClean="0"/>
                        <a:t>05/10/2014.</a:t>
                      </a:r>
                      <a:endParaRPr lang="en-US" sz="1200" dirty="0">
                        <a:latin typeface="Times New Roman" pitchFamily="18" charset="0"/>
                        <a:ea typeface="Times New Roman"/>
                        <a:cs typeface="Times New Roman" pitchFamily="18" charset="0"/>
                      </a:endParaRPr>
                    </a:p>
                  </a:txBody>
                  <a:tcPr marL="49246" marR="49246" marT="0" marB="0" anchor="ctr"/>
                </a:tc>
                <a:tc>
                  <a:txBody>
                    <a:bodyPr/>
                    <a:lstStyle/>
                    <a:p>
                      <a:pPr algn="ctr">
                        <a:lnSpc>
                          <a:spcPct val="115000"/>
                        </a:lnSpc>
                        <a:spcAft>
                          <a:spcPts val="0"/>
                        </a:spcAft>
                      </a:pPr>
                      <a:r>
                        <a:rPr lang="en-US" sz="1200" dirty="0" smtClean="0"/>
                        <a:t>05/08/2014.</a:t>
                      </a:r>
                      <a:endParaRPr lang="en-US" sz="1200" dirty="0">
                        <a:latin typeface="Times New Roman" pitchFamily="18" charset="0"/>
                        <a:ea typeface="Times New Roman"/>
                        <a:cs typeface="Times New Roman" pitchFamily="18" charset="0"/>
                      </a:endParaRPr>
                    </a:p>
                  </a:txBody>
                  <a:tcPr marL="49246" marR="49246" marT="0" marB="0" anchor="b"/>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07528">
                <a:tc>
                  <a:txBody>
                    <a:bodyPr/>
                    <a:lstStyle/>
                    <a:p>
                      <a:pPr algn="ctr">
                        <a:lnSpc>
                          <a:spcPct val="115000"/>
                        </a:lnSpc>
                        <a:spcAft>
                          <a:spcPts val="0"/>
                        </a:spcAft>
                      </a:pPr>
                      <a:r>
                        <a:rPr lang="en-US" sz="1200" dirty="0" smtClean="0"/>
                        <a:t>Aug-14</a:t>
                      </a:r>
                      <a:endParaRPr lang="en-US" sz="1200" dirty="0">
                        <a:latin typeface="Times New Roman" pitchFamily="18" charset="0"/>
                        <a:ea typeface="Times New Roman"/>
                        <a:cs typeface="Times New Roman" pitchFamily="18" charset="0"/>
                      </a:endParaRPr>
                    </a:p>
                  </a:txBody>
                  <a:tcPr marL="49246" marR="49246" marT="0" marB="0" anchor="b"/>
                </a:tc>
                <a:tc vMerge="1">
                  <a:txBody>
                    <a:bodyPr/>
                    <a:lstStyle/>
                    <a:p>
                      <a:endParaRPr lang="en-US"/>
                    </a:p>
                  </a:txBody>
                  <a:tcPr/>
                </a:tc>
                <a:tc>
                  <a:txBody>
                    <a:bodyPr/>
                    <a:lstStyle/>
                    <a:p>
                      <a:pPr algn="ctr">
                        <a:lnSpc>
                          <a:spcPct val="115000"/>
                        </a:lnSpc>
                        <a:spcAft>
                          <a:spcPts val="0"/>
                        </a:spcAft>
                      </a:pPr>
                      <a:r>
                        <a:rPr lang="en-US" sz="1200" dirty="0" smtClean="0"/>
                        <a:t>05/09/2014.</a:t>
                      </a:r>
                      <a:endParaRPr lang="en-US" sz="1200" dirty="0">
                        <a:latin typeface="Times New Roman" pitchFamily="18" charset="0"/>
                        <a:ea typeface="Times New Roman"/>
                        <a:cs typeface="Times New Roman" pitchFamily="18" charset="0"/>
                      </a:endParaRPr>
                    </a:p>
                  </a:txBody>
                  <a:tcPr marL="49246" marR="49246" marT="0" marB="0" anchor="b"/>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07528">
                <a:tc>
                  <a:txBody>
                    <a:bodyPr/>
                    <a:lstStyle/>
                    <a:p>
                      <a:pPr algn="ctr">
                        <a:lnSpc>
                          <a:spcPct val="115000"/>
                        </a:lnSpc>
                        <a:spcAft>
                          <a:spcPts val="0"/>
                        </a:spcAft>
                      </a:pPr>
                      <a:r>
                        <a:rPr lang="en-US" sz="1200" dirty="0" smtClean="0"/>
                        <a:t>Sep-14</a:t>
                      </a:r>
                      <a:endParaRPr lang="en-US" sz="1200" dirty="0">
                        <a:latin typeface="Times New Roman" pitchFamily="18" charset="0"/>
                        <a:ea typeface="Times New Roman"/>
                        <a:cs typeface="Times New Roman" pitchFamily="18" charset="0"/>
                      </a:endParaRPr>
                    </a:p>
                  </a:txBody>
                  <a:tcPr marL="49246" marR="49246" marT="0" marB="0" anchor="b"/>
                </a:tc>
                <a:tc vMerge="1">
                  <a:txBody>
                    <a:bodyPr/>
                    <a:lstStyle/>
                    <a:p>
                      <a:endParaRPr lang="en-US"/>
                    </a:p>
                  </a:txBody>
                  <a:tcPr/>
                </a:tc>
                <a:tc>
                  <a:txBody>
                    <a:bodyPr/>
                    <a:lstStyle/>
                    <a:p>
                      <a:pPr algn="ctr">
                        <a:lnSpc>
                          <a:spcPct val="115000"/>
                        </a:lnSpc>
                        <a:spcAft>
                          <a:spcPts val="0"/>
                        </a:spcAft>
                      </a:pPr>
                      <a:r>
                        <a:rPr lang="en-US" sz="1200" dirty="0" smtClean="0"/>
                        <a:t>05/10/2014.</a:t>
                      </a:r>
                      <a:endParaRPr lang="en-US" sz="1200" dirty="0">
                        <a:latin typeface="Times New Roman" pitchFamily="18" charset="0"/>
                        <a:ea typeface="Times New Roman"/>
                        <a:cs typeface="Times New Roman" pitchFamily="18" charset="0"/>
                      </a:endParaRPr>
                    </a:p>
                  </a:txBody>
                  <a:tcPr marL="49246" marR="49246" marT="0" marB="0" anchor="b"/>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07528">
                <a:tc>
                  <a:txBody>
                    <a:bodyPr/>
                    <a:lstStyle/>
                    <a:p>
                      <a:pPr algn="ctr">
                        <a:lnSpc>
                          <a:spcPct val="115000"/>
                        </a:lnSpc>
                        <a:spcAft>
                          <a:spcPts val="0"/>
                        </a:spcAft>
                      </a:pPr>
                      <a:r>
                        <a:rPr lang="en-US" sz="1200" dirty="0" smtClean="0"/>
                        <a:t>Oct-14</a:t>
                      </a:r>
                      <a:endParaRPr lang="en-US" sz="1200" dirty="0">
                        <a:latin typeface="Times New Roman" pitchFamily="18" charset="0"/>
                        <a:ea typeface="Times New Roman"/>
                        <a:cs typeface="Times New Roman" pitchFamily="18" charset="0"/>
                      </a:endParaRPr>
                    </a:p>
                  </a:txBody>
                  <a:tcPr marL="49246" marR="49246" marT="0" marB="0" anchor="b"/>
                </a:tc>
                <a:tc rowSpan="3">
                  <a:txBody>
                    <a:bodyPr/>
                    <a:lstStyle/>
                    <a:p>
                      <a:pPr algn="ctr">
                        <a:lnSpc>
                          <a:spcPct val="115000"/>
                        </a:lnSpc>
                        <a:spcAft>
                          <a:spcPts val="0"/>
                        </a:spcAft>
                      </a:pPr>
                      <a:r>
                        <a:rPr lang="en-US" sz="1200" dirty="0" smtClean="0"/>
                        <a:t>05/01/2015.</a:t>
                      </a:r>
                      <a:endParaRPr lang="en-US" sz="1200" dirty="0">
                        <a:latin typeface="Times New Roman" pitchFamily="18" charset="0"/>
                        <a:ea typeface="Times New Roman"/>
                        <a:cs typeface="Times New Roman" pitchFamily="18" charset="0"/>
                      </a:endParaRPr>
                    </a:p>
                  </a:txBody>
                  <a:tcPr marL="49246" marR="49246" marT="0" marB="0" anchor="ctr"/>
                </a:tc>
                <a:tc>
                  <a:txBody>
                    <a:bodyPr/>
                    <a:lstStyle/>
                    <a:p>
                      <a:pPr algn="ctr">
                        <a:lnSpc>
                          <a:spcPct val="115000"/>
                        </a:lnSpc>
                        <a:spcAft>
                          <a:spcPts val="0"/>
                        </a:spcAft>
                      </a:pPr>
                      <a:r>
                        <a:rPr lang="en-US" sz="1200" dirty="0" smtClean="0"/>
                        <a:t>05/11/2014.</a:t>
                      </a:r>
                      <a:endParaRPr lang="en-US" sz="1200" dirty="0">
                        <a:latin typeface="Times New Roman" pitchFamily="18" charset="0"/>
                        <a:ea typeface="Times New Roman"/>
                        <a:cs typeface="Times New Roman" pitchFamily="18" charset="0"/>
                      </a:endParaRPr>
                    </a:p>
                  </a:txBody>
                  <a:tcPr marL="49246" marR="49246" marT="0" marB="0" anchor="b"/>
                </a:tc>
                <a:tc rowSpan="6">
                  <a:txBody>
                    <a:bodyPr/>
                    <a:lstStyle/>
                    <a:p>
                      <a:pPr algn="ctr">
                        <a:lnSpc>
                          <a:spcPct val="115000"/>
                        </a:lnSpc>
                        <a:spcAft>
                          <a:spcPts val="0"/>
                        </a:spcAft>
                      </a:pPr>
                      <a:r>
                        <a:rPr lang="en-US" sz="1200" dirty="0" smtClean="0"/>
                        <a:t>25/04/2015.</a:t>
                      </a:r>
                      <a:endParaRPr lang="en-US" sz="1200" dirty="0">
                        <a:latin typeface="Times New Roman" pitchFamily="18" charset="0"/>
                        <a:ea typeface="Times New Roman"/>
                        <a:cs typeface="Times New Roman" pitchFamily="18" charset="0"/>
                      </a:endParaRPr>
                    </a:p>
                  </a:txBody>
                  <a:tcPr marL="49246" marR="49246" marT="0" marB="0" anchor="ctr"/>
                </a:tc>
                <a:tc vMerge="1">
                  <a:txBody>
                    <a:bodyPr/>
                    <a:lstStyle/>
                    <a:p>
                      <a:endParaRPr lang="en-US"/>
                    </a:p>
                  </a:txBody>
                  <a:tcPr/>
                </a:tc>
                <a:tc vMerge="1">
                  <a:txBody>
                    <a:bodyPr/>
                    <a:lstStyle/>
                    <a:p>
                      <a:endParaRPr lang="en-US"/>
                    </a:p>
                  </a:txBody>
                  <a:tcPr/>
                </a:tc>
                <a:tc vMerge="1">
                  <a:txBody>
                    <a:bodyPr/>
                    <a:lstStyle/>
                    <a:p>
                      <a:endParaRPr lang="en-US"/>
                    </a:p>
                  </a:txBody>
                  <a:tcPr/>
                </a:tc>
              </a:tr>
              <a:tr h="207528">
                <a:tc>
                  <a:txBody>
                    <a:bodyPr/>
                    <a:lstStyle/>
                    <a:p>
                      <a:pPr algn="ctr">
                        <a:lnSpc>
                          <a:spcPct val="115000"/>
                        </a:lnSpc>
                        <a:spcAft>
                          <a:spcPts val="0"/>
                        </a:spcAft>
                      </a:pPr>
                      <a:r>
                        <a:rPr lang="en-US" sz="1200" dirty="0" smtClean="0"/>
                        <a:t>Nov-14</a:t>
                      </a:r>
                      <a:endParaRPr lang="en-US" sz="1200" dirty="0">
                        <a:latin typeface="Times New Roman" pitchFamily="18" charset="0"/>
                        <a:ea typeface="Times New Roman"/>
                        <a:cs typeface="Times New Roman" pitchFamily="18" charset="0"/>
                      </a:endParaRPr>
                    </a:p>
                  </a:txBody>
                  <a:tcPr marL="49246" marR="49246" marT="0" marB="0" anchor="b"/>
                </a:tc>
                <a:tc vMerge="1">
                  <a:txBody>
                    <a:bodyPr/>
                    <a:lstStyle/>
                    <a:p>
                      <a:endParaRPr lang="en-US"/>
                    </a:p>
                  </a:txBody>
                  <a:tcPr/>
                </a:tc>
                <a:tc>
                  <a:txBody>
                    <a:bodyPr/>
                    <a:lstStyle/>
                    <a:p>
                      <a:pPr algn="ctr">
                        <a:lnSpc>
                          <a:spcPct val="115000"/>
                        </a:lnSpc>
                        <a:spcAft>
                          <a:spcPts val="0"/>
                        </a:spcAft>
                      </a:pPr>
                      <a:r>
                        <a:rPr lang="en-US" sz="1200" dirty="0" smtClean="0"/>
                        <a:t>05/12/2014.</a:t>
                      </a:r>
                      <a:endParaRPr lang="en-US" sz="1200" dirty="0">
                        <a:latin typeface="Times New Roman" pitchFamily="18" charset="0"/>
                        <a:ea typeface="Times New Roman"/>
                        <a:cs typeface="Times New Roman" pitchFamily="18" charset="0"/>
                      </a:endParaRPr>
                    </a:p>
                  </a:txBody>
                  <a:tcPr marL="49246" marR="49246" marT="0" marB="0" anchor="b"/>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07528">
                <a:tc>
                  <a:txBody>
                    <a:bodyPr/>
                    <a:lstStyle/>
                    <a:p>
                      <a:pPr algn="ctr">
                        <a:lnSpc>
                          <a:spcPct val="115000"/>
                        </a:lnSpc>
                        <a:spcAft>
                          <a:spcPts val="0"/>
                        </a:spcAft>
                      </a:pPr>
                      <a:r>
                        <a:rPr lang="en-US" sz="1200" dirty="0" smtClean="0"/>
                        <a:t>Dec-14</a:t>
                      </a:r>
                      <a:endParaRPr lang="en-US" sz="1200" dirty="0">
                        <a:latin typeface="Times New Roman" pitchFamily="18" charset="0"/>
                        <a:ea typeface="Times New Roman"/>
                        <a:cs typeface="Times New Roman" pitchFamily="18" charset="0"/>
                      </a:endParaRPr>
                    </a:p>
                  </a:txBody>
                  <a:tcPr marL="49246" marR="49246" marT="0" marB="0" anchor="b"/>
                </a:tc>
                <a:tc vMerge="1">
                  <a:txBody>
                    <a:bodyPr/>
                    <a:lstStyle/>
                    <a:p>
                      <a:endParaRPr lang="en-US"/>
                    </a:p>
                  </a:txBody>
                  <a:tcPr/>
                </a:tc>
                <a:tc>
                  <a:txBody>
                    <a:bodyPr/>
                    <a:lstStyle/>
                    <a:p>
                      <a:pPr algn="ctr">
                        <a:lnSpc>
                          <a:spcPct val="115000"/>
                        </a:lnSpc>
                        <a:spcAft>
                          <a:spcPts val="0"/>
                        </a:spcAft>
                      </a:pPr>
                      <a:r>
                        <a:rPr lang="en-US" sz="1200" dirty="0" smtClean="0"/>
                        <a:t>05/01/2015.</a:t>
                      </a:r>
                      <a:endParaRPr lang="en-US" sz="1200" dirty="0">
                        <a:latin typeface="Times New Roman" pitchFamily="18" charset="0"/>
                        <a:ea typeface="Times New Roman"/>
                        <a:cs typeface="Times New Roman" pitchFamily="18" charset="0"/>
                      </a:endParaRPr>
                    </a:p>
                  </a:txBody>
                  <a:tcPr marL="49246" marR="49246" marT="0" marB="0" anchor="b"/>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07528">
                <a:tc>
                  <a:txBody>
                    <a:bodyPr/>
                    <a:lstStyle/>
                    <a:p>
                      <a:pPr algn="ctr">
                        <a:lnSpc>
                          <a:spcPct val="115000"/>
                        </a:lnSpc>
                        <a:spcAft>
                          <a:spcPts val="0"/>
                        </a:spcAft>
                      </a:pPr>
                      <a:r>
                        <a:rPr lang="en-US" sz="1200" dirty="0" smtClean="0"/>
                        <a:t>Jan-15</a:t>
                      </a:r>
                      <a:endParaRPr lang="en-US" sz="1200" dirty="0">
                        <a:latin typeface="Times New Roman" pitchFamily="18" charset="0"/>
                        <a:ea typeface="Times New Roman"/>
                        <a:cs typeface="Times New Roman" pitchFamily="18" charset="0"/>
                      </a:endParaRPr>
                    </a:p>
                  </a:txBody>
                  <a:tcPr marL="49246" marR="49246" marT="0" marB="0" anchor="b"/>
                </a:tc>
                <a:tc rowSpan="3">
                  <a:txBody>
                    <a:bodyPr/>
                    <a:lstStyle/>
                    <a:p>
                      <a:pPr algn="ctr">
                        <a:lnSpc>
                          <a:spcPct val="115000"/>
                        </a:lnSpc>
                        <a:spcAft>
                          <a:spcPts val="0"/>
                        </a:spcAft>
                      </a:pPr>
                      <a:r>
                        <a:rPr lang="en-US" sz="1200" dirty="0" smtClean="0"/>
                        <a:t>31/03/2015.</a:t>
                      </a:r>
                      <a:endParaRPr lang="en-US" sz="1200" dirty="0">
                        <a:latin typeface="Times New Roman" pitchFamily="18" charset="0"/>
                        <a:ea typeface="Times New Roman"/>
                        <a:cs typeface="Times New Roman" pitchFamily="18" charset="0"/>
                      </a:endParaRPr>
                    </a:p>
                  </a:txBody>
                  <a:tcPr marL="49246" marR="49246" marT="0" marB="0" anchor="ctr"/>
                </a:tc>
                <a:tc>
                  <a:txBody>
                    <a:bodyPr/>
                    <a:lstStyle/>
                    <a:p>
                      <a:pPr algn="ctr">
                        <a:lnSpc>
                          <a:spcPct val="115000"/>
                        </a:lnSpc>
                        <a:spcAft>
                          <a:spcPts val="0"/>
                        </a:spcAft>
                      </a:pPr>
                      <a:r>
                        <a:rPr lang="en-US" sz="1200" dirty="0" smtClean="0"/>
                        <a:t>05/02/2015.</a:t>
                      </a:r>
                      <a:endParaRPr lang="en-US" sz="1200" dirty="0">
                        <a:latin typeface="Times New Roman" pitchFamily="18" charset="0"/>
                        <a:ea typeface="Times New Roman"/>
                        <a:cs typeface="Times New Roman" pitchFamily="18" charset="0"/>
                      </a:endParaRPr>
                    </a:p>
                  </a:txBody>
                  <a:tcPr marL="49246" marR="49246" marT="0" marB="0" anchor="b"/>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07528">
                <a:tc>
                  <a:txBody>
                    <a:bodyPr/>
                    <a:lstStyle/>
                    <a:p>
                      <a:pPr algn="ctr">
                        <a:lnSpc>
                          <a:spcPct val="115000"/>
                        </a:lnSpc>
                        <a:spcAft>
                          <a:spcPts val="0"/>
                        </a:spcAft>
                      </a:pPr>
                      <a:r>
                        <a:rPr lang="en-US" sz="1200" dirty="0" smtClean="0"/>
                        <a:t>Feb-15</a:t>
                      </a:r>
                      <a:endParaRPr lang="en-US" sz="1200" dirty="0">
                        <a:latin typeface="Times New Roman" pitchFamily="18" charset="0"/>
                        <a:ea typeface="Times New Roman"/>
                        <a:cs typeface="Times New Roman" pitchFamily="18" charset="0"/>
                      </a:endParaRPr>
                    </a:p>
                  </a:txBody>
                  <a:tcPr marL="49246" marR="49246" marT="0" marB="0" anchor="b"/>
                </a:tc>
                <a:tc vMerge="1">
                  <a:txBody>
                    <a:bodyPr/>
                    <a:lstStyle/>
                    <a:p>
                      <a:endParaRPr lang="en-US"/>
                    </a:p>
                  </a:txBody>
                  <a:tcPr/>
                </a:tc>
                <a:tc>
                  <a:txBody>
                    <a:bodyPr/>
                    <a:lstStyle/>
                    <a:p>
                      <a:pPr algn="ctr">
                        <a:lnSpc>
                          <a:spcPct val="115000"/>
                        </a:lnSpc>
                        <a:spcAft>
                          <a:spcPts val="0"/>
                        </a:spcAft>
                      </a:pPr>
                      <a:r>
                        <a:rPr lang="en-US" sz="1200" dirty="0" smtClean="0"/>
                        <a:t>05/03/2015.</a:t>
                      </a:r>
                      <a:endParaRPr lang="en-US" sz="1200" dirty="0">
                        <a:latin typeface="Times New Roman" pitchFamily="18" charset="0"/>
                        <a:ea typeface="Times New Roman"/>
                        <a:cs typeface="Times New Roman" pitchFamily="18" charset="0"/>
                      </a:endParaRPr>
                    </a:p>
                  </a:txBody>
                  <a:tcPr marL="49246" marR="49246" marT="0" marB="0" anchor="b"/>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07528">
                <a:tc>
                  <a:txBody>
                    <a:bodyPr/>
                    <a:lstStyle/>
                    <a:p>
                      <a:pPr algn="ctr">
                        <a:lnSpc>
                          <a:spcPct val="115000"/>
                        </a:lnSpc>
                        <a:spcAft>
                          <a:spcPts val="0"/>
                        </a:spcAft>
                      </a:pPr>
                      <a:r>
                        <a:rPr lang="en-US" sz="1200" dirty="0" smtClean="0"/>
                        <a:t>Mar-15</a:t>
                      </a:r>
                      <a:endParaRPr lang="en-US" sz="1200" dirty="0">
                        <a:latin typeface="Times New Roman" pitchFamily="18" charset="0"/>
                        <a:ea typeface="Times New Roman"/>
                        <a:cs typeface="Times New Roman" pitchFamily="18" charset="0"/>
                      </a:endParaRPr>
                    </a:p>
                  </a:txBody>
                  <a:tcPr marL="49246" marR="49246" marT="0" marB="0" anchor="b"/>
                </a:tc>
                <a:tc vMerge="1">
                  <a:txBody>
                    <a:bodyPr/>
                    <a:lstStyle/>
                    <a:p>
                      <a:endParaRPr lang="en-US"/>
                    </a:p>
                  </a:txBody>
                  <a:tcPr/>
                </a:tc>
                <a:tc>
                  <a:txBody>
                    <a:bodyPr/>
                    <a:lstStyle/>
                    <a:p>
                      <a:pPr algn="ctr">
                        <a:lnSpc>
                          <a:spcPct val="115000"/>
                        </a:lnSpc>
                        <a:spcAft>
                          <a:spcPts val="0"/>
                        </a:spcAft>
                      </a:pPr>
                      <a:r>
                        <a:rPr lang="en-US" sz="1200" dirty="0" smtClean="0"/>
                        <a:t>31/03/2015.</a:t>
                      </a:r>
                      <a:endParaRPr lang="en-US" sz="1200" dirty="0">
                        <a:latin typeface="Times New Roman" pitchFamily="18" charset="0"/>
                        <a:ea typeface="Times New Roman"/>
                        <a:cs typeface="Times New Roman" pitchFamily="18" charset="0"/>
                      </a:endParaRPr>
                    </a:p>
                  </a:txBody>
                  <a:tcPr marL="49246" marR="49246" marT="0" marB="0" anchor="b"/>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bl>
          </a:graphicData>
        </a:graphic>
      </p:graphicFrame>
      <p:sp>
        <p:nvSpPr>
          <p:cNvPr id="8" name="Rectangle 7"/>
          <p:cNvSpPr/>
          <p:nvPr/>
        </p:nvSpPr>
        <p:spPr>
          <a:xfrm>
            <a:off x="214282" y="1000108"/>
            <a:ext cx="8572560" cy="2031325"/>
          </a:xfrm>
          <a:prstGeom prst="rect">
            <a:avLst/>
          </a:prstGeom>
        </p:spPr>
        <p:txBody>
          <a:bodyPr wrap="square">
            <a:spAutoFit/>
          </a:bodyPr>
          <a:lstStyle/>
          <a:p>
            <a:pPr>
              <a:buFont typeface="Wingdings" pitchFamily="2" charset="2"/>
              <a:buChar char="ü"/>
            </a:pPr>
            <a:r>
              <a:rPr lang="en-US" b="1" dirty="0" smtClean="0">
                <a:solidFill>
                  <a:srgbClr val="C00000"/>
                </a:solidFill>
                <a:latin typeface="Times New Roman" pitchFamily="18" charset="0"/>
                <a:cs typeface="Times New Roman" pitchFamily="18" charset="0"/>
              </a:rPr>
              <a:t>Service Tax</a:t>
            </a:r>
            <a:r>
              <a:rPr lang="en-US" dirty="0" smtClean="0">
                <a:solidFill>
                  <a:srgbClr val="C00000"/>
                </a:solidFill>
                <a:latin typeface="Times New Roman" pitchFamily="18" charset="0"/>
                <a:cs typeface="Times New Roman" pitchFamily="18" charset="0"/>
              </a:rPr>
              <a:t> is a tax imposed by Government of India on services provided in India.</a:t>
            </a:r>
          </a:p>
          <a:p>
            <a:pPr>
              <a:buFont typeface="Wingdings" pitchFamily="2" charset="2"/>
              <a:buChar char="ü"/>
            </a:pPr>
            <a:endParaRPr lang="en-US" dirty="0" smtClean="0">
              <a:solidFill>
                <a:srgbClr val="C00000"/>
              </a:solidFill>
              <a:latin typeface="Times New Roman" pitchFamily="18" charset="0"/>
              <a:cs typeface="Times New Roman" pitchFamily="18" charset="0"/>
            </a:endParaRPr>
          </a:p>
          <a:p>
            <a:pPr>
              <a:buFont typeface="Wingdings" pitchFamily="2" charset="2"/>
              <a:buChar char="ü"/>
            </a:pPr>
            <a:r>
              <a:rPr lang="en-US" dirty="0" smtClean="0">
                <a:solidFill>
                  <a:srgbClr val="C00000"/>
                </a:solidFill>
                <a:latin typeface="Times New Roman" pitchFamily="18" charset="0"/>
                <a:cs typeface="Times New Roman" pitchFamily="18" charset="0"/>
              </a:rPr>
              <a:t>The service provider collects the tax and pays the same to the government.</a:t>
            </a:r>
          </a:p>
          <a:p>
            <a:pPr>
              <a:buFont typeface="Wingdings" pitchFamily="2" charset="2"/>
              <a:buChar char="ü"/>
            </a:pPr>
            <a:endParaRPr lang="en-US" dirty="0" smtClean="0">
              <a:solidFill>
                <a:srgbClr val="C00000"/>
              </a:solidFill>
              <a:latin typeface="Times New Roman" pitchFamily="18" charset="0"/>
              <a:cs typeface="Times New Roman" pitchFamily="18" charset="0"/>
            </a:endParaRPr>
          </a:p>
          <a:p>
            <a:pPr>
              <a:buFont typeface="Wingdings" pitchFamily="2" charset="2"/>
              <a:buChar char="ü"/>
            </a:pPr>
            <a:r>
              <a:rPr lang="en-US" dirty="0" smtClean="0">
                <a:solidFill>
                  <a:srgbClr val="C00000"/>
                </a:solidFill>
                <a:latin typeface="Times New Roman" pitchFamily="18" charset="0"/>
                <a:cs typeface="Times New Roman" pitchFamily="18" charset="0"/>
              </a:rPr>
              <a:t>It is charged on all services except the services in the negative list of services.</a:t>
            </a:r>
          </a:p>
          <a:p>
            <a:pPr>
              <a:buFont typeface="Wingdings" pitchFamily="2" charset="2"/>
              <a:buChar char="ü"/>
            </a:pPr>
            <a:endParaRPr lang="en-US" dirty="0" smtClean="0">
              <a:solidFill>
                <a:srgbClr val="C00000"/>
              </a:solidFill>
              <a:latin typeface="Times New Roman" pitchFamily="18" charset="0"/>
              <a:cs typeface="Times New Roman" pitchFamily="18" charset="0"/>
            </a:endParaRPr>
          </a:p>
          <a:p>
            <a:pPr>
              <a:buFont typeface="Wingdings" pitchFamily="2" charset="2"/>
              <a:buChar char="ü"/>
            </a:pPr>
            <a:r>
              <a:rPr lang="en-US" dirty="0" smtClean="0">
                <a:solidFill>
                  <a:srgbClr val="C00000"/>
                </a:solidFill>
                <a:latin typeface="Times New Roman" pitchFamily="18" charset="0"/>
                <a:cs typeface="Times New Roman" pitchFamily="18" charset="0"/>
              </a:rPr>
              <a:t>The current rate is 12.36% on gross value of the service.</a:t>
            </a:r>
            <a:endParaRPr lang="en-US" dirty="0">
              <a:solidFill>
                <a:srgbClr val="C00000"/>
              </a:solidFill>
              <a:latin typeface="Times New Roman" pitchFamily="18" charset="0"/>
              <a:cs typeface="Times New Roman" pitchFamily="18" charset="0"/>
            </a:endParaRPr>
          </a:p>
        </p:txBody>
      </p:sp>
    </p:spTree>
  </p:cSld>
  <p:clrMapOvr>
    <a:masterClrMapping/>
  </p:clrMapOvr>
  <p:transition>
    <p:dissolv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0" y="-214338"/>
            <a:ext cx="9144000" cy="928694"/>
            <a:chOff x="0" y="77209"/>
            <a:chExt cx="9144000" cy="1141920"/>
          </a:xfrm>
          <a:scene3d>
            <a:camera prst="orthographicFront"/>
            <a:lightRig rig="threePt" dir="t">
              <a:rot lat="0" lon="0" rev="7500000"/>
            </a:lightRig>
          </a:scene3d>
        </p:grpSpPr>
        <p:sp>
          <p:nvSpPr>
            <p:cNvPr id="5" name="Rounded Rectangle 4"/>
            <p:cNvSpPr/>
            <p:nvPr/>
          </p:nvSpPr>
          <p:spPr>
            <a:xfrm>
              <a:off x="0" y="77209"/>
              <a:ext cx="9144000" cy="1141920"/>
            </a:xfrm>
            <a:prstGeom prst="roundRect">
              <a:avLst/>
            </a:prstGeom>
            <a:sp3d prstMaterial="plastic">
              <a:bevelT w="127000" h="25400" prst="relaxedInset"/>
            </a:sp3d>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6" name="Rounded Rectangle 4"/>
            <p:cNvSpPr/>
            <p:nvPr/>
          </p:nvSpPr>
          <p:spPr>
            <a:xfrm>
              <a:off x="55744" y="209082"/>
              <a:ext cx="9032512" cy="720667"/>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37160" tIns="137160" rIns="137160" bIns="137160" numCol="1" spcCol="1270" anchor="ctr" anchorCtr="0">
              <a:noAutofit/>
            </a:bodyPr>
            <a:lstStyle/>
            <a:p>
              <a:pPr lvl="0" algn="l" defTabSz="1600200">
                <a:lnSpc>
                  <a:spcPct val="90000"/>
                </a:lnSpc>
                <a:spcBef>
                  <a:spcPct val="0"/>
                </a:spcBef>
                <a:spcAft>
                  <a:spcPct val="35000"/>
                </a:spcAft>
              </a:pPr>
              <a:r>
                <a:rPr lang="en-US" sz="3600" kern="1200" dirty="0" smtClean="0">
                  <a:latin typeface="Times New Roman" pitchFamily="18" charset="0"/>
                  <a:cs typeface="Times New Roman" pitchFamily="18" charset="0"/>
                </a:rPr>
                <a:t>                  </a:t>
              </a:r>
              <a:r>
                <a:rPr lang="en-US" sz="3600" kern="1200" dirty="0" smtClean="0">
                  <a:latin typeface="Showcard Gothic" pitchFamily="82" charset="0"/>
                  <a:cs typeface="Times New Roman" pitchFamily="18" charset="0"/>
                </a:rPr>
                <a:t>Value added tax (vat)</a:t>
              </a:r>
              <a:endParaRPr lang="en-US" sz="3600" kern="1200" dirty="0">
                <a:latin typeface="Showcard Gothic" pitchFamily="82" charset="0"/>
                <a:cs typeface="Times New Roman" pitchFamily="18" charset="0"/>
              </a:endParaRPr>
            </a:p>
          </p:txBody>
        </p:sp>
      </p:grpSp>
      <p:graphicFrame>
        <p:nvGraphicFramePr>
          <p:cNvPr id="7" name="Table 6"/>
          <p:cNvGraphicFramePr>
            <a:graphicFrameLocks noGrp="1"/>
          </p:cNvGraphicFramePr>
          <p:nvPr/>
        </p:nvGraphicFramePr>
        <p:xfrm>
          <a:off x="142875" y="3500438"/>
          <a:ext cx="8786843" cy="3322165"/>
        </p:xfrm>
        <a:graphic>
          <a:graphicData uri="http://schemas.openxmlformats.org/drawingml/2006/table">
            <a:tbl>
              <a:tblPr>
                <a:tableStyleId>{284E427A-3D55-4303-BF80-6455036E1DE7}</a:tableStyleId>
              </a:tblPr>
              <a:tblGrid>
                <a:gridCol w="953315"/>
                <a:gridCol w="1628414"/>
                <a:gridCol w="1422718"/>
                <a:gridCol w="1085829"/>
                <a:gridCol w="1232189"/>
                <a:gridCol w="1232189"/>
                <a:gridCol w="1232189"/>
              </a:tblGrid>
              <a:tr h="285150">
                <a:tc gridSpan="7">
                  <a:txBody>
                    <a:bodyPr/>
                    <a:lstStyle/>
                    <a:p>
                      <a:pPr algn="ctr">
                        <a:lnSpc>
                          <a:spcPct val="115000"/>
                        </a:lnSpc>
                        <a:spcAft>
                          <a:spcPts val="0"/>
                        </a:spcAft>
                      </a:pPr>
                      <a:r>
                        <a:rPr lang="en-US" sz="1200" dirty="0"/>
                        <a:t>VAT &amp; CST</a:t>
                      </a:r>
                      <a:endParaRPr lang="en-US" sz="1200" dirty="0">
                        <a:latin typeface="Calibri"/>
                        <a:ea typeface="Times New Roman"/>
                        <a:cs typeface="Mangal"/>
                      </a:endParaRPr>
                    </a:p>
                  </a:txBody>
                  <a:tcPr marL="49397" marR="49397" marT="0" marB="0" anchor="b"/>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513271">
                <a:tc>
                  <a:txBody>
                    <a:bodyPr/>
                    <a:lstStyle/>
                    <a:p>
                      <a:pPr algn="ctr">
                        <a:lnSpc>
                          <a:spcPct val="115000"/>
                        </a:lnSpc>
                        <a:spcAft>
                          <a:spcPts val="0"/>
                        </a:spcAft>
                      </a:pPr>
                      <a:r>
                        <a:rPr lang="en-US" sz="1200"/>
                        <a:t>Period</a:t>
                      </a:r>
                      <a:endParaRPr lang="en-US" sz="1200">
                        <a:latin typeface="Calibri"/>
                        <a:ea typeface="Times New Roman"/>
                        <a:cs typeface="Mangal"/>
                      </a:endParaRPr>
                    </a:p>
                  </a:txBody>
                  <a:tcPr marL="49397" marR="49397" marT="0" marB="0" anchor="ctr"/>
                </a:tc>
                <a:tc>
                  <a:txBody>
                    <a:bodyPr/>
                    <a:lstStyle/>
                    <a:p>
                      <a:pPr algn="ctr">
                        <a:lnSpc>
                          <a:spcPct val="115000"/>
                        </a:lnSpc>
                        <a:spcAft>
                          <a:spcPts val="0"/>
                        </a:spcAft>
                      </a:pPr>
                      <a:r>
                        <a:rPr lang="en-US" sz="1200" dirty="0"/>
                        <a:t>Due Date (Monthly)</a:t>
                      </a:r>
                      <a:endParaRPr lang="en-US" sz="1200" dirty="0">
                        <a:latin typeface="Calibri"/>
                        <a:ea typeface="Times New Roman"/>
                        <a:cs typeface="Mangal"/>
                      </a:endParaRPr>
                    </a:p>
                  </a:txBody>
                  <a:tcPr marL="49397" marR="49397" marT="0" marB="0" anchor="ctr"/>
                </a:tc>
                <a:tc>
                  <a:txBody>
                    <a:bodyPr/>
                    <a:lstStyle/>
                    <a:p>
                      <a:pPr algn="ctr">
                        <a:lnSpc>
                          <a:spcPct val="115000"/>
                        </a:lnSpc>
                        <a:spcAft>
                          <a:spcPts val="0"/>
                        </a:spcAft>
                      </a:pPr>
                      <a:r>
                        <a:rPr lang="en-US" sz="1200"/>
                        <a:t>Due Date (Quarterly)</a:t>
                      </a:r>
                      <a:endParaRPr lang="en-US" sz="1200">
                        <a:latin typeface="Calibri"/>
                        <a:ea typeface="Times New Roman"/>
                        <a:cs typeface="Mangal"/>
                      </a:endParaRPr>
                    </a:p>
                  </a:txBody>
                  <a:tcPr marL="49397" marR="49397" marT="0" marB="0" anchor="ctr"/>
                </a:tc>
                <a:tc>
                  <a:txBody>
                    <a:bodyPr/>
                    <a:lstStyle/>
                    <a:p>
                      <a:pPr algn="ctr">
                        <a:lnSpc>
                          <a:spcPct val="115000"/>
                        </a:lnSpc>
                        <a:spcAft>
                          <a:spcPts val="0"/>
                        </a:spcAft>
                      </a:pPr>
                      <a:r>
                        <a:rPr lang="en-US" sz="1200"/>
                        <a:t>Due Date  (Half-Yearly)</a:t>
                      </a:r>
                      <a:endParaRPr lang="en-US" sz="1200">
                        <a:latin typeface="Calibri"/>
                        <a:ea typeface="Times New Roman"/>
                        <a:cs typeface="Mangal"/>
                      </a:endParaRPr>
                    </a:p>
                  </a:txBody>
                  <a:tcPr marL="49397" marR="49397" marT="0" marB="0" anchor="ctr"/>
                </a:tc>
                <a:tc>
                  <a:txBody>
                    <a:bodyPr/>
                    <a:lstStyle/>
                    <a:p>
                      <a:pPr algn="ctr">
                        <a:lnSpc>
                          <a:spcPct val="115000"/>
                        </a:lnSpc>
                        <a:spcAft>
                          <a:spcPts val="0"/>
                        </a:spcAft>
                      </a:pPr>
                      <a:r>
                        <a:rPr lang="en-US" sz="1200" dirty="0"/>
                        <a:t>Interest Rate</a:t>
                      </a:r>
                      <a:endParaRPr lang="en-US" sz="1200" dirty="0">
                        <a:latin typeface="Calibri"/>
                        <a:ea typeface="Times New Roman"/>
                        <a:cs typeface="Mangal"/>
                      </a:endParaRPr>
                    </a:p>
                  </a:txBody>
                  <a:tcPr marL="49397" marR="49397" marT="0" marB="0" anchor="ctr"/>
                </a:tc>
                <a:tc>
                  <a:txBody>
                    <a:bodyPr/>
                    <a:lstStyle/>
                    <a:p>
                      <a:pPr algn="ctr">
                        <a:lnSpc>
                          <a:spcPct val="115000"/>
                        </a:lnSpc>
                        <a:spcAft>
                          <a:spcPts val="0"/>
                        </a:spcAft>
                      </a:pPr>
                      <a:r>
                        <a:rPr lang="en-US" sz="1200" dirty="0"/>
                        <a:t>Interest calculated from</a:t>
                      </a:r>
                      <a:endParaRPr lang="en-US" sz="1200" dirty="0">
                        <a:latin typeface="Calibri"/>
                        <a:ea typeface="Times New Roman"/>
                        <a:cs typeface="Mangal"/>
                      </a:endParaRPr>
                    </a:p>
                  </a:txBody>
                  <a:tcPr marL="49397" marR="49397" marT="0" marB="0" anchor="ctr"/>
                </a:tc>
                <a:tc>
                  <a:txBody>
                    <a:bodyPr/>
                    <a:lstStyle/>
                    <a:p>
                      <a:pPr algn="ctr">
                        <a:lnSpc>
                          <a:spcPct val="115000"/>
                        </a:lnSpc>
                        <a:spcAft>
                          <a:spcPts val="0"/>
                        </a:spcAft>
                      </a:pPr>
                      <a:r>
                        <a:rPr lang="en-US" sz="1200"/>
                        <a:t>Penalty for Late Filing</a:t>
                      </a:r>
                      <a:endParaRPr lang="en-US" sz="1200">
                        <a:latin typeface="Calibri"/>
                        <a:ea typeface="Times New Roman"/>
                        <a:cs typeface="Mangal"/>
                      </a:endParaRPr>
                    </a:p>
                  </a:txBody>
                  <a:tcPr marL="49397" marR="49397" marT="0" marB="0" anchor="ctr"/>
                </a:tc>
              </a:tr>
              <a:tr h="205813">
                <a:tc>
                  <a:txBody>
                    <a:bodyPr/>
                    <a:lstStyle/>
                    <a:p>
                      <a:pPr algn="ctr">
                        <a:lnSpc>
                          <a:spcPct val="115000"/>
                        </a:lnSpc>
                        <a:spcAft>
                          <a:spcPts val="0"/>
                        </a:spcAft>
                      </a:pPr>
                      <a:r>
                        <a:rPr lang="en-US" sz="1200"/>
                        <a:t>Apr-13</a:t>
                      </a:r>
                      <a:endParaRPr lang="en-US" sz="1200">
                        <a:latin typeface="Calibri"/>
                        <a:ea typeface="Times New Roman"/>
                        <a:cs typeface="Mangal"/>
                      </a:endParaRPr>
                    </a:p>
                  </a:txBody>
                  <a:tcPr marL="49397" marR="49397" marT="0" marB="0" anchor="b"/>
                </a:tc>
                <a:tc>
                  <a:txBody>
                    <a:bodyPr/>
                    <a:lstStyle/>
                    <a:p>
                      <a:pPr algn="ctr">
                        <a:lnSpc>
                          <a:spcPct val="115000"/>
                        </a:lnSpc>
                        <a:spcAft>
                          <a:spcPts val="0"/>
                        </a:spcAft>
                      </a:pPr>
                      <a:r>
                        <a:rPr lang="en-US" sz="1200"/>
                        <a:t>21/05/2013.</a:t>
                      </a:r>
                      <a:endParaRPr lang="en-US" sz="1200">
                        <a:latin typeface="Calibri"/>
                        <a:ea typeface="Times New Roman"/>
                        <a:cs typeface="Mangal"/>
                      </a:endParaRPr>
                    </a:p>
                  </a:txBody>
                  <a:tcPr marL="49397" marR="49397" marT="0" marB="0" anchor="b"/>
                </a:tc>
                <a:tc rowSpan="3">
                  <a:txBody>
                    <a:bodyPr/>
                    <a:lstStyle/>
                    <a:p>
                      <a:pPr algn="ctr">
                        <a:lnSpc>
                          <a:spcPct val="115000"/>
                        </a:lnSpc>
                        <a:spcAft>
                          <a:spcPts val="0"/>
                        </a:spcAft>
                      </a:pPr>
                      <a:r>
                        <a:rPr lang="en-US" sz="1200"/>
                        <a:t>21/07/2013.</a:t>
                      </a:r>
                      <a:endParaRPr lang="en-US" sz="1200">
                        <a:latin typeface="Calibri"/>
                        <a:ea typeface="Times New Roman"/>
                        <a:cs typeface="Mangal"/>
                      </a:endParaRPr>
                    </a:p>
                  </a:txBody>
                  <a:tcPr marL="49397" marR="49397" marT="0" marB="0" anchor="ctr"/>
                </a:tc>
                <a:tc rowSpan="6">
                  <a:txBody>
                    <a:bodyPr/>
                    <a:lstStyle/>
                    <a:p>
                      <a:pPr algn="ctr">
                        <a:lnSpc>
                          <a:spcPct val="115000"/>
                        </a:lnSpc>
                        <a:spcAft>
                          <a:spcPts val="0"/>
                        </a:spcAft>
                      </a:pPr>
                      <a:r>
                        <a:rPr lang="en-US" sz="1200" dirty="0"/>
                        <a:t>30/10/2013.</a:t>
                      </a:r>
                      <a:endParaRPr lang="en-US" sz="1200" dirty="0">
                        <a:latin typeface="Calibri"/>
                        <a:ea typeface="Times New Roman"/>
                        <a:cs typeface="Mangal"/>
                      </a:endParaRPr>
                    </a:p>
                  </a:txBody>
                  <a:tcPr marL="49397" marR="49397" marT="0" marB="0" anchor="ctr"/>
                </a:tc>
                <a:tc rowSpan="12">
                  <a:txBody>
                    <a:bodyPr/>
                    <a:lstStyle/>
                    <a:p>
                      <a:pPr algn="ctr">
                        <a:lnSpc>
                          <a:spcPct val="115000"/>
                        </a:lnSpc>
                        <a:spcAft>
                          <a:spcPts val="0"/>
                        </a:spcAft>
                      </a:pPr>
                      <a:r>
                        <a:rPr lang="en-US" sz="1200" dirty="0"/>
                        <a:t>15% p.a.                (Day-wise Interest)</a:t>
                      </a:r>
                      <a:endParaRPr lang="en-US" sz="1200" dirty="0">
                        <a:latin typeface="Calibri"/>
                        <a:ea typeface="Times New Roman"/>
                        <a:cs typeface="Mangal"/>
                      </a:endParaRPr>
                    </a:p>
                  </a:txBody>
                  <a:tcPr marL="49397" marR="49397" marT="0" marB="0" anchor="ctr"/>
                </a:tc>
                <a:tc rowSpan="12">
                  <a:txBody>
                    <a:bodyPr/>
                    <a:lstStyle/>
                    <a:p>
                      <a:pPr algn="ctr">
                        <a:lnSpc>
                          <a:spcPct val="115000"/>
                        </a:lnSpc>
                        <a:spcAft>
                          <a:spcPts val="0"/>
                        </a:spcAft>
                      </a:pPr>
                      <a:r>
                        <a:rPr lang="en-US" sz="1200"/>
                        <a:t>From the Due Date of Payment</a:t>
                      </a:r>
                      <a:endParaRPr lang="en-US" sz="1200">
                        <a:latin typeface="Calibri"/>
                        <a:ea typeface="Times New Roman"/>
                        <a:cs typeface="Mangal"/>
                      </a:endParaRPr>
                    </a:p>
                  </a:txBody>
                  <a:tcPr marL="49397" marR="49397" marT="0" marB="0" anchor="ctr"/>
                </a:tc>
                <a:tc rowSpan="12">
                  <a:txBody>
                    <a:bodyPr/>
                    <a:lstStyle/>
                    <a:p>
                      <a:pPr algn="ctr">
                        <a:lnSpc>
                          <a:spcPct val="115000"/>
                        </a:lnSpc>
                        <a:spcAft>
                          <a:spcPts val="0"/>
                        </a:spcAft>
                      </a:pPr>
                      <a:r>
                        <a:rPr lang="en-US" sz="1200"/>
                        <a:t>Rs..5000/- Per Return   (i.e. Vat &amp; CST Separately)</a:t>
                      </a:r>
                      <a:endParaRPr lang="en-US" sz="1200">
                        <a:latin typeface="Calibri"/>
                        <a:ea typeface="Times New Roman"/>
                        <a:cs typeface="Mangal"/>
                      </a:endParaRPr>
                    </a:p>
                  </a:txBody>
                  <a:tcPr marL="49397" marR="49397" marT="0" marB="0" anchor="ctr"/>
                </a:tc>
              </a:tr>
              <a:tr h="205813">
                <a:tc>
                  <a:txBody>
                    <a:bodyPr/>
                    <a:lstStyle/>
                    <a:p>
                      <a:pPr algn="ctr">
                        <a:lnSpc>
                          <a:spcPct val="115000"/>
                        </a:lnSpc>
                        <a:spcAft>
                          <a:spcPts val="0"/>
                        </a:spcAft>
                      </a:pPr>
                      <a:r>
                        <a:rPr lang="en-US" sz="1200"/>
                        <a:t>May-13</a:t>
                      </a:r>
                      <a:endParaRPr lang="en-US" sz="1200">
                        <a:latin typeface="Calibri"/>
                        <a:ea typeface="Times New Roman"/>
                        <a:cs typeface="Mangal"/>
                      </a:endParaRPr>
                    </a:p>
                  </a:txBody>
                  <a:tcPr marL="49397" marR="49397" marT="0" marB="0" anchor="b"/>
                </a:tc>
                <a:tc>
                  <a:txBody>
                    <a:bodyPr/>
                    <a:lstStyle/>
                    <a:p>
                      <a:pPr algn="ctr">
                        <a:lnSpc>
                          <a:spcPct val="115000"/>
                        </a:lnSpc>
                        <a:spcAft>
                          <a:spcPts val="0"/>
                        </a:spcAft>
                      </a:pPr>
                      <a:r>
                        <a:rPr lang="en-US" sz="1200"/>
                        <a:t>21/06/2013.</a:t>
                      </a:r>
                      <a:endParaRPr lang="en-US" sz="1200">
                        <a:latin typeface="Calibri"/>
                        <a:ea typeface="Times New Roman"/>
                        <a:cs typeface="Mangal"/>
                      </a:endParaRPr>
                    </a:p>
                  </a:txBody>
                  <a:tcPr marL="49397" marR="49397" marT="0" marB="0" anchor="b"/>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05813">
                <a:tc>
                  <a:txBody>
                    <a:bodyPr/>
                    <a:lstStyle/>
                    <a:p>
                      <a:pPr algn="ctr">
                        <a:lnSpc>
                          <a:spcPct val="115000"/>
                        </a:lnSpc>
                        <a:spcAft>
                          <a:spcPts val="0"/>
                        </a:spcAft>
                      </a:pPr>
                      <a:r>
                        <a:rPr lang="en-US" sz="1200"/>
                        <a:t>Jun-13</a:t>
                      </a:r>
                      <a:endParaRPr lang="en-US" sz="1200">
                        <a:latin typeface="Calibri"/>
                        <a:ea typeface="Times New Roman"/>
                        <a:cs typeface="Mangal"/>
                      </a:endParaRPr>
                    </a:p>
                  </a:txBody>
                  <a:tcPr marL="49397" marR="49397" marT="0" marB="0" anchor="b"/>
                </a:tc>
                <a:tc>
                  <a:txBody>
                    <a:bodyPr/>
                    <a:lstStyle/>
                    <a:p>
                      <a:pPr algn="ctr">
                        <a:lnSpc>
                          <a:spcPct val="115000"/>
                        </a:lnSpc>
                        <a:spcAft>
                          <a:spcPts val="0"/>
                        </a:spcAft>
                      </a:pPr>
                      <a:r>
                        <a:rPr lang="en-US" sz="1200"/>
                        <a:t>21/07/2013.</a:t>
                      </a:r>
                      <a:endParaRPr lang="en-US" sz="1200">
                        <a:latin typeface="Calibri"/>
                        <a:ea typeface="Times New Roman"/>
                        <a:cs typeface="Mangal"/>
                      </a:endParaRPr>
                    </a:p>
                  </a:txBody>
                  <a:tcPr marL="49397" marR="49397" marT="0" marB="0" anchor="b"/>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05813">
                <a:tc>
                  <a:txBody>
                    <a:bodyPr/>
                    <a:lstStyle/>
                    <a:p>
                      <a:pPr algn="ctr">
                        <a:lnSpc>
                          <a:spcPct val="115000"/>
                        </a:lnSpc>
                        <a:spcAft>
                          <a:spcPts val="0"/>
                        </a:spcAft>
                      </a:pPr>
                      <a:r>
                        <a:rPr lang="en-US" sz="1200"/>
                        <a:t>Jul-13</a:t>
                      </a:r>
                      <a:endParaRPr lang="en-US" sz="1200">
                        <a:latin typeface="Calibri"/>
                        <a:ea typeface="Times New Roman"/>
                        <a:cs typeface="Mangal"/>
                      </a:endParaRPr>
                    </a:p>
                  </a:txBody>
                  <a:tcPr marL="49397" marR="49397" marT="0" marB="0" anchor="b"/>
                </a:tc>
                <a:tc>
                  <a:txBody>
                    <a:bodyPr/>
                    <a:lstStyle/>
                    <a:p>
                      <a:pPr algn="ctr">
                        <a:lnSpc>
                          <a:spcPct val="115000"/>
                        </a:lnSpc>
                        <a:spcAft>
                          <a:spcPts val="0"/>
                        </a:spcAft>
                      </a:pPr>
                      <a:r>
                        <a:rPr lang="en-US" sz="1200"/>
                        <a:t>21/08/2013.</a:t>
                      </a:r>
                      <a:endParaRPr lang="en-US" sz="1200">
                        <a:latin typeface="Calibri"/>
                        <a:ea typeface="Times New Roman"/>
                        <a:cs typeface="Mangal"/>
                      </a:endParaRPr>
                    </a:p>
                  </a:txBody>
                  <a:tcPr marL="49397" marR="49397" marT="0" marB="0" anchor="b"/>
                </a:tc>
                <a:tc rowSpan="3">
                  <a:txBody>
                    <a:bodyPr/>
                    <a:lstStyle/>
                    <a:p>
                      <a:pPr algn="ctr">
                        <a:lnSpc>
                          <a:spcPct val="115000"/>
                        </a:lnSpc>
                        <a:spcAft>
                          <a:spcPts val="0"/>
                        </a:spcAft>
                      </a:pPr>
                      <a:r>
                        <a:rPr lang="en-US" sz="1200" dirty="0"/>
                        <a:t>21/10/2013.</a:t>
                      </a:r>
                      <a:endParaRPr lang="en-US" sz="1200" dirty="0">
                        <a:latin typeface="Calibri"/>
                        <a:ea typeface="Times New Roman"/>
                        <a:cs typeface="Mangal"/>
                      </a:endParaRPr>
                    </a:p>
                  </a:txBody>
                  <a:tcPr marL="49397" marR="49397" marT="0" marB="0" anchor="ct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05813">
                <a:tc>
                  <a:txBody>
                    <a:bodyPr/>
                    <a:lstStyle/>
                    <a:p>
                      <a:pPr algn="ctr">
                        <a:lnSpc>
                          <a:spcPct val="115000"/>
                        </a:lnSpc>
                        <a:spcAft>
                          <a:spcPts val="0"/>
                        </a:spcAft>
                      </a:pPr>
                      <a:r>
                        <a:rPr lang="en-US" sz="1200"/>
                        <a:t>Aug-13</a:t>
                      </a:r>
                      <a:endParaRPr lang="en-US" sz="1200">
                        <a:latin typeface="Calibri"/>
                        <a:ea typeface="Times New Roman"/>
                        <a:cs typeface="Mangal"/>
                      </a:endParaRPr>
                    </a:p>
                  </a:txBody>
                  <a:tcPr marL="49397" marR="49397" marT="0" marB="0" anchor="b"/>
                </a:tc>
                <a:tc>
                  <a:txBody>
                    <a:bodyPr/>
                    <a:lstStyle/>
                    <a:p>
                      <a:pPr algn="ctr">
                        <a:lnSpc>
                          <a:spcPct val="115000"/>
                        </a:lnSpc>
                        <a:spcAft>
                          <a:spcPts val="0"/>
                        </a:spcAft>
                      </a:pPr>
                      <a:r>
                        <a:rPr lang="en-US" sz="1200"/>
                        <a:t>21/09/2013.</a:t>
                      </a:r>
                      <a:endParaRPr lang="en-US" sz="1200">
                        <a:latin typeface="Calibri"/>
                        <a:ea typeface="Times New Roman"/>
                        <a:cs typeface="Mangal"/>
                      </a:endParaRPr>
                    </a:p>
                  </a:txBody>
                  <a:tcPr marL="49397" marR="49397" marT="0" marB="0" anchor="b"/>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05813">
                <a:tc>
                  <a:txBody>
                    <a:bodyPr/>
                    <a:lstStyle/>
                    <a:p>
                      <a:pPr algn="ctr">
                        <a:lnSpc>
                          <a:spcPct val="115000"/>
                        </a:lnSpc>
                        <a:spcAft>
                          <a:spcPts val="0"/>
                        </a:spcAft>
                      </a:pPr>
                      <a:r>
                        <a:rPr lang="en-US" sz="1200"/>
                        <a:t>Sep-13</a:t>
                      </a:r>
                      <a:endParaRPr lang="en-US" sz="1200">
                        <a:latin typeface="Calibri"/>
                        <a:ea typeface="Times New Roman"/>
                        <a:cs typeface="Mangal"/>
                      </a:endParaRPr>
                    </a:p>
                  </a:txBody>
                  <a:tcPr marL="49397" marR="49397" marT="0" marB="0" anchor="b"/>
                </a:tc>
                <a:tc>
                  <a:txBody>
                    <a:bodyPr/>
                    <a:lstStyle/>
                    <a:p>
                      <a:pPr algn="ctr">
                        <a:lnSpc>
                          <a:spcPct val="115000"/>
                        </a:lnSpc>
                        <a:spcAft>
                          <a:spcPts val="0"/>
                        </a:spcAft>
                      </a:pPr>
                      <a:r>
                        <a:rPr lang="en-US" sz="1200"/>
                        <a:t>21/10/2013.</a:t>
                      </a:r>
                      <a:endParaRPr lang="en-US" sz="1200">
                        <a:latin typeface="Calibri"/>
                        <a:ea typeface="Times New Roman"/>
                        <a:cs typeface="Mangal"/>
                      </a:endParaRPr>
                    </a:p>
                  </a:txBody>
                  <a:tcPr marL="49397" marR="49397" marT="0" marB="0" anchor="b"/>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05813">
                <a:tc>
                  <a:txBody>
                    <a:bodyPr/>
                    <a:lstStyle/>
                    <a:p>
                      <a:pPr algn="ctr">
                        <a:lnSpc>
                          <a:spcPct val="115000"/>
                        </a:lnSpc>
                        <a:spcAft>
                          <a:spcPts val="0"/>
                        </a:spcAft>
                      </a:pPr>
                      <a:r>
                        <a:rPr lang="en-US" sz="1200"/>
                        <a:t>Oct-13</a:t>
                      </a:r>
                      <a:endParaRPr lang="en-US" sz="1200">
                        <a:latin typeface="Calibri"/>
                        <a:ea typeface="Times New Roman"/>
                        <a:cs typeface="Mangal"/>
                      </a:endParaRPr>
                    </a:p>
                  </a:txBody>
                  <a:tcPr marL="49397" marR="49397" marT="0" marB="0" anchor="b"/>
                </a:tc>
                <a:tc>
                  <a:txBody>
                    <a:bodyPr/>
                    <a:lstStyle/>
                    <a:p>
                      <a:pPr algn="ctr">
                        <a:lnSpc>
                          <a:spcPct val="115000"/>
                        </a:lnSpc>
                        <a:spcAft>
                          <a:spcPts val="0"/>
                        </a:spcAft>
                      </a:pPr>
                      <a:r>
                        <a:rPr lang="en-US" sz="1200"/>
                        <a:t>21/11/2013.</a:t>
                      </a:r>
                      <a:endParaRPr lang="en-US" sz="1200">
                        <a:latin typeface="Calibri"/>
                        <a:ea typeface="Times New Roman"/>
                        <a:cs typeface="Mangal"/>
                      </a:endParaRPr>
                    </a:p>
                  </a:txBody>
                  <a:tcPr marL="49397" marR="49397" marT="0" marB="0" anchor="b"/>
                </a:tc>
                <a:tc rowSpan="3">
                  <a:txBody>
                    <a:bodyPr/>
                    <a:lstStyle/>
                    <a:p>
                      <a:pPr algn="ctr">
                        <a:lnSpc>
                          <a:spcPct val="115000"/>
                        </a:lnSpc>
                        <a:spcAft>
                          <a:spcPts val="0"/>
                        </a:spcAft>
                      </a:pPr>
                      <a:r>
                        <a:rPr lang="en-US" sz="1200"/>
                        <a:t>21/01/2014.</a:t>
                      </a:r>
                      <a:endParaRPr lang="en-US" sz="1200">
                        <a:latin typeface="Calibri"/>
                        <a:ea typeface="Times New Roman"/>
                        <a:cs typeface="Mangal"/>
                      </a:endParaRPr>
                    </a:p>
                  </a:txBody>
                  <a:tcPr marL="49397" marR="49397" marT="0" marB="0" anchor="ctr"/>
                </a:tc>
                <a:tc rowSpan="6">
                  <a:txBody>
                    <a:bodyPr/>
                    <a:lstStyle/>
                    <a:p>
                      <a:pPr algn="ctr">
                        <a:lnSpc>
                          <a:spcPct val="115000"/>
                        </a:lnSpc>
                        <a:spcAft>
                          <a:spcPts val="0"/>
                        </a:spcAft>
                      </a:pPr>
                      <a:r>
                        <a:rPr lang="en-US" sz="1200"/>
                        <a:t>30/04/2014.</a:t>
                      </a:r>
                      <a:endParaRPr lang="en-US" sz="1200">
                        <a:latin typeface="Calibri"/>
                        <a:ea typeface="Times New Roman"/>
                        <a:cs typeface="Mangal"/>
                      </a:endParaRPr>
                    </a:p>
                  </a:txBody>
                  <a:tcPr marL="49397" marR="49397" marT="0" marB="0" anchor="ctr"/>
                </a:tc>
                <a:tc vMerge="1">
                  <a:txBody>
                    <a:bodyPr/>
                    <a:lstStyle/>
                    <a:p>
                      <a:endParaRPr lang="en-US"/>
                    </a:p>
                  </a:txBody>
                  <a:tcPr/>
                </a:tc>
                <a:tc vMerge="1">
                  <a:txBody>
                    <a:bodyPr/>
                    <a:lstStyle/>
                    <a:p>
                      <a:endParaRPr lang="en-US"/>
                    </a:p>
                  </a:txBody>
                  <a:tcPr/>
                </a:tc>
                <a:tc vMerge="1">
                  <a:txBody>
                    <a:bodyPr/>
                    <a:lstStyle/>
                    <a:p>
                      <a:endParaRPr lang="en-US"/>
                    </a:p>
                  </a:txBody>
                  <a:tcPr/>
                </a:tc>
              </a:tr>
              <a:tr h="205813">
                <a:tc>
                  <a:txBody>
                    <a:bodyPr/>
                    <a:lstStyle/>
                    <a:p>
                      <a:pPr algn="ctr">
                        <a:lnSpc>
                          <a:spcPct val="115000"/>
                        </a:lnSpc>
                        <a:spcAft>
                          <a:spcPts val="0"/>
                        </a:spcAft>
                      </a:pPr>
                      <a:r>
                        <a:rPr lang="en-US" sz="1200"/>
                        <a:t>Nov-13</a:t>
                      </a:r>
                      <a:endParaRPr lang="en-US" sz="1200">
                        <a:latin typeface="Calibri"/>
                        <a:ea typeface="Times New Roman"/>
                        <a:cs typeface="Mangal"/>
                      </a:endParaRPr>
                    </a:p>
                  </a:txBody>
                  <a:tcPr marL="49397" marR="49397" marT="0" marB="0" anchor="b"/>
                </a:tc>
                <a:tc>
                  <a:txBody>
                    <a:bodyPr/>
                    <a:lstStyle/>
                    <a:p>
                      <a:pPr algn="ctr">
                        <a:lnSpc>
                          <a:spcPct val="115000"/>
                        </a:lnSpc>
                        <a:spcAft>
                          <a:spcPts val="0"/>
                        </a:spcAft>
                      </a:pPr>
                      <a:r>
                        <a:rPr lang="en-US" sz="1200"/>
                        <a:t>21/12/2013.</a:t>
                      </a:r>
                      <a:endParaRPr lang="en-US" sz="1200">
                        <a:latin typeface="Calibri"/>
                        <a:ea typeface="Times New Roman"/>
                        <a:cs typeface="Mangal"/>
                      </a:endParaRPr>
                    </a:p>
                  </a:txBody>
                  <a:tcPr marL="49397" marR="49397" marT="0" marB="0" anchor="b"/>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05813">
                <a:tc>
                  <a:txBody>
                    <a:bodyPr/>
                    <a:lstStyle/>
                    <a:p>
                      <a:pPr algn="ctr">
                        <a:lnSpc>
                          <a:spcPct val="115000"/>
                        </a:lnSpc>
                        <a:spcAft>
                          <a:spcPts val="0"/>
                        </a:spcAft>
                      </a:pPr>
                      <a:r>
                        <a:rPr lang="en-US" sz="1200"/>
                        <a:t>Dec-13</a:t>
                      </a:r>
                      <a:endParaRPr lang="en-US" sz="1200">
                        <a:latin typeface="Calibri"/>
                        <a:ea typeface="Times New Roman"/>
                        <a:cs typeface="Mangal"/>
                      </a:endParaRPr>
                    </a:p>
                  </a:txBody>
                  <a:tcPr marL="49397" marR="49397" marT="0" marB="0" anchor="b"/>
                </a:tc>
                <a:tc>
                  <a:txBody>
                    <a:bodyPr/>
                    <a:lstStyle/>
                    <a:p>
                      <a:pPr algn="ctr">
                        <a:lnSpc>
                          <a:spcPct val="115000"/>
                        </a:lnSpc>
                        <a:spcAft>
                          <a:spcPts val="0"/>
                        </a:spcAft>
                      </a:pPr>
                      <a:r>
                        <a:rPr lang="en-US" sz="1200"/>
                        <a:t>21/01/2014.</a:t>
                      </a:r>
                      <a:endParaRPr lang="en-US" sz="1200">
                        <a:latin typeface="Calibri"/>
                        <a:ea typeface="Times New Roman"/>
                        <a:cs typeface="Mangal"/>
                      </a:endParaRPr>
                    </a:p>
                  </a:txBody>
                  <a:tcPr marL="49397" marR="49397" marT="0" marB="0" anchor="b"/>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05813">
                <a:tc>
                  <a:txBody>
                    <a:bodyPr/>
                    <a:lstStyle/>
                    <a:p>
                      <a:pPr algn="ctr">
                        <a:lnSpc>
                          <a:spcPct val="115000"/>
                        </a:lnSpc>
                        <a:spcAft>
                          <a:spcPts val="0"/>
                        </a:spcAft>
                      </a:pPr>
                      <a:r>
                        <a:rPr lang="en-US" sz="1200"/>
                        <a:t>Jan-14</a:t>
                      </a:r>
                      <a:endParaRPr lang="en-US" sz="1200">
                        <a:latin typeface="Calibri"/>
                        <a:ea typeface="Times New Roman"/>
                        <a:cs typeface="Mangal"/>
                      </a:endParaRPr>
                    </a:p>
                  </a:txBody>
                  <a:tcPr marL="49397" marR="49397" marT="0" marB="0" anchor="b"/>
                </a:tc>
                <a:tc>
                  <a:txBody>
                    <a:bodyPr/>
                    <a:lstStyle/>
                    <a:p>
                      <a:pPr algn="ctr">
                        <a:lnSpc>
                          <a:spcPct val="115000"/>
                        </a:lnSpc>
                        <a:spcAft>
                          <a:spcPts val="0"/>
                        </a:spcAft>
                      </a:pPr>
                      <a:r>
                        <a:rPr lang="en-US" sz="1200"/>
                        <a:t>21/02/2014.</a:t>
                      </a:r>
                      <a:endParaRPr lang="en-US" sz="1200">
                        <a:latin typeface="Calibri"/>
                        <a:ea typeface="Times New Roman"/>
                        <a:cs typeface="Mangal"/>
                      </a:endParaRPr>
                    </a:p>
                  </a:txBody>
                  <a:tcPr marL="49397" marR="49397" marT="0" marB="0" anchor="b"/>
                </a:tc>
                <a:tc rowSpan="3">
                  <a:txBody>
                    <a:bodyPr/>
                    <a:lstStyle/>
                    <a:p>
                      <a:pPr algn="ctr">
                        <a:lnSpc>
                          <a:spcPct val="115000"/>
                        </a:lnSpc>
                        <a:spcAft>
                          <a:spcPts val="0"/>
                        </a:spcAft>
                      </a:pPr>
                      <a:r>
                        <a:rPr lang="en-US" sz="1200"/>
                        <a:t>21/04/2014.</a:t>
                      </a:r>
                      <a:endParaRPr lang="en-US" sz="1200">
                        <a:latin typeface="Calibri"/>
                        <a:ea typeface="Times New Roman"/>
                        <a:cs typeface="Mangal"/>
                      </a:endParaRPr>
                    </a:p>
                  </a:txBody>
                  <a:tcPr marL="49397" marR="49397" marT="0" marB="0" anchor="ct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05813">
                <a:tc>
                  <a:txBody>
                    <a:bodyPr/>
                    <a:lstStyle/>
                    <a:p>
                      <a:pPr algn="ctr">
                        <a:lnSpc>
                          <a:spcPct val="115000"/>
                        </a:lnSpc>
                        <a:spcAft>
                          <a:spcPts val="0"/>
                        </a:spcAft>
                      </a:pPr>
                      <a:r>
                        <a:rPr lang="en-US" sz="1200"/>
                        <a:t>Feb-14</a:t>
                      </a:r>
                      <a:endParaRPr lang="en-US" sz="1200">
                        <a:latin typeface="Calibri"/>
                        <a:ea typeface="Times New Roman"/>
                        <a:cs typeface="Mangal"/>
                      </a:endParaRPr>
                    </a:p>
                  </a:txBody>
                  <a:tcPr marL="49397" marR="49397" marT="0" marB="0" anchor="b"/>
                </a:tc>
                <a:tc>
                  <a:txBody>
                    <a:bodyPr/>
                    <a:lstStyle/>
                    <a:p>
                      <a:pPr algn="ctr">
                        <a:lnSpc>
                          <a:spcPct val="115000"/>
                        </a:lnSpc>
                        <a:spcAft>
                          <a:spcPts val="0"/>
                        </a:spcAft>
                      </a:pPr>
                      <a:r>
                        <a:rPr lang="en-US" sz="1200"/>
                        <a:t>21/03/2014.</a:t>
                      </a:r>
                      <a:endParaRPr lang="en-US" sz="1200">
                        <a:latin typeface="Calibri"/>
                        <a:ea typeface="Times New Roman"/>
                        <a:cs typeface="Mangal"/>
                      </a:endParaRPr>
                    </a:p>
                  </a:txBody>
                  <a:tcPr marL="49397" marR="49397" marT="0" marB="0" anchor="b"/>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05813">
                <a:tc>
                  <a:txBody>
                    <a:bodyPr/>
                    <a:lstStyle/>
                    <a:p>
                      <a:pPr algn="ctr">
                        <a:lnSpc>
                          <a:spcPct val="115000"/>
                        </a:lnSpc>
                        <a:spcAft>
                          <a:spcPts val="0"/>
                        </a:spcAft>
                      </a:pPr>
                      <a:r>
                        <a:rPr lang="en-US" sz="1200"/>
                        <a:t>Mar-14</a:t>
                      </a:r>
                      <a:endParaRPr lang="en-US" sz="1200">
                        <a:latin typeface="Calibri"/>
                        <a:ea typeface="Times New Roman"/>
                        <a:cs typeface="Mangal"/>
                      </a:endParaRPr>
                    </a:p>
                  </a:txBody>
                  <a:tcPr marL="49397" marR="49397" marT="0" marB="0" anchor="b"/>
                </a:tc>
                <a:tc>
                  <a:txBody>
                    <a:bodyPr/>
                    <a:lstStyle/>
                    <a:p>
                      <a:pPr algn="ctr">
                        <a:lnSpc>
                          <a:spcPct val="115000"/>
                        </a:lnSpc>
                        <a:spcAft>
                          <a:spcPts val="0"/>
                        </a:spcAft>
                      </a:pPr>
                      <a:r>
                        <a:rPr lang="en-US" sz="1200" dirty="0"/>
                        <a:t>21/04/2014.</a:t>
                      </a:r>
                      <a:endParaRPr lang="en-US" sz="1200" dirty="0">
                        <a:latin typeface="Calibri"/>
                        <a:ea typeface="Times New Roman"/>
                        <a:cs typeface="Mangal"/>
                      </a:endParaRPr>
                    </a:p>
                  </a:txBody>
                  <a:tcPr marL="49397" marR="49397" marT="0" marB="0" anchor="b"/>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bl>
          </a:graphicData>
        </a:graphic>
      </p:graphicFrame>
      <p:sp>
        <p:nvSpPr>
          <p:cNvPr id="8" name="Rectangle 7"/>
          <p:cNvSpPr/>
          <p:nvPr/>
        </p:nvSpPr>
        <p:spPr>
          <a:xfrm>
            <a:off x="0" y="714356"/>
            <a:ext cx="8715436" cy="4247317"/>
          </a:xfrm>
          <a:prstGeom prst="rect">
            <a:avLst/>
          </a:prstGeom>
        </p:spPr>
        <p:txBody>
          <a:bodyPr wrap="square">
            <a:spAutoFit/>
          </a:bodyPr>
          <a:lstStyle/>
          <a:p>
            <a:pPr>
              <a:buFont typeface="Wingdings" pitchFamily="2" charset="2"/>
              <a:buChar char="ü"/>
            </a:pPr>
            <a:r>
              <a:rPr lang="en-US" dirty="0" smtClean="0">
                <a:solidFill>
                  <a:srgbClr val="C00000"/>
                </a:solidFill>
                <a:latin typeface="Times New Roman" pitchFamily="18" charset="0"/>
                <a:cs typeface="Times New Roman" pitchFamily="18" charset="0"/>
              </a:rPr>
              <a:t>A </a:t>
            </a:r>
            <a:r>
              <a:rPr lang="en-US" b="1" dirty="0" smtClean="0">
                <a:solidFill>
                  <a:srgbClr val="C00000"/>
                </a:solidFill>
                <a:latin typeface="Times New Roman" pitchFamily="18" charset="0"/>
                <a:cs typeface="Times New Roman" pitchFamily="18" charset="0"/>
              </a:rPr>
              <a:t>value added tax</a:t>
            </a:r>
            <a:r>
              <a:rPr lang="en-US" dirty="0" smtClean="0">
                <a:solidFill>
                  <a:srgbClr val="C00000"/>
                </a:solidFill>
                <a:latin typeface="Times New Roman" pitchFamily="18" charset="0"/>
                <a:cs typeface="Times New Roman" pitchFamily="18" charset="0"/>
              </a:rPr>
              <a:t> (</a:t>
            </a:r>
            <a:r>
              <a:rPr lang="en-US" b="1" dirty="0" smtClean="0">
                <a:solidFill>
                  <a:srgbClr val="C00000"/>
                </a:solidFill>
                <a:latin typeface="Times New Roman" pitchFamily="18" charset="0"/>
                <a:cs typeface="Times New Roman" pitchFamily="18" charset="0"/>
              </a:rPr>
              <a:t>VAT</a:t>
            </a:r>
            <a:r>
              <a:rPr lang="en-US" dirty="0" smtClean="0">
                <a:solidFill>
                  <a:srgbClr val="C00000"/>
                </a:solidFill>
                <a:latin typeface="Times New Roman" pitchFamily="18" charset="0"/>
                <a:cs typeface="Times New Roman" pitchFamily="18" charset="0"/>
              </a:rPr>
              <a:t>) is a form of consumption tax.</a:t>
            </a:r>
          </a:p>
          <a:p>
            <a:endParaRPr lang="en-US" dirty="0" smtClean="0">
              <a:solidFill>
                <a:srgbClr val="C00000"/>
              </a:solidFill>
              <a:latin typeface="Times New Roman" pitchFamily="18" charset="0"/>
              <a:cs typeface="Times New Roman" pitchFamily="18" charset="0"/>
            </a:endParaRPr>
          </a:p>
          <a:p>
            <a:pPr>
              <a:buFont typeface="Wingdings" pitchFamily="2" charset="2"/>
              <a:buChar char="ü"/>
            </a:pPr>
            <a:r>
              <a:rPr lang="en-US" dirty="0" smtClean="0">
                <a:solidFill>
                  <a:srgbClr val="C00000"/>
                </a:solidFill>
                <a:latin typeface="Times New Roman" pitchFamily="18" charset="0"/>
                <a:cs typeface="Times New Roman" pitchFamily="18" charset="0"/>
              </a:rPr>
              <a:t> It is to be levied as a proportion of the value added (i.e. sales minus purchase).</a:t>
            </a:r>
          </a:p>
          <a:p>
            <a:pPr>
              <a:buFont typeface="Wingdings" pitchFamily="2" charset="2"/>
              <a:buChar char="ü"/>
            </a:pPr>
            <a:endParaRPr lang="en-US" dirty="0" smtClean="0">
              <a:solidFill>
                <a:srgbClr val="C00000"/>
              </a:solidFill>
              <a:latin typeface="Times New Roman" pitchFamily="18" charset="0"/>
              <a:cs typeface="Times New Roman" pitchFamily="18" charset="0"/>
            </a:endParaRPr>
          </a:p>
          <a:p>
            <a:pPr>
              <a:buFont typeface="Wingdings" pitchFamily="2" charset="2"/>
              <a:buChar char="ü"/>
            </a:pPr>
            <a:r>
              <a:rPr lang="en-US" dirty="0" smtClean="0">
                <a:solidFill>
                  <a:srgbClr val="C00000"/>
                </a:solidFill>
                <a:latin typeface="Times New Roman" pitchFamily="18" charset="0"/>
                <a:cs typeface="Times New Roman" pitchFamily="18" charset="0"/>
              </a:rPr>
              <a:t>VAT will have four broad type of rates.</a:t>
            </a:r>
          </a:p>
          <a:p>
            <a:pPr marL="342900" indent="-342900">
              <a:buFont typeface="+mj-lt"/>
              <a:buAutoNum type="alphaLcParenR"/>
            </a:pPr>
            <a:r>
              <a:rPr lang="en-US" dirty="0" smtClean="0">
                <a:solidFill>
                  <a:srgbClr val="C00000"/>
                </a:solidFill>
                <a:latin typeface="Times New Roman" pitchFamily="18" charset="0"/>
                <a:cs typeface="Times New Roman" pitchFamily="18" charset="0"/>
              </a:rPr>
              <a:t>  0% (Exempted) for unprocessed agricultural goods, and goods of social importance.</a:t>
            </a:r>
          </a:p>
          <a:p>
            <a:pPr marL="342900" indent="-342900">
              <a:buFont typeface="+mj-lt"/>
              <a:buAutoNum type="alphaLcParenR"/>
            </a:pPr>
            <a:r>
              <a:rPr lang="en-US" dirty="0" smtClean="0">
                <a:solidFill>
                  <a:srgbClr val="C00000"/>
                </a:solidFill>
                <a:latin typeface="Times New Roman" pitchFamily="18" charset="0"/>
                <a:cs typeface="Times New Roman" pitchFamily="18" charset="0"/>
              </a:rPr>
              <a:t>  1% for precious and semiprecious metals.</a:t>
            </a:r>
          </a:p>
          <a:p>
            <a:pPr marL="342900" indent="-342900">
              <a:buFont typeface="+mj-lt"/>
              <a:buAutoNum type="alphaLcParenR"/>
            </a:pPr>
            <a:r>
              <a:rPr lang="en-US" dirty="0" smtClean="0">
                <a:solidFill>
                  <a:srgbClr val="C00000"/>
                </a:solidFill>
                <a:latin typeface="Times New Roman" pitchFamily="18" charset="0"/>
                <a:cs typeface="Times New Roman" pitchFamily="18" charset="0"/>
              </a:rPr>
              <a:t>  4% for inputs used for manufacturing goods, capital goods and other essential items.</a:t>
            </a:r>
          </a:p>
          <a:p>
            <a:pPr marL="342900" indent="-342900">
              <a:buFont typeface="+mj-lt"/>
              <a:buAutoNum type="alphaLcParenR"/>
            </a:pPr>
            <a:r>
              <a:rPr lang="en-US" dirty="0" smtClean="0">
                <a:solidFill>
                  <a:srgbClr val="C00000"/>
                </a:solidFill>
                <a:latin typeface="Times New Roman" pitchFamily="18" charset="0"/>
                <a:cs typeface="Times New Roman" pitchFamily="18" charset="0"/>
              </a:rPr>
              <a:t>  20% for demerit/luxury goods.</a:t>
            </a:r>
          </a:p>
          <a:p>
            <a:pPr marL="342900" indent="-342900">
              <a:buFont typeface="+mj-lt"/>
              <a:buAutoNum type="alphaLcParenR"/>
            </a:pPr>
            <a:r>
              <a:rPr lang="en-US" dirty="0" smtClean="0">
                <a:solidFill>
                  <a:srgbClr val="C00000"/>
                </a:solidFill>
                <a:latin typeface="Times New Roman" pitchFamily="18" charset="0"/>
                <a:cs typeface="Times New Roman" pitchFamily="18" charset="0"/>
              </a:rPr>
              <a:t>  The rest of the commodities are taxed at a revenue neutral rate of 12.5%.</a:t>
            </a:r>
          </a:p>
          <a:p>
            <a:endParaRPr lang="en-US" dirty="0" smtClean="0"/>
          </a:p>
          <a:p>
            <a:endParaRPr lang="en-US" dirty="0" smtClean="0"/>
          </a:p>
          <a:p>
            <a:endParaRPr lang="en-US" dirty="0" smtClean="0"/>
          </a:p>
          <a:p>
            <a:endParaRPr lang="en-US" dirty="0" smtClean="0"/>
          </a:p>
          <a:p>
            <a:endParaRPr lang="en-US" dirty="0"/>
          </a:p>
        </p:txBody>
      </p:sp>
    </p:spTree>
  </p:cSld>
  <p:clrMapOvr>
    <a:masterClrMapping/>
  </p:clrMapOvr>
  <p:transition>
    <p:dissolv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0" y="-24"/>
            <a:ext cx="9144000" cy="928694"/>
            <a:chOff x="0" y="77209"/>
            <a:chExt cx="9144000" cy="1141920"/>
          </a:xfrm>
          <a:scene3d>
            <a:camera prst="orthographicFront"/>
            <a:lightRig rig="threePt" dir="t">
              <a:rot lat="0" lon="0" rev="7500000"/>
            </a:lightRig>
          </a:scene3d>
        </p:grpSpPr>
        <p:sp>
          <p:nvSpPr>
            <p:cNvPr id="6" name="Rounded Rectangle 5"/>
            <p:cNvSpPr/>
            <p:nvPr/>
          </p:nvSpPr>
          <p:spPr>
            <a:xfrm>
              <a:off x="0" y="77209"/>
              <a:ext cx="9144000" cy="1141920"/>
            </a:xfrm>
            <a:prstGeom prst="roundRect">
              <a:avLst/>
            </a:prstGeom>
            <a:sp3d prstMaterial="plastic">
              <a:bevelT w="127000" h="25400" prst="relaxedInset"/>
            </a:sp3d>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7" name="Rounded Rectangle 4"/>
            <p:cNvSpPr/>
            <p:nvPr/>
          </p:nvSpPr>
          <p:spPr>
            <a:xfrm>
              <a:off x="55744" y="209082"/>
              <a:ext cx="9032512" cy="720667"/>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37160" tIns="137160" rIns="137160" bIns="137160" numCol="1" spcCol="1270" anchor="ctr" anchorCtr="0">
              <a:noAutofit/>
            </a:bodyPr>
            <a:lstStyle/>
            <a:p>
              <a:pPr lvl="0" defTabSz="1600200">
                <a:lnSpc>
                  <a:spcPct val="90000"/>
                </a:lnSpc>
                <a:spcBef>
                  <a:spcPct val="0"/>
                </a:spcBef>
                <a:spcAft>
                  <a:spcPct val="35000"/>
                </a:spcAft>
              </a:pPr>
              <a:r>
                <a:rPr lang="en-US" sz="3600" kern="1200" dirty="0" smtClean="0">
                  <a:latin typeface="Times New Roman" pitchFamily="18" charset="0"/>
                  <a:cs typeface="Times New Roman" pitchFamily="18" charset="0"/>
                </a:rPr>
                <a:t>                    </a:t>
              </a:r>
              <a:r>
                <a:rPr lang="en-IN" sz="2400" b="1" dirty="0" smtClean="0">
                  <a:solidFill>
                    <a:schemeClr val="bg1"/>
                  </a:solidFill>
                  <a:latin typeface="Times New Roman" pitchFamily="18" charset="0"/>
                  <a:cs typeface="Times New Roman" pitchFamily="18" charset="0"/>
                </a:rPr>
                <a:t>TAX STRUCTURE IN INDIA</a:t>
              </a:r>
            </a:p>
            <a:p>
              <a:pPr lvl="0" defTabSz="1600200">
                <a:lnSpc>
                  <a:spcPct val="90000"/>
                </a:lnSpc>
                <a:spcBef>
                  <a:spcPct val="0"/>
                </a:spcBef>
                <a:spcAft>
                  <a:spcPct val="35000"/>
                </a:spcAft>
              </a:pPr>
              <a:r>
                <a:rPr lang="en-IN" sz="2000" b="1" dirty="0" smtClean="0">
                  <a:solidFill>
                    <a:schemeClr val="bg1"/>
                  </a:solidFill>
                  <a:latin typeface="Times New Roman" pitchFamily="18" charset="0"/>
                  <a:cs typeface="Times New Roman" pitchFamily="18" charset="0"/>
                </a:rPr>
                <a:t>                   (understand with some daily routine questions/answers)</a:t>
              </a:r>
              <a:endParaRPr lang="en-US" sz="2000" kern="1200" dirty="0">
                <a:solidFill>
                  <a:schemeClr val="bg1"/>
                </a:solidFill>
                <a:latin typeface="Times New Roman" pitchFamily="18" charset="0"/>
                <a:cs typeface="Times New Roman" pitchFamily="18" charset="0"/>
              </a:endParaRPr>
            </a:p>
          </p:txBody>
        </p:sp>
      </p:grpSp>
      <p:sp>
        <p:nvSpPr>
          <p:cNvPr id="8" name="Rectangle 7"/>
          <p:cNvSpPr/>
          <p:nvPr/>
        </p:nvSpPr>
        <p:spPr>
          <a:xfrm>
            <a:off x="0" y="1000108"/>
            <a:ext cx="8786842" cy="5909310"/>
          </a:xfrm>
          <a:prstGeom prst="rect">
            <a:avLst/>
          </a:prstGeom>
        </p:spPr>
        <p:txBody>
          <a:bodyPr wrap="square">
            <a:spAutoFit/>
          </a:bodyPr>
          <a:lstStyle/>
          <a:p>
            <a:pPr marL="457200" indent="-457200"/>
            <a:r>
              <a:rPr lang="en-IN" b="1" dirty="0" smtClean="0">
                <a:latin typeface="Times New Roman" pitchFamily="18" charset="0"/>
                <a:cs typeface="Times New Roman" pitchFamily="18" charset="0"/>
              </a:rPr>
              <a:t>        </a:t>
            </a:r>
            <a:r>
              <a:rPr lang="en-IN" b="1" dirty="0" smtClean="0">
                <a:solidFill>
                  <a:srgbClr val="C00000"/>
                </a:solidFill>
                <a:latin typeface="Times New Roman" pitchFamily="18" charset="0"/>
                <a:cs typeface="Times New Roman" pitchFamily="18" charset="0"/>
              </a:rPr>
              <a:t>1)</a:t>
            </a:r>
            <a:r>
              <a:rPr lang="en-IN" b="1" dirty="0" err="1" smtClean="0">
                <a:solidFill>
                  <a:srgbClr val="C00000"/>
                </a:solidFill>
                <a:latin typeface="Times New Roman" pitchFamily="18" charset="0"/>
                <a:cs typeface="Times New Roman" pitchFamily="18" charset="0"/>
              </a:rPr>
              <a:t>Qus</a:t>
            </a:r>
            <a:r>
              <a:rPr lang="en-IN" b="1" dirty="0" smtClean="0">
                <a:solidFill>
                  <a:srgbClr val="C00000"/>
                </a:solidFill>
                <a:latin typeface="Times New Roman" pitchFamily="18" charset="0"/>
                <a:cs typeface="Times New Roman" pitchFamily="18" charset="0"/>
              </a:rPr>
              <a:t>. : What are you doing? </a:t>
            </a:r>
            <a:r>
              <a:rPr lang="en-IN" dirty="0" smtClean="0">
                <a:latin typeface="Times New Roman" pitchFamily="18" charset="0"/>
                <a:cs typeface="Times New Roman" pitchFamily="18" charset="0"/>
              </a:rPr>
              <a:t/>
            </a:r>
            <a:br>
              <a:rPr lang="en-IN" dirty="0" smtClean="0">
                <a:latin typeface="Times New Roman" pitchFamily="18" charset="0"/>
                <a:cs typeface="Times New Roman" pitchFamily="18" charset="0"/>
              </a:rPr>
            </a:br>
            <a:r>
              <a:rPr lang="en-IN" dirty="0" smtClean="0">
                <a:latin typeface="Times New Roman" pitchFamily="18" charset="0"/>
                <a:cs typeface="Times New Roman" pitchFamily="18" charset="0"/>
              </a:rPr>
              <a:t>Ans. : Business. Tax : PAY PROFESSIONAL TAX! </a:t>
            </a:r>
          </a:p>
          <a:p>
            <a:pPr marL="457200" indent="-457200"/>
            <a:r>
              <a:rPr lang="en-IN" dirty="0" smtClean="0">
                <a:latin typeface="Times New Roman" pitchFamily="18" charset="0"/>
                <a:cs typeface="Times New Roman" pitchFamily="18" charset="0"/>
              </a:rPr>
              <a:t/>
            </a:r>
            <a:br>
              <a:rPr lang="en-IN" dirty="0" smtClean="0">
                <a:latin typeface="Times New Roman" pitchFamily="18" charset="0"/>
                <a:cs typeface="Times New Roman" pitchFamily="18" charset="0"/>
              </a:rPr>
            </a:br>
            <a:r>
              <a:rPr lang="en-IN" b="1" dirty="0" smtClean="0">
                <a:solidFill>
                  <a:srgbClr val="C00000"/>
                </a:solidFill>
                <a:latin typeface="Times New Roman" pitchFamily="18" charset="0"/>
                <a:cs typeface="Times New Roman" pitchFamily="18" charset="0"/>
              </a:rPr>
              <a:t>2) </a:t>
            </a:r>
            <a:r>
              <a:rPr lang="en-IN" b="1" dirty="0" err="1" smtClean="0">
                <a:solidFill>
                  <a:srgbClr val="C00000"/>
                </a:solidFill>
                <a:latin typeface="Times New Roman" pitchFamily="18" charset="0"/>
                <a:cs typeface="Times New Roman" pitchFamily="18" charset="0"/>
              </a:rPr>
              <a:t>Qus</a:t>
            </a:r>
            <a:r>
              <a:rPr lang="en-IN" b="1" dirty="0" smtClean="0">
                <a:solidFill>
                  <a:srgbClr val="C00000"/>
                </a:solidFill>
                <a:latin typeface="Times New Roman" pitchFamily="18" charset="0"/>
                <a:cs typeface="Times New Roman" pitchFamily="18" charset="0"/>
              </a:rPr>
              <a:t>. : What are you doing in Business? </a:t>
            </a:r>
            <a:r>
              <a:rPr lang="en-IN" dirty="0" smtClean="0">
                <a:latin typeface="Times New Roman" pitchFamily="18" charset="0"/>
                <a:cs typeface="Times New Roman" pitchFamily="18" charset="0"/>
              </a:rPr>
              <a:t/>
            </a:r>
            <a:br>
              <a:rPr lang="en-IN" dirty="0" smtClean="0">
                <a:latin typeface="Times New Roman" pitchFamily="18" charset="0"/>
                <a:cs typeface="Times New Roman" pitchFamily="18" charset="0"/>
              </a:rPr>
            </a:br>
            <a:r>
              <a:rPr lang="en-IN" dirty="0" smtClean="0">
                <a:latin typeface="Times New Roman" pitchFamily="18" charset="0"/>
                <a:cs typeface="Times New Roman" pitchFamily="18" charset="0"/>
              </a:rPr>
              <a:t>Ans. : Selling the Goods. Tax : PAY SALES TAX!! </a:t>
            </a:r>
            <a:br>
              <a:rPr lang="en-IN" dirty="0" smtClean="0">
                <a:latin typeface="Times New Roman" pitchFamily="18" charset="0"/>
                <a:cs typeface="Times New Roman" pitchFamily="18" charset="0"/>
              </a:rPr>
            </a:br>
            <a:endParaRPr lang="en-IN" dirty="0" smtClean="0">
              <a:latin typeface="Times New Roman" pitchFamily="18" charset="0"/>
              <a:cs typeface="Times New Roman" pitchFamily="18" charset="0"/>
            </a:endParaRPr>
          </a:p>
          <a:p>
            <a:pPr marL="457200" indent="-457200"/>
            <a:r>
              <a:rPr lang="en-IN" b="1" dirty="0" smtClean="0">
                <a:latin typeface="Times New Roman" pitchFamily="18" charset="0"/>
                <a:cs typeface="Times New Roman" pitchFamily="18" charset="0"/>
              </a:rPr>
              <a:t>        </a:t>
            </a:r>
            <a:r>
              <a:rPr lang="en-IN" b="1" dirty="0" smtClean="0">
                <a:solidFill>
                  <a:srgbClr val="C00000"/>
                </a:solidFill>
                <a:latin typeface="Times New Roman" pitchFamily="18" charset="0"/>
                <a:cs typeface="Times New Roman" pitchFamily="18" charset="0"/>
              </a:rPr>
              <a:t>3) </a:t>
            </a:r>
            <a:r>
              <a:rPr lang="en-IN" b="1" dirty="0" err="1" smtClean="0">
                <a:solidFill>
                  <a:srgbClr val="C00000"/>
                </a:solidFill>
                <a:latin typeface="Times New Roman" pitchFamily="18" charset="0"/>
                <a:cs typeface="Times New Roman" pitchFamily="18" charset="0"/>
              </a:rPr>
              <a:t>Qus</a:t>
            </a:r>
            <a:r>
              <a:rPr lang="en-IN" b="1" dirty="0" smtClean="0">
                <a:solidFill>
                  <a:srgbClr val="C00000"/>
                </a:solidFill>
                <a:latin typeface="Times New Roman" pitchFamily="18" charset="0"/>
                <a:cs typeface="Times New Roman" pitchFamily="18" charset="0"/>
              </a:rPr>
              <a:t>. : From where are you getting Goods? </a:t>
            </a:r>
            <a:r>
              <a:rPr lang="en-IN" b="1" dirty="0" smtClean="0">
                <a:latin typeface="Times New Roman" pitchFamily="18" charset="0"/>
                <a:cs typeface="Times New Roman" pitchFamily="18" charset="0"/>
              </a:rPr>
              <a:t/>
            </a:r>
            <a:br>
              <a:rPr lang="en-IN" b="1" dirty="0" smtClean="0">
                <a:latin typeface="Times New Roman" pitchFamily="18" charset="0"/>
                <a:cs typeface="Times New Roman" pitchFamily="18" charset="0"/>
              </a:rPr>
            </a:br>
            <a:r>
              <a:rPr lang="en-IN" dirty="0" smtClean="0">
                <a:latin typeface="Times New Roman" pitchFamily="18" charset="0"/>
                <a:cs typeface="Times New Roman" pitchFamily="18" charset="0"/>
              </a:rPr>
              <a:t>Ans. : From other State/Abroad Tax : PAY</a:t>
            </a:r>
            <a:r>
              <a:rPr lang="en-IN" b="1" dirty="0" smtClean="0">
                <a:latin typeface="Times New Roman" pitchFamily="18" charset="0"/>
                <a:cs typeface="Times New Roman" pitchFamily="18" charset="0"/>
              </a:rPr>
              <a:t> </a:t>
            </a:r>
            <a:r>
              <a:rPr lang="en-IN" dirty="0" smtClean="0">
                <a:latin typeface="Times New Roman" pitchFamily="18" charset="0"/>
                <a:cs typeface="Times New Roman" pitchFamily="18" charset="0"/>
              </a:rPr>
              <a:t>CENTRAL SALES TAX, CUSTOM DUTY &amp; OCTROI! </a:t>
            </a:r>
            <a:br>
              <a:rPr lang="en-IN" dirty="0" smtClean="0">
                <a:latin typeface="Times New Roman" pitchFamily="18" charset="0"/>
                <a:cs typeface="Times New Roman" pitchFamily="18" charset="0"/>
              </a:rPr>
            </a:br>
            <a:endParaRPr lang="en-IN" dirty="0" smtClean="0">
              <a:latin typeface="Times New Roman" pitchFamily="18" charset="0"/>
              <a:cs typeface="Times New Roman" pitchFamily="18" charset="0"/>
            </a:endParaRPr>
          </a:p>
          <a:p>
            <a:pPr marL="457200" indent="-457200"/>
            <a:r>
              <a:rPr lang="en-IN" b="1" dirty="0" smtClean="0">
                <a:latin typeface="Times New Roman" pitchFamily="18" charset="0"/>
                <a:cs typeface="Times New Roman" pitchFamily="18" charset="0"/>
              </a:rPr>
              <a:t>       </a:t>
            </a:r>
            <a:r>
              <a:rPr lang="en-IN" b="1" dirty="0" smtClean="0">
                <a:solidFill>
                  <a:srgbClr val="C00000"/>
                </a:solidFill>
                <a:latin typeface="Times New Roman" pitchFamily="18" charset="0"/>
                <a:cs typeface="Times New Roman" pitchFamily="18" charset="0"/>
              </a:rPr>
              <a:t>4) </a:t>
            </a:r>
            <a:r>
              <a:rPr lang="en-IN" b="1" dirty="0" err="1" smtClean="0">
                <a:solidFill>
                  <a:srgbClr val="C00000"/>
                </a:solidFill>
                <a:latin typeface="Times New Roman" pitchFamily="18" charset="0"/>
                <a:cs typeface="Times New Roman" pitchFamily="18" charset="0"/>
              </a:rPr>
              <a:t>Qus</a:t>
            </a:r>
            <a:r>
              <a:rPr lang="en-IN" b="1" dirty="0" smtClean="0">
                <a:solidFill>
                  <a:srgbClr val="C00000"/>
                </a:solidFill>
                <a:latin typeface="Times New Roman" pitchFamily="18" charset="0"/>
                <a:cs typeface="Times New Roman" pitchFamily="18" charset="0"/>
              </a:rPr>
              <a:t>. : What are you getting in Selling Goods?</a:t>
            </a:r>
            <a:r>
              <a:rPr lang="en-IN" dirty="0" smtClean="0">
                <a:solidFill>
                  <a:srgbClr val="C00000"/>
                </a:solidFill>
                <a:latin typeface="Times New Roman" pitchFamily="18" charset="0"/>
                <a:cs typeface="Times New Roman" pitchFamily="18" charset="0"/>
              </a:rPr>
              <a:t> </a:t>
            </a:r>
            <a:r>
              <a:rPr lang="en-IN" dirty="0" smtClean="0">
                <a:latin typeface="Times New Roman" pitchFamily="18" charset="0"/>
                <a:cs typeface="Times New Roman" pitchFamily="18" charset="0"/>
              </a:rPr>
              <a:t/>
            </a:r>
            <a:br>
              <a:rPr lang="en-IN" dirty="0" smtClean="0">
                <a:latin typeface="Times New Roman" pitchFamily="18" charset="0"/>
                <a:cs typeface="Times New Roman" pitchFamily="18" charset="0"/>
              </a:rPr>
            </a:br>
            <a:r>
              <a:rPr lang="en-IN" dirty="0" smtClean="0">
                <a:latin typeface="Times New Roman" pitchFamily="18" charset="0"/>
                <a:cs typeface="Times New Roman" pitchFamily="18" charset="0"/>
              </a:rPr>
              <a:t>Ans. : Profit. Tax : PAY INCOME TAX! </a:t>
            </a:r>
            <a:br>
              <a:rPr lang="en-IN" dirty="0" smtClean="0">
                <a:latin typeface="Times New Roman" pitchFamily="18" charset="0"/>
                <a:cs typeface="Times New Roman" pitchFamily="18" charset="0"/>
              </a:rPr>
            </a:br>
            <a:endParaRPr lang="en-IN" dirty="0" smtClean="0">
              <a:latin typeface="Times New Roman" pitchFamily="18" charset="0"/>
              <a:cs typeface="Times New Roman" pitchFamily="18" charset="0"/>
            </a:endParaRPr>
          </a:p>
          <a:p>
            <a:pPr marL="457200" indent="-457200"/>
            <a:r>
              <a:rPr lang="en-IN" b="1" dirty="0" smtClean="0">
                <a:latin typeface="Times New Roman" pitchFamily="18" charset="0"/>
                <a:cs typeface="Times New Roman" pitchFamily="18" charset="0"/>
              </a:rPr>
              <a:t>        </a:t>
            </a:r>
            <a:r>
              <a:rPr lang="en-IN" b="1" dirty="0" smtClean="0">
                <a:solidFill>
                  <a:srgbClr val="C00000"/>
                </a:solidFill>
                <a:latin typeface="Times New Roman" pitchFamily="18" charset="0"/>
                <a:cs typeface="Times New Roman" pitchFamily="18" charset="0"/>
              </a:rPr>
              <a:t>5) </a:t>
            </a:r>
            <a:r>
              <a:rPr lang="en-IN" b="1" dirty="0" err="1" smtClean="0">
                <a:solidFill>
                  <a:srgbClr val="C00000"/>
                </a:solidFill>
                <a:latin typeface="Times New Roman" pitchFamily="18" charset="0"/>
                <a:cs typeface="Times New Roman" pitchFamily="18" charset="0"/>
              </a:rPr>
              <a:t>Qus</a:t>
            </a:r>
            <a:r>
              <a:rPr lang="en-IN" b="1" dirty="0" smtClean="0">
                <a:solidFill>
                  <a:srgbClr val="C00000"/>
                </a:solidFill>
                <a:latin typeface="Times New Roman" pitchFamily="18" charset="0"/>
                <a:cs typeface="Times New Roman" pitchFamily="18" charset="0"/>
              </a:rPr>
              <a:t>. : How do you distribute profit ?</a:t>
            </a:r>
            <a:r>
              <a:rPr lang="en-IN" dirty="0" smtClean="0">
                <a:solidFill>
                  <a:srgbClr val="C00000"/>
                </a:solidFill>
                <a:latin typeface="Times New Roman" pitchFamily="18" charset="0"/>
                <a:cs typeface="Times New Roman" pitchFamily="18" charset="0"/>
              </a:rPr>
              <a:t> </a:t>
            </a:r>
            <a:r>
              <a:rPr lang="en-IN" dirty="0" smtClean="0">
                <a:latin typeface="Times New Roman" pitchFamily="18" charset="0"/>
                <a:cs typeface="Times New Roman" pitchFamily="18" charset="0"/>
              </a:rPr>
              <a:t/>
            </a:r>
            <a:br>
              <a:rPr lang="en-IN" dirty="0" smtClean="0">
                <a:latin typeface="Times New Roman" pitchFamily="18" charset="0"/>
                <a:cs typeface="Times New Roman" pitchFamily="18" charset="0"/>
              </a:rPr>
            </a:br>
            <a:r>
              <a:rPr lang="en-IN" dirty="0" err="1" smtClean="0">
                <a:latin typeface="Times New Roman" pitchFamily="18" charset="0"/>
                <a:cs typeface="Times New Roman" pitchFamily="18" charset="0"/>
              </a:rPr>
              <a:t>Ans</a:t>
            </a:r>
            <a:r>
              <a:rPr lang="en-IN" dirty="0" smtClean="0">
                <a:latin typeface="Times New Roman" pitchFamily="18" charset="0"/>
                <a:cs typeface="Times New Roman" pitchFamily="18" charset="0"/>
              </a:rPr>
              <a:t> : By way of dividend Tax : Pay dividend distribution Tax </a:t>
            </a:r>
            <a:br>
              <a:rPr lang="en-IN" dirty="0" smtClean="0">
                <a:latin typeface="Times New Roman" pitchFamily="18" charset="0"/>
                <a:cs typeface="Times New Roman" pitchFamily="18" charset="0"/>
              </a:rPr>
            </a:br>
            <a:endParaRPr lang="en-IN" dirty="0" smtClean="0">
              <a:latin typeface="Times New Roman" pitchFamily="18" charset="0"/>
              <a:cs typeface="Times New Roman" pitchFamily="18" charset="0"/>
            </a:endParaRPr>
          </a:p>
          <a:p>
            <a:pPr marL="457200" indent="-457200"/>
            <a:r>
              <a:rPr lang="en-IN" b="1" dirty="0" smtClean="0">
                <a:latin typeface="Times New Roman" pitchFamily="18" charset="0"/>
                <a:cs typeface="Times New Roman" pitchFamily="18" charset="0"/>
              </a:rPr>
              <a:t>        </a:t>
            </a:r>
            <a:r>
              <a:rPr lang="en-IN" b="1" dirty="0" smtClean="0">
                <a:solidFill>
                  <a:srgbClr val="C00000"/>
                </a:solidFill>
                <a:latin typeface="Times New Roman" pitchFamily="18" charset="0"/>
                <a:cs typeface="Times New Roman" pitchFamily="18" charset="0"/>
              </a:rPr>
              <a:t>6) </a:t>
            </a:r>
            <a:r>
              <a:rPr lang="en-IN" b="1" dirty="0" err="1" smtClean="0">
                <a:solidFill>
                  <a:srgbClr val="C00000"/>
                </a:solidFill>
                <a:latin typeface="Times New Roman" pitchFamily="18" charset="0"/>
                <a:cs typeface="Times New Roman" pitchFamily="18" charset="0"/>
              </a:rPr>
              <a:t>Qus</a:t>
            </a:r>
            <a:r>
              <a:rPr lang="en-IN" b="1" dirty="0" smtClean="0">
                <a:solidFill>
                  <a:srgbClr val="C00000"/>
                </a:solidFill>
                <a:latin typeface="Times New Roman" pitchFamily="18" charset="0"/>
                <a:cs typeface="Times New Roman" pitchFamily="18" charset="0"/>
              </a:rPr>
              <a:t>. : Where you Manufacturing the Goods? </a:t>
            </a:r>
            <a:r>
              <a:rPr lang="en-IN" dirty="0" smtClean="0">
                <a:latin typeface="Times New Roman" pitchFamily="18" charset="0"/>
                <a:cs typeface="Times New Roman" pitchFamily="18" charset="0"/>
              </a:rPr>
              <a:t/>
            </a:r>
            <a:br>
              <a:rPr lang="en-IN" dirty="0" smtClean="0">
                <a:latin typeface="Times New Roman" pitchFamily="18" charset="0"/>
                <a:cs typeface="Times New Roman" pitchFamily="18" charset="0"/>
              </a:rPr>
            </a:br>
            <a:r>
              <a:rPr lang="en-IN" dirty="0" smtClean="0">
                <a:latin typeface="Times New Roman" pitchFamily="18" charset="0"/>
                <a:cs typeface="Times New Roman" pitchFamily="18" charset="0"/>
              </a:rPr>
              <a:t>Ans. : Factory. Tax : PAY EXCISE DUTY!</a:t>
            </a:r>
            <a:br>
              <a:rPr lang="en-IN" dirty="0" smtClean="0">
                <a:latin typeface="Times New Roman" pitchFamily="18" charset="0"/>
                <a:cs typeface="Times New Roman" pitchFamily="18" charset="0"/>
              </a:rPr>
            </a:br>
            <a:endParaRPr lang="en-IN" dirty="0" smtClean="0">
              <a:latin typeface="Times New Roman" pitchFamily="18" charset="0"/>
              <a:cs typeface="Times New Roman" pitchFamily="18" charset="0"/>
            </a:endParaRPr>
          </a:p>
          <a:p>
            <a:pPr marL="457200" indent="-457200"/>
            <a:r>
              <a:rPr lang="en-IN" b="1" dirty="0" smtClean="0">
                <a:latin typeface="Times New Roman" pitchFamily="18" charset="0"/>
                <a:cs typeface="Times New Roman" pitchFamily="18" charset="0"/>
              </a:rPr>
              <a:t>         </a:t>
            </a:r>
            <a:r>
              <a:rPr lang="en-IN" b="1" dirty="0" smtClean="0">
                <a:solidFill>
                  <a:srgbClr val="C00000"/>
                </a:solidFill>
                <a:latin typeface="Times New Roman" pitchFamily="18" charset="0"/>
                <a:cs typeface="Times New Roman" pitchFamily="18" charset="0"/>
              </a:rPr>
              <a:t>7) </a:t>
            </a:r>
            <a:r>
              <a:rPr lang="en-IN" b="1" dirty="0" err="1" smtClean="0">
                <a:solidFill>
                  <a:srgbClr val="C00000"/>
                </a:solidFill>
                <a:latin typeface="Times New Roman" pitchFamily="18" charset="0"/>
                <a:cs typeface="Times New Roman" pitchFamily="18" charset="0"/>
              </a:rPr>
              <a:t>Qus</a:t>
            </a:r>
            <a:r>
              <a:rPr lang="en-IN" b="1" dirty="0" smtClean="0">
                <a:solidFill>
                  <a:srgbClr val="C00000"/>
                </a:solidFill>
                <a:latin typeface="Times New Roman" pitchFamily="18" charset="0"/>
                <a:cs typeface="Times New Roman" pitchFamily="18" charset="0"/>
              </a:rPr>
              <a:t>.. : Do you have Office / Warehouse/ Factory?</a:t>
            </a:r>
            <a:r>
              <a:rPr lang="en-IN" dirty="0" smtClean="0">
                <a:solidFill>
                  <a:srgbClr val="C00000"/>
                </a:solidFill>
                <a:latin typeface="Times New Roman" pitchFamily="18" charset="0"/>
                <a:cs typeface="Times New Roman" pitchFamily="18" charset="0"/>
              </a:rPr>
              <a:t> </a:t>
            </a:r>
            <a:r>
              <a:rPr lang="en-IN" dirty="0" smtClean="0">
                <a:latin typeface="Times New Roman" pitchFamily="18" charset="0"/>
                <a:cs typeface="Times New Roman" pitchFamily="18" charset="0"/>
              </a:rPr>
              <a:t/>
            </a:r>
            <a:br>
              <a:rPr lang="en-IN" dirty="0" smtClean="0">
                <a:latin typeface="Times New Roman" pitchFamily="18" charset="0"/>
                <a:cs typeface="Times New Roman" pitchFamily="18" charset="0"/>
              </a:rPr>
            </a:br>
            <a:r>
              <a:rPr lang="en-IN" dirty="0" smtClean="0">
                <a:latin typeface="Times New Roman" pitchFamily="18" charset="0"/>
                <a:cs typeface="Times New Roman" pitchFamily="18" charset="0"/>
              </a:rPr>
              <a:t>Ans. : Yes Tax : PAY MUNICIPAL &amp; FIRE TAX!</a:t>
            </a:r>
            <a:endParaRPr lang="en-US" dirty="0">
              <a:latin typeface="Times New Roman" pitchFamily="18" charset="0"/>
              <a:cs typeface="Times New Roman" pitchFamily="18" charset="0"/>
            </a:endParaRPr>
          </a:p>
        </p:txBody>
      </p:sp>
    </p:spTree>
  </p:cSld>
  <p:clrMapOvr>
    <a:masterClrMapping/>
  </p:clrMapOvr>
  <p:transition>
    <p:dissolv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14282" y="-7653"/>
            <a:ext cx="8643998" cy="6740307"/>
          </a:xfrm>
          <a:prstGeom prst="rect">
            <a:avLst/>
          </a:prstGeom>
        </p:spPr>
        <p:txBody>
          <a:bodyPr wrap="square">
            <a:spAutoFit/>
          </a:bodyPr>
          <a:lstStyle/>
          <a:p>
            <a:r>
              <a:rPr lang="en-IN" b="1" dirty="0" smtClean="0">
                <a:solidFill>
                  <a:srgbClr val="C00000"/>
                </a:solidFill>
                <a:latin typeface="Times New Roman" pitchFamily="18" charset="0"/>
                <a:cs typeface="Times New Roman" pitchFamily="18" charset="0"/>
              </a:rPr>
              <a:t>8) </a:t>
            </a:r>
            <a:r>
              <a:rPr lang="en-IN" b="1" dirty="0" err="1" smtClean="0">
                <a:solidFill>
                  <a:srgbClr val="C00000"/>
                </a:solidFill>
                <a:latin typeface="Times New Roman" pitchFamily="18" charset="0"/>
                <a:cs typeface="Times New Roman" pitchFamily="18" charset="0"/>
              </a:rPr>
              <a:t>Qus</a:t>
            </a:r>
            <a:r>
              <a:rPr lang="en-IN" b="1" dirty="0" smtClean="0">
                <a:solidFill>
                  <a:srgbClr val="C00000"/>
                </a:solidFill>
                <a:latin typeface="Times New Roman" pitchFamily="18" charset="0"/>
                <a:cs typeface="Times New Roman" pitchFamily="18" charset="0"/>
              </a:rPr>
              <a:t>. : Do you have Staff?</a:t>
            </a:r>
            <a:r>
              <a:rPr lang="en-IN" dirty="0" smtClean="0">
                <a:solidFill>
                  <a:srgbClr val="C00000"/>
                </a:solidFill>
                <a:latin typeface="Times New Roman" pitchFamily="18" charset="0"/>
                <a:cs typeface="Times New Roman" pitchFamily="18" charset="0"/>
              </a:rPr>
              <a:t> </a:t>
            </a:r>
            <a:r>
              <a:rPr lang="en-IN" dirty="0" smtClean="0">
                <a:latin typeface="Times New Roman" pitchFamily="18" charset="0"/>
                <a:cs typeface="Times New Roman" pitchFamily="18" charset="0"/>
              </a:rPr>
              <a:t/>
            </a:r>
            <a:br>
              <a:rPr lang="en-IN" dirty="0" smtClean="0">
                <a:latin typeface="Times New Roman" pitchFamily="18" charset="0"/>
                <a:cs typeface="Times New Roman" pitchFamily="18" charset="0"/>
              </a:rPr>
            </a:br>
            <a:r>
              <a:rPr lang="en-IN" dirty="0" smtClean="0">
                <a:latin typeface="Times New Roman" pitchFamily="18" charset="0"/>
                <a:cs typeface="Times New Roman" pitchFamily="18" charset="0"/>
              </a:rPr>
              <a:t>Ans. : Yes Tax : PAY STAFF PROFESSIONAL TAX! </a:t>
            </a:r>
          </a:p>
          <a:p>
            <a:r>
              <a:rPr lang="en-IN" dirty="0" smtClean="0">
                <a:latin typeface="Times New Roman" pitchFamily="18" charset="0"/>
                <a:cs typeface="Times New Roman" pitchFamily="18" charset="0"/>
              </a:rPr>
              <a:t/>
            </a:r>
            <a:br>
              <a:rPr lang="en-IN" dirty="0" smtClean="0">
                <a:latin typeface="Times New Roman" pitchFamily="18" charset="0"/>
                <a:cs typeface="Times New Roman" pitchFamily="18" charset="0"/>
              </a:rPr>
            </a:br>
            <a:r>
              <a:rPr lang="en-IN" b="1" dirty="0" smtClean="0">
                <a:solidFill>
                  <a:srgbClr val="C00000"/>
                </a:solidFill>
                <a:latin typeface="Times New Roman" pitchFamily="18" charset="0"/>
                <a:cs typeface="Times New Roman" pitchFamily="18" charset="0"/>
              </a:rPr>
              <a:t>9) </a:t>
            </a:r>
            <a:r>
              <a:rPr lang="en-IN" b="1" dirty="0" err="1" smtClean="0">
                <a:solidFill>
                  <a:srgbClr val="C00000"/>
                </a:solidFill>
                <a:latin typeface="Times New Roman" pitchFamily="18" charset="0"/>
                <a:cs typeface="Times New Roman" pitchFamily="18" charset="0"/>
              </a:rPr>
              <a:t>Qus</a:t>
            </a:r>
            <a:r>
              <a:rPr lang="en-IN" b="1" dirty="0" smtClean="0">
                <a:solidFill>
                  <a:srgbClr val="C00000"/>
                </a:solidFill>
                <a:latin typeface="Times New Roman" pitchFamily="18" charset="0"/>
                <a:cs typeface="Times New Roman" pitchFamily="18" charset="0"/>
              </a:rPr>
              <a:t>. : Doing business in Millions?</a:t>
            </a:r>
            <a:r>
              <a:rPr lang="en-IN" dirty="0" smtClean="0">
                <a:latin typeface="Times New Roman" pitchFamily="18" charset="0"/>
                <a:cs typeface="Times New Roman" pitchFamily="18" charset="0"/>
              </a:rPr>
              <a:t/>
            </a:r>
            <a:br>
              <a:rPr lang="en-IN" dirty="0" smtClean="0">
                <a:latin typeface="Times New Roman" pitchFamily="18" charset="0"/>
                <a:cs typeface="Times New Roman" pitchFamily="18" charset="0"/>
              </a:rPr>
            </a:br>
            <a:r>
              <a:rPr lang="en-IN" dirty="0" smtClean="0">
                <a:latin typeface="Times New Roman" pitchFamily="18" charset="0"/>
                <a:cs typeface="Times New Roman" pitchFamily="18" charset="0"/>
              </a:rPr>
              <a:t>Ans. : Yes Tax : PAY TURNOVER TAX! </a:t>
            </a:r>
            <a:r>
              <a:rPr lang="en-IN" dirty="0" err="1" smtClean="0">
                <a:latin typeface="Times New Roman" pitchFamily="18" charset="0"/>
                <a:cs typeface="Times New Roman" pitchFamily="18" charset="0"/>
              </a:rPr>
              <a:t>Ans</a:t>
            </a:r>
            <a:r>
              <a:rPr lang="en-IN" dirty="0" smtClean="0">
                <a:latin typeface="Times New Roman" pitchFamily="18" charset="0"/>
                <a:cs typeface="Times New Roman" pitchFamily="18" charset="0"/>
              </a:rPr>
              <a:t> : No Tax : Then pay Minimum Alternate Tax </a:t>
            </a:r>
          </a:p>
          <a:p>
            <a:r>
              <a:rPr lang="en-IN" dirty="0" smtClean="0">
                <a:latin typeface="Times New Roman" pitchFamily="18" charset="0"/>
                <a:cs typeface="Times New Roman" pitchFamily="18" charset="0"/>
              </a:rPr>
              <a:t/>
            </a:r>
            <a:br>
              <a:rPr lang="en-IN" dirty="0" smtClean="0">
                <a:latin typeface="Times New Roman" pitchFamily="18" charset="0"/>
                <a:cs typeface="Times New Roman" pitchFamily="18" charset="0"/>
              </a:rPr>
            </a:br>
            <a:r>
              <a:rPr lang="en-IN" b="1" dirty="0" smtClean="0">
                <a:solidFill>
                  <a:srgbClr val="C00000"/>
                </a:solidFill>
                <a:latin typeface="Times New Roman" pitchFamily="18" charset="0"/>
                <a:cs typeface="Times New Roman" pitchFamily="18" charset="0"/>
              </a:rPr>
              <a:t>10) </a:t>
            </a:r>
            <a:r>
              <a:rPr lang="en-IN" b="1" dirty="0" err="1" smtClean="0">
                <a:solidFill>
                  <a:srgbClr val="C00000"/>
                </a:solidFill>
                <a:latin typeface="Times New Roman" pitchFamily="18" charset="0"/>
                <a:cs typeface="Times New Roman" pitchFamily="18" charset="0"/>
              </a:rPr>
              <a:t>Qus</a:t>
            </a:r>
            <a:r>
              <a:rPr lang="en-IN" b="1" dirty="0" smtClean="0">
                <a:solidFill>
                  <a:srgbClr val="C00000"/>
                </a:solidFill>
                <a:latin typeface="Times New Roman" pitchFamily="18" charset="0"/>
                <a:cs typeface="Times New Roman" pitchFamily="18" charset="0"/>
              </a:rPr>
              <a:t>. : Are you taking out over 25,000 Cash from Bank? </a:t>
            </a:r>
            <a:r>
              <a:rPr lang="en-IN" dirty="0" smtClean="0">
                <a:latin typeface="Times New Roman" pitchFamily="18" charset="0"/>
                <a:cs typeface="Times New Roman" pitchFamily="18" charset="0"/>
              </a:rPr>
              <a:t/>
            </a:r>
            <a:br>
              <a:rPr lang="en-IN" dirty="0" smtClean="0">
                <a:latin typeface="Times New Roman" pitchFamily="18" charset="0"/>
                <a:cs typeface="Times New Roman" pitchFamily="18" charset="0"/>
              </a:rPr>
            </a:br>
            <a:r>
              <a:rPr lang="en-IN" dirty="0" smtClean="0">
                <a:latin typeface="Times New Roman" pitchFamily="18" charset="0"/>
                <a:cs typeface="Times New Roman" pitchFamily="18" charset="0"/>
              </a:rPr>
              <a:t>Ans. : Yes, for Salary. Tax : PAY CASH HANDLING TAX! </a:t>
            </a:r>
          </a:p>
          <a:p>
            <a:r>
              <a:rPr lang="en-IN" dirty="0" smtClean="0">
                <a:latin typeface="Times New Roman" pitchFamily="18" charset="0"/>
                <a:cs typeface="Times New Roman" pitchFamily="18" charset="0"/>
              </a:rPr>
              <a:t/>
            </a:r>
            <a:br>
              <a:rPr lang="en-IN" dirty="0" smtClean="0">
                <a:latin typeface="Times New Roman" pitchFamily="18" charset="0"/>
                <a:cs typeface="Times New Roman" pitchFamily="18" charset="0"/>
              </a:rPr>
            </a:br>
            <a:r>
              <a:rPr lang="en-IN" b="1" dirty="0" smtClean="0">
                <a:solidFill>
                  <a:srgbClr val="C00000"/>
                </a:solidFill>
                <a:latin typeface="Times New Roman" pitchFamily="18" charset="0"/>
                <a:cs typeface="Times New Roman" pitchFamily="18" charset="0"/>
              </a:rPr>
              <a:t>11) </a:t>
            </a:r>
            <a:r>
              <a:rPr lang="en-IN" b="1" dirty="0" err="1" smtClean="0">
                <a:solidFill>
                  <a:srgbClr val="C00000"/>
                </a:solidFill>
                <a:latin typeface="Times New Roman" pitchFamily="18" charset="0"/>
                <a:cs typeface="Times New Roman" pitchFamily="18" charset="0"/>
              </a:rPr>
              <a:t>Qus</a:t>
            </a:r>
            <a:r>
              <a:rPr lang="en-IN" b="1" dirty="0" smtClean="0">
                <a:solidFill>
                  <a:srgbClr val="C00000"/>
                </a:solidFill>
                <a:latin typeface="Times New Roman" pitchFamily="18" charset="0"/>
                <a:cs typeface="Times New Roman" pitchFamily="18" charset="0"/>
              </a:rPr>
              <a:t>.: Where are you taking your client for Lunch &amp; Dinner?</a:t>
            </a:r>
            <a:r>
              <a:rPr lang="en-IN" dirty="0" smtClean="0">
                <a:solidFill>
                  <a:srgbClr val="C00000"/>
                </a:solidFill>
                <a:latin typeface="Times New Roman" pitchFamily="18" charset="0"/>
                <a:cs typeface="Times New Roman" pitchFamily="18" charset="0"/>
              </a:rPr>
              <a:t> </a:t>
            </a:r>
            <a:r>
              <a:rPr lang="en-IN" dirty="0" smtClean="0">
                <a:latin typeface="Times New Roman" pitchFamily="18" charset="0"/>
                <a:cs typeface="Times New Roman" pitchFamily="18" charset="0"/>
              </a:rPr>
              <a:t/>
            </a:r>
            <a:br>
              <a:rPr lang="en-IN" dirty="0" smtClean="0">
                <a:latin typeface="Times New Roman" pitchFamily="18" charset="0"/>
                <a:cs typeface="Times New Roman" pitchFamily="18" charset="0"/>
              </a:rPr>
            </a:br>
            <a:r>
              <a:rPr lang="en-IN" dirty="0" smtClean="0">
                <a:latin typeface="Times New Roman" pitchFamily="18" charset="0"/>
                <a:cs typeface="Times New Roman" pitchFamily="18" charset="0"/>
              </a:rPr>
              <a:t>Ans. : Hotel Tax : PAY FOOD &amp; ENTERTAINMENT TAX! </a:t>
            </a:r>
          </a:p>
          <a:p>
            <a:r>
              <a:rPr lang="en-IN" dirty="0" smtClean="0">
                <a:latin typeface="Times New Roman" pitchFamily="18" charset="0"/>
                <a:cs typeface="Times New Roman" pitchFamily="18" charset="0"/>
              </a:rPr>
              <a:t/>
            </a:r>
            <a:br>
              <a:rPr lang="en-IN" dirty="0" smtClean="0">
                <a:latin typeface="Times New Roman" pitchFamily="18" charset="0"/>
                <a:cs typeface="Times New Roman" pitchFamily="18" charset="0"/>
              </a:rPr>
            </a:br>
            <a:r>
              <a:rPr lang="en-IN" b="1" dirty="0" smtClean="0">
                <a:solidFill>
                  <a:srgbClr val="C00000"/>
                </a:solidFill>
                <a:latin typeface="Times New Roman" pitchFamily="18" charset="0"/>
                <a:cs typeface="Times New Roman" pitchFamily="18" charset="0"/>
              </a:rPr>
              <a:t>12) </a:t>
            </a:r>
            <a:r>
              <a:rPr lang="en-IN" b="1" dirty="0" err="1" smtClean="0">
                <a:solidFill>
                  <a:srgbClr val="C00000"/>
                </a:solidFill>
                <a:latin typeface="Times New Roman" pitchFamily="18" charset="0"/>
                <a:cs typeface="Times New Roman" pitchFamily="18" charset="0"/>
              </a:rPr>
              <a:t>Qus</a:t>
            </a:r>
            <a:r>
              <a:rPr lang="en-IN" b="1" dirty="0" smtClean="0">
                <a:solidFill>
                  <a:srgbClr val="C00000"/>
                </a:solidFill>
                <a:latin typeface="Times New Roman" pitchFamily="18" charset="0"/>
                <a:cs typeface="Times New Roman" pitchFamily="18" charset="0"/>
              </a:rPr>
              <a:t>.: Are you going Out of Station for Business?</a:t>
            </a:r>
            <a:r>
              <a:rPr lang="en-IN" dirty="0" smtClean="0">
                <a:solidFill>
                  <a:srgbClr val="C00000"/>
                </a:solidFill>
                <a:latin typeface="Times New Roman" pitchFamily="18" charset="0"/>
                <a:cs typeface="Times New Roman" pitchFamily="18" charset="0"/>
              </a:rPr>
              <a:t> </a:t>
            </a:r>
            <a:r>
              <a:rPr lang="en-IN" dirty="0" smtClean="0">
                <a:latin typeface="Times New Roman" pitchFamily="18" charset="0"/>
                <a:cs typeface="Times New Roman" pitchFamily="18" charset="0"/>
              </a:rPr>
              <a:t/>
            </a:r>
            <a:br>
              <a:rPr lang="en-IN" dirty="0" smtClean="0">
                <a:latin typeface="Times New Roman" pitchFamily="18" charset="0"/>
                <a:cs typeface="Times New Roman" pitchFamily="18" charset="0"/>
              </a:rPr>
            </a:br>
            <a:r>
              <a:rPr lang="en-IN" dirty="0" smtClean="0">
                <a:latin typeface="Times New Roman" pitchFamily="18" charset="0"/>
                <a:cs typeface="Times New Roman" pitchFamily="18" charset="0"/>
              </a:rPr>
              <a:t>Ans. : Yes Tax : PAY FRINGE BENEFIT TAX!</a:t>
            </a:r>
          </a:p>
          <a:p>
            <a:r>
              <a:rPr lang="en-IN" dirty="0" smtClean="0">
                <a:latin typeface="Times New Roman" pitchFamily="18" charset="0"/>
                <a:cs typeface="Times New Roman" pitchFamily="18" charset="0"/>
              </a:rPr>
              <a:t/>
            </a:r>
            <a:br>
              <a:rPr lang="en-IN" dirty="0" smtClean="0">
                <a:latin typeface="Times New Roman" pitchFamily="18" charset="0"/>
                <a:cs typeface="Times New Roman" pitchFamily="18" charset="0"/>
              </a:rPr>
            </a:br>
            <a:r>
              <a:rPr lang="en-IN" b="1" dirty="0" smtClean="0">
                <a:solidFill>
                  <a:srgbClr val="C00000"/>
                </a:solidFill>
                <a:latin typeface="Times New Roman" pitchFamily="18" charset="0"/>
                <a:cs typeface="Times New Roman" pitchFamily="18" charset="0"/>
              </a:rPr>
              <a:t>13) </a:t>
            </a:r>
            <a:r>
              <a:rPr lang="en-IN" b="1" dirty="0" err="1" smtClean="0">
                <a:solidFill>
                  <a:srgbClr val="C00000"/>
                </a:solidFill>
                <a:latin typeface="Times New Roman" pitchFamily="18" charset="0"/>
                <a:cs typeface="Times New Roman" pitchFamily="18" charset="0"/>
              </a:rPr>
              <a:t>Qus</a:t>
            </a:r>
            <a:r>
              <a:rPr lang="en-IN" b="1" dirty="0" smtClean="0">
                <a:solidFill>
                  <a:srgbClr val="C00000"/>
                </a:solidFill>
                <a:latin typeface="Times New Roman" pitchFamily="18" charset="0"/>
                <a:cs typeface="Times New Roman" pitchFamily="18" charset="0"/>
              </a:rPr>
              <a:t>.: Have you taken or given any Service/s?</a:t>
            </a:r>
            <a:r>
              <a:rPr lang="en-IN" dirty="0" smtClean="0">
                <a:solidFill>
                  <a:srgbClr val="C00000"/>
                </a:solidFill>
                <a:latin typeface="Times New Roman" pitchFamily="18" charset="0"/>
                <a:cs typeface="Times New Roman" pitchFamily="18" charset="0"/>
              </a:rPr>
              <a:t> </a:t>
            </a:r>
            <a:r>
              <a:rPr lang="en-IN" dirty="0" smtClean="0">
                <a:latin typeface="Times New Roman" pitchFamily="18" charset="0"/>
                <a:cs typeface="Times New Roman" pitchFamily="18" charset="0"/>
              </a:rPr>
              <a:t/>
            </a:r>
            <a:br>
              <a:rPr lang="en-IN" dirty="0" smtClean="0">
                <a:latin typeface="Times New Roman" pitchFamily="18" charset="0"/>
                <a:cs typeface="Times New Roman" pitchFamily="18" charset="0"/>
              </a:rPr>
            </a:br>
            <a:r>
              <a:rPr lang="en-IN" dirty="0" smtClean="0">
                <a:latin typeface="Times New Roman" pitchFamily="18" charset="0"/>
                <a:cs typeface="Times New Roman" pitchFamily="18" charset="0"/>
              </a:rPr>
              <a:t>Ans. : Yes Tax : PAY SERVICE TAX!</a:t>
            </a:r>
          </a:p>
          <a:p>
            <a:r>
              <a:rPr lang="en-IN" dirty="0" smtClean="0">
                <a:latin typeface="Times New Roman" pitchFamily="18" charset="0"/>
                <a:cs typeface="Times New Roman" pitchFamily="18" charset="0"/>
              </a:rPr>
              <a:t/>
            </a:r>
            <a:br>
              <a:rPr lang="en-IN" dirty="0" smtClean="0">
                <a:latin typeface="Times New Roman" pitchFamily="18" charset="0"/>
                <a:cs typeface="Times New Roman" pitchFamily="18" charset="0"/>
              </a:rPr>
            </a:br>
            <a:r>
              <a:rPr lang="en-IN" b="1" dirty="0" smtClean="0">
                <a:solidFill>
                  <a:srgbClr val="C00000"/>
                </a:solidFill>
                <a:latin typeface="Times New Roman" pitchFamily="18" charset="0"/>
                <a:cs typeface="Times New Roman" pitchFamily="18" charset="0"/>
              </a:rPr>
              <a:t>14) </a:t>
            </a:r>
            <a:r>
              <a:rPr lang="en-IN" b="1" dirty="0" err="1" smtClean="0">
                <a:solidFill>
                  <a:srgbClr val="C00000"/>
                </a:solidFill>
                <a:latin typeface="Times New Roman" pitchFamily="18" charset="0"/>
                <a:cs typeface="Times New Roman" pitchFamily="18" charset="0"/>
              </a:rPr>
              <a:t>Qus</a:t>
            </a:r>
            <a:r>
              <a:rPr lang="en-IN" b="1" dirty="0" smtClean="0">
                <a:solidFill>
                  <a:srgbClr val="C00000"/>
                </a:solidFill>
                <a:latin typeface="Times New Roman" pitchFamily="18" charset="0"/>
                <a:cs typeface="Times New Roman" pitchFamily="18" charset="0"/>
              </a:rPr>
              <a:t>.: How come you got such a Big Amount? </a:t>
            </a:r>
            <a:r>
              <a:rPr lang="en-IN" dirty="0" smtClean="0">
                <a:latin typeface="Times New Roman" pitchFamily="18" charset="0"/>
                <a:cs typeface="Times New Roman" pitchFamily="18" charset="0"/>
              </a:rPr>
              <a:t/>
            </a:r>
            <a:br>
              <a:rPr lang="en-IN" dirty="0" smtClean="0">
                <a:latin typeface="Times New Roman" pitchFamily="18" charset="0"/>
                <a:cs typeface="Times New Roman" pitchFamily="18" charset="0"/>
              </a:rPr>
            </a:br>
            <a:r>
              <a:rPr lang="en-IN" dirty="0" smtClean="0">
                <a:latin typeface="Times New Roman" pitchFamily="18" charset="0"/>
                <a:cs typeface="Times New Roman" pitchFamily="18" charset="0"/>
              </a:rPr>
              <a:t>Ans.. : Gift on birthday. Tax : PAY GIFT TAX! 15) </a:t>
            </a:r>
            <a:r>
              <a:rPr lang="en-IN" dirty="0" err="1" smtClean="0">
                <a:latin typeface="Times New Roman" pitchFamily="18" charset="0"/>
                <a:cs typeface="Times New Roman" pitchFamily="18" charset="0"/>
              </a:rPr>
              <a:t>Qus</a:t>
            </a:r>
            <a:r>
              <a:rPr lang="en-IN" dirty="0" smtClean="0">
                <a:latin typeface="Times New Roman" pitchFamily="18" charset="0"/>
                <a:cs typeface="Times New Roman" pitchFamily="18" charset="0"/>
              </a:rPr>
              <a:t>.: Do you have any Wealth? Ans. : Yes Tax : PAY WEALTH TAX!</a:t>
            </a:r>
          </a:p>
          <a:p>
            <a:r>
              <a:rPr lang="en-IN" dirty="0" smtClean="0">
                <a:latin typeface="Times New Roman" pitchFamily="18" charset="0"/>
                <a:cs typeface="Times New Roman" pitchFamily="18" charset="0"/>
              </a:rPr>
              <a:t/>
            </a:r>
            <a:br>
              <a:rPr lang="en-IN" dirty="0" smtClean="0">
                <a:latin typeface="Times New Roman" pitchFamily="18" charset="0"/>
                <a:cs typeface="Times New Roman" pitchFamily="18" charset="0"/>
              </a:rPr>
            </a:br>
            <a:r>
              <a:rPr lang="en-IN" b="1" dirty="0" smtClean="0">
                <a:solidFill>
                  <a:srgbClr val="C00000"/>
                </a:solidFill>
                <a:latin typeface="Times New Roman" pitchFamily="18" charset="0"/>
                <a:cs typeface="Times New Roman" pitchFamily="18" charset="0"/>
              </a:rPr>
              <a:t>16) </a:t>
            </a:r>
            <a:r>
              <a:rPr lang="en-IN" b="1" dirty="0" err="1" smtClean="0">
                <a:solidFill>
                  <a:srgbClr val="C00000"/>
                </a:solidFill>
                <a:latin typeface="Times New Roman" pitchFamily="18" charset="0"/>
                <a:cs typeface="Times New Roman" pitchFamily="18" charset="0"/>
              </a:rPr>
              <a:t>Qus</a:t>
            </a:r>
            <a:r>
              <a:rPr lang="en-IN" b="1" dirty="0" smtClean="0">
                <a:solidFill>
                  <a:srgbClr val="C00000"/>
                </a:solidFill>
                <a:latin typeface="Times New Roman" pitchFamily="18" charset="0"/>
                <a:cs typeface="Times New Roman" pitchFamily="18" charset="0"/>
              </a:rPr>
              <a:t>.: To reduce Tension, for entertainment, where are you going?</a:t>
            </a:r>
            <a:r>
              <a:rPr lang="en-IN" dirty="0" smtClean="0">
                <a:solidFill>
                  <a:srgbClr val="C00000"/>
                </a:solidFill>
                <a:latin typeface="Times New Roman" pitchFamily="18" charset="0"/>
                <a:cs typeface="Times New Roman" pitchFamily="18" charset="0"/>
              </a:rPr>
              <a:t> </a:t>
            </a:r>
            <a:r>
              <a:rPr lang="en-IN" dirty="0" smtClean="0">
                <a:latin typeface="Times New Roman" pitchFamily="18" charset="0"/>
                <a:cs typeface="Times New Roman" pitchFamily="18" charset="0"/>
              </a:rPr>
              <a:t/>
            </a:r>
            <a:br>
              <a:rPr lang="en-IN" dirty="0" smtClean="0">
                <a:latin typeface="Times New Roman" pitchFamily="18" charset="0"/>
                <a:cs typeface="Times New Roman" pitchFamily="18" charset="0"/>
              </a:rPr>
            </a:br>
            <a:r>
              <a:rPr lang="en-IN" dirty="0" smtClean="0">
                <a:latin typeface="Times New Roman" pitchFamily="18" charset="0"/>
                <a:cs typeface="Times New Roman" pitchFamily="18" charset="0"/>
              </a:rPr>
              <a:t>Ans. : Cinema or Resort. Tax : PAY ENTERTAINMENT TAX!</a:t>
            </a:r>
            <a:endParaRPr lang="en-US" dirty="0">
              <a:latin typeface="Times New Roman" pitchFamily="18" charset="0"/>
              <a:cs typeface="Times New Roman" pitchFamily="18" charset="0"/>
            </a:endParaRPr>
          </a:p>
        </p:txBody>
      </p:sp>
    </p:spTree>
  </p:cSld>
  <p:clrMapOvr>
    <a:masterClrMapping/>
  </p:clrMapOvr>
  <p:transition>
    <p:dissolv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85720" y="214290"/>
            <a:ext cx="8358246" cy="4247317"/>
          </a:xfrm>
          <a:prstGeom prst="rect">
            <a:avLst/>
          </a:prstGeom>
        </p:spPr>
        <p:txBody>
          <a:bodyPr wrap="square">
            <a:spAutoFit/>
          </a:bodyPr>
          <a:lstStyle/>
          <a:p>
            <a:r>
              <a:rPr lang="en-IN" b="1" dirty="0" smtClean="0">
                <a:solidFill>
                  <a:srgbClr val="C00000"/>
                </a:solidFill>
                <a:latin typeface="Times New Roman" pitchFamily="18" charset="0"/>
                <a:cs typeface="Times New Roman" pitchFamily="18" charset="0"/>
              </a:rPr>
              <a:t>17) </a:t>
            </a:r>
            <a:r>
              <a:rPr lang="en-IN" b="1" dirty="0" err="1" smtClean="0">
                <a:solidFill>
                  <a:srgbClr val="C00000"/>
                </a:solidFill>
                <a:latin typeface="Times New Roman" pitchFamily="18" charset="0"/>
                <a:cs typeface="Times New Roman" pitchFamily="18" charset="0"/>
              </a:rPr>
              <a:t>Qus</a:t>
            </a:r>
            <a:r>
              <a:rPr lang="en-IN" b="1" dirty="0" smtClean="0">
                <a:solidFill>
                  <a:srgbClr val="C00000"/>
                </a:solidFill>
                <a:latin typeface="Times New Roman" pitchFamily="18" charset="0"/>
                <a:cs typeface="Times New Roman" pitchFamily="18" charset="0"/>
              </a:rPr>
              <a:t>.: Have you purchased House? </a:t>
            </a:r>
            <a:r>
              <a:rPr lang="en-IN" dirty="0" smtClean="0">
                <a:latin typeface="Times New Roman" pitchFamily="18" charset="0"/>
                <a:cs typeface="Times New Roman" pitchFamily="18" charset="0"/>
              </a:rPr>
              <a:t/>
            </a:r>
            <a:br>
              <a:rPr lang="en-IN" dirty="0" smtClean="0">
                <a:latin typeface="Times New Roman" pitchFamily="18" charset="0"/>
                <a:cs typeface="Times New Roman" pitchFamily="18" charset="0"/>
              </a:rPr>
            </a:br>
            <a:r>
              <a:rPr lang="en-IN" dirty="0" smtClean="0">
                <a:latin typeface="Times New Roman" pitchFamily="18" charset="0"/>
                <a:cs typeface="Times New Roman" pitchFamily="18" charset="0"/>
              </a:rPr>
              <a:t>Ans. : Yes Tax : PAY STAMP DUTY &amp; REGISTRATION FEE ! </a:t>
            </a:r>
          </a:p>
          <a:p>
            <a:r>
              <a:rPr lang="en-IN" dirty="0" smtClean="0">
                <a:latin typeface="Times New Roman" pitchFamily="18" charset="0"/>
                <a:cs typeface="Times New Roman" pitchFamily="18" charset="0"/>
              </a:rPr>
              <a:t/>
            </a:r>
            <a:br>
              <a:rPr lang="en-IN" dirty="0" smtClean="0">
                <a:latin typeface="Times New Roman" pitchFamily="18" charset="0"/>
                <a:cs typeface="Times New Roman" pitchFamily="18" charset="0"/>
              </a:rPr>
            </a:br>
            <a:r>
              <a:rPr lang="en-IN" b="1" dirty="0" smtClean="0">
                <a:solidFill>
                  <a:srgbClr val="C00000"/>
                </a:solidFill>
                <a:latin typeface="Times New Roman" pitchFamily="18" charset="0"/>
                <a:cs typeface="Times New Roman" pitchFamily="18" charset="0"/>
              </a:rPr>
              <a:t>18) </a:t>
            </a:r>
            <a:r>
              <a:rPr lang="en-IN" b="1" dirty="0" err="1" smtClean="0">
                <a:solidFill>
                  <a:srgbClr val="C00000"/>
                </a:solidFill>
                <a:latin typeface="Times New Roman" pitchFamily="18" charset="0"/>
                <a:cs typeface="Times New Roman" pitchFamily="18" charset="0"/>
              </a:rPr>
              <a:t>Qus</a:t>
            </a:r>
            <a:r>
              <a:rPr lang="en-IN" b="1" dirty="0" smtClean="0">
                <a:solidFill>
                  <a:srgbClr val="C00000"/>
                </a:solidFill>
                <a:latin typeface="Times New Roman" pitchFamily="18" charset="0"/>
                <a:cs typeface="Times New Roman" pitchFamily="18" charset="0"/>
              </a:rPr>
              <a:t>.: How you Travel?</a:t>
            </a:r>
            <a:r>
              <a:rPr lang="en-IN" dirty="0" smtClean="0">
                <a:latin typeface="Times New Roman" pitchFamily="18" charset="0"/>
                <a:cs typeface="Times New Roman" pitchFamily="18" charset="0"/>
              </a:rPr>
              <a:t/>
            </a:r>
            <a:br>
              <a:rPr lang="en-IN" dirty="0" smtClean="0">
                <a:latin typeface="Times New Roman" pitchFamily="18" charset="0"/>
                <a:cs typeface="Times New Roman" pitchFamily="18" charset="0"/>
              </a:rPr>
            </a:br>
            <a:r>
              <a:rPr lang="en-IN" dirty="0" smtClean="0">
                <a:latin typeface="Times New Roman" pitchFamily="18" charset="0"/>
                <a:cs typeface="Times New Roman" pitchFamily="18" charset="0"/>
              </a:rPr>
              <a:t>Ans. : Bus Tax : PAY SURCHARGE!</a:t>
            </a:r>
          </a:p>
          <a:p>
            <a:r>
              <a:rPr lang="en-IN" dirty="0" smtClean="0">
                <a:latin typeface="Times New Roman" pitchFamily="18" charset="0"/>
                <a:cs typeface="Times New Roman" pitchFamily="18" charset="0"/>
              </a:rPr>
              <a:t/>
            </a:r>
            <a:br>
              <a:rPr lang="en-IN" dirty="0" smtClean="0">
                <a:latin typeface="Times New Roman" pitchFamily="18" charset="0"/>
                <a:cs typeface="Times New Roman" pitchFamily="18" charset="0"/>
              </a:rPr>
            </a:br>
            <a:r>
              <a:rPr lang="en-IN" b="1" dirty="0" smtClean="0">
                <a:solidFill>
                  <a:srgbClr val="C00000"/>
                </a:solidFill>
                <a:latin typeface="Times New Roman" pitchFamily="18" charset="0"/>
                <a:cs typeface="Times New Roman" pitchFamily="18" charset="0"/>
              </a:rPr>
              <a:t>19) </a:t>
            </a:r>
            <a:r>
              <a:rPr lang="en-IN" b="1" dirty="0" err="1" smtClean="0">
                <a:solidFill>
                  <a:srgbClr val="C00000"/>
                </a:solidFill>
                <a:latin typeface="Times New Roman" pitchFamily="18" charset="0"/>
                <a:cs typeface="Times New Roman" pitchFamily="18" charset="0"/>
              </a:rPr>
              <a:t>Qus</a:t>
            </a:r>
            <a:r>
              <a:rPr lang="en-IN" b="1" dirty="0" smtClean="0">
                <a:solidFill>
                  <a:srgbClr val="C00000"/>
                </a:solidFill>
                <a:latin typeface="Times New Roman" pitchFamily="18" charset="0"/>
                <a:cs typeface="Times New Roman" pitchFamily="18" charset="0"/>
              </a:rPr>
              <a:t>.: Any Additional Tax?</a:t>
            </a:r>
            <a:r>
              <a:rPr lang="en-IN" b="1" dirty="0" smtClean="0">
                <a:latin typeface="Times New Roman" pitchFamily="18" charset="0"/>
                <a:cs typeface="Times New Roman" pitchFamily="18" charset="0"/>
              </a:rPr>
              <a:t/>
            </a:r>
            <a:br>
              <a:rPr lang="en-IN" b="1" dirty="0" smtClean="0">
                <a:latin typeface="Times New Roman" pitchFamily="18" charset="0"/>
                <a:cs typeface="Times New Roman" pitchFamily="18" charset="0"/>
              </a:rPr>
            </a:br>
            <a:r>
              <a:rPr lang="en-IN" dirty="0" smtClean="0">
                <a:latin typeface="Times New Roman" pitchFamily="18" charset="0"/>
                <a:cs typeface="Times New Roman" pitchFamily="18" charset="0"/>
              </a:rPr>
              <a:t>Ans. : Yes Tax : PAY EDUCATIONAL, ADDITIONAL EDUCATIONAL &amp; SURCHARGE ON ALL THE CENTRAL GOVT.'s TAX !!!</a:t>
            </a:r>
          </a:p>
          <a:p>
            <a:r>
              <a:rPr lang="en-IN" dirty="0" smtClean="0">
                <a:latin typeface="Times New Roman" pitchFamily="18" charset="0"/>
                <a:cs typeface="Times New Roman" pitchFamily="18" charset="0"/>
              </a:rPr>
              <a:t/>
            </a:r>
            <a:br>
              <a:rPr lang="en-IN" dirty="0" smtClean="0">
                <a:latin typeface="Times New Roman" pitchFamily="18" charset="0"/>
                <a:cs typeface="Times New Roman" pitchFamily="18" charset="0"/>
              </a:rPr>
            </a:br>
            <a:r>
              <a:rPr lang="en-IN" b="1" dirty="0" smtClean="0">
                <a:solidFill>
                  <a:srgbClr val="C00000"/>
                </a:solidFill>
                <a:latin typeface="Times New Roman" pitchFamily="18" charset="0"/>
                <a:cs typeface="Times New Roman" pitchFamily="18" charset="0"/>
              </a:rPr>
              <a:t>20) </a:t>
            </a:r>
            <a:r>
              <a:rPr lang="en-IN" b="1" dirty="0" err="1" smtClean="0">
                <a:solidFill>
                  <a:srgbClr val="C00000"/>
                </a:solidFill>
                <a:latin typeface="Times New Roman" pitchFamily="18" charset="0"/>
                <a:cs typeface="Times New Roman" pitchFamily="18" charset="0"/>
              </a:rPr>
              <a:t>Qus</a:t>
            </a:r>
            <a:r>
              <a:rPr lang="en-IN" b="1" dirty="0" smtClean="0">
                <a:solidFill>
                  <a:srgbClr val="C00000"/>
                </a:solidFill>
                <a:latin typeface="Times New Roman" pitchFamily="18" charset="0"/>
                <a:cs typeface="Times New Roman" pitchFamily="18" charset="0"/>
              </a:rPr>
              <a:t>.: Delayed any time Paying Any Tax?</a:t>
            </a:r>
            <a:r>
              <a:rPr lang="en-IN" dirty="0" smtClean="0">
                <a:solidFill>
                  <a:srgbClr val="C00000"/>
                </a:solidFill>
                <a:latin typeface="Times New Roman" pitchFamily="18" charset="0"/>
                <a:cs typeface="Times New Roman" pitchFamily="18" charset="0"/>
              </a:rPr>
              <a:t> </a:t>
            </a:r>
            <a:r>
              <a:rPr lang="en-IN" dirty="0" smtClean="0">
                <a:latin typeface="Times New Roman" pitchFamily="18" charset="0"/>
                <a:cs typeface="Times New Roman" pitchFamily="18" charset="0"/>
              </a:rPr>
              <a:t/>
            </a:r>
            <a:br>
              <a:rPr lang="en-IN" dirty="0" smtClean="0">
                <a:latin typeface="Times New Roman" pitchFamily="18" charset="0"/>
                <a:cs typeface="Times New Roman" pitchFamily="18" charset="0"/>
              </a:rPr>
            </a:br>
            <a:r>
              <a:rPr lang="en-IN" dirty="0" smtClean="0">
                <a:latin typeface="Times New Roman" pitchFamily="18" charset="0"/>
                <a:cs typeface="Times New Roman" pitchFamily="18" charset="0"/>
              </a:rPr>
              <a:t>Ans. : Yes Tax : PAY INTEREST &amp; PENALTY!</a:t>
            </a:r>
          </a:p>
          <a:p>
            <a:endParaRPr lang="en-IN" dirty="0" smtClean="0">
              <a:latin typeface="Times New Roman" pitchFamily="18" charset="0"/>
              <a:cs typeface="Times New Roman" pitchFamily="18" charset="0"/>
            </a:endParaRPr>
          </a:p>
          <a:p>
            <a:r>
              <a:rPr lang="en-IN" b="1" dirty="0" smtClean="0">
                <a:solidFill>
                  <a:srgbClr val="C00000"/>
                </a:solidFill>
                <a:latin typeface="Times New Roman" pitchFamily="18" charset="0"/>
                <a:cs typeface="Times New Roman" pitchFamily="18" charset="0"/>
              </a:rPr>
              <a:t>21) </a:t>
            </a:r>
            <a:r>
              <a:rPr lang="en-IN" b="1" dirty="0" err="1" smtClean="0">
                <a:solidFill>
                  <a:srgbClr val="C00000"/>
                </a:solidFill>
                <a:latin typeface="Times New Roman" pitchFamily="18" charset="0"/>
                <a:cs typeface="Times New Roman" pitchFamily="18" charset="0"/>
              </a:rPr>
              <a:t>Qus</a:t>
            </a:r>
            <a:r>
              <a:rPr lang="en-IN" b="1" dirty="0" smtClean="0">
                <a:solidFill>
                  <a:srgbClr val="C00000"/>
                </a:solidFill>
                <a:latin typeface="Times New Roman" pitchFamily="18" charset="0"/>
                <a:cs typeface="Times New Roman" pitchFamily="18" charset="0"/>
              </a:rPr>
              <a:t>.: Indian : Can I Die Now ?</a:t>
            </a:r>
          </a:p>
          <a:p>
            <a:r>
              <a:rPr lang="en-IN" dirty="0" smtClean="0">
                <a:latin typeface="Times New Roman" pitchFamily="18" charset="0"/>
                <a:cs typeface="Times New Roman" pitchFamily="18" charset="0"/>
              </a:rPr>
              <a:t>Ans. : </a:t>
            </a:r>
            <a:r>
              <a:rPr lang="en-IN" dirty="0" smtClean="0"/>
              <a:t>Wait, we are about to launch the funeral tax!!!</a:t>
            </a:r>
            <a:endParaRPr lang="en-US"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00232" y="1000108"/>
            <a:ext cx="5074058" cy="3416320"/>
          </a:xfrm>
          <a:prstGeom prst="rect">
            <a:avLst/>
          </a:prstGeom>
        </p:spPr>
        <p:style>
          <a:lnRef idx="0">
            <a:schemeClr val="accent2"/>
          </a:lnRef>
          <a:fillRef idx="3">
            <a:schemeClr val="accent2"/>
          </a:fillRef>
          <a:effectRef idx="3">
            <a:schemeClr val="accent2"/>
          </a:effectRef>
          <a:fontRef idx="minor">
            <a:schemeClr val="lt1"/>
          </a:fontRef>
        </p:style>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108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lgerian" pitchFamily="82" charset="0"/>
              </a:rPr>
              <a:t>Thank  </a:t>
            </a:r>
          </a:p>
          <a:p>
            <a:pPr algn="ctr"/>
            <a:r>
              <a:rPr lang="en-US" sz="10800" b="1" cap="none"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lgerian" pitchFamily="82" charset="0"/>
              </a:rPr>
              <a:t>YoU</a:t>
            </a:r>
            <a:endParaRPr lang="en-US" sz="108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lgerian" pitchFamily="82" charset="0"/>
            </a:endParaRPr>
          </a:p>
        </p:txBody>
      </p:sp>
      <p:sp>
        <p:nvSpPr>
          <p:cNvPr id="5" name="Rectangle 4"/>
          <p:cNvSpPr/>
          <p:nvPr/>
        </p:nvSpPr>
        <p:spPr>
          <a:xfrm>
            <a:off x="3143240" y="5000636"/>
            <a:ext cx="5581977" cy="1477328"/>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3000" b="1" cap="none" spc="0" dirty="0" err="1" smtClean="0">
                <a:ln w="11430"/>
                <a:solidFill>
                  <a:srgbClr val="C00000"/>
                </a:solidFill>
                <a:effectLst>
                  <a:outerShdw blurRad="50800" dist="39000" dir="5460000" algn="tl">
                    <a:srgbClr val="000000">
                      <a:alpha val="38000"/>
                    </a:srgbClr>
                  </a:outerShdw>
                </a:effectLst>
                <a:latin typeface="Showcard Gothic" pitchFamily="82" charset="0"/>
                <a:cs typeface="Times New Roman" pitchFamily="18" charset="0"/>
              </a:rPr>
              <a:t>Paresh</a:t>
            </a:r>
            <a:r>
              <a:rPr lang="en-US" sz="3000" b="1" cap="none" spc="0" dirty="0" smtClean="0">
                <a:ln w="11430"/>
                <a:solidFill>
                  <a:srgbClr val="C00000"/>
                </a:solidFill>
                <a:effectLst>
                  <a:outerShdw blurRad="50800" dist="39000" dir="5460000" algn="tl">
                    <a:srgbClr val="000000">
                      <a:alpha val="38000"/>
                    </a:srgbClr>
                  </a:outerShdw>
                </a:effectLst>
                <a:latin typeface="Showcard Gothic" pitchFamily="82" charset="0"/>
                <a:cs typeface="Times New Roman" pitchFamily="18" charset="0"/>
              </a:rPr>
              <a:t> ]</a:t>
            </a:r>
            <a:r>
              <a:rPr lang="en-US" sz="3000" b="1" cap="none" spc="0" dirty="0" err="1" smtClean="0">
                <a:ln w="11430"/>
                <a:solidFill>
                  <a:srgbClr val="C00000"/>
                </a:solidFill>
                <a:effectLst>
                  <a:outerShdw blurRad="50800" dist="39000" dir="5460000" algn="tl">
                    <a:srgbClr val="000000">
                      <a:alpha val="38000"/>
                    </a:srgbClr>
                  </a:outerShdw>
                </a:effectLst>
                <a:latin typeface="Showcard Gothic" pitchFamily="82" charset="0"/>
                <a:cs typeface="Times New Roman" pitchFamily="18" charset="0"/>
              </a:rPr>
              <a:t>a!n</a:t>
            </a:r>
            <a:endParaRPr lang="en-US" sz="3000" b="1" cap="none" spc="0" dirty="0" smtClean="0">
              <a:ln w="11430"/>
              <a:solidFill>
                <a:srgbClr val="C00000"/>
              </a:solidFill>
              <a:effectLst>
                <a:outerShdw blurRad="50800" dist="39000" dir="5460000" algn="tl">
                  <a:srgbClr val="000000">
                    <a:alpha val="38000"/>
                  </a:srgbClr>
                </a:outerShdw>
              </a:effectLst>
              <a:latin typeface="Showcard Gothic" pitchFamily="82" charset="0"/>
              <a:cs typeface="Times New Roman" pitchFamily="18" charset="0"/>
            </a:endParaRPr>
          </a:p>
          <a:p>
            <a:pPr algn="ctr"/>
            <a:r>
              <a:rPr lang="en-US" sz="3000" b="1" dirty="0" smtClean="0">
                <a:ln w="11430"/>
                <a:solidFill>
                  <a:srgbClr val="C00000"/>
                </a:solidFill>
                <a:effectLst>
                  <a:outerShdw blurRad="50800" dist="39000" dir="5460000" algn="tl">
                    <a:srgbClr val="000000">
                      <a:alpha val="38000"/>
                    </a:srgbClr>
                  </a:outerShdw>
                </a:effectLst>
                <a:latin typeface="Showcard Gothic" pitchFamily="82" charset="0"/>
                <a:cs typeface="Times New Roman" pitchFamily="18" charset="0"/>
              </a:rPr>
              <a:t>97269 24365</a:t>
            </a:r>
          </a:p>
          <a:p>
            <a:pPr algn="ctr"/>
            <a:r>
              <a:rPr lang="en-US" sz="3000" b="1" u="sng" cap="none" spc="0" dirty="0" smtClean="0">
                <a:ln w="11430"/>
                <a:solidFill>
                  <a:srgbClr val="C00000"/>
                </a:solidFill>
                <a:effectLst>
                  <a:outerShdw blurRad="50800" dist="39000" dir="5460000" algn="tl">
                    <a:srgbClr val="000000">
                      <a:alpha val="38000"/>
                    </a:srgbClr>
                  </a:outerShdw>
                </a:effectLst>
                <a:latin typeface="Showcard Gothic" pitchFamily="82" charset="0"/>
                <a:cs typeface="Times New Roman" pitchFamily="18" charset="0"/>
              </a:rPr>
              <a:t>pareshjain1991@gmail.com</a:t>
            </a:r>
            <a:endParaRPr lang="en-US" sz="3000" b="1" u="sng" cap="none" spc="0" dirty="0">
              <a:ln w="11430"/>
              <a:solidFill>
                <a:srgbClr val="C00000"/>
              </a:solidFill>
              <a:effectLst>
                <a:outerShdw blurRad="50800" dist="39000" dir="5460000" algn="tl">
                  <a:srgbClr val="000000">
                    <a:alpha val="38000"/>
                  </a:srgbClr>
                </a:outerShdw>
              </a:effectLst>
              <a:latin typeface="Showcard Gothic" pitchFamily="82" charset="0"/>
              <a:cs typeface="Times New Roman" pitchFamily="18" charset="0"/>
            </a:endParaRPr>
          </a:p>
        </p:txBody>
      </p:sp>
      <p:pic>
        <p:nvPicPr>
          <p:cNvPr id="6" name="Picture 2" descr="C:\Users\Rockstar\Desktop\UntitledD.jpg"/>
          <p:cNvPicPr>
            <a:picLocks noChangeAspect="1" noChangeArrowheads="1"/>
          </p:cNvPicPr>
          <p:nvPr/>
        </p:nvPicPr>
        <p:blipFill>
          <a:blip r:embed="rId2"/>
          <a:srcRect/>
          <a:stretch>
            <a:fillRect/>
          </a:stretch>
        </p:blipFill>
        <p:spPr bwMode="auto">
          <a:xfrm rot="20643234">
            <a:off x="628997" y="5189812"/>
            <a:ext cx="2238375" cy="1143008"/>
          </a:xfrm>
          <a:prstGeom prst="rect">
            <a:avLst/>
          </a:prstGeom>
          <a:noFill/>
        </p:spPr>
      </p:pic>
    </p:spTree>
  </p:cSld>
  <p:clrMapOvr>
    <a:masterClrMapping/>
  </p:clrMapOvr>
  <p:transition>
    <p:dissolve/>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557</TotalTime>
  <Words>2699</Words>
  <Application>Microsoft Office PowerPoint</Application>
  <PresentationFormat>On-screen Show (4:3)</PresentationFormat>
  <Paragraphs>589</Paragraphs>
  <Slides>34</Slides>
  <Notes>1</Notes>
  <HiddenSlides>1</HiddenSlides>
  <MMClips>0</MMClips>
  <ScaleCrop>false</ScaleCrop>
  <HeadingPairs>
    <vt:vector size="4" baseType="variant">
      <vt:variant>
        <vt:lpstr>Theme</vt:lpstr>
      </vt:variant>
      <vt:variant>
        <vt:i4>1</vt:i4>
      </vt:variant>
      <vt:variant>
        <vt:lpstr>Slide Titles</vt:lpstr>
      </vt:variant>
      <vt:variant>
        <vt:i4>34</vt:i4>
      </vt:variant>
    </vt:vector>
  </HeadingPairs>
  <TitlesOfParts>
    <vt:vector size="35" baseType="lpstr">
      <vt:lpstr>Office Theme</vt:lpstr>
      <vt:lpstr> </vt:lpstr>
      <vt:lpstr>why govt. charges tax</vt:lpstr>
      <vt:lpstr>Slide 3</vt:lpstr>
      <vt:lpstr>Slide 4</vt:lpstr>
      <vt:lpstr>Slide 5</vt:lpstr>
      <vt:lpstr>CONSTITUTION</vt:lpstr>
      <vt:lpstr>Slide 7</vt:lpstr>
      <vt:lpstr>Slide 8</vt:lpstr>
      <vt:lpstr>Slide 9</vt:lpstr>
      <vt:lpstr>Slide 10</vt:lpstr>
      <vt:lpstr>Slide 11</vt:lpstr>
      <vt:lpstr> Note:- Education cess is to be applied after permitting marginal relief  (Increase in tax – Increase in income) </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Rockstar</dc:creator>
  <cp:lastModifiedBy>Rockstar</cp:lastModifiedBy>
  <cp:revision>82</cp:revision>
  <dcterms:created xsi:type="dcterms:W3CDTF">2008-12-31T18:43:29Z</dcterms:created>
  <dcterms:modified xsi:type="dcterms:W3CDTF">2008-12-31T19:49:18Z</dcterms:modified>
</cp:coreProperties>
</file>