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theme/theme1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720" r:id="rId4"/>
    <p:sldMasterId id="2147483732" r:id="rId5"/>
    <p:sldMasterId id="2147483744" r:id="rId6"/>
    <p:sldMasterId id="2147483756" r:id="rId7"/>
    <p:sldMasterId id="2147483768" r:id="rId8"/>
    <p:sldMasterId id="2147483780" r:id="rId9"/>
    <p:sldMasterId id="2147483804" r:id="rId10"/>
    <p:sldMasterId id="2147483864" r:id="rId11"/>
    <p:sldMasterId id="2147483876" r:id="rId12"/>
    <p:sldMasterId id="2147483888" r:id="rId13"/>
    <p:sldMasterId id="2147483900" r:id="rId14"/>
    <p:sldMasterId id="2147483912" r:id="rId15"/>
  </p:sldMasterIdLst>
  <p:notesMasterIdLst>
    <p:notesMasterId r:id="rId33"/>
  </p:notesMasterIdLst>
  <p:handoutMasterIdLst>
    <p:handoutMasterId r:id="rId34"/>
  </p:handoutMasterIdLst>
  <p:sldIdLst>
    <p:sldId id="256" r:id="rId16"/>
    <p:sldId id="257" r:id="rId17"/>
    <p:sldId id="258" r:id="rId18"/>
    <p:sldId id="259" r:id="rId19"/>
    <p:sldId id="272" r:id="rId20"/>
    <p:sldId id="260" r:id="rId21"/>
    <p:sldId id="268" r:id="rId22"/>
    <p:sldId id="261" r:id="rId23"/>
    <p:sldId id="270" r:id="rId24"/>
    <p:sldId id="262" r:id="rId25"/>
    <p:sldId id="269" r:id="rId26"/>
    <p:sldId id="263" r:id="rId27"/>
    <p:sldId id="264" r:id="rId28"/>
    <p:sldId id="271" r:id="rId29"/>
    <p:sldId id="265" r:id="rId30"/>
    <p:sldId id="266" r:id="rId31"/>
    <p:sldId id="267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316" autoAdjust="0"/>
  </p:normalViewPr>
  <p:slideViewPr>
    <p:cSldViewPr>
      <p:cViewPr varScale="1">
        <p:scale>
          <a:sx n="95" d="100"/>
          <a:sy n="95" d="100"/>
        </p:scale>
        <p:origin x="-43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60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6.xml"/><Relationship Id="rId34" Type="http://schemas.openxmlformats.org/officeDocument/2006/relationships/handoutMaster" Target="handoutMasters/handoutMaster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.xml"/><Relationship Id="rId20" Type="http://schemas.openxmlformats.org/officeDocument/2006/relationships/slide" Target="slides/slide5.xml"/><Relationship Id="rId29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9.xml"/><Relationship Id="rId32" Type="http://schemas.openxmlformats.org/officeDocument/2006/relationships/slide" Target="slides/slide17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36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4.xml"/><Relationship Id="rId31" Type="http://schemas.openxmlformats.org/officeDocument/2006/relationships/slide" Target="slides/slide16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slide" Target="slides/slide15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88C719-3200-4C87-81EC-E439F7D79DE2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20E125-7E74-4D3B-A9FA-88D7BF0E99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747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4518A8-4F96-467B-BA09-99302BBDF526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C836D5-E494-4C0E-A640-43B78FE8E4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968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8000">
    <p:push dir="d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Click="0" advTm="8000">
    <p:push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Click="0" advTm="8000">
    <p:push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slow" advClick="0" advTm="8000">
    <p:push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 advClick="0" advTm="8000">
    <p:push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slow" advClick="0" advTm="8000">
    <p:push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spd="slow" advClick="0" advTm="8000">
    <p:push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 advClick="0" advTm="8000">
    <p:push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slow" advClick="0" advTm="8000">
    <p:push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spd="slow" advClick="0" advTm="8000">
    <p:push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ransition spd="slow" advClick="0" advTm="8000">
    <p:push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ransition spd="slow" advClick="0" advTm="8000">
    <p:push dir="d"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ransition spd="slow" advClick="0" advTm="8000">
    <p:push dir="d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ransition spd="slow" advClick="0" advTm="8000">
    <p:push dir="d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BBAFA24-9B0E-4847-A2BE-4690A9BCE6D3}" type="datetimeFigureOut">
              <a:rPr lang="en-US" smtClean="0"/>
              <a:t>6/12/2012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0BD9242-E405-4204-AB65-83CF699BD2B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ransition spd="slow" advClick="0" advTm="8000">
    <p:push dir="d"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smtClean="0"/>
              <a:t>MOTIVATIONAL AND INSPIRATIONAL LINES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6615072"/>
      </p:ext>
    </p:extLst>
  </p:cSld>
  <p:clrMapOvr>
    <a:masterClrMapping/>
  </p:clrMapOvr>
  <p:transition spd="slow" advClick="0" advTm="4000">
    <p:push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1219200"/>
            <a:ext cx="7772400" cy="39624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2400" dirty="0" smtClean="0">
                <a:solidFill>
                  <a:srgbClr val="7030A0"/>
                </a:solidFill>
              </a:rPr>
              <a:t>IT IS WRITTEN ON THE OLD MAN’S T-SHIRT</a:t>
            </a:r>
          </a:p>
          <a:p>
            <a:r>
              <a:rPr lang="en-US" sz="2400" dirty="0" smtClean="0">
                <a:solidFill>
                  <a:srgbClr val="7030A0"/>
                </a:solidFill>
              </a:rPr>
              <a:t>I’M NOT 60……………</a:t>
            </a:r>
          </a:p>
          <a:p>
            <a:r>
              <a:rPr lang="en-US" sz="2400" dirty="0" smtClean="0">
                <a:solidFill>
                  <a:srgbClr val="7030A0"/>
                </a:solidFill>
              </a:rPr>
              <a:t>I’M 16 WITH 44 YEARS OF EXPERIENCE</a:t>
            </a:r>
          </a:p>
          <a:p>
            <a:r>
              <a:rPr lang="en-US" sz="2400" dirty="0" smtClean="0">
                <a:solidFill>
                  <a:srgbClr val="7030A0"/>
                </a:solidFill>
              </a:rPr>
              <a:t>.</a:t>
            </a:r>
          </a:p>
          <a:p>
            <a:r>
              <a:rPr lang="en-US" sz="2400" dirty="0" smtClean="0">
                <a:solidFill>
                  <a:srgbClr val="7030A0"/>
                </a:solidFill>
              </a:rPr>
              <a:t>.</a:t>
            </a:r>
          </a:p>
          <a:p>
            <a:r>
              <a:rPr lang="en-US" sz="2400" dirty="0" smtClean="0">
                <a:solidFill>
                  <a:srgbClr val="7030A0"/>
                </a:solidFill>
              </a:rPr>
              <a:t>.</a:t>
            </a:r>
          </a:p>
          <a:p>
            <a:r>
              <a:rPr lang="en-US" sz="2400" dirty="0" smtClean="0">
                <a:solidFill>
                  <a:srgbClr val="7030A0"/>
                </a:solidFill>
              </a:rPr>
              <a:t>.</a:t>
            </a:r>
          </a:p>
          <a:p>
            <a:r>
              <a:rPr lang="en-US" sz="2400" dirty="0" smtClean="0">
                <a:solidFill>
                  <a:srgbClr val="7030A0"/>
                </a:solidFill>
              </a:rPr>
              <a:t>HAVE A DIFFERENT ATTITUDE TOWARDS  LIFE…..</a:t>
            </a:r>
          </a:p>
          <a:p>
            <a:r>
              <a:rPr lang="en-US" sz="2400" dirty="0" smtClean="0">
                <a:solidFill>
                  <a:srgbClr val="7030A0"/>
                </a:solidFill>
              </a:rPr>
              <a:t>AND ENJOY LIFE……</a:t>
            </a:r>
            <a:endParaRPr lang="en-US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745421"/>
      </p:ext>
    </p:extLst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667000"/>
            <a:ext cx="7772400" cy="13716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</a:rPr>
              <a:t>WHEN FLOOD COMES, FISH EAT ANTS &amp; WHEN FLOOD RECEDES, ANTS EAT FISH. ONLY TIME MATTERS. JUST HOLD ON, GOD GIVES OPPORTUNITY TO EVERYONE…..!</a:t>
            </a:r>
            <a:endParaRPr lang="en-US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700829"/>
      </p:ext>
    </p:extLst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2819400"/>
            <a:ext cx="7772400" cy="1905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n-US" sz="2400" dirty="0" smtClean="0">
                <a:solidFill>
                  <a:srgbClr val="002060"/>
                </a:solidFill>
              </a:rPr>
              <a:t>SOME PEOPLE ALWAYS THROW STONES IN YOUR PATH. IT DEPENDS ON YOU WHAT YOU MAKE WITH THEM, WALL OR BRIDGE?</a:t>
            </a:r>
          </a:p>
          <a:p>
            <a:r>
              <a:rPr lang="en-US" sz="2400" dirty="0" smtClean="0">
                <a:solidFill>
                  <a:srgbClr val="002060"/>
                </a:solidFill>
              </a:rPr>
              <a:t>REMEMBER YOU ARE THE ARCHITECT OF YOUR LIFE….!</a:t>
            </a:r>
            <a:endParaRPr lang="en-US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330316"/>
      </p:ext>
    </p:extLst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219200"/>
            <a:ext cx="6400800" cy="32004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IN" sz="2800" dirty="0">
                <a:effectLst/>
              </a:rPr>
              <a:t>HOPE &amp; END are always there for everyone!</a:t>
            </a:r>
            <a:r>
              <a:rPr lang="en-IN" sz="2800" dirty="0"/>
              <a:t/>
            </a:r>
            <a:br>
              <a:rPr lang="en-IN" sz="2800" dirty="0"/>
            </a:br>
            <a:r>
              <a:rPr lang="en-IN" sz="2800" dirty="0">
                <a:effectLst/>
              </a:rPr>
              <a:t>Depends on us how we deal with them..</a:t>
            </a:r>
            <a:r>
              <a:rPr lang="en-IN" sz="2800" dirty="0"/>
              <a:t/>
            </a:r>
            <a:br>
              <a:rPr lang="en-IN" sz="2800" dirty="0"/>
            </a:br>
            <a:r>
              <a:rPr lang="en-IN" sz="2800" dirty="0">
                <a:effectLst/>
              </a:rPr>
              <a:t>A HOPELESS END!</a:t>
            </a:r>
            <a:r>
              <a:rPr lang="en-IN" sz="2800" dirty="0"/>
              <a:t/>
            </a:r>
            <a:br>
              <a:rPr lang="en-IN" sz="2800" dirty="0"/>
            </a:br>
            <a:r>
              <a:rPr lang="en-IN" sz="2800" dirty="0" smtClean="0">
                <a:effectLst/>
              </a:rPr>
              <a:t>(</a:t>
            </a:r>
            <a:r>
              <a:rPr lang="en-IN" sz="2800" dirty="0">
                <a:effectLst/>
              </a:rPr>
              <a:t>or)</a:t>
            </a:r>
            <a:r>
              <a:rPr lang="en-IN" sz="2800" dirty="0"/>
              <a:t/>
            </a:r>
            <a:br>
              <a:rPr lang="en-IN" sz="2800" dirty="0"/>
            </a:br>
            <a:r>
              <a:rPr lang="en-IN" sz="2800" dirty="0">
                <a:effectLst/>
              </a:rPr>
              <a:t>An ENDLESS HOPE!!!</a:t>
            </a:r>
            <a:r>
              <a:rPr lang="en-IN" dirty="0"/>
              <a:t/>
            </a:r>
            <a:br>
              <a:rPr lang="en-IN" dirty="0"/>
            </a:b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87203210"/>
      </p:ext>
    </p:extLst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74148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accent6">
                    <a:lumMod val="50000"/>
                  </a:schemeClr>
                </a:solidFill>
              </a:rPr>
              <a:t>EVERY PROBLEM HAS N+1 SOLUTIONS, WHERE “N” IS THE NUMBER OF SOLUTIONS THAT YOU HAVE TRIED AND “1” IS THAT YOU HAVE NOT TRIED.</a:t>
            </a:r>
          </a:p>
          <a:p>
            <a:r>
              <a:rPr lang="en-US" sz="2400" dirty="0" smtClean="0">
                <a:solidFill>
                  <a:schemeClr val="accent6">
                    <a:lumMod val="50000"/>
                  </a:schemeClr>
                </a:solidFill>
              </a:rPr>
              <a:t>THAT’S LIFE…..! </a:t>
            </a:r>
            <a:endParaRPr lang="en-US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790552"/>
      </p:ext>
    </p:extLst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79546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en-US" sz="2000" dirty="0" smtClean="0">
                <a:solidFill>
                  <a:srgbClr val="7030A0"/>
                </a:solidFill>
                <a:latin typeface="+mj-lt"/>
              </a:rPr>
              <a:t>SMALL MINDS TALK ABOUT SALES</a:t>
            </a:r>
          </a:p>
          <a:p>
            <a:pPr algn="l"/>
            <a:r>
              <a:rPr lang="en-US" sz="2000" dirty="0" smtClean="0">
                <a:solidFill>
                  <a:srgbClr val="7030A0"/>
                </a:solidFill>
                <a:latin typeface="+mj-lt"/>
              </a:rPr>
              <a:t>AVERAGE MINDS TALK ABOUT BUSINESS</a:t>
            </a:r>
          </a:p>
          <a:p>
            <a:pPr algn="l"/>
            <a:r>
              <a:rPr lang="en-US" sz="2000" dirty="0" smtClean="0">
                <a:solidFill>
                  <a:srgbClr val="7030A0"/>
                </a:solidFill>
                <a:latin typeface="+mj-lt"/>
              </a:rPr>
              <a:t>GREAT MINDS TALK ABOUT GROWTH</a:t>
            </a:r>
          </a:p>
          <a:p>
            <a:pPr algn="l"/>
            <a:r>
              <a:rPr lang="en-US" sz="2000" dirty="0" smtClean="0">
                <a:solidFill>
                  <a:srgbClr val="7030A0"/>
                </a:solidFill>
                <a:latin typeface="+mj-lt"/>
              </a:rPr>
              <a:t>LEGENDS DON’T TALK....... THEY ONLY PERFORM</a:t>
            </a:r>
            <a:endParaRPr lang="en-US" sz="2000" dirty="0">
              <a:solidFill>
                <a:srgbClr val="7030A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9898542"/>
      </p:ext>
    </p:extLst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400" dirty="0" smtClean="0">
                <a:solidFill>
                  <a:srgbClr val="0070C0"/>
                </a:solidFill>
              </a:rPr>
              <a:t>HEAVY RAIN REMINDS US OF CHALLENGES IN LIFE. </a:t>
            </a:r>
          </a:p>
          <a:p>
            <a:r>
              <a:rPr lang="en-US" sz="2400" dirty="0" smtClean="0">
                <a:solidFill>
                  <a:srgbClr val="0070C0"/>
                </a:solidFill>
              </a:rPr>
              <a:t>NEVER ASK FOR A LIGHTER RAIN. </a:t>
            </a:r>
          </a:p>
          <a:p>
            <a:r>
              <a:rPr lang="en-US" sz="2400" dirty="0" smtClean="0">
                <a:solidFill>
                  <a:srgbClr val="0070C0"/>
                </a:solidFill>
              </a:rPr>
              <a:t>JUST PAY FOR A BETTER UMBRELLA</a:t>
            </a:r>
            <a:r>
              <a:rPr lang="en-US" sz="2400" dirty="0">
                <a:solidFill>
                  <a:srgbClr val="0070C0"/>
                </a:solidFill>
              </a:rPr>
              <a:t>….! </a:t>
            </a:r>
          </a:p>
        </p:txBody>
      </p:sp>
    </p:spTree>
    <p:extLst>
      <p:ext uri="{BB962C8B-B14F-4D97-AF65-F5344CB8AC3E}">
        <p14:creationId xmlns:p14="http://schemas.microsoft.com/office/powerpoint/2010/main" val="1676657755"/>
      </p:ext>
    </p:extLst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3307080"/>
          </a:xfrm>
        </p:spPr>
        <p:txBody>
          <a:bodyPr>
            <a:normAutofit fontScale="90000"/>
          </a:bodyPr>
          <a:lstStyle/>
          <a:p>
            <a:r>
              <a:rPr lang="en-IN" sz="3600" dirty="0">
                <a:effectLst/>
              </a:rPr>
              <a:t>Never design your character like a garden where anyone can walk.. </a:t>
            </a:r>
            <a:r>
              <a:rPr lang="en-IN" sz="3600" dirty="0"/>
              <a:t/>
            </a:r>
            <a:br>
              <a:rPr lang="en-IN" sz="3600" dirty="0"/>
            </a:br>
            <a:r>
              <a:rPr lang="en-IN" sz="3600" dirty="0">
                <a:effectLst/>
              </a:rPr>
              <a:t>Design it like the sky where everyone aspires to reach.</a:t>
            </a:r>
            <a:r>
              <a:rPr lang="en-IN" sz="3600" dirty="0"/>
              <a:t/>
            </a:r>
            <a:br>
              <a:rPr lang="en-IN" sz="3600" dirty="0"/>
            </a:br>
            <a:r>
              <a:rPr lang="en-IN" sz="3600" dirty="0">
                <a:effectLst/>
              </a:rPr>
              <a:t>Aim high! Reach high!</a:t>
            </a:r>
            <a:r>
              <a:rPr lang="en-IN" dirty="0"/>
              <a:t/>
            </a:r>
            <a:br>
              <a:rPr lang="en-IN" dirty="0"/>
            </a:b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702257451"/>
      </p:ext>
    </p:extLst>
  </p:cSld>
  <p:clrMapOvr>
    <a:masterClrMapping/>
  </p:clrMapOvr>
  <p:transition spd="slow" advClick="0" advTm="8000">
    <p:push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371600"/>
            <a:ext cx="7772400" cy="303530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>
                <a:solidFill>
                  <a:srgbClr val="7030A0"/>
                </a:solidFill>
              </a:rPr>
              <a:t>FALLEN FLOWERS CAN NOT CLIMB BACK……..</a:t>
            </a:r>
          </a:p>
          <a:p>
            <a:r>
              <a:rPr lang="en-US" dirty="0" smtClean="0">
                <a:solidFill>
                  <a:srgbClr val="7030A0"/>
                </a:solidFill>
              </a:rPr>
              <a:t>SO DON’T THINK ABOUT THE PAST……</a:t>
            </a:r>
          </a:p>
          <a:p>
            <a:r>
              <a:rPr lang="en-US" dirty="0" smtClean="0">
                <a:solidFill>
                  <a:srgbClr val="7030A0"/>
                </a:solidFill>
              </a:rPr>
              <a:t>LOVE THE PRESENT……..</a:t>
            </a:r>
          </a:p>
          <a:p>
            <a:r>
              <a:rPr lang="en-US" dirty="0" smtClean="0">
                <a:solidFill>
                  <a:srgbClr val="7030A0"/>
                </a:solidFill>
              </a:rPr>
              <a:t>LIVE THE FUTURE……..</a:t>
            </a:r>
          </a:p>
          <a:p>
            <a:r>
              <a:rPr lang="en-US" dirty="0" smtClean="0">
                <a:solidFill>
                  <a:srgbClr val="7030A0"/>
                </a:solidFill>
              </a:rPr>
              <a:t>WITH A BEAUTIFUL AND SWEET SMILE </a:t>
            </a:r>
            <a:r>
              <a:rPr lang="en-US" dirty="0" smtClean="0">
                <a:solidFill>
                  <a:srgbClr val="7030A0"/>
                </a:solidFill>
                <a:sym typeface="Wingdings" pitchFamily="2" charset="2"/>
              </a:rPr>
              <a:t></a:t>
            </a:r>
            <a:endParaRPr lang="en-US" dirty="0" smtClean="0">
              <a:solidFill>
                <a:srgbClr val="7030A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0697168"/>
      </p:ext>
    </p:extLst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304800" y="2743201"/>
            <a:ext cx="8686800" cy="1066799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7030A0"/>
                </a:solidFill>
              </a:rPr>
              <a:t>DON’T LOWER YOUR GOALS TO YOUR ABILITIES</a:t>
            </a:r>
          </a:p>
          <a:p>
            <a:r>
              <a:rPr lang="en-US" dirty="0" smtClean="0">
                <a:solidFill>
                  <a:srgbClr val="7030A0"/>
                </a:solidFill>
              </a:rPr>
              <a:t>INSTEAD RAISE YOUR ABILITIES TO THE HEIGHT OF YOUR GOALS</a:t>
            </a:r>
          </a:p>
        </p:txBody>
      </p:sp>
    </p:spTree>
    <p:extLst>
      <p:ext uri="{BB962C8B-B14F-4D97-AF65-F5344CB8AC3E}">
        <p14:creationId xmlns:p14="http://schemas.microsoft.com/office/powerpoint/2010/main" val="3663592115"/>
      </p:ext>
    </p:extLst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981200"/>
            <a:ext cx="7772400" cy="274319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LIFE IS TOO SHORT,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SO FOLLOW SOME RULES,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FORGIVE QUICKLY,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BELIEVE SLOWLY,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LOVE TRULY,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LAUGH LOUDLY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AND NEVER MISS ANYTHING THAT MAKES YOU HAPPY…</a:t>
            </a:r>
            <a:r>
              <a:rPr lang="en-US" dirty="0" smtClean="0">
                <a:solidFill>
                  <a:srgbClr val="002060"/>
                </a:solidFill>
                <a:sym typeface="Wingdings" pitchFamily="2" charset="2"/>
              </a:rPr>
              <a:t></a:t>
            </a:r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938689"/>
      </p:ext>
    </p:extLst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WORKING TOWARDS SUCCESS WILL MAKE YOU A MASTER 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BUT WORKING TOWARDS SATISFACTION MAKES YOU A LEGEND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STRIVE FOR EXCELLENCE….BE A LEGEND</a:t>
            </a:r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423643"/>
      </p:ext>
    </p:extLst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258312"/>
          </a:xfrm>
        </p:spPr>
        <p:txBody>
          <a:bodyPr>
            <a:normAutofit fontScale="90000"/>
          </a:bodyPr>
          <a:lstStyle/>
          <a:p>
            <a:r>
              <a:rPr lang="en-IN" sz="3600" dirty="0"/>
              <a:t>Umbrella can't stop the rain,</a:t>
            </a:r>
            <a:br>
              <a:rPr lang="en-IN" sz="3600" dirty="0"/>
            </a:br>
            <a:r>
              <a:rPr lang="en-IN" sz="3600" dirty="0"/>
              <a:t>But makes us </a:t>
            </a:r>
            <a:r>
              <a:rPr lang="en-IN" sz="3600" dirty="0" smtClean="0"/>
              <a:t>stand in </a:t>
            </a:r>
            <a:r>
              <a:rPr lang="en-IN" sz="3600" dirty="0"/>
              <a:t>the rain..</a:t>
            </a:r>
            <a:br>
              <a:rPr lang="en-IN" sz="3600" dirty="0"/>
            </a:br>
            <a:r>
              <a:rPr lang="en-IN" sz="3600" dirty="0"/>
              <a:t>Confidence may not bring success,</a:t>
            </a:r>
            <a:br>
              <a:rPr lang="en-IN" sz="3600" dirty="0"/>
            </a:br>
            <a:r>
              <a:rPr lang="en-IN" sz="3600" dirty="0"/>
              <a:t>But gives power to face any challenge in life.... </a:t>
            </a:r>
            <a:br>
              <a:rPr lang="en-IN" sz="3600" dirty="0"/>
            </a:br>
            <a:r>
              <a:rPr lang="en-IN" sz="3600" dirty="0"/>
              <a:t>So, always be confident....</a:t>
            </a:r>
            <a:r>
              <a:rPr lang="en-IN" dirty="0"/>
              <a:t/>
            </a:r>
            <a:br>
              <a:rPr lang="en-IN" dirty="0"/>
            </a:b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217411112"/>
      </p:ext>
    </p:extLst>
  </p:cSld>
  <p:clrMapOvr>
    <a:masterClrMapping/>
  </p:clrMapOvr>
  <p:transition spd="slow" advClick="0" advTm="8000">
    <p:push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71799"/>
            <a:ext cx="7772400" cy="1676401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LIVING IN FAVOURABLE AND UNFOVOURABLE SITUATIONS IS CALLED PART OF LIVING………</a:t>
            </a:r>
          </a:p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BUT SMILING IN ALL THOSE SITUATIONS IS CALLED ART OF LIVING…….</a:t>
            </a:r>
          </a:p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SO ALWAYS BE SMILING……</a:t>
            </a: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951017"/>
      </p:ext>
    </p:extLst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4495800"/>
            <a:ext cx="8305800" cy="1524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DON’T EXPECT ANYTHING FROM LIFE…..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EXPECTATIONS HURT……..</a:t>
            </a:r>
          </a:p>
          <a:p>
            <a:r>
              <a:rPr lang="en-US" dirty="0" smtClean="0">
                <a:solidFill>
                  <a:srgbClr val="002060"/>
                </a:solidFill>
              </a:rPr>
              <a:t>WHEN YOU DON’T EXPECT….EVERY MOMENT IS SURPRISE AND EVERY SURPRISE BRINGS HAPPINESS……!</a:t>
            </a:r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202006"/>
      </p:ext>
    </p:extLst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2209800"/>
            <a:ext cx="7772400" cy="1143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5400" dirty="0" smtClean="0"/>
              <a:t>          </a:t>
            </a:r>
            <a:r>
              <a:rPr lang="en-US" sz="6700" dirty="0" smtClean="0">
                <a:solidFill>
                  <a:srgbClr val="002060"/>
                </a:solidFill>
              </a:rPr>
              <a:t>Thank you</a:t>
            </a:r>
            <a:endParaRPr lang="en-US" sz="6700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3886200"/>
            <a:ext cx="7772400" cy="150876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                                               RAGHURAM</a:t>
            </a:r>
            <a:endParaRPr lang="en-IN" sz="4000" dirty="0"/>
          </a:p>
        </p:txBody>
      </p:sp>
    </p:spTree>
    <p:extLst>
      <p:ext uri="{BB962C8B-B14F-4D97-AF65-F5344CB8AC3E}">
        <p14:creationId xmlns:p14="http://schemas.microsoft.com/office/powerpoint/2010/main" val="2982681530"/>
      </p:ext>
    </p:extLst>
  </p:cSld>
  <p:clrMapOvr>
    <a:masterClrMapping/>
  </p:clrMapOvr>
  <p:transition spd="slow" advClick="0" advTm="8000">
    <p:push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theme/_rels/them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theme/_rels/them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theme/_rels/them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theme/_rels/them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atch">
  <a:themeElements>
    <a:clrScheme name="Thatch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hatch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_Thatch">
  <a:themeElements>
    <a:clrScheme name="Thatch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hatch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_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</TotalTime>
  <Words>363</Words>
  <Application>Microsoft Office PowerPoint</Application>
  <PresentationFormat>On-screen Show (4:3)</PresentationFormat>
  <Paragraphs>50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15</vt:i4>
      </vt:variant>
      <vt:variant>
        <vt:lpstr>Slide Titles</vt:lpstr>
      </vt:variant>
      <vt:variant>
        <vt:i4>17</vt:i4>
      </vt:variant>
    </vt:vector>
  </HeadingPairs>
  <TitlesOfParts>
    <vt:vector size="32" baseType="lpstr">
      <vt:lpstr>Waveform</vt:lpstr>
      <vt:lpstr>Thatch</vt:lpstr>
      <vt:lpstr>Opulent</vt:lpstr>
      <vt:lpstr>Solstice</vt:lpstr>
      <vt:lpstr>Median</vt:lpstr>
      <vt:lpstr>Paper</vt:lpstr>
      <vt:lpstr>Flow</vt:lpstr>
      <vt:lpstr>1_Median</vt:lpstr>
      <vt:lpstr>1_Thatch</vt:lpstr>
      <vt:lpstr>Metro</vt:lpstr>
      <vt:lpstr>Concourse</vt:lpstr>
      <vt:lpstr>Slipstream</vt:lpstr>
      <vt:lpstr>Hardcover</vt:lpstr>
      <vt:lpstr>Executive</vt:lpstr>
      <vt:lpstr>1_Slipstream</vt:lpstr>
      <vt:lpstr>MOTIVATIONAL AND INSPIRATIONAL LINES</vt:lpstr>
      <vt:lpstr>PowerPoint Presentation</vt:lpstr>
      <vt:lpstr>PowerPoint Presentation</vt:lpstr>
      <vt:lpstr>PowerPoint Presentation</vt:lpstr>
      <vt:lpstr>HOPE &amp; END are always there for everyone! Depends on us how we deal with them.. A HOPELESS END! (or) An ENDLESS HOPE!!! </vt:lpstr>
      <vt:lpstr>PowerPoint Presentation</vt:lpstr>
      <vt:lpstr>PowerPoint Presentation</vt:lpstr>
      <vt:lpstr>PowerPoint Presentation</vt:lpstr>
      <vt:lpstr>Never design your character like a garden where anyone can walk..  Design it like the sky where everyone aspires to reach. Aim high! Reach high! </vt:lpstr>
      <vt:lpstr>PowerPoint Presentation</vt:lpstr>
      <vt:lpstr>PowerPoint Presentation</vt:lpstr>
      <vt:lpstr>PowerPoint Presentation</vt:lpstr>
      <vt:lpstr>PowerPoint Presentation</vt:lpstr>
      <vt:lpstr>Umbrella can't stop the rain, But makes us stand in the rain.. Confidence may not bring success, But gives power to face any challenge in life....  So, always be confident.... </vt:lpstr>
      <vt:lpstr>PowerPoint Presentation</vt:lpstr>
      <vt:lpstr>PowerPoint Presentation</vt:lpstr>
      <vt:lpstr>          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MOTIVATIONAL AND INSPIRATION LINES</dc:title>
  <dc:creator>ICAI-PC</dc:creator>
  <cp:lastModifiedBy>Raghu</cp:lastModifiedBy>
  <cp:revision>50</cp:revision>
  <dcterms:created xsi:type="dcterms:W3CDTF">2012-05-26T12:12:07Z</dcterms:created>
  <dcterms:modified xsi:type="dcterms:W3CDTF">2012-06-12T00:48:44Z</dcterms:modified>
  <cp:contentStatus/>
</cp:coreProperties>
</file>