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17 Feb 2011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>
          <a:xfrm>
            <a:off x="63500" y="152400"/>
            <a:ext cx="9042400" cy="685800"/>
          </a:xfrm>
        </p:spPr>
        <p:txBody>
          <a:bodyPr/>
          <a:lstStyle/>
          <a:p>
            <a:r>
              <a:rPr lang="en-US" sz="3600" u="sng">
                <a:solidFill>
                  <a:schemeClr val="accent2"/>
                </a:solidFill>
              </a:rPr>
              <a:t>Sanofi-Aventis SA acquired Genzyme Corp 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914400"/>
            <a:ext cx="4343400" cy="5715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/>
              <a:t>Shareholders will get </a:t>
            </a:r>
            <a:r>
              <a:rPr lang="en-US" sz="2000">
                <a:solidFill>
                  <a:srgbClr val="FF0000"/>
                </a:solidFill>
              </a:rPr>
              <a:t>$74 a share</a:t>
            </a:r>
            <a:r>
              <a:rPr lang="en-US" sz="2000"/>
              <a:t> or a Total of </a:t>
            </a:r>
            <a:r>
              <a:rPr lang="en-US" sz="2000" b="1">
                <a:solidFill>
                  <a:srgbClr val="FF0000"/>
                </a:solidFill>
              </a:rPr>
              <a:t>“$20.1 billion + CVR”</a:t>
            </a:r>
            <a:r>
              <a:rPr lang="en-US" sz="2000">
                <a:solidFill>
                  <a:srgbClr val="FF0000"/>
                </a:solidFill>
              </a:rPr>
              <a:t>....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 sz="2000" b="1">
                <a:solidFill>
                  <a:srgbClr val="FF0000"/>
                </a:solidFill>
              </a:rPr>
              <a:t>CVR</a:t>
            </a:r>
            <a:r>
              <a:rPr lang="en-US" sz="2000"/>
              <a:t> = Contingent Value Right </a:t>
            </a:r>
            <a:r>
              <a:rPr lang="en-US" sz="1600"/>
              <a:t>that entitles them to additional payments if The company meets </a:t>
            </a:r>
            <a:r>
              <a:rPr lang="en-US" sz="1600">
                <a:solidFill>
                  <a:srgbClr val="009900"/>
                </a:solidFill>
              </a:rPr>
              <a:t>certain Sale Goals</a:t>
            </a:r>
            <a:r>
              <a:rPr lang="en-US" sz="1600"/>
              <a:t> (here it will have an eventual value of </a:t>
            </a:r>
            <a:r>
              <a:rPr lang="en-US" sz="1600" i="1">
                <a:solidFill>
                  <a:srgbClr val="009900"/>
                </a:solidFill>
              </a:rPr>
              <a:t>b/w $5 and $6 a share</a:t>
            </a:r>
            <a:r>
              <a:rPr lang="en-US" sz="1600"/>
              <a:t> if Genzyme meets Sales Target for a drug used to treat </a:t>
            </a:r>
            <a:r>
              <a:rPr lang="en-US" sz="1600">
                <a:solidFill>
                  <a:srgbClr val="009900"/>
                </a:solidFill>
              </a:rPr>
              <a:t>Leukemia</a:t>
            </a:r>
            <a:r>
              <a:rPr lang="en-US" sz="1600"/>
              <a:t>)......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1600"/>
          </a:p>
          <a:p>
            <a:pPr>
              <a:lnSpc>
                <a:spcPct val="90000"/>
              </a:lnSpc>
            </a:pPr>
            <a:r>
              <a:rPr lang="en-US" sz="2000"/>
              <a:t>CVR </a:t>
            </a:r>
            <a:r>
              <a:rPr lang="en-US" sz="2000">
                <a:solidFill>
                  <a:srgbClr val="FF0000"/>
                </a:solidFill>
              </a:rPr>
              <a:t>tradable on STx</a:t>
            </a:r>
            <a:r>
              <a:rPr lang="en-US" sz="2000"/>
              <a:t> &amp; in this case, will have initial trade of at least $2 a share...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 sz="2000"/>
              <a:t>CVR is often issued when Parties </a:t>
            </a:r>
            <a:r>
              <a:rPr lang="en-US" sz="2000">
                <a:solidFill>
                  <a:srgbClr val="FF0000"/>
                </a:solidFill>
              </a:rPr>
              <a:t>can’t agree on Price</a:t>
            </a:r>
            <a:r>
              <a:rPr lang="en-US" sz="2000"/>
              <a:t>....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990600"/>
            <a:ext cx="4191000" cy="5562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b="1" u="sng">
                <a:solidFill>
                  <a:srgbClr val="FF0000"/>
                </a:solidFill>
              </a:rPr>
              <a:t>Purpose:-</a:t>
            </a:r>
            <a:r>
              <a:rPr lang="en-US" sz="2000"/>
              <a:t> To Expand its Biotech Reach.......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 sz="2000"/>
              <a:t>Sanofi ’s Chief Executive on date “</a:t>
            </a:r>
            <a:r>
              <a:rPr lang="en-US" sz="2000">
                <a:solidFill>
                  <a:srgbClr val="FF0000"/>
                </a:solidFill>
              </a:rPr>
              <a:t>Chris Viehbacher</a:t>
            </a:r>
            <a:r>
              <a:rPr lang="en-US" sz="2000"/>
              <a:t>”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 sz="2000" i="1">
                <a:solidFill>
                  <a:srgbClr val="FF0000"/>
                </a:solidFill>
              </a:rPr>
              <a:t>Sanofi ’s Biggest Products</a:t>
            </a:r>
            <a:r>
              <a:rPr lang="en-US" sz="2000"/>
              <a:t> are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Taxotere (Cancer Drug)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Lovenox (Blood Thinner)</a:t>
            </a:r>
          </a:p>
          <a:p>
            <a:pPr lvl="1">
              <a:lnSpc>
                <a:spcPct val="90000"/>
              </a:lnSpc>
            </a:pPr>
            <a:r>
              <a:rPr lang="en-US" sz="1800"/>
              <a:t>Plavix (Blood Thinner)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/>
          </a:p>
          <a:p>
            <a:pPr>
              <a:lnSpc>
                <a:spcPct val="90000"/>
              </a:lnSpc>
            </a:pPr>
            <a:r>
              <a:rPr lang="en-US" sz="2000"/>
              <a:t>Genzyme ’s Biotech Drugs treating Rare Diseases would help Sanofi to expand...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Sanofi-Aventis SA acquired Genzyme Corp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Sanofi-Aventis SA acquired Genzyme Corp </dc:title>
  <dc:creator>RaxxSana</dc:creator>
  <cp:lastModifiedBy>Rahul</cp:lastModifiedBy>
  <cp:revision>1</cp:revision>
  <dcterms:created xsi:type="dcterms:W3CDTF">2006-08-16T00:00:00Z</dcterms:created>
  <dcterms:modified xsi:type="dcterms:W3CDTF">2011-11-16T13:23:16Z</dcterms:modified>
</cp:coreProperties>
</file>