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0" r:id="rId3"/>
    <p:sldId id="259" r:id="rId4"/>
    <p:sldId id="264" r:id="rId5"/>
    <p:sldId id="256" r:id="rId6"/>
    <p:sldId id="261" r:id="rId7"/>
    <p:sldId id="263" r:id="rId8"/>
    <p:sldId id="265" r:id="rId9"/>
    <p:sldId id="267" r:id="rId10"/>
    <p:sldId id="257" r:id="rId11"/>
    <p:sldId id="258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590" autoAdjust="0"/>
  </p:normalViewPr>
  <p:slideViewPr>
    <p:cSldViewPr>
      <p:cViewPr>
        <p:scale>
          <a:sx n="78" d="100"/>
          <a:sy n="78" d="100"/>
        </p:scale>
        <p:origin x="-113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42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42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17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0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6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1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42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95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69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98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7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C9A93-E85A-4E4F-A278-703A15CBE3D1}" type="datetimeFigureOut">
              <a:rPr lang="en-US" smtClean="0"/>
              <a:t>15/06/2013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D54E8-AEA7-4444-BF7F-6E3F9FF5B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29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1" r="8451"/>
          <a:stretch>
            <a:fillRect/>
          </a:stretch>
        </p:blipFill>
        <p:spPr>
          <a:xfrm>
            <a:off x="-152400" y="0"/>
            <a:ext cx="9296400" cy="68580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1371600"/>
            <a:ext cx="5486400" cy="804862"/>
          </a:xfrm>
        </p:spPr>
        <p:txBody>
          <a:bodyPr>
            <a:noAutofit/>
          </a:bodyPr>
          <a:lstStyle/>
          <a:p>
            <a:r>
              <a:rPr lang="en-US" sz="5400" smtClean="0"/>
              <a:t>11 Things </a:t>
            </a:r>
            <a:r>
              <a:rPr lang="en-US" sz="5400" dirty="0" smtClean="0"/>
              <a:t>to Learn from Nature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83410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14:reveal/>
      </p:transition>
    </mc:Choice>
    <mc:Fallback xmlns="">
      <p:transition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6" r="5636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mtClean="0"/>
              <a:t>FRIENDS make you feel on the top, never forget to enjoy with them…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20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>
        <p14:reveal/>
      </p:transition>
    </mc:Choice>
    <mc:Fallback xmlns="">
      <p:transition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0"/>
            <a:ext cx="5486400" cy="56673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" r="64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6400" y="5257800"/>
            <a:ext cx="5486400" cy="80486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Try to find </a:t>
            </a:r>
            <a:r>
              <a:rPr lang="en-US" sz="1800" dirty="0" smtClean="0">
                <a:latin typeface="Lucida Calligraphy" pitchFamily="66" charset="0"/>
              </a:rPr>
              <a:t>HAPPINESS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 in 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every little thing…</a:t>
            </a:r>
          </a:p>
        </p:txBody>
      </p:sp>
    </p:spTree>
    <p:extLst>
      <p:ext uri="{BB962C8B-B14F-4D97-AF65-F5344CB8AC3E}">
        <p14:creationId xmlns:p14="http://schemas.microsoft.com/office/powerpoint/2010/main" val="15708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>
        <p14:reveal/>
      </p:transition>
    </mc:Choice>
    <mc:Fallback xmlns="">
      <p:transition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" r="64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52600" y="5334000"/>
            <a:ext cx="5486400" cy="80486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We must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MOVE ON irrespective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of Circumstances…</a:t>
            </a:r>
          </a:p>
        </p:txBody>
      </p:sp>
    </p:spTree>
    <p:extLst>
      <p:ext uri="{BB962C8B-B14F-4D97-AF65-F5344CB8AC3E}">
        <p14:creationId xmlns:p14="http://schemas.microsoft.com/office/powerpoint/2010/main" val="225273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>
        <p14:reveal/>
      </p:transition>
    </mc:Choice>
    <mc:Fallback xmlns="">
      <p:transition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" r="64"/>
          <a:stretch>
            <a:fillRect/>
          </a:stretch>
        </p:blipFill>
        <p:spPr/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752600" y="5334000"/>
            <a:ext cx="5486400" cy="804862"/>
          </a:xfrm>
        </p:spPr>
        <p:txBody>
          <a:bodyPr/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Always spend time with your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loved ones,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no matter what the circumstances are 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60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>
        <p14:reveal/>
      </p:transition>
    </mc:Choice>
    <mc:Fallback xmlns="">
      <p:transition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2" b="3172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Never feel alone as God is always  there  with you even when you may not know…</a:t>
            </a:r>
          </a:p>
        </p:txBody>
      </p:sp>
    </p:spTree>
    <p:extLst>
      <p:ext uri="{BB962C8B-B14F-4D97-AF65-F5344CB8AC3E}">
        <p14:creationId xmlns:p14="http://schemas.microsoft.com/office/powerpoint/2010/main" val="120329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14:reveal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1" r="8451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Try to find out ray of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HOPE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in adverse situations…</a:t>
            </a:r>
          </a:p>
        </p:txBody>
      </p:sp>
    </p:spTree>
    <p:extLst>
      <p:ext uri="{BB962C8B-B14F-4D97-AF65-F5344CB8AC3E}">
        <p14:creationId xmlns:p14="http://schemas.microsoft.com/office/powerpoint/2010/main" val="123554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>
        <p14:reveal/>
      </p:transition>
    </mc:Choice>
    <mc:Fallback xmlns="">
      <p:transition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3" r="4823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Keep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PATIENCE,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there is no shortcut for success…</a:t>
            </a:r>
          </a:p>
        </p:txBody>
      </p:sp>
    </p:spTree>
    <p:extLst>
      <p:ext uri="{BB962C8B-B14F-4D97-AF65-F5344CB8AC3E}">
        <p14:creationId xmlns:p14="http://schemas.microsoft.com/office/powerpoint/2010/main" val="173686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14:reveal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288" y="615423"/>
            <a:ext cx="5486400" cy="4109504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Devote sometime to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YOURSELF to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know your strengths…</a:t>
            </a:r>
          </a:p>
        </p:txBody>
      </p:sp>
    </p:spTree>
    <p:extLst>
      <p:ext uri="{BB962C8B-B14F-4D97-AF65-F5344CB8AC3E}">
        <p14:creationId xmlns:p14="http://schemas.microsoft.com/office/powerpoint/2010/main" val="298408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>
        <p14:reveal/>
      </p:transition>
    </mc:Choice>
    <mc:Fallback xmlns="">
      <p:transition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1" r="8451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Do not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JUDGE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people by mere looking  as things may be different from inner and outer view…</a:t>
            </a:r>
          </a:p>
        </p:txBody>
      </p:sp>
    </p:spTree>
    <p:extLst>
      <p:ext uri="{BB962C8B-B14F-4D97-AF65-F5344CB8AC3E}">
        <p14:creationId xmlns:p14="http://schemas.microsoft.com/office/powerpoint/2010/main" val="377799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14:reveal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9" r="3059"/>
          <a:stretch>
            <a:fillRect/>
          </a:stretch>
        </p:blipFill>
        <p:spPr>
          <a:xfrm>
            <a:off x="1219200" y="457200"/>
            <a:ext cx="6553200" cy="4724399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Life has its own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BEAUTY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even in dawn…</a:t>
            </a:r>
          </a:p>
        </p:txBody>
      </p:sp>
    </p:spTree>
    <p:extLst>
      <p:ext uri="{BB962C8B-B14F-4D97-AF65-F5344CB8AC3E}">
        <p14:creationId xmlns:p14="http://schemas.microsoft.com/office/powerpoint/2010/main" val="260615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>
        <p14:reveal/>
      </p:transition>
    </mc:Choice>
    <mc:Fallback xmlns="">
      <p:transition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" r="5600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05000" y="5410200"/>
            <a:ext cx="5486400" cy="80486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So always be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</a:rPr>
              <a:t>OPTIMISTIC </a:t>
            </a:r>
            <a:r>
              <a:rPr lang="en-US" sz="1800" dirty="0">
                <a:solidFill>
                  <a:srgbClr val="002060"/>
                </a:solidFill>
                <a:latin typeface="Lucida Calligraphy" pitchFamily="66" charset="0"/>
              </a:rPr>
              <a:t>towards life. </a:t>
            </a:r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  <a:sym typeface="Wingdings" pitchFamily="2" charset="2"/>
              </a:rPr>
              <a:t></a:t>
            </a:r>
          </a:p>
          <a:p>
            <a:r>
              <a:rPr lang="en-US" sz="1800" dirty="0" smtClean="0">
                <a:solidFill>
                  <a:srgbClr val="002060"/>
                </a:solidFill>
                <a:latin typeface="Lucida Calligraphy" pitchFamily="66" charset="0"/>
                <a:sym typeface="Wingdings" pitchFamily="2" charset="2"/>
              </a:rPr>
              <a:t>Success will be yours….</a:t>
            </a:r>
            <a:endParaRPr lang="en-US" sz="1800" dirty="0">
              <a:solidFill>
                <a:srgbClr val="00206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97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14:reveal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</TotalTime>
  <Words>140</Words>
  <Application>Microsoft Office PowerPoint</Application>
  <PresentationFormat>On-screen Show (4:3)</PresentationFormat>
  <Paragraphs>13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Auditor</dc:creator>
  <cp:lastModifiedBy>Auditor</cp:lastModifiedBy>
  <cp:revision>21</cp:revision>
  <dcterms:created xsi:type="dcterms:W3CDTF">2013-06-14T09:57:07Z</dcterms:created>
  <dcterms:modified xsi:type="dcterms:W3CDTF">2013-06-15T08:47:36Z</dcterms:modified>
</cp:coreProperties>
</file>