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slideLayouts/slideLayout10.xml" ContentType="application/vnd.openxmlformats-officedocument.presentationml.slideLayout+xml"/>
  <Override PartName="/ppt/tags/tag14.xml" ContentType="application/vnd.openxmlformats-officedocument.presentationml.tags+xml"/>
  <Override PartName="/ppt/tags/tag15.xml" ContentType="application/vnd.openxmlformats-officedocument.presentationml.tags+xml"/>
  <Override PartName="/ppt/tags/tag24.xml" ContentType="application/vnd.openxmlformats-officedocument.presentationml.tags+xml"/>
  <Override PartName="/ppt/diagrams/layout1.xml" ContentType="application/vnd.openxmlformats-officedocument.drawingml.diagramLayout+xml"/>
  <Override PartName="/ppt/tags/tag12.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diagrams/data1.xml" ContentType="application/vnd.openxmlformats-officedocument.drawingml.diagramData+xml"/>
  <Override PartName="/ppt/tags/tag10.xml" ContentType="application/vnd.openxmlformats-officedocument.presentationml.tags+xml"/>
  <Override PartName="/ppt/tags/tag11.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tags/tag3.xml" ContentType="application/vnd.openxmlformats-officedocument.presentationml.tags+xml"/>
  <Override PartName="/ppt/diagrams/quickStyle1.xml" ContentType="application/vnd.openxmlformats-officedocument.drawingml.diagramStyl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Default Extension="wav" ContentType="audio/wav"/>
  <Override PartName="/ppt/tags/tag19.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99" r:id="rId2"/>
    <p:sldId id="267" r:id="rId3"/>
    <p:sldId id="301" r:id="rId4"/>
    <p:sldId id="302" r:id="rId5"/>
    <p:sldId id="259" r:id="rId6"/>
    <p:sldId id="269" r:id="rId7"/>
    <p:sldId id="271" r:id="rId8"/>
    <p:sldId id="261" r:id="rId9"/>
    <p:sldId id="284" r:id="rId10"/>
    <p:sldId id="285" r:id="rId11"/>
    <p:sldId id="286" r:id="rId12"/>
    <p:sldId id="287" r:id="rId13"/>
    <p:sldId id="288" r:id="rId14"/>
    <p:sldId id="289" r:id="rId15"/>
    <p:sldId id="290" r:id="rId16"/>
    <p:sldId id="291" r:id="rId17"/>
    <p:sldId id="292" r:id="rId18"/>
    <p:sldId id="297" r:id="rId19"/>
    <p:sldId id="294" r:id="rId20"/>
    <p:sldId id="295" r:id="rId21"/>
    <p:sldId id="296" r:id="rId22"/>
    <p:sldId id="303" r:id="rId23"/>
    <p:sldId id="304" r:id="rId24"/>
    <p:sldId id="268" r:id="rId2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CC3399"/>
    <a:srgbClr val="66FFFF"/>
    <a:srgbClr val="9966FF"/>
    <a:srgbClr val="000000"/>
    <a:srgbClr val="9933FF"/>
    <a:srgbClr val="CCCC00"/>
    <a:srgbClr val="66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2F9D3B-8B28-4659-8C52-4EA9CD1526FA}" type="doc">
      <dgm:prSet loTypeId="urn:microsoft.com/office/officeart/2005/8/layout/process4" loCatId="list" qsTypeId="urn:microsoft.com/office/officeart/2005/8/quickstyle/3d1" qsCatId="3D" csTypeId="urn:microsoft.com/office/officeart/2005/8/colors/accent2_2" csCatId="accent2" phldr="1"/>
      <dgm:spPr/>
      <dgm:t>
        <a:bodyPr/>
        <a:lstStyle/>
        <a:p>
          <a:endParaRPr lang="en-US"/>
        </a:p>
      </dgm:t>
    </dgm:pt>
    <dgm:pt modelId="{9040AA2D-D1F0-4021-AB4F-E2703528DAC8}">
      <dgm:prSet/>
      <dgm:spPr/>
      <dgm:t>
        <a:bodyPr/>
        <a:lstStyle/>
        <a:p>
          <a:pPr rtl="0"/>
          <a:r>
            <a:rPr lang="en-US" dirty="0" smtClean="0"/>
            <a:t>Step 1 : Download Root Certificate.</a:t>
          </a:r>
          <a:endParaRPr lang="en-US" dirty="0"/>
        </a:p>
      </dgm:t>
    </dgm:pt>
    <dgm:pt modelId="{327823E5-26D2-496E-8029-4BF526A9E77D}" type="parTrans" cxnId="{1367D18A-6564-4417-B261-30ABC4FE6149}">
      <dgm:prSet/>
      <dgm:spPr/>
      <dgm:t>
        <a:bodyPr/>
        <a:lstStyle/>
        <a:p>
          <a:endParaRPr lang="en-US"/>
        </a:p>
      </dgm:t>
    </dgm:pt>
    <dgm:pt modelId="{EB4E0C28-18B5-4E91-9023-D127A6A12A37}" type="sibTrans" cxnId="{1367D18A-6564-4417-B261-30ABC4FE6149}">
      <dgm:prSet/>
      <dgm:spPr/>
      <dgm:t>
        <a:bodyPr/>
        <a:lstStyle/>
        <a:p>
          <a:endParaRPr lang="en-US"/>
        </a:p>
      </dgm:t>
    </dgm:pt>
    <dgm:pt modelId="{F04BFF80-03F2-4AEA-BA1C-6DA0CABB4ECC}">
      <dgm:prSet/>
      <dgm:spPr/>
      <dgm:t>
        <a:bodyPr/>
        <a:lstStyle/>
        <a:p>
          <a:pPr rtl="0"/>
          <a:r>
            <a:rPr lang="en-US" dirty="0" smtClean="0"/>
            <a:t>Step 2 : Selecting a Certifying Authority.</a:t>
          </a:r>
          <a:endParaRPr lang="en-US" dirty="0"/>
        </a:p>
      </dgm:t>
    </dgm:pt>
    <dgm:pt modelId="{735BF172-5CE8-4FDC-8776-8129611A9F58}" type="parTrans" cxnId="{76DFA623-942B-4ED1-AFA7-C9B56B177154}">
      <dgm:prSet/>
      <dgm:spPr/>
      <dgm:t>
        <a:bodyPr/>
        <a:lstStyle/>
        <a:p>
          <a:endParaRPr lang="en-US"/>
        </a:p>
      </dgm:t>
    </dgm:pt>
    <dgm:pt modelId="{A63AE76C-203F-4DD8-8352-C34D786DD340}" type="sibTrans" cxnId="{76DFA623-942B-4ED1-AFA7-C9B56B177154}">
      <dgm:prSet/>
      <dgm:spPr/>
      <dgm:t>
        <a:bodyPr/>
        <a:lstStyle/>
        <a:p>
          <a:endParaRPr lang="en-US"/>
        </a:p>
      </dgm:t>
    </dgm:pt>
    <dgm:pt modelId="{F0AD7C41-8501-4D69-B46C-BB218933B5D9}">
      <dgm:prSet/>
      <dgm:spPr/>
      <dgm:t>
        <a:bodyPr/>
        <a:lstStyle/>
        <a:p>
          <a:pPr rtl="0"/>
          <a:r>
            <a:rPr lang="en-US" dirty="0" smtClean="0"/>
            <a:t>Step 3 : Visit the Website of the Certifying Authority.</a:t>
          </a:r>
          <a:endParaRPr lang="en-US" dirty="0"/>
        </a:p>
      </dgm:t>
    </dgm:pt>
    <dgm:pt modelId="{F6814A3D-0F80-4ED1-9A25-BC52E0BFD084}" type="parTrans" cxnId="{BFAC0B77-ED18-44C2-89B8-712EE68B6B7D}">
      <dgm:prSet/>
      <dgm:spPr/>
      <dgm:t>
        <a:bodyPr/>
        <a:lstStyle/>
        <a:p>
          <a:endParaRPr lang="en-US"/>
        </a:p>
      </dgm:t>
    </dgm:pt>
    <dgm:pt modelId="{547A9CD6-986B-4DB7-A416-E516C97384A4}" type="sibTrans" cxnId="{BFAC0B77-ED18-44C2-89B8-712EE68B6B7D}">
      <dgm:prSet/>
      <dgm:spPr/>
      <dgm:t>
        <a:bodyPr/>
        <a:lstStyle/>
        <a:p>
          <a:endParaRPr lang="en-US"/>
        </a:p>
      </dgm:t>
    </dgm:pt>
    <dgm:pt modelId="{BF28F4C6-69C1-4CD2-84C9-D4D8F457D90A}">
      <dgm:prSet/>
      <dgm:spPr/>
      <dgm:t>
        <a:bodyPr/>
        <a:lstStyle/>
        <a:p>
          <a:pPr rtl="0"/>
          <a:r>
            <a:rPr lang="en-US" dirty="0" smtClean="0"/>
            <a:t>Step 4 : Select the type of Certificate needed.</a:t>
          </a:r>
          <a:endParaRPr lang="en-US" dirty="0"/>
        </a:p>
      </dgm:t>
    </dgm:pt>
    <dgm:pt modelId="{D44241AA-975C-40D6-BDE4-D000248AD02B}" type="parTrans" cxnId="{E52DA13F-A8C5-4004-8C0F-B6E3612D34A0}">
      <dgm:prSet/>
      <dgm:spPr/>
      <dgm:t>
        <a:bodyPr/>
        <a:lstStyle/>
        <a:p>
          <a:endParaRPr lang="en-US"/>
        </a:p>
      </dgm:t>
    </dgm:pt>
    <dgm:pt modelId="{A9A4F4F3-CDAB-4270-8588-E35E76A481F2}" type="sibTrans" cxnId="{E52DA13F-A8C5-4004-8C0F-B6E3612D34A0}">
      <dgm:prSet/>
      <dgm:spPr/>
      <dgm:t>
        <a:bodyPr/>
        <a:lstStyle/>
        <a:p>
          <a:endParaRPr lang="en-US"/>
        </a:p>
      </dgm:t>
    </dgm:pt>
    <dgm:pt modelId="{0479250F-0339-481A-ADF5-B52204F78C87}">
      <dgm:prSet/>
      <dgm:spPr/>
      <dgm:t>
        <a:bodyPr/>
        <a:lstStyle/>
        <a:p>
          <a:pPr rtl="0"/>
          <a:r>
            <a:rPr lang="en-US" dirty="0" smtClean="0"/>
            <a:t>Step 5 : Submit an Online Request.</a:t>
          </a:r>
          <a:endParaRPr lang="en-US" dirty="0"/>
        </a:p>
      </dgm:t>
    </dgm:pt>
    <dgm:pt modelId="{325EDA51-3027-4B7E-B5B2-40ECD48BACE9}" type="parTrans" cxnId="{835F9BE1-A8EF-48C4-B12B-811AE3C9C519}">
      <dgm:prSet/>
      <dgm:spPr/>
      <dgm:t>
        <a:bodyPr/>
        <a:lstStyle/>
        <a:p>
          <a:endParaRPr lang="en-US"/>
        </a:p>
      </dgm:t>
    </dgm:pt>
    <dgm:pt modelId="{EA3CF94D-3246-4D1E-B029-E576AE15ECC2}" type="sibTrans" cxnId="{835F9BE1-A8EF-48C4-B12B-811AE3C9C519}">
      <dgm:prSet/>
      <dgm:spPr/>
      <dgm:t>
        <a:bodyPr/>
        <a:lstStyle/>
        <a:p>
          <a:endParaRPr lang="en-US"/>
        </a:p>
      </dgm:t>
    </dgm:pt>
    <dgm:pt modelId="{95419B42-3CDD-493A-B154-3FA9B82BDCB8}" type="pres">
      <dgm:prSet presAssocID="{4C2F9D3B-8B28-4659-8C52-4EA9CD1526FA}" presName="Name0" presStyleCnt="0">
        <dgm:presLayoutVars>
          <dgm:dir/>
          <dgm:animLvl val="lvl"/>
          <dgm:resizeHandles val="exact"/>
        </dgm:presLayoutVars>
      </dgm:prSet>
      <dgm:spPr/>
      <dgm:t>
        <a:bodyPr/>
        <a:lstStyle/>
        <a:p>
          <a:endParaRPr lang="en-US"/>
        </a:p>
      </dgm:t>
    </dgm:pt>
    <dgm:pt modelId="{76CE2443-5AA6-4A66-876B-FEADC79EF05C}" type="pres">
      <dgm:prSet presAssocID="{0479250F-0339-481A-ADF5-B52204F78C87}" presName="boxAndChildren" presStyleCnt="0"/>
      <dgm:spPr/>
    </dgm:pt>
    <dgm:pt modelId="{0C64D5A1-7494-4209-BD23-6EB6E7EAA66C}" type="pres">
      <dgm:prSet presAssocID="{0479250F-0339-481A-ADF5-B52204F78C87}" presName="parentTextBox" presStyleLbl="node1" presStyleIdx="0" presStyleCnt="5"/>
      <dgm:spPr/>
      <dgm:t>
        <a:bodyPr/>
        <a:lstStyle/>
        <a:p>
          <a:endParaRPr lang="en-US"/>
        </a:p>
      </dgm:t>
    </dgm:pt>
    <dgm:pt modelId="{6FAE7D41-6AB2-4392-A844-B3C93EE502F5}" type="pres">
      <dgm:prSet presAssocID="{A9A4F4F3-CDAB-4270-8588-E35E76A481F2}" presName="sp" presStyleCnt="0"/>
      <dgm:spPr/>
    </dgm:pt>
    <dgm:pt modelId="{0A5A1AA9-B626-4A69-99F0-F91A56CE0E3E}" type="pres">
      <dgm:prSet presAssocID="{BF28F4C6-69C1-4CD2-84C9-D4D8F457D90A}" presName="arrowAndChildren" presStyleCnt="0"/>
      <dgm:spPr/>
    </dgm:pt>
    <dgm:pt modelId="{91F00A1C-7398-4406-A08E-48468D309271}" type="pres">
      <dgm:prSet presAssocID="{BF28F4C6-69C1-4CD2-84C9-D4D8F457D90A}" presName="parentTextArrow" presStyleLbl="node1" presStyleIdx="1" presStyleCnt="5"/>
      <dgm:spPr/>
      <dgm:t>
        <a:bodyPr/>
        <a:lstStyle/>
        <a:p>
          <a:endParaRPr lang="en-US"/>
        </a:p>
      </dgm:t>
    </dgm:pt>
    <dgm:pt modelId="{3927FB9A-63BA-460A-BB46-BD92F86BE997}" type="pres">
      <dgm:prSet presAssocID="{547A9CD6-986B-4DB7-A416-E516C97384A4}" presName="sp" presStyleCnt="0"/>
      <dgm:spPr/>
    </dgm:pt>
    <dgm:pt modelId="{3426CDE6-636F-489F-A558-C7B4B0FE1620}" type="pres">
      <dgm:prSet presAssocID="{F0AD7C41-8501-4D69-B46C-BB218933B5D9}" presName="arrowAndChildren" presStyleCnt="0"/>
      <dgm:spPr/>
    </dgm:pt>
    <dgm:pt modelId="{CACF4FAD-896C-4B36-99AA-88FA2BEAF547}" type="pres">
      <dgm:prSet presAssocID="{F0AD7C41-8501-4D69-B46C-BB218933B5D9}" presName="parentTextArrow" presStyleLbl="node1" presStyleIdx="2" presStyleCnt="5"/>
      <dgm:spPr/>
      <dgm:t>
        <a:bodyPr/>
        <a:lstStyle/>
        <a:p>
          <a:endParaRPr lang="en-US"/>
        </a:p>
      </dgm:t>
    </dgm:pt>
    <dgm:pt modelId="{B2423ADB-BD4F-4E5C-A9F2-73C80311B27B}" type="pres">
      <dgm:prSet presAssocID="{A63AE76C-203F-4DD8-8352-C34D786DD340}" presName="sp" presStyleCnt="0"/>
      <dgm:spPr/>
    </dgm:pt>
    <dgm:pt modelId="{BC56ABE9-A19C-44B4-B02B-76CD2BD4AD4B}" type="pres">
      <dgm:prSet presAssocID="{F04BFF80-03F2-4AEA-BA1C-6DA0CABB4ECC}" presName="arrowAndChildren" presStyleCnt="0"/>
      <dgm:spPr/>
    </dgm:pt>
    <dgm:pt modelId="{9E240657-9679-4CF0-B6F8-789E406A6C14}" type="pres">
      <dgm:prSet presAssocID="{F04BFF80-03F2-4AEA-BA1C-6DA0CABB4ECC}" presName="parentTextArrow" presStyleLbl="node1" presStyleIdx="3" presStyleCnt="5"/>
      <dgm:spPr/>
      <dgm:t>
        <a:bodyPr/>
        <a:lstStyle/>
        <a:p>
          <a:endParaRPr lang="en-US"/>
        </a:p>
      </dgm:t>
    </dgm:pt>
    <dgm:pt modelId="{922193D5-E46B-4B16-A981-6D49D02F9465}" type="pres">
      <dgm:prSet presAssocID="{EB4E0C28-18B5-4E91-9023-D127A6A12A37}" presName="sp" presStyleCnt="0"/>
      <dgm:spPr/>
    </dgm:pt>
    <dgm:pt modelId="{2CF794BF-D5EC-4833-94FE-080C57C3439B}" type="pres">
      <dgm:prSet presAssocID="{9040AA2D-D1F0-4021-AB4F-E2703528DAC8}" presName="arrowAndChildren" presStyleCnt="0"/>
      <dgm:spPr/>
    </dgm:pt>
    <dgm:pt modelId="{7E8C6523-24C8-41AE-A365-6C5E5BDA72D4}" type="pres">
      <dgm:prSet presAssocID="{9040AA2D-D1F0-4021-AB4F-E2703528DAC8}" presName="parentTextArrow" presStyleLbl="node1" presStyleIdx="4" presStyleCnt="5"/>
      <dgm:spPr/>
      <dgm:t>
        <a:bodyPr/>
        <a:lstStyle/>
        <a:p>
          <a:endParaRPr lang="en-US"/>
        </a:p>
      </dgm:t>
    </dgm:pt>
  </dgm:ptLst>
  <dgm:cxnLst>
    <dgm:cxn modelId="{BFAC0B77-ED18-44C2-89B8-712EE68B6B7D}" srcId="{4C2F9D3B-8B28-4659-8C52-4EA9CD1526FA}" destId="{F0AD7C41-8501-4D69-B46C-BB218933B5D9}" srcOrd="2" destOrd="0" parTransId="{F6814A3D-0F80-4ED1-9A25-BC52E0BFD084}" sibTransId="{547A9CD6-986B-4DB7-A416-E516C97384A4}"/>
    <dgm:cxn modelId="{E52DA13F-A8C5-4004-8C0F-B6E3612D34A0}" srcId="{4C2F9D3B-8B28-4659-8C52-4EA9CD1526FA}" destId="{BF28F4C6-69C1-4CD2-84C9-D4D8F457D90A}" srcOrd="3" destOrd="0" parTransId="{D44241AA-975C-40D6-BDE4-D000248AD02B}" sibTransId="{A9A4F4F3-CDAB-4270-8588-E35E76A481F2}"/>
    <dgm:cxn modelId="{E75C1088-A4F0-4240-B043-0BACBEDD0EAC}" type="presOf" srcId="{4C2F9D3B-8B28-4659-8C52-4EA9CD1526FA}" destId="{95419B42-3CDD-493A-B154-3FA9B82BDCB8}" srcOrd="0" destOrd="0" presId="urn:microsoft.com/office/officeart/2005/8/layout/process4"/>
    <dgm:cxn modelId="{6182BC02-7C93-4FC8-980C-62AD719A0DD1}" type="presOf" srcId="{BF28F4C6-69C1-4CD2-84C9-D4D8F457D90A}" destId="{91F00A1C-7398-4406-A08E-48468D309271}" srcOrd="0" destOrd="0" presId="urn:microsoft.com/office/officeart/2005/8/layout/process4"/>
    <dgm:cxn modelId="{5589F394-6446-4A20-B090-6C2D1C1B439C}" type="presOf" srcId="{0479250F-0339-481A-ADF5-B52204F78C87}" destId="{0C64D5A1-7494-4209-BD23-6EB6E7EAA66C}" srcOrd="0" destOrd="0" presId="urn:microsoft.com/office/officeart/2005/8/layout/process4"/>
    <dgm:cxn modelId="{CAF219DA-258A-45C5-A11A-B79C16B7A4CB}" type="presOf" srcId="{9040AA2D-D1F0-4021-AB4F-E2703528DAC8}" destId="{7E8C6523-24C8-41AE-A365-6C5E5BDA72D4}" srcOrd="0" destOrd="0" presId="urn:microsoft.com/office/officeart/2005/8/layout/process4"/>
    <dgm:cxn modelId="{4820F623-477A-4A35-9CCA-3FFE0806DB83}" type="presOf" srcId="{F04BFF80-03F2-4AEA-BA1C-6DA0CABB4ECC}" destId="{9E240657-9679-4CF0-B6F8-789E406A6C14}" srcOrd="0" destOrd="0" presId="urn:microsoft.com/office/officeart/2005/8/layout/process4"/>
    <dgm:cxn modelId="{3FC016F8-6FE8-43A3-B13F-D4BD2A16AF79}" type="presOf" srcId="{F0AD7C41-8501-4D69-B46C-BB218933B5D9}" destId="{CACF4FAD-896C-4B36-99AA-88FA2BEAF547}" srcOrd="0" destOrd="0" presId="urn:microsoft.com/office/officeart/2005/8/layout/process4"/>
    <dgm:cxn modelId="{1367D18A-6564-4417-B261-30ABC4FE6149}" srcId="{4C2F9D3B-8B28-4659-8C52-4EA9CD1526FA}" destId="{9040AA2D-D1F0-4021-AB4F-E2703528DAC8}" srcOrd="0" destOrd="0" parTransId="{327823E5-26D2-496E-8029-4BF526A9E77D}" sibTransId="{EB4E0C28-18B5-4E91-9023-D127A6A12A37}"/>
    <dgm:cxn modelId="{76DFA623-942B-4ED1-AFA7-C9B56B177154}" srcId="{4C2F9D3B-8B28-4659-8C52-4EA9CD1526FA}" destId="{F04BFF80-03F2-4AEA-BA1C-6DA0CABB4ECC}" srcOrd="1" destOrd="0" parTransId="{735BF172-5CE8-4FDC-8776-8129611A9F58}" sibTransId="{A63AE76C-203F-4DD8-8352-C34D786DD340}"/>
    <dgm:cxn modelId="{835F9BE1-A8EF-48C4-B12B-811AE3C9C519}" srcId="{4C2F9D3B-8B28-4659-8C52-4EA9CD1526FA}" destId="{0479250F-0339-481A-ADF5-B52204F78C87}" srcOrd="4" destOrd="0" parTransId="{325EDA51-3027-4B7E-B5B2-40ECD48BACE9}" sibTransId="{EA3CF94D-3246-4D1E-B029-E576AE15ECC2}"/>
    <dgm:cxn modelId="{B44F8DFD-CED6-49CF-9BD0-7CFBD426D617}" type="presParOf" srcId="{95419B42-3CDD-493A-B154-3FA9B82BDCB8}" destId="{76CE2443-5AA6-4A66-876B-FEADC79EF05C}" srcOrd="0" destOrd="0" presId="urn:microsoft.com/office/officeart/2005/8/layout/process4"/>
    <dgm:cxn modelId="{B1478AAA-959F-4A21-BB7B-E47DC2519F29}" type="presParOf" srcId="{76CE2443-5AA6-4A66-876B-FEADC79EF05C}" destId="{0C64D5A1-7494-4209-BD23-6EB6E7EAA66C}" srcOrd="0" destOrd="0" presId="urn:microsoft.com/office/officeart/2005/8/layout/process4"/>
    <dgm:cxn modelId="{4A49B1A8-0220-446F-9283-67C865FD203D}" type="presParOf" srcId="{95419B42-3CDD-493A-B154-3FA9B82BDCB8}" destId="{6FAE7D41-6AB2-4392-A844-B3C93EE502F5}" srcOrd="1" destOrd="0" presId="urn:microsoft.com/office/officeart/2005/8/layout/process4"/>
    <dgm:cxn modelId="{8AAA21DC-E153-44AF-9850-EC315ECF0108}" type="presParOf" srcId="{95419B42-3CDD-493A-B154-3FA9B82BDCB8}" destId="{0A5A1AA9-B626-4A69-99F0-F91A56CE0E3E}" srcOrd="2" destOrd="0" presId="urn:microsoft.com/office/officeart/2005/8/layout/process4"/>
    <dgm:cxn modelId="{65C58993-13B1-44AD-9FB1-E7528A652F18}" type="presParOf" srcId="{0A5A1AA9-B626-4A69-99F0-F91A56CE0E3E}" destId="{91F00A1C-7398-4406-A08E-48468D309271}" srcOrd="0" destOrd="0" presId="urn:microsoft.com/office/officeart/2005/8/layout/process4"/>
    <dgm:cxn modelId="{845F4536-B8AE-44A2-BCD2-F4D4939AA027}" type="presParOf" srcId="{95419B42-3CDD-493A-B154-3FA9B82BDCB8}" destId="{3927FB9A-63BA-460A-BB46-BD92F86BE997}" srcOrd="3" destOrd="0" presId="urn:microsoft.com/office/officeart/2005/8/layout/process4"/>
    <dgm:cxn modelId="{6CBBEDA2-F09F-4D8A-A062-5DC27EC6AAE5}" type="presParOf" srcId="{95419B42-3CDD-493A-B154-3FA9B82BDCB8}" destId="{3426CDE6-636F-489F-A558-C7B4B0FE1620}" srcOrd="4" destOrd="0" presId="urn:microsoft.com/office/officeart/2005/8/layout/process4"/>
    <dgm:cxn modelId="{3B855D80-6EC6-4891-AD37-D8EC2A761118}" type="presParOf" srcId="{3426CDE6-636F-489F-A558-C7B4B0FE1620}" destId="{CACF4FAD-896C-4B36-99AA-88FA2BEAF547}" srcOrd="0" destOrd="0" presId="urn:microsoft.com/office/officeart/2005/8/layout/process4"/>
    <dgm:cxn modelId="{61AE518F-E323-4ED3-B0F9-96501249DD59}" type="presParOf" srcId="{95419B42-3CDD-493A-B154-3FA9B82BDCB8}" destId="{B2423ADB-BD4F-4E5C-A9F2-73C80311B27B}" srcOrd="5" destOrd="0" presId="urn:microsoft.com/office/officeart/2005/8/layout/process4"/>
    <dgm:cxn modelId="{EC07BAF5-77A3-46E3-A5A4-FC473747ABAD}" type="presParOf" srcId="{95419B42-3CDD-493A-B154-3FA9B82BDCB8}" destId="{BC56ABE9-A19C-44B4-B02B-76CD2BD4AD4B}" srcOrd="6" destOrd="0" presId="urn:microsoft.com/office/officeart/2005/8/layout/process4"/>
    <dgm:cxn modelId="{45BE3736-B115-460A-BAE0-5EE262637E12}" type="presParOf" srcId="{BC56ABE9-A19C-44B4-B02B-76CD2BD4AD4B}" destId="{9E240657-9679-4CF0-B6F8-789E406A6C14}" srcOrd="0" destOrd="0" presId="urn:microsoft.com/office/officeart/2005/8/layout/process4"/>
    <dgm:cxn modelId="{FF6A8732-1AB5-4C5F-BCC9-3DB548390240}" type="presParOf" srcId="{95419B42-3CDD-493A-B154-3FA9B82BDCB8}" destId="{922193D5-E46B-4B16-A981-6D49D02F9465}" srcOrd="7" destOrd="0" presId="urn:microsoft.com/office/officeart/2005/8/layout/process4"/>
    <dgm:cxn modelId="{F1DB16F6-840D-4FF5-BA54-5D9381DB95CD}" type="presParOf" srcId="{95419B42-3CDD-493A-B154-3FA9B82BDCB8}" destId="{2CF794BF-D5EC-4833-94FE-080C57C3439B}" srcOrd="8" destOrd="0" presId="urn:microsoft.com/office/officeart/2005/8/layout/process4"/>
    <dgm:cxn modelId="{F0888460-676D-454F-BC61-2053398AEC35}" type="presParOf" srcId="{2CF794BF-D5EC-4833-94FE-080C57C3439B}" destId="{7E8C6523-24C8-41AE-A365-6C5E5BDA72D4}" srcOrd="0" destOrd="0" presId="urn:microsoft.com/office/officeart/2005/8/layout/process4"/>
  </dgm:cxnLst>
  <dgm:bg/>
  <dgm:whole/>
</dgm:dataModel>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5E60A20D-C1A3-44F2-835E-F3FC00E20B42}" type="datetimeFigureOut">
              <a:rPr lang="en-US"/>
              <a:pPr>
                <a:defRPr/>
              </a:pPr>
              <a:t>15/01/2013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9AD281D9-9410-4350-B6D2-1F5C74FAB258}"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lIns="45720" tIns="0" rIns="45720"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en-US" smtClean="0"/>
              <a:t>Click to edit Master title style</a:t>
            </a:r>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13"/>
          <p:cNvSpPr>
            <a:spLocks noGrp="1"/>
          </p:cNvSpPr>
          <p:nvPr>
            <p:ph type="dt" sz="half" idx="10"/>
          </p:nvPr>
        </p:nvSpPr>
        <p:spPr/>
        <p:txBody>
          <a:bodyPr/>
          <a:lstStyle>
            <a:lvl1pPr>
              <a:defRPr/>
            </a:lvl1pPr>
          </a:lstStyle>
          <a:p>
            <a:pPr>
              <a:defRPr/>
            </a:pPr>
            <a:fld id="{13C8D107-25D9-4F7D-B128-10A3DCAAAD4E}" type="datetimeFigureOut">
              <a:rPr lang="en-US"/>
              <a:pPr>
                <a:defRPr/>
              </a:pPr>
              <a:t>15/01/2013</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97503BA5-4F7E-4D6A-A5C1-ED76FB4D6FDE}" type="slidenum">
              <a:rPr lang="en-US"/>
              <a:pPr>
                <a:defRPr/>
              </a:pPr>
              <a:t>‹#›</a:t>
            </a:fld>
            <a:endParaRPr lang="en-US" dirty="0"/>
          </a:p>
        </p:txBody>
      </p:sp>
    </p:spTree>
  </p:cSld>
  <p:clrMapOvr>
    <a:masterClrMapping/>
  </p:clrMapOvr>
  <p:transition>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6318A82-CDBD-437C-81D5-AA351F8974CF}" type="datetimeFigureOut">
              <a:rPr lang="en-US"/>
              <a:pPr>
                <a:defRPr/>
              </a:pPr>
              <a:t>15/01/2013</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46B2A995-7910-4D91-969C-D0219567B0CA}" type="slidenum">
              <a:rPr lang="en-US"/>
              <a:pPr>
                <a:defRPr/>
              </a:pPr>
              <a:t>‹#›</a:t>
            </a:fld>
            <a:endParaRPr lang="en-US" dirty="0"/>
          </a:p>
        </p:txBody>
      </p:sp>
    </p:spTree>
  </p:cSld>
  <p:clrMapOvr>
    <a:masterClrMapping/>
  </p:clrMapOvr>
  <p:transition>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1600200" y="2507786"/>
            <a:ext cx="7086600" cy="1509712"/>
          </a:xfrm>
        </p:spPr>
        <p:txBody>
          <a:bodyPr/>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13"/>
          <p:cNvSpPr>
            <a:spLocks noGrp="1"/>
          </p:cNvSpPr>
          <p:nvPr>
            <p:ph type="dt" sz="half" idx="10"/>
          </p:nvPr>
        </p:nvSpPr>
        <p:spPr/>
        <p:txBody>
          <a:bodyPr/>
          <a:lstStyle>
            <a:lvl1pPr>
              <a:defRPr/>
            </a:lvl1pPr>
          </a:lstStyle>
          <a:p>
            <a:pPr>
              <a:defRPr/>
            </a:pPr>
            <a:fld id="{B47D56E6-9BFA-42D7-AC75-66A699F776F8}" type="datetimeFigureOut">
              <a:rPr lang="en-US"/>
              <a:pPr>
                <a:defRPr/>
              </a:pPr>
              <a:t>15/01/2013</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C7BD6C7E-B734-4252-9746-19B0DE53B6E3}" type="slidenum">
              <a:rPr lang="en-US"/>
              <a:pPr>
                <a:defRPr/>
              </a:pPr>
              <a:t>‹#›</a:t>
            </a:fld>
            <a:endParaRPr lang="en-US" dirty="0"/>
          </a:p>
        </p:txBody>
      </p:sp>
    </p:spTree>
  </p:cSld>
  <p:clrMapOvr>
    <a:masterClrMapping/>
  </p:clrMapOvr>
  <p:transition>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EC054E80-1379-47FC-9878-C53679A94EF6}" type="datetimeFigureOut">
              <a:rPr lang="en-US"/>
              <a:pPr>
                <a:defRPr/>
              </a:pPr>
              <a:t>15/01/2013</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91A4E86A-B4CB-4328-935E-237A375E3B67}" type="slidenum">
              <a:rPr lang="en-US"/>
              <a:pPr>
                <a:defRPr/>
              </a:pPr>
              <a:t>‹#›</a:t>
            </a:fld>
            <a:endParaRPr lang="en-US" dirty="0"/>
          </a:p>
        </p:txBody>
      </p:sp>
    </p:spTree>
  </p:cSld>
  <p:clrMapOvr>
    <a:masterClrMapping/>
  </p:clrMapOvr>
  <p:transition>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AE0F1A35-CC84-4866-B759-BD44038A115B}" type="datetimeFigureOut">
              <a:rPr lang="en-US"/>
              <a:pPr>
                <a:defRPr/>
              </a:pPr>
              <a:t>15/01/2013</a:t>
            </a:fld>
            <a:endParaRPr lang="en-US" dirty="0"/>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C98B8D9C-8D81-4D03-A278-537D13751091}" type="slidenum">
              <a:rPr lang="en-US"/>
              <a:pPr>
                <a:defRPr/>
              </a:pPr>
              <a:t>‹#›</a:t>
            </a:fld>
            <a:endParaRPr lang="en-US" dirty="0"/>
          </a:p>
        </p:txBody>
      </p:sp>
    </p:spTree>
  </p:cSld>
  <p:clrMapOvr>
    <a:masterClrMapping/>
  </p:clrMapOvr>
  <p:transition>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ED5D3DED-4369-49A9-BECF-C97B4855EAE9}" type="datetimeFigureOut">
              <a:rPr lang="en-US"/>
              <a:pPr>
                <a:defRPr/>
              </a:pPr>
              <a:t>15/01/2013</a:t>
            </a:fld>
            <a:endParaRPr lang="en-US" dirty="0"/>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D65F154A-1041-4073-A5C9-608C36D73A1C}" type="slidenum">
              <a:rPr lang="en-US"/>
              <a:pPr>
                <a:defRPr/>
              </a:pPr>
              <a:t>‹#›</a:t>
            </a:fld>
            <a:endParaRPr lang="en-US" dirty="0"/>
          </a:p>
        </p:txBody>
      </p:sp>
    </p:spTree>
  </p:cSld>
  <p:clrMapOvr>
    <a:masterClrMapping/>
  </p:clrMapOvr>
  <p:transition>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73734281-5435-41CB-8AB3-696307EE1257}" type="datetimeFigureOut">
              <a:rPr lang="en-US"/>
              <a:pPr>
                <a:defRPr/>
              </a:pPr>
              <a:t>15/01/2013</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83B033E7-3BAB-4AA5-B1F1-83A1771D23A5}" type="slidenum">
              <a:rPr lang="en-US"/>
              <a:pPr>
                <a:defRPr/>
              </a:pPr>
              <a:t>‹#›</a:t>
            </a:fld>
            <a:endParaRPr lang="en-US" dirty="0"/>
          </a:p>
        </p:txBody>
      </p:sp>
    </p:spTree>
  </p:cSld>
  <p:clrMapOvr>
    <a:masterClrMapping/>
  </p:clrMapOvr>
  <p:transition>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sp3d prstMaterial="softEdge"/>
          </a:bodyPr>
          <a:lstStyle>
            <a:lvl1pPr algn="l">
              <a:buNone/>
              <a:defRPr sz="2200" b="0">
                <a:ln w="6350">
                  <a:noFill/>
                </a:ln>
                <a:solidFill>
                  <a:schemeClr val="accent1">
                    <a:tint val="73000"/>
                    <a:satMod val="180000"/>
                  </a:schemeClr>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B72B07E3-8253-4D5E-99BA-5469AAF76793}" type="datetimeFigureOut">
              <a:rPr lang="en-US"/>
              <a:pPr>
                <a:defRPr/>
              </a:pPr>
              <a:t>15/01/2013</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CC2246B6-CE82-49F0-B88A-F7FEFB6C492E}" type="slidenum">
              <a:rPr lang="en-US"/>
              <a:pPr>
                <a:defRPr/>
              </a:pPr>
              <a:t>‹#›</a:t>
            </a:fld>
            <a:endParaRPr lang="en-US" dirty="0"/>
          </a:p>
        </p:txBody>
      </p:sp>
    </p:spTree>
  </p:cSld>
  <p:clrMapOvr>
    <a:masterClrMapping/>
  </p:clrMapOvr>
  <p:transition>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828800" y="1166787"/>
            <a:ext cx="5486400" cy="530352"/>
          </a:xfrm>
        </p:spPr>
        <p:txBody>
          <a:bodyPr lIns="45720" rIns="45720"/>
          <a:lstStyle>
            <a:lvl1pPr marL="0" indent="0" algn="ctr">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13"/>
          <p:cNvSpPr>
            <a:spLocks noGrp="1"/>
          </p:cNvSpPr>
          <p:nvPr>
            <p:ph type="dt" sz="half" idx="10"/>
          </p:nvPr>
        </p:nvSpPr>
        <p:spPr/>
        <p:txBody>
          <a:bodyPr/>
          <a:lstStyle>
            <a:lvl1pPr>
              <a:defRPr/>
            </a:lvl1pPr>
          </a:lstStyle>
          <a:p>
            <a:pPr>
              <a:defRPr/>
            </a:pPr>
            <a:fld id="{3B8FB97B-6057-451A-A972-0CE30B7F370E}" type="datetimeFigureOut">
              <a:rPr lang="en-US"/>
              <a:pPr>
                <a:defRPr/>
              </a:pPr>
              <a:t>15/01/2013</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E0D96035-DC0F-49F0-A7A8-70B0DBA232BE}" type="slidenum">
              <a:rPr lang="en-US"/>
              <a:pPr>
                <a:defRPr/>
              </a:pPr>
              <a:t>‹#›</a:t>
            </a:fld>
            <a:endParaRPr lang="en-US" dirty="0"/>
          </a:p>
        </p:txBody>
      </p:sp>
    </p:spTree>
  </p:cSld>
  <p:clrMapOvr>
    <a:masterClrMapping/>
  </p:clrMapOvr>
  <p:transition>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2214E362-1685-45B4-A417-7710FD045A1E}" type="datetimeFigureOut">
              <a:rPr lang="en-US"/>
              <a:pPr>
                <a:defRPr/>
              </a:pPr>
              <a:t>15/01/2013</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5E66A4EF-FBCA-49FB-96D5-60D7EEB295B6}" type="slidenum">
              <a:rPr lang="en-US"/>
              <a:pPr>
                <a:defRPr/>
              </a:pPr>
              <a:t>‹#›</a:t>
            </a:fld>
            <a:endParaRPr lang="en-US" dirty="0"/>
          </a:p>
        </p:txBody>
      </p:sp>
    </p:spTree>
  </p:cSld>
  <p:clrMapOvr>
    <a:masterClrMapping/>
  </p:clrMapOvr>
  <p:transition>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77DE3C4A-C9A4-4279-BDC2-5CE1412F2AA1}" type="datetimeFigureOut">
              <a:rPr lang="en-US"/>
              <a:pPr>
                <a:defRPr/>
              </a:pPr>
              <a:t>15/01/2013</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2445F72E-42A1-41CC-B71A-8B4247AA6C83}" type="slidenum">
              <a:rPr lang="en-US"/>
              <a:pPr>
                <a:defRPr/>
              </a:pPr>
              <a:t>‹#›</a:t>
            </a:fld>
            <a:endParaRPr lang="en-US" dirty="0"/>
          </a:p>
        </p:txBody>
      </p:sp>
    </p:spTree>
  </p:cSld>
  <p:clrMapOvr>
    <a:masterClrMapping/>
  </p:clrMapOvr>
  <p:transition>
    <p:spli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lang="en-US" smtClean="0"/>
              <a:t>Click to edit Master title style</a:t>
            </a:r>
            <a:endParaRPr lang="en-US"/>
          </a:p>
        </p:txBody>
      </p:sp>
      <p:sp>
        <p:nvSpPr>
          <p:cNvPr id="1027" name="Text Placeholder 12"/>
          <p:cNvSpPr>
            <a:spLocks noGrp="1"/>
          </p:cNvSpPr>
          <p:nvPr>
            <p:ph type="body" idx="1"/>
          </p:nvPr>
        </p:nvSpPr>
        <p:spPr bwMode="auto">
          <a:xfrm>
            <a:off x="457200" y="1600200"/>
            <a:ext cx="8229600" cy="4708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latin typeface="Arial" charset="0"/>
              </a:defRPr>
            </a:lvl1pPr>
          </a:lstStyle>
          <a:p>
            <a:pPr>
              <a:defRPr/>
            </a:pPr>
            <a:fld id="{AA72E530-8240-469D-BAAD-1A90B5FD7CAF}" type="datetimeFigureOut">
              <a:rPr lang="en-US"/>
              <a:pPr>
                <a:defRPr/>
              </a:pPr>
              <a:t>15/01/2013</a:t>
            </a:fld>
            <a:endParaRPr lang="en-US" dirty="0"/>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latin typeface="Arial" charset="0"/>
              </a:defRPr>
            </a:lvl1pPr>
          </a:lstStyle>
          <a:p>
            <a:pPr>
              <a:defRPr/>
            </a:pPr>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latin typeface="Arial" charset="0"/>
              </a:defRPr>
            </a:lvl1pPr>
          </a:lstStyle>
          <a:p>
            <a:pPr>
              <a:defRPr/>
            </a:pPr>
            <a:fld id="{63692E09-A7DF-490D-9392-12CBBEA97488}" type="slidenum">
              <a:rPr lang="en-US"/>
              <a:pPr>
                <a:defRPr/>
              </a:pPr>
              <a:t>‹#›</a:t>
            </a:fld>
            <a:endParaRPr lang="en-U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split/>
  </p:transition>
  <p:timing>
    <p:tnLst>
      <p:par>
        <p:cTn id="1" dur="indefinite" restart="never" nodeType="tmRoot"/>
      </p:par>
    </p:tnLst>
  </p:timing>
  <p:txStyles>
    <p:titleStyle>
      <a:lvl1pPr algn="ctr" rtl="0" eaLnBrk="0" fontAlgn="base" hangingPunct="0">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eaLnBrk="0" fontAlgn="base" hangingPunct="0">
        <a:spcBef>
          <a:spcPct val="0"/>
        </a:spcBef>
        <a:spcAft>
          <a:spcPct val="0"/>
        </a:spcAft>
        <a:defRPr sz="4100" b="1">
          <a:solidFill>
            <a:schemeClr val="tx1"/>
          </a:solidFill>
          <a:latin typeface="Lucida Sans"/>
        </a:defRPr>
      </a:lvl2pPr>
      <a:lvl3pPr algn="ctr" rtl="0" eaLnBrk="0" fontAlgn="base" hangingPunct="0">
        <a:spcBef>
          <a:spcPct val="0"/>
        </a:spcBef>
        <a:spcAft>
          <a:spcPct val="0"/>
        </a:spcAft>
        <a:defRPr sz="4100" b="1">
          <a:solidFill>
            <a:schemeClr val="tx1"/>
          </a:solidFill>
          <a:latin typeface="Lucida Sans"/>
        </a:defRPr>
      </a:lvl3pPr>
      <a:lvl4pPr algn="ctr" rtl="0" eaLnBrk="0" fontAlgn="base" hangingPunct="0">
        <a:spcBef>
          <a:spcPct val="0"/>
        </a:spcBef>
        <a:spcAft>
          <a:spcPct val="0"/>
        </a:spcAft>
        <a:defRPr sz="4100" b="1">
          <a:solidFill>
            <a:schemeClr val="tx1"/>
          </a:solidFill>
          <a:latin typeface="Lucida Sans"/>
        </a:defRPr>
      </a:lvl4pPr>
      <a:lvl5pPr algn="ctr" rtl="0" eaLnBrk="0" fontAlgn="base" hangingPunct="0">
        <a:spcBef>
          <a:spcPct val="0"/>
        </a:spcBef>
        <a:spcAft>
          <a:spcPct val="0"/>
        </a:spcAft>
        <a:defRPr sz="4100" b="1">
          <a:solidFill>
            <a:schemeClr val="tx1"/>
          </a:solidFill>
          <a:latin typeface="Lucida Sans"/>
        </a:defRPr>
      </a:lvl5pPr>
      <a:lvl6pPr marL="457200" algn="ctr" rtl="0" fontAlgn="base">
        <a:spcBef>
          <a:spcPct val="0"/>
        </a:spcBef>
        <a:spcAft>
          <a:spcPct val="0"/>
        </a:spcAft>
        <a:defRPr sz="4100" b="1">
          <a:solidFill>
            <a:schemeClr val="tx1"/>
          </a:solidFill>
          <a:latin typeface="Lucida Sans"/>
        </a:defRPr>
      </a:lvl6pPr>
      <a:lvl7pPr marL="914400" algn="ctr" rtl="0" fontAlgn="base">
        <a:spcBef>
          <a:spcPct val="0"/>
        </a:spcBef>
        <a:spcAft>
          <a:spcPct val="0"/>
        </a:spcAft>
        <a:defRPr sz="4100" b="1">
          <a:solidFill>
            <a:schemeClr val="tx1"/>
          </a:solidFill>
          <a:latin typeface="Lucida Sans"/>
        </a:defRPr>
      </a:lvl7pPr>
      <a:lvl8pPr marL="1371600" algn="ctr" rtl="0" fontAlgn="base">
        <a:spcBef>
          <a:spcPct val="0"/>
        </a:spcBef>
        <a:spcAft>
          <a:spcPct val="0"/>
        </a:spcAft>
        <a:defRPr sz="4100" b="1">
          <a:solidFill>
            <a:schemeClr val="tx1"/>
          </a:solidFill>
          <a:latin typeface="Lucida Sans"/>
        </a:defRPr>
      </a:lvl8pPr>
      <a:lvl9pPr marL="1828800" algn="ctr" rtl="0" fontAlgn="base">
        <a:spcBef>
          <a:spcPct val="0"/>
        </a:spcBef>
        <a:spcAft>
          <a:spcPct val="0"/>
        </a:spcAft>
        <a:defRPr sz="4100" b="1">
          <a:solidFill>
            <a:schemeClr val="tx1"/>
          </a:solidFill>
          <a:latin typeface="Lucida Sans"/>
        </a:defRPr>
      </a:lvl9pPr>
    </p:titleStyle>
    <p:bodyStyle>
      <a:lvl1pPr marL="547688" indent="-411163" algn="l" rtl="0" eaLnBrk="0" fontAlgn="base" hangingPunct="0">
        <a:spcBef>
          <a:spcPct val="20000"/>
        </a:spcBef>
        <a:spcAft>
          <a:spcPct val="0"/>
        </a:spcAft>
        <a:buClr>
          <a:srgbClr val="F9F9F9"/>
        </a:buClr>
        <a:buSzPct val="65000"/>
        <a:buFont typeface="Wingdings 2" pitchFamily="18" charset="2"/>
        <a:buChar char=""/>
        <a:defRPr sz="2800" kern="1200">
          <a:solidFill>
            <a:schemeClr val="tx1"/>
          </a:solidFill>
          <a:latin typeface="+mn-lt"/>
          <a:ea typeface="+mn-ea"/>
          <a:cs typeface="+mn-cs"/>
        </a:defRPr>
      </a:lvl1pPr>
      <a:lvl2pPr marL="868363" indent="-282575" algn="l" rtl="0" eaLnBrk="0" fontAlgn="base" hangingPunct="0">
        <a:spcBef>
          <a:spcPct val="20000"/>
        </a:spcBef>
        <a:spcAft>
          <a:spcPct val="0"/>
        </a:spcAft>
        <a:buClr>
          <a:schemeClr val="tx1"/>
        </a:buClr>
        <a:buSzPct val="80000"/>
        <a:buFont typeface="Wingdings 2" pitchFamily="18" charset="2"/>
        <a:buChar char=""/>
        <a:defRPr sz="2400" kern="1200">
          <a:solidFill>
            <a:schemeClr val="tx1"/>
          </a:solidFill>
          <a:latin typeface="+mn-lt"/>
          <a:ea typeface="+mn-ea"/>
          <a:cs typeface="+mn-cs"/>
        </a:defRPr>
      </a:lvl2pPr>
      <a:lvl3pPr marL="1133475" indent="-228600" algn="l" rtl="0" eaLnBrk="0" fontAlgn="base" hangingPunct="0">
        <a:spcBef>
          <a:spcPct val="20000"/>
        </a:spcBef>
        <a:spcAft>
          <a:spcPct val="0"/>
        </a:spcAft>
        <a:buClr>
          <a:schemeClr val="tx1"/>
        </a:buClr>
        <a:buSzPct val="95000"/>
        <a:buFont typeface="Wingdings" pitchFamily="2" charset="2"/>
        <a:buChar char=""/>
        <a:defRPr sz="2200" kern="1200">
          <a:solidFill>
            <a:schemeClr val="tx1"/>
          </a:solidFill>
          <a:latin typeface="+mn-lt"/>
          <a:ea typeface="+mn-ea"/>
          <a:cs typeface="+mn-cs"/>
        </a:defRPr>
      </a:lvl3pPr>
      <a:lvl4pPr marL="1352550" indent="-182563" algn="l" rtl="0" eaLnBrk="0" fontAlgn="base" hangingPunct="0">
        <a:spcBef>
          <a:spcPct val="20000"/>
        </a:spcBef>
        <a:spcAft>
          <a:spcPct val="0"/>
        </a:spcAft>
        <a:buClr>
          <a:schemeClr val="tx1"/>
        </a:buClr>
        <a:buSzPct val="100000"/>
        <a:buFont typeface="Wingdings 3" pitchFamily="18" charset="2"/>
        <a:buChar char=""/>
        <a:defRPr sz="2000" kern="1200">
          <a:solidFill>
            <a:schemeClr val="tx1"/>
          </a:solidFill>
          <a:latin typeface="+mn-lt"/>
          <a:ea typeface="+mn-ea"/>
          <a:cs typeface="+mn-cs"/>
        </a:defRPr>
      </a:lvl4pPr>
      <a:lvl5pPr marL="1544638" indent="-182563" algn="l" rtl="0" eaLnBrk="0" fontAlgn="base" hangingPunct="0">
        <a:spcBef>
          <a:spcPct val="20000"/>
        </a:spcBef>
        <a:spcAft>
          <a:spcPct val="0"/>
        </a:spcAft>
        <a:buClr>
          <a:schemeClr val="tx1"/>
        </a:buClr>
        <a:buFont typeface="Wingdings 2" pitchFamily="18" charset="2"/>
        <a:buChar char=""/>
        <a:defRPr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wav"/><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audio2.wav"/><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0.png"/><Relationship Id="rId2" Type="http://schemas.openxmlformats.org/officeDocument/2006/relationships/audio" Target="../media/audio3.wav"/><Relationship Id="rId1" Type="http://schemas.openxmlformats.org/officeDocument/2006/relationships/tags" Target="../tags/tag3.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audio4.wav"/><Relationship Id="rId1" Type="http://schemas.openxmlformats.org/officeDocument/2006/relationships/tags" Target="../tags/tag4.xml"/><Relationship Id="rId5" Type="http://schemas.openxmlformats.org/officeDocument/2006/relationships/image" Target="../media/image11.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5.wav"/><Relationship Id="rId1" Type="http://schemas.openxmlformats.org/officeDocument/2006/relationships/tags" Target="../tags/tag5.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6.wav"/><Relationship Id="rId1" Type="http://schemas.openxmlformats.org/officeDocument/2006/relationships/tags" Target="../tags/tag6.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audio7.wav"/><Relationship Id="rId1" Type="http://schemas.openxmlformats.org/officeDocument/2006/relationships/tags" Target="../tags/tag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8.wav"/><Relationship Id="rId1" Type="http://schemas.openxmlformats.org/officeDocument/2006/relationships/tags" Target="../tags/tag8.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audio9.wav"/><Relationship Id="rId1" Type="http://schemas.openxmlformats.org/officeDocument/2006/relationships/tags" Target="../tags/tag9.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6.jpeg"/><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0.wav"/><Relationship Id="rId1" Type="http://schemas.openxmlformats.org/officeDocument/2006/relationships/tags" Target="../tags/tag10.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4.png"/><Relationship Id="rId2" Type="http://schemas.openxmlformats.org/officeDocument/2006/relationships/audio" Target="../media/audio11.wav"/><Relationship Id="rId1" Type="http://schemas.openxmlformats.org/officeDocument/2006/relationships/tags" Target="../tags/tag1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8.png"/><Relationship Id="rId2" Type="http://schemas.openxmlformats.org/officeDocument/2006/relationships/audio" Target="../media/audio12.wav"/><Relationship Id="rId1" Type="http://schemas.openxmlformats.org/officeDocument/2006/relationships/tags" Target="../tags/tag1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2.png"/><Relationship Id="rId2" Type="http://schemas.openxmlformats.org/officeDocument/2006/relationships/audio" Target="../media/audio13.wav"/><Relationship Id="rId1" Type="http://schemas.openxmlformats.org/officeDocument/2006/relationships/tags" Target="../tags/tag1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6.png"/><Relationship Id="rId2" Type="http://schemas.openxmlformats.org/officeDocument/2006/relationships/audio" Target="../media/audio14.wav"/><Relationship Id="rId1" Type="http://schemas.openxmlformats.org/officeDocument/2006/relationships/tags" Target="../tags/tag14.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5.wav"/><Relationship Id="rId1" Type="http://schemas.openxmlformats.org/officeDocument/2006/relationships/tags" Target="../tags/tag15.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6.wav"/><Relationship Id="rId1" Type="http://schemas.openxmlformats.org/officeDocument/2006/relationships/tags" Target="../tags/tag16.xml"/><Relationship Id="rId5" Type="http://schemas.openxmlformats.org/officeDocument/2006/relationships/image" Target="../media/image40.png"/><Relationship Id="rId4" Type="http://schemas.openxmlformats.org/officeDocument/2006/relationships/image" Target="../media/image39.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7.wav"/><Relationship Id="rId1" Type="http://schemas.openxmlformats.org/officeDocument/2006/relationships/tags" Target="../tags/tag17.xml"/><Relationship Id="rId5" Type="http://schemas.openxmlformats.org/officeDocument/2006/relationships/image" Target="../media/image42.png"/><Relationship Id="rId4" Type="http://schemas.openxmlformats.org/officeDocument/2006/relationships/image" Target="../media/image41.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8.wav"/><Relationship Id="rId1" Type="http://schemas.openxmlformats.org/officeDocument/2006/relationships/tags" Target="../tags/tag18.xml"/><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9.wav"/><Relationship Id="rId1" Type="http://schemas.openxmlformats.org/officeDocument/2006/relationships/tags" Target="../tags/tag19.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0.wav"/><Relationship Id="rId1" Type="http://schemas.openxmlformats.org/officeDocument/2006/relationships/tags" Target="../tags/tag20.xml"/><Relationship Id="rId5" Type="http://schemas.openxmlformats.org/officeDocument/2006/relationships/image" Target="../media/image46.pn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1.wav"/><Relationship Id="rId1" Type="http://schemas.openxmlformats.org/officeDocument/2006/relationships/tags" Target="../tags/tag21.xml"/><Relationship Id="rId6" Type="http://schemas.openxmlformats.org/officeDocument/2006/relationships/image" Target="../media/image48.png"/><Relationship Id="rId5" Type="http://schemas.openxmlformats.org/officeDocument/2006/relationships/image" Target="../media/image47.jpeg"/><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2.wav"/><Relationship Id="rId1" Type="http://schemas.openxmlformats.org/officeDocument/2006/relationships/tags" Target="../tags/tag22.xml"/><Relationship Id="rId6" Type="http://schemas.openxmlformats.org/officeDocument/2006/relationships/image" Target="../media/image50.png"/><Relationship Id="rId5" Type="http://schemas.openxmlformats.org/officeDocument/2006/relationships/image" Target="../media/image7.jpeg"/><Relationship Id="rId4" Type="http://schemas.openxmlformats.org/officeDocument/2006/relationships/image" Target="../media/image49.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3.wav"/><Relationship Id="rId1" Type="http://schemas.openxmlformats.org/officeDocument/2006/relationships/tags" Target="../tags/tag23.xml"/><Relationship Id="rId5" Type="http://schemas.openxmlformats.org/officeDocument/2006/relationships/image" Target="../media/image52.png"/><Relationship Id="rId4" Type="http://schemas.openxmlformats.org/officeDocument/2006/relationships/image" Target="../media/image51.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audio24.wav"/><Relationship Id="rId1" Type="http://schemas.openxmlformats.org/officeDocument/2006/relationships/tags" Target="../tags/tag24.xml"/><Relationship Id="rId5" Type="http://schemas.openxmlformats.org/officeDocument/2006/relationships/image" Target="../media/image52.png"/><Relationship Id="rId4"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tile tx="0" ty="0" sx="100000" sy="100000" flip="none" algn="tl"/>
        </a:blipFill>
        <a:effectLst/>
      </p:bgPr>
    </p:bg>
    <p:spTree>
      <p:nvGrpSpPr>
        <p:cNvPr id="1" name=""/>
        <p:cNvGrpSpPr/>
        <p:nvPr/>
      </p:nvGrpSpPr>
      <p:grpSpPr>
        <a:xfrm>
          <a:off x="0" y="0"/>
          <a:ext cx="0" cy="0"/>
          <a:chOff x="0" y="0"/>
          <a:chExt cx="0" cy="0"/>
        </a:xfrm>
      </p:grpSpPr>
      <p:sp>
        <p:nvSpPr>
          <p:cNvPr id="7170" name="Title 1"/>
          <p:cNvSpPr>
            <a:spLocks noGrp="1"/>
          </p:cNvSpPr>
          <p:nvPr>
            <p:ph type="title"/>
          </p:nvPr>
        </p:nvSpPr>
        <p:spPr>
          <a:solidFill>
            <a:schemeClr val="tx2">
              <a:lumMod val="60000"/>
              <a:lumOff val="40000"/>
            </a:schemeClr>
          </a:solidFill>
        </p:spPr>
        <p:txBody>
          <a:bodyPr/>
          <a:lstStyle/>
          <a:p>
            <a:pPr eaLnBrk="1" fontAlgn="auto" hangingPunct="1">
              <a:spcAft>
                <a:spcPts val="0"/>
              </a:spcAft>
              <a:defRPr/>
            </a:pPr>
            <a:r>
              <a:rPr lang="en-US" dirty="0" smtClean="0"/>
              <a:t>KUNA SAHU </a:t>
            </a:r>
            <a:br>
              <a:rPr lang="en-US" dirty="0" smtClean="0"/>
            </a:br>
            <a:r>
              <a:rPr lang="en-US" sz="1400" dirty="0" smtClean="0">
                <a:solidFill>
                  <a:srgbClr val="66FFFF"/>
                </a:solidFill>
              </a:rPr>
              <a:t>(The group Leader)(Mob-</a:t>
            </a:r>
            <a:r>
              <a:rPr lang="en-US" sz="1600" dirty="0" smtClean="0">
                <a:solidFill>
                  <a:srgbClr val="FF0000"/>
                </a:solidFill>
              </a:rPr>
              <a:t>8652869281</a:t>
            </a:r>
            <a:r>
              <a:rPr lang="en-US" sz="1400" dirty="0" smtClean="0">
                <a:solidFill>
                  <a:srgbClr val="66FFFF"/>
                </a:solidFill>
              </a:rPr>
              <a:t>)</a:t>
            </a:r>
            <a:endParaRPr lang="en-US" dirty="0" smtClean="0">
              <a:solidFill>
                <a:srgbClr val="66FFFF"/>
              </a:solidFill>
            </a:endParaRPr>
          </a:p>
        </p:txBody>
      </p:sp>
      <p:sp>
        <p:nvSpPr>
          <p:cNvPr id="7171" name="Content Placeholder 2"/>
          <p:cNvSpPr>
            <a:spLocks noGrp="1"/>
          </p:cNvSpPr>
          <p:nvPr>
            <p:ph idx="1"/>
          </p:nvPr>
        </p:nvSpPr>
        <p:spPr>
          <a:xfrm>
            <a:off x="457200" y="1600200"/>
            <a:ext cx="3581400" cy="2590800"/>
          </a:xfrm>
          <a:solidFill>
            <a:schemeClr val="accent3">
              <a:lumMod val="75000"/>
            </a:schemeClr>
          </a:solidFill>
        </p:spPr>
        <p:txBody>
          <a:bodyPr>
            <a:normAutofit/>
          </a:bodyPr>
          <a:lstStyle/>
          <a:p>
            <a:pPr marL="548640" indent="-411480" algn="ctr" eaLnBrk="1" fontAlgn="auto" hangingPunct="1">
              <a:spcAft>
                <a:spcPts val="0"/>
              </a:spcAft>
              <a:buClr>
                <a:schemeClr val="tx1">
                  <a:shade val="95000"/>
                </a:schemeClr>
              </a:buClr>
              <a:buFont typeface="Wingdings 2"/>
              <a:buNone/>
              <a:defRPr/>
            </a:pPr>
            <a:r>
              <a:rPr lang="en-US" b="1" i="1" dirty="0" smtClean="0">
                <a:solidFill>
                  <a:schemeClr val="accent6">
                    <a:lumMod val="60000"/>
                    <a:lumOff val="40000"/>
                  </a:schemeClr>
                </a:solidFill>
              </a:rPr>
              <a:t>Mr. Kuna k. </a:t>
            </a:r>
            <a:r>
              <a:rPr lang="en-US" b="1" i="1" dirty="0" err="1" smtClean="0">
                <a:solidFill>
                  <a:schemeClr val="accent6">
                    <a:lumMod val="60000"/>
                    <a:lumOff val="40000"/>
                  </a:schemeClr>
                </a:solidFill>
              </a:rPr>
              <a:t>Sahu</a:t>
            </a:r>
            <a:endParaRPr lang="en-US" b="1" i="1" dirty="0" smtClean="0">
              <a:solidFill>
                <a:schemeClr val="accent6">
                  <a:lumMod val="60000"/>
                  <a:lumOff val="40000"/>
                </a:schemeClr>
              </a:solidFill>
            </a:endParaRPr>
          </a:p>
          <a:p>
            <a:pPr marL="548640" indent="-411480" algn="ctr" eaLnBrk="1" fontAlgn="auto" hangingPunct="1">
              <a:spcAft>
                <a:spcPts val="0"/>
              </a:spcAft>
              <a:buClr>
                <a:schemeClr val="tx1">
                  <a:shade val="95000"/>
                </a:schemeClr>
              </a:buClr>
              <a:buFont typeface="Wingdings 2"/>
              <a:buNone/>
              <a:defRPr/>
            </a:pPr>
            <a:r>
              <a:rPr lang="en-US" b="1" i="1" dirty="0" smtClean="0">
                <a:solidFill>
                  <a:schemeClr val="accent6">
                    <a:lumMod val="60000"/>
                    <a:lumOff val="40000"/>
                  </a:schemeClr>
                </a:solidFill>
              </a:rPr>
              <a:t>Reg. No. </a:t>
            </a:r>
          </a:p>
          <a:p>
            <a:pPr marL="548640" indent="-411480" algn="ctr" eaLnBrk="1" fontAlgn="auto" hangingPunct="1">
              <a:spcAft>
                <a:spcPts val="0"/>
              </a:spcAft>
              <a:buClr>
                <a:schemeClr val="tx1">
                  <a:shade val="95000"/>
                </a:schemeClr>
              </a:buClr>
              <a:buFont typeface="Wingdings 2"/>
              <a:buNone/>
              <a:defRPr/>
            </a:pPr>
            <a:r>
              <a:rPr lang="en-US" b="1" i="1" dirty="0" smtClean="0">
                <a:solidFill>
                  <a:schemeClr val="accent6">
                    <a:lumMod val="60000"/>
                    <a:lumOff val="40000"/>
                  </a:schemeClr>
                </a:solidFill>
              </a:rPr>
              <a:t>WRO-________</a:t>
            </a:r>
            <a:endParaRPr lang="en-US" b="1" i="1" dirty="0" smtClean="0">
              <a:solidFill>
                <a:schemeClr val="accent6">
                  <a:lumMod val="60000"/>
                  <a:lumOff val="40000"/>
                </a:schemeClr>
              </a:solidFill>
            </a:endParaRPr>
          </a:p>
          <a:p>
            <a:pPr marL="548640" indent="-411480" algn="ctr" eaLnBrk="1" fontAlgn="auto" hangingPunct="1">
              <a:spcAft>
                <a:spcPts val="0"/>
              </a:spcAft>
              <a:buClr>
                <a:schemeClr val="tx1">
                  <a:shade val="95000"/>
                </a:schemeClr>
              </a:buClr>
              <a:buFont typeface="Wingdings 2"/>
              <a:buNone/>
              <a:defRPr/>
            </a:pPr>
            <a:r>
              <a:rPr lang="en-US" b="1" i="1" dirty="0" smtClean="0">
                <a:solidFill>
                  <a:schemeClr val="accent6">
                    <a:lumMod val="60000"/>
                    <a:lumOff val="40000"/>
                  </a:schemeClr>
                </a:solidFill>
              </a:rPr>
              <a:t>ICAI-</a:t>
            </a:r>
            <a:r>
              <a:rPr lang="en-US" b="1" i="1" dirty="0" err="1" smtClean="0">
                <a:solidFill>
                  <a:schemeClr val="accent6">
                    <a:lumMod val="60000"/>
                    <a:lumOff val="40000"/>
                  </a:schemeClr>
                </a:solidFill>
              </a:rPr>
              <a:t>Kandivali</a:t>
            </a:r>
            <a:r>
              <a:rPr lang="en-US" b="1" i="1" dirty="0" smtClean="0">
                <a:solidFill>
                  <a:schemeClr val="accent6">
                    <a:lumMod val="60000"/>
                    <a:lumOff val="40000"/>
                  </a:schemeClr>
                </a:solidFill>
              </a:rPr>
              <a:t> Center</a:t>
            </a:r>
          </a:p>
        </p:txBody>
      </p:sp>
      <p:sp>
        <p:nvSpPr>
          <p:cNvPr id="4" name="Content Placeholder 2"/>
          <p:cNvSpPr txBox="1">
            <a:spLocks/>
          </p:cNvSpPr>
          <p:nvPr/>
        </p:nvSpPr>
        <p:spPr bwMode="auto">
          <a:xfrm>
            <a:off x="5029200" y="1600200"/>
            <a:ext cx="3581400" cy="2590800"/>
          </a:xfrm>
          <a:prstGeom prst="rect">
            <a:avLst/>
          </a:prstGeom>
          <a:solidFill>
            <a:schemeClr val="accent3">
              <a:lumMod val="75000"/>
            </a:schemeClr>
          </a:solidFill>
          <a:ln w="9525">
            <a:noFill/>
            <a:miter lim="800000"/>
            <a:headEnd/>
            <a:tailEnd/>
          </a:ln>
        </p:spPr>
        <p:txBody>
          <a:bodyPr/>
          <a:lstStyle/>
          <a:p>
            <a:pPr marL="342900" indent="-342900" algn="ctr" eaLnBrk="0" hangingPunct="0">
              <a:spcBef>
                <a:spcPct val="20000"/>
              </a:spcBef>
              <a:buFont typeface="Arial" charset="0"/>
              <a:buNone/>
              <a:defRPr/>
            </a:pPr>
            <a:r>
              <a:rPr lang="en-US" sz="2800" b="1" i="1" dirty="0">
                <a:solidFill>
                  <a:schemeClr val="accent6">
                    <a:lumMod val="60000"/>
                    <a:lumOff val="40000"/>
                  </a:schemeClr>
                </a:solidFill>
                <a:latin typeface="+mn-lt"/>
              </a:rPr>
              <a:t>Mr. </a:t>
            </a:r>
            <a:r>
              <a:rPr lang="en-US" sz="2800" b="1" i="1" dirty="0" err="1">
                <a:solidFill>
                  <a:schemeClr val="accent6">
                    <a:lumMod val="60000"/>
                    <a:lumOff val="40000"/>
                  </a:schemeClr>
                </a:solidFill>
                <a:latin typeface="+mn-lt"/>
              </a:rPr>
              <a:t>Pravin</a:t>
            </a:r>
            <a:r>
              <a:rPr lang="en-US" sz="2800" b="1" i="1" dirty="0">
                <a:solidFill>
                  <a:schemeClr val="accent6">
                    <a:lumMod val="60000"/>
                    <a:lumOff val="40000"/>
                  </a:schemeClr>
                </a:solidFill>
                <a:latin typeface="+mn-lt"/>
              </a:rPr>
              <a:t> P. </a:t>
            </a:r>
            <a:r>
              <a:rPr lang="en-US" sz="2800" b="1" i="1" dirty="0" err="1">
                <a:solidFill>
                  <a:schemeClr val="accent6">
                    <a:lumMod val="60000"/>
                    <a:lumOff val="40000"/>
                  </a:schemeClr>
                </a:solidFill>
                <a:latin typeface="+mn-lt"/>
              </a:rPr>
              <a:t>Rane</a:t>
            </a:r>
            <a:endParaRPr lang="en-US" sz="2800" b="1" i="1" dirty="0">
              <a:solidFill>
                <a:schemeClr val="accent6">
                  <a:lumMod val="60000"/>
                  <a:lumOff val="40000"/>
                </a:schemeClr>
              </a:solidFill>
              <a:latin typeface="+mn-lt"/>
            </a:endParaRPr>
          </a:p>
          <a:p>
            <a:pPr marL="342900" indent="-342900" algn="ctr" eaLnBrk="0" hangingPunct="0">
              <a:spcBef>
                <a:spcPct val="20000"/>
              </a:spcBef>
              <a:buFont typeface="Arial" charset="0"/>
              <a:buNone/>
              <a:defRPr/>
            </a:pPr>
            <a:r>
              <a:rPr lang="en-US" sz="2800" b="1" i="1" dirty="0">
                <a:solidFill>
                  <a:schemeClr val="accent6">
                    <a:lumMod val="60000"/>
                    <a:lumOff val="40000"/>
                  </a:schemeClr>
                </a:solidFill>
                <a:latin typeface="+mn-lt"/>
              </a:rPr>
              <a:t>Reg. No. </a:t>
            </a:r>
          </a:p>
          <a:p>
            <a:pPr marL="342900" indent="-342900" algn="ctr" eaLnBrk="0" hangingPunct="0">
              <a:spcBef>
                <a:spcPct val="20000"/>
              </a:spcBef>
              <a:buFont typeface="Arial" charset="0"/>
              <a:buNone/>
              <a:defRPr/>
            </a:pPr>
            <a:r>
              <a:rPr lang="en-US" sz="2800" b="1" i="1" dirty="0" smtClean="0">
                <a:solidFill>
                  <a:schemeClr val="accent6">
                    <a:lumMod val="60000"/>
                    <a:lumOff val="40000"/>
                  </a:schemeClr>
                </a:solidFill>
                <a:latin typeface="+mn-lt"/>
              </a:rPr>
              <a:t>WRO-________</a:t>
            </a:r>
            <a:endParaRPr lang="en-US" sz="2800" b="1" i="1" dirty="0">
              <a:solidFill>
                <a:schemeClr val="accent6">
                  <a:lumMod val="60000"/>
                  <a:lumOff val="40000"/>
                </a:schemeClr>
              </a:solidFill>
              <a:latin typeface="+mn-lt"/>
            </a:endParaRPr>
          </a:p>
          <a:p>
            <a:pPr marL="342900" indent="-342900" algn="ctr" eaLnBrk="0" hangingPunct="0">
              <a:spcBef>
                <a:spcPct val="20000"/>
              </a:spcBef>
              <a:buFont typeface="Arial" charset="0"/>
              <a:buNone/>
              <a:defRPr/>
            </a:pPr>
            <a:r>
              <a:rPr lang="en-US" sz="2800" b="1" i="1" dirty="0">
                <a:solidFill>
                  <a:schemeClr val="accent6">
                    <a:lumMod val="60000"/>
                    <a:lumOff val="40000"/>
                  </a:schemeClr>
                </a:solidFill>
                <a:latin typeface="+mn-lt"/>
              </a:rPr>
              <a:t>ICAI-</a:t>
            </a:r>
            <a:r>
              <a:rPr lang="en-US" sz="2800" b="1" i="1" dirty="0" err="1">
                <a:solidFill>
                  <a:schemeClr val="accent6">
                    <a:lumMod val="60000"/>
                    <a:lumOff val="40000"/>
                  </a:schemeClr>
                </a:solidFill>
                <a:latin typeface="+mn-lt"/>
              </a:rPr>
              <a:t>Kandivali</a:t>
            </a:r>
            <a:r>
              <a:rPr lang="en-US" sz="2800" b="1" i="1" dirty="0">
                <a:solidFill>
                  <a:schemeClr val="accent6">
                    <a:lumMod val="60000"/>
                    <a:lumOff val="40000"/>
                  </a:schemeClr>
                </a:solidFill>
                <a:latin typeface="+mn-lt"/>
              </a:rPr>
              <a:t> Center</a:t>
            </a:r>
          </a:p>
        </p:txBody>
      </p:sp>
      <p:sp>
        <p:nvSpPr>
          <p:cNvPr id="3077" name="TextBox 5"/>
          <p:cNvSpPr txBox="1">
            <a:spLocks noChangeArrowheads="1"/>
          </p:cNvSpPr>
          <p:nvPr/>
        </p:nvSpPr>
        <p:spPr bwMode="auto">
          <a:xfrm>
            <a:off x="1295400" y="4800600"/>
            <a:ext cx="6629400" cy="369888"/>
          </a:xfrm>
          <a:prstGeom prst="rect">
            <a:avLst/>
          </a:prstGeom>
          <a:solidFill>
            <a:srgbClr val="CC3399"/>
          </a:solidFill>
          <a:ln w="9525">
            <a:noFill/>
            <a:miter lim="800000"/>
            <a:headEnd/>
            <a:tailEnd/>
          </a:ln>
        </p:spPr>
        <p:txBody>
          <a:bodyPr>
            <a:spAutoFit/>
          </a:bodyPr>
          <a:lstStyle/>
          <a:p>
            <a:pPr algn="ctr"/>
            <a:r>
              <a:rPr lang="en-US" dirty="0"/>
              <a:t>BATCH TIME: 8.00 a.m. – 12.00 </a:t>
            </a:r>
          </a:p>
        </p:txBody>
      </p:sp>
      <p:sp>
        <p:nvSpPr>
          <p:cNvPr id="3078" name="TextBox 6"/>
          <p:cNvSpPr txBox="1">
            <a:spLocks noChangeArrowheads="1"/>
          </p:cNvSpPr>
          <p:nvPr/>
        </p:nvSpPr>
        <p:spPr bwMode="auto">
          <a:xfrm>
            <a:off x="1219200" y="5334000"/>
            <a:ext cx="6781800" cy="369888"/>
          </a:xfrm>
          <a:prstGeom prst="rect">
            <a:avLst/>
          </a:prstGeom>
          <a:solidFill>
            <a:schemeClr val="tx2"/>
          </a:solidFill>
          <a:ln w="9525">
            <a:solidFill>
              <a:srgbClr val="FFFF00"/>
            </a:solidFill>
            <a:miter lim="800000"/>
            <a:headEnd/>
            <a:tailEnd/>
          </a:ln>
        </p:spPr>
        <p:txBody>
          <a:bodyPr>
            <a:spAutoFit/>
          </a:bodyPr>
          <a:lstStyle/>
          <a:p>
            <a:pPr algn="ctr"/>
            <a:r>
              <a:rPr lang="en-US">
                <a:solidFill>
                  <a:srgbClr val="9966FF"/>
                </a:solidFill>
              </a:rPr>
              <a:t>BATCH STARTED FROM 17 DEC.2012</a:t>
            </a:r>
          </a:p>
        </p:txBody>
      </p:sp>
      <p:pic>
        <p:nvPicPr>
          <p:cNvPr id="8" name="~PP3880.WAV">
            <a:hlinkClick r:id="" action="ppaction://media"/>
          </p:cNvPr>
          <p:cNvPicPr>
            <a:picLocks noRot="1" noChangeAspect="1"/>
          </p:cNvPicPr>
          <p:nvPr>
            <a:wavAudioFile r:embed="rId2" name="~PP3880.WAV"/>
          </p:nvPr>
        </p:nvPicPr>
        <p:blipFill>
          <a:blip r:embed="rId5"/>
          <a:stretch>
            <a:fillRect/>
          </a:stretch>
        </p:blipFill>
        <p:spPr>
          <a:xfrm>
            <a:off x="8696325" y="6410325"/>
            <a:ext cx="304800" cy="304800"/>
          </a:xfrm>
          <a:prstGeom prst="rect">
            <a:avLst/>
          </a:prstGeom>
        </p:spPr>
      </p:pic>
    </p:spTree>
    <p:custDataLst>
      <p:tags r:id="rId1"/>
    </p:custDataLst>
  </p:cSld>
  <p:clrMapOvr>
    <a:masterClrMapping/>
  </p:clrMapOvr>
  <p:transition advTm="1846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7170"/>
                                        </p:tgtEl>
                                        <p:attrNameLst>
                                          <p:attrName>style.visibility</p:attrName>
                                        </p:attrNameLst>
                                      </p:cBhvr>
                                      <p:to>
                                        <p:strVal val="visible"/>
                                      </p:to>
                                    </p:set>
                                    <p:animEffect transition="in" filter="box(in)">
                                      <p:cBhvr>
                                        <p:cTn id="11" dur="500"/>
                                        <p:tgtEl>
                                          <p:spTgt spid="7170"/>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mph" presetSubtype="0" fill="hold" nodeType="clickEffect">
                                  <p:stCondLst>
                                    <p:cond delay="0"/>
                                  </p:stCondLst>
                                  <p:childTnLst>
                                    <p:animRot by="21600000">
                                      <p:cBhvr>
                                        <p:cTn id="15" dur="2000" fill="hold"/>
                                        <p:tgtEl>
                                          <p:spTgt spid="717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7171">
                                            <p:bg/>
                                          </p:spTgt>
                                        </p:tgtEl>
                                        <p:attrNameLst>
                                          <p:attrName>style.visibility</p:attrName>
                                        </p:attrNameLst>
                                      </p:cBhvr>
                                      <p:to>
                                        <p:strVal val="visible"/>
                                      </p:to>
                                    </p:set>
                                    <p:anim calcmode="lin" valueType="num">
                                      <p:cBhvr additive="base">
                                        <p:cTn id="26" dur="500" fill="hold"/>
                                        <p:tgtEl>
                                          <p:spTgt spid="7171">
                                            <p:bg/>
                                          </p:spTgt>
                                        </p:tgtEl>
                                        <p:attrNameLst>
                                          <p:attrName>ppt_x</p:attrName>
                                        </p:attrNameLst>
                                      </p:cBhvr>
                                      <p:tavLst>
                                        <p:tav tm="0">
                                          <p:val>
                                            <p:strVal val="#ppt_x"/>
                                          </p:val>
                                        </p:tav>
                                        <p:tav tm="100000">
                                          <p:val>
                                            <p:strVal val="#ppt_x"/>
                                          </p:val>
                                        </p:tav>
                                      </p:tavLst>
                                    </p:anim>
                                    <p:anim calcmode="lin" valueType="num">
                                      <p:cBhvr additive="base">
                                        <p:cTn id="27" dur="500" fill="hold"/>
                                        <p:tgtEl>
                                          <p:spTgt spid="7171">
                                            <p:bg/>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171">
                                            <p:txEl>
                                              <p:pRg st="0" end="0"/>
                                            </p:txEl>
                                          </p:spTgt>
                                        </p:tgtEl>
                                        <p:attrNameLst>
                                          <p:attrName>style.visibility</p:attrName>
                                        </p:attrNameLst>
                                      </p:cBhvr>
                                      <p:to>
                                        <p:strVal val="visible"/>
                                      </p:to>
                                    </p:set>
                                    <p:anim calcmode="lin" valueType="num">
                                      <p:cBhvr additive="base">
                                        <p:cTn id="32" dur="500" fill="hold"/>
                                        <p:tgtEl>
                                          <p:spTgt spid="7171">
                                            <p:txEl>
                                              <p:pRg st="0" end="0"/>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71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171">
                                            <p:txEl>
                                              <p:pRg st="1" end="1"/>
                                            </p:txEl>
                                          </p:spTgt>
                                        </p:tgtEl>
                                        <p:attrNameLst>
                                          <p:attrName>style.visibility</p:attrName>
                                        </p:attrNameLst>
                                      </p:cBhvr>
                                      <p:to>
                                        <p:strVal val="visible"/>
                                      </p:to>
                                    </p:set>
                                    <p:anim calcmode="lin" valueType="num">
                                      <p:cBhvr additive="base">
                                        <p:cTn id="38" dur="500" fill="hold"/>
                                        <p:tgtEl>
                                          <p:spTgt spid="7171">
                                            <p:txEl>
                                              <p:pRg st="1" end="1"/>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71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7171">
                                            <p:txEl>
                                              <p:pRg st="2" end="2"/>
                                            </p:txEl>
                                          </p:spTgt>
                                        </p:tgtEl>
                                        <p:attrNameLst>
                                          <p:attrName>style.visibility</p:attrName>
                                        </p:attrNameLst>
                                      </p:cBhvr>
                                      <p:to>
                                        <p:strVal val="visible"/>
                                      </p:to>
                                    </p:set>
                                    <p:anim calcmode="lin" valueType="num">
                                      <p:cBhvr additive="base">
                                        <p:cTn id="44" dur="500" fill="hold"/>
                                        <p:tgtEl>
                                          <p:spTgt spid="7171">
                                            <p:txEl>
                                              <p:pRg st="2" end="2"/>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71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7171">
                                            <p:txEl>
                                              <p:pRg st="3" end="3"/>
                                            </p:txEl>
                                          </p:spTgt>
                                        </p:tgtEl>
                                        <p:attrNameLst>
                                          <p:attrName>style.visibility</p:attrName>
                                        </p:attrNameLst>
                                      </p:cBhvr>
                                      <p:to>
                                        <p:strVal val="visible"/>
                                      </p:to>
                                    </p:set>
                                    <p:anim calcmode="lin" valueType="num">
                                      <p:cBhvr additive="base">
                                        <p:cTn id="50" dur="500" fill="hold"/>
                                        <p:tgtEl>
                                          <p:spTgt spid="7171">
                                            <p:txEl>
                                              <p:pRg st="3" end="3"/>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71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6" presetClass="emph" presetSubtype="0" fill="hold" grpId="0" nodeType="clickEffect">
                                  <p:stCondLst>
                                    <p:cond delay="0"/>
                                  </p:stCondLst>
                                  <p:childTnLst>
                                    <p:animScale>
                                      <p:cBhvr>
                                        <p:cTn id="55" dur="2000" fill="hold"/>
                                        <p:tgtEl>
                                          <p:spTgt spid="3077"/>
                                        </p:tgtEl>
                                      </p:cBhvr>
                                      <p:by x="150000" y="150000"/>
                                    </p:animScale>
                                  </p:childTnLst>
                                </p:cTn>
                              </p:par>
                            </p:childTnLst>
                          </p:cTn>
                        </p:par>
                      </p:childTnLst>
                    </p:cTn>
                  </p:par>
                  <p:par>
                    <p:cTn id="56" fill="hold">
                      <p:stCondLst>
                        <p:cond delay="indefinite"/>
                      </p:stCondLst>
                      <p:childTnLst>
                        <p:par>
                          <p:cTn id="57" fill="hold">
                            <p:stCondLst>
                              <p:cond delay="0"/>
                            </p:stCondLst>
                            <p:childTnLst>
                              <p:par>
                                <p:cTn id="58" presetID="6" presetClass="emph" presetSubtype="0" fill="hold" grpId="0" nodeType="clickEffect">
                                  <p:stCondLst>
                                    <p:cond delay="0"/>
                                  </p:stCondLst>
                                  <p:childTnLst>
                                    <p:animScale>
                                      <p:cBhvr>
                                        <p:cTn id="59" dur="2000" fill="hold"/>
                                        <p:tgtEl>
                                          <p:spTgt spid="307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60" fill="hold" display="0">
                  <p:stCondLst>
                    <p:cond delay="indefinite"/>
                  </p:stCondLst>
                  <p:endCondLst>
                    <p:cond evt="onPrev" delay="0">
                      <p:tgtEl>
                        <p:sldTgt/>
                      </p:tgtEl>
                    </p:cond>
                    <p:cond evt="onStopAudio" delay="0">
                      <p:tgtEl>
                        <p:sldTgt/>
                      </p:tgtEl>
                    </p:cond>
                  </p:endCondLst>
                </p:cTn>
                <p:tgtEl>
                  <p:spTgt spid="8"/>
                </p:tgtEl>
              </p:cMediaNode>
            </p:audio>
          </p:childTnLst>
        </p:cTn>
      </p:par>
    </p:tnLst>
    <p:bldLst>
      <p:bldP spid="7171" grpId="0" build="p" animBg="1"/>
      <p:bldP spid="4" grpId="0" animBg="1"/>
      <p:bldP spid="3077" grpId="0" animBg="1"/>
      <p:bldP spid="30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4">
            <a:duotone>
              <a:prstClr val="black"/>
              <a:schemeClr val="accent4">
                <a:tint val="45000"/>
                <a:satMod val="400000"/>
              </a:schemeClr>
            </a:duotone>
          </a:blip>
          <a:tile tx="0" ty="0" sx="100000" sy="100000" flip="none" algn="tl"/>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422275" y="1371600"/>
            <a:ext cx="8229600" cy="1828800"/>
          </a:xfrm>
        </p:spPr>
        <p:txBody>
          <a:bodyPr/>
          <a:lstStyle/>
          <a:p>
            <a:pPr eaLnBrk="1" fontAlgn="auto" hangingPunct="1">
              <a:spcAft>
                <a:spcPts val="0"/>
              </a:spcAft>
              <a:defRPr/>
            </a:pPr>
            <a:endParaRPr lang="en-US" smtClean="0"/>
          </a:p>
        </p:txBody>
      </p:sp>
      <p:sp>
        <p:nvSpPr>
          <p:cNvPr id="3075" name="Rectangle 3"/>
          <p:cNvSpPr>
            <a:spLocks noGrp="1" noChangeArrowheads="1"/>
          </p:cNvSpPr>
          <p:nvPr>
            <p:ph type="subTitle" idx="1"/>
          </p:nvPr>
        </p:nvSpPr>
        <p:spPr>
          <a:xfrm>
            <a:off x="1371600" y="3332163"/>
            <a:ext cx="6400800" cy="1752600"/>
          </a:xfrm>
        </p:spPr>
        <p:txBody>
          <a:bodyPr/>
          <a:lstStyle/>
          <a:p>
            <a:pPr eaLnBrk="1" hangingPunct="1">
              <a:buFont typeface="Arial" pitchFamily="34" charset="0"/>
              <a:buNone/>
            </a:pPr>
            <a:endParaRPr lang="en-US" smtClean="0"/>
          </a:p>
        </p:txBody>
      </p:sp>
      <p:pic>
        <p:nvPicPr>
          <p:cNvPr id="3076" name="Picture 11" descr="digital-signature"/>
          <p:cNvPicPr>
            <a:picLocks noChangeAspect="1" noChangeArrowheads="1"/>
          </p:cNvPicPr>
          <p:nvPr/>
        </p:nvPicPr>
        <p:blipFill>
          <a:blip r:embed="rId5"/>
          <a:srcRect/>
          <a:stretch>
            <a:fillRect/>
          </a:stretch>
        </p:blipFill>
        <p:spPr bwMode="auto">
          <a:xfrm>
            <a:off x="533400" y="0"/>
            <a:ext cx="9144000" cy="6858000"/>
          </a:xfrm>
          <a:prstGeom prst="rect">
            <a:avLst/>
          </a:prstGeom>
          <a:noFill/>
          <a:ln w="9525">
            <a:noFill/>
            <a:miter lim="800000"/>
            <a:headEnd/>
            <a:tailEnd/>
          </a:ln>
        </p:spPr>
      </p:pic>
      <p:sp>
        <p:nvSpPr>
          <p:cNvPr id="44044" name="Rectangle 12"/>
          <p:cNvSpPr>
            <a:spLocks noChangeArrowheads="1"/>
          </p:cNvSpPr>
          <p:nvPr/>
        </p:nvSpPr>
        <p:spPr bwMode="auto">
          <a:xfrm>
            <a:off x="1447800" y="3962400"/>
            <a:ext cx="6781800" cy="2133600"/>
          </a:xfrm>
          <a:prstGeom prst="rect">
            <a:avLst/>
          </a:prstGeom>
          <a:noFill/>
          <a:ln w="9525">
            <a:noFill/>
            <a:miter lim="800000"/>
            <a:headEnd/>
            <a:tailEnd/>
          </a:ln>
        </p:spPr>
        <p:txBody>
          <a:bodyPr anchor="b"/>
          <a:lstStyle/>
          <a:p>
            <a:r>
              <a:rPr lang="en-US" sz="5000" b="1">
                <a:latin typeface="Comic Sans MS" pitchFamily="66" charset="0"/>
              </a:rPr>
              <a:t>PROCESS TO OBTAIN DIGITAL SIGNATURE</a:t>
            </a:r>
          </a:p>
        </p:txBody>
      </p:sp>
      <p:sp>
        <p:nvSpPr>
          <p:cNvPr id="3078" name="Rectangle 13"/>
          <p:cNvSpPr>
            <a:spLocks noChangeArrowheads="1"/>
          </p:cNvSpPr>
          <p:nvPr/>
        </p:nvSpPr>
        <p:spPr bwMode="auto">
          <a:xfrm>
            <a:off x="609600" y="5105400"/>
            <a:ext cx="6248400" cy="1522413"/>
          </a:xfrm>
          <a:prstGeom prst="rect">
            <a:avLst/>
          </a:prstGeom>
          <a:noFill/>
          <a:ln w="9525">
            <a:noFill/>
            <a:miter lim="800000"/>
            <a:headEnd/>
            <a:tailEnd/>
          </a:ln>
        </p:spPr>
        <p:txBody>
          <a:bodyPr/>
          <a:lstStyle/>
          <a:p>
            <a:pPr>
              <a:lnSpc>
                <a:spcPct val="90000"/>
              </a:lnSpc>
              <a:spcBef>
                <a:spcPct val="20000"/>
              </a:spcBef>
              <a:buClr>
                <a:schemeClr val="tx2"/>
              </a:buClr>
              <a:buSzPct val="70000"/>
              <a:buFont typeface="Wingdings" pitchFamily="2" charset="2"/>
              <a:buNone/>
            </a:pPr>
            <a:endParaRPr lang="en-US" sz="3000" b="1">
              <a:latin typeface="Copperplate Gothic Bold" pitchFamily="34" charset="0"/>
            </a:endParaRPr>
          </a:p>
          <a:p>
            <a:pPr>
              <a:lnSpc>
                <a:spcPct val="90000"/>
              </a:lnSpc>
              <a:spcBef>
                <a:spcPct val="20000"/>
              </a:spcBef>
              <a:buClr>
                <a:schemeClr val="tx2"/>
              </a:buClr>
              <a:buSzPct val="70000"/>
              <a:buFont typeface="Wingdings" pitchFamily="2" charset="2"/>
              <a:buNone/>
            </a:pPr>
            <a:endParaRPr lang="en-US" sz="3000" b="1">
              <a:latin typeface="Copperplate Gothic Bold" pitchFamily="34" charset="0"/>
            </a:endParaRPr>
          </a:p>
        </p:txBody>
      </p:sp>
      <p:pic>
        <p:nvPicPr>
          <p:cNvPr id="8" name="~PP3316.WAV">
            <a:hlinkClick r:id="" action="ppaction://media"/>
          </p:cNvPr>
          <p:cNvPicPr>
            <a:picLocks noRot="1" noChangeAspect="1"/>
          </p:cNvPicPr>
          <p:nvPr>
            <a:wavAudioFile r:embed="rId2" name="~PP3316.WAV"/>
          </p:nvPr>
        </p:nvPicPr>
        <p:blipFill>
          <a:blip r:embed="rId6"/>
          <a:stretch>
            <a:fillRect/>
          </a:stretch>
        </p:blipFill>
        <p:spPr>
          <a:xfrm>
            <a:off x="8696325" y="6410325"/>
            <a:ext cx="304800" cy="304800"/>
          </a:xfrm>
          <a:prstGeom prst="rect">
            <a:avLst/>
          </a:prstGeom>
        </p:spPr>
      </p:pic>
    </p:spTree>
    <p:custDataLst>
      <p:tags r:id="rId1"/>
    </p:custDataLst>
  </p:cSld>
  <p:clrMapOvr>
    <a:masterClrMapping/>
  </p:clrMapOvr>
  <p:transition advTm="3414">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grpId="0" nodeType="clickEffect">
                                  <p:stCondLst>
                                    <p:cond delay="0"/>
                                  </p:stCondLst>
                                  <p:childTnLst>
                                    <p:animMotion origin="layout" path="M 0 0 C -0.00434 -0.00301 -0.00868 -0.00579 -0.01302 -0.0088 C -0.01545 -0.01042 -0.0158 -0.01482 -0.01771 -0.01737 C -0.0191 -0.01922 -0.02101 -0.02014 -0.02257 -0.02153 C -0.02622 -0.03125 -0.03004 -0.03357 -0.03559 -0.04098 C -0.03663 -0.04375 -0.03698 -0.04723 -0.03872 -0.04954 C -0.04045 -0.05186 -0.04358 -0.05139 -0.04514 -0.05394 C -0.04809 -0.05903 -0.04913 -0.06575 -0.05174 -0.07107 C -0.05382 -0.07547 -0.05816 -0.08403 -0.05816 -0.08403 C -0.06216 -0.10047 -0.0566 -0.11899 -0.05486 -0.13565 C -0.05139 -0.16737 -0.04844 -0.19792 -0.04028 -0.22801 C -0.03663 -0.24167 -0.02431 -0.24977 -0.01771 -0.26042 C -0.01233 -0.26899 -0.00469 -0.28288 0.00312 -0.28612 C 0.00659 -0.29538 0.01146 -0.30139 0.01614 -0.30973 C 0.04097 -0.30811 0.06423 -0.3044 0.08871 -0.30116 C 0.12378 -0.29213 0.16111 -0.29005 0.19514 -0.27547 C 0.20555 -0.27107 0.21041 -0.25672 0.221 -0.25163 C 0.22205 -0.24954 0.22274 -0.24723 0.22413 -0.24538 C 0.22552 -0.24352 0.22777 -0.24306 0.22899 -0.24098 C 0.2375 -0.22663 0.22205 -0.2419 0.23541 -0.23033 C 0.2375 -0.22176 0.24184 -0.21945 0.2467 -0.21297 C 0.2493 -0.20232 0.25399 -0.19491 0.25972 -0.18727 C 0.26163 -0.17616 0.26406 -0.16575 0.26614 -0.15487 C 0.26666 -0.1463 0.26805 -0.13774 0.26771 -0.12917 C 0.26701 -0.11274 0.25712 -0.08288 0.2467 -0.07107 C 0.24479 -0.06899 0.24218 -0.06852 0.24027 -0.06667 C 0.23316 -0.05996 0.22552 -0.05139 0.21927 -0.04306 C 0.21267 -0.025 0.22031 -0.04213 0.21128 -0.03033 C 0.20989 -0.02848 0.20955 -0.02547 0.20798 -0.02385 C 0.20468 -0.02014 0.2 -0.01875 0.1967 -0.01505 C 0.19496 -0.0132 0.19375 -0.01019 0.19184 -0.0088 C 0.18889 -0.00672 0.18229 -0.0044 0.18229 -0.0044 C 0.18073 -0.00301 0.17916 -0.00116 0.17743 0 C 0.1743 0.00185 0.16771 0.00416 0.16771 0.00416 C 0.15833 0.01273 0.14635 0.01527 0.13541 0.01921 C 0.13212 0.02037 0.12916 0.02337 0.12569 0.02361 C 0.11597 0.0243 0.10642 0.02361 0.0967 0.02361 " pathEditMode="relative" ptsTypes="ffffffffffffffffffffffffffffffffffffA">
                                      <p:cBhvr>
                                        <p:cTn id="10" dur="2000" fill="hold"/>
                                        <p:tgtEl>
                                          <p:spTgt spid="4404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1" fill="hold" display="0">
                  <p:stCondLst>
                    <p:cond delay="indefinite"/>
                  </p:stCondLst>
                  <p:endCondLst>
                    <p:cond evt="onPrev" delay="0">
                      <p:tgtEl>
                        <p:sldTgt/>
                      </p:tgtEl>
                    </p:cond>
                    <p:cond evt="onStopAudio" delay="0">
                      <p:tgtEl>
                        <p:sldTgt/>
                      </p:tgtEl>
                    </p:cond>
                  </p:endCondLst>
                </p:cTn>
                <p:tgtEl>
                  <p:spTgt spid="8"/>
                </p:tgtEl>
              </p:cMediaNode>
            </p:audio>
          </p:childTnLst>
        </p:cTn>
      </p:par>
    </p:tnLst>
    <p:bldLst>
      <p:bldP spid="4404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544762"/>
          </a:xfrm>
          <a:blipFill>
            <a:blip r:embed="rId5"/>
            <a:tile tx="0" ty="0" sx="100000" sy="100000" flip="none" algn="tl"/>
          </a:blipFill>
        </p:spPr>
        <p:txBody>
          <a:bodyPr/>
          <a:lstStyle/>
          <a:p>
            <a:pPr eaLnBrk="1" fontAlgn="auto" hangingPunct="1">
              <a:spcAft>
                <a:spcPts val="0"/>
              </a:spcAft>
              <a:defRPr/>
            </a:pPr>
            <a:r>
              <a:rPr lang="en-US" i="1" u="sng" dirty="0" smtClean="0">
                <a:solidFill>
                  <a:schemeClr val="accent2">
                    <a:lumMod val="75000"/>
                  </a:schemeClr>
                </a:solidFill>
              </a:rPr>
              <a:t>Reason for selection of the Topic</a:t>
            </a:r>
            <a:endParaRPr lang="en-US" i="1" u="sng" dirty="0">
              <a:solidFill>
                <a:schemeClr val="accent2">
                  <a:lumMod val="75000"/>
                </a:schemeClr>
              </a:solidFill>
            </a:endParaRPr>
          </a:p>
        </p:txBody>
      </p:sp>
      <p:sp>
        <p:nvSpPr>
          <p:cNvPr id="4099" name="Content Placeholder 2"/>
          <p:cNvSpPr>
            <a:spLocks noGrp="1"/>
          </p:cNvSpPr>
          <p:nvPr>
            <p:ph idx="1"/>
          </p:nvPr>
        </p:nvSpPr>
        <p:spPr>
          <a:xfrm>
            <a:off x="457200" y="3581400"/>
            <a:ext cx="8229600" cy="2590800"/>
          </a:xfrm>
          <a:blipFill dpi="0" rotWithShape="1">
            <a:blip r:embed="rId6"/>
            <a:srcRect/>
            <a:tile tx="0" ty="0" sx="100000" sy="100000" flip="none" algn="tl"/>
          </a:blipFill>
        </p:spPr>
        <p:txBody>
          <a:bodyPr/>
          <a:lstStyle/>
          <a:p>
            <a:pPr eaLnBrk="1" hangingPunct="1"/>
            <a:r>
              <a:rPr lang="en-US" sz="2400" b="1" i="1" smtClean="0">
                <a:solidFill>
                  <a:srgbClr val="CCCC00"/>
                </a:solidFill>
              </a:rPr>
              <a:t>NOW A DAYS DIGITAL SIGNATURE IS PLAYING A VITAL ROLE IN VIRTUAL MALLS, ELECTRONIC BANKING &amp; OTHER ELECTRONIC SERVICES</a:t>
            </a:r>
            <a:r>
              <a:rPr lang="en-US" smtClean="0">
                <a:solidFill>
                  <a:srgbClr val="CCCC00"/>
                </a:solidFill>
              </a:rPr>
              <a:t> </a:t>
            </a:r>
          </a:p>
        </p:txBody>
      </p:sp>
      <p:pic>
        <p:nvPicPr>
          <p:cNvPr id="5" name="~PP1400.WAV">
            <a:hlinkClick r:id="" action="ppaction://media"/>
          </p:cNvPr>
          <p:cNvPicPr>
            <a:picLocks noRot="1" noChangeAspect="1"/>
          </p:cNvPicPr>
          <p:nvPr>
            <a:wavAudioFile r:embed="rId2" name="~PP1400.WAV"/>
          </p:nvPr>
        </p:nvPicPr>
        <p:blipFill>
          <a:blip r:embed="rId7"/>
          <a:stretch>
            <a:fillRect/>
          </a:stretch>
        </p:blipFill>
        <p:spPr>
          <a:xfrm>
            <a:off x="8696325" y="6410325"/>
            <a:ext cx="304800" cy="304800"/>
          </a:xfrm>
          <a:prstGeom prst="rect">
            <a:avLst/>
          </a:prstGeom>
        </p:spPr>
      </p:pic>
    </p:spTree>
    <p:custDataLst>
      <p:tags r:id="rId1"/>
    </p:custDataLst>
  </p:cSld>
  <p:clrMapOvr>
    <a:masterClrMapping/>
  </p:clrMapOvr>
  <p:transition advTm="1442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099">
                                            <p:bg/>
                                          </p:spTgt>
                                        </p:tgtEl>
                                        <p:attrNameLst>
                                          <p:attrName>style.visibility</p:attrName>
                                        </p:attrNameLst>
                                      </p:cBhvr>
                                      <p:to>
                                        <p:strVal val="visible"/>
                                      </p:to>
                                    </p:set>
                                    <p:animEffect transition="in" filter="blinds(horizontal)">
                                      <p:cBhvr>
                                        <p:cTn id="15" dur="500"/>
                                        <p:tgtEl>
                                          <p:spTgt spid="4099">
                                            <p:bg/>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4099">
                                            <p:txEl>
                                              <p:pRg st="0" end="0"/>
                                            </p:txEl>
                                          </p:spTgt>
                                        </p:tgtEl>
                                        <p:attrNameLst>
                                          <p:attrName>style.visibility</p:attrName>
                                        </p:attrNameLst>
                                      </p:cBhvr>
                                      <p:to>
                                        <p:strVal val="visible"/>
                                      </p:to>
                                    </p:set>
                                    <p:animEffect transition="in" filter="blinds(horizontal)">
                                      <p:cBhvr>
                                        <p:cTn id="20" dur="500"/>
                                        <p:tgtEl>
                                          <p:spTgt spid="4099">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mph" presetSubtype="2" fill="hold" grpId="1" nodeType="clickEffect">
                                  <p:stCondLst>
                                    <p:cond delay="0"/>
                                  </p:stCondLst>
                                  <p:childTnLst>
                                    <p:anim to="1.5" calcmode="lin" valueType="num">
                                      <p:cBhvr override="childStyle">
                                        <p:cTn id="24" dur="2000" fill="hold"/>
                                        <p:tgtEl>
                                          <p:spTgt spid="4099">
                                            <p:txEl>
                                              <p:pRg st="0" end="0"/>
                                            </p:txEl>
                                          </p:spTgt>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5" fill="hold" display="0">
                  <p:stCondLst>
                    <p:cond delay="indefinite"/>
                  </p:stCondLst>
                  <p:endCondLst>
                    <p:cond evt="onPrev" delay="0">
                      <p:tgtEl>
                        <p:sldTgt/>
                      </p:tgtEl>
                    </p:cond>
                    <p:cond evt="onStopAudio" delay="0">
                      <p:tgtEl>
                        <p:sldTgt/>
                      </p:tgtEl>
                    </p:cond>
                  </p:endCondLst>
                </p:cTn>
                <p:tgtEl>
                  <p:spTgt spid="5"/>
                </p:tgtEl>
              </p:cMediaNode>
            </p:audio>
          </p:childTnLst>
        </p:cTn>
      </p:par>
    </p:tnLst>
    <p:bldLst>
      <p:bldP spid="4099" grpId="0" build="p" animBg="1"/>
      <p:bldP spid="4099" grpId="1"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bright="-34000"/>
          </a:blip>
          <a:srcRect/>
          <a:tile tx="0" ty="0" sx="100000" sy="100000" flip="none" algn="tl"/>
        </a:blipFill>
        <a:effectLst/>
      </p:bgPr>
    </p:bg>
    <p:spTree>
      <p:nvGrpSpPr>
        <p:cNvPr id="1" name=""/>
        <p:cNvGrpSpPr/>
        <p:nvPr/>
      </p:nvGrpSpPr>
      <p:grpSpPr>
        <a:xfrm>
          <a:off x="0" y="0"/>
          <a:ext cx="0" cy="0"/>
          <a:chOff x="0" y="0"/>
          <a:chExt cx="0" cy="0"/>
        </a:xfrm>
      </p:grpSpPr>
      <p:sp>
        <p:nvSpPr>
          <p:cNvPr id="5122" name="TextBox 3"/>
          <p:cNvSpPr txBox="1">
            <a:spLocks noChangeArrowheads="1"/>
          </p:cNvSpPr>
          <p:nvPr/>
        </p:nvSpPr>
        <p:spPr bwMode="auto">
          <a:xfrm>
            <a:off x="228600" y="304800"/>
            <a:ext cx="1295400" cy="369888"/>
          </a:xfrm>
          <a:prstGeom prst="rect">
            <a:avLst/>
          </a:prstGeom>
          <a:noFill/>
          <a:ln w="9525">
            <a:noFill/>
            <a:miter lim="800000"/>
            <a:headEnd/>
            <a:tailEnd/>
          </a:ln>
        </p:spPr>
        <p:txBody>
          <a:bodyPr>
            <a:spAutoFit/>
          </a:bodyPr>
          <a:lstStyle/>
          <a:p>
            <a:r>
              <a:rPr lang="en-US" b="1"/>
              <a:t>PART-I</a:t>
            </a:r>
          </a:p>
        </p:txBody>
      </p:sp>
      <p:sp>
        <p:nvSpPr>
          <p:cNvPr id="6" name="TextBox 5"/>
          <p:cNvSpPr txBox="1"/>
          <p:nvPr/>
        </p:nvSpPr>
        <p:spPr>
          <a:xfrm>
            <a:off x="2743200" y="457200"/>
            <a:ext cx="4343400" cy="1323439"/>
          </a:xfrm>
          <a:prstGeom prst="rect">
            <a:avLst/>
          </a:prstGeom>
          <a:noFill/>
        </p:spPr>
        <p:txBody>
          <a:bodyPr>
            <a:spAutoFit/>
          </a:bodyPr>
          <a:lstStyle/>
          <a:p>
            <a:pPr algn="ctr">
              <a:defRPr/>
            </a:pPr>
            <a:r>
              <a:rPr lang="en-US" sz="4000" b="1" u="sng"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Arial" charset="0"/>
              </a:rPr>
              <a:t>DIGITAL SIGNATURE</a:t>
            </a:r>
            <a:endParaRPr lang="en-US" sz="3200" b="1" u="sng"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Arial" charset="0"/>
            </a:endParaRPr>
          </a:p>
        </p:txBody>
      </p:sp>
      <p:sp>
        <p:nvSpPr>
          <p:cNvPr id="6148" name="TextBox 8"/>
          <p:cNvSpPr txBox="1">
            <a:spLocks noChangeArrowheads="1"/>
          </p:cNvSpPr>
          <p:nvPr/>
        </p:nvSpPr>
        <p:spPr bwMode="auto">
          <a:xfrm>
            <a:off x="838200" y="1828800"/>
            <a:ext cx="7620000" cy="5509200"/>
          </a:xfrm>
          <a:prstGeom prst="rect">
            <a:avLst/>
          </a:prstGeom>
          <a:noFill/>
          <a:ln w="9525">
            <a:noFill/>
            <a:miter lim="800000"/>
            <a:headEnd/>
            <a:tailEnd/>
          </a:ln>
        </p:spPr>
        <p:txBody>
          <a:bodyPr>
            <a:spAutoFit/>
          </a:bodyPr>
          <a:lstStyle/>
          <a:p>
            <a:r>
              <a:rPr lang="en-US" sz="4000" dirty="0"/>
              <a:t>1. Definition</a:t>
            </a:r>
          </a:p>
          <a:p>
            <a:r>
              <a:rPr lang="en-US" sz="4000" dirty="0"/>
              <a:t>2. Digital Signature Certificate</a:t>
            </a:r>
          </a:p>
          <a:p>
            <a:r>
              <a:rPr lang="en-US" sz="4000" dirty="0"/>
              <a:t>3. Physical Signature V/s Digital</a:t>
            </a:r>
          </a:p>
          <a:p>
            <a:r>
              <a:rPr lang="en-US" sz="4000" dirty="0"/>
              <a:t>    </a:t>
            </a:r>
            <a:r>
              <a:rPr lang="en-US" sz="4000" dirty="0" smtClean="0"/>
              <a:t>Signature</a:t>
            </a:r>
          </a:p>
          <a:p>
            <a:r>
              <a:rPr lang="en-US" sz="4000" dirty="0" smtClean="0"/>
              <a:t>4. Types of User </a:t>
            </a:r>
            <a:endParaRPr lang="en-US" sz="4000" dirty="0"/>
          </a:p>
          <a:p>
            <a:r>
              <a:rPr lang="en-US" sz="4000" dirty="0" smtClean="0"/>
              <a:t>5. </a:t>
            </a:r>
            <a:r>
              <a:rPr lang="en-US" sz="4000" dirty="0"/>
              <a:t>Process to obtain DSC</a:t>
            </a:r>
          </a:p>
          <a:p>
            <a:r>
              <a:rPr lang="en-US" sz="4000" dirty="0" smtClean="0"/>
              <a:t>6. </a:t>
            </a:r>
            <a:r>
              <a:rPr lang="en-US" sz="4000" dirty="0"/>
              <a:t>Classes of DSC</a:t>
            </a:r>
          </a:p>
          <a:p>
            <a:endParaRPr lang="en-US" dirty="0"/>
          </a:p>
          <a:p>
            <a:r>
              <a:rPr lang="en-US" dirty="0"/>
              <a:t> </a:t>
            </a:r>
          </a:p>
          <a:p>
            <a:endParaRPr lang="en-US" dirty="0"/>
          </a:p>
          <a:p>
            <a:endParaRPr lang="en-US" dirty="0"/>
          </a:p>
        </p:txBody>
      </p:sp>
      <p:pic>
        <p:nvPicPr>
          <p:cNvPr id="7" name="~PP2956.WAV">
            <a:hlinkClick r:id="" action="ppaction://media"/>
          </p:cNvPr>
          <p:cNvPicPr>
            <a:picLocks noRot="1" noChangeAspect="1"/>
          </p:cNvPicPr>
          <p:nvPr>
            <a:wavAudioFile r:embed="rId2" name="~PP2956.WAV"/>
          </p:nvPr>
        </p:nvPicPr>
        <p:blipFill>
          <a:blip r:embed="rId5"/>
          <a:stretch>
            <a:fillRect/>
          </a:stretch>
        </p:blipFill>
        <p:spPr>
          <a:xfrm>
            <a:off x="8696325" y="6410325"/>
            <a:ext cx="304800" cy="304800"/>
          </a:xfrm>
          <a:prstGeom prst="rect">
            <a:avLst/>
          </a:prstGeom>
        </p:spPr>
      </p:pic>
    </p:spTree>
    <p:custDataLst>
      <p:tags r:id="rId1"/>
    </p:custDataLst>
  </p:cSld>
  <p:clrMapOvr>
    <a:masterClrMapping/>
  </p:clrMapOvr>
  <p:transition advTm="13793">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0 0  L 0 0.33333  E" pathEditMode="relative" ptsTypes="">
                                      <p:cBhvr>
                                        <p:cTn id="10" dur="2000" fill="hold"/>
                                        <p:tgtEl>
                                          <p:spTgt spid="6"/>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64" presetClass="path" presetSubtype="0" accel="50000" decel="50000" fill="hold" nodeType="clickEffect">
                                  <p:stCondLst>
                                    <p:cond delay="0"/>
                                  </p:stCondLst>
                                  <p:childTnLst>
                                    <p:animMotion origin="layout" path="M 0 0  L 0 -0.33333  E" pathEditMode="relative" ptsTypes="">
                                      <p:cBhvr>
                                        <p:cTn id="14" dur="2000" fill="hold"/>
                                        <p:tgtEl>
                                          <p:spTgt spid="6"/>
                                        </p:tgtEl>
                                        <p:attrNameLst>
                                          <p:attrName>ppt_x</p:attrName>
                                          <p:attrName>ppt_y</p:attrName>
                                        </p:attrNameLst>
                                      </p:cBhvr>
                                    </p:animMotion>
                                  </p:childTnLst>
                                </p:cTn>
                              </p:par>
                            </p:childTnLst>
                          </p:cTn>
                        </p:par>
                      </p:childTnLst>
                    </p:cTn>
                  </p:par>
                  <p:par>
                    <p:cTn id="15" fill="hold">
                      <p:stCondLst>
                        <p:cond delay="indefinite"/>
                      </p:stCondLst>
                      <p:childTnLst>
                        <p:par>
                          <p:cTn id="16" fill="hold">
                            <p:stCondLst>
                              <p:cond delay="0"/>
                            </p:stCondLst>
                            <p:childTnLst>
                              <p:par>
                                <p:cTn id="17" presetID="5" presetClass="emph" presetSubtype="1" grpId="0" nodeType="clickEffect">
                                  <p:stCondLst>
                                    <p:cond delay="0"/>
                                  </p:stCondLst>
                                  <p:childTnLst>
                                    <p:set>
                                      <p:cBhvr override="childStyle">
                                        <p:cTn id="18" dur="indefinite"/>
                                        <p:tgtEl>
                                          <p:spTgt spid="6148"/>
                                        </p:tgtEl>
                                        <p:attrNameLst>
                                          <p:attrName>style.fontStyle</p:attrName>
                                        </p:attrNameLst>
                                      </p:cBhvr>
                                      <p:to>
                                        <p:strVal val="normal"/>
                                      </p:to>
                                    </p:set>
                                    <p:set>
                                      <p:cBhvr override="childStyle">
                                        <p:cTn id="19" dur="indefinite"/>
                                        <p:tgtEl>
                                          <p:spTgt spid="6148"/>
                                        </p:tgtEl>
                                        <p:attrNameLst>
                                          <p:attrName>style.fontWeight</p:attrName>
                                        </p:attrNameLst>
                                      </p:cBhvr>
                                      <p:to>
                                        <p:strVal val="bold"/>
                                      </p:to>
                                    </p:set>
                                    <p:set>
                                      <p:cBhvr override="childStyle">
                                        <p:cTn id="20" dur="indefinite"/>
                                        <p:tgtEl>
                                          <p:spTgt spid="6148"/>
                                        </p:tgtEl>
                                        <p:attrNameLst>
                                          <p:attrName>style.textDecorationUnderline</p:attrName>
                                        </p:attrNameLst>
                                      </p:cBhvr>
                                      <p:to>
                                        <p:strVal val="false"/>
                                      </p:to>
                                    </p:set>
                                  </p:childTnLst>
                                </p:cTn>
                              </p:par>
                            </p:childTnLst>
                          </p:cTn>
                        </p:par>
                      </p:childTnLst>
                    </p:cTn>
                  </p:par>
                  <p:par>
                    <p:cTn id="21" fill="hold">
                      <p:stCondLst>
                        <p:cond delay="indefinite"/>
                      </p:stCondLst>
                      <p:childTnLst>
                        <p:par>
                          <p:cTn id="22" fill="hold">
                            <p:stCondLst>
                              <p:cond delay="0"/>
                            </p:stCondLst>
                            <p:childTnLst>
                              <p:par>
                                <p:cTn id="23" presetID="6" presetClass="emph" presetSubtype="0" fill="hold" grpId="1" nodeType="clickEffect">
                                  <p:stCondLst>
                                    <p:cond delay="0"/>
                                  </p:stCondLst>
                                  <p:childTnLst>
                                    <p:animScale>
                                      <p:cBhvr>
                                        <p:cTn id="24" dur="2000" fill="hold"/>
                                        <p:tgtEl>
                                          <p:spTgt spid="614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5" fill="hold" display="0">
                  <p:stCondLst>
                    <p:cond delay="indefinite"/>
                  </p:stCondLst>
                  <p:endCondLst>
                    <p:cond evt="onPrev" delay="0">
                      <p:tgtEl>
                        <p:sldTgt/>
                      </p:tgtEl>
                    </p:cond>
                    <p:cond evt="onStopAudio" delay="0">
                      <p:tgtEl>
                        <p:sldTgt/>
                      </p:tgtEl>
                    </p:cond>
                  </p:endCondLst>
                </p:cTn>
                <p:tgtEl>
                  <p:spTgt spid="7"/>
                </p:tgtEl>
              </p:cMediaNode>
            </p:audio>
          </p:childTnLst>
        </p:cTn>
      </p:par>
    </p:tnLst>
    <p:bldLst>
      <p:bldP spid="6148" grpId="0"/>
      <p:bldP spid="6148" grpId="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5400000"/>
        </a:gradFill>
        <a:effectLst/>
      </p:bgPr>
    </p:bg>
    <p:spTree>
      <p:nvGrpSpPr>
        <p:cNvPr id="1" name=""/>
        <p:cNvGrpSpPr/>
        <p:nvPr/>
      </p:nvGrpSpPr>
      <p:grpSpPr>
        <a:xfrm>
          <a:off x="0" y="0"/>
          <a:ext cx="0" cy="0"/>
          <a:chOff x="0" y="0"/>
          <a:chExt cx="0" cy="0"/>
        </a:xfrm>
      </p:grpSpPr>
      <p:sp>
        <p:nvSpPr>
          <p:cNvPr id="9218" name="Title 1"/>
          <p:cNvSpPr>
            <a:spLocks noGrp="1"/>
          </p:cNvSpPr>
          <p:nvPr>
            <p:ph type="title"/>
          </p:nvPr>
        </p:nvSpPr>
        <p:spPr>
          <a:xfrm>
            <a:off x="533400" y="304800"/>
            <a:ext cx="8229600" cy="1143000"/>
          </a:xfrm>
        </p:spPr>
        <p:txBody>
          <a:bodyPr/>
          <a:lstStyle/>
          <a:p>
            <a:pPr eaLnBrk="1" fontAlgn="auto" hangingPunct="1">
              <a:spcAft>
                <a:spcPts val="0"/>
              </a:spcAft>
              <a:defRPr/>
            </a:pPr>
            <a:r>
              <a:rPr lang="en-US" sz="4500" i="1" u="sng" dirty="0" smtClean="0">
                <a:latin typeface="Arial" charset="0"/>
                <a:cs typeface="Arial" charset="0"/>
              </a:rPr>
              <a:t>Definition</a:t>
            </a:r>
          </a:p>
        </p:txBody>
      </p:sp>
      <p:sp>
        <p:nvSpPr>
          <p:cNvPr id="7171" name="Content Placeholder 2"/>
          <p:cNvSpPr>
            <a:spLocks noGrp="1"/>
          </p:cNvSpPr>
          <p:nvPr>
            <p:ph idx="1"/>
          </p:nvPr>
        </p:nvSpPr>
        <p:spPr/>
        <p:txBody>
          <a:bodyPr/>
          <a:lstStyle/>
          <a:p>
            <a:pPr eaLnBrk="1" hangingPunct="1">
              <a:buFont typeface="Arial" pitchFamily="34" charset="0"/>
              <a:buNone/>
            </a:pPr>
            <a:r>
              <a:rPr lang="en-US" sz="3200" smtClean="0">
                <a:solidFill>
                  <a:srgbClr val="000000"/>
                </a:solidFill>
                <a:latin typeface="Baskerville Old Face" pitchFamily="18" charset="0"/>
              </a:rPr>
              <a:t>             </a:t>
            </a:r>
            <a:r>
              <a:rPr lang="en-US" sz="3200" i="1" smtClean="0">
                <a:solidFill>
                  <a:srgbClr val="000000"/>
                </a:solidFill>
                <a:latin typeface="Baskerville Old Face" pitchFamily="18" charset="0"/>
              </a:rPr>
              <a:t>“Digital Signature” means authentication of any electronic record by a subscriber by means of an electronic method or procedure in accordance with the provisions of section 3 of the Information technology Act,2000.</a:t>
            </a:r>
          </a:p>
          <a:p>
            <a:pPr eaLnBrk="1" hangingPunct="1">
              <a:buFont typeface="Arial" pitchFamily="34" charset="0"/>
              <a:buNone/>
            </a:pPr>
            <a:endParaRPr lang="en-US" smtClean="0"/>
          </a:p>
        </p:txBody>
      </p:sp>
      <p:sp>
        <p:nvSpPr>
          <p:cNvPr id="6148" name="TextBox 11"/>
          <p:cNvSpPr txBox="1">
            <a:spLocks noChangeArrowheads="1"/>
          </p:cNvSpPr>
          <p:nvPr/>
        </p:nvSpPr>
        <p:spPr bwMode="auto">
          <a:xfrm>
            <a:off x="0" y="228600"/>
            <a:ext cx="989013" cy="369888"/>
          </a:xfrm>
          <a:prstGeom prst="rect">
            <a:avLst/>
          </a:prstGeom>
          <a:noFill/>
          <a:ln w="9525">
            <a:noFill/>
            <a:miter lim="800000"/>
            <a:headEnd/>
            <a:tailEnd/>
          </a:ln>
        </p:spPr>
        <p:txBody>
          <a:bodyPr wrap="none">
            <a:spAutoFit/>
          </a:bodyPr>
          <a:lstStyle/>
          <a:p>
            <a:r>
              <a:rPr lang="en-US" b="1"/>
              <a:t>PART-II</a:t>
            </a:r>
          </a:p>
        </p:txBody>
      </p:sp>
      <p:pic>
        <p:nvPicPr>
          <p:cNvPr id="6" name="~PP1449.WAV">
            <a:hlinkClick r:id="" action="ppaction://media"/>
          </p:cNvPr>
          <p:cNvPicPr>
            <a:picLocks noRot="1" noChangeAspect="1"/>
          </p:cNvPicPr>
          <p:nvPr>
            <a:wavAudioFile r:embed="rId2" name="~PP1449.WAV"/>
          </p:nvPr>
        </p:nvPicPr>
        <p:blipFill>
          <a:blip r:embed="rId4"/>
          <a:stretch>
            <a:fillRect/>
          </a:stretch>
        </p:blipFill>
        <p:spPr>
          <a:xfrm>
            <a:off x="8696325" y="6410325"/>
            <a:ext cx="304800" cy="304800"/>
          </a:xfrm>
          <a:prstGeom prst="rect">
            <a:avLst/>
          </a:prstGeom>
        </p:spPr>
      </p:pic>
    </p:spTree>
    <p:custDataLst>
      <p:tags r:id="rId1"/>
    </p:custDataLst>
  </p:cSld>
  <p:clrMapOvr>
    <a:masterClrMapping/>
  </p:clrMapOvr>
  <p:transition advTm="10728">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9218"/>
                                        </p:tgtEl>
                                        <p:attrNameLst>
                                          <p:attrName>style.visibility</p:attrName>
                                        </p:attrNameLst>
                                      </p:cBhvr>
                                      <p:to>
                                        <p:strVal val="visible"/>
                                      </p:to>
                                    </p:set>
                                    <p:anim calcmode="lin" valueType="num">
                                      <p:cBhvr additive="base">
                                        <p:cTn id="11" dur="500" fill="hold"/>
                                        <p:tgtEl>
                                          <p:spTgt spid="9218"/>
                                        </p:tgtEl>
                                        <p:attrNameLst>
                                          <p:attrName>ppt_x</p:attrName>
                                        </p:attrNameLst>
                                      </p:cBhvr>
                                      <p:tavLst>
                                        <p:tav tm="0">
                                          <p:val>
                                            <p:strVal val="#ppt_x"/>
                                          </p:val>
                                        </p:tav>
                                        <p:tav tm="100000">
                                          <p:val>
                                            <p:strVal val="#ppt_x"/>
                                          </p:val>
                                        </p:tav>
                                      </p:tavLst>
                                    </p:anim>
                                    <p:anim calcmode="lin" valueType="num">
                                      <p:cBhvr additive="base">
                                        <p:cTn id="12" dur="500" fill="hold"/>
                                        <p:tgtEl>
                                          <p:spTgt spid="921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7171">
                                            <p:txEl>
                                              <p:pRg st="0" end="0"/>
                                            </p:txEl>
                                          </p:spTgt>
                                        </p:tgtEl>
                                        <p:attrNameLst>
                                          <p:attrName>style.visibility</p:attrName>
                                        </p:attrNameLst>
                                      </p:cBhvr>
                                      <p:to>
                                        <p:strVal val="visible"/>
                                      </p:to>
                                    </p:set>
                                    <p:animEffect transition="in" filter="diamond(in)">
                                      <p:cBhvr>
                                        <p:cTn id="17" dur="2000"/>
                                        <p:tgtEl>
                                          <p:spTgt spid="71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8" fill="hold" display="0">
                  <p:stCondLst>
                    <p:cond delay="indefinite"/>
                  </p:stCondLst>
                  <p:endCondLst>
                    <p:cond evt="onPrev" delay="0">
                      <p:tgtEl>
                        <p:sldTgt/>
                      </p:tgtEl>
                    </p:cond>
                    <p:cond evt="onStopAudio" delay="0">
                      <p:tgtEl>
                        <p:sldTgt/>
                      </p:tgtEl>
                    </p:cond>
                  </p:endCondLst>
                </p:cTn>
                <p:tgtEl>
                  <p:spTgt spid="6"/>
                </p:tgtEl>
              </p:cMediaNode>
            </p:audio>
          </p:childTnLst>
        </p:cTn>
      </p:par>
    </p:tnLst>
    <p:bldLst>
      <p:bldP spid="717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0800000"/>
        </a:gradFill>
        <a:effectLst/>
      </p:bgPr>
    </p:bg>
    <p:spTree>
      <p:nvGrpSpPr>
        <p:cNvPr id="1" name=""/>
        <p:cNvGrpSpPr/>
        <p:nvPr/>
      </p:nvGrpSpPr>
      <p:grpSpPr>
        <a:xfrm>
          <a:off x="0" y="0"/>
          <a:ext cx="0" cy="0"/>
          <a:chOff x="0" y="0"/>
          <a:chExt cx="0" cy="0"/>
        </a:xfrm>
      </p:grpSpPr>
      <p:sp>
        <p:nvSpPr>
          <p:cNvPr id="7170" name="Title 1"/>
          <p:cNvSpPr>
            <a:spLocks noGrp="1"/>
          </p:cNvSpPr>
          <p:nvPr>
            <p:ph type="title"/>
          </p:nvPr>
        </p:nvSpPr>
        <p:spPr/>
        <p:txBody>
          <a:bodyPr rtlCol="0">
            <a:normAutofit fontScale="90000"/>
          </a:bodyPr>
          <a:lstStyle/>
          <a:p>
            <a:pPr eaLnBrk="1" fontAlgn="auto" hangingPunct="1">
              <a:spcAft>
                <a:spcPts val="0"/>
              </a:spcAft>
              <a:defRPr/>
            </a:pPr>
            <a:r>
              <a:rPr lang="en-US" sz="4000" i="1" u="sng" dirty="0" smtClean="0"/>
              <a:t>What is a Digital Signature Certificate </a:t>
            </a:r>
            <a:br>
              <a:rPr lang="en-US" sz="4000" i="1" u="sng" dirty="0" smtClean="0"/>
            </a:br>
            <a:r>
              <a:rPr lang="en-US" sz="4000" i="1" u="sng" dirty="0" smtClean="0"/>
              <a:t>( DSC) ?</a:t>
            </a:r>
          </a:p>
        </p:txBody>
      </p:sp>
      <p:sp>
        <p:nvSpPr>
          <p:cNvPr id="3" name="Content Placeholder 2"/>
          <p:cNvSpPr>
            <a:spLocks noGrp="1"/>
          </p:cNvSpPr>
          <p:nvPr>
            <p:ph idx="1"/>
          </p:nvPr>
        </p:nvSpPr>
        <p:spPr>
          <a:xfrm>
            <a:off x="457200" y="2286000"/>
            <a:ext cx="8229600" cy="3962400"/>
          </a:xfrm>
        </p:spPr>
        <p:txBody>
          <a:bodyPr rtlCol="0">
            <a:normAutofit/>
          </a:bodyPr>
          <a:lstStyle/>
          <a:p>
            <a:pPr marL="457200" indent="-457200" eaLnBrk="1" fontAlgn="auto" hangingPunct="1">
              <a:spcBef>
                <a:spcPct val="50000"/>
              </a:spcBef>
              <a:spcAft>
                <a:spcPts val="0"/>
              </a:spcAft>
              <a:buClr>
                <a:schemeClr val="accent3"/>
              </a:buClr>
              <a:buFont typeface="Wingdings 2"/>
              <a:buNone/>
              <a:defRPr/>
            </a:pPr>
            <a:r>
              <a:rPr lang="en-US" sz="2400" dirty="0" smtClean="0">
                <a:latin typeface="Times New Roman" pitchFamily="18" charset="0"/>
              </a:rPr>
              <a:t>      Digital Signature Certificate is your PASSPORT on the Internet used to:</a:t>
            </a:r>
          </a:p>
          <a:p>
            <a:pPr marL="457200" indent="-457200" eaLnBrk="1" fontAlgn="auto" hangingPunct="1">
              <a:spcBef>
                <a:spcPct val="50000"/>
              </a:spcBef>
              <a:spcAft>
                <a:spcPts val="0"/>
              </a:spcAft>
              <a:buClr>
                <a:schemeClr val="accent3"/>
              </a:buClr>
              <a:buFontTx/>
              <a:buChar char="•"/>
              <a:defRPr/>
            </a:pPr>
            <a:r>
              <a:rPr lang="en-US" sz="2400" dirty="0" smtClean="0">
                <a:latin typeface="Times New Roman" pitchFamily="18" charset="0"/>
              </a:rPr>
              <a:t>Identify yourself </a:t>
            </a:r>
          </a:p>
          <a:p>
            <a:pPr marL="457200" indent="-457200" eaLnBrk="1" fontAlgn="auto" hangingPunct="1">
              <a:spcBef>
                <a:spcPct val="50000"/>
              </a:spcBef>
              <a:spcAft>
                <a:spcPts val="0"/>
              </a:spcAft>
              <a:buClr>
                <a:schemeClr val="accent3"/>
              </a:buClr>
              <a:buFontTx/>
              <a:buChar char="•"/>
              <a:defRPr/>
            </a:pPr>
            <a:r>
              <a:rPr lang="en-US" sz="2400" dirty="0" smtClean="0">
                <a:latin typeface="Times New Roman" pitchFamily="18" charset="0"/>
              </a:rPr>
              <a:t>Help the software application to authenticate you and:</a:t>
            </a:r>
          </a:p>
          <a:p>
            <a:pPr marL="1087438" lvl="1" indent="-457200" eaLnBrk="1" fontAlgn="auto" hangingPunct="1">
              <a:spcBef>
                <a:spcPct val="50000"/>
              </a:spcBef>
              <a:spcAft>
                <a:spcPts val="0"/>
              </a:spcAft>
              <a:buFontTx/>
              <a:buChar char="•"/>
              <a:defRPr/>
            </a:pPr>
            <a:r>
              <a:rPr lang="en-US" dirty="0" smtClean="0">
                <a:latin typeface="Times New Roman" pitchFamily="18" charset="0"/>
              </a:rPr>
              <a:t>Help you to secure your data</a:t>
            </a:r>
          </a:p>
          <a:p>
            <a:pPr marL="1087438" lvl="1" indent="-457200" eaLnBrk="1" fontAlgn="auto" hangingPunct="1">
              <a:spcBef>
                <a:spcPct val="50000"/>
              </a:spcBef>
              <a:spcAft>
                <a:spcPts val="0"/>
              </a:spcAft>
              <a:buFontTx/>
              <a:buChar char="•"/>
              <a:defRPr/>
            </a:pPr>
            <a:r>
              <a:rPr lang="en-US" dirty="0" smtClean="0">
                <a:latin typeface="Times New Roman" pitchFamily="18" charset="0"/>
              </a:rPr>
              <a:t>Give legal sanctity to the transaction</a:t>
            </a:r>
          </a:p>
          <a:p>
            <a:pPr marL="274320" indent="-274320" eaLnBrk="1" fontAlgn="auto" hangingPunct="1">
              <a:spcAft>
                <a:spcPts val="0"/>
              </a:spcAft>
              <a:buClr>
                <a:schemeClr val="accent3"/>
              </a:buClr>
              <a:buFont typeface="Wingdings 2"/>
              <a:buNone/>
              <a:defRPr/>
            </a:pPr>
            <a:endParaRPr lang="en-US" dirty="0"/>
          </a:p>
        </p:txBody>
      </p:sp>
      <p:pic>
        <p:nvPicPr>
          <p:cNvPr id="4" name="~PP2208.WAV">
            <a:hlinkClick r:id="" action="ppaction://media"/>
          </p:cNvPr>
          <p:cNvPicPr>
            <a:picLocks noRot="1" noChangeAspect="1"/>
          </p:cNvPicPr>
          <p:nvPr>
            <a:wavAudioFile r:embed="rId2" name="~PP2208.WAV"/>
          </p:nvPr>
        </p:nvPicPr>
        <p:blipFill>
          <a:blip r:embed="rId4"/>
          <a:stretch>
            <a:fillRect/>
          </a:stretch>
        </p:blipFill>
        <p:spPr>
          <a:xfrm>
            <a:off x="8696325" y="6410325"/>
            <a:ext cx="304800" cy="304800"/>
          </a:xfrm>
          <a:prstGeom prst="rect">
            <a:avLst/>
          </a:prstGeom>
        </p:spPr>
      </p:pic>
    </p:spTree>
    <p:custDataLst>
      <p:tags r:id="rId1"/>
    </p:custDataLst>
  </p:cSld>
  <p:clrMapOvr>
    <a:masterClrMapping/>
  </p:clrMapOvr>
  <p:transition advTm="12957">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7170"/>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26" presetClass="emph" presetSubtype="0" fill="hold" grpId="0" nodeType="clickEffect">
                                  <p:stCondLst>
                                    <p:cond delay="0"/>
                                  </p:stCondLst>
                                  <p:childTnLst>
                                    <p:animEffect transition="out" filter="fade">
                                      <p:cBhvr>
                                        <p:cTn id="14" dur="500" tmFilter="0, 0; .2, .5; .8, .5; 1, 0"/>
                                        <p:tgtEl>
                                          <p:spTgt spid="3">
                                            <p:txEl>
                                              <p:pRg st="0" end="0"/>
                                            </p:txEl>
                                          </p:spTgt>
                                        </p:tgtEl>
                                      </p:cBhvr>
                                    </p:animEffect>
                                    <p:animScale>
                                      <p:cBhvr>
                                        <p:cTn id="15" dur="250" autoRev="1" fill="hold"/>
                                        <p:tgtEl>
                                          <p:spTgt spid="3">
                                            <p:txEl>
                                              <p:pRg st="0" end="0"/>
                                            </p:txEl>
                                          </p:spTgt>
                                        </p:tgtEl>
                                      </p:cBhvr>
                                      <p:by x="105000" y="105000"/>
                                    </p:animScale>
                                  </p:childTnLst>
                                </p:cTn>
                              </p:par>
                            </p:childTnLst>
                          </p:cTn>
                        </p:par>
                      </p:childTnLst>
                    </p:cTn>
                  </p:par>
                  <p:par>
                    <p:cTn id="16" fill="hold">
                      <p:stCondLst>
                        <p:cond delay="indefinite"/>
                      </p:stCondLst>
                      <p:childTnLst>
                        <p:par>
                          <p:cTn id="17" fill="hold">
                            <p:stCondLst>
                              <p:cond delay="0"/>
                            </p:stCondLst>
                            <p:childTnLst>
                              <p:par>
                                <p:cTn id="18" presetID="26" presetClass="emph" presetSubtype="0" fill="hold" grpId="0" nodeType="clickEffect">
                                  <p:stCondLst>
                                    <p:cond delay="0"/>
                                  </p:stCondLst>
                                  <p:childTnLst>
                                    <p:animEffect transition="out" filter="fade">
                                      <p:cBhvr>
                                        <p:cTn id="19" dur="500" tmFilter="0, 0; .2, .5; .8, .5; 1, 0"/>
                                        <p:tgtEl>
                                          <p:spTgt spid="3">
                                            <p:txEl>
                                              <p:pRg st="1" end="1"/>
                                            </p:txEl>
                                          </p:spTgt>
                                        </p:tgtEl>
                                      </p:cBhvr>
                                    </p:animEffect>
                                    <p:animScale>
                                      <p:cBhvr>
                                        <p:cTn id="20" dur="250" autoRev="1" fill="hold"/>
                                        <p:tgtEl>
                                          <p:spTgt spid="3">
                                            <p:txEl>
                                              <p:pRg st="1" end="1"/>
                                            </p:txEl>
                                          </p:spTgt>
                                        </p:tgtEl>
                                      </p:cBhvr>
                                      <p:by x="105000" y="105000"/>
                                    </p:animScale>
                                  </p:childTnLst>
                                </p:cTn>
                              </p:par>
                            </p:childTnLst>
                          </p:cTn>
                        </p:par>
                      </p:childTnLst>
                    </p:cTn>
                  </p:par>
                  <p:par>
                    <p:cTn id="21" fill="hold">
                      <p:stCondLst>
                        <p:cond delay="indefinite"/>
                      </p:stCondLst>
                      <p:childTnLst>
                        <p:par>
                          <p:cTn id="22" fill="hold">
                            <p:stCondLst>
                              <p:cond delay="0"/>
                            </p:stCondLst>
                            <p:childTnLst>
                              <p:par>
                                <p:cTn id="23" presetID="26" presetClass="emph" presetSubtype="0" fill="hold" grpId="0" nodeType="clickEffect">
                                  <p:stCondLst>
                                    <p:cond delay="0"/>
                                  </p:stCondLst>
                                  <p:childTnLst>
                                    <p:animEffect transition="out" filter="fade">
                                      <p:cBhvr>
                                        <p:cTn id="24" dur="500" tmFilter="0, 0; .2, .5; .8, .5; 1, 0"/>
                                        <p:tgtEl>
                                          <p:spTgt spid="3">
                                            <p:txEl>
                                              <p:pRg st="2" end="2"/>
                                            </p:txEl>
                                          </p:spTgt>
                                        </p:tgtEl>
                                      </p:cBhvr>
                                    </p:animEffect>
                                    <p:animScale>
                                      <p:cBhvr>
                                        <p:cTn id="25" dur="250" autoRev="1" fill="hold"/>
                                        <p:tgtEl>
                                          <p:spTgt spid="3">
                                            <p:txEl>
                                              <p:pRg st="2" end="2"/>
                                            </p:txEl>
                                          </p:spTgt>
                                        </p:tgtEl>
                                      </p:cBhvr>
                                      <p:by x="105000" y="105000"/>
                                    </p:animScale>
                                  </p:childTnLst>
                                </p:cTn>
                              </p:par>
                              <p:par>
                                <p:cTn id="26" presetID="26" presetClass="emph" presetSubtype="0" fill="hold" grpId="0" nodeType="withEffect">
                                  <p:stCondLst>
                                    <p:cond delay="0"/>
                                  </p:stCondLst>
                                  <p:childTnLst>
                                    <p:animEffect transition="out" filter="fade">
                                      <p:cBhvr>
                                        <p:cTn id="27" dur="500" tmFilter="0, 0; .2, .5; .8, .5; 1, 0"/>
                                        <p:tgtEl>
                                          <p:spTgt spid="3">
                                            <p:txEl>
                                              <p:pRg st="3" end="3"/>
                                            </p:txEl>
                                          </p:spTgt>
                                        </p:tgtEl>
                                      </p:cBhvr>
                                    </p:animEffect>
                                    <p:animScale>
                                      <p:cBhvr>
                                        <p:cTn id="28" dur="250" autoRev="1" fill="hold"/>
                                        <p:tgtEl>
                                          <p:spTgt spid="3">
                                            <p:txEl>
                                              <p:pRg st="3" end="3"/>
                                            </p:txEl>
                                          </p:spTgt>
                                        </p:tgtEl>
                                      </p:cBhvr>
                                      <p:by x="105000" y="105000"/>
                                    </p:animScale>
                                  </p:childTnLst>
                                </p:cTn>
                              </p:par>
                              <p:par>
                                <p:cTn id="29" presetID="26" presetClass="emph" presetSubtype="0" fill="hold" grpId="0" nodeType="withEffect">
                                  <p:stCondLst>
                                    <p:cond delay="0"/>
                                  </p:stCondLst>
                                  <p:childTnLst>
                                    <p:animEffect transition="out" filter="fade">
                                      <p:cBhvr>
                                        <p:cTn id="30" dur="500" tmFilter="0, 0; .2, .5; .8, .5; 1, 0"/>
                                        <p:tgtEl>
                                          <p:spTgt spid="3">
                                            <p:txEl>
                                              <p:pRg st="4" end="4"/>
                                            </p:txEl>
                                          </p:spTgt>
                                        </p:tgtEl>
                                      </p:cBhvr>
                                    </p:animEffect>
                                    <p:animScale>
                                      <p:cBhvr>
                                        <p:cTn id="31" dur="250" autoRev="1" fill="hold"/>
                                        <p:tgtEl>
                                          <p:spTgt spid="3">
                                            <p:txEl>
                                              <p:pRg st="4" end="4"/>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32"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09600" y="381000"/>
            <a:ext cx="8305800" cy="1143000"/>
          </a:xfrm>
        </p:spPr>
        <p:txBody>
          <a:bodyPr rtlCol="0">
            <a:normAutofit fontScale="90000"/>
          </a:bodyPr>
          <a:lstStyle/>
          <a:p>
            <a:pPr eaLnBrk="1" fontAlgn="auto" hangingPunct="1">
              <a:spcAft>
                <a:spcPts val="0"/>
              </a:spcAft>
              <a:defRPr/>
            </a:pPr>
            <a:r>
              <a:rPr lang="en-US" i="1" u="sng" dirty="0" smtClean="0">
                <a:solidFill>
                  <a:schemeClr val="accent3">
                    <a:lumMod val="75000"/>
                  </a:schemeClr>
                </a:solidFill>
              </a:rPr>
              <a:t>Physical Signature /</a:t>
            </a:r>
            <a:br>
              <a:rPr lang="en-US" i="1" u="sng" dirty="0" smtClean="0">
                <a:solidFill>
                  <a:schemeClr val="accent3">
                    <a:lumMod val="75000"/>
                  </a:schemeClr>
                </a:solidFill>
              </a:rPr>
            </a:br>
            <a:r>
              <a:rPr lang="en-US" i="1" u="sng" dirty="0" smtClean="0">
                <a:solidFill>
                  <a:srgbClr val="FF0000"/>
                </a:solidFill>
              </a:rPr>
              <a:t>Digital Signature</a:t>
            </a:r>
            <a:endParaRPr lang="en-US" i="1" u="sng" dirty="0">
              <a:solidFill>
                <a:srgbClr val="FF0000"/>
              </a:solidFill>
            </a:endParaRPr>
          </a:p>
        </p:txBody>
      </p:sp>
      <p:graphicFrame>
        <p:nvGraphicFramePr>
          <p:cNvPr id="6" name="Table 5"/>
          <p:cNvGraphicFramePr>
            <a:graphicFrameLocks noGrp="1"/>
          </p:cNvGraphicFramePr>
          <p:nvPr/>
        </p:nvGraphicFramePr>
        <p:xfrm>
          <a:off x="1066800" y="1752600"/>
          <a:ext cx="7391400" cy="4920596"/>
        </p:xfrm>
        <a:graphic>
          <a:graphicData uri="http://schemas.openxmlformats.org/drawingml/2006/table">
            <a:tbl>
              <a:tblPr/>
              <a:tblGrid>
                <a:gridCol w="3655529"/>
                <a:gridCol w="3735871"/>
              </a:tblGrid>
              <a:tr h="633946">
                <a:tc>
                  <a:txBody>
                    <a:bodyPr/>
                    <a:lstStyle/>
                    <a:p>
                      <a:pPr marL="0" marR="0" lvl="0" indent="0" algn="just" defTabSz="914400" rtl="0" eaLnBrk="1" fontAlgn="base" latinLnBrk="0" hangingPunct="1">
                        <a:lnSpc>
                          <a:spcPct val="120000"/>
                        </a:lnSpc>
                        <a:spcBef>
                          <a:spcPct val="20000"/>
                        </a:spcBef>
                        <a:spcAft>
                          <a:spcPct val="0"/>
                        </a:spcAft>
                        <a:buClrTx/>
                        <a:buSzTx/>
                        <a:buFontTx/>
                        <a:buNone/>
                        <a:tabLst/>
                      </a:pPr>
                      <a:r>
                        <a:rPr kumimoji="0" lang="en-US" sz="2500" b="1" i="0" u="none" strike="noStrike" cap="none" normalizeH="0" baseline="0" dirty="0" smtClean="0">
                          <a:ln>
                            <a:noFill/>
                          </a:ln>
                          <a:solidFill>
                            <a:srgbClr val="92D050"/>
                          </a:solidFill>
                          <a:effectLst/>
                          <a:latin typeface="Arial" charset="0"/>
                          <a:cs typeface="Arial" charset="0"/>
                        </a:rPr>
                        <a:t>Physical Signature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20000"/>
                        </a:lnSpc>
                        <a:spcBef>
                          <a:spcPct val="20000"/>
                        </a:spcBef>
                        <a:spcAft>
                          <a:spcPct val="0"/>
                        </a:spcAft>
                        <a:buClrTx/>
                        <a:buSzTx/>
                        <a:buFontTx/>
                        <a:buNone/>
                        <a:tabLst/>
                      </a:pPr>
                      <a:r>
                        <a:rPr kumimoji="0" lang="en-US" sz="2500" b="1" i="0" u="none" strike="noStrike" cap="none" normalizeH="0" baseline="0" dirty="0" smtClean="0">
                          <a:ln>
                            <a:noFill/>
                          </a:ln>
                          <a:solidFill>
                            <a:srgbClr val="00B0F0"/>
                          </a:solidFill>
                          <a:effectLst/>
                          <a:latin typeface="Arial" charset="0"/>
                          <a:cs typeface="Arial" charset="0"/>
                        </a:rPr>
                        <a:t>Digital Signature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12504">
                <a:tc>
                  <a:txBody>
                    <a:bodyPr/>
                    <a:lstStyle/>
                    <a:p>
                      <a:pPr marL="0" marR="0" lvl="0" indent="0" algn="just" defTabSz="914400" rtl="0" eaLnBrk="1" fontAlgn="base" latinLnBrk="0" hangingPunct="1">
                        <a:lnSpc>
                          <a:spcPct val="120000"/>
                        </a:lnSpc>
                        <a:spcBef>
                          <a:spcPct val="20000"/>
                        </a:spcBef>
                        <a:spcAft>
                          <a:spcPct val="0"/>
                        </a:spcAft>
                        <a:buClrTx/>
                        <a:buSzTx/>
                        <a:buFontTx/>
                        <a:buNone/>
                        <a:tabLst/>
                      </a:pPr>
                      <a:r>
                        <a:rPr kumimoji="0" lang="en-US" sz="1900" b="1" i="1" u="none" strike="noStrike" cap="none" normalizeH="0" baseline="0" dirty="0" smtClean="0">
                          <a:ln>
                            <a:noFill/>
                          </a:ln>
                          <a:solidFill>
                            <a:srgbClr val="92D050"/>
                          </a:solidFill>
                          <a:effectLst/>
                          <a:latin typeface="Arial" charset="0"/>
                          <a:cs typeface="Arial" charset="0"/>
                        </a:rPr>
                        <a:t>Physical Signature is just a writing on paper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20000"/>
                        </a:lnSpc>
                        <a:spcBef>
                          <a:spcPct val="20000"/>
                        </a:spcBef>
                        <a:spcAft>
                          <a:spcPct val="0"/>
                        </a:spcAft>
                        <a:buClrTx/>
                        <a:buSzTx/>
                        <a:buFontTx/>
                        <a:buNone/>
                        <a:tabLst/>
                      </a:pPr>
                      <a:r>
                        <a:rPr kumimoji="0" lang="en-US" sz="1900" b="0" i="1" u="none" strike="noStrike" cap="none" normalizeH="0" baseline="0" dirty="0" smtClean="0">
                          <a:ln>
                            <a:noFill/>
                          </a:ln>
                          <a:solidFill>
                            <a:srgbClr val="00B0F0"/>
                          </a:solidFill>
                          <a:effectLst/>
                          <a:latin typeface="Arial" charset="0"/>
                          <a:cs typeface="Arial" charset="0"/>
                        </a:rPr>
                        <a:t>Digital Signature encompasses crucial parameters of identification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5872">
                <a:tc>
                  <a:txBody>
                    <a:bodyPr/>
                    <a:lstStyle/>
                    <a:p>
                      <a:pPr marL="0" marR="0" lvl="0" indent="0" algn="just" defTabSz="914400" rtl="0" eaLnBrk="1" fontAlgn="base" latinLnBrk="0" hangingPunct="1">
                        <a:lnSpc>
                          <a:spcPct val="120000"/>
                        </a:lnSpc>
                        <a:spcBef>
                          <a:spcPct val="20000"/>
                        </a:spcBef>
                        <a:spcAft>
                          <a:spcPct val="0"/>
                        </a:spcAft>
                        <a:buClrTx/>
                        <a:buSzTx/>
                        <a:buFontTx/>
                        <a:buNone/>
                        <a:tabLst/>
                      </a:pPr>
                      <a:r>
                        <a:rPr kumimoji="0" lang="en-US" sz="1900" b="1" i="1" u="none" strike="noStrike" cap="none" normalizeH="0" baseline="0" dirty="0" smtClean="0">
                          <a:ln>
                            <a:noFill/>
                          </a:ln>
                          <a:solidFill>
                            <a:srgbClr val="92D050"/>
                          </a:solidFill>
                          <a:effectLst/>
                          <a:latin typeface="Arial" charset="0"/>
                          <a:cs typeface="Arial" charset="0"/>
                        </a:rPr>
                        <a:t>Physical Signature can be copied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20000"/>
                        </a:lnSpc>
                        <a:spcBef>
                          <a:spcPct val="20000"/>
                        </a:spcBef>
                        <a:spcAft>
                          <a:spcPct val="0"/>
                        </a:spcAft>
                        <a:buClrTx/>
                        <a:buSzTx/>
                        <a:buFontTx/>
                        <a:buNone/>
                        <a:tabLst/>
                      </a:pPr>
                      <a:r>
                        <a:rPr kumimoji="0" lang="en-US" sz="1900" b="0" i="1" u="none" strike="noStrike" cap="none" normalizeH="0" baseline="0" dirty="0" smtClean="0">
                          <a:ln>
                            <a:noFill/>
                          </a:ln>
                          <a:solidFill>
                            <a:srgbClr val="00B0F0"/>
                          </a:solidFill>
                          <a:effectLst/>
                          <a:latin typeface="Arial" charset="0"/>
                          <a:cs typeface="Arial" charset="0"/>
                        </a:rPr>
                        <a:t>It is </a:t>
                      </a:r>
                      <a:r>
                        <a:rPr kumimoji="0" lang="en-US" sz="1900" b="1" i="1" u="none" strike="noStrike" cap="none" normalizeH="0" baseline="0" dirty="0" smtClean="0">
                          <a:ln>
                            <a:noFill/>
                          </a:ln>
                          <a:solidFill>
                            <a:srgbClr val="00B0F0"/>
                          </a:solidFill>
                          <a:effectLst/>
                          <a:latin typeface="Arial" charset="0"/>
                          <a:cs typeface="Arial" charset="0"/>
                        </a:rPr>
                        <a:t>IMPOSSIBLE</a:t>
                      </a:r>
                      <a:r>
                        <a:rPr kumimoji="0" lang="en-US" sz="1900" b="0" i="1" u="none" strike="noStrike" cap="none" normalizeH="0" baseline="0" dirty="0" smtClean="0">
                          <a:ln>
                            <a:noFill/>
                          </a:ln>
                          <a:solidFill>
                            <a:srgbClr val="00B0F0"/>
                          </a:solidFill>
                          <a:effectLst/>
                          <a:latin typeface="Arial" charset="0"/>
                          <a:cs typeface="Arial" charset="0"/>
                        </a:rPr>
                        <a:t> to copy a Digital signature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45154">
                <a:tc>
                  <a:txBody>
                    <a:bodyPr/>
                    <a:lstStyle/>
                    <a:p>
                      <a:pPr marL="0" marR="0" lvl="0" indent="0" algn="just" defTabSz="914400" rtl="0" eaLnBrk="1" fontAlgn="base" latinLnBrk="0" hangingPunct="1">
                        <a:lnSpc>
                          <a:spcPct val="120000"/>
                        </a:lnSpc>
                        <a:spcBef>
                          <a:spcPct val="20000"/>
                        </a:spcBef>
                        <a:spcAft>
                          <a:spcPct val="0"/>
                        </a:spcAft>
                        <a:buClrTx/>
                        <a:buSzTx/>
                        <a:buFontTx/>
                        <a:buNone/>
                        <a:tabLst/>
                      </a:pPr>
                      <a:r>
                        <a:rPr kumimoji="0" lang="en-US" sz="1900" b="1" i="1" u="none" strike="noStrike" cap="none" normalizeH="0" baseline="0" dirty="0" smtClean="0">
                          <a:ln>
                            <a:noFill/>
                          </a:ln>
                          <a:solidFill>
                            <a:srgbClr val="92D050"/>
                          </a:solidFill>
                          <a:effectLst/>
                          <a:latin typeface="Arial" charset="0"/>
                          <a:cs typeface="Arial" charset="0"/>
                        </a:rPr>
                        <a:t>Physical Signature does not give privacy to content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20000"/>
                        </a:lnSpc>
                        <a:spcBef>
                          <a:spcPct val="20000"/>
                        </a:spcBef>
                        <a:spcAft>
                          <a:spcPct val="0"/>
                        </a:spcAft>
                        <a:buClrTx/>
                        <a:buSzTx/>
                        <a:buFontTx/>
                        <a:buNone/>
                        <a:tabLst/>
                      </a:pPr>
                      <a:r>
                        <a:rPr kumimoji="0" lang="en-US" sz="1900" b="0" i="1" u="none" strike="noStrike" cap="none" normalizeH="0" baseline="0" dirty="0" smtClean="0">
                          <a:ln>
                            <a:noFill/>
                          </a:ln>
                          <a:solidFill>
                            <a:srgbClr val="00B0F0"/>
                          </a:solidFill>
                          <a:effectLst/>
                          <a:latin typeface="Arial" charset="0"/>
                          <a:cs typeface="Arial" charset="0"/>
                        </a:rPr>
                        <a:t>Digital Signature also enables encryption and thus privacy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69326">
                <a:tc>
                  <a:txBody>
                    <a:bodyPr/>
                    <a:lstStyle/>
                    <a:p>
                      <a:pPr marL="0" marR="0" lvl="0" indent="0" algn="just" defTabSz="914400" rtl="0" eaLnBrk="1" fontAlgn="base" latinLnBrk="0" hangingPunct="1">
                        <a:lnSpc>
                          <a:spcPct val="120000"/>
                        </a:lnSpc>
                        <a:spcBef>
                          <a:spcPct val="20000"/>
                        </a:spcBef>
                        <a:spcAft>
                          <a:spcPct val="0"/>
                        </a:spcAft>
                        <a:buClrTx/>
                        <a:buSzTx/>
                        <a:buFontTx/>
                        <a:buNone/>
                        <a:tabLst/>
                      </a:pPr>
                      <a:r>
                        <a:rPr kumimoji="0" lang="en-US" sz="1900" b="1" i="1" u="none" strike="noStrike" cap="none" normalizeH="0" baseline="0" dirty="0" smtClean="0">
                          <a:ln>
                            <a:noFill/>
                          </a:ln>
                          <a:solidFill>
                            <a:srgbClr val="92D050"/>
                          </a:solidFill>
                          <a:effectLst/>
                          <a:latin typeface="Arial" charset="0"/>
                          <a:cs typeface="Arial" charset="0"/>
                        </a:rPr>
                        <a:t>Physical Signature cannot protect the content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20000"/>
                        </a:lnSpc>
                        <a:spcBef>
                          <a:spcPct val="20000"/>
                        </a:spcBef>
                        <a:spcAft>
                          <a:spcPct val="0"/>
                        </a:spcAft>
                        <a:buClrTx/>
                        <a:buSzTx/>
                        <a:buFontTx/>
                        <a:buNone/>
                        <a:tabLst/>
                      </a:pPr>
                      <a:r>
                        <a:rPr kumimoji="0" lang="en-US" sz="1900" b="0" i="1" u="none" strike="noStrike" cap="none" normalizeH="0" baseline="0" dirty="0" smtClean="0">
                          <a:ln>
                            <a:noFill/>
                          </a:ln>
                          <a:solidFill>
                            <a:srgbClr val="00B0F0"/>
                          </a:solidFill>
                          <a:effectLst/>
                          <a:latin typeface="Arial" charset="0"/>
                          <a:cs typeface="Arial" charset="0"/>
                        </a:rPr>
                        <a:t>Digital Signature protects the content</a:t>
                      </a:r>
                    </a:p>
                    <a:p>
                      <a:pPr marL="0" marR="0" lvl="0" indent="0" algn="just" defTabSz="914400" rtl="0" eaLnBrk="1" fontAlgn="base" latinLnBrk="0" hangingPunct="1">
                        <a:lnSpc>
                          <a:spcPct val="120000"/>
                        </a:lnSpc>
                        <a:spcBef>
                          <a:spcPct val="20000"/>
                        </a:spcBef>
                        <a:spcAft>
                          <a:spcPct val="0"/>
                        </a:spcAft>
                        <a:buClrTx/>
                        <a:buSzTx/>
                        <a:buFontTx/>
                        <a:buNone/>
                        <a:tabLst/>
                      </a:pPr>
                      <a:endParaRPr kumimoji="0" lang="en-US" sz="1900" b="0" i="0" u="none" strike="noStrike" cap="none" normalizeH="0" baseline="0" dirty="0" smtClean="0">
                        <a:ln>
                          <a:noFill/>
                        </a:ln>
                        <a:solidFill>
                          <a:srgbClr val="00B0F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4" name="~PP3684.WAV">
            <a:hlinkClick r:id="" action="ppaction://media"/>
          </p:cNvPr>
          <p:cNvPicPr>
            <a:picLocks noRot="1" noChangeAspect="1"/>
          </p:cNvPicPr>
          <p:nvPr>
            <a:wavAudioFile r:embed="rId2" name="~PP3684.WAV"/>
          </p:nvPr>
        </p:nvPicPr>
        <p:blipFill>
          <a:blip r:embed="rId4"/>
          <a:stretch>
            <a:fillRect/>
          </a:stretch>
        </p:blipFill>
        <p:spPr>
          <a:xfrm>
            <a:off x="8696325" y="6410325"/>
            <a:ext cx="304800" cy="304800"/>
          </a:xfrm>
          <a:prstGeom prst="rect">
            <a:avLst/>
          </a:prstGeom>
        </p:spPr>
      </p:pic>
    </p:spTree>
    <p:custDataLst>
      <p:tags r:id="rId1"/>
    </p:custDataLst>
  </p:cSld>
  <p:clrMapOvr>
    <a:masterClrMapping/>
  </p:clrMapOvr>
  <p:transition advTm="17764">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7"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9"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fontAlgn="auto" hangingPunct="1">
              <a:spcAft>
                <a:spcPts val="0"/>
              </a:spcAft>
              <a:defRPr/>
            </a:pPr>
            <a:r>
              <a:rPr lang="en-US" i="1" u="sng" dirty="0" smtClean="0"/>
              <a:t>Types Of Users</a:t>
            </a:r>
          </a:p>
        </p:txBody>
      </p:sp>
      <p:sp>
        <p:nvSpPr>
          <p:cNvPr id="3" name="Content Placeholder 2"/>
          <p:cNvSpPr>
            <a:spLocks noGrp="1"/>
          </p:cNvSpPr>
          <p:nvPr>
            <p:ph idx="1"/>
          </p:nvPr>
        </p:nvSpPr>
        <p:spPr/>
        <p:txBody>
          <a:bodyPr rtlCol="0">
            <a:normAutofit/>
          </a:bodyPr>
          <a:lstStyle/>
          <a:p>
            <a:pPr marL="514350" indent="-514350" eaLnBrk="1" fontAlgn="auto" hangingPunct="1">
              <a:spcAft>
                <a:spcPts val="0"/>
              </a:spcAft>
              <a:buClr>
                <a:schemeClr val="tx1">
                  <a:shade val="95000"/>
                </a:schemeClr>
              </a:buClr>
              <a:buFont typeface="+mj-lt"/>
              <a:buAutoNum type="arabicPeriod"/>
              <a:defRPr/>
            </a:pPr>
            <a:r>
              <a:rPr lang="en-US" dirty="0" smtClean="0"/>
              <a:t>MCA (Government) Employees.</a:t>
            </a:r>
          </a:p>
          <a:p>
            <a:pPr marL="514350" indent="-514350" eaLnBrk="1" fontAlgn="auto" hangingPunct="1">
              <a:spcAft>
                <a:spcPts val="0"/>
              </a:spcAft>
              <a:buClr>
                <a:schemeClr val="tx1">
                  <a:shade val="95000"/>
                </a:schemeClr>
              </a:buClr>
              <a:buFont typeface="+mj-lt"/>
              <a:buAutoNum type="arabicPeriod"/>
              <a:tabLst>
                <a:tab pos="5426075" algn="l"/>
              </a:tabLst>
              <a:defRPr/>
            </a:pPr>
            <a:r>
              <a:rPr lang="en-US" dirty="0" smtClean="0"/>
              <a:t>Professionals (CS,CA,CWA &amp; Lawyers) who interact with MCA and Companies in the context of Companies Act.</a:t>
            </a:r>
          </a:p>
          <a:p>
            <a:pPr marL="514350" indent="-514350" eaLnBrk="1" fontAlgn="auto" hangingPunct="1">
              <a:spcAft>
                <a:spcPts val="0"/>
              </a:spcAft>
              <a:buClr>
                <a:schemeClr val="tx1">
                  <a:shade val="95000"/>
                </a:schemeClr>
              </a:buClr>
              <a:buFont typeface="+mj-lt"/>
              <a:buAutoNum type="arabicPeriod"/>
              <a:defRPr/>
            </a:pPr>
            <a:r>
              <a:rPr lang="en-US" dirty="0" smtClean="0"/>
              <a:t>Authorized Signatories of the Company including MD,Directors,Managers or Secretary.</a:t>
            </a:r>
          </a:p>
          <a:p>
            <a:pPr marL="514350" indent="-514350" eaLnBrk="1" fontAlgn="auto" hangingPunct="1">
              <a:spcAft>
                <a:spcPts val="0"/>
              </a:spcAft>
              <a:buClr>
                <a:schemeClr val="tx1">
                  <a:shade val="95000"/>
                </a:schemeClr>
              </a:buClr>
              <a:buFont typeface="+mj-lt"/>
              <a:buAutoNum type="arabicPeriod"/>
              <a:defRPr/>
            </a:pPr>
            <a:r>
              <a:rPr lang="en-US" dirty="0" smtClean="0"/>
              <a:t>Representatives of Banks &amp; Financial Information.</a:t>
            </a:r>
          </a:p>
          <a:p>
            <a:pPr marL="548640" indent="-411480" eaLnBrk="1" fontAlgn="auto" hangingPunct="1">
              <a:spcAft>
                <a:spcPts val="0"/>
              </a:spcAft>
              <a:buClr>
                <a:schemeClr val="tx1">
                  <a:shade val="95000"/>
                </a:schemeClr>
              </a:buClr>
              <a:buFont typeface="Arial" pitchFamily="34" charset="0"/>
              <a:buChar char="•"/>
              <a:defRPr/>
            </a:pPr>
            <a:endParaRPr lang="en-US" dirty="0"/>
          </a:p>
        </p:txBody>
      </p:sp>
      <p:pic>
        <p:nvPicPr>
          <p:cNvPr id="4" name="~PP3516.WAV">
            <a:hlinkClick r:id="" action="ppaction://media"/>
          </p:cNvPr>
          <p:cNvPicPr>
            <a:picLocks noRot="1" noChangeAspect="1"/>
          </p:cNvPicPr>
          <p:nvPr>
            <a:wavAudioFile r:embed="rId2" name="~PP3516.WAV"/>
          </p:nvPr>
        </p:nvPicPr>
        <p:blipFill>
          <a:blip r:embed="rId4"/>
          <a:stretch>
            <a:fillRect/>
          </a:stretch>
        </p:blipFill>
        <p:spPr>
          <a:xfrm>
            <a:off x="8696325" y="6410325"/>
            <a:ext cx="304800" cy="304800"/>
          </a:xfrm>
          <a:prstGeom prst="rect">
            <a:avLst/>
          </a:prstGeom>
        </p:spPr>
      </p:pic>
    </p:spTree>
    <p:custDataLst>
      <p:tags r:id="rId1"/>
    </p:custDataLst>
  </p:cSld>
  <p:clrMapOvr>
    <a:masterClrMapping/>
  </p:clrMapOvr>
  <p:transition advTm="20202">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12290"/>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mph" presetSubtype="0" fill="hold" grpId="0" nodeType="clickEffect">
                                  <p:stCondLst>
                                    <p:cond delay="0"/>
                                  </p:stCondLst>
                                  <p:childTnLst>
                                    <p:animEffect transition="out" filter="fade">
                                      <p:cBhvr>
                                        <p:cTn id="14" dur="500" tmFilter="0, 0; .2, .5; .8, .5; 1, 0"/>
                                        <p:tgtEl>
                                          <p:spTgt spid="3">
                                            <p:txEl>
                                              <p:pRg st="0" end="0"/>
                                            </p:txEl>
                                          </p:spTgt>
                                        </p:tgtEl>
                                      </p:cBhvr>
                                    </p:animEffect>
                                    <p:animScale>
                                      <p:cBhvr>
                                        <p:cTn id="15" dur="250" autoRev="1" fill="hold"/>
                                        <p:tgtEl>
                                          <p:spTgt spid="3">
                                            <p:txEl>
                                              <p:pRg st="0" end="0"/>
                                            </p:txEl>
                                          </p:spTgt>
                                        </p:tgtEl>
                                      </p:cBhvr>
                                      <p:by x="105000" y="105000"/>
                                    </p:animScale>
                                  </p:childTnLst>
                                </p:cTn>
                              </p:par>
                            </p:childTnLst>
                          </p:cTn>
                        </p:par>
                      </p:childTnLst>
                    </p:cTn>
                  </p:par>
                  <p:par>
                    <p:cTn id="16" fill="hold">
                      <p:stCondLst>
                        <p:cond delay="indefinite"/>
                      </p:stCondLst>
                      <p:childTnLst>
                        <p:par>
                          <p:cTn id="17" fill="hold">
                            <p:stCondLst>
                              <p:cond delay="0"/>
                            </p:stCondLst>
                            <p:childTnLst>
                              <p:par>
                                <p:cTn id="18" presetID="26" presetClass="emph" presetSubtype="0" fill="hold" grpId="0" nodeType="clickEffect">
                                  <p:stCondLst>
                                    <p:cond delay="0"/>
                                  </p:stCondLst>
                                  <p:childTnLst>
                                    <p:animEffect transition="out" filter="fade">
                                      <p:cBhvr>
                                        <p:cTn id="19" dur="500" tmFilter="0, 0; .2, .5; .8, .5; 1, 0"/>
                                        <p:tgtEl>
                                          <p:spTgt spid="3">
                                            <p:txEl>
                                              <p:pRg st="1" end="1"/>
                                            </p:txEl>
                                          </p:spTgt>
                                        </p:tgtEl>
                                      </p:cBhvr>
                                    </p:animEffect>
                                    <p:animScale>
                                      <p:cBhvr>
                                        <p:cTn id="20" dur="250" autoRev="1" fill="hold"/>
                                        <p:tgtEl>
                                          <p:spTgt spid="3">
                                            <p:txEl>
                                              <p:pRg st="1" end="1"/>
                                            </p:txEl>
                                          </p:spTgt>
                                        </p:tgtEl>
                                      </p:cBhvr>
                                      <p:by x="105000" y="105000"/>
                                    </p:animScale>
                                  </p:childTnLst>
                                </p:cTn>
                              </p:par>
                            </p:childTnLst>
                          </p:cTn>
                        </p:par>
                      </p:childTnLst>
                    </p:cTn>
                  </p:par>
                  <p:par>
                    <p:cTn id="21" fill="hold">
                      <p:stCondLst>
                        <p:cond delay="indefinite"/>
                      </p:stCondLst>
                      <p:childTnLst>
                        <p:par>
                          <p:cTn id="22" fill="hold">
                            <p:stCondLst>
                              <p:cond delay="0"/>
                            </p:stCondLst>
                            <p:childTnLst>
                              <p:par>
                                <p:cTn id="23" presetID="26" presetClass="emph" presetSubtype="0" fill="hold" grpId="0" nodeType="clickEffect">
                                  <p:stCondLst>
                                    <p:cond delay="0"/>
                                  </p:stCondLst>
                                  <p:childTnLst>
                                    <p:animEffect transition="out" filter="fade">
                                      <p:cBhvr>
                                        <p:cTn id="24" dur="500" tmFilter="0, 0; .2, .5; .8, .5; 1, 0"/>
                                        <p:tgtEl>
                                          <p:spTgt spid="3">
                                            <p:txEl>
                                              <p:pRg st="2" end="2"/>
                                            </p:txEl>
                                          </p:spTgt>
                                        </p:tgtEl>
                                      </p:cBhvr>
                                    </p:animEffect>
                                    <p:animScale>
                                      <p:cBhvr>
                                        <p:cTn id="25" dur="250" autoRev="1" fill="hold"/>
                                        <p:tgtEl>
                                          <p:spTgt spid="3">
                                            <p:txEl>
                                              <p:pRg st="2" end="2"/>
                                            </p:txEl>
                                          </p:spTgt>
                                        </p:tgtEl>
                                      </p:cBhvr>
                                      <p:by x="105000" y="105000"/>
                                    </p:animScale>
                                  </p:childTnLst>
                                </p:cTn>
                              </p:par>
                            </p:childTnLst>
                          </p:cTn>
                        </p:par>
                      </p:childTnLst>
                    </p:cTn>
                  </p:par>
                  <p:par>
                    <p:cTn id="26" fill="hold">
                      <p:stCondLst>
                        <p:cond delay="indefinite"/>
                      </p:stCondLst>
                      <p:childTnLst>
                        <p:par>
                          <p:cTn id="27" fill="hold">
                            <p:stCondLst>
                              <p:cond delay="0"/>
                            </p:stCondLst>
                            <p:childTnLst>
                              <p:par>
                                <p:cTn id="28" presetID="26" presetClass="emph" presetSubtype="0" fill="hold" grpId="0" nodeType="clickEffect">
                                  <p:stCondLst>
                                    <p:cond delay="0"/>
                                  </p:stCondLst>
                                  <p:childTnLst>
                                    <p:animEffect transition="out" filter="fade">
                                      <p:cBhvr>
                                        <p:cTn id="29" dur="500" tmFilter="0, 0; .2, .5; .8, .5; 1, 0"/>
                                        <p:tgtEl>
                                          <p:spTgt spid="3">
                                            <p:txEl>
                                              <p:pRg st="3" end="3"/>
                                            </p:txEl>
                                          </p:spTgt>
                                        </p:tgtEl>
                                      </p:cBhvr>
                                    </p:animEffect>
                                    <p:animScale>
                                      <p:cBhvr>
                                        <p:cTn id="30" dur="250" autoRev="1" fill="hold"/>
                                        <p:tgtEl>
                                          <p:spTgt spid="3">
                                            <p:txEl>
                                              <p:pRg st="3" end="3"/>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31"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fontAlgn="auto" hangingPunct="1">
              <a:spcAft>
                <a:spcPts val="0"/>
              </a:spcAft>
              <a:defRPr/>
            </a:pPr>
            <a:r>
              <a:rPr lang="en-US" i="1" u="sng" smtClean="0"/>
              <a:t>Process to obtain DSC.</a:t>
            </a:r>
            <a:endParaRPr lang="en-US" i="1" u="sng" dirty="0" smtClean="0"/>
          </a:p>
        </p:txBody>
      </p:sp>
      <p:graphicFrame>
        <p:nvGraphicFramePr>
          <p:cNvPr id="4" name="Content Placeholder 3"/>
          <p:cNvGraphicFramePr>
            <a:graphicFrameLocks noGrp="1"/>
          </p:cNvGraphicFramePr>
          <p:nvPr>
            <p:ph idx="1"/>
          </p:nvPr>
        </p:nvGraphicFramePr>
        <p:xfrm>
          <a:off x="457200" y="1600200"/>
          <a:ext cx="8229600" cy="47085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5" name="~PP2505.WAV">
            <a:hlinkClick r:id="" action="ppaction://media"/>
          </p:cNvPr>
          <p:cNvPicPr>
            <a:picLocks noRot="1" noChangeAspect="1"/>
          </p:cNvPicPr>
          <p:nvPr>
            <a:wavAudioFile r:embed="rId2" name="~PP2505.WAV"/>
          </p:nvPr>
        </p:nvPicPr>
        <p:blipFill>
          <a:blip r:embed="rId9"/>
          <a:stretch>
            <a:fillRect/>
          </a:stretch>
        </p:blipFill>
        <p:spPr>
          <a:xfrm>
            <a:off x="8696325" y="6410325"/>
            <a:ext cx="304800" cy="304800"/>
          </a:xfrm>
          <a:prstGeom prst="rect">
            <a:avLst/>
          </a:prstGeom>
        </p:spPr>
      </p:pic>
    </p:spTree>
    <p:custDataLst>
      <p:tags r:id="rId1"/>
    </p:custDataLst>
  </p:cSld>
  <p:clrMapOvr>
    <a:masterClrMapping/>
  </p:clrMapOvr>
  <p:transition advTm="19366">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20" presetClass="entr" presetSubtype="0" fill="hold" grpId="0" nodeType="clickEffect">
                                  <p:stCondLst>
                                    <p:cond delay="0"/>
                                  </p:stCondLst>
                                  <p:childTnLst>
                                    <p:set>
                                      <p:cBhvr>
                                        <p:cTn id="10" dur="1" fill="hold">
                                          <p:stCondLst>
                                            <p:cond delay="0"/>
                                          </p:stCondLst>
                                        </p:cTn>
                                        <p:tgtEl>
                                          <p:spTgt spid="14338"/>
                                        </p:tgtEl>
                                        <p:attrNameLst>
                                          <p:attrName>style.visibility</p:attrName>
                                        </p:attrNameLst>
                                      </p:cBhvr>
                                      <p:to>
                                        <p:strVal val="visible"/>
                                      </p:to>
                                    </p:set>
                                    <p:animEffect transition="in" filter="wedge">
                                      <p:cBhvr>
                                        <p:cTn id="11" dur="2000"/>
                                        <p:tgtEl>
                                          <p:spTgt spid="14338"/>
                                        </p:tgtEl>
                                      </p:cBhvr>
                                    </p:animEffect>
                                  </p:childTnLst>
                                </p:cTn>
                              </p:par>
                            </p:childTnLst>
                          </p:cTn>
                        </p:par>
                      </p:childTnLst>
                    </p:cTn>
                  </p:par>
                  <p:par>
                    <p:cTn id="12" fill="hold">
                      <p:stCondLst>
                        <p:cond delay="indefinite"/>
                      </p:stCondLst>
                      <p:childTnLst>
                        <p:par>
                          <p:cTn id="13" fill="hold">
                            <p:stCondLst>
                              <p:cond delay="0"/>
                            </p:stCondLst>
                            <p:childTnLst>
                              <p:par>
                                <p:cTn id="14" presetID="33" presetClass="emph" presetSubtype="0" fill="remove" grpId="0" nodeType="clickEffect">
                                  <p:stCondLst>
                                    <p:cond delay="0"/>
                                  </p:stCondLst>
                                  <p:childTnLst>
                                    <p:animClr clrSpc="rgb">
                                      <p:cBhvr override="childStyle">
                                        <p:cTn id="15" dur="1500" accel="50000" autoRev="1" fill="hold" tmFilter="0, 0; .33333, 1; 1, 1">
                                          <p:stCondLst>
                                            <p:cond delay="0"/>
                                          </p:stCondLst>
                                        </p:cTn>
                                        <p:tgtEl>
                                          <p:spTgt spid="4"/>
                                        </p:tgtEl>
                                        <p:attrNameLst>
                                          <p:attrName>style.color</p:attrName>
                                        </p:attrNameLst>
                                      </p:cBhvr>
                                      <p:to>
                                        <a:schemeClr val="accent2"/>
                                      </p:to>
                                    </p:animClr>
                                    <p:animClr clrSpc="rgb">
                                      <p:cBhvr>
                                        <p:cTn id="16" dur="1500" accel="50000" autoRev="1" fill="hold" tmFilter="0, 0; .33333, 1; 1, 1">
                                          <p:stCondLst>
                                            <p:cond delay="0"/>
                                          </p:stCondLst>
                                        </p:cTn>
                                        <p:tgtEl>
                                          <p:spTgt spid="4"/>
                                        </p:tgtEl>
                                        <p:attrNameLst>
                                          <p:attrName>fillcolor</p:attrName>
                                        </p:attrNameLst>
                                      </p:cBhvr>
                                      <p:to>
                                        <a:schemeClr val="accent2"/>
                                      </p:to>
                                    </p:animClr>
                                    <p:set>
                                      <p:cBhvr>
                                        <p:cTn id="17" dur="3000" fill="hold"/>
                                        <p:tgtEl>
                                          <p:spTgt spid="4"/>
                                        </p:tgtEl>
                                        <p:attrNameLst>
                                          <p:attrName>fill.type</p:attrName>
                                        </p:attrNameLst>
                                      </p:cBhvr>
                                      <p:to>
                                        <p:strVal val="solid"/>
                                      </p:to>
                                    </p:set>
                                    <p:set>
                                      <p:cBhvr>
                                        <p:cTn id="18" dur="3000" fill="hold"/>
                                        <p:tgtEl>
                                          <p:spTgt spid="4"/>
                                        </p:tgtEl>
                                        <p:attrNameLst>
                                          <p:attrName>fill.on</p:attrName>
                                        </p:attrNameLst>
                                      </p:cBhvr>
                                      <p:to>
                                        <p:strVal val="true"/>
                                      </p:to>
                                    </p:set>
                                    <p:animScale>
                                      <p:cBhvr>
                                        <p:cTn id="19" dur="1500" accel="50000" autoRev="1" fill="hold" tmFilter="0, 0; .33333, 1; 1, 1">
                                          <p:stCondLst>
                                            <p:cond delay="0"/>
                                          </p:stCondLst>
                                        </p:cTn>
                                        <p:tgtEl>
                                          <p:spTgt spid="4"/>
                                        </p:tgtEl>
                                      </p:cBhvr>
                                      <p:from x="100000" y="100000"/>
                                      <p:to x="100000" y="14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0" fill="hold" display="0">
                  <p:stCondLst>
                    <p:cond delay="indefinite"/>
                  </p:stCondLst>
                  <p:endCondLst>
                    <p:cond evt="onPrev" delay="0">
                      <p:tgtEl>
                        <p:sldTgt/>
                      </p:tgtEl>
                    </p:cond>
                    <p:cond evt="onStopAudio" delay="0">
                      <p:tgtEl>
                        <p:sldTgt/>
                      </p:tgtEl>
                    </p:cond>
                  </p:endCondLst>
                </p:cTn>
                <p:tgtEl>
                  <p:spTgt spid="5"/>
                </p:tgtEl>
              </p:cMediaNode>
            </p:audio>
          </p:childTnLst>
        </p:cTn>
      </p:par>
    </p:tnLst>
    <p:bldLst>
      <p:bldP spid="14338" grpId="0"/>
      <p:bldGraphic spid="4"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28000">
              <a:schemeClr val="accent1"/>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152400" y="1371600"/>
            <a:ext cx="8763000" cy="1477963"/>
          </a:xfrm>
          <a:prstGeom prst="rect">
            <a:avLst/>
          </a:prstGeom>
          <a:noFill/>
          <a:ln w="9525">
            <a:noFill/>
            <a:miter lim="800000"/>
            <a:headEnd/>
            <a:tailEnd/>
          </a:ln>
        </p:spPr>
        <p:txBody>
          <a:bodyPr>
            <a:spAutoFit/>
          </a:bodyPr>
          <a:lstStyle/>
          <a:p>
            <a:r>
              <a:rPr lang="en-US"/>
              <a:t>Visit the website of the Controller of Certifying Authorities (CCA)</a:t>
            </a:r>
          </a:p>
          <a:p>
            <a:r>
              <a:rPr lang="en-US"/>
              <a:t>at www.cca.gov.in to obtain the digital signature certificate of the</a:t>
            </a:r>
          </a:p>
          <a:p>
            <a:r>
              <a:rPr lang="en-US"/>
              <a:t>CCA. This certificate must be installed on our computer before we</a:t>
            </a:r>
          </a:p>
          <a:p>
            <a:r>
              <a:rPr lang="en-US"/>
              <a:t>begin the process to obtain our personal digital signature</a:t>
            </a:r>
          </a:p>
          <a:p>
            <a:r>
              <a:rPr lang="en-US"/>
              <a:t>certificate. The detailed procedure for the same is outlined below:</a:t>
            </a:r>
          </a:p>
        </p:txBody>
      </p:sp>
      <p:pic>
        <p:nvPicPr>
          <p:cNvPr id="1027" name="Picture 3"/>
          <p:cNvPicPr>
            <a:picLocks noChangeAspect="1" noChangeArrowheads="1"/>
          </p:cNvPicPr>
          <p:nvPr/>
        </p:nvPicPr>
        <p:blipFill>
          <a:blip r:embed="rId4"/>
          <a:srcRect/>
          <a:stretch>
            <a:fillRect/>
          </a:stretch>
        </p:blipFill>
        <p:spPr bwMode="auto">
          <a:xfrm>
            <a:off x="152400" y="5105400"/>
            <a:ext cx="1828800" cy="1474788"/>
          </a:xfrm>
          <a:prstGeom prst="rect">
            <a:avLst/>
          </a:prstGeom>
          <a:noFill/>
          <a:ln w="9525">
            <a:noFill/>
            <a:miter lim="800000"/>
            <a:headEnd/>
            <a:tailEnd/>
          </a:ln>
        </p:spPr>
      </p:pic>
      <p:pic>
        <p:nvPicPr>
          <p:cNvPr id="1028" name="Picture 4"/>
          <p:cNvPicPr>
            <a:picLocks noChangeAspect="1" noChangeArrowheads="1"/>
          </p:cNvPicPr>
          <p:nvPr/>
        </p:nvPicPr>
        <p:blipFill>
          <a:blip r:embed="rId5"/>
          <a:srcRect/>
          <a:stretch>
            <a:fillRect/>
          </a:stretch>
        </p:blipFill>
        <p:spPr bwMode="auto">
          <a:xfrm>
            <a:off x="3429000" y="3200400"/>
            <a:ext cx="5486400" cy="3429000"/>
          </a:xfrm>
          <a:prstGeom prst="rect">
            <a:avLst/>
          </a:prstGeom>
          <a:noFill/>
          <a:ln w="9525">
            <a:noFill/>
            <a:miter lim="800000"/>
            <a:headEnd/>
            <a:tailEnd/>
          </a:ln>
        </p:spPr>
      </p:pic>
      <p:sp>
        <p:nvSpPr>
          <p:cNvPr id="5" name="Rectangle 4"/>
          <p:cNvSpPr/>
          <p:nvPr/>
        </p:nvSpPr>
        <p:spPr>
          <a:xfrm>
            <a:off x="228600" y="381000"/>
            <a:ext cx="8534400" cy="615553"/>
          </a:xfrm>
          <a:prstGeom prst="rect">
            <a:avLst/>
          </a:prstGeom>
          <a:noFill/>
        </p:spPr>
        <p:txBody>
          <a:bodyPr>
            <a:spAutoFit/>
          </a:bodyPr>
          <a:lstStyle/>
          <a:p>
            <a:pPr>
              <a:defRPr/>
            </a:pPr>
            <a:r>
              <a:rPr lang="en-US" sz="3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38100" dist="38100" dir="2700000" algn="tl">
                    <a:srgbClr val="000000">
                      <a:alpha val="43137"/>
                    </a:srgbClr>
                  </a:outerShdw>
                </a:effectLst>
                <a:latin typeface="Arial" charset="0"/>
                <a:cs typeface="Aharoni" pitchFamily="2" charset="-79"/>
              </a:rPr>
              <a:t>Step-1: </a:t>
            </a:r>
            <a:r>
              <a:rPr lang="en-US" sz="3400" b="1" u="sng" dirty="0">
                <a:latin typeface="Arial" charset="0"/>
              </a:rPr>
              <a:t>Downloading root certificate</a:t>
            </a:r>
            <a:endParaRPr lang="en-US" sz="5400" b="1" u="sng"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38100" dist="38100" dir="2700000" algn="tl">
                  <a:srgbClr val="000000">
                    <a:alpha val="43137"/>
                  </a:srgbClr>
                </a:outerShdw>
              </a:effectLst>
              <a:latin typeface="Arial" charset="0"/>
              <a:cs typeface="Aharoni" pitchFamily="2" charset="-79"/>
            </a:endParaRPr>
          </a:p>
        </p:txBody>
      </p:sp>
      <p:pic>
        <p:nvPicPr>
          <p:cNvPr id="6" name="~PP1940.WAV">
            <a:hlinkClick r:id="" action="ppaction://media"/>
          </p:cNvPr>
          <p:cNvPicPr>
            <a:picLocks noRot="1" noChangeAspect="1"/>
          </p:cNvPicPr>
          <p:nvPr>
            <a:wavAudioFile r:embed="rId2" name="~PP1940.WAV"/>
          </p:nvPr>
        </p:nvPicPr>
        <p:blipFill>
          <a:blip r:embed="rId6"/>
          <a:stretch>
            <a:fillRect/>
          </a:stretch>
        </p:blipFill>
        <p:spPr>
          <a:xfrm>
            <a:off x="8696325" y="6410325"/>
            <a:ext cx="304800" cy="304800"/>
          </a:xfrm>
          <a:prstGeom prst="rect">
            <a:avLst/>
          </a:prstGeom>
        </p:spPr>
      </p:pic>
    </p:spTree>
    <p:custDataLst>
      <p:tags r:id="rId1"/>
    </p:custDataLst>
  </p:cSld>
  <p:clrMapOvr>
    <a:masterClrMapping/>
  </p:clrMapOvr>
  <p:transition advTm="32114">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2000" fill="hold"/>
                                        <p:tgtEl>
                                          <p:spTgt spid="1027"/>
                                        </p:tgtEl>
                                        <p:attrNameLst>
                                          <p:attrName>ppt_w</p:attrName>
                                        </p:attrNameLst>
                                      </p:cBhvr>
                                      <p:tavLst>
                                        <p:tav tm="0">
                                          <p:val>
                                            <p:fltVal val="0"/>
                                          </p:val>
                                        </p:tav>
                                        <p:tav tm="100000">
                                          <p:val>
                                            <p:strVal val="#ppt_w"/>
                                          </p:val>
                                        </p:tav>
                                      </p:tavLst>
                                    </p:anim>
                                    <p:anim calcmode="lin" valueType="num">
                                      <p:cBhvr>
                                        <p:cTn id="12" dur="2000" fill="hold"/>
                                        <p:tgtEl>
                                          <p:spTgt spid="1027"/>
                                        </p:tgtEl>
                                        <p:attrNameLst>
                                          <p:attrName>ppt_h</p:attrName>
                                        </p:attrNameLst>
                                      </p:cBhvr>
                                      <p:tavLst>
                                        <p:tav tm="0">
                                          <p:val>
                                            <p:fltVal val="0"/>
                                          </p:val>
                                        </p:tav>
                                        <p:tav tm="100000">
                                          <p:val>
                                            <p:strVal val="#ppt_h"/>
                                          </p:val>
                                        </p:tav>
                                      </p:tavLst>
                                    </p:anim>
                                    <p:animEffect transition="in" filter="fade">
                                      <p:cBhvr>
                                        <p:cTn id="13" dur="2000"/>
                                        <p:tgtEl>
                                          <p:spTgt spid="1027"/>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nodeType="clickEffect">
                                  <p:stCondLst>
                                    <p:cond delay="0"/>
                                  </p:stCondLst>
                                  <p:childTnLst>
                                    <p:set>
                                      <p:cBhvr>
                                        <p:cTn id="17" dur="1" fill="hold">
                                          <p:stCondLst>
                                            <p:cond delay="0"/>
                                          </p:stCondLst>
                                        </p:cTn>
                                        <p:tgtEl>
                                          <p:spTgt spid="1028"/>
                                        </p:tgtEl>
                                        <p:attrNameLst>
                                          <p:attrName>style.visibility</p:attrName>
                                        </p:attrNameLst>
                                      </p:cBhvr>
                                      <p:to>
                                        <p:strVal val="visible"/>
                                      </p:to>
                                    </p:set>
                                    <p:anim calcmode="lin" valueType="num">
                                      <p:cBhvr>
                                        <p:cTn id="18" dur="2000" fill="hold"/>
                                        <p:tgtEl>
                                          <p:spTgt spid="1028"/>
                                        </p:tgtEl>
                                        <p:attrNameLst>
                                          <p:attrName>ppt_w</p:attrName>
                                        </p:attrNameLst>
                                      </p:cBhvr>
                                      <p:tavLst>
                                        <p:tav tm="0">
                                          <p:val>
                                            <p:fltVal val="0"/>
                                          </p:val>
                                        </p:tav>
                                        <p:tav tm="100000">
                                          <p:val>
                                            <p:strVal val="#ppt_w"/>
                                          </p:val>
                                        </p:tav>
                                      </p:tavLst>
                                    </p:anim>
                                    <p:anim calcmode="lin" valueType="num">
                                      <p:cBhvr>
                                        <p:cTn id="19" dur="2000" fill="hold"/>
                                        <p:tgtEl>
                                          <p:spTgt spid="1028"/>
                                        </p:tgtEl>
                                        <p:attrNameLst>
                                          <p:attrName>ppt_h</p:attrName>
                                        </p:attrNameLst>
                                      </p:cBhvr>
                                      <p:tavLst>
                                        <p:tav tm="0">
                                          <p:val>
                                            <p:fltVal val="0"/>
                                          </p:val>
                                        </p:tav>
                                        <p:tav tm="100000">
                                          <p:val>
                                            <p:strVal val="#ppt_h"/>
                                          </p:val>
                                        </p:tav>
                                      </p:tavLst>
                                    </p:anim>
                                    <p:animEffect transition="in" filter="fade">
                                      <p:cBhvr>
                                        <p:cTn id="20" dur="2000"/>
                                        <p:tgtEl>
                                          <p:spTgt spid="1028"/>
                                        </p:tgtEl>
                                      </p:cBhvr>
                                    </p:animEffect>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strVal val="#ppt_w*0.70"/>
                                          </p:val>
                                        </p:tav>
                                        <p:tav tm="100000">
                                          <p:val>
                                            <p:strVal val="#ppt_w"/>
                                          </p:val>
                                        </p:tav>
                                      </p:tavLst>
                                    </p:anim>
                                    <p:anim calcmode="lin" valueType="num">
                                      <p:cBhvr>
                                        <p:cTn id="26" dur="1000" fill="hold"/>
                                        <p:tgtEl>
                                          <p:spTgt spid="5"/>
                                        </p:tgtEl>
                                        <p:attrNameLst>
                                          <p:attrName>ppt_h</p:attrName>
                                        </p:attrNameLst>
                                      </p:cBhvr>
                                      <p:tavLst>
                                        <p:tav tm="0">
                                          <p:val>
                                            <p:strVal val="#ppt_h"/>
                                          </p:val>
                                        </p:tav>
                                        <p:tav tm="100000">
                                          <p:val>
                                            <p:strVal val="#ppt_h"/>
                                          </p:val>
                                        </p:tav>
                                      </p:tavLst>
                                    </p:anim>
                                    <p:animEffect transition="in" filter="fade">
                                      <p:cBhvr>
                                        <p:cTn id="27" dur="10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33" presetClass="emph" presetSubtype="0" fill="remove" grpId="0" nodeType="clickEffect">
                                  <p:stCondLst>
                                    <p:cond delay="0"/>
                                  </p:stCondLst>
                                  <p:iterate type="lt">
                                    <p:tmPct val="0"/>
                                  </p:iterate>
                                  <p:childTnLst>
                                    <p:animClr clrSpc="rgb" dir="cw">
                                      <p:cBhvr override="childStyle">
                                        <p:cTn id="36" dur="1500" accel="50000" autoRev="1" fill="hold" tmFilter="0, 0; .33333, 1; 1, 1">
                                          <p:stCondLst>
                                            <p:cond delay="0"/>
                                          </p:stCondLst>
                                        </p:cTn>
                                        <p:tgtEl>
                                          <p:spTgt spid="12290"/>
                                        </p:tgtEl>
                                        <p:attrNameLst>
                                          <p:attrName>style.color</p:attrName>
                                        </p:attrNameLst>
                                      </p:cBhvr>
                                      <p:to>
                                        <a:schemeClr val="accent2"/>
                                      </p:to>
                                    </p:animClr>
                                    <p:animClr clrSpc="rgb" dir="cw">
                                      <p:cBhvr>
                                        <p:cTn id="37" dur="1500" accel="50000" autoRev="1" fill="hold" tmFilter="0, 0; .33333, 1; 1, 1">
                                          <p:stCondLst>
                                            <p:cond delay="0"/>
                                          </p:stCondLst>
                                        </p:cTn>
                                        <p:tgtEl>
                                          <p:spTgt spid="12290"/>
                                        </p:tgtEl>
                                        <p:attrNameLst>
                                          <p:attrName>fillcolor</p:attrName>
                                        </p:attrNameLst>
                                      </p:cBhvr>
                                      <p:to>
                                        <a:schemeClr val="accent2"/>
                                      </p:to>
                                    </p:animClr>
                                    <p:set>
                                      <p:cBhvr>
                                        <p:cTn id="38" dur="3000" fill="hold"/>
                                        <p:tgtEl>
                                          <p:spTgt spid="12290"/>
                                        </p:tgtEl>
                                        <p:attrNameLst>
                                          <p:attrName>fill.type</p:attrName>
                                        </p:attrNameLst>
                                      </p:cBhvr>
                                      <p:to>
                                        <p:strVal val="solid"/>
                                      </p:to>
                                    </p:set>
                                    <p:set>
                                      <p:cBhvr>
                                        <p:cTn id="39" dur="3000" fill="hold"/>
                                        <p:tgtEl>
                                          <p:spTgt spid="12290"/>
                                        </p:tgtEl>
                                        <p:attrNameLst>
                                          <p:attrName>fill.on</p:attrName>
                                        </p:attrNameLst>
                                      </p:cBhvr>
                                      <p:to>
                                        <p:strVal val="true"/>
                                      </p:to>
                                    </p:set>
                                    <p:animScale>
                                      <p:cBhvr>
                                        <p:cTn id="40" dur="1500" accel="50000" autoRev="1" fill="hold" tmFilter="0, 0; .33333, 1; 1, 1">
                                          <p:stCondLst>
                                            <p:cond delay="0"/>
                                          </p:stCondLst>
                                        </p:cTn>
                                        <p:tgtEl>
                                          <p:spTgt spid="12290"/>
                                        </p:tgtEl>
                                      </p:cBhvr>
                                      <p:from x="100000" y="100000"/>
                                      <p:to x="100000" y="14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41" fill="hold" display="0">
                  <p:stCondLst>
                    <p:cond delay="indefinite"/>
                  </p:stCondLst>
                  <p:endCondLst>
                    <p:cond evt="onPrev" delay="0">
                      <p:tgtEl>
                        <p:sldTgt/>
                      </p:tgtEl>
                    </p:cond>
                    <p:cond evt="onStopAudio" delay="0">
                      <p:tgtEl>
                        <p:sldTgt/>
                      </p:tgtEl>
                    </p:cond>
                  </p:endCondLst>
                </p:cTn>
                <p:tgtEl>
                  <p:spTgt spid="6"/>
                </p:tgtEl>
              </p:cMediaNode>
            </p:audio>
          </p:childTnLst>
        </p:cTn>
      </p:par>
    </p:tnLst>
    <p:bldLst>
      <p:bldP spid="12290"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25000" b="-25000"/>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5"/>
          <a:srcRect/>
          <a:stretch>
            <a:fillRect/>
          </a:stretch>
        </p:blipFill>
        <p:spPr bwMode="auto">
          <a:xfrm>
            <a:off x="228600" y="533400"/>
            <a:ext cx="5103813" cy="5997575"/>
          </a:xfrm>
          <a:prstGeom prst="rect">
            <a:avLst/>
          </a:prstGeom>
          <a:noFill/>
          <a:ln w="9525">
            <a:noFill/>
            <a:miter lim="800000"/>
            <a:headEnd/>
            <a:tailEnd/>
          </a:ln>
        </p:spPr>
      </p:pic>
      <p:pic>
        <p:nvPicPr>
          <p:cNvPr id="2051" name="Picture 3"/>
          <p:cNvPicPr>
            <a:picLocks noChangeAspect="1" noChangeArrowheads="1"/>
          </p:cNvPicPr>
          <p:nvPr/>
        </p:nvPicPr>
        <p:blipFill>
          <a:blip r:embed="rId6"/>
          <a:srcRect/>
          <a:stretch>
            <a:fillRect/>
          </a:stretch>
        </p:blipFill>
        <p:spPr bwMode="auto">
          <a:xfrm>
            <a:off x="3200400" y="1600200"/>
            <a:ext cx="5613400" cy="4445000"/>
          </a:xfrm>
          <a:prstGeom prst="rect">
            <a:avLst/>
          </a:prstGeom>
          <a:noFill/>
          <a:ln w="9525">
            <a:noFill/>
            <a:miter lim="800000"/>
            <a:headEnd/>
            <a:tailEnd/>
          </a:ln>
        </p:spPr>
      </p:pic>
      <p:pic>
        <p:nvPicPr>
          <p:cNvPr id="4" name="~PP1842.WAV">
            <a:hlinkClick r:id="" action="ppaction://media"/>
          </p:cNvPr>
          <p:cNvPicPr>
            <a:picLocks noRot="1" noChangeAspect="1"/>
          </p:cNvPicPr>
          <p:nvPr>
            <a:wavAudioFile r:embed="rId2" name="~PP1842.WAV"/>
          </p:nvPr>
        </p:nvPicPr>
        <p:blipFill>
          <a:blip r:embed="rId7"/>
          <a:stretch>
            <a:fillRect/>
          </a:stretch>
        </p:blipFill>
        <p:spPr>
          <a:xfrm>
            <a:off x="8696325" y="6410325"/>
            <a:ext cx="304800" cy="304800"/>
          </a:xfrm>
          <a:prstGeom prst="rect">
            <a:avLst/>
          </a:prstGeom>
        </p:spPr>
      </p:pic>
    </p:spTree>
    <p:custDataLst>
      <p:tags r:id="rId1"/>
    </p:custDataLst>
  </p:cSld>
  <p:clrMapOvr>
    <a:masterClrMapping/>
  </p:clrMapOvr>
  <p:transition advTm="8011">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2000" fill="hold"/>
                                        <p:tgtEl>
                                          <p:spTgt spid="2050"/>
                                        </p:tgtEl>
                                        <p:attrNameLst>
                                          <p:attrName>ppt_w</p:attrName>
                                        </p:attrNameLst>
                                      </p:cBhvr>
                                      <p:tavLst>
                                        <p:tav tm="0">
                                          <p:val>
                                            <p:fltVal val="0"/>
                                          </p:val>
                                        </p:tav>
                                        <p:tav tm="100000">
                                          <p:val>
                                            <p:strVal val="#ppt_w"/>
                                          </p:val>
                                        </p:tav>
                                      </p:tavLst>
                                    </p:anim>
                                    <p:anim calcmode="lin" valueType="num">
                                      <p:cBhvr>
                                        <p:cTn id="12" dur="2000" fill="hold"/>
                                        <p:tgtEl>
                                          <p:spTgt spid="2050"/>
                                        </p:tgtEl>
                                        <p:attrNameLst>
                                          <p:attrName>ppt_h</p:attrName>
                                        </p:attrNameLst>
                                      </p:cBhvr>
                                      <p:tavLst>
                                        <p:tav tm="0">
                                          <p:val>
                                            <p:fltVal val="0"/>
                                          </p:val>
                                        </p:tav>
                                        <p:tav tm="100000">
                                          <p:val>
                                            <p:strVal val="#ppt_h"/>
                                          </p:val>
                                        </p:tav>
                                      </p:tavLst>
                                    </p:anim>
                                    <p:animEffect transition="in" filter="fade">
                                      <p:cBhvr>
                                        <p:cTn id="13" dur="2000"/>
                                        <p:tgtEl>
                                          <p:spTgt spid="2050"/>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nodeType="clickEffect">
                                  <p:stCondLst>
                                    <p:cond delay="0"/>
                                  </p:stCondLst>
                                  <p:childTnLst>
                                    <p:set>
                                      <p:cBhvr>
                                        <p:cTn id="17" dur="1" fill="hold">
                                          <p:stCondLst>
                                            <p:cond delay="0"/>
                                          </p:stCondLst>
                                        </p:cTn>
                                        <p:tgtEl>
                                          <p:spTgt spid="2051"/>
                                        </p:tgtEl>
                                        <p:attrNameLst>
                                          <p:attrName>style.visibility</p:attrName>
                                        </p:attrNameLst>
                                      </p:cBhvr>
                                      <p:to>
                                        <p:strVal val="visible"/>
                                      </p:to>
                                    </p:set>
                                    <p:anim calcmode="lin" valueType="num">
                                      <p:cBhvr>
                                        <p:cTn id="18" dur="2000" fill="hold"/>
                                        <p:tgtEl>
                                          <p:spTgt spid="2051"/>
                                        </p:tgtEl>
                                        <p:attrNameLst>
                                          <p:attrName>ppt_w</p:attrName>
                                        </p:attrNameLst>
                                      </p:cBhvr>
                                      <p:tavLst>
                                        <p:tav tm="0">
                                          <p:val>
                                            <p:fltVal val="0"/>
                                          </p:val>
                                        </p:tav>
                                        <p:tav tm="100000">
                                          <p:val>
                                            <p:strVal val="#ppt_w"/>
                                          </p:val>
                                        </p:tav>
                                      </p:tavLst>
                                    </p:anim>
                                    <p:anim calcmode="lin" valueType="num">
                                      <p:cBhvr>
                                        <p:cTn id="19" dur="2000" fill="hold"/>
                                        <p:tgtEl>
                                          <p:spTgt spid="2051"/>
                                        </p:tgtEl>
                                        <p:attrNameLst>
                                          <p:attrName>ppt_h</p:attrName>
                                        </p:attrNameLst>
                                      </p:cBhvr>
                                      <p:tavLst>
                                        <p:tav tm="0">
                                          <p:val>
                                            <p:fltVal val="0"/>
                                          </p:val>
                                        </p:tav>
                                        <p:tav tm="100000">
                                          <p:val>
                                            <p:strVal val="#ppt_h"/>
                                          </p:val>
                                        </p:tav>
                                      </p:tavLst>
                                    </p:anim>
                                    <p:animEffect transition="in" filter="fade">
                                      <p:cBhvr>
                                        <p:cTn id="20"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1"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25000" b="-25000"/>
          </a:stretch>
        </a:blip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5"/>
          <a:srcRect/>
          <a:stretch>
            <a:fillRect/>
          </a:stretch>
        </p:blipFill>
        <p:spPr bwMode="auto">
          <a:xfrm>
            <a:off x="304800" y="109538"/>
            <a:ext cx="5410200" cy="6367462"/>
          </a:xfrm>
          <a:prstGeom prst="rect">
            <a:avLst/>
          </a:prstGeom>
          <a:noFill/>
          <a:ln w="9525">
            <a:noFill/>
            <a:miter lim="800000"/>
            <a:headEnd/>
            <a:tailEnd/>
          </a:ln>
        </p:spPr>
      </p:pic>
      <p:pic>
        <p:nvPicPr>
          <p:cNvPr id="3075" name="Picture 3"/>
          <p:cNvPicPr>
            <a:picLocks noChangeAspect="1" noChangeArrowheads="1"/>
          </p:cNvPicPr>
          <p:nvPr/>
        </p:nvPicPr>
        <p:blipFill>
          <a:blip r:embed="rId6"/>
          <a:srcRect/>
          <a:stretch>
            <a:fillRect/>
          </a:stretch>
        </p:blipFill>
        <p:spPr bwMode="auto">
          <a:xfrm>
            <a:off x="3048000" y="1981200"/>
            <a:ext cx="5181600" cy="4267200"/>
          </a:xfrm>
          <a:prstGeom prst="rect">
            <a:avLst/>
          </a:prstGeom>
          <a:noFill/>
          <a:ln w="9525">
            <a:noFill/>
            <a:miter lim="800000"/>
            <a:headEnd/>
            <a:tailEnd/>
          </a:ln>
        </p:spPr>
      </p:pic>
      <p:pic>
        <p:nvPicPr>
          <p:cNvPr id="4" name="~PP1556.WAV">
            <a:hlinkClick r:id="" action="ppaction://media"/>
          </p:cNvPr>
          <p:cNvPicPr>
            <a:picLocks noRot="1" noChangeAspect="1"/>
          </p:cNvPicPr>
          <p:nvPr>
            <a:wavAudioFile r:embed="rId2" name="~PP1556.WAV"/>
          </p:nvPr>
        </p:nvPicPr>
        <p:blipFill>
          <a:blip r:embed="rId7"/>
          <a:stretch>
            <a:fillRect/>
          </a:stretch>
        </p:blipFill>
        <p:spPr>
          <a:xfrm>
            <a:off x="8696325" y="6410325"/>
            <a:ext cx="304800" cy="304800"/>
          </a:xfrm>
          <a:prstGeom prst="rect">
            <a:avLst/>
          </a:prstGeom>
        </p:spPr>
      </p:pic>
    </p:spTree>
    <p:custDataLst>
      <p:tags r:id="rId1"/>
    </p:custDataLst>
  </p:cSld>
  <p:clrMapOvr>
    <a:masterClrMapping/>
  </p:clrMapOvr>
  <p:transition advTm="7802">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2000" fill="hold"/>
                                        <p:tgtEl>
                                          <p:spTgt spid="3074"/>
                                        </p:tgtEl>
                                        <p:attrNameLst>
                                          <p:attrName>ppt_w</p:attrName>
                                        </p:attrNameLst>
                                      </p:cBhvr>
                                      <p:tavLst>
                                        <p:tav tm="0">
                                          <p:val>
                                            <p:fltVal val="0"/>
                                          </p:val>
                                        </p:tav>
                                        <p:tav tm="100000">
                                          <p:val>
                                            <p:strVal val="#ppt_w"/>
                                          </p:val>
                                        </p:tav>
                                      </p:tavLst>
                                    </p:anim>
                                    <p:anim calcmode="lin" valueType="num">
                                      <p:cBhvr>
                                        <p:cTn id="12" dur="2000" fill="hold"/>
                                        <p:tgtEl>
                                          <p:spTgt spid="3074"/>
                                        </p:tgtEl>
                                        <p:attrNameLst>
                                          <p:attrName>ppt_h</p:attrName>
                                        </p:attrNameLst>
                                      </p:cBhvr>
                                      <p:tavLst>
                                        <p:tav tm="0">
                                          <p:val>
                                            <p:fltVal val="0"/>
                                          </p:val>
                                        </p:tav>
                                        <p:tav tm="100000">
                                          <p:val>
                                            <p:strVal val="#ppt_h"/>
                                          </p:val>
                                        </p:tav>
                                      </p:tavLst>
                                    </p:anim>
                                    <p:animEffect transition="in" filter="fade">
                                      <p:cBhvr>
                                        <p:cTn id="13" dur="2000"/>
                                        <p:tgtEl>
                                          <p:spTgt spid="307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nodeType="clickEffect">
                                  <p:stCondLst>
                                    <p:cond delay="0"/>
                                  </p:stCondLst>
                                  <p:childTnLst>
                                    <p:set>
                                      <p:cBhvr>
                                        <p:cTn id="17" dur="1" fill="hold">
                                          <p:stCondLst>
                                            <p:cond delay="0"/>
                                          </p:stCondLst>
                                        </p:cTn>
                                        <p:tgtEl>
                                          <p:spTgt spid="3075"/>
                                        </p:tgtEl>
                                        <p:attrNameLst>
                                          <p:attrName>style.visibility</p:attrName>
                                        </p:attrNameLst>
                                      </p:cBhvr>
                                      <p:to>
                                        <p:strVal val="visible"/>
                                      </p:to>
                                    </p:set>
                                    <p:anim calcmode="lin" valueType="num">
                                      <p:cBhvr>
                                        <p:cTn id="18" dur="2000" fill="hold"/>
                                        <p:tgtEl>
                                          <p:spTgt spid="3075"/>
                                        </p:tgtEl>
                                        <p:attrNameLst>
                                          <p:attrName>ppt_w</p:attrName>
                                        </p:attrNameLst>
                                      </p:cBhvr>
                                      <p:tavLst>
                                        <p:tav tm="0">
                                          <p:val>
                                            <p:fltVal val="0"/>
                                          </p:val>
                                        </p:tav>
                                        <p:tav tm="100000">
                                          <p:val>
                                            <p:strVal val="#ppt_w"/>
                                          </p:val>
                                        </p:tav>
                                      </p:tavLst>
                                    </p:anim>
                                    <p:anim calcmode="lin" valueType="num">
                                      <p:cBhvr>
                                        <p:cTn id="19" dur="2000" fill="hold"/>
                                        <p:tgtEl>
                                          <p:spTgt spid="3075"/>
                                        </p:tgtEl>
                                        <p:attrNameLst>
                                          <p:attrName>ppt_h</p:attrName>
                                        </p:attrNameLst>
                                      </p:cBhvr>
                                      <p:tavLst>
                                        <p:tav tm="0">
                                          <p:val>
                                            <p:fltVal val="0"/>
                                          </p:val>
                                        </p:tav>
                                        <p:tav tm="100000">
                                          <p:val>
                                            <p:strVal val="#ppt_h"/>
                                          </p:val>
                                        </p:tav>
                                      </p:tavLst>
                                    </p:anim>
                                    <p:animEffect transition="in" filter="fade">
                                      <p:cBhvr>
                                        <p:cTn id="20" dur="2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1"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25000" b="-25000"/>
          </a:stretch>
        </a:blip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5"/>
          <a:srcRect/>
          <a:stretch>
            <a:fillRect/>
          </a:stretch>
        </p:blipFill>
        <p:spPr bwMode="auto">
          <a:xfrm>
            <a:off x="1143000" y="1219200"/>
            <a:ext cx="6781800" cy="4267200"/>
          </a:xfrm>
          <a:prstGeom prst="rect">
            <a:avLst/>
          </a:prstGeom>
          <a:noFill/>
          <a:ln w="9525">
            <a:noFill/>
            <a:miter lim="800000"/>
            <a:headEnd/>
            <a:tailEnd/>
          </a:ln>
        </p:spPr>
      </p:pic>
      <p:pic>
        <p:nvPicPr>
          <p:cNvPr id="4099" name="Picture 3"/>
          <p:cNvPicPr>
            <a:picLocks noChangeAspect="1" noChangeArrowheads="1"/>
          </p:cNvPicPr>
          <p:nvPr/>
        </p:nvPicPr>
        <p:blipFill>
          <a:blip r:embed="rId6"/>
          <a:srcRect/>
          <a:stretch>
            <a:fillRect/>
          </a:stretch>
        </p:blipFill>
        <p:spPr bwMode="auto">
          <a:xfrm>
            <a:off x="3657600" y="3171825"/>
            <a:ext cx="3733800" cy="2333625"/>
          </a:xfrm>
          <a:prstGeom prst="rect">
            <a:avLst/>
          </a:prstGeom>
          <a:noFill/>
          <a:ln w="9525">
            <a:noFill/>
            <a:miter lim="800000"/>
            <a:headEnd/>
            <a:tailEnd/>
          </a:ln>
        </p:spPr>
      </p:pic>
      <p:pic>
        <p:nvPicPr>
          <p:cNvPr id="4" name="~PP1083.WAV">
            <a:hlinkClick r:id="" action="ppaction://media"/>
          </p:cNvPr>
          <p:cNvPicPr>
            <a:picLocks noRot="1" noChangeAspect="1"/>
          </p:cNvPicPr>
          <p:nvPr>
            <a:wavAudioFile r:embed="rId2" name="~PP1083.WAV"/>
          </p:nvPr>
        </p:nvPicPr>
        <p:blipFill>
          <a:blip r:embed="rId7"/>
          <a:stretch>
            <a:fillRect/>
          </a:stretch>
        </p:blipFill>
        <p:spPr>
          <a:xfrm>
            <a:off x="8696325" y="6410325"/>
            <a:ext cx="304800" cy="304800"/>
          </a:xfrm>
          <a:prstGeom prst="rect">
            <a:avLst/>
          </a:prstGeom>
        </p:spPr>
      </p:pic>
    </p:spTree>
    <p:custDataLst>
      <p:tags r:id="rId1"/>
    </p:custDataLst>
  </p:cSld>
  <p:clrMapOvr>
    <a:masterClrMapping/>
  </p:clrMapOvr>
  <p:transition advTm="7663">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p:cTn id="11" dur="2000" fill="hold"/>
                                        <p:tgtEl>
                                          <p:spTgt spid="4098"/>
                                        </p:tgtEl>
                                        <p:attrNameLst>
                                          <p:attrName>ppt_w</p:attrName>
                                        </p:attrNameLst>
                                      </p:cBhvr>
                                      <p:tavLst>
                                        <p:tav tm="0">
                                          <p:val>
                                            <p:fltVal val="0"/>
                                          </p:val>
                                        </p:tav>
                                        <p:tav tm="100000">
                                          <p:val>
                                            <p:strVal val="#ppt_w"/>
                                          </p:val>
                                        </p:tav>
                                      </p:tavLst>
                                    </p:anim>
                                    <p:anim calcmode="lin" valueType="num">
                                      <p:cBhvr>
                                        <p:cTn id="12" dur="2000" fill="hold"/>
                                        <p:tgtEl>
                                          <p:spTgt spid="4098"/>
                                        </p:tgtEl>
                                        <p:attrNameLst>
                                          <p:attrName>ppt_h</p:attrName>
                                        </p:attrNameLst>
                                      </p:cBhvr>
                                      <p:tavLst>
                                        <p:tav tm="0">
                                          <p:val>
                                            <p:fltVal val="0"/>
                                          </p:val>
                                        </p:tav>
                                        <p:tav tm="100000">
                                          <p:val>
                                            <p:strVal val="#ppt_h"/>
                                          </p:val>
                                        </p:tav>
                                      </p:tavLst>
                                    </p:anim>
                                    <p:animEffect transition="in" filter="fade">
                                      <p:cBhvr>
                                        <p:cTn id="13" dur="2000"/>
                                        <p:tgtEl>
                                          <p:spTgt spid="4098"/>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nodeType="clickEffect">
                                  <p:stCondLst>
                                    <p:cond delay="0"/>
                                  </p:stCondLst>
                                  <p:childTnLst>
                                    <p:set>
                                      <p:cBhvr>
                                        <p:cTn id="17" dur="1" fill="hold">
                                          <p:stCondLst>
                                            <p:cond delay="0"/>
                                          </p:stCondLst>
                                        </p:cTn>
                                        <p:tgtEl>
                                          <p:spTgt spid="4099"/>
                                        </p:tgtEl>
                                        <p:attrNameLst>
                                          <p:attrName>style.visibility</p:attrName>
                                        </p:attrNameLst>
                                      </p:cBhvr>
                                      <p:to>
                                        <p:strVal val="visible"/>
                                      </p:to>
                                    </p:set>
                                    <p:anim calcmode="lin" valueType="num">
                                      <p:cBhvr>
                                        <p:cTn id="18" dur="2000" fill="hold"/>
                                        <p:tgtEl>
                                          <p:spTgt spid="4099"/>
                                        </p:tgtEl>
                                        <p:attrNameLst>
                                          <p:attrName>ppt_w</p:attrName>
                                        </p:attrNameLst>
                                      </p:cBhvr>
                                      <p:tavLst>
                                        <p:tav tm="0">
                                          <p:val>
                                            <p:fltVal val="0"/>
                                          </p:val>
                                        </p:tav>
                                        <p:tav tm="100000">
                                          <p:val>
                                            <p:strVal val="#ppt_w"/>
                                          </p:val>
                                        </p:tav>
                                      </p:tavLst>
                                    </p:anim>
                                    <p:anim calcmode="lin" valueType="num">
                                      <p:cBhvr>
                                        <p:cTn id="19" dur="2000" fill="hold"/>
                                        <p:tgtEl>
                                          <p:spTgt spid="4099"/>
                                        </p:tgtEl>
                                        <p:attrNameLst>
                                          <p:attrName>ppt_h</p:attrName>
                                        </p:attrNameLst>
                                      </p:cBhvr>
                                      <p:tavLst>
                                        <p:tav tm="0">
                                          <p:val>
                                            <p:fltVal val="0"/>
                                          </p:val>
                                        </p:tav>
                                        <p:tav tm="100000">
                                          <p:val>
                                            <p:strVal val="#ppt_h"/>
                                          </p:val>
                                        </p:tav>
                                      </p:tavLst>
                                    </p:anim>
                                    <p:animEffect transition="in" filter="fade">
                                      <p:cBhvr>
                                        <p:cTn id="20" dur="2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1"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5"/>
          <a:srcRect/>
          <a:stretch>
            <a:fillRect/>
          </a:stretch>
        </p:blipFill>
        <p:spPr bwMode="auto">
          <a:xfrm>
            <a:off x="0" y="152400"/>
            <a:ext cx="4805363" cy="6118225"/>
          </a:xfrm>
          <a:prstGeom prst="rect">
            <a:avLst/>
          </a:prstGeom>
          <a:noFill/>
          <a:ln w="9525">
            <a:noFill/>
            <a:miter lim="800000"/>
            <a:headEnd/>
            <a:tailEnd/>
          </a:ln>
        </p:spPr>
      </p:pic>
      <p:pic>
        <p:nvPicPr>
          <p:cNvPr id="5123" name="Picture 3"/>
          <p:cNvPicPr>
            <a:picLocks noChangeAspect="1" noChangeArrowheads="1"/>
          </p:cNvPicPr>
          <p:nvPr/>
        </p:nvPicPr>
        <p:blipFill>
          <a:blip r:embed="rId6"/>
          <a:srcRect/>
          <a:stretch>
            <a:fillRect/>
          </a:stretch>
        </p:blipFill>
        <p:spPr bwMode="auto">
          <a:xfrm>
            <a:off x="3048000" y="762000"/>
            <a:ext cx="5905500" cy="5211763"/>
          </a:xfrm>
          <a:prstGeom prst="rect">
            <a:avLst/>
          </a:prstGeom>
          <a:noFill/>
          <a:ln w="9525">
            <a:noFill/>
            <a:miter lim="800000"/>
            <a:headEnd/>
            <a:tailEnd/>
          </a:ln>
        </p:spPr>
      </p:pic>
      <p:pic>
        <p:nvPicPr>
          <p:cNvPr id="4" name="~PP3063.WAV">
            <a:hlinkClick r:id="" action="ppaction://media"/>
          </p:cNvPr>
          <p:cNvPicPr>
            <a:picLocks noRot="1" noChangeAspect="1"/>
          </p:cNvPicPr>
          <p:nvPr>
            <a:wavAudioFile r:embed="rId2" name="~PP3063.WAV"/>
          </p:nvPr>
        </p:nvPicPr>
        <p:blipFill>
          <a:blip r:embed="rId7"/>
          <a:stretch>
            <a:fillRect/>
          </a:stretch>
        </p:blipFill>
        <p:spPr>
          <a:xfrm>
            <a:off x="8696325" y="6410325"/>
            <a:ext cx="304800" cy="304800"/>
          </a:xfrm>
          <a:prstGeom prst="rect">
            <a:avLst/>
          </a:prstGeom>
        </p:spPr>
      </p:pic>
    </p:spTree>
    <p:custDataLst>
      <p:tags r:id="rId1"/>
    </p:custDataLst>
  </p:cSld>
  <p:clrMapOvr>
    <a:masterClrMapping/>
  </p:clrMapOvr>
  <p:transition advTm="10101">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5122"/>
                                        </p:tgtEl>
                                        <p:attrNameLst>
                                          <p:attrName>style.visibility</p:attrName>
                                        </p:attrNameLst>
                                      </p:cBhvr>
                                      <p:to>
                                        <p:strVal val="visible"/>
                                      </p:to>
                                    </p:set>
                                    <p:anim calcmode="lin" valueType="num">
                                      <p:cBhvr>
                                        <p:cTn id="11" dur="2000" fill="hold"/>
                                        <p:tgtEl>
                                          <p:spTgt spid="5122"/>
                                        </p:tgtEl>
                                        <p:attrNameLst>
                                          <p:attrName>ppt_w</p:attrName>
                                        </p:attrNameLst>
                                      </p:cBhvr>
                                      <p:tavLst>
                                        <p:tav tm="0">
                                          <p:val>
                                            <p:fltVal val="0"/>
                                          </p:val>
                                        </p:tav>
                                        <p:tav tm="100000">
                                          <p:val>
                                            <p:strVal val="#ppt_w"/>
                                          </p:val>
                                        </p:tav>
                                      </p:tavLst>
                                    </p:anim>
                                    <p:anim calcmode="lin" valueType="num">
                                      <p:cBhvr>
                                        <p:cTn id="12" dur="2000" fill="hold"/>
                                        <p:tgtEl>
                                          <p:spTgt spid="5122"/>
                                        </p:tgtEl>
                                        <p:attrNameLst>
                                          <p:attrName>ppt_h</p:attrName>
                                        </p:attrNameLst>
                                      </p:cBhvr>
                                      <p:tavLst>
                                        <p:tav tm="0">
                                          <p:val>
                                            <p:fltVal val="0"/>
                                          </p:val>
                                        </p:tav>
                                        <p:tav tm="100000">
                                          <p:val>
                                            <p:strVal val="#ppt_h"/>
                                          </p:val>
                                        </p:tav>
                                      </p:tavLst>
                                    </p:anim>
                                    <p:animEffect transition="in" filter="fade">
                                      <p:cBhvr>
                                        <p:cTn id="13" dur="2000"/>
                                        <p:tgtEl>
                                          <p:spTgt spid="5122"/>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nodeType="clickEffect">
                                  <p:stCondLst>
                                    <p:cond delay="0"/>
                                  </p:stCondLst>
                                  <p:childTnLst>
                                    <p:set>
                                      <p:cBhvr>
                                        <p:cTn id="17" dur="1" fill="hold">
                                          <p:stCondLst>
                                            <p:cond delay="0"/>
                                          </p:stCondLst>
                                        </p:cTn>
                                        <p:tgtEl>
                                          <p:spTgt spid="5123"/>
                                        </p:tgtEl>
                                        <p:attrNameLst>
                                          <p:attrName>style.visibility</p:attrName>
                                        </p:attrNameLst>
                                      </p:cBhvr>
                                      <p:to>
                                        <p:strVal val="visible"/>
                                      </p:to>
                                    </p:set>
                                    <p:anim calcmode="lin" valueType="num">
                                      <p:cBhvr>
                                        <p:cTn id="18" dur="2000" fill="hold"/>
                                        <p:tgtEl>
                                          <p:spTgt spid="5123"/>
                                        </p:tgtEl>
                                        <p:attrNameLst>
                                          <p:attrName>ppt_w</p:attrName>
                                        </p:attrNameLst>
                                      </p:cBhvr>
                                      <p:tavLst>
                                        <p:tav tm="0">
                                          <p:val>
                                            <p:fltVal val="0"/>
                                          </p:val>
                                        </p:tav>
                                        <p:tav tm="100000">
                                          <p:val>
                                            <p:strVal val="#ppt_w"/>
                                          </p:val>
                                        </p:tav>
                                      </p:tavLst>
                                    </p:anim>
                                    <p:anim calcmode="lin" valueType="num">
                                      <p:cBhvr>
                                        <p:cTn id="19" dur="2000" fill="hold"/>
                                        <p:tgtEl>
                                          <p:spTgt spid="5123"/>
                                        </p:tgtEl>
                                        <p:attrNameLst>
                                          <p:attrName>ppt_h</p:attrName>
                                        </p:attrNameLst>
                                      </p:cBhvr>
                                      <p:tavLst>
                                        <p:tav tm="0">
                                          <p:val>
                                            <p:fltVal val="0"/>
                                          </p:val>
                                        </p:tav>
                                        <p:tav tm="100000">
                                          <p:val>
                                            <p:strVal val="#ppt_h"/>
                                          </p:val>
                                        </p:tav>
                                      </p:tavLst>
                                    </p:anim>
                                    <p:animEffect transition="in" filter="fade">
                                      <p:cBhvr>
                                        <p:cTn id="20" dur="2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1"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tile tx="0" ty="0" sx="100000" sy="100000" flip="none" algn="tl"/>
        </a:blipFill>
        <a:effectLst/>
      </p:bgPr>
    </p:bg>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5"/>
          <a:srcRect/>
          <a:stretch>
            <a:fillRect/>
          </a:stretch>
        </p:blipFill>
        <p:spPr bwMode="auto">
          <a:xfrm>
            <a:off x="1600200" y="484188"/>
            <a:ext cx="5257800" cy="5992812"/>
          </a:xfrm>
          <a:prstGeom prst="rect">
            <a:avLst/>
          </a:prstGeom>
          <a:noFill/>
          <a:ln w="9525">
            <a:noFill/>
            <a:miter lim="800000"/>
            <a:headEnd/>
            <a:tailEnd/>
          </a:ln>
        </p:spPr>
      </p:pic>
      <p:pic>
        <p:nvPicPr>
          <p:cNvPr id="3" name="~PP3654.WAV">
            <a:hlinkClick r:id="" action="ppaction://media"/>
          </p:cNvPr>
          <p:cNvPicPr>
            <a:picLocks noRot="1" noChangeAspect="1"/>
          </p:cNvPicPr>
          <p:nvPr>
            <a:wavAudioFile r:embed="rId2" name="~PP3654.WAV"/>
          </p:nvPr>
        </p:nvPicPr>
        <p:blipFill>
          <a:blip r:embed="rId6"/>
          <a:stretch>
            <a:fillRect/>
          </a:stretch>
        </p:blipFill>
        <p:spPr>
          <a:xfrm>
            <a:off x="8696325" y="6410325"/>
            <a:ext cx="304800" cy="304800"/>
          </a:xfrm>
          <a:prstGeom prst="rect">
            <a:avLst/>
          </a:prstGeom>
        </p:spPr>
      </p:pic>
    </p:spTree>
    <p:custDataLst>
      <p:tags r:id="rId1"/>
    </p:custDataLst>
  </p:cSld>
  <p:clrMapOvr>
    <a:masterClrMapping/>
  </p:clrMapOvr>
  <p:transition advTm="4598">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6147"/>
                                        </p:tgtEl>
                                        <p:attrNameLst>
                                          <p:attrName>style.visibility</p:attrName>
                                        </p:attrNameLst>
                                      </p:cBhvr>
                                      <p:to>
                                        <p:strVal val="visible"/>
                                      </p:to>
                                    </p:set>
                                    <p:anim calcmode="lin" valueType="num">
                                      <p:cBhvr>
                                        <p:cTn id="11" dur="2000" fill="hold"/>
                                        <p:tgtEl>
                                          <p:spTgt spid="6147"/>
                                        </p:tgtEl>
                                        <p:attrNameLst>
                                          <p:attrName>ppt_w</p:attrName>
                                        </p:attrNameLst>
                                      </p:cBhvr>
                                      <p:tavLst>
                                        <p:tav tm="0">
                                          <p:val>
                                            <p:fltVal val="0"/>
                                          </p:val>
                                        </p:tav>
                                        <p:tav tm="100000">
                                          <p:val>
                                            <p:strVal val="#ppt_w"/>
                                          </p:val>
                                        </p:tav>
                                      </p:tavLst>
                                    </p:anim>
                                    <p:anim calcmode="lin" valueType="num">
                                      <p:cBhvr>
                                        <p:cTn id="12" dur="2000" fill="hold"/>
                                        <p:tgtEl>
                                          <p:spTgt spid="6147"/>
                                        </p:tgtEl>
                                        <p:attrNameLst>
                                          <p:attrName>ppt_h</p:attrName>
                                        </p:attrNameLst>
                                      </p:cBhvr>
                                      <p:tavLst>
                                        <p:tav tm="0">
                                          <p:val>
                                            <p:fltVal val="0"/>
                                          </p:val>
                                        </p:tav>
                                        <p:tav tm="100000">
                                          <p:val>
                                            <p:strVal val="#ppt_h"/>
                                          </p:val>
                                        </p:tav>
                                      </p:tavLst>
                                    </p:anim>
                                    <p:animEffect transition="in" filter="fade">
                                      <p:cBhvr>
                                        <p:cTn id="13" dur="2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4"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457200" y="1295400"/>
            <a:ext cx="8229600" cy="5334000"/>
          </a:xfrm>
        </p:spPr>
        <p:txBody>
          <a:bodyPr/>
          <a:lstStyle/>
          <a:p>
            <a:pPr eaLnBrk="1" hangingPunct="1">
              <a:buFont typeface="Arial" pitchFamily="34" charset="0"/>
              <a:buNone/>
            </a:pPr>
            <a:r>
              <a:rPr lang="en-US" sz="2300" smtClean="0">
                <a:latin typeface="Arial" pitchFamily="34" charset="0"/>
                <a:cs typeface="Arial" pitchFamily="34" charset="0"/>
              </a:rPr>
              <a:t>    Visit the website of the Controller of Certifying Authorities at www.cca.gov.in to obtain a list of licensed Certifying Authorities in India. This website also provides the disclosure records of the various licensed Certifying Authorities. The links to the websites of these Certifying Authorities are also provided.</a:t>
            </a:r>
          </a:p>
          <a:p>
            <a:pPr eaLnBrk="1" hangingPunct="1">
              <a:buFont typeface="Arial" pitchFamily="34" charset="0"/>
              <a:buNone/>
            </a:pPr>
            <a:endParaRPr lang="en-US" sz="2300" smtClean="0">
              <a:latin typeface="Arial" pitchFamily="34" charset="0"/>
              <a:cs typeface="Arial" pitchFamily="34" charset="0"/>
            </a:endParaRPr>
          </a:p>
          <a:p>
            <a:pPr eaLnBrk="1" hangingPunct="1">
              <a:buFont typeface="Arial" pitchFamily="34" charset="0"/>
              <a:buNone/>
            </a:pPr>
            <a:r>
              <a:rPr lang="en-US" sz="2300" smtClean="0">
                <a:latin typeface="Arial" pitchFamily="34" charset="0"/>
                <a:cs typeface="Arial" pitchFamily="34" charset="0"/>
              </a:rPr>
              <a:t>     For this illustration we have selected the Tata Consultancy Services Certifying Authority (CA) which has the official website www.tcs-ca.tcs.co.in</a:t>
            </a:r>
          </a:p>
          <a:p>
            <a:pPr eaLnBrk="1" hangingPunct="1">
              <a:buFont typeface="Arial" pitchFamily="34" charset="0"/>
              <a:buNone/>
            </a:pPr>
            <a:endParaRPr lang="en-US" smtClean="0"/>
          </a:p>
        </p:txBody>
      </p:sp>
      <p:sp>
        <p:nvSpPr>
          <p:cNvPr id="4" name="Rectangle 3"/>
          <p:cNvSpPr/>
          <p:nvPr/>
        </p:nvSpPr>
        <p:spPr>
          <a:xfrm>
            <a:off x="228600" y="381000"/>
            <a:ext cx="8534400" cy="600164"/>
          </a:xfrm>
          <a:prstGeom prst="rect">
            <a:avLst/>
          </a:prstGeom>
          <a:noFill/>
        </p:spPr>
        <p:txBody>
          <a:bodyPr>
            <a:spAutoFit/>
          </a:bodyPr>
          <a:lstStyle/>
          <a:p>
            <a:pPr>
              <a:defRPr/>
            </a:pPr>
            <a:r>
              <a:rPr lang="en-US" sz="33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38100" dist="38100" dir="2700000" algn="tl">
                    <a:srgbClr val="000000">
                      <a:alpha val="43137"/>
                    </a:srgbClr>
                  </a:outerShdw>
                </a:effectLst>
                <a:latin typeface="Arial" charset="0"/>
                <a:cs typeface="Aharoni" pitchFamily="2" charset="-79"/>
              </a:rPr>
              <a:t>Step-2 : </a:t>
            </a:r>
            <a:r>
              <a:rPr lang="en-US" sz="3300" b="1" u="sng" dirty="0">
                <a:latin typeface="Arial" charset="0"/>
              </a:rPr>
              <a:t>Selecting a Certifying Authority</a:t>
            </a:r>
            <a:endParaRPr lang="en-US" sz="3300" b="1" u="sng"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38100" dist="38100" dir="2700000" algn="tl">
                  <a:srgbClr val="000000">
                    <a:alpha val="43137"/>
                  </a:srgbClr>
                </a:outerShdw>
              </a:effectLst>
              <a:latin typeface="Arial" charset="0"/>
              <a:cs typeface="Aharoni" pitchFamily="2" charset="-79"/>
            </a:endParaRPr>
          </a:p>
        </p:txBody>
      </p:sp>
      <p:pic>
        <p:nvPicPr>
          <p:cNvPr id="5" name="~PP489.WAV">
            <a:hlinkClick r:id="" action="ppaction://media"/>
          </p:cNvPr>
          <p:cNvPicPr>
            <a:picLocks noRot="1" noChangeAspect="1"/>
          </p:cNvPicPr>
          <p:nvPr>
            <a:wavAudioFile r:embed="rId2" name="~PP489.WAV"/>
          </p:nvPr>
        </p:nvPicPr>
        <p:blipFill>
          <a:blip r:embed="rId5"/>
          <a:stretch>
            <a:fillRect/>
          </a:stretch>
        </p:blipFill>
        <p:spPr>
          <a:xfrm>
            <a:off x="8696325" y="6410325"/>
            <a:ext cx="304800" cy="304800"/>
          </a:xfrm>
          <a:prstGeom prst="rect">
            <a:avLst/>
          </a:prstGeom>
        </p:spPr>
      </p:pic>
    </p:spTree>
    <p:custDataLst>
      <p:tags r:id="rId1"/>
    </p:custDataLst>
  </p:cSld>
  <p:clrMapOvr>
    <a:masterClrMapping/>
  </p:clrMapOvr>
  <p:transition advTm="41796">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mph" presetSubtype="0" fill="hold" grpId="0" nodeType="clickEffect">
                                  <p:stCondLst>
                                    <p:cond delay="0"/>
                                  </p:stCondLst>
                                  <p:childTnLst>
                                    <p:animEffect transition="out" filter="fade">
                                      <p:cBhvr>
                                        <p:cTn id="17" dur="500" tmFilter="0, 0; .2, .5; .8, .5; 1, 0"/>
                                        <p:tgtEl>
                                          <p:spTgt spid="18434">
                                            <p:txEl>
                                              <p:pRg st="0" end="0"/>
                                            </p:txEl>
                                          </p:spTgt>
                                        </p:tgtEl>
                                      </p:cBhvr>
                                    </p:animEffect>
                                    <p:animScale>
                                      <p:cBhvr>
                                        <p:cTn id="18" dur="250" autoRev="1" fill="hold"/>
                                        <p:tgtEl>
                                          <p:spTgt spid="18434">
                                            <p:txEl>
                                              <p:pRg st="0" end="0"/>
                                            </p:txEl>
                                          </p:spTgt>
                                        </p:tgtEl>
                                      </p:cBhvr>
                                      <p:by x="105000" y="105000"/>
                                    </p:animScale>
                                  </p:childTnLst>
                                </p:cTn>
                              </p:par>
                            </p:childTnLst>
                          </p:cTn>
                        </p:par>
                      </p:childTnLst>
                    </p:cTn>
                  </p:par>
                  <p:par>
                    <p:cTn id="19" fill="hold">
                      <p:stCondLst>
                        <p:cond delay="indefinite"/>
                      </p:stCondLst>
                      <p:childTnLst>
                        <p:par>
                          <p:cTn id="20" fill="hold">
                            <p:stCondLst>
                              <p:cond delay="0"/>
                            </p:stCondLst>
                            <p:childTnLst>
                              <p:par>
                                <p:cTn id="21" presetID="26" presetClass="emph" presetSubtype="0" fill="hold" grpId="0" nodeType="clickEffect">
                                  <p:stCondLst>
                                    <p:cond delay="0"/>
                                  </p:stCondLst>
                                  <p:childTnLst>
                                    <p:animEffect transition="out" filter="fade">
                                      <p:cBhvr>
                                        <p:cTn id="22" dur="500" tmFilter="0, 0; .2, .5; .8, .5; 1, 0"/>
                                        <p:tgtEl>
                                          <p:spTgt spid="18434">
                                            <p:txEl>
                                              <p:pRg st="2" end="2"/>
                                            </p:txEl>
                                          </p:spTgt>
                                        </p:tgtEl>
                                      </p:cBhvr>
                                    </p:animEffect>
                                    <p:animScale>
                                      <p:cBhvr>
                                        <p:cTn id="23" dur="250" autoRev="1" fill="hold"/>
                                        <p:tgtEl>
                                          <p:spTgt spid="18434">
                                            <p:txEl>
                                              <p:pRg st="2" end="2"/>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4" fill="hold" display="0">
                  <p:stCondLst>
                    <p:cond delay="indefinite"/>
                  </p:stCondLst>
                  <p:endCondLst>
                    <p:cond evt="onPrev" delay="0">
                      <p:tgtEl>
                        <p:sldTgt/>
                      </p:tgtEl>
                    </p:cond>
                    <p:cond evt="onStopAudio" delay="0">
                      <p:tgtEl>
                        <p:sldTgt/>
                      </p:tgtEl>
                    </p:cond>
                  </p:endCondLst>
                </p:cTn>
                <p:tgtEl>
                  <p:spTgt spid="5"/>
                </p:tgtEl>
              </p:cMediaNode>
            </p:audio>
          </p:childTnLst>
        </p:cTn>
      </p:par>
    </p:tnLst>
    <p:bldLst>
      <p:bldP spid="1843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21507" name="Content Placeholder 2"/>
          <p:cNvSpPr>
            <a:spLocks noGrp="1"/>
          </p:cNvSpPr>
          <p:nvPr>
            <p:ph idx="1"/>
          </p:nvPr>
        </p:nvSpPr>
        <p:spPr>
          <a:xfrm>
            <a:off x="457200" y="1600200"/>
            <a:ext cx="8229600" cy="5029200"/>
          </a:xfrm>
        </p:spPr>
        <p:txBody>
          <a:bodyPr>
            <a:normAutofit/>
          </a:bodyPr>
          <a:lstStyle/>
          <a:p>
            <a:pPr marL="548640" indent="-411480" eaLnBrk="1" fontAlgn="auto" hangingPunct="1">
              <a:spcAft>
                <a:spcPts val="0"/>
              </a:spcAft>
              <a:buClr>
                <a:schemeClr val="tx1">
                  <a:shade val="95000"/>
                </a:schemeClr>
              </a:buClr>
              <a:buFont typeface="Arial" charset="0"/>
              <a:buNone/>
              <a:defRPr/>
            </a:pPr>
            <a:r>
              <a:rPr lang="en-US" dirty="0" smtClean="0"/>
              <a:t>        A visit to the </a:t>
            </a:r>
            <a:r>
              <a:rPr lang="en-US" dirty="0" smtClean="0">
                <a:solidFill>
                  <a:srgbClr val="FF0000"/>
                </a:solidFill>
              </a:rPr>
              <a:t>www.tcs-ca.tcs.co.in </a:t>
            </a:r>
            <a:r>
              <a:rPr lang="en-US" dirty="0" smtClean="0"/>
              <a:t>website shows that the CA provides three types of digital signature certificates. </a:t>
            </a:r>
          </a:p>
          <a:p>
            <a:pPr marL="548640" indent="-411480" eaLnBrk="1" fontAlgn="auto" hangingPunct="1">
              <a:spcAft>
                <a:spcPts val="0"/>
              </a:spcAft>
              <a:buClr>
                <a:schemeClr val="tx1">
                  <a:shade val="95000"/>
                </a:schemeClr>
              </a:buClr>
              <a:buFont typeface="Arial" charset="0"/>
              <a:buNone/>
              <a:defRPr/>
            </a:pPr>
            <a:r>
              <a:rPr lang="en-US" dirty="0" smtClean="0"/>
              <a:t>    These are:</a:t>
            </a:r>
          </a:p>
          <a:p>
            <a:pPr marL="548640" indent="-411480" eaLnBrk="1" fontAlgn="auto" hangingPunct="1">
              <a:spcAft>
                <a:spcPts val="0"/>
              </a:spcAft>
              <a:buClr>
                <a:schemeClr val="tx1">
                  <a:shade val="95000"/>
                </a:schemeClr>
              </a:buClr>
              <a:buFont typeface="Arial" charset="0"/>
              <a:buNone/>
              <a:defRPr/>
            </a:pPr>
            <a:r>
              <a:rPr lang="en-US" dirty="0" smtClean="0"/>
              <a:t>	</a:t>
            </a:r>
            <a:r>
              <a:rPr lang="en-US" u="sng" dirty="0" smtClean="0"/>
              <a:t>Classes of DSC:</a:t>
            </a:r>
          </a:p>
          <a:p>
            <a:pPr marL="514350" indent="-514350" eaLnBrk="1" fontAlgn="auto" hangingPunct="1">
              <a:spcAft>
                <a:spcPts val="0"/>
              </a:spcAft>
              <a:buClr>
                <a:schemeClr val="tx1">
                  <a:shade val="95000"/>
                </a:schemeClr>
              </a:buClr>
              <a:buFont typeface="Wingdings" pitchFamily="2" charset="2"/>
              <a:buChar char="§"/>
              <a:defRPr/>
            </a:pPr>
            <a:r>
              <a:rPr lang="en-US" dirty="0" smtClean="0"/>
              <a:t>Class-1 Certificate</a:t>
            </a:r>
          </a:p>
          <a:p>
            <a:pPr marL="514350" indent="-514350" eaLnBrk="1" fontAlgn="auto" hangingPunct="1">
              <a:spcAft>
                <a:spcPts val="0"/>
              </a:spcAft>
              <a:buClr>
                <a:schemeClr val="tx1">
                  <a:shade val="95000"/>
                </a:schemeClr>
              </a:buClr>
              <a:buFont typeface="Wingdings" pitchFamily="2" charset="2"/>
              <a:buChar char="§"/>
              <a:defRPr/>
            </a:pPr>
            <a:r>
              <a:rPr lang="en-US" dirty="0" smtClean="0"/>
              <a:t>Class-2 Certificate</a:t>
            </a:r>
          </a:p>
          <a:p>
            <a:pPr marL="514350" indent="-514350" eaLnBrk="1" fontAlgn="auto" hangingPunct="1">
              <a:spcAft>
                <a:spcPts val="0"/>
              </a:spcAft>
              <a:buClr>
                <a:schemeClr val="tx1">
                  <a:shade val="95000"/>
                </a:schemeClr>
              </a:buClr>
              <a:buFont typeface="Wingdings" pitchFamily="2" charset="2"/>
              <a:buChar char="§"/>
              <a:defRPr/>
            </a:pPr>
            <a:r>
              <a:rPr lang="en-US" dirty="0" smtClean="0"/>
              <a:t>Class-3 Certificate</a:t>
            </a:r>
          </a:p>
        </p:txBody>
      </p:sp>
      <p:sp>
        <p:nvSpPr>
          <p:cNvPr id="4" name="Rectangle 3"/>
          <p:cNvSpPr/>
          <p:nvPr/>
        </p:nvSpPr>
        <p:spPr>
          <a:xfrm>
            <a:off x="228600" y="381000"/>
            <a:ext cx="8534400" cy="1107996"/>
          </a:xfrm>
          <a:prstGeom prst="rect">
            <a:avLst/>
          </a:prstGeom>
          <a:noFill/>
        </p:spPr>
        <p:txBody>
          <a:bodyPr>
            <a:spAutoFit/>
          </a:bodyPr>
          <a:lstStyle/>
          <a:p>
            <a:pPr>
              <a:defRPr/>
            </a:pPr>
            <a:r>
              <a:rPr lang="en-US" sz="33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38100" dist="38100" dir="2700000" algn="tl">
                    <a:srgbClr val="000000">
                      <a:alpha val="43137"/>
                    </a:srgbClr>
                  </a:outerShdw>
                </a:effectLst>
                <a:latin typeface="Arial" charset="0"/>
                <a:cs typeface="Aharoni" pitchFamily="2" charset="-79"/>
              </a:rPr>
              <a:t>Step-3 : </a:t>
            </a:r>
            <a:r>
              <a:rPr lang="en-US" sz="3300" b="1" i="1" u="sng" dirty="0">
                <a:latin typeface="Arial" charset="0"/>
              </a:rPr>
              <a:t>Visit the Website of the Certifying </a:t>
            </a:r>
            <a:r>
              <a:rPr lang="en-US" sz="3300" b="1" i="1" dirty="0">
                <a:latin typeface="Arial" charset="0"/>
              </a:rPr>
              <a:t>		</a:t>
            </a:r>
            <a:r>
              <a:rPr lang="en-US" sz="3300" b="1" i="1" u="sng" dirty="0">
                <a:latin typeface="Arial" charset="0"/>
              </a:rPr>
              <a:t>Authority.</a:t>
            </a:r>
            <a:endParaRPr lang="en-US" sz="3300" b="1" u="sng"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38100" dist="38100" dir="2700000" algn="tl">
                  <a:srgbClr val="000000">
                    <a:alpha val="43137"/>
                  </a:srgbClr>
                </a:outerShdw>
              </a:effectLst>
              <a:latin typeface="Arial" charset="0"/>
              <a:cs typeface="Aharoni" pitchFamily="2" charset="-79"/>
            </a:endParaRPr>
          </a:p>
        </p:txBody>
      </p:sp>
      <p:pic>
        <p:nvPicPr>
          <p:cNvPr id="5" name="~PP3620.WAV">
            <a:hlinkClick r:id="" action="ppaction://media"/>
          </p:cNvPr>
          <p:cNvPicPr>
            <a:picLocks noRot="1" noChangeAspect="1"/>
          </p:cNvPicPr>
          <p:nvPr>
            <a:wavAudioFile r:embed="rId2" name="~PP3620.WAV"/>
          </p:nvPr>
        </p:nvPicPr>
        <p:blipFill>
          <a:blip r:embed="rId5"/>
          <a:stretch>
            <a:fillRect/>
          </a:stretch>
        </p:blipFill>
        <p:spPr>
          <a:xfrm>
            <a:off x="8696325" y="6410325"/>
            <a:ext cx="304800" cy="304800"/>
          </a:xfrm>
          <a:prstGeom prst="rect">
            <a:avLst/>
          </a:prstGeom>
        </p:spPr>
      </p:pic>
    </p:spTree>
    <p:custDataLst>
      <p:tags r:id="rId1"/>
    </p:custDataLst>
  </p:cSld>
  <p:clrMapOvr>
    <a:masterClrMapping/>
  </p:clrMapOvr>
  <p:transition advTm="19436">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7"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0" fill="hold"/>
                                        <p:tgtEl>
                                          <p:spTgt spid="4"/>
                                        </p:tgtEl>
                                        <p:attrNameLst>
                                          <p:attrName>ppt_x</p:attrName>
                                        </p:attrNameLst>
                                      </p:cBhvr>
                                      <p:tavLst>
                                        <p:tav tm="0">
                                          <p:val>
                                            <p:strVal val="#ppt_x"/>
                                          </p:val>
                                        </p:tav>
                                        <p:tav tm="100000">
                                          <p:val>
                                            <p:strVal val="#ppt_x"/>
                                          </p:val>
                                        </p:tav>
                                      </p:tavLst>
                                    </p:anim>
                                    <p:anim calcmode="lin" valueType="num">
                                      <p:cBhvr additive="base">
                                        <p:cTn id="12"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9" presetClass="emph" presetSubtype="0" fill="hold" grpId="0" nodeType="clickEffect">
                                  <p:stCondLst>
                                    <p:cond delay="0"/>
                                  </p:stCondLst>
                                  <p:childTnLst>
                                    <p:animClr clrSpc="rgb" dir="cw">
                                      <p:cBhvr override="childStyle">
                                        <p:cTn id="16" dur="500" fill="hold"/>
                                        <p:tgtEl>
                                          <p:spTgt spid="21507">
                                            <p:txEl>
                                              <p:pRg st="0" end="0"/>
                                            </p:txEl>
                                          </p:spTgt>
                                        </p:tgtEl>
                                        <p:attrNameLst>
                                          <p:attrName>style.color</p:attrName>
                                        </p:attrNameLst>
                                      </p:cBhvr>
                                      <p:to>
                                        <a:schemeClr val="accent2"/>
                                      </p:to>
                                    </p:animClr>
                                    <p:animClr clrSpc="rgb" dir="cw">
                                      <p:cBhvr>
                                        <p:cTn id="17" dur="500" fill="hold"/>
                                        <p:tgtEl>
                                          <p:spTgt spid="21507">
                                            <p:txEl>
                                              <p:pRg st="0" end="0"/>
                                            </p:txEl>
                                          </p:spTgt>
                                        </p:tgtEl>
                                        <p:attrNameLst>
                                          <p:attrName>fillcolor</p:attrName>
                                        </p:attrNameLst>
                                      </p:cBhvr>
                                      <p:to>
                                        <a:schemeClr val="accent2"/>
                                      </p:to>
                                    </p:animClr>
                                    <p:set>
                                      <p:cBhvr>
                                        <p:cTn id="18" dur="500" fill="hold"/>
                                        <p:tgtEl>
                                          <p:spTgt spid="21507">
                                            <p:txEl>
                                              <p:pRg st="0" end="0"/>
                                            </p:txEl>
                                          </p:spTgt>
                                        </p:tgtEl>
                                        <p:attrNameLst>
                                          <p:attrName>fill.type</p:attrName>
                                        </p:attrNameLst>
                                      </p:cBhvr>
                                      <p:to>
                                        <p:strVal val="solid"/>
                                      </p:to>
                                    </p:set>
                                    <p:set>
                                      <p:cBhvr>
                                        <p:cTn id="19" dur="500" fill="hold"/>
                                        <p:tgtEl>
                                          <p:spTgt spid="21507">
                                            <p:txEl>
                                              <p:pRg st="0" end="0"/>
                                            </p:txEl>
                                          </p:spTgt>
                                        </p:tgtEl>
                                        <p:attrNameLst>
                                          <p:attrName>fill.on</p:attrName>
                                        </p:attrNameLst>
                                      </p:cBhvr>
                                      <p:to>
                                        <p:strVal val="true"/>
                                      </p:to>
                                    </p:set>
                                  </p:childTnLst>
                                </p:cTn>
                              </p:par>
                            </p:childTnLst>
                          </p:cTn>
                        </p:par>
                      </p:childTnLst>
                    </p:cTn>
                  </p:par>
                  <p:par>
                    <p:cTn id="20" fill="hold">
                      <p:stCondLst>
                        <p:cond delay="indefinite"/>
                      </p:stCondLst>
                      <p:childTnLst>
                        <p:par>
                          <p:cTn id="21" fill="hold">
                            <p:stCondLst>
                              <p:cond delay="0"/>
                            </p:stCondLst>
                            <p:childTnLst>
                              <p:par>
                                <p:cTn id="22" presetID="19" presetClass="emph" presetSubtype="0" fill="hold" grpId="0" nodeType="clickEffect">
                                  <p:stCondLst>
                                    <p:cond delay="0"/>
                                  </p:stCondLst>
                                  <p:childTnLst>
                                    <p:animClr clrSpc="rgb" dir="cw">
                                      <p:cBhvr override="childStyle">
                                        <p:cTn id="23" dur="500" fill="hold"/>
                                        <p:tgtEl>
                                          <p:spTgt spid="21507">
                                            <p:txEl>
                                              <p:pRg st="1" end="1"/>
                                            </p:txEl>
                                          </p:spTgt>
                                        </p:tgtEl>
                                        <p:attrNameLst>
                                          <p:attrName>style.color</p:attrName>
                                        </p:attrNameLst>
                                      </p:cBhvr>
                                      <p:to>
                                        <a:schemeClr val="accent2"/>
                                      </p:to>
                                    </p:animClr>
                                    <p:animClr clrSpc="rgb" dir="cw">
                                      <p:cBhvr>
                                        <p:cTn id="24" dur="500" fill="hold"/>
                                        <p:tgtEl>
                                          <p:spTgt spid="21507">
                                            <p:txEl>
                                              <p:pRg st="1" end="1"/>
                                            </p:txEl>
                                          </p:spTgt>
                                        </p:tgtEl>
                                        <p:attrNameLst>
                                          <p:attrName>fillcolor</p:attrName>
                                        </p:attrNameLst>
                                      </p:cBhvr>
                                      <p:to>
                                        <a:schemeClr val="accent2"/>
                                      </p:to>
                                    </p:animClr>
                                    <p:set>
                                      <p:cBhvr>
                                        <p:cTn id="25" dur="500" fill="hold"/>
                                        <p:tgtEl>
                                          <p:spTgt spid="21507">
                                            <p:txEl>
                                              <p:pRg st="1" end="1"/>
                                            </p:txEl>
                                          </p:spTgt>
                                        </p:tgtEl>
                                        <p:attrNameLst>
                                          <p:attrName>fill.type</p:attrName>
                                        </p:attrNameLst>
                                      </p:cBhvr>
                                      <p:to>
                                        <p:strVal val="solid"/>
                                      </p:to>
                                    </p:set>
                                    <p:set>
                                      <p:cBhvr>
                                        <p:cTn id="26" dur="500" fill="hold"/>
                                        <p:tgtEl>
                                          <p:spTgt spid="21507">
                                            <p:txEl>
                                              <p:pRg st="1" end="1"/>
                                            </p:txEl>
                                          </p:spTgt>
                                        </p:tgtEl>
                                        <p:attrNameLst>
                                          <p:attrName>fill.on</p:attrName>
                                        </p:attrNameLst>
                                      </p:cBhvr>
                                      <p:to>
                                        <p:strVal val="true"/>
                                      </p:to>
                                    </p:set>
                                  </p:childTnLst>
                                </p:cTn>
                              </p:par>
                            </p:childTnLst>
                          </p:cTn>
                        </p:par>
                      </p:childTnLst>
                    </p:cTn>
                  </p:par>
                  <p:par>
                    <p:cTn id="27" fill="hold">
                      <p:stCondLst>
                        <p:cond delay="indefinite"/>
                      </p:stCondLst>
                      <p:childTnLst>
                        <p:par>
                          <p:cTn id="28" fill="hold">
                            <p:stCondLst>
                              <p:cond delay="0"/>
                            </p:stCondLst>
                            <p:childTnLst>
                              <p:par>
                                <p:cTn id="29" presetID="19" presetClass="emph" presetSubtype="0" fill="hold" grpId="0" nodeType="clickEffect">
                                  <p:stCondLst>
                                    <p:cond delay="0"/>
                                  </p:stCondLst>
                                  <p:childTnLst>
                                    <p:animClr clrSpc="rgb" dir="cw">
                                      <p:cBhvr override="childStyle">
                                        <p:cTn id="30" dur="500" fill="hold"/>
                                        <p:tgtEl>
                                          <p:spTgt spid="21507">
                                            <p:txEl>
                                              <p:pRg st="2" end="2"/>
                                            </p:txEl>
                                          </p:spTgt>
                                        </p:tgtEl>
                                        <p:attrNameLst>
                                          <p:attrName>style.color</p:attrName>
                                        </p:attrNameLst>
                                      </p:cBhvr>
                                      <p:to>
                                        <a:schemeClr val="accent2"/>
                                      </p:to>
                                    </p:animClr>
                                    <p:animClr clrSpc="rgb" dir="cw">
                                      <p:cBhvr>
                                        <p:cTn id="31" dur="500" fill="hold"/>
                                        <p:tgtEl>
                                          <p:spTgt spid="21507">
                                            <p:txEl>
                                              <p:pRg st="2" end="2"/>
                                            </p:txEl>
                                          </p:spTgt>
                                        </p:tgtEl>
                                        <p:attrNameLst>
                                          <p:attrName>fillcolor</p:attrName>
                                        </p:attrNameLst>
                                      </p:cBhvr>
                                      <p:to>
                                        <a:schemeClr val="accent2"/>
                                      </p:to>
                                    </p:animClr>
                                    <p:set>
                                      <p:cBhvr>
                                        <p:cTn id="32" dur="500" fill="hold"/>
                                        <p:tgtEl>
                                          <p:spTgt spid="21507">
                                            <p:txEl>
                                              <p:pRg st="2" end="2"/>
                                            </p:txEl>
                                          </p:spTgt>
                                        </p:tgtEl>
                                        <p:attrNameLst>
                                          <p:attrName>fill.type</p:attrName>
                                        </p:attrNameLst>
                                      </p:cBhvr>
                                      <p:to>
                                        <p:strVal val="solid"/>
                                      </p:to>
                                    </p:set>
                                    <p:set>
                                      <p:cBhvr>
                                        <p:cTn id="33" dur="500" fill="hold"/>
                                        <p:tgtEl>
                                          <p:spTgt spid="21507">
                                            <p:txEl>
                                              <p:pRg st="2" end="2"/>
                                            </p:txEl>
                                          </p:spTgt>
                                        </p:tgtEl>
                                        <p:attrNameLst>
                                          <p:attrName>fill.on</p:attrName>
                                        </p:attrNameLst>
                                      </p:cBhvr>
                                      <p:to>
                                        <p:strVal val="true"/>
                                      </p:to>
                                    </p:set>
                                  </p:childTnLst>
                                </p:cTn>
                              </p:par>
                            </p:childTnLst>
                          </p:cTn>
                        </p:par>
                      </p:childTnLst>
                    </p:cTn>
                  </p:par>
                  <p:par>
                    <p:cTn id="34" fill="hold">
                      <p:stCondLst>
                        <p:cond delay="indefinite"/>
                      </p:stCondLst>
                      <p:childTnLst>
                        <p:par>
                          <p:cTn id="35" fill="hold">
                            <p:stCondLst>
                              <p:cond delay="0"/>
                            </p:stCondLst>
                            <p:childTnLst>
                              <p:par>
                                <p:cTn id="36" presetID="19" presetClass="emph" presetSubtype="0" fill="hold" grpId="0" nodeType="clickEffect">
                                  <p:stCondLst>
                                    <p:cond delay="0"/>
                                  </p:stCondLst>
                                  <p:childTnLst>
                                    <p:animClr clrSpc="rgb" dir="cw">
                                      <p:cBhvr override="childStyle">
                                        <p:cTn id="37" dur="500" fill="hold"/>
                                        <p:tgtEl>
                                          <p:spTgt spid="21507">
                                            <p:txEl>
                                              <p:pRg st="3" end="3"/>
                                            </p:txEl>
                                          </p:spTgt>
                                        </p:tgtEl>
                                        <p:attrNameLst>
                                          <p:attrName>style.color</p:attrName>
                                        </p:attrNameLst>
                                      </p:cBhvr>
                                      <p:to>
                                        <a:schemeClr val="accent2"/>
                                      </p:to>
                                    </p:animClr>
                                    <p:animClr clrSpc="rgb" dir="cw">
                                      <p:cBhvr>
                                        <p:cTn id="38" dur="500" fill="hold"/>
                                        <p:tgtEl>
                                          <p:spTgt spid="21507">
                                            <p:txEl>
                                              <p:pRg st="3" end="3"/>
                                            </p:txEl>
                                          </p:spTgt>
                                        </p:tgtEl>
                                        <p:attrNameLst>
                                          <p:attrName>fillcolor</p:attrName>
                                        </p:attrNameLst>
                                      </p:cBhvr>
                                      <p:to>
                                        <a:schemeClr val="accent2"/>
                                      </p:to>
                                    </p:animClr>
                                    <p:set>
                                      <p:cBhvr>
                                        <p:cTn id="39" dur="500" fill="hold"/>
                                        <p:tgtEl>
                                          <p:spTgt spid="21507">
                                            <p:txEl>
                                              <p:pRg st="3" end="3"/>
                                            </p:txEl>
                                          </p:spTgt>
                                        </p:tgtEl>
                                        <p:attrNameLst>
                                          <p:attrName>fill.type</p:attrName>
                                        </p:attrNameLst>
                                      </p:cBhvr>
                                      <p:to>
                                        <p:strVal val="solid"/>
                                      </p:to>
                                    </p:set>
                                    <p:set>
                                      <p:cBhvr>
                                        <p:cTn id="40" dur="500" fill="hold"/>
                                        <p:tgtEl>
                                          <p:spTgt spid="21507">
                                            <p:txEl>
                                              <p:pRg st="3" end="3"/>
                                            </p:txEl>
                                          </p:spTgt>
                                        </p:tgtEl>
                                        <p:attrNameLst>
                                          <p:attrName>fill.on</p:attrName>
                                        </p:attrNameLst>
                                      </p:cBhvr>
                                      <p:to>
                                        <p:strVal val="true"/>
                                      </p:to>
                                    </p:set>
                                  </p:childTnLst>
                                </p:cTn>
                              </p:par>
                            </p:childTnLst>
                          </p:cTn>
                        </p:par>
                      </p:childTnLst>
                    </p:cTn>
                  </p:par>
                  <p:par>
                    <p:cTn id="41" fill="hold">
                      <p:stCondLst>
                        <p:cond delay="indefinite"/>
                      </p:stCondLst>
                      <p:childTnLst>
                        <p:par>
                          <p:cTn id="42" fill="hold">
                            <p:stCondLst>
                              <p:cond delay="0"/>
                            </p:stCondLst>
                            <p:childTnLst>
                              <p:par>
                                <p:cTn id="43" presetID="19" presetClass="emph" presetSubtype="0" fill="hold" grpId="0" nodeType="clickEffect">
                                  <p:stCondLst>
                                    <p:cond delay="0"/>
                                  </p:stCondLst>
                                  <p:childTnLst>
                                    <p:animClr clrSpc="rgb" dir="cw">
                                      <p:cBhvr override="childStyle">
                                        <p:cTn id="44" dur="500" fill="hold"/>
                                        <p:tgtEl>
                                          <p:spTgt spid="21507">
                                            <p:txEl>
                                              <p:pRg st="4" end="4"/>
                                            </p:txEl>
                                          </p:spTgt>
                                        </p:tgtEl>
                                        <p:attrNameLst>
                                          <p:attrName>style.color</p:attrName>
                                        </p:attrNameLst>
                                      </p:cBhvr>
                                      <p:to>
                                        <a:schemeClr val="accent2"/>
                                      </p:to>
                                    </p:animClr>
                                    <p:animClr clrSpc="rgb" dir="cw">
                                      <p:cBhvr>
                                        <p:cTn id="45" dur="500" fill="hold"/>
                                        <p:tgtEl>
                                          <p:spTgt spid="21507">
                                            <p:txEl>
                                              <p:pRg st="4" end="4"/>
                                            </p:txEl>
                                          </p:spTgt>
                                        </p:tgtEl>
                                        <p:attrNameLst>
                                          <p:attrName>fillcolor</p:attrName>
                                        </p:attrNameLst>
                                      </p:cBhvr>
                                      <p:to>
                                        <a:schemeClr val="accent2"/>
                                      </p:to>
                                    </p:animClr>
                                    <p:set>
                                      <p:cBhvr>
                                        <p:cTn id="46" dur="500" fill="hold"/>
                                        <p:tgtEl>
                                          <p:spTgt spid="21507">
                                            <p:txEl>
                                              <p:pRg st="4" end="4"/>
                                            </p:txEl>
                                          </p:spTgt>
                                        </p:tgtEl>
                                        <p:attrNameLst>
                                          <p:attrName>fill.type</p:attrName>
                                        </p:attrNameLst>
                                      </p:cBhvr>
                                      <p:to>
                                        <p:strVal val="solid"/>
                                      </p:to>
                                    </p:set>
                                    <p:set>
                                      <p:cBhvr>
                                        <p:cTn id="47" dur="500" fill="hold"/>
                                        <p:tgtEl>
                                          <p:spTgt spid="21507">
                                            <p:txEl>
                                              <p:pRg st="4" end="4"/>
                                            </p:txEl>
                                          </p:spTgt>
                                        </p:tgtEl>
                                        <p:attrNameLst>
                                          <p:attrName>fill.on</p:attrName>
                                        </p:attrNameLst>
                                      </p:cBhvr>
                                      <p:to>
                                        <p:strVal val="true"/>
                                      </p:to>
                                    </p:set>
                                  </p:childTnLst>
                                </p:cTn>
                              </p:par>
                            </p:childTnLst>
                          </p:cTn>
                        </p:par>
                      </p:childTnLst>
                    </p:cTn>
                  </p:par>
                  <p:par>
                    <p:cTn id="48" fill="hold">
                      <p:stCondLst>
                        <p:cond delay="indefinite"/>
                      </p:stCondLst>
                      <p:childTnLst>
                        <p:par>
                          <p:cTn id="49" fill="hold">
                            <p:stCondLst>
                              <p:cond delay="0"/>
                            </p:stCondLst>
                            <p:childTnLst>
                              <p:par>
                                <p:cTn id="50" presetID="19" presetClass="emph" presetSubtype="0" fill="hold" grpId="0" nodeType="clickEffect">
                                  <p:stCondLst>
                                    <p:cond delay="0"/>
                                  </p:stCondLst>
                                  <p:childTnLst>
                                    <p:animClr clrSpc="rgb" dir="cw">
                                      <p:cBhvr override="childStyle">
                                        <p:cTn id="51" dur="500" fill="hold"/>
                                        <p:tgtEl>
                                          <p:spTgt spid="21507">
                                            <p:txEl>
                                              <p:pRg st="5" end="5"/>
                                            </p:txEl>
                                          </p:spTgt>
                                        </p:tgtEl>
                                        <p:attrNameLst>
                                          <p:attrName>style.color</p:attrName>
                                        </p:attrNameLst>
                                      </p:cBhvr>
                                      <p:to>
                                        <a:schemeClr val="accent2"/>
                                      </p:to>
                                    </p:animClr>
                                    <p:animClr clrSpc="rgb" dir="cw">
                                      <p:cBhvr>
                                        <p:cTn id="52" dur="500" fill="hold"/>
                                        <p:tgtEl>
                                          <p:spTgt spid="21507">
                                            <p:txEl>
                                              <p:pRg st="5" end="5"/>
                                            </p:txEl>
                                          </p:spTgt>
                                        </p:tgtEl>
                                        <p:attrNameLst>
                                          <p:attrName>fillcolor</p:attrName>
                                        </p:attrNameLst>
                                      </p:cBhvr>
                                      <p:to>
                                        <a:schemeClr val="accent2"/>
                                      </p:to>
                                    </p:animClr>
                                    <p:set>
                                      <p:cBhvr>
                                        <p:cTn id="53" dur="500" fill="hold"/>
                                        <p:tgtEl>
                                          <p:spTgt spid="21507">
                                            <p:txEl>
                                              <p:pRg st="5" end="5"/>
                                            </p:txEl>
                                          </p:spTgt>
                                        </p:tgtEl>
                                        <p:attrNameLst>
                                          <p:attrName>fill.type</p:attrName>
                                        </p:attrNameLst>
                                      </p:cBhvr>
                                      <p:to>
                                        <p:strVal val="solid"/>
                                      </p:to>
                                    </p:set>
                                    <p:set>
                                      <p:cBhvr>
                                        <p:cTn id="54" dur="500" fill="hold"/>
                                        <p:tgtEl>
                                          <p:spTgt spid="21507">
                                            <p:txEl>
                                              <p:pRg st="5" end="5"/>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55" fill="hold" display="0">
                  <p:stCondLst>
                    <p:cond delay="indefinite"/>
                  </p:stCondLst>
                  <p:endCondLst>
                    <p:cond evt="onPrev" delay="0">
                      <p:tgtEl>
                        <p:sldTgt/>
                      </p:tgtEl>
                    </p:cond>
                    <p:cond evt="onStopAudio" delay="0">
                      <p:tgtEl>
                        <p:sldTgt/>
                      </p:tgtEl>
                    </p:cond>
                  </p:endCondLst>
                </p:cTn>
                <p:tgtEl>
                  <p:spTgt spid="5"/>
                </p:tgtEl>
              </p:cMediaNode>
            </p:audio>
          </p:childTnLst>
        </p:cTn>
      </p:par>
    </p:tnLst>
    <p:bldLst>
      <p:bldP spid="21507"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0482" name="Rectangle 1"/>
          <p:cNvSpPr>
            <a:spLocks noChangeArrowheads="1"/>
          </p:cNvSpPr>
          <p:nvPr/>
        </p:nvSpPr>
        <p:spPr bwMode="auto">
          <a:xfrm>
            <a:off x="838200" y="1371600"/>
            <a:ext cx="7239000" cy="1016000"/>
          </a:xfrm>
          <a:prstGeom prst="rect">
            <a:avLst/>
          </a:prstGeom>
          <a:noFill/>
          <a:ln w="9525">
            <a:noFill/>
            <a:miter lim="800000"/>
            <a:headEnd/>
            <a:tailEnd/>
          </a:ln>
        </p:spPr>
        <p:txBody>
          <a:bodyPr>
            <a:spAutoFit/>
          </a:bodyPr>
          <a:lstStyle/>
          <a:p>
            <a:r>
              <a:rPr lang="en-US" sz="2000" b="1" i="1" u="sng"/>
              <a:t> Select the type of certificate needed</a:t>
            </a:r>
          </a:p>
          <a:p>
            <a:r>
              <a:rPr lang="en-US" sz="2000"/>
              <a:t>We need a legally valid digital signature certificate for an individual. The relevant certificate is a </a:t>
            </a:r>
            <a:r>
              <a:rPr lang="en-US" sz="2000" b="1"/>
              <a:t>Class 3 certificate.</a:t>
            </a:r>
          </a:p>
        </p:txBody>
      </p:sp>
      <p:sp>
        <p:nvSpPr>
          <p:cNvPr id="20483" name="Rectangle 2"/>
          <p:cNvSpPr>
            <a:spLocks noChangeArrowheads="1"/>
          </p:cNvSpPr>
          <p:nvPr/>
        </p:nvSpPr>
        <p:spPr bwMode="auto">
          <a:xfrm>
            <a:off x="762000" y="4267200"/>
            <a:ext cx="7848600" cy="1323975"/>
          </a:xfrm>
          <a:prstGeom prst="rect">
            <a:avLst/>
          </a:prstGeom>
          <a:noFill/>
          <a:ln w="9525">
            <a:noFill/>
            <a:miter lim="800000"/>
            <a:headEnd/>
            <a:tailEnd/>
          </a:ln>
        </p:spPr>
        <p:txBody>
          <a:bodyPr>
            <a:spAutoFit/>
          </a:bodyPr>
          <a:lstStyle/>
          <a:p>
            <a:r>
              <a:rPr lang="en-US" sz="2000" b="1"/>
              <a:t> </a:t>
            </a:r>
            <a:r>
              <a:rPr lang="en-US" sz="2000" b="1" i="1" u="sng"/>
              <a:t>Submit an online request</a:t>
            </a:r>
          </a:p>
          <a:p>
            <a:r>
              <a:rPr lang="en-US" sz="2000"/>
              <a:t>The next steps are to create a user account on the TCS CA</a:t>
            </a:r>
          </a:p>
          <a:p>
            <a:r>
              <a:rPr lang="en-US" sz="2000"/>
              <a:t>website, complete an online enrollment form and generate a</a:t>
            </a:r>
          </a:p>
          <a:p>
            <a:r>
              <a:rPr lang="en-US" sz="2000"/>
              <a:t>cryptographic key pair on our computer.</a:t>
            </a:r>
          </a:p>
        </p:txBody>
      </p:sp>
      <p:sp>
        <p:nvSpPr>
          <p:cNvPr id="4" name="Rectangle 3"/>
          <p:cNvSpPr/>
          <p:nvPr/>
        </p:nvSpPr>
        <p:spPr>
          <a:xfrm>
            <a:off x="762000" y="228600"/>
            <a:ext cx="2723824" cy="923330"/>
          </a:xfrm>
          <a:prstGeom prst="rect">
            <a:avLst/>
          </a:prstGeom>
          <a:noFill/>
        </p:spPr>
        <p:txBody>
          <a:bodyPr wrap="none">
            <a:spAutoFit/>
          </a:bodyPr>
          <a:lstStyle/>
          <a:p>
            <a:pPr algn="ctr">
              <a:defRPr/>
            </a:pPr>
            <a:r>
              <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38100" dist="38100" dir="2700000" algn="tl">
                    <a:srgbClr val="000000">
                      <a:alpha val="43137"/>
                    </a:srgbClr>
                  </a:outerShdw>
                </a:effectLst>
                <a:latin typeface="Arial" charset="0"/>
                <a:cs typeface="Aharoni" pitchFamily="2" charset="-79"/>
              </a:rPr>
              <a:t>Step-4 :</a:t>
            </a:r>
            <a:endPar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charset="0"/>
            </a:endParaRPr>
          </a:p>
        </p:txBody>
      </p:sp>
      <p:sp>
        <p:nvSpPr>
          <p:cNvPr id="6" name="Rectangle 5"/>
          <p:cNvSpPr/>
          <p:nvPr/>
        </p:nvSpPr>
        <p:spPr>
          <a:xfrm>
            <a:off x="762000" y="3048000"/>
            <a:ext cx="2723824" cy="923330"/>
          </a:xfrm>
          <a:prstGeom prst="rect">
            <a:avLst/>
          </a:prstGeom>
          <a:noFill/>
        </p:spPr>
        <p:txBody>
          <a:bodyPr wrap="none">
            <a:spAutoFit/>
          </a:bodyPr>
          <a:lstStyle/>
          <a:p>
            <a:pPr algn="ctr">
              <a:defRPr/>
            </a:pPr>
            <a:r>
              <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38100" dist="38100" dir="2700000" algn="tl">
                    <a:srgbClr val="000000">
                      <a:alpha val="43137"/>
                    </a:srgbClr>
                  </a:outerShdw>
                </a:effectLst>
                <a:latin typeface="Arial" charset="0"/>
                <a:cs typeface="Aharoni" pitchFamily="2" charset="-79"/>
              </a:rPr>
              <a:t>Step-5 :</a:t>
            </a:r>
            <a:endPar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charset="0"/>
            </a:endParaRPr>
          </a:p>
        </p:txBody>
      </p:sp>
      <p:pic>
        <p:nvPicPr>
          <p:cNvPr id="7" name="~PP216.WAV">
            <a:hlinkClick r:id="" action="ppaction://media"/>
          </p:cNvPr>
          <p:cNvPicPr>
            <a:picLocks noRot="1" noChangeAspect="1"/>
          </p:cNvPicPr>
          <p:nvPr>
            <a:wavAudioFile r:embed="rId2" name="~PP216.WAV"/>
          </p:nvPr>
        </p:nvPicPr>
        <p:blipFill>
          <a:blip r:embed="rId4"/>
          <a:stretch>
            <a:fillRect/>
          </a:stretch>
        </p:blipFill>
        <p:spPr>
          <a:xfrm>
            <a:off x="8696325" y="6410325"/>
            <a:ext cx="304800" cy="304800"/>
          </a:xfrm>
          <a:prstGeom prst="rect">
            <a:avLst/>
          </a:prstGeom>
        </p:spPr>
      </p:pic>
    </p:spTree>
    <p:custDataLst>
      <p:tags r:id="rId1"/>
    </p:custDataLst>
  </p:cSld>
  <p:clrMapOvr>
    <a:masterClrMapping/>
  </p:clrMapOvr>
  <p:transition advTm="21107">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24" presetClass="emph" presetSubtype="0" fill="hold" grpId="0" nodeType="clickEffect">
                                  <p:stCondLst>
                                    <p:cond delay="0"/>
                                  </p:stCondLst>
                                  <p:childTnLst>
                                    <p:animClr clrSpc="hsl" dir="cw">
                                      <p:cBhvr override="childStyle">
                                        <p:cTn id="15" dur="500" fill="hold"/>
                                        <p:tgtEl>
                                          <p:spTgt spid="20482"/>
                                        </p:tgtEl>
                                        <p:attrNameLst>
                                          <p:attrName>style.color</p:attrName>
                                        </p:attrNameLst>
                                      </p:cBhvr>
                                      <p:by>
                                        <p:hsl h="0" s="-12549" l="-25098"/>
                                      </p:by>
                                    </p:animClr>
                                    <p:animClr clrSpc="hsl" dir="cw">
                                      <p:cBhvr>
                                        <p:cTn id="16" dur="500" fill="hold"/>
                                        <p:tgtEl>
                                          <p:spTgt spid="20482"/>
                                        </p:tgtEl>
                                        <p:attrNameLst>
                                          <p:attrName>fillcolor</p:attrName>
                                        </p:attrNameLst>
                                      </p:cBhvr>
                                      <p:by>
                                        <p:hsl h="0" s="-12549" l="-25098"/>
                                      </p:by>
                                    </p:animClr>
                                    <p:animClr clrSpc="hsl" dir="cw">
                                      <p:cBhvr>
                                        <p:cTn id="17" dur="500" fill="hold"/>
                                        <p:tgtEl>
                                          <p:spTgt spid="20482"/>
                                        </p:tgtEl>
                                        <p:attrNameLst>
                                          <p:attrName>stroke.color</p:attrName>
                                        </p:attrNameLst>
                                      </p:cBhvr>
                                      <p:by>
                                        <p:hsl h="0" s="-12549" l="-25098"/>
                                      </p:by>
                                    </p:animClr>
                                    <p:set>
                                      <p:cBhvr>
                                        <p:cTn id="18" dur="500" fill="hold"/>
                                        <p:tgtEl>
                                          <p:spTgt spid="20482"/>
                                        </p:tgtEl>
                                        <p:attrNameLst>
                                          <p:attrName>fill.type</p:attrName>
                                        </p:attrNameLst>
                                      </p:cBhvr>
                                      <p:to>
                                        <p:strVal val="solid"/>
                                      </p:to>
                                    </p:set>
                                  </p:childTnLst>
                                </p:cTn>
                              </p:par>
                            </p:childTnLst>
                          </p:cTn>
                        </p:par>
                      </p:childTnLst>
                    </p:cTn>
                  </p:par>
                  <p:par>
                    <p:cTn id="19" fill="hold">
                      <p:stCondLst>
                        <p:cond delay="indefinite"/>
                      </p:stCondLst>
                      <p:childTnLst>
                        <p:par>
                          <p:cTn id="20" fill="hold">
                            <p:stCondLst>
                              <p:cond delay="0"/>
                            </p:stCondLst>
                            <p:childTnLst>
                              <p:par>
                                <p:cTn id="21" presetID="20"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edge">
                                      <p:cBhvr>
                                        <p:cTn id="23" dur="2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mph" presetSubtype="0" fill="hold" grpId="0" nodeType="clickEffect">
                                  <p:stCondLst>
                                    <p:cond delay="0"/>
                                  </p:stCondLst>
                                  <p:childTnLst>
                                    <p:animEffect transition="out" filter="fade">
                                      <p:cBhvr>
                                        <p:cTn id="27" dur="500" tmFilter="0, 0; .2, .5; .8, .5; 1, 0"/>
                                        <p:tgtEl>
                                          <p:spTgt spid="20483"/>
                                        </p:tgtEl>
                                      </p:cBhvr>
                                    </p:animEffect>
                                    <p:animScale>
                                      <p:cBhvr>
                                        <p:cTn id="28" dur="250" autoRev="1" fill="hold"/>
                                        <p:tgtEl>
                                          <p:spTgt spid="2048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9" fill="hold" display="0">
                  <p:stCondLst>
                    <p:cond delay="indefinite"/>
                  </p:stCondLst>
                  <p:endCondLst>
                    <p:cond evt="onPrev" delay="0">
                      <p:tgtEl>
                        <p:sldTgt/>
                      </p:tgtEl>
                    </p:cond>
                    <p:cond evt="onStopAudio" delay="0">
                      <p:tgtEl>
                        <p:sldTgt/>
                      </p:tgtEl>
                    </p:cond>
                  </p:endCondLst>
                </p:cTn>
                <p:tgtEl>
                  <p:spTgt spid="7"/>
                </p:tgtEl>
              </p:cMediaNode>
            </p:audio>
          </p:childTnLst>
        </p:cTn>
      </p:par>
    </p:tnLst>
    <p:bldLst>
      <p:bldP spid="20482" grpId="0"/>
      <p:bldP spid="2048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914400"/>
          </a:xfrm>
          <a:blipFill>
            <a:blip r:embed="rId4"/>
            <a:tile tx="0" ty="0" sx="100000" sy="100000" flip="none" algn="tl"/>
          </a:blipFill>
        </p:spPr>
        <p:txBody>
          <a:bodyPr>
            <a:normAutofit fontScale="90000"/>
          </a:bodyPr>
          <a:lstStyle/>
          <a:p>
            <a:pPr eaLnBrk="1" fontAlgn="auto" hangingPunct="1">
              <a:spcAft>
                <a:spcPts val="0"/>
              </a:spcAft>
              <a:defRPr/>
            </a:pPr>
            <a:r>
              <a:rPr lang="en-US" dirty="0" smtClean="0">
                <a:solidFill>
                  <a:schemeClr val="bg1"/>
                </a:solidFill>
              </a:rPr>
              <a:t>Class-1 Certificates</a:t>
            </a:r>
            <a:br>
              <a:rPr lang="en-US" dirty="0" smtClean="0">
                <a:solidFill>
                  <a:schemeClr val="bg1"/>
                </a:solidFill>
              </a:rPr>
            </a:br>
            <a:endParaRPr lang="en-US" dirty="0">
              <a:solidFill>
                <a:schemeClr val="bg1"/>
              </a:solidFill>
            </a:endParaRPr>
          </a:p>
        </p:txBody>
      </p:sp>
      <p:sp>
        <p:nvSpPr>
          <p:cNvPr id="21507" name="Content Placeholder 2"/>
          <p:cNvSpPr>
            <a:spLocks noGrp="1"/>
          </p:cNvSpPr>
          <p:nvPr>
            <p:ph idx="1"/>
          </p:nvPr>
        </p:nvSpPr>
        <p:spPr>
          <a:xfrm>
            <a:off x="457200" y="1143000"/>
            <a:ext cx="8229600" cy="4525963"/>
          </a:xfrm>
          <a:blipFill>
            <a:blip r:embed="rId5"/>
            <a:tile tx="0" ty="0" sx="100000" sy="100000" flip="none" algn="tl"/>
          </a:blipFill>
        </p:spPr>
        <p:txBody>
          <a:bodyPr/>
          <a:lstStyle/>
          <a:p>
            <a:pPr eaLnBrk="1" hangingPunct="1">
              <a:buFont typeface="Arial" pitchFamily="34" charset="0"/>
              <a:buNone/>
              <a:defRPr/>
            </a:pPr>
            <a:r>
              <a:rPr lang="en-US" sz="2200" dirty="0" smtClean="0">
                <a:solidFill>
                  <a:schemeClr val="accent6">
                    <a:lumMod val="50000"/>
                  </a:schemeClr>
                </a:solidFill>
              </a:rPr>
              <a:t>Class-1 Certificates are personal email Certificates that allow</a:t>
            </a:r>
          </a:p>
          <a:p>
            <a:pPr eaLnBrk="1" hangingPunct="1">
              <a:buFont typeface="Arial" pitchFamily="34" charset="0"/>
              <a:buNone/>
              <a:defRPr/>
            </a:pPr>
            <a:r>
              <a:rPr lang="en-US" sz="2200" dirty="0" smtClean="0">
                <a:solidFill>
                  <a:schemeClr val="accent6">
                    <a:lumMod val="50000"/>
                  </a:schemeClr>
                </a:solidFill>
              </a:rPr>
              <a:t>you to secure your email messages. These Certificates can be </a:t>
            </a:r>
          </a:p>
          <a:p>
            <a:pPr eaLnBrk="1" hangingPunct="1">
              <a:buFont typeface="Arial" pitchFamily="34" charset="0"/>
              <a:buNone/>
              <a:defRPr/>
            </a:pPr>
            <a:r>
              <a:rPr lang="en-US" sz="2200" dirty="0" smtClean="0">
                <a:solidFill>
                  <a:schemeClr val="accent6">
                    <a:lumMod val="50000"/>
                  </a:schemeClr>
                </a:solidFill>
              </a:rPr>
              <a:t>used to:</a:t>
            </a:r>
          </a:p>
          <a:p>
            <a:pPr eaLnBrk="1" hangingPunct="1">
              <a:defRPr/>
            </a:pPr>
            <a:r>
              <a:rPr lang="en-US" sz="2200" dirty="0" smtClean="0">
                <a:solidFill>
                  <a:schemeClr val="accent6">
                    <a:lumMod val="50000"/>
                  </a:schemeClr>
                </a:solidFill>
              </a:rPr>
              <a:t>Digitally sign email</a:t>
            </a:r>
          </a:p>
          <a:p>
            <a:pPr eaLnBrk="1" hangingPunct="1">
              <a:defRPr/>
            </a:pPr>
            <a:r>
              <a:rPr lang="en-US" sz="2200" dirty="0" smtClean="0">
                <a:solidFill>
                  <a:schemeClr val="accent6">
                    <a:lumMod val="50000"/>
                  </a:schemeClr>
                </a:solidFill>
              </a:rPr>
              <a:t>Encrypt email</a:t>
            </a:r>
          </a:p>
          <a:p>
            <a:pPr eaLnBrk="1" hangingPunct="1">
              <a:defRPr/>
            </a:pPr>
            <a:r>
              <a:rPr lang="en-US" sz="2200" dirty="0" smtClean="0">
                <a:solidFill>
                  <a:schemeClr val="accent6">
                    <a:lumMod val="50000"/>
                  </a:schemeClr>
                </a:solidFill>
              </a:rPr>
              <a:t>Authenticate to Web Servers</a:t>
            </a:r>
          </a:p>
          <a:p>
            <a:pPr eaLnBrk="1" hangingPunct="1">
              <a:buFont typeface="Arial" pitchFamily="34" charset="0"/>
              <a:buNone/>
              <a:defRPr/>
            </a:pPr>
            <a:endParaRPr lang="en-US" sz="2200" dirty="0" smtClean="0">
              <a:solidFill>
                <a:schemeClr val="accent6">
                  <a:lumMod val="50000"/>
                </a:schemeClr>
              </a:solidFill>
            </a:endParaRPr>
          </a:p>
          <a:p>
            <a:pPr eaLnBrk="1" hangingPunct="1">
              <a:buFont typeface="Arial" pitchFamily="34" charset="0"/>
              <a:buNone/>
              <a:defRPr/>
            </a:pPr>
            <a:r>
              <a:rPr lang="en-US" sz="2200" dirty="0" smtClean="0">
                <a:solidFill>
                  <a:schemeClr val="accent6">
                    <a:lumMod val="50000"/>
                  </a:schemeClr>
                </a:solidFill>
              </a:rPr>
              <a:t>Class-1 Certificates however, do not facilitate strong</a:t>
            </a:r>
          </a:p>
          <a:p>
            <a:pPr eaLnBrk="1" hangingPunct="1">
              <a:buFont typeface="Arial" pitchFamily="34" charset="0"/>
              <a:buNone/>
              <a:defRPr/>
            </a:pPr>
            <a:r>
              <a:rPr lang="en-US" sz="2200" dirty="0" smtClean="0">
                <a:solidFill>
                  <a:schemeClr val="accent6">
                    <a:lumMod val="50000"/>
                  </a:schemeClr>
                </a:solidFill>
              </a:rPr>
              <a:t>authentication of the identity of the Subscriber; hence are not </a:t>
            </a:r>
          </a:p>
          <a:p>
            <a:pPr eaLnBrk="1" hangingPunct="1">
              <a:buFont typeface="Arial" pitchFamily="34" charset="0"/>
              <a:buNone/>
              <a:defRPr/>
            </a:pPr>
            <a:r>
              <a:rPr lang="en-US" sz="2200" dirty="0" smtClean="0">
                <a:solidFill>
                  <a:schemeClr val="accent6">
                    <a:lumMod val="50000"/>
                  </a:schemeClr>
                </a:solidFill>
              </a:rPr>
              <a:t>intended for, and shall not be relied upon, for commercial use </a:t>
            </a:r>
          </a:p>
          <a:p>
            <a:pPr eaLnBrk="1" hangingPunct="1">
              <a:buFont typeface="Arial" pitchFamily="34" charset="0"/>
              <a:buNone/>
              <a:defRPr/>
            </a:pPr>
            <a:r>
              <a:rPr lang="en-US" sz="2200" dirty="0" smtClean="0">
                <a:solidFill>
                  <a:schemeClr val="accent6">
                    <a:lumMod val="50000"/>
                  </a:schemeClr>
                </a:solidFill>
              </a:rPr>
              <a:t>where proof of identity is required.</a:t>
            </a:r>
          </a:p>
          <a:p>
            <a:pPr eaLnBrk="1" hangingPunct="1">
              <a:defRPr/>
            </a:pPr>
            <a:endParaRPr lang="en-US" sz="2000" dirty="0" smtClean="0">
              <a:solidFill>
                <a:schemeClr val="accent6">
                  <a:lumMod val="50000"/>
                </a:schemeClr>
              </a:solidFill>
            </a:endParaRPr>
          </a:p>
          <a:p>
            <a:pPr eaLnBrk="1" hangingPunct="1">
              <a:buFont typeface="Arial" pitchFamily="34" charset="0"/>
              <a:buNone/>
              <a:defRPr/>
            </a:pPr>
            <a:endParaRPr lang="en-US" dirty="0" smtClean="0">
              <a:solidFill>
                <a:schemeClr val="accent6">
                  <a:lumMod val="50000"/>
                </a:schemeClr>
              </a:solidFill>
            </a:endParaRPr>
          </a:p>
        </p:txBody>
      </p:sp>
      <p:pic>
        <p:nvPicPr>
          <p:cNvPr id="4" name="~PP3716.WAV">
            <a:hlinkClick r:id="" action="ppaction://media"/>
          </p:cNvPr>
          <p:cNvPicPr>
            <a:picLocks noRot="1" noChangeAspect="1"/>
          </p:cNvPicPr>
          <p:nvPr>
            <a:wavAudioFile r:embed="rId2" name="~PP3716.WAV"/>
          </p:nvPr>
        </p:nvPicPr>
        <p:blipFill>
          <a:blip r:embed="rId6"/>
          <a:stretch>
            <a:fillRect/>
          </a:stretch>
        </p:blipFill>
        <p:spPr>
          <a:xfrm>
            <a:off x="8696325" y="6410325"/>
            <a:ext cx="304800" cy="304800"/>
          </a:xfrm>
          <a:prstGeom prst="rect">
            <a:avLst/>
          </a:prstGeom>
        </p:spPr>
      </p:pic>
    </p:spTree>
    <p:custDataLst>
      <p:tags r:id="rId1"/>
    </p:custDataLst>
  </p:cSld>
  <p:clrMapOvr>
    <a:masterClrMapping/>
  </p:clrMapOvr>
  <p:transition advTm="32114">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21507">
                                            <p:bg/>
                                          </p:spTgt>
                                        </p:tgtEl>
                                        <p:attrNameLst>
                                          <p:attrName>style.visibility</p:attrName>
                                        </p:attrNameLst>
                                      </p:cBhvr>
                                      <p:to>
                                        <p:strVal val="visible"/>
                                      </p:to>
                                    </p:set>
                                    <p:animEffect transition="in" filter="checkerboard(across)">
                                      <p:cBhvr>
                                        <p:cTn id="11" dur="500"/>
                                        <p:tgtEl>
                                          <p:spTgt spid="21507">
                                            <p:bg/>
                                          </p:spTgt>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21507">
                                            <p:txEl>
                                              <p:pRg st="0" end="0"/>
                                            </p:txEl>
                                          </p:spTgt>
                                        </p:tgtEl>
                                        <p:attrNameLst>
                                          <p:attrName>style.visibility</p:attrName>
                                        </p:attrNameLst>
                                      </p:cBhvr>
                                      <p:to>
                                        <p:strVal val="visible"/>
                                      </p:to>
                                    </p:set>
                                    <p:animEffect transition="in" filter="checkerboard(across)">
                                      <p:cBhvr>
                                        <p:cTn id="16" dur="500"/>
                                        <p:tgtEl>
                                          <p:spTgt spid="21507">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1507">
                                            <p:txEl>
                                              <p:pRg st="1" end="1"/>
                                            </p:txEl>
                                          </p:spTgt>
                                        </p:tgtEl>
                                        <p:attrNameLst>
                                          <p:attrName>style.visibility</p:attrName>
                                        </p:attrNameLst>
                                      </p:cBhvr>
                                      <p:to>
                                        <p:strVal val="visible"/>
                                      </p:to>
                                    </p:set>
                                    <p:animEffect transition="in" filter="checkerboard(across)">
                                      <p:cBhvr>
                                        <p:cTn id="21" dur="500"/>
                                        <p:tgtEl>
                                          <p:spTgt spid="21507">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21507">
                                            <p:txEl>
                                              <p:pRg st="2" end="2"/>
                                            </p:txEl>
                                          </p:spTgt>
                                        </p:tgtEl>
                                        <p:attrNameLst>
                                          <p:attrName>style.visibility</p:attrName>
                                        </p:attrNameLst>
                                      </p:cBhvr>
                                      <p:to>
                                        <p:strVal val="visible"/>
                                      </p:to>
                                    </p:set>
                                    <p:animEffect transition="in" filter="checkerboard(across)">
                                      <p:cBhvr>
                                        <p:cTn id="26" dur="500"/>
                                        <p:tgtEl>
                                          <p:spTgt spid="21507">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21507">
                                            <p:txEl>
                                              <p:pRg st="3" end="3"/>
                                            </p:txEl>
                                          </p:spTgt>
                                        </p:tgtEl>
                                        <p:attrNameLst>
                                          <p:attrName>style.visibility</p:attrName>
                                        </p:attrNameLst>
                                      </p:cBhvr>
                                      <p:to>
                                        <p:strVal val="visible"/>
                                      </p:to>
                                    </p:set>
                                    <p:animEffect transition="in" filter="checkerboard(across)">
                                      <p:cBhvr>
                                        <p:cTn id="31" dur="500"/>
                                        <p:tgtEl>
                                          <p:spTgt spid="21507">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21507">
                                            <p:txEl>
                                              <p:pRg st="4" end="4"/>
                                            </p:txEl>
                                          </p:spTgt>
                                        </p:tgtEl>
                                        <p:attrNameLst>
                                          <p:attrName>style.visibility</p:attrName>
                                        </p:attrNameLst>
                                      </p:cBhvr>
                                      <p:to>
                                        <p:strVal val="visible"/>
                                      </p:to>
                                    </p:set>
                                    <p:animEffect transition="in" filter="checkerboard(across)">
                                      <p:cBhvr>
                                        <p:cTn id="36" dur="500"/>
                                        <p:tgtEl>
                                          <p:spTgt spid="21507">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grpId="0" nodeType="clickEffect">
                                  <p:stCondLst>
                                    <p:cond delay="0"/>
                                  </p:stCondLst>
                                  <p:childTnLst>
                                    <p:set>
                                      <p:cBhvr>
                                        <p:cTn id="40" dur="1" fill="hold">
                                          <p:stCondLst>
                                            <p:cond delay="0"/>
                                          </p:stCondLst>
                                        </p:cTn>
                                        <p:tgtEl>
                                          <p:spTgt spid="21507">
                                            <p:txEl>
                                              <p:pRg st="5" end="5"/>
                                            </p:txEl>
                                          </p:spTgt>
                                        </p:tgtEl>
                                        <p:attrNameLst>
                                          <p:attrName>style.visibility</p:attrName>
                                        </p:attrNameLst>
                                      </p:cBhvr>
                                      <p:to>
                                        <p:strVal val="visible"/>
                                      </p:to>
                                    </p:set>
                                    <p:animEffect transition="in" filter="checkerboard(across)">
                                      <p:cBhvr>
                                        <p:cTn id="41" dur="500"/>
                                        <p:tgtEl>
                                          <p:spTgt spid="21507">
                                            <p:txEl>
                                              <p:pRg st="5" end="5"/>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0" nodeType="clickEffect">
                                  <p:stCondLst>
                                    <p:cond delay="0"/>
                                  </p:stCondLst>
                                  <p:childTnLst>
                                    <p:set>
                                      <p:cBhvr>
                                        <p:cTn id="45" dur="1" fill="hold">
                                          <p:stCondLst>
                                            <p:cond delay="0"/>
                                          </p:stCondLst>
                                        </p:cTn>
                                        <p:tgtEl>
                                          <p:spTgt spid="21507">
                                            <p:txEl>
                                              <p:pRg st="7" end="7"/>
                                            </p:txEl>
                                          </p:spTgt>
                                        </p:tgtEl>
                                        <p:attrNameLst>
                                          <p:attrName>style.visibility</p:attrName>
                                        </p:attrNameLst>
                                      </p:cBhvr>
                                      <p:to>
                                        <p:strVal val="visible"/>
                                      </p:to>
                                    </p:set>
                                    <p:animEffect transition="in" filter="checkerboard(across)">
                                      <p:cBhvr>
                                        <p:cTn id="46" dur="500"/>
                                        <p:tgtEl>
                                          <p:spTgt spid="21507">
                                            <p:txEl>
                                              <p:pRg st="7" end="7"/>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5" presetClass="entr" presetSubtype="10" fill="hold" grpId="0" nodeType="clickEffect">
                                  <p:stCondLst>
                                    <p:cond delay="0"/>
                                  </p:stCondLst>
                                  <p:childTnLst>
                                    <p:set>
                                      <p:cBhvr>
                                        <p:cTn id="50" dur="1" fill="hold">
                                          <p:stCondLst>
                                            <p:cond delay="0"/>
                                          </p:stCondLst>
                                        </p:cTn>
                                        <p:tgtEl>
                                          <p:spTgt spid="21507">
                                            <p:txEl>
                                              <p:pRg st="8" end="8"/>
                                            </p:txEl>
                                          </p:spTgt>
                                        </p:tgtEl>
                                        <p:attrNameLst>
                                          <p:attrName>style.visibility</p:attrName>
                                        </p:attrNameLst>
                                      </p:cBhvr>
                                      <p:to>
                                        <p:strVal val="visible"/>
                                      </p:to>
                                    </p:set>
                                    <p:animEffect transition="in" filter="checkerboard(across)">
                                      <p:cBhvr>
                                        <p:cTn id="51" dur="500"/>
                                        <p:tgtEl>
                                          <p:spTgt spid="21507">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 presetClass="entr" presetSubtype="10" fill="hold" grpId="0" nodeType="clickEffect">
                                  <p:stCondLst>
                                    <p:cond delay="0"/>
                                  </p:stCondLst>
                                  <p:childTnLst>
                                    <p:set>
                                      <p:cBhvr>
                                        <p:cTn id="55" dur="1" fill="hold">
                                          <p:stCondLst>
                                            <p:cond delay="0"/>
                                          </p:stCondLst>
                                        </p:cTn>
                                        <p:tgtEl>
                                          <p:spTgt spid="21507">
                                            <p:txEl>
                                              <p:pRg st="9" end="9"/>
                                            </p:txEl>
                                          </p:spTgt>
                                        </p:tgtEl>
                                        <p:attrNameLst>
                                          <p:attrName>style.visibility</p:attrName>
                                        </p:attrNameLst>
                                      </p:cBhvr>
                                      <p:to>
                                        <p:strVal val="visible"/>
                                      </p:to>
                                    </p:set>
                                    <p:animEffect transition="in" filter="checkerboard(across)">
                                      <p:cBhvr>
                                        <p:cTn id="56" dur="500"/>
                                        <p:tgtEl>
                                          <p:spTgt spid="21507">
                                            <p:txEl>
                                              <p:pRg st="9" end="9"/>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 presetClass="entr" presetSubtype="10" fill="hold" grpId="0" nodeType="clickEffect">
                                  <p:stCondLst>
                                    <p:cond delay="0"/>
                                  </p:stCondLst>
                                  <p:childTnLst>
                                    <p:set>
                                      <p:cBhvr>
                                        <p:cTn id="60" dur="1" fill="hold">
                                          <p:stCondLst>
                                            <p:cond delay="0"/>
                                          </p:stCondLst>
                                        </p:cTn>
                                        <p:tgtEl>
                                          <p:spTgt spid="21507">
                                            <p:txEl>
                                              <p:pRg st="10" end="10"/>
                                            </p:txEl>
                                          </p:spTgt>
                                        </p:tgtEl>
                                        <p:attrNameLst>
                                          <p:attrName>style.visibility</p:attrName>
                                        </p:attrNameLst>
                                      </p:cBhvr>
                                      <p:to>
                                        <p:strVal val="visible"/>
                                      </p:to>
                                    </p:set>
                                    <p:animEffect transition="in" filter="checkerboard(across)">
                                      <p:cBhvr>
                                        <p:cTn id="61" dur="500"/>
                                        <p:tgtEl>
                                          <p:spTgt spid="21507">
                                            <p:txEl>
                                              <p:pRg st="10" end="10"/>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3" presetClass="entr" presetSubtype="10" fill="hold" nodeType="clickEffect">
                                  <p:stCondLst>
                                    <p:cond delay="0"/>
                                  </p:stCondLst>
                                  <p:childTnLst>
                                    <p:set>
                                      <p:cBhvr>
                                        <p:cTn id="65" dur="1" fill="hold">
                                          <p:stCondLst>
                                            <p:cond delay="0"/>
                                          </p:stCondLst>
                                        </p:cTn>
                                        <p:tgtEl>
                                          <p:spTgt spid="2"/>
                                        </p:tgtEl>
                                        <p:attrNameLst>
                                          <p:attrName>style.visibility</p:attrName>
                                        </p:attrNameLst>
                                      </p:cBhvr>
                                      <p:to>
                                        <p:strVal val="visible"/>
                                      </p:to>
                                    </p:set>
                                    <p:animEffect transition="in" filter="blinds(horizontal)">
                                      <p:cBhvr>
                                        <p:cTn id="6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67"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21507"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0"/>
            <a:ext cx="8229600" cy="1066800"/>
          </a:xfrm>
          <a:blipFill>
            <a:blip r:embed="rId4"/>
            <a:tile tx="0" ty="0" sx="100000" sy="100000" flip="none" algn="tl"/>
          </a:blipFill>
        </p:spPr>
        <p:txBody>
          <a:bodyPr/>
          <a:lstStyle/>
          <a:p>
            <a:pPr eaLnBrk="1" fontAlgn="auto" hangingPunct="1">
              <a:spcAft>
                <a:spcPts val="0"/>
              </a:spcAft>
              <a:defRPr/>
            </a:pPr>
            <a:r>
              <a:rPr lang="en-US" sz="4000" dirty="0" smtClean="0"/>
              <a:t>Class-2 Certificates</a:t>
            </a:r>
          </a:p>
        </p:txBody>
      </p:sp>
      <p:sp>
        <p:nvSpPr>
          <p:cNvPr id="3" name="Content Placeholder 2"/>
          <p:cNvSpPr>
            <a:spLocks noGrp="1"/>
          </p:cNvSpPr>
          <p:nvPr>
            <p:ph idx="1"/>
          </p:nvPr>
        </p:nvSpPr>
        <p:spPr>
          <a:xfrm>
            <a:off x="457200" y="1219200"/>
            <a:ext cx="8229600" cy="5105400"/>
          </a:xfr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p:spPr>
        <p:txBody>
          <a:bodyPr>
            <a:normAutofit fontScale="25000" lnSpcReduction="20000"/>
          </a:bodyPr>
          <a:lstStyle/>
          <a:p>
            <a:pPr marL="548640" indent="-411480" eaLnBrk="1" fontAlgn="auto" hangingPunct="1">
              <a:spcAft>
                <a:spcPts val="0"/>
              </a:spcAft>
              <a:buClr>
                <a:schemeClr val="tx1">
                  <a:shade val="95000"/>
                </a:schemeClr>
              </a:buClr>
              <a:buFont typeface="Arial" charset="0"/>
              <a:buNone/>
              <a:defRPr/>
            </a:pPr>
            <a:r>
              <a:rPr lang="en-US" sz="8000" dirty="0" smtClean="0"/>
              <a:t>Class-2 Certificates are issued as Managed Digital Certificates to</a:t>
            </a:r>
          </a:p>
          <a:p>
            <a:pPr marL="548640" indent="-411480" eaLnBrk="1" fontAlgn="auto" hangingPunct="1">
              <a:spcAft>
                <a:spcPts val="0"/>
              </a:spcAft>
              <a:buClr>
                <a:schemeClr val="tx1">
                  <a:shade val="95000"/>
                </a:schemeClr>
              </a:buClr>
              <a:buFont typeface="Arial" charset="0"/>
              <a:buNone/>
              <a:defRPr/>
            </a:pPr>
            <a:r>
              <a:rPr lang="en-US" sz="8000" dirty="0" smtClean="0"/>
              <a:t>employees/ partners/ affiliates/ customers of business and government</a:t>
            </a:r>
          </a:p>
          <a:p>
            <a:pPr marL="548640" indent="-411480" eaLnBrk="1" fontAlgn="auto" hangingPunct="1">
              <a:spcAft>
                <a:spcPts val="0"/>
              </a:spcAft>
              <a:buClr>
                <a:schemeClr val="tx1">
                  <a:shade val="95000"/>
                </a:schemeClr>
              </a:buClr>
              <a:buFont typeface="Arial" charset="0"/>
              <a:buNone/>
              <a:defRPr/>
            </a:pPr>
            <a:r>
              <a:rPr lang="en-US" sz="8000" dirty="0" smtClean="0"/>
              <a:t>organizations that are ready to assume the responsibility of verifying </a:t>
            </a:r>
          </a:p>
          <a:p>
            <a:pPr marL="548640" indent="-411480" eaLnBrk="1" fontAlgn="auto" hangingPunct="1">
              <a:spcAft>
                <a:spcPts val="0"/>
              </a:spcAft>
              <a:buClr>
                <a:schemeClr val="tx1">
                  <a:shade val="95000"/>
                </a:schemeClr>
              </a:buClr>
              <a:buFont typeface="Arial" charset="0"/>
              <a:buNone/>
              <a:defRPr/>
            </a:pPr>
            <a:r>
              <a:rPr lang="en-US" sz="8000" dirty="0" smtClean="0"/>
              <a:t>the accuracy of the information submitted by their employees/ partners/</a:t>
            </a:r>
          </a:p>
          <a:p>
            <a:pPr marL="548640" indent="-411480" eaLnBrk="1" fontAlgn="auto" hangingPunct="1">
              <a:spcAft>
                <a:spcPts val="0"/>
              </a:spcAft>
              <a:buClr>
                <a:schemeClr val="tx1">
                  <a:shade val="95000"/>
                </a:schemeClr>
              </a:buClr>
              <a:buFont typeface="Arial" charset="0"/>
              <a:buNone/>
              <a:defRPr/>
            </a:pPr>
            <a:r>
              <a:rPr lang="en-US" sz="8000" dirty="0" smtClean="0"/>
              <a:t>affiliates/ customers.</a:t>
            </a:r>
          </a:p>
          <a:p>
            <a:pPr marL="548640" indent="-411480" eaLnBrk="1" fontAlgn="auto" hangingPunct="1">
              <a:spcAft>
                <a:spcPts val="0"/>
              </a:spcAft>
              <a:buClr>
                <a:schemeClr val="tx1">
                  <a:shade val="95000"/>
                </a:schemeClr>
              </a:buClr>
              <a:buFont typeface="Arial" charset="0"/>
              <a:buNone/>
              <a:defRPr/>
            </a:pPr>
            <a:endParaRPr lang="en-US" sz="8000" dirty="0" smtClean="0"/>
          </a:p>
          <a:p>
            <a:pPr marL="548640" indent="-411480" eaLnBrk="1" fontAlgn="auto" hangingPunct="1">
              <a:spcAft>
                <a:spcPts val="0"/>
              </a:spcAft>
              <a:buClr>
                <a:schemeClr val="tx1">
                  <a:shade val="95000"/>
                </a:schemeClr>
              </a:buClr>
              <a:buFont typeface="Arial" charset="0"/>
              <a:buNone/>
              <a:defRPr/>
            </a:pPr>
            <a:r>
              <a:rPr lang="en-US" sz="8000" dirty="0" smtClean="0"/>
              <a:t>The organization is given a Digital Certificate signed by TCS-CA to </a:t>
            </a:r>
          </a:p>
          <a:p>
            <a:pPr marL="548640" indent="-411480" eaLnBrk="1" fontAlgn="auto" hangingPunct="1">
              <a:spcAft>
                <a:spcPts val="0"/>
              </a:spcAft>
              <a:buClr>
                <a:schemeClr val="tx1">
                  <a:shade val="95000"/>
                </a:schemeClr>
              </a:buClr>
              <a:buFont typeface="Arial" charset="0"/>
              <a:buNone/>
              <a:defRPr/>
            </a:pPr>
            <a:r>
              <a:rPr lang="en-US" sz="8000" dirty="0" smtClean="0"/>
              <a:t>initiate the process of issuing Certificates to its employees/ partners/ </a:t>
            </a:r>
          </a:p>
          <a:p>
            <a:pPr marL="548640" indent="-411480" eaLnBrk="1" fontAlgn="auto" hangingPunct="1">
              <a:spcAft>
                <a:spcPts val="0"/>
              </a:spcAft>
              <a:buClr>
                <a:schemeClr val="tx1">
                  <a:shade val="95000"/>
                </a:schemeClr>
              </a:buClr>
              <a:buFont typeface="Arial" charset="0"/>
              <a:buNone/>
              <a:defRPr/>
            </a:pPr>
            <a:r>
              <a:rPr lang="en-US" sz="8000" dirty="0" smtClean="0"/>
              <a:t>affiliates/ customers. </a:t>
            </a:r>
          </a:p>
          <a:p>
            <a:pPr marL="548640" indent="-411480" eaLnBrk="1" fontAlgn="auto" hangingPunct="1">
              <a:spcAft>
                <a:spcPts val="0"/>
              </a:spcAft>
              <a:buClr>
                <a:schemeClr val="tx1">
                  <a:shade val="95000"/>
                </a:schemeClr>
              </a:buClr>
              <a:buFont typeface="Arial" charset="0"/>
              <a:buNone/>
              <a:defRPr/>
            </a:pPr>
            <a:endParaRPr lang="en-US" sz="8000" dirty="0" smtClean="0"/>
          </a:p>
          <a:p>
            <a:pPr marL="548640" indent="-411480" eaLnBrk="1" fontAlgn="auto" hangingPunct="1">
              <a:spcAft>
                <a:spcPts val="0"/>
              </a:spcAft>
              <a:buClr>
                <a:schemeClr val="tx1">
                  <a:shade val="95000"/>
                </a:schemeClr>
              </a:buClr>
              <a:buFont typeface="Arial" charset="0"/>
              <a:buNone/>
              <a:defRPr/>
            </a:pPr>
            <a:r>
              <a:rPr lang="en-US" sz="8000" dirty="0" smtClean="0"/>
              <a:t>In the case of a Class-2 Certificate, the verification of details supplied </a:t>
            </a:r>
          </a:p>
          <a:p>
            <a:pPr marL="548640" indent="-411480" eaLnBrk="1" fontAlgn="auto" hangingPunct="1">
              <a:spcAft>
                <a:spcPts val="0"/>
              </a:spcAft>
              <a:buClr>
                <a:schemeClr val="tx1">
                  <a:shade val="95000"/>
                </a:schemeClr>
              </a:buClr>
              <a:buFont typeface="Arial" charset="0"/>
              <a:buNone/>
              <a:defRPr/>
            </a:pPr>
            <a:r>
              <a:rPr lang="en-US" sz="8000" dirty="0" smtClean="0"/>
              <a:t>with the request for a Digital Certificate is done by the organization </a:t>
            </a:r>
          </a:p>
          <a:p>
            <a:pPr marL="548640" indent="-411480" eaLnBrk="1" fontAlgn="auto" hangingPunct="1">
              <a:spcAft>
                <a:spcPts val="0"/>
              </a:spcAft>
              <a:buClr>
                <a:schemeClr val="tx1">
                  <a:shade val="95000"/>
                </a:schemeClr>
              </a:buClr>
              <a:buFont typeface="Arial" charset="0"/>
              <a:buNone/>
              <a:defRPr/>
            </a:pPr>
            <a:r>
              <a:rPr lang="en-US" sz="8000" dirty="0" smtClean="0"/>
              <a:t>appointed as a Sub-CA/RA under the TCS-CA Trust Network.</a:t>
            </a:r>
          </a:p>
          <a:p>
            <a:pPr marL="548640" indent="-411480" eaLnBrk="1" fontAlgn="auto" hangingPunct="1">
              <a:spcAft>
                <a:spcPts val="0"/>
              </a:spcAft>
              <a:buClr>
                <a:schemeClr val="tx1">
                  <a:shade val="95000"/>
                </a:schemeClr>
              </a:buClr>
              <a:buFont typeface="Arial" charset="0"/>
              <a:buNone/>
              <a:defRPr/>
            </a:pPr>
            <a:endParaRPr lang="en-US" sz="8000" dirty="0" smtClean="0"/>
          </a:p>
          <a:p>
            <a:pPr marL="548640" indent="-411480" eaLnBrk="1" fontAlgn="auto" hangingPunct="1">
              <a:spcAft>
                <a:spcPts val="0"/>
              </a:spcAft>
              <a:buClr>
                <a:schemeClr val="tx1">
                  <a:shade val="95000"/>
                </a:schemeClr>
              </a:buClr>
              <a:buFont typeface="Arial" charset="0"/>
              <a:buNone/>
              <a:defRPr/>
            </a:pPr>
            <a:endParaRPr lang="en-US" dirty="0"/>
          </a:p>
        </p:txBody>
      </p:sp>
      <p:pic>
        <p:nvPicPr>
          <p:cNvPr id="4" name="~PP2390.WAV">
            <a:hlinkClick r:id="" action="ppaction://media"/>
          </p:cNvPr>
          <p:cNvPicPr>
            <a:picLocks noRot="1" noChangeAspect="1"/>
          </p:cNvPicPr>
          <p:nvPr>
            <a:wavAudioFile r:embed="rId2" name="~PP2390.WAV"/>
          </p:nvPr>
        </p:nvPicPr>
        <p:blipFill>
          <a:blip r:embed="rId5"/>
          <a:stretch>
            <a:fillRect/>
          </a:stretch>
        </p:blipFill>
        <p:spPr>
          <a:xfrm>
            <a:off x="8696325" y="6410325"/>
            <a:ext cx="304800" cy="304800"/>
          </a:xfrm>
          <a:prstGeom prst="rect">
            <a:avLst/>
          </a:prstGeom>
        </p:spPr>
      </p:pic>
    </p:spTree>
    <p:custDataLst>
      <p:tags r:id="rId1"/>
    </p:custDataLst>
  </p:cSld>
  <p:clrMapOvr>
    <a:masterClrMapping/>
  </p:clrMapOvr>
  <p:transition advTm="51827">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4578"/>
                                        </p:tgtEl>
                                        <p:attrNameLst>
                                          <p:attrName>style.visibility</p:attrName>
                                        </p:attrNameLst>
                                      </p:cBhvr>
                                      <p:to>
                                        <p:strVal val="visible"/>
                                      </p:to>
                                    </p:set>
                                    <p:animEffect transition="in" filter="fade">
                                      <p:cBhvr>
                                        <p:cTn id="11" dur="2000"/>
                                        <p:tgtEl>
                                          <p:spTgt spid="24578"/>
                                        </p:tgtEl>
                                      </p:cBhvr>
                                    </p:animEffect>
                                  </p:childTnLst>
                                </p:cTn>
                              </p:par>
                            </p:childTnLst>
                          </p:cTn>
                        </p:par>
                      </p:childTnLst>
                    </p:cTn>
                  </p:par>
                  <p:par>
                    <p:cTn id="12" fill="hold">
                      <p:stCondLst>
                        <p:cond delay="indefinite"/>
                      </p:stCondLst>
                      <p:childTnLst>
                        <p:par>
                          <p:cTn id="13" fill="hold">
                            <p:stCondLst>
                              <p:cond delay="0"/>
                            </p:stCondLst>
                            <p:childTnLst>
                              <p:par>
                                <p:cTn id="14" presetID="33" presetClass="emph" presetSubtype="0" fill="remove" grpId="0" nodeType="clickEffect">
                                  <p:stCondLst>
                                    <p:cond delay="0"/>
                                  </p:stCondLst>
                                  <p:childTnLst>
                                    <p:animClr clrSpc="rgb">
                                      <p:cBhvr override="childStyle">
                                        <p:cTn id="15" dur="1500" accel="50000" autoRev="1" fill="hold" tmFilter="0, 0; .33333, 1; 1, 1">
                                          <p:stCondLst>
                                            <p:cond delay="0"/>
                                          </p:stCondLst>
                                        </p:cTn>
                                        <p:tgtEl>
                                          <p:spTgt spid="3">
                                            <p:bg/>
                                          </p:spTgt>
                                        </p:tgtEl>
                                        <p:attrNameLst>
                                          <p:attrName>style.color</p:attrName>
                                        </p:attrNameLst>
                                      </p:cBhvr>
                                      <p:to>
                                        <a:schemeClr val="accent2"/>
                                      </p:to>
                                    </p:animClr>
                                    <p:animClr clrSpc="rgb">
                                      <p:cBhvr>
                                        <p:cTn id="16" dur="1500" accel="50000" autoRev="1" fill="hold" tmFilter="0, 0; .33333, 1; 1, 1">
                                          <p:stCondLst>
                                            <p:cond delay="0"/>
                                          </p:stCondLst>
                                        </p:cTn>
                                        <p:tgtEl>
                                          <p:spTgt spid="3">
                                            <p:bg/>
                                          </p:spTgt>
                                        </p:tgtEl>
                                        <p:attrNameLst>
                                          <p:attrName>fillcolor</p:attrName>
                                        </p:attrNameLst>
                                      </p:cBhvr>
                                      <p:to>
                                        <a:schemeClr val="accent2"/>
                                      </p:to>
                                    </p:animClr>
                                    <p:set>
                                      <p:cBhvr>
                                        <p:cTn id="17" dur="3000" fill="hold"/>
                                        <p:tgtEl>
                                          <p:spTgt spid="3">
                                            <p:bg/>
                                          </p:spTgt>
                                        </p:tgtEl>
                                        <p:attrNameLst>
                                          <p:attrName>fill.type</p:attrName>
                                        </p:attrNameLst>
                                      </p:cBhvr>
                                      <p:to>
                                        <p:strVal val="solid"/>
                                      </p:to>
                                    </p:set>
                                    <p:set>
                                      <p:cBhvr>
                                        <p:cTn id="18" dur="3000" fill="hold"/>
                                        <p:tgtEl>
                                          <p:spTgt spid="3">
                                            <p:bg/>
                                          </p:spTgt>
                                        </p:tgtEl>
                                        <p:attrNameLst>
                                          <p:attrName>fill.on</p:attrName>
                                        </p:attrNameLst>
                                      </p:cBhvr>
                                      <p:to>
                                        <p:strVal val="true"/>
                                      </p:to>
                                    </p:set>
                                    <p:animScale>
                                      <p:cBhvr>
                                        <p:cTn id="19" dur="1500" accel="50000" autoRev="1" fill="hold" tmFilter="0, 0; .33333, 1; 1, 1">
                                          <p:stCondLst>
                                            <p:cond delay="0"/>
                                          </p:stCondLst>
                                        </p:cTn>
                                        <p:tgtEl>
                                          <p:spTgt spid="3">
                                            <p:bg/>
                                          </p:spTgt>
                                        </p:tgtEl>
                                      </p:cBhvr>
                                      <p:from x="100000" y="100000"/>
                                      <p:to x="100000" y="140000"/>
                                    </p:animScale>
                                  </p:childTnLst>
                                </p:cTn>
                              </p:par>
                            </p:childTnLst>
                          </p:cTn>
                        </p:par>
                      </p:childTnLst>
                    </p:cTn>
                  </p:par>
                  <p:par>
                    <p:cTn id="20" fill="hold">
                      <p:stCondLst>
                        <p:cond delay="indefinite"/>
                      </p:stCondLst>
                      <p:childTnLst>
                        <p:par>
                          <p:cTn id="21" fill="hold">
                            <p:stCondLst>
                              <p:cond delay="0"/>
                            </p:stCondLst>
                            <p:childTnLst>
                              <p:par>
                                <p:cTn id="22" presetID="33" presetClass="emph" presetSubtype="0" fill="remove" grpId="0" nodeType="clickEffect">
                                  <p:stCondLst>
                                    <p:cond delay="0"/>
                                  </p:stCondLst>
                                  <p:childTnLst>
                                    <p:animClr clrSpc="rgb">
                                      <p:cBhvr override="childStyle">
                                        <p:cTn id="23" dur="1500" accel="50000" autoRev="1" fill="hold" tmFilter="0, 0; .33333, 1; 1, 1">
                                          <p:stCondLst>
                                            <p:cond delay="0"/>
                                          </p:stCondLst>
                                        </p:cTn>
                                        <p:tgtEl>
                                          <p:spTgt spid="3">
                                            <p:txEl>
                                              <p:pRg st="0" end="0"/>
                                            </p:txEl>
                                          </p:spTgt>
                                        </p:tgtEl>
                                        <p:attrNameLst>
                                          <p:attrName>style.color</p:attrName>
                                        </p:attrNameLst>
                                      </p:cBhvr>
                                      <p:to>
                                        <a:schemeClr val="accent2"/>
                                      </p:to>
                                    </p:animClr>
                                    <p:animClr clrSpc="rgb">
                                      <p:cBhvr>
                                        <p:cTn id="24" dur="1500" accel="50000" autoRev="1" fill="hold" tmFilter="0, 0; .33333, 1; 1, 1">
                                          <p:stCondLst>
                                            <p:cond delay="0"/>
                                          </p:stCondLst>
                                        </p:cTn>
                                        <p:tgtEl>
                                          <p:spTgt spid="3">
                                            <p:txEl>
                                              <p:pRg st="0" end="0"/>
                                            </p:txEl>
                                          </p:spTgt>
                                        </p:tgtEl>
                                        <p:attrNameLst>
                                          <p:attrName>fillcolor</p:attrName>
                                        </p:attrNameLst>
                                      </p:cBhvr>
                                      <p:to>
                                        <a:schemeClr val="accent2"/>
                                      </p:to>
                                    </p:animClr>
                                    <p:set>
                                      <p:cBhvr>
                                        <p:cTn id="25" dur="3000" fill="hold"/>
                                        <p:tgtEl>
                                          <p:spTgt spid="3">
                                            <p:txEl>
                                              <p:pRg st="0" end="0"/>
                                            </p:txEl>
                                          </p:spTgt>
                                        </p:tgtEl>
                                        <p:attrNameLst>
                                          <p:attrName>fill.type</p:attrName>
                                        </p:attrNameLst>
                                      </p:cBhvr>
                                      <p:to>
                                        <p:strVal val="solid"/>
                                      </p:to>
                                    </p:set>
                                    <p:set>
                                      <p:cBhvr>
                                        <p:cTn id="26" dur="3000" fill="hold"/>
                                        <p:tgtEl>
                                          <p:spTgt spid="3">
                                            <p:txEl>
                                              <p:pRg st="0" end="0"/>
                                            </p:txEl>
                                          </p:spTgt>
                                        </p:tgtEl>
                                        <p:attrNameLst>
                                          <p:attrName>fill.on</p:attrName>
                                        </p:attrNameLst>
                                      </p:cBhvr>
                                      <p:to>
                                        <p:strVal val="true"/>
                                      </p:to>
                                    </p:set>
                                    <p:animScale>
                                      <p:cBhvr>
                                        <p:cTn id="27" dur="1500" accel="50000" autoRev="1" fill="hold" tmFilter="0, 0; .33333, 1; 1, 1">
                                          <p:stCondLst>
                                            <p:cond delay="0"/>
                                          </p:stCondLst>
                                        </p:cTn>
                                        <p:tgtEl>
                                          <p:spTgt spid="3">
                                            <p:txEl>
                                              <p:pRg st="0" end="0"/>
                                            </p:txEl>
                                          </p:spTgt>
                                        </p:tgtEl>
                                      </p:cBhvr>
                                      <p:from x="100000" y="100000"/>
                                      <p:to x="100000" y="140000"/>
                                    </p:animScale>
                                  </p:childTnLst>
                                </p:cTn>
                              </p:par>
                            </p:childTnLst>
                          </p:cTn>
                        </p:par>
                      </p:childTnLst>
                    </p:cTn>
                  </p:par>
                  <p:par>
                    <p:cTn id="28" fill="hold">
                      <p:stCondLst>
                        <p:cond delay="indefinite"/>
                      </p:stCondLst>
                      <p:childTnLst>
                        <p:par>
                          <p:cTn id="29" fill="hold">
                            <p:stCondLst>
                              <p:cond delay="0"/>
                            </p:stCondLst>
                            <p:childTnLst>
                              <p:par>
                                <p:cTn id="30" presetID="33" presetClass="emph" presetSubtype="0" fill="remove" grpId="0" nodeType="clickEffect">
                                  <p:stCondLst>
                                    <p:cond delay="0"/>
                                  </p:stCondLst>
                                  <p:childTnLst>
                                    <p:animClr clrSpc="rgb">
                                      <p:cBhvr override="childStyle">
                                        <p:cTn id="31" dur="1500" accel="50000" autoRev="1" fill="hold" tmFilter="0, 0; .33333, 1; 1, 1">
                                          <p:stCondLst>
                                            <p:cond delay="0"/>
                                          </p:stCondLst>
                                        </p:cTn>
                                        <p:tgtEl>
                                          <p:spTgt spid="3">
                                            <p:txEl>
                                              <p:pRg st="1" end="1"/>
                                            </p:txEl>
                                          </p:spTgt>
                                        </p:tgtEl>
                                        <p:attrNameLst>
                                          <p:attrName>style.color</p:attrName>
                                        </p:attrNameLst>
                                      </p:cBhvr>
                                      <p:to>
                                        <a:schemeClr val="accent2"/>
                                      </p:to>
                                    </p:animClr>
                                    <p:animClr clrSpc="rgb">
                                      <p:cBhvr>
                                        <p:cTn id="32" dur="1500" accel="50000" autoRev="1" fill="hold" tmFilter="0, 0; .33333, 1; 1, 1">
                                          <p:stCondLst>
                                            <p:cond delay="0"/>
                                          </p:stCondLst>
                                        </p:cTn>
                                        <p:tgtEl>
                                          <p:spTgt spid="3">
                                            <p:txEl>
                                              <p:pRg st="1" end="1"/>
                                            </p:txEl>
                                          </p:spTgt>
                                        </p:tgtEl>
                                        <p:attrNameLst>
                                          <p:attrName>fillcolor</p:attrName>
                                        </p:attrNameLst>
                                      </p:cBhvr>
                                      <p:to>
                                        <a:schemeClr val="accent2"/>
                                      </p:to>
                                    </p:animClr>
                                    <p:set>
                                      <p:cBhvr>
                                        <p:cTn id="33" dur="3000" fill="hold"/>
                                        <p:tgtEl>
                                          <p:spTgt spid="3">
                                            <p:txEl>
                                              <p:pRg st="1" end="1"/>
                                            </p:txEl>
                                          </p:spTgt>
                                        </p:tgtEl>
                                        <p:attrNameLst>
                                          <p:attrName>fill.type</p:attrName>
                                        </p:attrNameLst>
                                      </p:cBhvr>
                                      <p:to>
                                        <p:strVal val="solid"/>
                                      </p:to>
                                    </p:set>
                                    <p:set>
                                      <p:cBhvr>
                                        <p:cTn id="34" dur="3000" fill="hold"/>
                                        <p:tgtEl>
                                          <p:spTgt spid="3">
                                            <p:txEl>
                                              <p:pRg st="1" end="1"/>
                                            </p:txEl>
                                          </p:spTgt>
                                        </p:tgtEl>
                                        <p:attrNameLst>
                                          <p:attrName>fill.on</p:attrName>
                                        </p:attrNameLst>
                                      </p:cBhvr>
                                      <p:to>
                                        <p:strVal val="true"/>
                                      </p:to>
                                    </p:set>
                                    <p:animScale>
                                      <p:cBhvr>
                                        <p:cTn id="35" dur="1500" accel="50000" autoRev="1" fill="hold" tmFilter="0, 0; .33333, 1; 1, 1">
                                          <p:stCondLst>
                                            <p:cond delay="0"/>
                                          </p:stCondLst>
                                        </p:cTn>
                                        <p:tgtEl>
                                          <p:spTgt spid="3">
                                            <p:txEl>
                                              <p:pRg st="1" end="1"/>
                                            </p:txEl>
                                          </p:spTgt>
                                        </p:tgtEl>
                                      </p:cBhvr>
                                      <p:from x="100000" y="100000"/>
                                      <p:to x="100000" y="140000"/>
                                    </p:animScale>
                                  </p:childTnLst>
                                </p:cTn>
                              </p:par>
                            </p:childTnLst>
                          </p:cTn>
                        </p:par>
                      </p:childTnLst>
                    </p:cTn>
                  </p:par>
                  <p:par>
                    <p:cTn id="36" fill="hold">
                      <p:stCondLst>
                        <p:cond delay="indefinite"/>
                      </p:stCondLst>
                      <p:childTnLst>
                        <p:par>
                          <p:cTn id="37" fill="hold">
                            <p:stCondLst>
                              <p:cond delay="0"/>
                            </p:stCondLst>
                            <p:childTnLst>
                              <p:par>
                                <p:cTn id="38" presetID="33" presetClass="emph" presetSubtype="0" fill="remove" grpId="0" nodeType="clickEffect">
                                  <p:stCondLst>
                                    <p:cond delay="0"/>
                                  </p:stCondLst>
                                  <p:childTnLst>
                                    <p:animClr clrSpc="rgb">
                                      <p:cBhvr override="childStyle">
                                        <p:cTn id="39" dur="1500" accel="50000" autoRev="1" fill="hold" tmFilter="0, 0; .33333, 1; 1, 1">
                                          <p:stCondLst>
                                            <p:cond delay="0"/>
                                          </p:stCondLst>
                                        </p:cTn>
                                        <p:tgtEl>
                                          <p:spTgt spid="3">
                                            <p:txEl>
                                              <p:pRg st="2" end="2"/>
                                            </p:txEl>
                                          </p:spTgt>
                                        </p:tgtEl>
                                        <p:attrNameLst>
                                          <p:attrName>style.color</p:attrName>
                                        </p:attrNameLst>
                                      </p:cBhvr>
                                      <p:to>
                                        <a:schemeClr val="accent2"/>
                                      </p:to>
                                    </p:animClr>
                                    <p:animClr clrSpc="rgb">
                                      <p:cBhvr>
                                        <p:cTn id="40" dur="1500" accel="50000" autoRev="1" fill="hold" tmFilter="0, 0; .33333, 1; 1, 1">
                                          <p:stCondLst>
                                            <p:cond delay="0"/>
                                          </p:stCondLst>
                                        </p:cTn>
                                        <p:tgtEl>
                                          <p:spTgt spid="3">
                                            <p:txEl>
                                              <p:pRg st="2" end="2"/>
                                            </p:txEl>
                                          </p:spTgt>
                                        </p:tgtEl>
                                        <p:attrNameLst>
                                          <p:attrName>fillcolor</p:attrName>
                                        </p:attrNameLst>
                                      </p:cBhvr>
                                      <p:to>
                                        <a:schemeClr val="accent2"/>
                                      </p:to>
                                    </p:animClr>
                                    <p:set>
                                      <p:cBhvr>
                                        <p:cTn id="41" dur="3000" fill="hold"/>
                                        <p:tgtEl>
                                          <p:spTgt spid="3">
                                            <p:txEl>
                                              <p:pRg st="2" end="2"/>
                                            </p:txEl>
                                          </p:spTgt>
                                        </p:tgtEl>
                                        <p:attrNameLst>
                                          <p:attrName>fill.type</p:attrName>
                                        </p:attrNameLst>
                                      </p:cBhvr>
                                      <p:to>
                                        <p:strVal val="solid"/>
                                      </p:to>
                                    </p:set>
                                    <p:set>
                                      <p:cBhvr>
                                        <p:cTn id="42" dur="3000" fill="hold"/>
                                        <p:tgtEl>
                                          <p:spTgt spid="3">
                                            <p:txEl>
                                              <p:pRg st="2" end="2"/>
                                            </p:txEl>
                                          </p:spTgt>
                                        </p:tgtEl>
                                        <p:attrNameLst>
                                          <p:attrName>fill.on</p:attrName>
                                        </p:attrNameLst>
                                      </p:cBhvr>
                                      <p:to>
                                        <p:strVal val="true"/>
                                      </p:to>
                                    </p:set>
                                    <p:animScale>
                                      <p:cBhvr>
                                        <p:cTn id="43" dur="1500" accel="50000" autoRev="1" fill="hold" tmFilter="0, 0; .33333, 1; 1, 1">
                                          <p:stCondLst>
                                            <p:cond delay="0"/>
                                          </p:stCondLst>
                                        </p:cTn>
                                        <p:tgtEl>
                                          <p:spTgt spid="3">
                                            <p:txEl>
                                              <p:pRg st="2" end="2"/>
                                            </p:txEl>
                                          </p:spTgt>
                                        </p:tgtEl>
                                      </p:cBhvr>
                                      <p:from x="100000" y="100000"/>
                                      <p:to x="100000" y="140000"/>
                                    </p:animScale>
                                  </p:childTnLst>
                                </p:cTn>
                              </p:par>
                            </p:childTnLst>
                          </p:cTn>
                        </p:par>
                      </p:childTnLst>
                    </p:cTn>
                  </p:par>
                  <p:par>
                    <p:cTn id="44" fill="hold">
                      <p:stCondLst>
                        <p:cond delay="indefinite"/>
                      </p:stCondLst>
                      <p:childTnLst>
                        <p:par>
                          <p:cTn id="45" fill="hold">
                            <p:stCondLst>
                              <p:cond delay="0"/>
                            </p:stCondLst>
                            <p:childTnLst>
                              <p:par>
                                <p:cTn id="46" presetID="33" presetClass="emph" presetSubtype="0" fill="remove" grpId="0" nodeType="clickEffect">
                                  <p:stCondLst>
                                    <p:cond delay="0"/>
                                  </p:stCondLst>
                                  <p:childTnLst>
                                    <p:animClr clrSpc="rgb">
                                      <p:cBhvr override="childStyle">
                                        <p:cTn id="47" dur="1500" accel="50000" autoRev="1" fill="hold" tmFilter="0, 0; .33333, 1; 1, 1">
                                          <p:stCondLst>
                                            <p:cond delay="0"/>
                                          </p:stCondLst>
                                        </p:cTn>
                                        <p:tgtEl>
                                          <p:spTgt spid="3">
                                            <p:txEl>
                                              <p:pRg st="3" end="3"/>
                                            </p:txEl>
                                          </p:spTgt>
                                        </p:tgtEl>
                                        <p:attrNameLst>
                                          <p:attrName>style.color</p:attrName>
                                        </p:attrNameLst>
                                      </p:cBhvr>
                                      <p:to>
                                        <a:schemeClr val="accent2"/>
                                      </p:to>
                                    </p:animClr>
                                    <p:animClr clrSpc="rgb">
                                      <p:cBhvr>
                                        <p:cTn id="48" dur="1500" accel="50000" autoRev="1" fill="hold" tmFilter="0, 0; .33333, 1; 1, 1">
                                          <p:stCondLst>
                                            <p:cond delay="0"/>
                                          </p:stCondLst>
                                        </p:cTn>
                                        <p:tgtEl>
                                          <p:spTgt spid="3">
                                            <p:txEl>
                                              <p:pRg st="3" end="3"/>
                                            </p:txEl>
                                          </p:spTgt>
                                        </p:tgtEl>
                                        <p:attrNameLst>
                                          <p:attrName>fillcolor</p:attrName>
                                        </p:attrNameLst>
                                      </p:cBhvr>
                                      <p:to>
                                        <a:schemeClr val="accent2"/>
                                      </p:to>
                                    </p:animClr>
                                    <p:set>
                                      <p:cBhvr>
                                        <p:cTn id="49" dur="3000" fill="hold"/>
                                        <p:tgtEl>
                                          <p:spTgt spid="3">
                                            <p:txEl>
                                              <p:pRg st="3" end="3"/>
                                            </p:txEl>
                                          </p:spTgt>
                                        </p:tgtEl>
                                        <p:attrNameLst>
                                          <p:attrName>fill.type</p:attrName>
                                        </p:attrNameLst>
                                      </p:cBhvr>
                                      <p:to>
                                        <p:strVal val="solid"/>
                                      </p:to>
                                    </p:set>
                                    <p:set>
                                      <p:cBhvr>
                                        <p:cTn id="50" dur="3000" fill="hold"/>
                                        <p:tgtEl>
                                          <p:spTgt spid="3">
                                            <p:txEl>
                                              <p:pRg st="3" end="3"/>
                                            </p:txEl>
                                          </p:spTgt>
                                        </p:tgtEl>
                                        <p:attrNameLst>
                                          <p:attrName>fill.on</p:attrName>
                                        </p:attrNameLst>
                                      </p:cBhvr>
                                      <p:to>
                                        <p:strVal val="true"/>
                                      </p:to>
                                    </p:set>
                                    <p:animScale>
                                      <p:cBhvr>
                                        <p:cTn id="51" dur="1500" accel="50000" autoRev="1" fill="hold" tmFilter="0, 0; .33333, 1; 1, 1">
                                          <p:stCondLst>
                                            <p:cond delay="0"/>
                                          </p:stCondLst>
                                        </p:cTn>
                                        <p:tgtEl>
                                          <p:spTgt spid="3">
                                            <p:txEl>
                                              <p:pRg st="3" end="3"/>
                                            </p:txEl>
                                          </p:spTgt>
                                        </p:tgtEl>
                                      </p:cBhvr>
                                      <p:from x="100000" y="100000"/>
                                      <p:to x="100000" y="140000"/>
                                    </p:animScale>
                                  </p:childTnLst>
                                </p:cTn>
                              </p:par>
                            </p:childTnLst>
                          </p:cTn>
                        </p:par>
                      </p:childTnLst>
                    </p:cTn>
                  </p:par>
                  <p:par>
                    <p:cTn id="52" fill="hold">
                      <p:stCondLst>
                        <p:cond delay="indefinite"/>
                      </p:stCondLst>
                      <p:childTnLst>
                        <p:par>
                          <p:cTn id="53" fill="hold">
                            <p:stCondLst>
                              <p:cond delay="0"/>
                            </p:stCondLst>
                            <p:childTnLst>
                              <p:par>
                                <p:cTn id="54" presetID="33" presetClass="emph" presetSubtype="0" fill="remove" grpId="0" nodeType="clickEffect">
                                  <p:stCondLst>
                                    <p:cond delay="0"/>
                                  </p:stCondLst>
                                  <p:childTnLst>
                                    <p:animClr clrSpc="rgb">
                                      <p:cBhvr override="childStyle">
                                        <p:cTn id="55" dur="1500" accel="50000" autoRev="1" fill="hold" tmFilter="0, 0; .33333, 1; 1, 1">
                                          <p:stCondLst>
                                            <p:cond delay="0"/>
                                          </p:stCondLst>
                                        </p:cTn>
                                        <p:tgtEl>
                                          <p:spTgt spid="3">
                                            <p:txEl>
                                              <p:pRg st="4" end="4"/>
                                            </p:txEl>
                                          </p:spTgt>
                                        </p:tgtEl>
                                        <p:attrNameLst>
                                          <p:attrName>style.color</p:attrName>
                                        </p:attrNameLst>
                                      </p:cBhvr>
                                      <p:to>
                                        <a:schemeClr val="accent2"/>
                                      </p:to>
                                    </p:animClr>
                                    <p:animClr clrSpc="rgb">
                                      <p:cBhvr>
                                        <p:cTn id="56" dur="1500" accel="50000" autoRev="1" fill="hold" tmFilter="0, 0; .33333, 1; 1, 1">
                                          <p:stCondLst>
                                            <p:cond delay="0"/>
                                          </p:stCondLst>
                                        </p:cTn>
                                        <p:tgtEl>
                                          <p:spTgt spid="3">
                                            <p:txEl>
                                              <p:pRg st="4" end="4"/>
                                            </p:txEl>
                                          </p:spTgt>
                                        </p:tgtEl>
                                        <p:attrNameLst>
                                          <p:attrName>fillcolor</p:attrName>
                                        </p:attrNameLst>
                                      </p:cBhvr>
                                      <p:to>
                                        <a:schemeClr val="accent2"/>
                                      </p:to>
                                    </p:animClr>
                                    <p:set>
                                      <p:cBhvr>
                                        <p:cTn id="57" dur="3000" fill="hold"/>
                                        <p:tgtEl>
                                          <p:spTgt spid="3">
                                            <p:txEl>
                                              <p:pRg st="4" end="4"/>
                                            </p:txEl>
                                          </p:spTgt>
                                        </p:tgtEl>
                                        <p:attrNameLst>
                                          <p:attrName>fill.type</p:attrName>
                                        </p:attrNameLst>
                                      </p:cBhvr>
                                      <p:to>
                                        <p:strVal val="solid"/>
                                      </p:to>
                                    </p:set>
                                    <p:set>
                                      <p:cBhvr>
                                        <p:cTn id="58" dur="3000" fill="hold"/>
                                        <p:tgtEl>
                                          <p:spTgt spid="3">
                                            <p:txEl>
                                              <p:pRg st="4" end="4"/>
                                            </p:txEl>
                                          </p:spTgt>
                                        </p:tgtEl>
                                        <p:attrNameLst>
                                          <p:attrName>fill.on</p:attrName>
                                        </p:attrNameLst>
                                      </p:cBhvr>
                                      <p:to>
                                        <p:strVal val="true"/>
                                      </p:to>
                                    </p:set>
                                    <p:animScale>
                                      <p:cBhvr>
                                        <p:cTn id="59" dur="1500" accel="50000" autoRev="1" fill="hold" tmFilter="0, 0; .33333, 1; 1, 1">
                                          <p:stCondLst>
                                            <p:cond delay="0"/>
                                          </p:stCondLst>
                                        </p:cTn>
                                        <p:tgtEl>
                                          <p:spTgt spid="3">
                                            <p:txEl>
                                              <p:pRg st="4" end="4"/>
                                            </p:txEl>
                                          </p:spTgt>
                                        </p:tgtEl>
                                      </p:cBhvr>
                                      <p:from x="100000" y="100000"/>
                                      <p:to x="100000" y="140000"/>
                                    </p:animScale>
                                  </p:childTnLst>
                                </p:cTn>
                              </p:par>
                            </p:childTnLst>
                          </p:cTn>
                        </p:par>
                      </p:childTnLst>
                    </p:cTn>
                  </p:par>
                  <p:par>
                    <p:cTn id="60" fill="hold">
                      <p:stCondLst>
                        <p:cond delay="indefinite"/>
                      </p:stCondLst>
                      <p:childTnLst>
                        <p:par>
                          <p:cTn id="61" fill="hold">
                            <p:stCondLst>
                              <p:cond delay="0"/>
                            </p:stCondLst>
                            <p:childTnLst>
                              <p:par>
                                <p:cTn id="62" presetID="33" presetClass="emph" presetSubtype="0" fill="remove" grpId="0" nodeType="clickEffect">
                                  <p:stCondLst>
                                    <p:cond delay="0"/>
                                  </p:stCondLst>
                                  <p:childTnLst>
                                    <p:animClr clrSpc="rgb">
                                      <p:cBhvr override="childStyle">
                                        <p:cTn id="63" dur="1500" accel="50000" autoRev="1" fill="hold" tmFilter="0, 0; .33333, 1; 1, 1">
                                          <p:stCondLst>
                                            <p:cond delay="0"/>
                                          </p:stCondLst>
                                        </p:cTn>
                                        <p:tgtEl>
                                          <p:spTgt spid="3">
                                            <p:txEl>
                                              <p:pRg st="6" end="6"/>
                                            </p:txEl>
                                          </p:spTgt>
                                        </p:tgtEl>
                                        <p:attrNameLst>
                                          <p:attrName>style.color</p:attrName>
                                        </p:attrNameLst>
                                      </p:cBhvr>
                                      <p:to>
                                        <a:schemeClr val="accent2"/>
                                      </p:to>
                                    </p:animClr>
                                    <p:animClr clrSpc="rgb">
                                      <p:cBhvr>
                                        <p:cTn id="64" dur="1500" accel="50000" autoRev="1" fill="hold" tmFilter="0, 0; .33333, 1; 1, 1">
                                          <p:stCondLst>
                                            <p:cond delay="0"/>
                                          </p:stCondLst>
                                        </p:cTn>
                                        <p:tgtEl>
                                          <p:spTgt spid="3">
                                            <p:txEl>
                                              <p:pRg st="6" end="6"/>
                                            </p:txEl>
                                          </p:spTgt>
                                        </p:tgtEl>
                                        <p:attrNameLst>
                                          <p:attrName>fillcolor</p:attrName>
                                        </p:attrNameLst>
                                      </p:cBhvr>
                                      <p:to>
                                        <a:schemeClr val="accent2"/>
                                      </p:to>
                                    </p:animClr>
                                    <p:set>
                                      <p:cBhvr>
                                        <p:cTn id="65" dur="3000" fill="hold"/>
                                        <p:tgtEl>
                                          <p:spTgt spid="3">
                                            <p:txEl>
                                              <p:pRg st="6" end="6"/>
                                            </p:txEl>
                                          </p:spTgt>
                                        </p:tgtEl>
                                        <p:attrNameLst>
                                          <p:attrName>fill.type</p:attrName>
                                        </p:attrNameLst>
                                      </p:cBhvr>
                                      <p:to>
                                        <p:strVal val="solid"/>
                                      </p:to>
                                    </p:set>
                                    <p:set>
                                      <p:cBhvr>
                                        <p:cTn id="66" dur="3000" fill="hold"/>
                                        <p:tgtEl>
                                          <p:spTgt spid="3">
                                            <p:txEl>
                                              <p:pRg st="6" end="6"/>
                                            </p:txEl>
                                          </p:spTgt>
                                        </p:tgtEl>
                                        <p:attrNameLst>
                                          <p:attrName>fill.on</p:attrName>
                                        </p:attrNameLst>
                                      </p:cBhvr>
                                      <p:to>
                                        <p:strVal val="true"/>
                                      </p:to>
                                    </p:set>
                                    <p:animScale>
                                      <p:cBhvr>
                                        <p:cTn id="67" dur="1500" accel="50000" autoRev="1" fill="hold" tmFilter="0, 0; .33333, 1; 1, 1">
                                          <p:stCondLst>
                                            <p:cond delay="0"/>
                                          </p:stCondLst>
                                        </p:cTn>
                                        <p:tgtEl>
                                          <p:spTgt spid="3">
                                            <p:txEl>
                                              <p:pRg st="6" end="6"/>
                                            </p:txEl>
                                          </p:spTgt>
                                        </p:tgtEl>
                                      </p:cBhvr>
                                      <p:from x="100000" y="100000"/>
                                      <p:to x="100000" y="140000"/>
                                    </p:animScale>
                                  </p:childTnLst>
                                </p:cTn>
                              </p:par>
                            </p:childTnLst>
                          </p:cTn>
                        </p:par>
                      </p:childTnLst>
                    </p:cTn>
                  </p:par>
                  <p:par>
                    <p:cTn id="68" fill="hold">
                      <p:stCondLst>
                        <p:cond delay="indefinite"/>
                      </p:stCondLst>
                      <p:childTnLst>
                        <p:par>
                          <p:cTn id="69" fill="hold">
                            <p:stCondLst>
                              <p:cond delay="0"/>
                            </p:stCondLst>
                            <p:childTnLst>
                              <p:par>
                                <p:cTn id="70" presetID="33" presetClass="emph" presetSubtype="0" fill="remove" grpId="0" nodeType="clickEffect">
                                  <p:stCondLst>
                                    <p:cond delay="0"/>
                                  </p:stCondLst>
                                  <p:childTnLst>
                                    <p:animClr clrSpc="rgb">
                                      <p:cBhvr override="childStyle">
                                        <p:cTn id="71" dur="1500" accel="50000" autoRev="1" fill="hold" tmFilter="0, 0; .33333, 1; 1, 1">
                                          <p:stCondLst>
                                            <p:cond delay="0"/>
                                          </p:stCondLst>
                                        </p:cTn>
                                        <p:tgtEl>
                                          <p:spTgt spid="3">
                                            <p:txEl>
                                              <p:pRg st="7" end="7"/>
                                            </p:txEl>
                                          </p:spTgt>
                                        </p:tgtEl>
                                        <p:attrNameLst>
                                          <p:attrName>style.color</p:attrName>
                                        </p:attrNameLst>
                                      </p:cBhvr>
                                      <p:to>
                                        <a:schemeClr val="accent2"/>
                                      </p:to>
                                    </p:animClr>
                                    <p:animClr clrSpc="rgb">
                                      <p:cBhvr>
                                        <p:cTn id="72" dur="1500" accel="50000" autoRev="1" fill="hold" tmFilter="0, 0; .33333, 1; 1, 1">
                                          <p:stCondLst>
                                            <p:cond delay="0"/>
                                          </p:stCondLst>
                                        </p:cTn>
                                        <p:tgtEl>
                                          <p:spTgt spid="3">
                                            <p:txEl>
                                              <p:pRg st="7" end="7"/>
                                            </p:txEl>
                                          </p:spTgt>
                                        </p:tgtEl>
                                        <p:attrNameLst>
                                          <p:attrName>fillcolor</p:attrName>
                                        </p:attrNameLst>
                                      </p:cBhvr>
                                      <p:to>
                                        <a:schemeClr val="accent2"/>
                                      </p:to>
                                    </p:animClr>
                                    <p:set>
                                      <p:cBhvr>
                                        <p:cTn id="73" dur="3000" fill="hold"/>
                                        <p:tgtEl>
                                          <p:spTgt spid="3">
                                            <p:txEl>
                                              <p:pRg st="7" end="7"/>
                                            </p:txEl>
                                          </p:spTgt>
                                        </p:tgtEl>
                                        <p:attrNameLst>
                                          <p:attrName>fill.type</p:attrName>
                                        </p:attrNameLst>
                                      </p:cBhvr>
                                      <p:to>
                                        <p:strVal val="solid"/>
                                      </p:to>
                                    </p:set>
                                    <p:set>
                                      <p:cBhvr>
                                        <p:cTn id="74" dur="3000" fill="hold"/>
                                        <p:tgtEl>
                                          <p:spTgt spid="3">
                                            <p:txEl>
                                              <p:pRg st="7" end="7"/>
                                            </p:txEl>
                                          </p:spTgt>
                                        </p:tgtEl>
                                        <p:attrNameLst>
                                          <p:attrName>fill.on</p:attrName>
                                        </p:attrNameLst>
                                      </p:cBhvr>
                                      <p:to>
                                        <p:strVal val="true"/>
                                      </p:to>
                                    </p:set>
                                    <p:animScale>
                                      <p:cBhvr>
                                        <p:cTn id="75" dur="1500" accel="50000" autoRev="1" fill="hold" tmFilter="0, 0; .33333, 1; 1, 1">
                                          <p:stCondLst>
                                            <p:cond delay="0"/>
                                          </p:stCondLst>
                                        </p:cTn>
                                        <p:tgtEl>
                                          <p:spTgt spid="3">
                                            <p:txEl>
                                              <p:pRg st="7" end="7"/>
                                            </p:txEl>
                                          </p:spTgt>
                                        </p:tgtEl>
                                      </p:cBhvr>
                                      <p:from x="100000" y="100000"/>
                                      <p:to x="100000" y="140000"/>
                                    </p:animScale>
                                  </p:childTnLst>
                                </p:cTn>
                              </p:par>
                            </p:childTnLst>
                          </p:cTn>
                        </p:par>
                      </p:childTnLst>
                    </p:cTn>
                  </p:par>
                  <p:par>
                    <p:cTn id="76" fill="hold">
                      <p:stCondLst>
                        <p:cond delay="indefinite"/>
                      </p:stCondLst>
                      <p:childTnLst>
                        <p:par>
                          <p:cTn id="77" fill="hold">
                            <p:stCondLst>
                              <p:cond delay="0"/>
                            </p:stCondLst>
                            <p:childTnLst>
                              <p:par>
                                <p:cTn id="78" presetID="33" presetClass="emph" presetSubtype="0" fill="remove" grpId="0" nodeType="clickEffect">
                                  <p:stCondLst>
                                    <p:cond delay="0"/>
                                  </p:stCondLst>
                                  <p:childTnLst>
                                    <p:animClr clrSpc="rgb">
                                      <p:cBhvr override="childStyle">
                                        <p:cTn id="79" dur="1500" accel="50000" autoRev="1" fill="hold" tmFilter="0, 0; .33333, 1; 1, 1">
                                          <p:stCondLst>
                                            <p:cond delay="0"/>
                                          </p:stCondLst>
                                        </p:cTn>
                                        <p:tgtEl>
                                          <p:spTgt spid="3">
                                            <p:txEl>
                                              <p:pRg st="8" end="8"/>
                                            </p:txEl>
                                          </p:spTgt>
                                        </p:tgtEl>
                                        <p:attrNameLst>
                                          <p:attrName>style.color</p:attrName>
                                        </p:attrNameLst>
                                      </p:cBhvr>
                                      <p:to>
                                        <a:schemeClr val="accent2"/>
                                      </p:to>
                                    </p:animClr>
                                    <p:animClr clrSpc="rgb">
                                      <p:cBhvr>
                                        <p:cTn id="80" dur="1500" accel="50000" autoRev="1" fill="hold" tmFilter="0, 0; .33333, 1; 1, 1">
                                          <p:stCondLst>
                                            <p:cond delay="0"/>
                                          </p:stCondLst>
                                        </p:cTn>
                                        <p:tgtEl>
                                          <p:spTgt spid="3">
                                            <p:txEl>
                                              <p:pRg st="8" end="8"/>
                                            </p:txEl>
                                          </p:spTgt>
                                        </p:tgtEl>
                                        <p:attrNameLst>
                                          <p:attrName>fillcolor</p:attrName>
                                        </p:attrNameLst>
                                      </p:cBhvr>
                                      <p:to>
                                        <a:schemeClr val="accent2"/>
                                      </p:to>
                                    </p:animClr>
                                    <p:set>
                                      <p:cBhvr>
                                        <p:cTn id="81" dur="3000" fill="hold"/>
                                        <p:tgtEl>
                                          <p:spTgt spid="3">
                                            <p:txEl>
                                              <p:pRg st="8" end="8"/>
                                            </p:txEl>
                                          </p:spTgt>
                                        </p:tgtEl>
                                        <p:attrNameLst>
                                          <p:attrName>fill.type</p:attrName>
                                        </p:attrNameLst>
                                      </p:cBhvr>
                                      <p:to>
                                        <p:strVal val="solid"/>
                                      </p:to>
                                    </p:set>
                                    <p:set>
                                      <p:cBhvr>
                                        <p:cTn id="82" dur="3000" fill="hold"/>
                                        <p:tgtEl>
                                          <p:spTgt spid="3">
                                            <p:txEl>
                                              <p:pRg st="8" end="8"/>
                                            </p:txEl>
                                          </p:spTgt>
                                        </p:tgtEl>
                                        <p:attrNameLst>
                                          <p:attrName>fill.on</p:attrName>
                                        </p:attrNameLst>
                                      </p:cBhvr>
                                      <p:to>
                                        <p:strVal val="true"/>
                                      </p:to>
                                    </p:set>
                                    <p:animScale>
                                      <p:cBhvr>
                                        <p:cTn id="83" dur="1500" accel="50000" autoRev="1" fill="hold" tmFilter="0, 0; .33333, 1; 1, 1">
                                          <p:stCondLst>
                                            <p:cond delay="0"/>
                                          </p:stCondLst>
                                        </p:cTn>
                                        <p:tgtEl>
                                          <p:spTgt spid="3">
                                            <p:txEl>
                                              <p:pRg st="8" end="8"/>
                                            </p:txEl>
                                          </p:spTgt>
                                        </p:tgtEl>
                                      </p:cBhvr>
                                      <p:from x="100000" y="100000"/>
                                      <p:to x="100000" y="140000"/>
                                    </p:animScale>
                                  </p:childTnLst>
                                </p:cTn>
                              </p:par>
                            </p:childTnLst>
                          </p:cTn>
                        </p:par>
                      </p:childTnLst>
                    </p:cTn>
                  </p:par>
                  <p:par>
                    <p:cTn id="84" fill="hold">
                      <p:stCondLst>
                        <p:cond delay="indefinite"/>
                      </p:stCondLst>
                      <p:childTnLst>
                        <p:par>
                          <p:cTn id="85" fill="hold">
                            <p:stCondLst>
                              <p:cond delay="0"/>
                            </p:stCondLst>
                            <p:childTnLst>
                              <p:par>
                                <p:cTn id="86" presetID="33" presetClass="emph" presetSubtype="0" fill="remove" grpId="0" nodeType="clickEffect">
                                  <p:stCondLst>
                                    <p:cond delay="0"/>
                                  </p:stCondLst>
                                  <p:childTnLst>
                                    <p:animClr clrSpc="rgb">
                                      <p:cBhvr override="childStyle">
                                        <p:cTn id="87" dur="1500" accel="50000" autoRev="1" fill="hold" tmFilter="0, 0; .33333, 1; 1, 1">
                                          <p:stCondLst>
                                            <p:cond delay="0"/>
                                          </p:stCondLst>
                                        </p:cTn>
                                        <p:tgtEl>
                                          <p:spTgt spid="3">
                                            <p:txEl>
                                              <p:pRg st="10" end="10"/>
                                            </p:txEl>
                                          </p:spTgt>
                                        </p:tgtEl>
                                        <p:attrNameLst>
                                          <p:attrName>style.color</p:attrName>
                                        </p:attrNameLst>
                                      </p:cBhvr>
                                      <p:to>
                                        <a:schemeClr val="accent2"/>
                                      </p:to>
                                    </p:animClr>
                                    <p:animClr clrSpc="rgb">
                                      <p:cBhvr>
                                        <p:cTn id="88" dur="1500" accel="50000" autoRev="1" fill="hold" tmFilter="0, 0; .33333, 1; 1, 1">
                                          <p:stCondLst>
                                            <p:cond delay="0"/>
                                          </p:stCondLst>
                                        </p:cTn>
                                        <p:tgtEl>
                                          <p:spTgt spid="3">
                                            <p:txEl>
                                              <p:pRg st="10" end="10"/>
                                            </p:txEl>
                                          </p:spTgt>
                                        </p:tgtEl>
                                        <p:attrNameLst>
                                          <p:attrName>fillcolor</p:attrName>
                                        </p:attrNameLst>
                                      </p:cBhvr>
                                      <p:to>
                                        <a:schemeClr val="accent2"/>
                                      </p:to>
                                    </p:animClr>
                                    <p:set>
                                      <p:cBhvr>
                                        <p:cTn id="89" dur="3000" fill="hold"/>
                                        <p:tgtEl>
                                          <p:spTgt spid="3">
                                            <p:txEl>
                                              <p:pRg st="10" end="10"/>
                                            </p:txEl>
                                          </p:spTgt>
                                        </p:tgtEl>
                                        <p:attrNameLst>
                                          <p:attrName>fill.type</p:attrName>
                                        </p:attrNameLst>
                                      </p:cBhvr>
                                      <p:to>
                                        <p:strVal val="solid"/>
                                      </p:to>
                                    </p:set>
                                    <p:set>
                                      <p:cBhvr>
                                        <p:cTn id="90" dur="3000" fill="hold"/>
                                        <p:tgtEl>
                                          <p:spTgt spid="3">
                                            <p:txEl>
                                              <p:pRg st="10" end="10"/>
                                            </p:txEl>
                                          </p:spTgt>
                                        </p:tgtEl>
                                        <p:attrNameLst>
                                          <p:attrName>fill.on</p:attrName>
                                        </p:attrNameLst>
                                      </p:cBhvr>
                                      <p:to>
                                        <p:strVal val="true"/>
                                      </p:to>
                                    </p:set>
                                    <p:animScale>
                                      <p:cBhvr>
                                        <p:cTn id="91" dur="1500" accel="50000" autoRev="1" fill="hold" tmFilter="0, 0; .33333, 1; 1, 1">
                                          <p:stCondLst>
                                            <p:cond delay="0"/>
                                          </p:stCondLst>
                                        </p:cTn>
                                        <p:tgtEl>
                                          <p:spTgt spid="3">
                                            <p:txEl>
                                              <p:pRg st="10" end="10"/>
                                            </p:txEl>
                                          </p:spTgt>
                                        </p:tgtEl>
                                      </p:cBhvr>
                                      <p:from x="100000" y="100000"/>
                                      <p:to x="100000" y="140000"/>
                                    </p:animScale>
                                  </p:childTnLst>
                                </p:cTn>
                              </p:par>
                            </p:childTnLst>
                          </p:cTn>
                        </p:par>
                      </p:childTnLst>
                    </p:cTn>
                  </p:par>
                  <p:par>
                    <p:cTn id="92" fill="hold">
                      <p:stCondLst>
                        <p:cond delay="indefinite"/>
                      </p:stCondLst>
                      <p:childTnLst>
                        <p:par>
                          <p:cTn id="93" fill="hold">
                            <p:stCondLst>
                              <p:cond delay="0"/>
                            </p:stCondLst>
                            <p:childTnLst>
                              <p:par>
                                <p:cTn id="94" presetID="33" presetClass="emph" presetSubtype="0" fill="remove" grpId="0" nodeType="clickEffect">
                                  <p:stCondLst>
                                    <p:cond delay="0"/>
                                  </p:stCondLst>
                                  <p:childTnLst>
                                    <p:animClr clrSpc="rgb">
                                      <p:cBhvr override="childStyle">
                                        <p:cTn id="95" dur="1500" accel="50000" autoRev="1" fill="hold" tmFilter="0, 0; .33333, 1; 1, 1">
                                          <p:stCondLst>
                                            <p:cond delay="0"/>
                                          </p:stCondLst>
                                        </p:cTn>
                                        <p:tgtEl>
                                          <p:spTgt spid="3">
                                            <p:txEl>
                                              <p:pRg st="11" end="11"/>
                                            </p:txEl>
                                          </p:spTgt>
                                        </p:tgtEl>
                                        <p:attrNameLst>
                                          <p:attrName>style.color</p:attrName>
                                        </p:attrNameLst>
                                      </p:cBhvr>
                                      <p:to>
                                        <a:schemeClr val="accent2"/>
                                      </p:to>
                                    </p:animClr>
                                    <p:animClr clrSpc="rgb">
                                      <p:cBhvr>
                                        <p:cTn id="96" dur="1500" accel="50000" autoRev="1" fill="hold" tmFilter="0, 0; .33333, 1; 1, 1">
                                          <p:stCondLst>
                                            <p:cond delay="0"/>
                                          </p:stCondLst>
                                        </p:cTn>
                                        <p:tgtEl>
                                          <p:spTgt spid="3">
                                            <p:txEl>
                                              <p:pRg st="11" end="11"/>
                                            </p:txEl>
                                          </p:spTgt>
                                        </p:tgtEl>
                                        <p:attrNameLst>
                                          <p:attrName>fillcolor</p:attrName>
                                        </p:attrNameLst>
                                      </p:cBhvr>
                                      <p:to>
                                        <a:schemeClr val="accent2"/>
                                      </p:to>
                                    </p:animClr>
                                    <p:set>
                                      <p:cBhvr>
                                        <p:cTn id="97" dur="3000" fill="hold"/>
                                        <p:tgtEl>
                                          <p:spTgt spid="3">
                                            <p:txEl>
                                              <p:pRg st="11" end="11"/>
                                            </p:txEl>
                                          </p:spTgt>
                                        </p:tgtEl>
                                        <p:attrNameLst>
                                          <p:attrName>fill.type</p:attrName>
                                        </p:attrNameLst>
                                      </p:cBhvr>
                                      <p:to>
                                        <p:strVal val="solid"/>
                                      </p:to>
                                    </p:set>
                                    <p:set>
                                      <p:cBhvr>
                                        <p:cTn id="98" dur="3000" fill="hold"/>
                                        <p:tgtEl>
                                          <p:spTgt spid="3">
                                            <p:txEl>
                                              <p:pRg st="11" end="11"/>
                                            </p:txEl>
                                          </p:spTgt>
                                        </p:tgtEl>
                                        <p:attrNameLst>
                                          <p:attrName>fill.on</p:attrName>
                                        </p:attrNameLst>
                                      </p:cBhvr>
                                      <p:to>
                                        <p:strVal val="true"/>
                                      </p:to>
                                    </p:set>
                                    <p:animScale>
                                      <p:cBhvr>
                                        <p:cTn id="99" dur="1500" accel="50000" autoRev="1" fill="hold" tmFilter="0, 0; .33333, 1; 1, 1">
                                          <p:stCondLst>
                                            <p:cond delay="0"/>
                                          </p:stCondLst>
                                        </p:cTn>
                                        <p:tgtEl>
                                          <p:spTgt spid="3">
                                            <p:txEl>
                                              <p:pRg st="11" end="11"/>
                                            </p:txEl>
                                          </p:spTgt>
                                        </p:tgtEl>
                                      </p:cBhvr>
                                      <p:from x="100000" y="100000"/>
                                      <p:to x="100000" y="140000"/>
                                    </p:animScale>
                                  </p:childTnLst>
                                </p:cTn>
                              </p:par>
                            </p:childTnLst>
                          </p:cTn>
                        </p:par>
                      </p:childTnLst>
                    </p:cTn>
                  </p:par>
                  <p:par>
                    <p:cTn id="100" fill="hold">
                      <p:stCondLst>
                        <p:cond delay="indefinite"/>
                      </p:stCondLst>
                      <p:childTnLst>
                        <p:par>
                          <p:cTn id="101" fill="hold">
                            <p:stCondLst>
                              <p:cond delay="0"/>
                            </p:stCondLst>
                            <p:childTnLst>
                              <p:par>
                                <p:cTn id="102" presetID="33" presetClass="emph" presetSubtype="0" fill="remove" grpId="0" nodeType="clickEffect">
                                  <p:stCondLst>
                                    <p:cond delay="0"/>
                                  </p:stCondLst>
                                  <p:childTnLst>
                                    <p:animClr clrSpc="rgb">
                                      <p:cBhvr override="childStyle">
                                        <p:cTn id="103" dur="1500" accel="50000" autoRev="1" fill="hold" tmFilter="0, 0; .33333, 1; 1, 1">
                                          <p:stCondLst>
                                            <p:cond delay="0"/>
                                          </p:stCondLst>
                                        </p:cTn>
                                        <p:tgtEl>
                                          <p:spTgt spid="3">
                                            <p:txEl>
                                              <p:pRg st="12" end="12"/>
                                            </p:txEl>
                                          </p:spTgt>
                                        </p:tgtEl>
                                        <p:attrNameLst>
                                          <p:attrName>style.color</p:attrName>
                                        </p:attrNameLst>
                                      </p:cBhvr>
                                      <p:to>
                                        <a:schemeClr val="accent2"/>
                                      </p:to>
                                    </p:animClr>
                                    <p:animClr clrSpc="rgb">
                                      <p:cBhvr>
                                        <p:cTn id="104" dur="1500" accel="50000" autoRev="1" fill="hold" tmFilter="0, 0; .33333, 1; 1, 1">
                                          <p:stCondLst>
                                            <p:cond delay="0"/>
                                          </p:stCondLst>
                                        </p:cTn>
                                        <p:tgtEl>
                                          <p:spTgt spid="3">
                                            <p:txEl>
                                              <p:pRg st="12" end="12"/>
                                            </p:txEl>
                                          </p:spTgt>
                                        </p:tgtEl>
                                        <p:attrNameLst>
                                          <p:attrName>fillcolor</p:attrName>
                                        </p:attrNameLst>
                                      </p:cBhvr>
                                      <p:to>
                                        <a:schemeClr val="accent2"/>
                                      </p:to>
                                    </p:animClr>
                                    <p:set>
                                      <p:cBhvr>
                                        <p:cTn id="105" dur="3000" fill="hold"/>
                                        <p:tgtEl>
                                          <p:spTgt spid="3">
                                            <p:txEl>
                                              <p:pRg st="12" end="12"/>
                                            </p:txEl>
                                          </p:spTgt>
                                        </p:tgtEl>
                                        <p:attrNameLst>
                                          <p:attrName>fill.type</p:attrName>
                                        </p:attrNameLst>
                                      </p:cBhvr>
                                      <p:to>
                                        <p:strVal val="solid"/>
                                      </p:to>
                                    </p:set>
                                    <p:set>
                                      <p:cBhvr>
                                        <p:cTn id="106" dur="3000" fill="hold"/>
                                        <p:tgtEl>
                                          <p:spTgt spid="3">
                                            <p:txEl>
                                              <p:pRg st="12" end="12"/>
                                            </p:txEl>
                                          </p:spTgt>
                                        </p:tgtEl>
                                        <p:attrNameLst>
                                          <p:attrName>fill.on</p:attrName>
                                        </p:attrNameLst>
                                      </p:cBhvr>
                                      <p:to>
                                        <p:strVal val="true"/>
                                      </p:to>
                                    </p:set>
                                    <p:animScale>
                                      <p:cBhvr>
                                        <p:cTn id="107" dur="1500" accel="50000" autoRev="1" fill="hold" tmFilter="0, 0; .33333, 1; 1, 1">
                                          <p:stCondLst>
                                            <p:cond delay="0"/>
                                          </p:stCondLst>
                                        </p:cTn>
                                        <p:tgtEl>
                                          <p:spTgt spid="3">
                                            <p:txEl>
                                              <p:pRg st="12" end="12"/>
                                            </p:txEl>
                                          </p:spTgt>
                                        </p:tgtEl>
                                      </p:cBhvr>
                                      <p:from x="100000" y="100000"/>
                                      <p:to x="100000" y="14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08"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24578" grpId="0" animBg="1"/>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blipFill>
            <a:blip r:embed="rId4"/>
            <a:tile tx="0" ty="0" sx="100000" sy="100000" flip="none" algn="tl"/>
          </a:blipFill>
        </p:spPr>
        <p:txBody>
          <a:bodyPr/>
          <a:lstStyle/>
          <a:p>
            <a:pPr eaLnBrk="1" fontAlgn="auto" hangingPunct="1">
              <a:spcAft>
                <a:spcPts val="0"/>
              </a:spcAft>
              <a:defRPr/>
            </a:pPr>
            <a:r>
              <a:rPr lang="en-US" sz="4000" dirty="0" smtClean="0"/>
              <a:t>Class-3 Certificates</a:t>
            </a:r>
          </a:p>
        </p:txBody>
      </p:sp>
      <p:sp>
        <p:nvSpPr>
          <p:cNvPr id="25603" name="Content Placeholder 2"/>
          <p:cNvSpPr>
            <a:spLocks noGrp="1"/>
          </p:cNvSpPr>
          <p:nvPr>
            <p:ph idx="1"/>
          </p:nvPr>
        </p:nvSpPr>
        <p:spPr>
          <a:xfrm>
            <a:off x="457200" y="1447800"/>
            <a:ext cx="8229600" cy="5029200"/>
          </a:xfrm>
          <a:blipFill>
            <a:blip r:embed="rId5"/>
            <a:tile tx="0" ty="0" sx="100000" sy="100000" flip="none" algn="tl"/>
          </a:blipFill>
        </p:spPr>
        <p:txBody>
          <a:bodyPr>
            <a:normAutofit fontScale="92500"/>
          </a:bodyPr>
          <a:lstStyle/>
          <a:p>
            <a:pPr marL="548640" indent="-411480" eaLnBrk="1" fontAlgn="auto" hangingPunct="1">
              <a:spcAft>
                <a:spcPts val="0"/>
              </a:spcAft>
              <a:buClr>
                <a:schemeClr val="tx1">
                  <a:shade val="95000"/>
                </a:schemeClr>
              </a:buClr>
              <a:buFont typeface="Arial" charset="0"/>
              <a:buNone/>
              <a:defRPr/>
            </a:pPr>
            <a:r>
              <a:rPr lang="en-US" sz="2000" dirty="0" smtClean="0"/>
              <a:t>                Class-3 Certificates are issued to individuals, companies and</a:t>
            </a:r>
          </a:p>
          <a:p>
            <a:pPr marL="548640" indent="-411480" eaLnBrk="1" fontAlgn="auto" hangingPunct="1">
              <a:spcAft>
                <a:spcPts val="0"/>
              </a:spcAft>
              <a:buClr>
                <a:schemeClr val="tx1">
                  <a:shade val="95000"/>
                </a:schemeClr>
              </a:buClr>
              <a:buFont typeface="Arial" charset="0"/>
              <a:buNone/>
              <a:defRPr/>
            </a:pPr>
            <a:r>
              <a:rPr lang="en-US" sz="2000" dirty="0" smtClean="0"/>
              <a:t>government organizations. They are typically used for electronic </a:t>
            </a:r>
          </a:p>
          <a:p>
            <a:pPr marL="548640" indent="-411480" eaLnBrk="1" fontAlgn="auto" hangingPunct="1">
              <a:spcAft>
                <a:spcPts val="0"/>
              </a:spcAft>
              <a:buClr>
                <a:schemeClr val="tx1">
                  <a:shade val="95000"/>
                </a:schemeClr>
              </a:buClr>
              <a:buFont typeface="Arial" charset="0"/>
              <a:buNone/>
              <a:defRPr/>
            </a:pPr>
            <a:r>
              <a:rPr lang="en-US" sz="2000" dirty="0" smtClean="0"/>
              <a:t>Commerce applications such as electronic banking, electronic data </a:t>
            </a:r>
          </a:p>
          <a:p>
            <a:pPr marL="548640" indent="-411480" eaLnBrk="1" fontAlgn="auto" hangingPunct="1">
              <a:spcAft>
                <a:spcPts val="0"/>
              </a:spcAft>
              <a:buClr>
                <a:schemeClr val="tx1">
                  <a:shade val="95000"/>
                </a:schemeClr>
              </a:buClr>
              <a:buFont typeface="Arial" charset="0"/>
              <a:buNone/>
              <a:defRPr/>
            </a:pPr>
            <a:r>
              <a:rPr lang="en-US" sz="2000" dirty="0" smtClean="0"/>
              <a:t>Interchange (EDI), and membership-based on-line services, where </a:t>
            </a:r>
          </a:p>
          <a:p>
            <a:pPr marL="548640" indent="-411480" eaLnBrk="1" fontAlgn="auto" hangingPunct="1">
              <a:spcAft>
                <a:spcPts val="0"/>
              </a:spcAft>
              <a:buClr>
                <a:schemeClr val="tx1">
                  <a:shade val="95000"/>
                </a:schemeClr>
              </a:buClr>
              <a:buFont typeface="Arial" charset="0"/>
              <a:buNone/>
              <a:defRPr/>
            </a:pPr>
            <a:r>
              <a:rPr lang="en-US" sz="2000" dirty="0" smtClean="0"/>
              <a:t>security is a major concern.</a:t>
            </a:r>
          </a:p>
          <a:p>
            <a:pPr marL="548640" indent="-411480" eaLnBrk="1" fontAlgn="auto" hangingPunct="1">
              <a:spcAft>
                <a:spcPts val="0"/>
              </a:spcAft>
              <a:buClr>
                <a:schemeClr val="tx1">
                  <a:shade val="95000"/>
                </a:schemeClr>
              </a:buClr>
              <a:buFont typeface="Arial" charset="0"/>
              <a:buNone/>
              <a:defRPr/>
            </a:pPr>
            <a:r>
              <a:rPr lang="en-US" sz="2000" dirty="0" smtClean="0"/>
              <a:t>             The level of trust created by the Digital Certificate is based </a:t>
            </a:r>
          </a:p>
          <a:p>
            <a:pPr marL="548640" indent="-411480" eaLnBrk="1" fontAlgn="auto" hangingPunct="1">
              <a:spcAft>
                <a:spcPts val="0"/>
              </a:spcAft>
              <a:buClr>
                <a:schemeClr val="tx1">
                  <a:shade val="95000"/>
                </a:schemeClr>
              </a:buClr>
              <a:buFont typeface="Arial" charset="0"/>
              <a:buNone/>
              <a:defRPr/>
            </a:pPr>
            <a:r>
              <a:rPr lang="en-US" sz="2000" dirty="0" smtClean="0"/>
              <a:t>on the authentication procedures used by the CA to verify your identity </a:t>
            </a:r>
          </a:p>
          <a:p>
            <a:pPr marL="548640" indent="-411480" eaLnBrk="1" fontAlgn="auto" hangingPunct="1">
              <a:spcAft>
                <a:spcPts val="0"/>
              </a:spcAft>
              <a:buClr>
                <a:schemeClr val="tx1">
                  <a:shade val="95000"/>
                </a:schemeClr>
              </a:buClr>
              <a:buFont typeface="Arial" charset="0"/>
              <a:buNone/>
              <a:defRPr/>
            </a:pPr>
            <a:r>
              <a:rPr lang="en-US" sz="2000" dirty="0" smtClean="0"/>
              <a:t>and the service guarantees offered by the CA to back up that </a:t>
            </a:r>
          </a:p>
          <a:p>
            <a:pPr marL="548640" indent="-411480" eaLnBrk="1" fontAlgn="auto" hangingPunct="1">
              <a:spcAft>
                <a:spcPts val="0"/>
              </a:spcAft>
              <a:buClr>
                <a:schemeClr val="tx1">
                  <a:shade val="95000"/>
                </a:schemeClr>
              </a:buClr>
              <a:buFont typeface="Arial" charset="0"/>
              <a:buNone/>
              <a:defRPr/>
            </a:pPr>
            <a:r>
              <a:rPr lang="en-US" sz="2000" dirty="0" smtClean="0"/>
              <a:t>authentication.</a:t>
            </a:r>
          </a:p>
          <a:p>
            <a:pPr marL="548640" indent="-411480" eaLnBrk="1" fontAlgn="auto" hangingPunct="1">
              <a:spcAft>
                <a:spcPts val="0"/>
              </a:spcAft>
              <a:buClr>
                <a:schemeClr val="tx1">
                  <a:shade val="95000"/>
                </a:schemeClr>
              </a:buClr>
              <a:buFont typeface="Arial" charset="0"/>
              <a:buNone/>
              <a:defRPr/>
            </a:pPr>
            <a:r>
              <a:rPr lang="en-US" sz="2000" dirty="0" smtClean="0"/>
              <a:t>TCS-CA uses various procedures to obtain evidence of your identity</a:t>
            </a:r>
          </a:p>
          <a:p>
            <a:pPr marL="548640" indent="-411480" eaLnBrk="1" fontAlgn="auto" hangingPunct="1">
              <a:spcAft>
                <a:spcPts val="0"/>
              </a:spcAft>
              <a:buClr>
                <a:schemeClr val="tx1">
                  <a:shade val="95000"/>
                </a:schemeClr>
              </a:buClr>
              <a:buFont typeface="Arial" charset="0"/>
              <a:buNone/>
              <a:defRPr/>
            </a:pPr>
            <a:r>
              <a:rPr lang="en-US" sz="2000" dirty="0" smtClean="0"/>
              <a:t>before issuing you the Class-3 Certificate. During verification, you will</a:t>
            </a:r>
          </a:p>
          <a:p>
            <a:pPr marL="548640" indent="-411480" eaLnBrk="1" fontAlgn="auto" hangingPunct="1">
              <a:spcAft>
                <a:spcPts val="0"/>
              </a:spcAft>
              <a:buClr>
                <a:schemeClr val="tx1">
                  <a:shade val="95000"/>
                </a:schemeClr>
              </a:buClr>
              <a:buFont typeface="Arial" charset="0"/>
              <a:buNone/>
              <a:defRPr/>
            </a:pPr>
            <a:r>
              <a:rPr lang="en-US" sz="2000" dirty="0" smtClean="0"/>
              <a:t>also need to be physically present before a Registration Authority (RA),</a:t>
            </a:r>
          </a:p>
          <a:p>
            <a:pPr marL="548640" indent="-411480" eaLnBrk="1" fontAlgn="auto" hangingPunct="1">
              <a:spcAft>
                <a:spcPts val="0"/>
              </a:spcAft>
              <a:buClr>
                <a:schemeClr val="tx1">
                  <a:shade val="95000"/>
                </a:schemeClr>
              </a:buClr>
              <a:buFont typeface="Arial" charset="0"/>
              <a:buNone/>
              <a:defRPr/>
            </a:pPr>
            <a:r>
              <a:rPr lang="en-US" sz="2000" dirty="0" smtClean="0"/>
              <a:t>qualified by TCS-CA due to their neutrality and reliability.</a:t>
            </a:r>
          </a:p>
          <a:p>
            <a:pPr marL="548640" indent="-411480" eaLnBrk="1" fontAlgn="auto" hangingPunct="1">
              <a:spcAft>
                <a:spcPts val="0"/>
              </a:spcAft>
              <a:buClr>
                <a:schemeClr val="tx1">
                  <a:shade val="95000"/>
                </a:schemeClr>
              </a:buClr>
              <a:buFont typeface="Arial" charset="0"/>
              <a:buNone/>
              <a:defRPr/>
            </a:pPr>
            <a:endParaRPr lang="en-US" sz="2000" dirty="0" smtClean="0"/>
          </a:p>
        </p:txBody>
      </p:sp>
      <p:pic>
        <p:nvPicPr>
          <p:cNvPr id="4" name="~PP3059.WAV">
            <a:hlinkClick r:id="" action="ppaction://media"/>
          </p:cNvPr>
          <p:cNvPicPr>
            <a:picLocks noRot="1" noChangeAspect="1"/>
          </p:cNvPicPr>
          <p:nvPr>
            <a:wavAudioFile r:embed="rId2" name="~PP3059.WAV"/>
          </p:nvPr>
        </p:nvPicPr>
        <p:blipFill>
          <a:blip r:embed="rId6"/>
          <a:stretch>
            <a:fillRect/>
          </a:stretch>
        </p:blipFill>
        <p:spPr>
          <a:xfrm>
            <a:off x="8696325" y="6410325"/>
            <a:ext cx="304800" cy="304800"/>
          </a:xfrm>
          <a:prstGeom prst="rect">
            <a:avLst/>
          </a:prstGeom>
        </p:spPr>
      </p:pic>
    </p:spTree>
    <p:custDataLst>
      <p:tags r:id="rId1"/>
    </p:custDataLst>
  </p:cSld>
  <p:clrMapOvr>
    <a:masterClrMapping/>
  </p:clrMapOvr>
  <p:transition advTm="33368">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7" presetClass="entr" presetSubtype="4" fill="hold" nodeType="clickEffect">
                                  <p:stCondLst>
                                    <p:cond delay="0"/>
                                  </p:stCondLst>
                                  <p:childTnLst>
                                    <p:set>
                                      <p:cBhvr>
                                        <p:cTn id="10" dur="1" fill="hold">
                                          <p:stCondLst>
                                            <p:cond delay="0"/>
                                          </p:stCondLst>
                                        </p:cTn>
                                        <p:tgtEl>
                                          <p:spTgt spid="25602"/>
                                        </p:tgtEl>
                                        <p:attrNameLst>
                                          <p:attrName>style.visibility</p:attrName>
                                        </p:attrNameLst>
                                      </p:cBhvr>
                                      <p:to>
                                        <p:strVal val="visible"/>
                                      </p:to>
                                    </p:set>
                                    <p:anim calcmode="lin" valueType="num">
                                      <p:cBhvr additive="base">
                                        <p:cTn id="11" dur="5000" fill="hold"/>
                                        <p:tgtEl>
                                          <p:spTgt spid="25602"/>
                                        </p:tgtEl>
                                        <p:attrNameLst>
                                          <p:attrName>ppt_x</p:attrName>
                                        </p:attrNameLst>
                                      </p:cBhvr>
                                      <p:tavLst>
                                        <p:tav tm="0">
                                          <p:val>
                                            <p:strVal val="#ppt_x"/>
                                          </p:val>
                                        </p:tav>
                                        <p:tav tm="100000">
                                          <p:val>
                                            <p:strVal val="#ppt_x"/>
                                          </p:val>
                                        </p:tav>
                                      </p:tavLst>
                                    </p:anim>
                                    <p:anim calcmode="lin" valueType="num">
                                      <p:cBhvr additive="base">
                                        <p:cTn id="12" dur="5000" fill="hold"/>
                                        <p:tgtEl>
                                          <p:spTgt spid="2560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25603">
                                            <p:bg/>
                                          </p:spTgt>
                                        </p:tgtEl>
                                        <p:attrNameLst>
                                          <p:attrName>style.visibility</p:attrName>
                                        </p:attrNameLst>
                                      </p:cBhvr>
                                      <p:to>
                                        <p:strVal val="visible"/>
                                      </p:to>
                                    </p:set>
                                    <p:anim calcmode="lin" valueType="num">
                                      <p:cBhvr>
                                        <p:cTn id="17" dur="1000" fill="hold"/>
                                        <p:tgtEl>
                                          <p:spTgt spid="25603">
                                            <p:bg/>
                                          </p:spTgt>
                                        </p:tgtEl>
                                        <p:attrNameLst>
                                          <p:attrName>ppt_w</p:attrName>
                                        </p:attrNameLst>
                                      </p:cBhvr>
                                      <p:tavLst>
                                        <p:tav tm="0">
                                          <p:val>
                                            <p:strVal val="#ppt_w*0.70"/>
                                          </p:val>
                                        </p:tav>
                                        <p:tav tm="100000">
                                          <p:val>
                                            <p:strVal val="#ppt_w"/>
                                          </p:val>
                                        </p:tav>
                                      </p:tavLst>
                                    </p:anim>
                                    <p:anim calcmode="lin" valueType="num">
                                      <p:cBhvr>
                                        <p:cTn id="18" dur="1000" fill="hold"/>
                                        <p:tgtEl>
                                          <p:spTgt spid="25603">
                                            <p:bg/>
                                          </p:spTgt>
                                        </p:tgtEl>
                                        <p:attrNameLst>
                                          <p:attrName>ppt_h</p:attrName>
                                        </p:attrNameLst>
                                      </p:cBhvr>
                                      <p:tavLst>
                                        <p:tav tm="0">
                                          <p:val>
                                            <p:strVal val="#ppt_h"/>
                                          </p:val>
                                        </p:tav>
                                        <p:tav tm="100000">
                                          <p:val>
                                            <p:strVal val="#ppt_h"/>
                                          </p:val>
                                        </p:tav>
                                      </p:tavLst>
                                    </p:anim>
                                    <p:animEffect transition="in" filter="fade">
                                      <p:cBhvr>
                                        <p:cTn id="19" dur="1000"/>
                                        <p:tgtEl>
                                          <p:spTgt spid="25603">
                                            <p:bg/>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25603">
                                            <p:txEl>
                                              <p:pRg st="0" end="0"/>
                                            </p:txEl>
                                          </p:spTgt>
                                        </p:tgtEl>
                                        <p:attrNameLst>
                                          <p:attrName>style.visibility</p:attrName>
                                        </p:attrNameLst>
                                      </p:cBhvr>
                                      <p:to>
                                        <p:strVal val="visible"/>
                                      </p:to>
                                    </p:set>
                                    <p:anim calcmode="lin" valueType="num">
                                      <p:cBhvr>
                                        <p:cTn id="24" dur="1000" fill="hold"/>
                                        <p:tgtEl>
                                          <p:spTgt spid="25603">
                                            <p:txEl>
                                              <p:pRg st="0" end="0"/>
                                            </p:txEl>
                                          </p:spTgt>
                                        </p:tgtEl>
                                        <p:attrNameLst>
                                          <p:attrName>ppt_w</p:attrName>
                                        </p:attrNameLst>
                                      </p:cBhvr>
                                      <p:tavLst>
                                        <p:tav tm="0">
                                          <p:val>
                                            <p:strVal val="#ppt_w*0.70"/>
                                          </p:val>
                                        </p:tav>
                                        <p:tav tm="100000">
                                          <p:val>
                                            <p:strVal val="#ppt_w"/>
                                          </p:val>
                                        </p:tav>
                                      </p:tavLst>
                                    </p:anim>
                                    <p:anim calcmode="lin" valueType="num">
                                      <p:cBhvr>
                                        <p:cTn id="25" dur="1000" fill="hold"/>
                                        <p:tgtEl>
                                          <p:spTgt spid="25603">
                                            <p:txEl>
                                              <p:pRg st="0" end="0"/>
                                            </p:txEl>
                                          </p:spTgt>
                                        </p:tgtEl>
                                        <p:attrNameLst>
                                          <p:attrName>ppt_h</p:attrName>
                                        </p:attrNameLst>
                                      </p:cBhvr>
                                      <p:tavLst>
                                        <p:tav tm="0">
                                          <p:val>
                                            <p:strVal val="#ppt_h"/>
                                          </p:val>
                                        </p:tav>
                                        <p:tav tm="100000">
                                          <p:val>
                                            <p:strVal val="#ppt_h"/>
                                          </p:val>
                                        </p:tav>
                                      </p:tavLst>
                                    </p:anim>
                                    <p:animEffect transition="in" filter="fade">
                                      <p:cBhvr>
                                        <p:cTn id="26" dur="1000"/>
                                        <p:tgtEl>
                                          <p:spTgt spid="2560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25603">
                                            <p:txEl>
                                              <p:pRg st="1" end="1"/>
                                            </p:txEl>
                                          </p:spTgt>
                                        </p:tgtEl>
                                        <p:attrNameLst>
                                          <p:attrName>style.visibility</p:attrName>
                                        </p:attrNameLst>
                                      </p:cBhvr>
                                      <p:to>
                                        <p:strVal val="visible"/>
                                      </p:to>
                                    </p:set>
                                    <p:anim calcmode="lin" valueType="num">
                                      <p:cBhvr>
                                        <p:cTn id="31" dur="1000" fill="hold"/>
                                        <p:tgtEl>
                                          <p:spTgt spid="25603">
                                            <p:txEl>
                                              <p:pRg st="1" end="1"/>
                                            </p:txEl>
                                          </p:spTgt>
                                        </p:tgtEl>
                                        <p:attrNameLst>
                                          <p:attrName>ppt_w</p:attrName>
                                        </p:attrNameLst>
                                      </p:cBhvr>
                                      <p:tavLst>
                                        <p:tav tm="0">
                                          <p:val>
                                            <p:strVal val="#ppt_w*0.70"/>
                                          </p:val>
                                        </p:tav>
                                        <p:tav tm="100000">
                                          <p:val>
                                            <p:strVal val="#ppt_w"/>
                                          </p:val>
                                        </p:tav>
                                      </p:tavLst>
                                    </p:anim>
                                    <p:anim calcmode="lin" valueType="num">
                                      <p:cBhvr>
                                        <p:cTn id="32" dur="1000" fill="hold"/>
                                        <p:tgtEl>
                                          <p:spTgt spid="25603">
                                            <p:txEl>
                                              <p:pRg st="1" end="1"/>
                                            </p:txEl>
                                          </p:spTgt>
                                        </p:tgtEl>
                                        <p:attrNameLst>
                                          <p:attrName>ppt_h</p:attrName>
                                        </p:attrNameLst>
                                      </p:cBhvr>
                                      <p:tavLst>
                                        <p:tav tm="0">
                                          <p:val>
                                            <p:strVal val="#ppt_h"/>
                                          </p:val>
                                        </p:tav>
                                        <p:tav tm="100000">
                                          <p:val>
                                            <p:strVal val="#ppt_h"/>
                                          </p:val>
                                        </p:tav>
                                      </p:tavLst>
                                    </p:anim>
                                    <p:animEffect transition="in" filter="fade">
                                      <p:cBhvr>
                                        <p:cTn id="33" dur="1000"/>
                                        <p:tgtEl>
                                          <p:spTgt spid="25603">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grpId="0" nodeType="clickEffect">
                                  <p:stCondLst>
                                    <p:cond delay="0"/>
                                  </p:stCondLst>
                                  <p:childTnLst>
                                    <p:set>
                                      <p:cBhvr>
                                        <p:cTn id="37" dur="1" fill="hold">
                                          <p:stCondLst>
                                            <p:cond delay="0"/>
                                          </p:stCondLst>
                                        </p:cTn>
                                        <p:tgtEl>
                                          <p:spTgt spid="25603">
                                            <p:txEl>
                                              <p:pRg st="2" end="2"/>
                                            </p:txEl>
                                          </p:spTgt>
                                        </p:tgtEl>
                                        <p:attrNameLst>
                                          <p:attrName>style.visibility</p:attrName>
                                        </p:attrNameLst>
                                      </p:cBhvr>
                                      <p:to>
                                        <p:strVal val="visible"/>
                                      </p:to>
                                    </p:set>
                                    <p:anim calcmode="lin" valueType="num">
                                      <p:cBhvr>
                                        <p:cTn id="38" dur="1000" fill="hold"/>
                                        <p:tgtEl>
                                          <p:spTgt spid="25603">
                                            <p:txEl>
                                              <p:pRg st="2" end="2"/>
                                            </p:txEl>
                                          </p:spTgt>
                                        </p:tgtEl>
                                        <p:attrNameLst>
                                          <p:attrName>ppt_w</p:attrName>
                                        </p:attrNameLst>
                                      </p:cBhvr>
                                      <p:tavLst>
                                        <p:tav tm="0">
                                          <p:val>
                                            <p:strVal val="#ppt_w*0.70"/>
                                          </p:val>
                                        </p:tav>
                                        <p:tav tm="100000">
                                          <p:val>
                                            <p:strVal val="#ppt_w"/>
                                          </p:val>
                                        </p:tav>
                                      </p:tavLst>
                                    </p:anim>
                                    <p:anim calcmode="lin" valueType="num">
                                      <p:cBhvr>
                                        <p:cTn id="39" dur="1000" fill="hold"/>
                                        <p:tgtEl>
                                          <p:spTgt spid="25603">
                                            <p:txEl>
                                              <p:pRg st="2" end="2"/>
                                            </p:txEl>
                                          </p:spTgt>
                                        </p:tgtEl>
                                        <p:attrNameLst>
                                          <p:attrName>ppt_h</p:attrName>
                                        </p:attrNameLst>
                                      </p:cBhvr>
                                      <p:tavLst>
                                        <p:tav tm="0">
                                          <p:val>
                                            <p:strVal val="#ppt_h"/>
                                          </p:val>
                                        </p:tav>
                                        <p:tav tm="100000">
                                          <p:val>
                                            <p:strVal val="#ppt_h"/>
                                          </p:val>
                                        </p:tav>
                                      </p:tavLst>
                                    </p:anim>
                                    <p:animEffect transition="in" filter="fade">
                                      <p:cBhvr>
                                        <p:cTn id="40" dur="1000"/>
                                        <p:tgtEl>
                                          <p:spTgt spid="25603">
                                            <p:txEl>
                                              <p:pRg st="2" end="2"/>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5" presetClass="entr" presetSubtype="0" fill="hold" grpId="0" nodeType="clickEffect">
                                  <p:stCondLst>
                                    <p:cond delay="0"/>
                                  </p:stCondLst>
                                  <p:childTnLst>
                                    <p:set>
                                      <p:cBhvr>
                                        <p:cTn id="44" dur="1" fill="hold">
                                          <p:stCondLst>
                                            <p:cond delay="0"/>
                                          </p:stCondLst>
                                        </p:cTn>
                                        <p:tgtEl>
                                          <p:spTgt spid="25603">
                                            <p:txEl>
                                              <p:pRg st="3" end="3"/>
                                            </p:txEl>
                                          </p:spTgt>
                                        </p:tgtEl>
                                        <p:attrNameLst>
                                          <p:attrName>style.visibility</p:attrName>
                                        </p:attrNameLst>
                                      </p:cBhvr>
                                      <p:to>
                                        <p:strVal val="visible"/>
                                      </p:to>
                                    </p:set>
                                    <p:anim calcmode="lin" valueType="num">
                                      <p:cBhvr>
                                        <p:cTn id="45" dur="1000" fill="hold"/>
                                        <p:tgtEl>
                                          <p:spTgt spid="25603">
                                            <p:txEl>
                                              <p:pRg st="3" end="3"/>
                                            </p:txEl>
                                          </p:spTgt>
                                        </p:tgtEl>
                                        <p:attrNameLst>
                                          <p:attrName>ppt_w</p:attrName>
                                        </p:attrNameLst>
                                      </p:cBhvr>
                                      <p:tavLst>
                                        <p:tav tm="0">
                                          <p:val>
                                            <p:strVal val="#ppt_w*0.70"/>
                                          </p:val>
                                        </p:tav>
                                        <p:tav tm="100000">
                                          <p:val>
                                            <p:strVal val="#ppt_w"/>
                                          </p:val>
                                        </p:tav>
                                      </p:tavLst>
                                    </p:anim>
                                    <p:anim calcmode="lin" valueType="num">
                                      <p:cBhvr>
                                        <p:cTn id="46" dur="1000" fill="hold"/>
                                        <p:tgtEl>
                                          <p:spTgt spid="25603">
                                            <p:txEl>
                                              <p:pRg st="3" end="3"/>
                                            </p:txEl>
                                          </p:spTgt>
                                        </p:tgtEl>
                                        <p:attrNameLst>
                                          <p:attrName>ppt_h</p:attrName>
                                        </p:attrNameLst>
                                      </p:cBhvr>
                                      <p:tavLst>
                                        <p:tav tm="0">
                                          <p:val>
                                            <p:strVal val="#ppt_h"/>
                                          </p:val>
                                        </p:tav>
                                        <p:tav tm="100000">
                                          <p:val>
                                            <p:strVal val="#ppt_h"/>
                                          </p:val>
                                        </p:tav>
                                      </p:tavLst>
                                    </p:anim>
                                    <p:animEffect transition="in" filter="fade">
                                      <p:cBhvr>
                                        <p:cTn id="47" dur="1000"/>
                                        <p:tgtEl>
                                          <p:spTgt spid="25603">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5" presetClass="entr" presetSubtype="0" fill="hold" grpId="0" nodeType="clickEffect">
                                  <p:stCondLst>
                                    <p:cond delay="0"/>
                                  </p:stCondLst>
                                  <p:childTnLst>
                                    <p:set>
                                      <p:cBhvr>
                                        <p:cTn id="51" dur="1" fill="hold">
                                          <p:stCondLst>
                                            <p:cond delay="0"/>
                                          </p:stCondLst>
                                        </p:cTn>
                                        <p:tgtEl>
                                          <p:spTgt spid="25603">
                                            <p:txEl>
                                              <p:pRg st="4" end="4"/>
                                            </p:txEl>
                                          </p:spTgt>
                                        </p:tgtEl>
                                        <p:attrNameLst>
                                          <p:attrName>style.visibility</p:attrName>
                                        </p:attrNameLst>
                                      </p:cBhvr>
                                      <p:to>
                                        <p:strVal val="visible"/>
                                      </p:to>
                                    </p:set>
                                    <p:anim calcmode="lin" valueType="num">
                                      <p:cBhvr>
                                        <p:cTn id="52" dur="1000" fill="hold"/>
                                        <p:tgtEl>
                                          <p:spTgt spid="25603">
                                            <p:txEl>
                                              <p:pRg st="4" end="4"/>
                                            </p:txEl>
                                          </p:spTgt>
                                        </p:tgtEl>
                                        <p:attrNameLst>
                                          <p:attrName>ppt_w</p:attrName>
                                        </p:attrNameLst>
                                      </p:cBhvr>
                                      <p:tavLst>
                                        <p:tav tm="0">
                                          <p:val>
                                            <p:strVal val="#ppt_w*0.70"/>
                                          </p:val>
                                        </p:tav>
                                        <p:tav tm="100000">
                                          <p:val>
                                            <p:strVal val="#ppt_w"/>
                                          </p:val>
                                        </p:tav>
                                      </p:tavLst>
                                    </p:anim>
                                    <p:anim calcmode="lin" valueType="num">
                                      <p:cBhvr>
                                        <p:cTn id="53" dur="1000" fill="hold"/>
                                        <p:tgtEl>
                                          <p:spTgt spid="25603">
                                            <p:txEl>
                                              <p:pRg st="4" end="4"/>
                                            </p:txEl>
                                          </p:spTgt>
                                        </p:tgtEl>
                                        <p:attrNameLst>
                                          <p:attrName>ppt_h</p:attrName>
                                        </p:attrNameLst>
                                      </p:cBhvr>
                                      <p:tavLst>
                                        <p:tav tm="0">
                                          <p:val>
                                            <p:strVal val="#ppt_h"/>
                                          </p:val>
                                        </p:tav>
                                        <p:tav tm="100000">
                                          <p:val>
                                            <p:strVal val="#ppt_h"/>
                                          </p:val>
                                        </p:tav>
                                      </p:tavLst>
                                    </p:anim>
                                    <p:animEffect transition="in" filter="fade">
                                      <p:cBhvr>
                                        <p:cTn id="54" dur="1000"/>
                                        <p:tgtEl>
                                          <p:spTgt spid="25603">
                                            <p:txEl>
                                              <p:pRg st="4" end="4"/>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5" presetClass="entr" presetSubtype="0" fill="hold" grpId="0" nodeType="clickEffect">
                                  <p:stCondLst>
                                    <p:cond delay="0"/>
                                  </p:stCondLst>
                                  <p:childTnLst>
                                    <p:set>
                                      <p:cBhvr>
                                        <p:cTn id="58" dur="1" fill="hold">
                                          <p:stCondLst>
                                            <p:cond delay="0"/>
                                          </p:stCondLst>
                                        </p:cTn>
                                        <p:tgtEl>
                                          <p:spTgt spid="25603">
                                            <p:txEl>
                                              <p:pRg st="5" end="5"/>
                                            </p:txEl>
                                          </p:spTgt>
                                        </p:tgtEl>
                                        <p:attrNameLst>
                                          <p:attrName>style.visibility</p:attrName>
                                        </p:attrNameLst>
                                      </p:cBhvr>
                                      <p:to>
                                        <p:strVal val="visible"/>
                                      </p:to>
                                    </p:set>
                                    <p:anim calcmode="lin" valueType="num">
                                      <p:cBhvr>
                                        <p:cTn id="59" dur="1000" fill="hold"/>
                                        <p:tgtEl>
                                          <p:spTgt spid="25603">
                                            <p:txEl>
                                              <p:pRg st="5" end="5"/>
                                            </p:txEl>
                                          </p:spTgt>
                                        </p:tgtEl>
                                        <p:attrNameLst>
                                          <p:attrName>ppt_w</p:attrName>
                                        </p:attrNameLst>
                                      </p:cBhvr>
                                      <p:tavLst>
                                        <p:tav tm="0">
                                          <p:val>
                                            <p:strVal val="#ppt_w*0.70"/>
                                          </p:val>
                                        </p:tav>
                                        <p:tav tm="100000">
                                          <p:val>
                                            <p:strVal val="#ppt_w"/>
                                          </p:val>
                                        </p:tav>
                                      </p:tavLst>
                                    </p:anim>
                                    <p:anim calcmode="lin" valueType="num">
                                      <p:cBhvr>
                                        <p:cTn id="60" dur="1000" fill="hold"/>
                                        <p:tgtEl>
                                          <p:spTgt spid="25603">
                                            <p:txEl>
                                              <p:pRg st="5" end="5"/>
                                            </p:txEl>
                                          </p:spTgt>
                                        </p:tgtEl>
                                        <p:attrNameLst>
                                          <p:attrName>ppt_h</p:attrName>
                                        </p:attrNameLst>
                                      </p:cBhvr>
                                      <p:tavLst>
                                        <p:tav tm="0">
                                          <p:val>
                                            <p:strVal val="#ppt_h"/>
                                          </p:val>
                                        </p:tav>
                                        <p:tav tm="100000">
                                          <p:val>
                                            <p:strVal val="#ppt_h"/>
                                          </p:val>
                                        </p:tav>
                                      </p:tavLst>
                                    </p:anim>
                                    <p:animEffect transition="in" filter="fade">
                                      <p:cBhvr>
                                        <p:cTn id="61" dur="1000"/>
                                        <p:tgtEl>
                                          <p:spTgt spid="25603">
                                            <p:txEl>
                                              <p:pRg st="5" end="5"/>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55" presetClass="entr" presetSubtype="0" fill="hold" grpId="0" nodeType="clickEffect">
                                  <p:stCondLst>
                                    <p:cond delay="0"/>
                                  </p:stCondLst>
                                  <p:childTnLst>
                                    <p:set>
                                      <p:cBhvr>
                                        <p:cTn id="65" dur="1" fill="hold">
                                          <p:stCondLst>
                                            <p:cond delay="0"/>
                                          </p:stCondLst>
                                        </p:cTn>
                                        <p:tgtEl>
                                          <p:spTgt spid="25603">
                                            <p:txEl>
                                              <p:pRg st="6" end="6"/>
                                            </p:txEl>
                                          </p:spTgt>
                                        </p:tgtEl>
                                        <p:attrNameLst>
                                          <p:attrName>style.visibility</p:attrName>
                                        </p:attrNameLst>
                                      </p:cBhvr>
                                      <p:to>
                                        <p:strVal val="visible"/>
                                      </p:to>
                                    </p:set>
                                    <p:anim calcmode="lin" valueType="num">
                                      <p:cBhvr>
                                        <p:cTn id="66" dur="1000" fill="hold"/>
                                        <p:tgtEl>
                                          <p:spTgt spid="25603">
                                            <p:txEl>
                                              <p:pRg st="6" end="6"/>
                                            </p:txEl>
                                          </p:spTgt>
                                        </p:tgtEl>
                                        <p:attrNameLst>
                                          <p:attrName>ppt_w</p:attrName>
                                        </p:attrNameLst>
                                      </p:cBhvr>
                                      <p:tavLst>
                                        <p:tav tm="0">
                                          <p:val>
                                            <p:strVal val="#ppt_w*0.70"/>
                                          </p:val>
                                        </p:tav>
                                        <p:tav tm="100000">
                                          <p:val>
                                            <p:strVal val="#ppt_w"/>
                                          </p:val>
                                        </p:tav>
                                      </p:tavLst>
                                    </p:anim>
                                    <p:anim calcmode="lin" valueType="num">
                                      <p:cBhvr>
                                        <p:cTn id="67" dur="1000" fill="hold"/>
                                        <p:tgtEl>
                                          <p:spTgt spid="25603">
                                            <p:txEl>
                                              <p:pRg st="6" end="6"/>
                                            </p:txEl>
                                          </p:spTgt>
                                        </p:tgtEl>
                                        <p:attrNameLst>
                                          <p:attrName>ppt_h</p:attrName>
                                        </p:attrNameLst>
                                      </p:cBhvr>
                                      <p:tavLst>
                                        <p:tav tm="0">
                                          <p:val>
                                            <p:strVal val="#ppt_h"/>
                                          </p:val>
                                        </p:tav>
                                        <p:tav tm="100000">
                                          <p:val>
                                            <p:strVal val="#ppt_h"/>
                                          </p:val>
                                        </p:tav>
                                      </p:tavLst>
                                    </p:anim>
                                    <p:animEffect transition="in" filter="fade">
                                      <p:cBhvr>
                                        <p:cTn id="68" dur="1000"/>
                                        <p:tgtEl>
                                          <p:spTgt spid="25603">
                                            <p:txEl>
                                              <p:pRg st="6" end="6"/>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55" presetClass="entr" presetSubtype="0" fill="hold" grpId="0" nodeType="clickEffect">
                                  <p:stCondLst>
                                    <p:cond delay="0"/>
                                  </p:stCondLst>
                                  <p:childTnLst>
                                    <p:set>
                                      <p:cBhvr>
                                        <p:cTn id="72" dur="1" fill="hold">
                                          <p:stCondLst>
                                            <p:cond delay="0"/>
                                          </p:stCondLst>
                                        </p:cTn>
                                        <p:tgtEl>
                                          <p:spTgt spid="25603">
                                            <p:txEl>
                                              <p:pRg st="7" end="7"/>
                                            </p:txEl>
                                          </p:spTgt>
                                        </p:tgtEl>
                                        <p:attrNameLst>
                                          <p:attrName>style.visibility</p:attrName>
                                        </p:attrNameLst>
                                      </p:cBhvr>
                                      <p:to>
                                        <p:strVal val="visible"/>
                                      </p:to>
                                    </p:set>
                                    <p:anim calcmode="lin" valueType="num">
                                      <p:cBhvr>
                                        <p:cTn id="73" dur="1000" fill="hold"/>
                                        <p:tgtEl>
                                          <p:spTgt spid="25603">
                                            <p:txEl>
                                              <p:pRg st="7" end="7"/>
                                            </p:txEl>
                                          </p:spTgt>
                                        </p:tgtEl>
                                        <p:attrNameLst>
                                          <p:attrName>ppt_w</p:attrName>
                                        </p:attrNameLst>
                                      </p:cBhvr>
                                      <p:tavLst>
                                        <p:tav tm="0">
                                          <p:val>
                                            <p:strVal val="#ppt_w*0.70"/>
                                          </p:val>
                                        </p:tav>
                                        <p:tav tm="100000">
                                          <p:val>
                                            <p:strVal val="#ppt_w"/>
                                          </p:val>
                                        </p:tav>
                                      </p:tavLst>
                                    </p:anim>
                                    <p:anim calcmode="lin" valueType="num">
                                      <p:cBhvr>
                                        <p:cTn id="74" dur="1000" fill="hold"/>
                                        <p:tgtEl>
                                          <p:spTgt spid="25603">
                                            <p:txEl>
                                              <p:pRg st="7" end="7"/>
                                            </p:txEl>
                                          </p:spTgt>
                                        </p:tgtEl>
                                        <p:attrNameLst>
                                          <p:attrName>ppt_h</p:attrName>
                                        </p:attrNameLst>
                                      </p:cBhvr>
                                      <p:tavLst>
                                        <p:tav tm="0">
                                          <p:val>
                                            <p:strVal val="#ppt_h"/>
                                          </p:val>
                                        </p:tav>
                                        <p:tav tm="100000">
                                          <p:val>
                                            <p:strVal val="#ppt_h"/>
                                          </p:val>
                                        </p:tav>
                                      </p:tavLst>
                                    </p:anim>
                                    <p:animEffect transition="in" filter="fade">
                                      <p:cBhvr>
                                        <p:cTn id="75" dur="1000"/>
                                        <p:tgtEl>
                                          <p:spTgt spid="25603">
                                            <p:txEl>
                                              <p:pRg st="7" end="7"/>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55" presetClass="entr" presetSubtype="0" fill="hold" grpId="0" nodeType="clickEffect">
                                  <p:stCondLst>
                                    <p:cond delay="0"/>
                                  </p:stCondLst>
                                  <p:childTnLst>
                                    <p:set>
                                      <p:cBhvr>
                                        <p:cTn id="79" dur="1" fill="hold">
                                          <p:stCondLst>
                                            <p:cond delay="0"/>
                                          </p:stCondLst>
                                        </p:cTn>
                                        <p:tgtEl>
                                          <p:spTgt spid="25603">
                                            <p:txEl>
                                              <p:pRg st="8" end="8"/>
                                            </p:txEl>
                                          </p:spTgt>
                                        </p:tgtEl>
                                        <p:attrNameLst>
                                          <p:attrName>style.visibility</p:attrName>
                                        </p:attrNameLst>
                                      </p:cBhvr>
                                      <p:to>
                                        <p:strVal val="visible"/>
                                      </p:to>
                                    </p:set>
                                    <p:anim calcmode="lin" valueType="num">
                                      <p:cBhvr>
                                        <p:cTn id="80" dur="1000" fill="hold"/>
                                        <p:tgtEl>
                                          <p:spTgt spid="25603">
                                            <p:txEl>
                                              <p:pRg st="8" end="8"/>
                                            </p:txEl>
                                          </p:spTgt>
                                        </p:tgtEl>
                                        <p:attrNameLst>
                                          <p:attrName>ppt_w</p:attrName>
                                        </p:attrNameLst>
                                      </p:cBhvr>
                                      <p:tavLst>
                                        <p:tav tm="0">
                                          <p:val>
                                            <p:strVal val="#ppt_w*0.70"/>
                                          </p:val>
                                        </p:tav>
                                        <p:tav tm="100000">
                                          <p:val>
                                            <p:strVal val="#ppt_w"/>
                                          </p:val>
                                        </p:tav>
                                      </p:tavLst>
                                    </p:anim>
                                    <p:anim calcmode="lin" valueType="num">
                                      <p:cBhvr>
                                        <p:cTn id="81" dur="1000" fill="hold"/>
                                        <p:tgtEl>
                                          <p:spTgt spid="25603">
                                            <p:txEl>
                                              <p:pRg st="8" end="8"/>
                                            </p:txEl>
                                          </p:spTgt>
                                        </p:tgtEl>
                                        <p:attrNameLst>
                                          <p:attrName>ppt_h</p:attrName>
                                        </p:attrNameLst>
                                      </p:cBhvr>
                                      <p:tavLst>
                                        <p:tav tm="0">
                                          <p:val>
                                            <p:strVal val="#ppt_h"/>
                                          </p:val>
                                        </p:tav>
                                        <p:tav tm="100000">
                                          <p:val>
                                            <p:strVal val="#ppt_h"/>
                                          </p:val>
                                        </p:tav>
                                      </p:tavLst>
                                    </p:anim>
                                    <p:animEffect transition="in" filter="fade">
                                      <p:cBhvr>
                                        <p:cTn id="82" dur="1000"/>
                                        <p:tgtEl>
                                          <p:spTgt spid="25603">
                                            <p:txEl>
                                              <p:pRg st="8" end="8"/>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55" presetClass="entr" presetSubtype="0" fill="hold" grpId="0" nodeType="clickEffect">
                                  <p:stCondLst>
                                    <p:cond delay="0"/>
                                  </p:stCondLst>
                                  <p:childTnLst>
                                    <p:set>
                                      <p:cBhvr>
                                        <p:cTn id="86" dur="1" fill="hold">
                                          <p:stCondLst>
                                            <p:cond delay="0"/>
                                          </p:stCondLst>
                                        </p:cTn>
                                        <p:tgtEl>
                                          <p:spTgt spid="25603">
                                            <p:txEl>
                                              <p:pRg st="9" end="9"/>
                                            </p:txEl>
                                          </p:spTgt>
                                        </p:tgtEl>
                                        <p:attrNameLst>
                                          <p:attrName>style.visibility</p:attrName>
                                        </p:attrNameLst>
                                      </p:cBhvr>
                                      <p:to>
                                        <p:strVal val="visible"/>
                                      </p:to>
                                    </p:set>
                                    <p:anim calcmode="lin" valueType="num">
                                      <p:cBhvr>
                                        <p:cTn id="87" dur="1000" fill="hold"/>
                                        <p:tgtEl>
                                          <p:spTgt spid="25603">
                                            <p:txEl>
                                              <p:pRg st="9" end="9"/>
                                            </p:txEl>
                                          </p:spTgt>
                                        </p:tgtEl>
                                        <p:attrNameLst>
                                          <p:attrName>ppt_w</p:attrName>
                                        </p:attrNameLst>
                                      </p:cBhvr>
                                      <p:tavLst>
                                        <p:tav tm="0">
                                          <p:val>
                                            <p:strVal val="#ppt_w*0.70"/>
                                          </p:val>
                                        </p:tav>
                                        <p:tav tm="100000">
                                          <p:val>
                                            <p:strVal val="#ppt_w"/>
                                          </p:val>
                                        </p:tav>
                                      </p:tavLst>
                                    </p:anim>
                                    <p:anim calcmode="lin" valueType="num">
                                      <p:cBhvr>
                                        <p:cTn id="88" dur="1000" fill="hold"/>
                                        <p:tgtEl>
                                          <p:spTgt spid="25603">
                                            <p:txEl>
                                              <p:pRg st="9" end="9"/>
                                            </p:txEl>
                                          </p:spTgt>
                                        </p:tgtEl>
                                        <p:attrNameLst>
                                          <p:attrName>ppt_h</p:attrName>
                                        </p:attrNameLst>
                                      </p:cBhvr>
                                      <p:tavLst>
                                        <p:tav tm="0">
                                          <p:val>
                                            <p:strVal val="#ppt_h"/>
                                          </p:val>
                                        </p:tav>
                                        <p:tav tm="100000">
                                          <p:val>
                                            <p:strVal val="#ppt_h"/>
                                          </p:val>
                                        </p:tav>
                                      </p:tavLst>
                                    </p:anim>
                                    <p:animEffect transition="in" filter="fade">
                                      <p:cBhvr>
                                        <p:cTn id="89" dur="1000"/>
                                        <p:tgtEl>
                                          <p:spTgt spid="25603">
                                            <p:txEl>
                                              <p:pRg st="9" end="9"/>
                                            </p:txEl>
                                          </p:spTgt>
                                        </p:tgtEl>
                                      </p:cBhvr>
                                    </p:animEffect>
                                  </p:childTnLst>
                                </p:cTn>
                              </p:par>
                            </p:childTnLst>
                          </p:cTn>
                        </p:par>
                      </p:childTnLst>
                    </p:cTn>
                  </p:par>
                  <p:par>
                    <p:cTn id="90" fill="hold">
                      <p:stCondLst>
                        <p:cond delay="indefinite"/>
                      </p:stCondLst>
                      <p:childTnLst>
                        <p:par>
                          <p:cTn id="91" fill="hold">
                            <p:stCondLst>
                              <p:cond delay="0"/>
                            </p:stCondLst>
                            <p:childTnLst>
                              <p:par>
                                <p:cTn id="92" presetID="55" presetClass="entr" presetSubtype="0" fill="hold" grpId="0" nodeType="clickEffect">
                                  <p:stCondLst>
                                    <p:cond delay="0"/>
                                  </p:stCondLst>
                                  <p:childTnLst>
                                    <p:set>
                                      <p:cBhvr>
                                        <p:cTn id="93" dur="1" fill="hold">
                                          <p:stCondLst>
                                            <p:cond delay="0"/>
                                          </p:stCondLst>
                                        </p:cTn>
                                        <p:tgtEl>
                                          <p:spTgt spid="25603">
                                            <p:txEl>
                                              <p:pRg st="10" end="10"/>
                                            </p:txEl>
                                          </p:spTgt>
                                        </p:tgtEl>
                                        <p:attrNameLst>
                                          <p:attrName>style.visibility</p:attrName>
                                        </p:attrNameLst>
                                      </p:cBhvr>
                                      <p:to>
                                        <p:strVal val="visible"/>
                                      </p:to>
                                    </p:set>
                                    <p:anim calcmode="lin" valueType="num">
                                      <p:cBhvr>
                                        <p:cTn id="94" dur="1000" fill="hold"/>
                                        <p:tgtEl>
                                          <p:spTgt spid="25603">
                                            <p:txEl>
                                              <p:pRg st="10" end="10"/>
                                            </p:txEl>
                                          </p:spTgt>
                                        </p:tgtEl>
                                        <p:attrNameLst>
                                          <p:attrName>ppt_w</p:attrName>
                                        </p:attrNameLst>
                                      </p:cBhvr>
                                      <p:tavLst>
                                        <p:tav tm="0">
                                          <p:val>
                                            <p:strVal val="#ppt_w*0.70"/>
                                          </p:val>
                                        </p:tav>
                                        <p:tav tm="100000">
                                          <p:val>
                                            <p:strVal val="#ppt_w"/>
                                          </p:val>
                                        </p:tav>
                                      </p:tavLst>
                                    </p:anim>
                                    <p:anim calcmode="lin" valueType="num">
                                      <p:cBhvr>
                                        <p:cTn id="95" dur="1000" fill="hold"/>
                                        <p:tgtEl>
                                          <p:spTgt spid="25603">
                                            <p:txEl>
                                              <p:pRg st="10" end="10"/>
                                            </p:txEl>
                                          </p:spTgt>
                                        </p:tgtEl>
                                        <p:attrNameLst>
                                          <p:attrName>ppt_h</p:attrName>
                                        </p:attrNameLst>
                                      </p:cBhvr>
                                      <p:tavLst>
                                        <p:tav tm="0">
                                          <p:val>
                                            <p:strVal val="#ppt_h"/>
                                          </p:val>
                                        </p:tav>
                                        <p:tav tm="100000">
                                          <p:val>
                                            <p:strVal val="#ppt_h"/>
                                          </p:val>
                                        </p:tav>
                                      </p:tavLst>
                                    </p:anim>
                                    <p:animEffect transition="in" filter="fade">
                                      <p:cBhvr>
                                        <p:cTn id="96" dur="1000"/>
                                        <p:tgtEl>
                                          <p:spTgt spid="25603">
                                            <p:txEl>
                                              <p:pRg st="10" end="10"/>
                                            </p:txEl>
                                          </p:spTgt>
                                        </p:tgtEl>
                                      </p:cBhvr>
                                    </p:animEffect>
                                  </p:childTnLst>
                                </p:cTn>
                              </p:par>
                            </p:childTnLst>
                          </p:cTn>
                        </p:par>
                      </p:childTnLst>
                    </p:cTn>
                  </p:par>
                  <p:par>
                    <p:cTn id="97" fill="hold">
                      <p:stCondLst>
                        <p:cond delay="indefinite"/>
                      </p:stCondLst>
                      <p:childTnLst>
                        <p:par>
                          <p:cTn id="98" fill="hold">
                            <p:stCondLst>
                              <p:cond delay="0"/>
                            </p:stCondLst>
                            <p:childTnLst>
                              <p:par>
                                <p:cTn id="99" presetID="55" presetClass="entr" presetSubtype="0" fill="hold" grpId="0" nodeType="clickEffect">
                                  <p:stCondLst>
                                    <p:cond delay="0"/>
                                  </p:stCondLst>
                                  <p:childTnLst>
                                    <p:set>
                                      <p:cBhvr>
                                        <p:cTn id="100" dur="1" fill="hold">
                                          <p:stCondLst>
                                            <p:cond delay="0"/>
                                          </p:stCondLst>
                                        </p:cTn>
                                        <p:tgtEl>
                                          <p:spTgt spid="25603">
                                            <p:txEl>
                                              <p:pRg st="11" end="11"/>
                                            </p:txEl>
                                          </p:spTgt>
                                        </p:tgtEl>
                                        <p:attrNameLst>
                                          <p:attrName>style.visibility</p:attrName>
                                        </p:attrNameLst>
                                      </p:cBhvr>
                                      <p:to>
                                        <p:strVal val="visible"/>
                                      </p:to>
                                    </p:set>
                                    <p:anim calcmode="lin" valueType="num">
                                      <p:cBhvr>
                                        <p:cTn id="101" dur="1000" fill="hold"/>
                                        <p:tgtEl>
                                          <p:spTgt spid="25603">
                                            <p:txEl>
                                              <p:pRg st="11" end="11"/>
                                            </p:txEl>
                                          </p:spTgt>
                                        </p:tgtEl>
                                        <p:attrNameLst>
                                          <p:attrName>ppt_w</p:attrName>
                                        </p:attrNameLst>
                                      </p:cBhvr>
                                      <p:tavLst>
                                        <p:tav tm="0">
                                          <p:val>
                                            <p:strVal val="#ppt_w*0.70"/>
                                          </p:val>
                                        </p:tav>
                                        <p:tav tm="100000">
                                          <p:val>
                                            <p:strVal val="#ppt_w"/>
                                          </p:val>
                                        </p:tav>
                                      </p:tavLst>
                                    </p:anim>
                                    <p:anim calcmode="lin" valueType="num">
                                      <p:cBhvr>
                                        <p:cTn id="102" dur="1000" fill="hold"/>
                                        <p:tgtEl>
                                          <p:spTgt spid="25603">
                                            <p:txEl>
                                              <p:pRg st="11" end="11"/>
                                            </p:txEl>
                                          </p:spTgt>
                                        </p:tgtEl>
                                        <p:attrNameLst>
                                          <p:attrName>ppt_h</p:attrName>
                                        </p:attrNameLst>
                                      </p:cBhvr>
                                      <p:tavLst>
                                        <p:tav tm="0">
                                          <p:val>
                                            <p:strVal val="#ppt_h"/>
                                          </p:val>
                                        </p:tav>
                                        <p:tav tm="100000">
                                          <p:val>
                                            <p:strVal val="#ppt_h"/>
                                          </p:val>
                                        </p:tav>
                                      </p:tavLst>
                                    </p:anim>
                                    <p:animEffect transition="in" filter="fade">
                                      <p:cBhvr>
                                        <p:cTn id="103" dur="1000"/>
                                        <p:tgtEl>
                                          <p:spTgt spid="25603">
                                            <p:txEl>
                                              <p:pRg st="11" end="11"/>
                                            </p:txEl>
                                          </p:spTgt>
                                        </p:tgtEl>
                                      </p:cBhvr>
                                    </p:animEffect>
                                  </p:childTnLst>
                                </p:cTn>
                              </p:par>
                            </p:childTnLst>
                          </p:cTn>
                        </p:par>
                      </p:childTnLst>
                    </p:cTn>
                  </p:par>
                  <p:par>
                    <p:cTn id="104" fill="hold">
                      <p:stCondLst>
                        <p:cond delay="indefinite"/>
                      </p:stCondLst>
                      <p:childTnLst>
                        <p:par>
                          <p:cTn id="105" fill="hold">
                            <p:stCondLst>
                              <p:cond delay="0"/>
                            </p:stCondLst>
                            <p:childTnLst>
                              <p:par>
                                <p:cTn id="106" presetID="55" presetClass="entr" presetSubtype="0" fill="hold" grpId="0" nodeType="clickEffect">
                                  <p:stCondLst>
                                    <p:cond delay="0"/>
                                  </p:stCondLst>
                                  <p:childTnLst>
                                    <p:set>
                                      <p:cBhvr>
                                        <p:cTn id="107" dur="1" fill="hold">
                                          <p:stCondLst>
                                            <p:cond delay="0"/>
                                          </p:stCondLst>
                                        </p:cTn>
                                        <p:tgtEl>
                                          <p:spTgt spid="25603">
                                            <p:txEl>
                                              <p:pRg st="12" end="12"/>
                                            </p:txEl>
                                          </p:spTgt>
                                        </p:tgtEl>
                                        <p:attrNameLst>
                                          <p:attrName>style.visibility</p:attrName>
                                        </p:attrNameLst>
                                      </p:cBhvr>
                                      <p:to>
                                        <p:strVal val="visible"/>
                                      </p:to>
                                    </p:set>
                                    <p:anim calcmode="lin" valueType="num">
                                      <p:cBhvr>
                                        <p:cTn id="108" dur="1000" fill="hold"/>
                                        <p:tgtEl>
                                          <p:spTgt spid="25603">
                                            <p:txEl>
                                              <p:pRg st="12" end="12"/>
                                            </p:txEl>
                                          </p:spTgt>
                                        </p:tgtEl>
                                        <p:attrNameLst>
                                          <p:attrName>ppt_w</p:attrName>
                                        </p:attrNameLst>
                                      </p:cBhvr>
                                      <p:tavLst>
                                        <p:tav tm="0">
                                          <p:val>
                                            <p:strVal val="#ppt_w*0.70"/>
                                          </p:val>
                                        </p:tav>
                                        <p:tav tm="100000">
                                          <p:val>
                                            <p:strVal val="#ppt_w"/>
                                          </p:val>
                                        </p:tav>
                                      </p:tavLst>
                                    </p:anim>
                                    <p:anim calcmode="lin" valueType="num">
                                      <p:cBhvr>
                                        <p:cTn id="109" dur="1000" fill="hold"/>
                                        <p:tgtEl>
                                          <p:spTgt spid="25603">
                                            <p:txEl>
                                              <p:pRg st="12" end="12"/>
                                            </p:txEl>
                                          </p:spTgt>
                                        </p:tgtEl>
                                        <p:attrNameLst>
                                          <p:attrName>ppt_h</p:attrName>
                                        </p:attrNameLst>
                                      </p:cBhvr>
                                      <p:tavLst>
                                        <p:tav tm="0">
                                          <p:val>
                                            <p:strVal val="#ppt_h"/>
                                          </p:val>
                                        </p:tav>
                                        <p:tav tm="100000">
                                          <p:val>
                                            <p:strVal val="#ppt_h"/>
                                          </p:val>
                                        </p:tav>
                                      </p:tavLst>
                                    </p:anim>
                                    <p:animEffect transition="in" filter="fade">
                                      <p:cBhvr>
                                        <p:cTn id="110" dur="1000"/>
                                        <p:tgtEl>
                                          <p:spTgt spid="2560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11"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2560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a:blipFill>
            <a:blip r:embed="rId4"/>
            <a:tile tx="0" ty="0" sx="100000" sy="100000" flip="none" algn="tl"/>
          </a:blipFill>
        </p:spPr>
        <p:txBody>
          <a:bodyPr/>
          <a:lstStyle/>
          <a:p>
            <a:pPr>
              <a:defRPr/>
            </a:pPr>
            <a:r>
              <a:rPr lang="en-US" dirty="0" smtClean="0"/>
              <a:t>BIBLIOGRAPHY OF DSC</a:t>
            </a:r>
            <a:endParaRPr lang="en-US" dirty="0"/>
          </a:p>
        </p:txBody>
      </p:sp>
      <p:sp>
        <p:nvSpPr>
          <p:cNvPr id="3" name="Content Placeholder 2"/>
          <p:cNvSpPr>
            <a:spLocks noGrp="1"/>
          </p:cNvSpPr>
          <p:nvPr>
            <p:ph idx="1"/>
          </p:nvPr>
        </p:nvSpPr>
        <p:spPr>
          <a:xfrm>
            <a:off x="381000" y="1600200"/>
            <a:ext cx="8229600" cy="4708525"/>
          </a:xfrm>
          <a:blipFill dpi="0" rotWithShape="1">
            <a:blip r:embed="rId5"/>
            <a:srcRect/>
            <a:tile tx="0" ty="0" sx="100000" sy="100000" flip="none" algn="tl"/>
          </a:blipFill>
        </p:spPr>
        <p:txBody>
          <a:bodyPr/>
          <a:lstStyle/>
          <a:p>
            <a:r>
              <a:rPr lang="en-US" sz="2400" dirty="0" smtClean="0">
                <a:solidFill>
                  <a:srgbClr val="002060"/>
                </a:solidFill>
              </a:rPr>
              <a:t>FIST INVENTED BY : Whitfield </a:t>
            </a:r>
            <a:r>
              <a:rPr lang="en-US" sz="2400" dirty="0" err="1" smtClean="0">
                <a:solidFill>
                  <a:srgbClr val="002060"/>
                </a:solidFill>
              </a:rPr>
              <a:t>Diffie</a:t>
            </a:r>
            <a:r>
              <a:rPr lang="en-US" sz="2400" dirty="0" smtClean="0">
                <a:solidFill>
                  <a:srgbClr val="002060"/>
                </a:solidFill>
              </a:rPr>
              <a:t> and Martin        </a:t>
            </a:r>
          </a:p>
          <a:p>
            <a:pPr>
              <a:buFont typeface="Wingdings 2" pitchFamily="18" charset="2"/>
              <a:buNone/>
            </a:pPr>
            <a:r>
              <a:rPr lang="en-US" sz="2400" dirty="0" smtClean="0">
                <a:solidFill>
                  <a:srgbClr val="002060"/>
                </a:solidFill>
              </a:rPr>
              <a:t>                                             Hellman</a:t>
            </a:r>
          </a:p>
          <a:p>
            <a:r>
              <a:rPr lang="en-US" sz="2400" dirty="0" smtClean="0">
                <a:solidFill>
                  <a:srgbClr val="002060"/>
                </a:solidFill>
              </a:rPr>
              <a:t>IN THE YEAR            : 1976</a:t>
            </a:r>
          </a:p>
          <a:p>
            <a:r>
              <a:rPr lang="en-US" sz="2400" dirty="0" smtClean="0">
                <a:solidFill>
                  <a:srgbClr val="002060"/>
                </a:solidFill>
              </a:rPr>
              <a:t>GOVERNED BY         : Controller of Certifying </a:t>
            </a:r>
          </a:p>
          <a:p>
            <a:pPr>
              <a:buFont typeface="Wingdings 2" pitchFamily="18" charset="2"/>
              <a:buNone/>
            </a:pPr>
            <a:r>
              <a:rPr lang="en-US" sz="2400" dirty="0" smtClean="0">
                <a:solidFill>
                  <a:srgbClr val="002060"/>
                </a:solidFill>
              </a:rPr>
              <a:t>                                              Authorities</a:t>
            </a:r>
          </a:p>
          <a:p>
            <a:r>
              <a:rPr lang="en-US" sz="2400" dirty="0" smtClean="0">
                <a:solidFill>
                  <a:srgbClr val="002060"/>
                </a:solidFill>
              </a:rPr>
              <a:t>ISSUED BY                  : MTNL, TCS, NIC, IDBRT, </a:t>
            </a:r>
          </a:p>
          <a:p>
            <a:pPr>
              <a:buFont typeface="Wingdings 2" pitchFamily="18" charset="2"/>
              <a:buNone/>
            </a:pPr>
            <a:r>
              <a:rPr lang="en-US" sz="2400" dirty="0" smtClean="0">
                <a:solidFill>
                  <a:srgbClr val="002060"/>
                </a:solidFill>
              </a:rPr>
              <a:t>                                              E-MUDHRA  etc.</a:t>
            </a:r>
          </a:p>
          <a:p>
            <a:endParaRPr lang="en-US" sz="2400" dirty="0" smtClean="0"/>
          </a:p>
          <a:p>
            <a:endParaRPr lang="en-US" dirty="0" smtClean="0"/>
          </a:p>
        </p:txBody>
      </p:sp>
      <p:sp>
        <p:nvSpPr>
          <p:cNvPr id="23556" name="TextBox 3"/>
          <p:cNvSpPr txBox="1">
            <a:spLocks noChangeArrowheads="1"/>
          </p:cNvSpPr>
          <p:nvPr/>
        </p:nvSpPr>
        <p:spPr bwMode="auto">
          <a:xfrm>
            <a:off x="0" y="0"/>
            <a:ext cx="1600200" cy="369888"/>
          </a:xfrm>
          <a:prstGeom prst="rect">
            <a:avLst/>
          </a:prstGeom>
          <a:noFill/>
          <a:ln w="9525">
            <a:noFill/>
            <a:miter lim="800000"/>
            <a:headEnd/>
            <a:tailEnd/>
          </a:ln>
        </p:spPr>
        <p:txBody>
          <a:bodyPr>
            <a:spAutoFit/>
          </a:bodyPr>
          <a:lstStyle/>
          <a:p>
            <a:r>
              <a:rPr lang="en-US"/>
              <a:t>PART III</a:t>
            </a:r>
          </a:p>
        </p:txBody>
      </p:sp>
      <p:pic>
        <p:nvPicPr>
          <p:cNvPr id="5" name="~PP2283.WAV">
            <a:hlinkClick r:id="" action="ppaction://media"/>
          </p:cNvPr>
          <p:cNvPicPr>
            <a:picLocks noRot="1" noChangeAspect="1"/>
          </p:cNvPicPr>
          <p:nvPr>
            <a:wavAudioFile r:embed="rId2" name="~PP2283.WAV"/>
          </p:nvPr>
        </p:nvPicPr>
        <p:blipFill>
          <a:blip r:embed="rId6"/>
          <a:stretch>
            <a:fillRect/>
          </a:stretch>
        </p:blipFill>
        <p:spPr>
          <a:xfrm>
            <a:off x="8696325" y="6410325"/>
            <a:ext cx="304800" cy="304800"/>
          </a:xfrm>
          <a:prstGeom prst="rect">
            <a:avLst/>
          </a:prstGeom>
        </p:spPr>
      </p:pic>
    </p:spTree>
    <p:custDataLst>
      <p:tags r:id="rId1"/>
    </p:custDataLst>
  </p:cSld>
  <p:clrMapOvr>
    <a:masterClrMapping/>
  </p:clrMapOvr>
  <p:transition advTm="19645">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grpId="0" nodeType="click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mph" presetSubtype="2" fill="hold" nodeType="clickEffect">
                                  <p:stCondLst>
                                    <p:cond delay="0"/>
                                  </p:stCondLst>
                                  <p:childTnLst>
                                    <p:animClr clrSpc="rgb" dir="cw">
                                      <p:cBhvr>
                                        <p:cTn id="19" dur="2000" fill="hold"/>
                                        <p:tgtEl>
                                          <p:spTgt spid="3"/>
                                        </p:tgtEl>
                                        <p:attrNameLst>
                                          <p:attrName>fillcolor</p:attrName>
                                        </p:attrNameLst>
                                      </p:cBhvr>
                                      <p:to>
                                        <a:schemeClr val="accent2"/>
                                      </p:to>
                                    </p:animClr>
                                    <p:set>
                                      <p:cBhvr>
                                        <p:cTn id="20" dur="2000" fill="hold"/>
                                        <p:tgtEl>
                                          <p:spTgt spid="3"/>
                                        </p:tgtEl>
                                        <p:attrNameLst>
                                          <p:attrName>fill.type</p:attrName>
                                        </p:attrNameLst>
                                      </p:cBhvr>
                                      <p:to>
                                        <p:strVal val="solid"/>
                                      </p:to>
                                    </p:set>
                                    <p:set>
                                      <p:cBhvr>
                                        <p:cTn id="21" dur="2000" fill="hold"/>
                                        <p:tgtEl>
                                          <p:spTgt spid="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2" fill="hold" display="0">
                  <p:stCondLst>
                    <p:cond delay="indefinite"/>
                  </p:stCondLst>
                  <p:endCondLst>
                    <p:cond evt="onPrev" delay="0">
                      <p:tgtEl>
                        <p:sldTgt/>
                      </p:tgtEl>
                    </p:cond>
                    <p:cond evt="onStopAudio" delay="0">
                      <p:tgtEl>
                        <p:sldTgt/>
                      </p:tgtEl>
                    </p:cond>
                  </p:endCondLst>
                </p:cTn>
                <p:tgtEl>
                  <p:spTgt spid="5"/>
                </p:tgtEl>
              </p:cMediaNode>
            </p:audio>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OOGLE.bmp"/>
          <p:cNvPicPr>
            <a:picLocks noChangeAspect="1"/>
          </p:cNvPicPr>
          <p:nvPr/>
        </p:nvPicPr>
        <p:blipFill>
          <a:blip r:embed="rId4"/>
          <a:srcRect/>
          <a:stretch>
            <a:fillRect/>
          </a:stretch>
        </p:blipFill>
        <p:spPr bwMode="auto">
          <a:xfrm>
            <a:off x="1143000" y="1066800"/>
            <a:ext cx="7315200" cy="5486400"/>
          </a:xfrm>
          <a:prstGeom prst="rect">
            <a:avLst/>
          </a:prstGeom>
          <a:noFill/>
          <a:ln w="9525">
            <a:noFill/>
            <a:miter lim="800000"/>
            <a:headEnd/>
            <a:tailEnd/>
          </a:ln>
        </p:spPr>
      </p:pic>
      <p:sp>
        <p:nvSpPr>
          <p:cNvPr id="7" name="TextBox 6"/>
          <p:cNvSpPr txBox="1"/>
          <p:nvPr/>
        </p:nvSpPr>
        <p:spPr>
          <a:xfrm flipH="1">
            <a:off x="1752600" y="228600"/>
            <a:ext cx="6096000" cy="584775"/>
          </a:xfrm>
          <a:prstGeom prst="rect">
            <a:avLst/>
          </a:prstGeom>
          <a:solidFill>
            <a:srgbClr val="66FFFF"/>
          </a:solidFill>
        </p:spPr>
        <p:txBody>
          <a:bodyPr>
            <a:spAutoFit/>
          </a:bodyPr>
          <a:lstStyle/>
          <a:p>
            <a:pPr algn="ctr">
              <a:defRPr/>
            </a:pPr>
            <a:r>
              <a:rPr lang="en-US" sz="3200" b="1" dirty="0">
                <a:ln w="18000">
                  <a:solidFill>
                    <a:srgbClr val="CC3399"/>
                  </a:solidFill>
                  <a:prstDash val="solid"/>
                  <a:miter lim="800000"/>
                </a:ln>
                <a:noFill/>
                <a:effectLst>
                  <a:outerShdw blurRad="25500" dist="23000" dir="7020000" algn="tl">
                    <a:srgbClr val="000000">
                      <a:alpha val="50000"/>
                    </a:srgbClr>
                  </a:outerShdw>
                </a:effectLst>
              </a:rPr>
              <a:t>SOURCE OF INFORMATION</a:t>
            </a:r>
          </a:p>
        </p:txBody>
      </p:sp>
      <p:pic>
        <p:nvPicPr>
          <p:cNvPr id="5" name="~PP2762.WAV">
            <a:hlinkClick r:id="" action="ppaction://media"/>
          </p:cNvPr>
          <p:cNvPicPr>
            <a:picLocks noRot="1" noChangeAspect="1"/>
          </p:cNvPicPr>
          <p:nvPr>
            <a:wavAudioFile r:embed="rId2" name="~PP2762.WAV"/>
          </p:nvPr>
        </p:nvPicPr>
        <p:blipFill>
          <a:blip r:embed="rId5"/>
          <a:stretch>
            <a:fillRect/>
          </a:stretch>
        </p:blipFill>
        <p:spPr>
          <a:xfrm>
            <a:off x="8696325" y="6410325"/>
            <a:ext cx="304800" cy="304800"/>
          </a:xfrm>
          <a:prstGeom prst="rect">
            <a:avLst/>
          </a:prstGeom>
        </p:spPr>
      </p:pic>
    </p:spTree>
    <p:custDataLst>
      <p:tags r:id="rId1"/>
    </p:custDataLst>
  </p:cSld>
  <p:clrMapOvr>
    <a:masterClrMapping/>
  </p:clrMapOvr>
  <p:transition advTm="8569">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7"/>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1" presetClass="exit" presetSubtype="0" fill="hold" nodeType="clickEffect">
                                  <p:stCondLst>
                                    <p:cond delay="0"/>
                                  </p:stCondLst>
                                  <p:childTnLst>
                                    <p:animEffect transition="out" filter="fade">
                                      <p:cBhvr>
                                        <p:cTn id="14" dur="770" accel="100000">
                                          <p:stCondLst>
                                            <p:cond delay="1230"/>
                                          </p:stCondLst>
                                        </p:cTn>
                                        <p:tgtEl>
                                          <p:spTgt spid="4"/>
                                        </p:tgtEl>
                                      </p:cBhvr>
                                    </p:animEffect>
                                    <p:animScale>
                                      <p:cBhvr>
                                        <p:cTn id="15" dur="770" accel="100000">
                                          <p:stCondLst>
                                            <p:cond delay="1230"/>
                                          </p:stCondLst>
                                        </p:cTn>
                                        <p:tgtEl>
                                          <p:spTgt spid="4"/>
                                        </p:tgtEl>
                                      </p:cBhvr>
                                      <p:from x="200000" y="450000"/>
                                      <p:to x="10000" y="10000"/>
                                    </p:animScale>
                                    <p:animScale>
                                      <p:cBhvr>
                                        <p:cTn id="16" dur="1230" decel="100000"/>
                                        <p:tgtEl>
                                          <p:spTgt spid="4"/>
                                        </p:tgtEl>
                                      </p:cBhvr>
                                      <p:from x="100000" y="100000"/>
                                      <p:to x="200000" y="450000"/>
                                    </p:animScale>
                                    <p:anim from="(ppt_x)" to="(0.5)" calcmode="lin" valueType="num">
                                      <p:cBhvr>
                                        <p:cTn id="17" dur="1230" decel="100000"/>
                                        <p:tgtEl>
                                          <p:spTgt spid="4"/>
                                        </p:tgtEl>
                                        <p:attrNameLst>
                                          <p:attrName>ppt_x</p:attrName>
                                        </p:attrNameLst>
                                      </p:cBhvr>
                                    </p:anim>
                                    <p:anim from="(0.5)" to="(0.5)" calcmode="lin" valueType="num">
                                      <p:cBhvr>
                                        <p:cTn id="18" dur="770">
                                          <p:stCondLst>
                                            <p:cond delay="1230"/>
                                          </p:stCondLst>
                                        </p:cTn>
                                        <p:tgtEl>
                                          <p:spTgt spid="4"/>
                                        </p:tgtEl>
                                        <p:attrNameLst>
                                          <p:attrName>ppt_x</p:attrName>
                                        </p:attrNameLst>
                                      </p:cBhvr>
                                    </p:anim>
                                    <p:anim from="(ppt_y)" to="(ppt_y+0.4)" calcmode="lin" valueType="num">
                                      <p:cBhvr>
                                        <p:cTn id="19" dur="1230" decel="100000"/>
                                        <p:tgtEl>
                                          <p:spTgt spid="4"/>
                                        </p:tgtEl>
                                        <p:attrNameLst>
                                          <p:attrName>ppt_y</p:attrName>
                                        </p:attrNameLst>
                                      </p:cBhvr>
                                    </p:anim>
                                    <p:anim from="(ppt_y)" to="(ppt_y)" calcmode="lin" valueType="num">
                                      <p:cBhvr>
                                        <p:cTn id="20" dur="770">
                                          <p:stCondLst>
                                            <p:cond delay="1230"/>
                                          </p:stCondLst>
                                        </p:cTn>
                                        <p:tgtEl>
                                          <p:spTgt spid="4"/>
                                        </p:tgtEl>
                                        <p:attrNameLst>
                                          <p:attrName>ppt_y</p:attrName>
                                        </p:attrNameLst>
                                      </p:cBhvr>
                                    </p:anim>
                                    <p:set>
                                      <p:cBhvr>
                                        <p:cTn id="21"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2"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13"/>
          <p:cNvSpPr>
            <a:spLocks noGrp="1" noChangeArrowheads="1"/>
          </p:cNvSpPr>
          <p:nvPr>
            <p:ph type="title"/>
          </p:nvPr>
        </p:nvSpPr>
        <p:spPr/>
        <p:txBody>
          <a:bodyPr/>
          <a:lstStyle/>
          <a:p>
            <a:pPr eaLnBrk="1" fontAlgn="auto" hangingPunct="1">
              <a:spcAft>
                <a:spcPts val="0"/>
              </a:spcAft>
              <a:defRPr/>
            </a:pPr>
            <a:endParaRPr lang="en-US" smtClean="0"/>
          </a:p>
        </p:txBody>
      </p:sp>
      <p:sp>
        <p:nvSpPr>
          <p:cNvPr id="25603" name="Rectangle 5"/>
          <p:cNvSpPr>
            <a:spLocks noGrp="1" noChangeArrowheads="1"/>
          </p:cNvSpPr>
          <p:nvPr>
            <p:ph sz="half" idx="1"/>
          </p:nvPr>
        </p:nvSpPr>
        <p:spPr/>
        <p:txBody>
          <a:bodyPr/>
          <a:lstStyle/>
          <a:p>
            <a:pPr eaLnBrk="1" hangingPunct="1"/>
            <a:endParaRPr lang="en-US" smtClean="0"/>
          </a:p>
          <a:p>
            <a:pPr eaLnBrk="1" hangingPunct="1"/>
            <a:endParaRPr lang="en-US" smtClean="0"/>
          </a:p>
          <a:p>
            <a:pPr eaLnBrk="1" hangingPunct="1"/>
            <a:endParaRPr lang="en-US" smtClean="0"/>
          </a:p>
          <a:p>
            <a:pPr eaLnBrk="1" hangingPunct="1"/>
            <a:endParaRPr lang="en-US" smtClean="0"/>
          </a:p>
        </p:txBody>
      </p:sp>
      <p:pic>
        <p:nvPicPr>
          <p:cNvPr id="24580" name="Picture 12" descr="thank-you"/>
          <p:cNvPicPr>
            <a:picLocks noGrp="1" noChangeAspect="1" noChangeArrowheads="1"/>
          </p:cNvPicPr>
          <p:nvPr>
            <p:ph sz="half" idx="2"/>
          </p:nvPr>
        </p:nvPicPr>
        <p:blipFill>
          <a:blip r:embed="rId4"/>
          <a:srcRect/>
          <a:stretch>
            <a:fillRect/>
          </a:stretch>
        </p:blipFill>
        <p:spPr>
          <a:xfrm>
            <a:off x="0" y="0"/>
            <a:ext cx="9144000" cy="6858000"/>
          </a:xfrm>
        </p:spPr>
      </p:pic>
      <p:pic>
        <p:nvPicPr>
          <p:cNvPr id="5" name="~PP602.WAV">
            <a:hlinkClick r:id="" action="ppaction://media"/>
          </p:cNvPr>
          <p:cNvPicPr>
            <a:picLocks noRot="1" noChangeAspect="1"/>
          </p:cNvPicPr>
          <p:nvPr>
            <a:wavAudioFile r:embed="rId2" name="~PP602.WAV"/>
          </p:nvPr>
        </p:nvPicPr>
        <p:blipFill>
          <a:blip r:embed="rId5"/>
          <a:stretch>
            <a:fillRect/>
          </a:stretch>
        </p:blipFill>
        <p:spPr>
          <a:xfrm>
            <a:off x="8696325" y="6410325"/>
            <a:ext cx="304800" cy="304800"/>
          </a:xfrm>
          <a:prstGeom prst="rect">
            <a:avLst/>
          </a:prstGeom>
        </p:spPr>
      </p:pic>
    </p:spTree>
    <p:custDataLst>
      <p:tags r:id="rId1"/>
    </p:custDataLst>
  </p:cSld>
  <p:clrMapOvr>
    <a:masterClrMapping/>
  </p:clrMapOvr>
  <p:transition advTm="5991">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0"/>
                                  </p:stCondLst>
                                  <p:childTnLst>
                                    <p:animEffect transition="out" filter="fade">
                                      <p:cBhvr>
                                        <p:cTn id="10" dur="2000"/>
                                        <p:tgtEl>
                                          <p:spTgt spid="24580"/>
                                        </p:tgtEl>
                                      </p:cBhvr>
                                    </p:animEffect>
                                    <p:set>
                                      <p:cBhvr>
                                        <p:cTn id="11" dur="1" fill="hold">
                                          <p:stCondLst>
                                            <p:cond delay="1999"/>
                                          </p:stCondLst>
                                        </p:cTn>
                                        <p:tgtEl>
                                          <p:spTgt spid="2458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2"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6|1.6|3.2|2.3|0.7|0.7|0.7|0.6|0.7|2.3"/>
</p:tagLst>
</file>

<file path=ppt/tags/tag2.xml><?xml version="1.0" encoding="utf-8"?>
<p:tagLst xmlns:a="http://schemas.openxmlformats.org/drawingml/2006/main" xmlns:r="http://schemas.openxmlformats.org/officeDocument/2006/relationships" xmlns:p="http://schemas.openxmlformats.org/presentationml/2006/main">
  <p:tag name="TIMING" val="|0.3"/>
</p:tagLst>
</file>

<file path=ppt/tags/tag3.xml><?xml version="1.0" encoding="utf-8"?>
<p:tagLst xmlns:a="http://schemas.openxmlformats.org/drawingml/2006/main" xmlns:r="http://schemas.openxmlformats.org/officeDocument/2006/relationships" xmlns:p="http://schemas.openxmlformats.org/presentationml/2006/main">
  <p:tag name="TIMING" val="|1.2|2.4|0.9|6.1"/>
</p:tagLst>
</file>

<file path=ppt/tags/tag4.xml><?xml version="1.0" encoding="utf-8"?>
<p:tagLst xmlns:a="http://schemas.openxmlformats.org/drawingml/2006/main" xmlns:r="http://schemas.openxmlformats.org/officeDocument/2006/relationships" xmlns:p="http://schemas.openxmlformats.org/presentationml/2006/main">
  <p:tag name="TIMING" val="|2.9|1.7|3.3|2"/>
</p:tagLst>
</file>

<file path=ppt/tags/tag5.xml><?xml version="1.0" encoding="utf-8"?>
<p:tagLst xmlns:a="http://schemas.openxmlformats.org/drawingml/2006/main" xmlns:r="http://schemas.openxmlformats.org/officeDocument/2006/relationships" xmlns:p="http://schemas.openxmlformats.org/presentationml/2006/main">
  <p:tag name="TIMING" val="|0.5|1.2"/>
</p:tagLst>
</file>

<file path=ppt/tags/tag6.xml><?xml version="1.0" encoding="utf-8"?>
<p:tagLst xmlns:a="http://schemas.openxmlformats.org/drawingml/2006/main" xmlns:r="http://schemas.openxmlformats.org/officeDocument/2006/relationships" xmlns:p="http://schemas.openxmlformats.org/presentationml/2006/main">
  <p:tag name="TIMING" val="|1.6|3|1.5|2.2"/>
</p:tagLst>
</file>

<file path=ppt/tags/tag7.xml><?xml version="1.0" encoding="utf-8"?>
<p:tagLst xmlns:a="http://schemas.openxmlformats.org/drawingml/2006/main" xmlns:r="http://schemas.openxmlformats.org/officeDocument/2006/relationships" xmlns:p="http://schemas.openxmlformats.org/presentationml/2006/main">
  <p:tag name="TIMING" val="|0.4|1.8"/>
</p:tagLst>
</file>

<file path=ppt/tags/tag8.xml><?xml version="1.0" encoding="utf-8"?>
<p:tagLst xmlns:a="http://schemas.openxmlformats.org/drawingml/2006/main" xmlns:r="http://schemas.openxmlformats.org/officeDocument/2006/relationships" xmlns:p="http://schemas.openxmlformats.org/presentationml/2006/main">
  <p:tag name="TIMING" val="|2|3.1|2.9|4.3|4.3"/>
</p:tagLst>
</file>

<file path=ppt/tags/tag9.xml><?xml version="1.0" encoding="utf-8"?>
<p:tagLst xmlns:a="http://schemas.openxmlformats.org/drawingml/2006/main" xmlns:r="http://schemas.openxmlformats.org/officeDocument/2006/relationships" xmlns:p="http://schemas.openxmlformats.org/presentationml/2006/main">
  <p:tag name="TIMING" val="|1.6|5.6"/>
</p:tagLst>
</file>

<file path=ppt/tags/tag10.xml><?xml version="1.0" encoding="utf-8"?>
<p:tagLst xmlns:a="http://schemas.openxmlformats.org/drawingml/2006/main" xmlns:r="http://schemas.openxmlformats.org/officeDocument/2006/relationships" xmlns:p="http://schemas.openxmlformats.org/presentationml/2006/main">
  <p:tag name="TIMING" val="|0.9|3.4|6.3|8.7|2.8"/>
</p:tagLst>
</file>

<file path=ppt/tags/tag11.xml><?xml version="1.0" encoding="utf-8"?>
<p:tagLst xmlns:a="http://schemas.openxmlformats.org/drawingml/2006/main" xmlns:r="http://schemas.openxmlformats.org/officeDocument/2006/relationships" xmlns:p="http://schemas.openxmlformats.org/presentationml/2006/main">
  <p:tag name="TIMING" val="|0.9|3.4"/>
</p:tagLst>
</file>

<file path=ppt/tags/tag12.xml><?xml version="1.0" encoding="utf-8"?>
<p:tagLst xmlns:a="http://schemas.openxmlformats.org/drawingml/2006/main" xmlns:r="http://schemas.openxmlformats.org/officeDocument/2006/relationships" xmlns:p="http://schemas.openxmlformats.org/presentationml/2006/main">
  <p:tag name="TIMING" val="|0.4|2.8"/>
</p:tagLst>
</file>

<file path=ppt/tags/tag13.xml><?xml version="1.0" encoding="utf-8"?>
<p:tagLst xmlns:a="http://schemas.openxmlformats.org/drawingml/2006/main" xmlns:r="http://schemas.openxmlformats.org/officeDocument/2006/relationships" xmlns:p="http://schemas.openxmlformats.org/presentationml/2006/main">
  <p:tag name="TIMING" val="|0.3|3.8"/>
</p:tagLst>
</file>

<file path=ppt/tags/tag14.xml><?xml version="1.0" encoding="utf-8"?>
<p:tagLst xmlns:a="http://schemas.openxmlformats.org/drawingml/2006/main" xmlns:r="http://schemas.openxmlformats.org/officeDocument/2006/relationships" xmlns:p="http://schemas.openxmlformats.org/presentationml/2006/main">
  <p:tag name="TIMING" val="|0.4|4"/>
</p:tagLst>
</file>

<file path=ppt/tags/tag15.xml><?xml version="1.0" encoding="utf-8"?>
<p:tagLst xmlns:a="http://schemas.openxmlformats.org/drawingml/2006/main" xmlns:r="http://schemas.openxmlformats.org/officeDocument/2006/relationships" xmlns:p="http://schemas.openxmlformats.org/presentationml/2006/main">
  <p:tag name="TIMING" val="|0.6"/>
</p:tagLst>
</file>

<file path=ppt/tags/tag16.xml><?xml version="1.0" encoding="utf-8"?>
<p:tagLst xmlns:a="http://schemas.openxmlformats.org/drawingml/2006/main" xmlns:r="http://schemas.openxmlformats.org/officeDocument/2006/relationships" xmlns:p="http://schemas.openxmlformats.org/presentationml/2006/main">
  <p:tag name="TIMING" val="|1|5.2|30.4"/>
</p:tagLst>
</file>

<file path=ppt/tags/tag17.xml><?xml version="1.0" encoding="utf-8"?>
<p:tagLst xmlns:a="http://schemas.openxmlformats.org/drawingml/2006/main" xmlns:r="http://schemas.openxmlformats.org/officeDocument/2006/relationships" xmlns:p="http://schemas.openxmlformats.org/presentationml/2006/main">
  <p:tag name="TIMING" val="|2.1|7.6|2.3|1.8|1.5|0.9|1"/>
</p:tagLst>
</file>

<file path=ppt/tags/tag18.xml><?xml version="1.0" encoding="utf-8"?>
<p:tagLst xmlns:a="http://schemas.openxmlformats.org/drawingml/2006/main" xmlns:r="http://schemas.openxmlformats.org/officeDocument/2006/relationships" xmlns:p="http://schemas.openxmlformats.org/presentationml/2006/main">
  <p:tag name="TIMING" val="|0.6|2.1|10.9|3.8"/>
</p:tagLst>
</file>

<file path=ppt/tags/tag19.xml><?xml version="1.0" encoding="utf-8"?>
<p:tagLst xmlns:a="http://schemas.openxmlformats.org/drawingml/2006/main" xmlns:r="http://schemas.openxmlformats.org/officeDocument/2006/relationships" xmlns:p="http://schemas.openxmlformats.org/presentationml/2006/main">
  <p:tag name="TIMING" val="|1.3|1.4|2.4|4.3|3.2|3|1.9|1.4|2.1|2.2|2|2.4"/>
</p:tagLst>
</file>

<file path=ppt/tags/tag20.xml><?xml version="1.0" encoding="utf-8"?>
<p:tagLst xmlns:a="http://schemas.openxmlformats.org/drawingml/2006/main" xmlns:r="http://schemas.openxmlformats.org/officeDocument/2006/relationships" xmlns:p="http://schemas.openxmlformats.org/presentationml/2006/main">
  <p:tag name="TIMING" val="|1.8|19.8|7.7|1.1|1.6|1.5|1.7|1.7|2.6|2|1.7|1.5|1.9|1.9"/>
</p:tagLst>
</file>

<file path=ppt/tags/tag21.xml><?xml version="1.0" encoding="utf-8"?>
<p:tagLst xmlns:a="http://schemas.openxmlformats.org/drawingml/2006/main" xmlns:r="http://schemas.openxmlformats.org/officeDocument/2006/relationships" xmlns:p="http://schemas.openxmlformats.org/presentationml/2006/main">
  <p:tag name="TIMING" val="|0.5|7.2|2.9|2.4|2.1|0.2|0|0|0|0|0|0|5.7|2.8|4.4"/>
</p:tagLst>
</file>

<file path=ppt/tags/tag22.xml><?xml version="1.0" encoding="utf-8"?>
<p:tagLst xmlns:a="http://schemas.openxmlformats.org/drawingml/2006/main" xmlns:r="http://schemas.openxmlformats.org/officeDocument/2006/relationships" xmlns:p="http://schemas.openxmlformats.org/presentationml/2006/main">
  <p:tag name="TIMING" val="|5.9|5"/>
</p:tagLst>
</file>

<file path=ppt/tags/tag23.xml><?xml version="1.0" encoding="utf-8"?>
<p:tagLst xmlns:a="http://schemas.openxmlformats.org/drawingml/2006/main" xmlns:r="http://schemas.openxmlformats.org/officeDocument/2006/relationships" xmlns:p="http://schemas.openxmlformats.org/presentationml/2006/main">
  <p:tag name="TIMING" val="|1.8|3.2"/>
</p:tagLst>
</file>

<file path=ppt/tags/tag24.xml><?xml version="1.0" encoding="utf-8"?>
<p:tagLst xmlns:a="http://schemas.openxmlformats.org/drawingml/2006/main" xmlns:r="http://schemas.openxmlformats.org/officeDocument/2006/relationships" xmlns:p="http://schemas.openxmlformats.org/presentationml/2006/main">
  <p:tag name="TIMING" val="|1.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731</TotalTime>
  <Words>939</Words>
  <Application>Microsoft Office PowerPoint</Application>
  <PresentationFormat>On-screen Show (4:3)</PresentationFormat>
  <Paragraphs>133</Paragraphs>
  <Slides>24</Slides>
  <Notes>0</Notes>
  <HiddenSlides>0</HiddenSlides>
  <MMClips>24</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Apex</vt:lpstr>
      <vt:lpstr>KUNA SAHU  (The group Leader)(Mob-8652869281)</vt:lpstr>
      <vt:lpstr>Slide 2</vt:lpstr>
      <vt:lpstr>Reason for selection of the Topic</vt:lpstr>
      <vt:lpstr>Slide 4</vt:lpstr>
      <vt:lpstr>Definition</vt:lpstr>
      <vt:lpstr>What is a Digital Signature Certificate  ( DSC) ?</vt:lpstr>
      <vt:lpstr>Physical Signature / Digital Signature</vt:lpstr>
      <vt:lpstr>Types Of Users</vt:lpstr>
      <vt:lpstr>Process to obtain DSC.</vt:lpstr>
      <vt:lpstr>Slide 10</vt:lpstr>
      <vt:lpstr>Slide 11</vt:lpstr>
      <vt:lpstr>Slide 12</vt:lpstr>
      <vt:lpstr>Slide 13</vt:lpstr>
      <vt:lpstr>Slide 14</vt:lpstr>
      <vt:lpstr>Slide 15</vt:lpstr>
      <vt:lpstr>Slide 16</vt:lpstr>
      <vt:lpstr>Slide 17</vt:lpstr>
      <vt:lpstr>Slide 18</vt:lpstr>
      <vt:lpstr>Class-1 Certificates </vt:lpstr>
      <vt:lpstr>Class-2 Certificates</vt:lpstr>
      <vt:lpstr>Class-3 Certificates</vt:lpstr>
      <vt:lpstr>BIBLIOGRAPHY OF DSC</vt:lpstr>
      <vt:lpstr>Slide 23</vt:lpstr>
      <vt:lpstr>Slide 24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laptop</dc:creator>
  <cp:lastModifiedBy>Kareem</cp:lastModifiedBy>
  <cp:revision>142</cp:revision>
  <dcterms:created xsi:type="dcterms:W3CDTF">2010-07-01T05:32:33Z</dcterms:created>
  <dcterms:modified xsi:type="dcterms:W3CDTF">2013-01-15T08:34:14Z</dcterms:modified>
</cp:coreProperties>
</file>