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57" r:id="rId3"/>
    <p:sldId id="260" r:id="rId4"/>
    <p:sldId id="261" r:id="rId5"/>
    <p:sldId id="258" r:id="rId6"/>
    <p:sldId id="259" r:id="rId7"/>
    <p:sldId id="262" r:id="rId8"/>
    <p:sldId id="266" r:id="rId9"/>
    <p:sldId id="263" r:id="rId10"/>
    <p:sldId id="264" r:id="rId11"/>
    <p:sldId id="265" r:id="rId12"/>
  </p:sldIdLst>
  <p:sldSz cx="9144000" cy="6858000" type="letter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3300"/>
    <a:srgbClr val="003366"/>
    <a:srgbClr val="FF5050"/>
    <a:srgbClr val="FF66FF"/>
    <a:srgbClr val="000099"/>
    <a:srgbClr val="008000"/>
    <a:srgbClr val="0099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46453B5-AC23-429A-ACFE-B0A7C85BC712}" type="slidenum">
              <a:rPr lang="es-ES_tradnl"/>
              <a:pPr/>
              <a:t>‹#›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BAF2A6-E9D3-4434-8AFE-81B4915A7216}" type="slidenum">
              <a:rPr lang="es-ES_tradnl"/>
              <a:pPr/>
              <a:t>1</a:t>
            </a:fld>
            <a:endParaRPr lang="es-ES_tradnl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8166-1969-4402-8748-87BBA3D59A1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06D74-F87E-4C19-95F2-A0CE5DC80E6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90C296-9E57-481E-A5E6-5FD9200C1FE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D1C07-0D07-4B85-AF3F-8C11FCC1DD9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83D00-650D-4EF5-B423-D90570AD669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D4460-546B-41FE-A702-5D5A690E25F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C60D0-0279-4014-8EB4-996B33EB075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4DC44-A78F-4FE6-946E-533D01A2CE0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B520F-EBC6-4792-A237-8DB6A889399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FDC9C-24F7-46B2-9285-8B493212B82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E4BCA-631C-4CCF-968F-2726CDCA353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advClick="0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22AE61-3CA3-4E11-B14E-1A399C0CCE1D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 cstate="print"/>
          <a:srcRect l="25635" t="16536" r="8659" b="17513"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8600" y="304800"/>
            <a:ext cx="287655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man"/>
                <a:cs typeface="Arial" pitchFamily="34" charset="0"/>
              </a:rPr>
              <a:t>Don't compare yourself with any one in this world.</a:t>
            </a:r>
            <a:b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man"/>
                <a:cs typeface="Arial" pitchFamily="34" charset="0"/>
              </a:rPr>
            </a:b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man"/>
              <a:cs typeface="Arial" pitchFamily="34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029200" y="4800600"/>
            <a:ext cx="39068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man"/>
                <a:cs typeface="Arial" pitchFamily="34" charset="0"/>
              </a:rPr>
              <a:t>If you compare, you are insulting yourself.</a:t>
            </a:r>
            <a:br>
              <a:rPr 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man"/>
                <a:cs typeface="Arial" pitchFamily="34" charset="0"/>
              </a:rPr>
            </a:br>
            <a:endParaRPr lang="es-ES" sz="36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man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  <p:sndAc>
      <p:stSnd loop="1">
        <p:snd r:embed="rId3" name="yanni - in the morning light 178 1.3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34909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No one will manufacture a lock without a key.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419600" y="4267200"/>
            <a:ext cx="43434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Similarly God won't give problems without solutions.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30956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  <a:t>Life laughs at you when you are unhappy...</a:t>
            </a:r>
            <a:endParaRPr lang="es-E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09600" y="4495800"/>
            <a:ext cx="40386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  <a:t>Life smiles at you when </a:t>
            </a:r>
          </a:p>
          <a:p>
            <a:pPr eaLnBrk="0" hangingPunct="0"/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  <a:t>you are happy...</a:t>
            </a:r>
            <a:b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</a:br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  <a:t>Life salutes you when </a:t>
            </a:r>
          </a:p>
          <a:p>
            <a:pPr eaLnBrk="0" hangingPunct="0"/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pitchFamily="34" charset="0"/>
              </a:rPr>
              <a:t>you make others happy...</a:t>
            </a:r>
            <a:endParaRPr lang="es-E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026"/>
          <p:cNvSpPr txBox="1">
            <a:spLocks noChangeArrowheads="1"/>
          </p:cNvSpPr>
          <p:nvPr/>
        </p:nvSpPr>
        <p:spPr bwMode="auto">
          <a:xfrm>
            <a:off x="3276600" y="304800"/>
            <a:ext cx="5314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n-US" sz="3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Every successful person has a painful story.</a:t>
            </a:r>
            <a:br>
              <a:rPr lang="en-US" sz="3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r>
              <a:rPr lang="en-US" sz="3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Every painful story has a successful ending.</a:t>
            </a:r>
            <a:br>
              <a:rPr lang="en-US" sz="3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endParaRPr lang="es-ES" sz="3000" b="1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7171" name="Text Box 1027"/>
          <p:cNvSpPr txBox="1">
            <a:spLocks noChangeArrowheads="1"/>
          </p:cNvSpPr>
          <p:nvPr/>
        </p:nvSpPr>
        <p:spPr bwMode="auto">
          <a:xfrm>
            <a:off x="533400" y="4953000"/>
            <a:ext cx="4648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3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Accept the pain and get ready for success.</a:t>
            </a:r>
            <a:br>
              <a:rPr lang="en-US" sz="3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endParaRPr lang="es-ES" sz="3400" b="1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" y="457200"/>
            <a:ext cx="73167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  <a:t>Easy is to judge the mistakes of others.</a:t>
            </a:r>
            <a:b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</a:b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  <a:t>Difficult is to recognize our own mistakes.</a:t>
            </a:r>
            <a:endParaRPr lang="es-ES" sz="2800" b="1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  <a:cs typeface="Times New Roman" pitchFamily="18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524000" y="5486400"/>
            <a:ext cx="74056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  <a:t>It is easier to protect your feet with slippers than to cover the earth with carpet.</a:t>
            </a:r>
            <a:r>
              <a:rPr lang="en-US" sz="280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 </a:t>
            </a:r>
            <a:endParaRPr lang="es-ES" sz="280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53943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Times New Roman" pitchFamily="18" charset="0"/>
              </a:rPr>
              <a:t>No one can go back and change a bad beginning;</a:t>
            </a:r>
            <a:endParaRPr lang="es-ES" sz="2600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aiandra GD" pitchFamily="34" charset="0"/>
              <a:cs typeface="Times New Roman" pitchFamily="18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581400" y="5715000"/>
            <a:ext cx="525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Times New Roman" pitchFamily="18" charset="0"/>
              </a:rPr>
              <a:t>But anyone can start now and create a successful ending.</a:t>
            </a:r>
            <a:endParaRPr lang="es-ES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62400" y="609600"/>
            <a:ext cx="46894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n-US" sz="36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  <a:t>If a problem can be solved, no need to worry about it.</a:t>
            </a:r>
            <a:endParaRPr lang="es-ES" sz="3600" b="1">
              <a:solidFill>
                <a:srgbClr val="0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  <a:cs typeface="Times New Roman" pitchFamily="18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0825" y="4581525"/>
            <a:ext cx="57689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36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Times New Roman" pitchFamily="18" charset="0"/>
              </a:rPr>
              <a:t>If a problem cannot be solved what is the use of worrying?</a:t>
            </a:r>
            <a:endParaRPr lang="es-ES" sz="3600" b="1">
              <a:solidFill>
                <a:srgbClr val="0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026"/>
          <p:cNvSpPr txBox="1">
            <a:spLocks noChangeArrowheads="1"/>
          </p:cNvSpPr>
          <p:nvPr/>
        </p:nvSpPr>
        <p:spPr bwMode="auto">
          <a:xfrm>
            <a:off x="5867400" y="609600"/>
            <a:ext cx="29527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8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aiandra GD" pitchFamily="34" charset="0"/>
                <a:cs typeface="Times New Roman" pitchFamily="18" charset="0"/>
              </a:rPr>
              <a:t>If you miss an opportunity don't fill the eyes with tears.</a:t>
            </a:r>
            <a:endParaRPr lang="es-ES" sz="2800" b="1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aiandra GD" pitchFamily="34" charset="0"/>
              <a:cs typeface="Times New Roman" pitchFamily="18" charset="0"/>
            </a:endParaRPr>
          </a:p>
        </p:txBody>
      </p:sp>
      <p:sp>
        <p:nvSpPr>
          <p:cNvPr id="12291" name="Text Box 1027"/>
          <p:cNvSpPr txBox="1">
            <a:spLocks noChangeArrowheads="1"/>
          </p:cNvSpPr>
          <p:nvPr/>
        </p:nvSpPr>
        <p:spPr bwMode="auto">
          <a:xfrm>
            <a:off x="228600" y="4572000"/>
            <a:ext cx="3200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8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aiandra GD" pitchFamily="34" charset="0"/>
                <a:cs typeface="Times New Roman" pitchFamily="18" charset="0"/>
              </a:rPr>
              <a:t> It will hide another better opportunity in front of you </a:t>
            </a:r>
            <a:endParaRPr lang="es-ES" sz="2800" b="1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aiandra GD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828800" y="228600"/>
            <a:ext cx="71278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"Changing the Face" can change nothing.</a:t>
            </a:r>
            <a:b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But "Facing the Change" can change everything.</a:t>
            </a:r>
            <a:b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endParaRPr lang="es-ES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57200" y="5715000"/>
            <a:ext cx="52149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Don't complain about others;</a:t>
            </a:r>
            <a:b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Change yourself if you want peace.</a:t>
            </a:r>
            <a:endParaRPr lang="es-ES" sz="28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555875" y="333375"/>
            <a:ext cx="59023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cs typeface="Times New Roman" pitchFamily="18" charset="0"/>
              </a:rPr>
              <a:t>Mistakes are painful when they happen.</a:t>
            </a:r>
            <a:endParaRPr lang="es-ES" sz="2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  <a:cs typeface="Times New Roman" pitchFamily="18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447800" y="5181600"/>
            <a:ext cx="5195888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  <a:cs typeface="Times New Roman" pitchFamily="18" charset="0"/>
              </a:rPr>
              <a:t>But year's later collection of mistakes is called experience, which leads to success.</a:t>
            </a:r>
            <a:endParaRPr lang="es-ES" sz="26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4552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Be bold when you loose</a:t>
            </a:r>
            <a:br>
              <a:rPr lang="en-US" sz="28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8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and be calm when you win.</a:t>
            </a:r>
            <a:endParaRPr lang="es-ES" sz="2800" b="1">
              <a:solidFill>
                <a:srgbClr val="000080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724400" y="4343400"/>
            <a:ext cx="409257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60000"/>
              </a:spcBef>
            </a:pPr>
            <a:r>
              <a:rPr 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Heated gold becomes ornament.  Beaten copper becomes wires.   Depleted </a:t>
            </a:r>
            <a:br>
              <a:rPr 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stone becomes statue.  So the more pain you get in life you become more valuable.</a:t>
            </a:r>
            <a:endParaRPr lang="es-ES" sz="2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57200" y="61722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52400" y="6400800"/>
            <a:ext cx="990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JADA ‘08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209</Words>
  <Application>Microsoft Office PowerPoint</Application>
  <PresentationFormat>Letter Paper (8.5x11 in)</PresentationFormat>
  <Paragraphs>26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Times New Roman</vt:lpstr>
      <vt:lpstr>Roman</vt:lpstr>
      <vt:lpstr>Arial</vt:lpstr>
      <vt:lpstr>Monotype Corsiva</vt:lpstr>
      <vt:lpstr>Palatino Linotype</vt:lpstr>
      <vt:lpstr>Book Antiqua</vt:lpstr>
      <vt:lpstr>Maiandra GD</vt:lpstr>
      <vt:lpstr>Lucida Sans Unicode</vt:lpstr>
      <vt:lpstr>Diseño predeterminado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Apologética Cristiana - "Conoceréis la Verdad"</Company>
  <LinksUpToDate>false</LinksUpToDate>
  <SharedDoc>false</SharedDoc>
  <HyperlinkBase>http://www.geocities.com/conocereislaverdad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Dios dice...</dc:title>
  <dc:subject>http://geocities.com/conocereislaverdad</dc:subject>
  <dc:creator>Daniel Sapia</dc:creator>
  <dc:description>Desarrollado por el equipo de Apologética Cristiana - "Conoceréis la Verdad". Visítanos...!_x000d_
_x000d_
http://geocities.com/conocereislaverdad</dc:description>
  <cp:lastModifiedBy>Md. Firoj</cp:lastModifiedBy>
  <cp:revision>47</cp:revision>
  <dcterms:created xsi:type="dcterms:W3CDTF">2000-09-26T02:25:02Z</dcterms:created>
  <dcterms:modified xsi:type="dcterms:W3CDTF">2011-10-09T19:08:45Z</dcterms:modified>
  <cp:category>Evangelismo</cp:category>
</cp:coreProperties>
</file>