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9F6C-51A7-4EF2-956A-9FC22F3B5348}" type="datetimeFigureOut">
              <a:rPr lang="en-US" smtClean="0"/>
              <a:t>7/21/2012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82F2-F922-4569-8CE8-01B424DD53E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9F6C-51A7-4EF2-956A-9FC22F3B5348}" type="datetimeFigureOut">
              <a:rPr lang="en-US" smtClean="0"/>
              <a:t>7/21/2012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82F2-F922-4569-8CE8-01B424DD53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9F6C-51A7-4EF2-956A-9FC22F3B5348}" type="datetimeFigureOut">
              <a:rPr lang="en-US" smtClean="0"/>
              <a:t>7/21/2012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82F2-F922-4569-8CE8-01B424DD53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9F6C-51A7-4EF2-956A-9FC22F3B5348}" type="datetimeFigureOut">
              <a:rPr lang="en-US" smtClean="0"/>
              <a:t>7/21/2012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82F2-F922-4569-8CE8-01B424DD53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9F6C-51A7-4EF2-956A-9FC22F3B5348}" type="datetimeFigureOut">
              <a:rPr lang="en-US" smtClean="0"/>
              <a:t>7/21/2012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82F2-F922-4569-8CE8-01B424DD53E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9F6C-51A7-4EF2-956A-9FC22F3B5348}" type="datetimeFigureOut">
              <a:rPr lang="en-US" smtClean="0"/>
              <a:t>7/21/2012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82F2-F922-4569-8CE8-01B424DD53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9F6C-51A7-4EF2-956A-9FC22F3B5348}" type="datetimeFigureOut">
              <a:rPr lang="en-US" smtClean="0"/>
              <a:t>7/21/2012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82F2-F922-4569-8CE8-01B424DD53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9F6C-51A7-4EF2-956A-9FC22F3B5348}" type="datetimeFigureOut">
              <a:rPr lang="en-US" smtClean="0"/>
              <a:t>7/21/2012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3C82F2-F922-4569-8CE8-01B424DD53E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9F6C-51A7-4EF2-956A-9FC22F3B5348}" type="datetimeFigureOut">
              <a:rPr lang="en-US" smtClean="0"/>
              <a:t>7/21/2012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82F2-F922-4569-8CE8-01B424DD53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9F6C-51A7-4EF2-956A-9FC22F3B5348}" type="datetimeFigureOut">
              <a:rPr lang="en-US" smtClean="0"/>
              <a:t>7/21/2012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43C82F2-F922-4569-8CE8-01B424DD53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DF89F6C-51A7-4EF2-956A-9FC22F3B5348}" type="datetimeFigureOut">
              <a:rPr lang="en-US" smtClean="0"/>
              <a:t>7/21/2012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82F2-F922-4569-8CE8-01B424DD53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DF89F6C-51A7-4EF2-956A-9FC22F3B5348}" type="datetimeFigureOut">
              <a:rPr lang="en-US" smtClean="0"/>
              <a:t>7/21/2012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43C82F2-F922-4569-8CE8-01B424DD53EF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3048000"/>
            <a:ext cx="3352800" cy="1905000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latin typeface="Bell MT" pitchFamily="18" charset="0"/>
              </a:rPr>
              <a:t/>
            </a:r>
            <a:br>
              <a:rPr lang="en-US" sz="4000" dirty="0" smtClean="0">
                <a:latin typeface="Bell MT" pitchFamily="18" charset="0"/>
              </a:rPr>
            </a:br>
            <a:r>
              <a:rPr lang="en-US" sz="4000" dirty="0" smtClean="0">
                <a:latin typeface="Bell MT" pitchFamily="18" charset="0"/>
              </a:rPr>
              <a:t>CHANAKYA</a:t>
            </a:r>
            <a:r>
              <a:rPr lang="en-US" sz="4000" dirty="0" smtClean="0"/>
              <a:t> 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1143000"/>
            <a:ext cx="8001000" cy="1371600"/>
          </a:xfrm>
          <a:prstGeom prst="rect">
            <a:avLst/>
          </a:prstGeom>
        </p:spPr>
        <p:txBody>
          <a:bodyPr vert="horz" lIns="45720" rIns="45720" anchor="t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Bell MT" pitchFamily="18" charset="0"/>
                <a:ea typeface="+mj-ea"/>
                <a:cs typeface="+mj-cs"/>
              </a:rPr>
              <a:t>15 GREAT THOUGHTS </a:t>
            </a:r>
            <a:br>
              <a:rPr kumimoji="0" lang="en-US" sz="40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Bell MT" pitchFamily="18" charset="0"/>
                <a:ea typeface="+mj-ea"/>
                <a:cs typeface="+mj-cs"/>
              </a:rPr>
            </a:br>
            <a:r>
              <a:rPr kumimoji="0" lang="en-US" sz="40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000" b="1" i="0" u="none" strike="noStrike" kern="1200" cap="all" spc="0" normalizeH="0" baseline="0" noProof="0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95600" y="1676400"/>
            <a:ext cx="1752600" cy="1905000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Bell MT" pitchFamily="18" charset="0"/>
                <a:ea typeface="+mj-ea"/>
                <a:cs typeface="+mj-cs"/>
              </a:rPr>
              <a:t/>
            </a:r>
            <a:br>
              <a:rPr kumimoji="0" lang="en-US" sz="40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Bell MT" pitchFamily="18" charset="0"/>
                <a:ea typeface="+mj-ea"/>
                <a:cs typeface="+mj-cs"/>
              </a:rPr>
            </a:br>
            <a:r>
              <a:rPr kumimoji="0" lang="en-US" sz="40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Bell MT" pitchFamily="18" charset="0"/>
                <a:ea typeface="+mj-ea"/>
                <a:cs typeface="+mj-cs"/>
              </a:rPr>
              <a:t>BY </a:t>
            </a:r>
            <a:br>
              <a:rPr kumimoji="0" lang="en-US" sz="40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Bell MT" pitchFamily="18" charset="0"/>
                <a:ea typeface="+mj-ea"/>
                <a:cs typeface="+mj-cs"/>
              </a:rPr>
            </a:br>
            <a:r>
              <a:rPr kumimoji="0" lang="en-US" sz="40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n-US" sz="40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000" b="1" i="0" u="none" strike="noStrike" kern="1200" cap="all" spc="0" normalizeH="0" baseline="0" noProof="0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2819400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"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The fragrance of flowers spreads only in the direction of the wind. But the goodness of a person spreads in all direction."</a:t>
            </a:r>
            <a:br>
              <a:rPr lang="en-US" sz="4000" dirty="0">
                <a:latin typeface="Arial" pitchFamily="34" charset="0"/>
                <a:cs typeface="Arial" pitchFamily="34" charset="0"/>
              </a:rPr>
            </a:b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676400"/>
            <a:ext cx="8229600" cy="2362200"/>
          </a:xfrm>
        </p:spPr>
        <p:txBody>
          <a:bodyPr>
            <a:normAutofit/>
          </a:bodyPr>
          <a:lstStyle/>
          <a:p>
            <a:r>
              <a:rPr lang="en-US" sz="4000" i="1" dirty="0" smtClean="0">
                <a:latin typeface="Arial" pitchFamily="34" charset="0"/>
                <a:cs typeface="Arial" pitchFamily="34" charset="0"/>
              </a:rPr>
              <a:t>"God </a:t>
            </a:r>
            <a:r>
              <a:rPr lang="en-US" sz="4000" i="1" dirty="0">
                <a:latin typeface="Arial" pitchFamily="34" charset="0"/>
                <a:cs typeface="Arial" pitchFamily="34" charset="0"/>
              </a:rPr>
              <a:t>is not present in idols. Your feelings are your god. The soul is your temple."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i="1" dirty="0">
                <a:latin typeface="Arial" pitchFamily="34" charset="0"/>
                <a:cs typeface="Arial" pitchFamily="34" charset="0"/>
              </a:rPr>
              <a:t>"A man is great by deeds, not by birth."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2667000"/>
          </a:xfrm>
        </p:spPr>
        <p:txBody>
          <a:bodyPr>
            <a:normAutofit/>
          </a:bodyPr>
          <a:lstStyle/>
          <a:p>
            <a:r>
              <a:rPr lang="en-US" sz="4000" i="1" dirty="0">
                <a:latin typeface="Arial" pitchFamily="34" charset="0"/>
                <a:cs typeface="Arial" pitchFamily="34" charset="0"/>
              </a:rPr>
              <a:t>"Never make friends with people who are above or below you in status. Such friendships will never give you any happiness."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4114800"/>
          </a:xfrm>
        </p:spPr>
        <p:txBody>
          <a:bodyPr>
            <a:normAutofit fontScale="90000"/>
          </a:bodyPr>
          <a:lstStyle/>
          <a:p>
            <a:r>
              <a:rPr lang="en-US" sz="4400" i="1" dirty="0">
                <a:latin typeface="Arial" pitchFamily="34" charset="0"/>
                <a:cs typeface="Arial" pitchFamily="34" charset="0"/>
              </a:rPr>
              <a:t>"Treat your kid like a darling for the first five years. For the next five years, scold them. By the time they turn sixteen, treat them like a friend. Your grown up children are your best friends."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2057400"/>
          </a:xfrm>
        </p:spPr>
        <p:txBody>
          <a:bodyPr>
            <a:noAutofit/>
          </a:bodyPr>
          <a:lstStyle/>
          <a:p>
            <a:r>
              <a:rPr lang="en-US" sz="4000" i="1" dirty="0">
                <a:latin typeface="Arial" pitchFamily="34" charset="0"/>
                <a:cs typeface="Arial" pitchFamily="34" charset="0"/>
              </a:rPr>
              <a:t>"Books are as useful to a stupid person as a mirror is useful to a blind person."</a:t>
            </a:r>
            <a:br>
              <a:rPr lang="en-US" sz="4000" i="1" dirty="0">
                <a:latin typeface="Arial" pitchFamily="34" charset="0"/>
                <a:cs typeface="Arial" pitchFamily="34" charset="0"/>
              </a:rPr>
            </a:br>
            <a:endParaRPr lang="en-US" sz="40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3230562"/>
          </a:xfrm>
        </p:spPr>
        <p:txBody>
          <a:bodyPr>
            <a:normAutofit/>
          </a:bodyPr>
          <a:lstStyle/>
          <a:p>
            <a:r>
              <a:rPr lang="en-US" sz="4000" i="1" dirty="0">
                <a:latin typeface="Arial" pitchFamily="34" charset="0"/>
                <a:cs typeface="Arial" pitchFamily="34" charset="0"/>
              </a:rPr>
              <a:t>"Education is the best friend. An educated person is respected everywhere. Education beats the beauty and the youth."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752600"/>
            <a:ext cx="8229600" cy="2362200"/>
          </a:xfrm>
        </p:spPr>
        <p:txBody>
          <a:bodyPr>
            <a:normAutofit/>
          </a:bodyPr>
          <a:lstStyle/>
          <a:p>
            <a:pPr algn="just"/>
            <a:r>
              <a:rPr lang="en-US" sz="4000" i="1" dirty="0">
                <a:latin typeface="Arial" pitchFamily="34" charset="0"/>
                <a:cs typeface="Arial" pitchFamily="34" charset="0"/>
              </a:rPr>
              <a:t>"Learn from the mistakes of others... you can't live long enough to make them all yourselves!!"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4400" i="1" dirty="0" smtClean="0">
                <a:latin typeface="Arial" pitchFamily="34" charset="0"/>
                <a:cs typeface="Arial" pitchFamily="34" charset="0"/>
              </a:rPr>
              <a:t>"</a:t>
            </a:r>
            <a:r>
              <a:rPr lang="en-US" sz="4400" i="1" dirty="0">
                <a:latin typeface="Arial" pitchFamily="34" charset="0"/>
                <a:cs typeface="Arial" pitchFamily="34" charset="0"/>
              </a:rPr>
              <a:t>A person should not be too honest. Straight trees are cut first and Honest people are screwed first."</a:t>
            </a:r>
            <a:r>
              <a:rPr lang="en-US" i="1" dirty="0">
                <a:latin typeface="Arial" pitchFamily="34" charset="0"/>
                <a:cs typeface="Arial" pitchFamily="34" charset="0"/>
              </a:rPr>
              <a:t/>
            </a:r>
            <a:br>
              <a:rPr lang="en-US" i="1" dirty="0">
                <a:latin typeface="Arial" pitchFamily="34" charset="0"/>
                <a:cs typeface="Arial" pitchFamily="34" charset="0"/>
              </a:rPr>
            </a:br>
            <a:endParaRPr lang="en-US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i="1" dirty="0" smtClean="0">
                <a:latin typeface="Arial" pitchFamily="34" charset="0"/>
                <a:cs typeface="Arial" pitchFamily="34" charset="0"/>
              </a:rPr>
              <a:t>"</a:t>
            </a:r>
            <a:r>
              <a:rPr lang="en-US" sz="4000" i="1" dirty="0">
                <a:latin typeface="Arial" pitchFamily="34" charset="0"/>
                <a:cs typeface="Arial" pitchFamily="34" charset="0"/>
              </a:rPr>
              <a:t>Even if a snake is not poisonous, it should pretend to be venomous."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752600"/>
            <a:ext cx="8229600" cy="2971800"/>
          </a:xfrm>
        </p:spPr>
        <p:txBody>
          <a:bodyPr>
            <a:normAutofit fontScale="90000"/>
          </a:bodyPr>
          <a:lstStyle/>
          <a:p>
            <a:r>
              <a:rPr lang="en-US" sz="4400" i="1" dirty="0">
                <a:latin typeface="Arial" pitchFamily="34" charset="0"/>
                <a:cs typeface="Arial" pitchFamily="34" charset="0"/>
              </a:rPr>
              <a:t>"There is some self-interest behind every friendship. There is no friendship without self-interests. This is a bitter truth."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4953000"/>
          </a:xfrm>
        </p:spPr>
        <p:txBody>
          <a:bodyPr>
            <a:noAutofit/>
          </a:bodyPr>
          <a:lstStyle/>
          <a:p>
            <a:r>
              <a:rPr lang="en-US" sz="4000" i="1" dirty="0">
                <a:latin typeface="Arial" pitchFamily="34" charset="0"/>
                <a:cs typeface="Arial" pitchFamily="34" charset="0"/>
              </a:rPr>
              <a:t>" Before you start some work, always ask yourself three questions - Why am I doing it, What the results might be and Will I be successful. Only when you think deeply and find satisfactory answers to these questions, go ahead."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i="1" dirty="0" smtClean="0">
                <a:latin typeface="Arial" pitchFamily="34" charset="0"/>
                <a:cs typeface="Arial" pitchFamily="34" charset="0"/>
              </a:rPr>
              <a:t>"</a:t>
            </a:r>
            <a:r>
              <a:rPr lang="en-US" sz="4000" i="1" dirty="0">
                <a:latin typeface="Arial" pitchFamily="34" charset="0"/>
                <a:cs typeface="Arial" pitchFamily="34" charset="0"/>
              </a:rPr>
              <a:t>As soon as the fear approaches near, attack and destroy it."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00"/>
            <a:ext cx="8229600" cy="1905000"/>
          </a:xfrm>
        </p:spPr>
        <p:txBody>
          <a:bodyPr>
            <a:normAutofit fontScale="90000"/>
          </a:bodyPr>
          <a:lstStyle/>
          <a:p>
            <a:r>
              <a:rPr lang="en-US" sz="4400" i="1" dirty="0" smtClean="0">
                <a:latin typeface="Arial" pitchFamily="34" charset="0"/>
                <a:cs typeface="Arial" pitchFamily="34" charset="0"/>
              </a:rPr>
              <a:t>"</a:t>
            </a:r>
            <a:r>
              <a:rPr lang="en-US" sz="4400" i="1" dirty="0">
                <a:latin typeface="Arial" pitchFamily="34" charset="0"/>
                <a:cs typeface="Arial" pitchFamily="34" charset="0"/>
              </a:rPr>
              <a:t>The world's biggest power is the youth and beauty of a woman."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57400"/>
            <a:ext cx="8229600" cy="2362200"/>
          </a:xfrm>
        </p:spPr>
        <p:txBody>
          <a:bodyPr>
            <a:noAutofit/>
          </a:bodyPr>
          <a:lstStyle/>
          <a:p>
            <a:r>
              <a:rPr lang="en-US" sz="4000" i="1" dirty="0">
                <a:latin typeface="Arial" pitchFamily="34" charset="0"/>
                <a:cs typeface="Arial" pitchFamily="34" charset="0"/>
              </a:rPr>
              <a:t>Once you start a working on something, don't be afraid of failure and don't abandon it. People who work sincerely are the happiest."</a:t>
            </a:r>
            <a:br>
              <a:rPr lang="en-US" sz="4000" i="1" dirty="0">
                <a:latin typeface="Arial" pitchFamily="34" charset="0"/>
                <a:cs typeface="Arial" pitchFamily="34" charset="0"/>
              </a:rPr>
            </a:br>
            <a:endParaRPr lang="en-US" sz="40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30</TotalTime>
  <Words>347</Words>
  <Application>Microsoft Office PowerPoint</Application>
  <PresentationFormat>On-screen Show (4:3)</PresentationFormat>
  <Paragraphs>18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Technic</vt:lpstr>
      <vt:lpstr> CHANAKYA  </vt:lpstr>
      <vt:lpstr>"Learn from the mistakes of others... you can't live long enough to make them all yourselves!!"</vt:lpstr>
      <vt:lpstr>"A person should not be too honest. Straight trees are cut first and Honest people are screwed first." </vt:lpstr>
      <vt:lpstr>"Even if a snake is not poisonous, it should pretend to be venomous."</vt:lpstr>
      <vt:lpstr>"There is some self-interest behind every friendship. There is no friendship without self-interests. This is a bitter truth." </vt:lpstr>
      <vt:lpstr>" Before you start some work, always ask yourself three questions - Why am I doing it, What the results might be and Will I be successful. Only when you think deeply and find satisfactory answers to these questions, go ahead."</vt:lpstr>
      <vt:lpstr>"As soon as the fear approaches near, attack and destroy it."</vt:lpstr>
      <vt:lpstr>"The world's biggest power is the youth and beauty of a woman." </vt:lpstr>
      <vt:lpstr>Once you start a working on something, don't be afraid of failure and don't abandon it. People who work sincerely are the happiest." </vt:lpstr>
      <vt:lpstr>"The fragrance of flowers spreads only in the direction of the wind. But the goodness of a person spreads in all direction." </vt:lpstr>
      <vt:lpstr>"God is not present in idols. Your feelings are your god. The soul is your temple."</vt:lpstr>
      <vt:lpstr>"A man is great by deeds, not by birth."</vt:lpstr>
      <vt:lpstr>"Never make friends with people who are above or below you in status. Such friendships will never give you any happiness."</vt:lpstr>
      <vt:lpstr>"Treat your kid like a darling for the first five years. For the next five years, scold them. By the time they turn sixteen, treat them like a friend. Your grown up children are your best friends." </vt:lpstr>
      <vt:lpstr>"Books are as useful to a stupid person as a mirror is useful to a blind person." </vt:lpstr>
      <vt:lpstr>"Education is the best friend. An educated person is respected everywhere. Education beats the beauty and the youth."</vt:lpstr>
    </vt:vector>
  </TitlesOfParts>
  <Company>INTERMODE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 GREAT THOUGHTS BY CHANAKYA  </dc:title>
  <dc:creator>SYSTEM</dc:creator>
  <cp:lastModifiedBy>SYSTEM</cp:lastModifiedBy>
  <cp:revision>15</cp:revision>
  <dcterms:created xsi:type="dcterms:W3CDTF">2012-07-21T10:07:09Z</dcterms:created>
  <dcterms:modified xsi:type="dcterms:W3CDTF">2012-07-21T10:38:05Z</dcterms:modified>
</cp:coreProperties>
</file>