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79" r:id="rId4"/>
    <p:sldId id="280" r:id="rId5"/>
    <p:sldId id="305" r:id="rId6"/>
    <p:sldId id="285" r:id="rId7"/>
    <p:sldId id="287" r:id="rId8"/>
    <p:sldId id="288" r:id="rId9"/>
    <p:sldId id="289" r:id="rId10"/>
    <p:sldId id="290" r:id="rId11"/>
    <p:sldId id="291" r:id="rId12"/>
    <p:sldId id="292" r:id="rId13"/>
    <p:sldId id="286" r:id="rId14"/>
    <p:sldId id="282" r:id="rId15"/>
    <p:sldId id="293" r:id="rId16"/>
    <p:sldId id="295" r:id="rId17"/>
    <p:sldId id="294" r:id="rId18"/>
    <p:sldId id="296" r:id="rId19"/>
    <p:sldId id="298" r:id="rId20"/>
    <p:sldId id="297" r:id="rId21"/>
    <p:sldId id="299" r:id="rId22"/>
    <p:sldId id="303" r:id="rId23"/>
    <p:sldId id="304" r:id="rId24"/>
    <p:sldId id="300" r:id="rId25"/>
    <p:sldId id="301" r:id="rId26"/>
    <p:sldId id="302" r:id="rId27"/>
    <p:sldId id="306" r:id="rId28"/>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charset="0"/>
        <a:ea typeface="+mn-ea"/>
        <a:cs typeface="+mn-cs"/>
      </a:defRPr>
    </a:lvl1pPr>
    <a:lvl2pPr marL="457200" algn="ctr" rtl="0" fontAlgn="base">
      <a:spcBef>
        <a:spcPct val="0"/>
      </a:spcBef>
      <a:spcAft>
        <a:spcPct val="0"/>
      </a:spcAft>
      <a:defRPr sz="2400" kern="1200">
        <a:solidFill>
          <a:schemeClr val="tx1"/>
        </a:solidFill>
        <a:latin typeface="Arial" charset="0"/>
        <a:ea typeface="+mn-ea"/>
        <a:cs typeface="+mn-cs"/>
      </a:defRPr>
    </a:lvl2pPr>
    <a:lvl3pPr marL="914400" algn="ctr" rtl="0" fontAlgn="base">
      <a:spcBef>
        <a:spcPct val="0"/>
      </a:spcBef>
      <a:spcAft>
        <a:spcPct val="0"/>
      </a:spcAft>
      <a:defRPr sz="2400" kern="1200">
        <a:solidFill>
          <a:schemeClr val="tx1"/>
        </a:solidFill>
        <a:latin typeface="Arial" charset="0"/>
        <a:ea typeface="+mn-ea"/>
        <a:cs typeface="+mn-cs"/>
      </a:defRPr>
    </a:lvl3pPr>
    <a:lvl4pPr marL="1371600" algn="ctr" rtl="0" fontAlgn="base">
      <a:spcBef>
        <a:spcPct val="0"/>
      </a:spcBef>
      <a:spcAft>
        <a:spcPct val="0"/>
      </a:spcAft>
      <a:defRPr sz="2400" kern="1200">
        <a:solidFill>
          <a:schemeClr val="tx1"/>
        </a:solidFill>
        <a:latin typeface="Arial" charset="0"/>
        <a:ea typeface="+mn-ea"/>
        <a:cs typeface="+mn-cs"/>
      </a:defRPr>
    </a:lvl4pPr>
    <a:lvl5pPr marL="1828800" algn="ctr"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0066"/>
    <a:srgbClr val="080808"/>
    <a:srgbClr val="1984CC"/>
    <a:srgbClr val="03136A"/>
    <a:srgbClr val="35759D"/>
    <a:srgbClr val="35B19D"/>
    <a:srgbClr val="FFFF00"/>
    <a:srgbClr val="28282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2610" autoAdjust="0"/>
    <p:restoredTop sz="97627" autoAdjust="0"/>
  </p:normalViewPr>
  <p:slideViewPr>
    <p:cSldViewPr>
      <p:cViewPr>
        <p:scale>
          <a:sx n="100" d="100"/>
          <a:sy n="100" d="100"/>
        </p:scale>
        <p:origin x="48"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F7EE5A6-E1F2-4C28-B71E-E60B7B47313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8F72FB-2B82-4F62-9EFA-4C58E14AF38B}" type="slidenum">
              <a:rPr lang="en-US"/>
              <a:pPr/>
              <a:t>1</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80E274-E057-499D-87B1-33354B601650}" type="slidenum">
              <a:rPr lang="en-US"/>
              <a:pPr/>
              <a:t>2</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3</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4</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5</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80E274-E057-499D-87B1-33354B601650}" type="slidenum">
              <a:rPr lang="en-US"/>
              <a:pPr/>
              <a:t>6</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7</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8</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9</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80E274-E057-499D-87B1-33354B601650}" type="slidenum">
              <a:rPr lang="en-US"/>
              <a:pPr/>
              <a:t>10</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11</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80E274-E057-499D-87B1-33354B601650}" type="slidenum">
              <a:rPr lang="en-US"/>
              <a:pPr/>
              <a:t>12</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13</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14</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80E274-E057-499D-87B1-33354B601650}" type="slidenum">
              <a:rPr lang="en-US"/>
              <a:pPr/>
              <a:t>15</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16</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17</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18</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80E274-E057-499D-87B1-33354B601650}" type="slidenum">
              <a:rPr lang="en-US"/>
              <a:pPr/>
              <a:t>19</a:t>
            </a:fld>
            <a:endParaRPr 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20</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21</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22</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23</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24</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E708E5-8976-40DB-9288-8940F5EE8116}" type="slidenum">
              <a:rPr lang="en-US"/>
              <a:pPr/>
              <a:t>25</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61950" y="295275"/>
            <a:ext cx="8382000" cy="704850"/>
          </a:xfrm>
        </p:spPr>
        <p:txBody>
          <a:bodyPr/>
          <a:lstStyle>
            <a:lvl1pPr algn="ct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361950" y="1057275"/>
            <a:ext cx="8382000" cy="457200"/>
          </a:xfrm>
        </p:spPr>
        <p:txBody>
          <a:bodyPr/>
          <a:lstStyle>
            <a:lvl1pPr marL="0" indent="0" algn="ctr">
              <a:buFontTx/>
              <a:buNone/>
              <a:defRPr sz="2800"/>
            </a:lvl1pPr>
          </a:lstStyle>
          <a:p>
            <a:r>
              <a:rPr lang="en-US" smtClean="0"/>
              <a:t>Click to edit Master subtitle style</a:t>
            </a:r>
            <a:endParaRPr lang="en-US"/>
          </a:p>
        </p:txBody>
      </p:sp>
    </p:spTree>
  </p:cSld>
  <p:clrMapOvr>
    <a:masterClrMapping/>
  </p:clrMapOvr>
  <p:transition>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905000"/>
            <a:ext cx="3581400" cy="3870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00600" y="1905000"/>
            <a:ext cx="3581400" cy="3870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122238"/>
            <a:ext cx="2152650" cy="5653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52400" y="122238"/>
            <a:ext cx="6305550" cy="5653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 y="122238"/>
            <a:ext cx="8610600" cy="7159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1066800" y="1905000"/>
            <a:ext cx="7315200" cy="38703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over/>
  </p:transition>
  <p:txStyles>
    <p:titleStyle>
      <a:lvl1pPr algn="l"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bg1"/>
          </a:solidFill>
          <a:latin typeface="Microsoft Sans Serif" pitchFamily="34" charset="0"/>
        </a:defRPr>
      </a:lvl2pPr>
      <a:lvl3pPr algn="l" rtl="0" eaLnBrk="1" fontAlgn="base" hangingPunct="1">
        <a:spcBef>
          <a:spcPct val="0"/>
        </a:spcBef>
        <a:spcAft>
          <a:spcPct val="0"/>
        </a:spcAft>
        <a:defRPr sz="4400">
          <a:solidFill>
            <a:schemeClr val="bg1"/>
          </a:solidFill>
          <a:latin typeface="Microsoft Sans Serif" pitchFamily="34" charset="0"/>
        </a:defRPr>
      </a:lvl3pPr>
      <a:lvl4pPr algn="l" rtl="0" eaLnBrk="1" fontAlgn="base" hangingPunct="1">
        <a:spcBef>
          <a:spcPct val="0"/>
        </a:spcBef>
        <a:spcAft>
          <a:spcPct val="0"/>
        </a:spcAft>
        <a:defRPr sz="4400">
          <a:solidFill>
            <a:schemeClr val="bg1"/>
          </a:solidFill>
          <a:latin typeface="Microsoft Sans Serif" pitchFamily="34" charset="0"/>
        </a:defRPr>
      </a:lvl4pPr>
      <a:lvl5pPr algn="l" rtl="0" eaLnBrk="1" fontAlgn="base" hangingPunct="1">
        <a:spcBef>
          <a:spcPct val="0"/>
        </a:spcBef>
        <a:spcAft>
          <a:spcPct val="0"/>
        </a:spcAft>
        <a:defRPr sz="4400">
          <a:solidFill>
            <a:schemeClr val="bg1"/>
          </a:solidFill>
          <a:latin typeface="Microsoft Sans Serif" pitchFamily="34" charset="0"/>
        </a:defRPr>
      </a:lvl5pPr>
      <a:lvl6pPr marL="457200" algn="l" rtl="0" eaLnBrk="1" fontAlgn="base" hangingPunct="1">
        <a:spcBef>
          <a:spcPct val="0"/>
        </a:spcBef>
        <a:spcAft>
          <a:spcPct val="0"/>
        </a:spcAft>
        <a:defRPr sz="4400">
          <a:solidFill>
            <a:schemeClr val="bg1"/>
          </a:solidFill>
          <a:latin typeface="Microsoft Sans Serif" pitchFamily="34" charset="0"/>
        </a:defRPr>
      </a:lvl6pPr>
      <a:lvl7pPr marL="914400" algn="l" rtl="0" eaLnBrk="1" fontAlgn="base" hangingPunct="1">
        <a:spcBef>
          <a:spcPct val="0"/>
        </a:spcBef>
        <a:spcAft>
          <a:spcPct val="0"/>
        </a:spcAft>
        <a:defRPr sz="4400">
          <a:solidFill>
            <a:schemeClr val="bg1"/>
          </a:solidFill>
          <a:latin typeface="Microsoft Sans Serif" pitchFamily="34" charset="0"/>
        </a:defRPr>
      </a:lvl7pPr>
      <a:lvl8pPr marL="1371600" algn="l" rtl="0" eaLnBrk="1" fontAlgn="base" hangingPunct="1">
        <a:spcBef>
          <a:spcPct val="0"/>
        </a:spcBef>
        <a:spcAft>
          <a:spcPct val="0"/>
        </a:spcAft>
        <a:defRPr sz="4400">
          <a:solidFill>
            <a:schemeClr val="bg1"/>
          </a:solidFill>
          <a:latin typeface="Microsoft Sans Serif" pitchFamily="34" charset="0"/>
        </a:defRPr>
      </a:lvl8pPr>
      <a:lvl9pPr marL="1828800" algn="l" rtl="0" eaLnBrk="1" fontAlgn="base" hangingPunct="1">
        <a:spcBef>
          <a:spcPct val="0"/>
        </a:spcBef>
        <a:spcAft>
          <a:spcPct val="0"/>
        </a:spcAft>
        <a:defRPr sz="4400">
          <a:solidFill>
            <a:schemeClr val="bg1"/>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defRPr>
      </a:lvl2pPr>
      <a:lvl3pPr marL="1143000" indent="-228600" algn="l" rtl="0" eaLnBrk="1" fontAlgn="base" hangingPunct="1">
        <a:spcBef>
          <a:spcPct val="20000"/>
        </a:spcBef>
        <a:spcAft>
          <a:spcPct val="0"/>
        </a:spcAft>
        <a:buChar char="•"/>
        <a:defRPr sz="2400">
          <a:solidFill>
            <a:schemeClr val="bg1"/>
          </a:solidFill>
          <a:latin typeface="+mn-lt"/>
        </a:defRPr>
      </a:lvl3pPr>
      <a:lvl4pPr marL="1600200" indent="-228600" algn="l" rtl="0" eaLnBrk="1" fontAlgn="base" hangingPunct="1">
        <a:spcBef>
          <a:spcPct val="20000"/>
        </a:spcBef>
        <a:spcAft>
          <a:spcPct val="0"/>
        </a:spcAft>
        <a:buChar char="–"/>
        <a:defRPr sz="2000">
          <a:solidFill>
            <a:schemeClr val="bg1"/>
          </a:solidFill>
          <a:latin typeface="+mn-lt"/>
        </a:defRPr>
      </a:lvl4pPr>
      <a:lvl5pPr marL="2057400" indent="-228600" algn="l" rtl="0" eaLnBrk="1" fontAlgn="base" hangingPunct="1">
        <a:spcBef>
          <a:spcPct val="20000"/>
        </a:spcBef>
        <a:spcAft>
          <a:spcPct val="0"/>
        </a:spcAft>
        <a:buChar char="»"/>
        <a:defRPr sz="2000">
          <a:solidFill>
            <a:schemeClr val="bg1"/>
          </a:solidFill>
          <a:latin typeface="+mn-lt"/>
        </a:defRPr>
      </a:lvl5pPr>
      <a:lvl6pPr marL="2514600" indent="-228600" algn="l" rtl="0" eaLnBrk="1" fontAlgn="base" hangingPunct="1">
        <a:spcBef>
          <a:spcPct val="20000"/>
        </a:spcBef>
        <a:spcAft>
          <a:spcPct val="0"/>
        </a:spcAft>
        <a:buChar char="»"/>
        <a:defRPr sz="2000">
          <a:solidFill>
            <a:schemeClr val="bg1"/>
          </a:solidFill>
          <a:latin typeface="+mn-lt"/>
        </a:defRPr>
      </a:lvl6pPr>
      <a:lvl7pPr marL="2971800" indent="-228600" algn="l" rtl="0" eaLnBrk="1" fontAlgn="base" hangingPunct="1">
        <a:spcBef>
          <a:spcPct val="20000"/>
        </a:spcBef>
        <a:spcAft>
          <a:spcPct val="0"/>
        </a:spcAft>
        <a:buChar char="»"/>
        <a:defRPr sz="2000">
          <a:solidFill>
            <a:schemeClr val="bg1"/>
          </a:solidFill>
          <a:latin typeface="+mn-lt"/>
        </a:defRPr>
      </a:lvl7pPr>
      <a:lvl8pPr marL="3429000" indent="-228600" algn="l" rtl="0" eaLnBrk="1" fontAlgn="base" hangingPunct="1">
        <a:spcBef>
          <a:spcPct val="20000"/>
        </a:spcBef>
        <a:spcAft>
          <a:spcPct val="0"/>
        </a:spcAft>
        <a:buChar char="»"/>
        <a:defRPr sz="2000">
          <a:solidFill>
            <a:schemeClr val="bg1"/>
          </a:solidFill>
          <a:latin typeface="+mn-lt"/>
        </a:defRPr>
      </a:lvl8pPr>
      <a:lvl9pPr marL="3886200"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gif"/></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0200" y="533400"/>
            <a:ext cx="6324600" cy="2209800"/>
          </a:xfrm>
          <a:prstGeom prst="rect">
            <a:avLst/>
          </a:prstGeom>
          <a:noFill/>
        </p:spPr>
        <p:txBody>
          <a:bodyPr wrap="square" lIns="91440" tIns="45720" rIns="91440" bIns="45720">
            <a:prstTxWarp prst="textTriangleInverted">
              <a:avLst/>
            </a:prstTxWarp>
            <a:spAutoFit/>
          </a:bodyPr>
          <a:lstStyle/>
          <a:p>
            <a:pPr algn="ctr"/>
            <a:r>
              <a:rPr lang="en-US"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60007" dist="310007" dir="7680000" sy="30000" kx="1300200" algn="ctr" rotWithShape="0">
                    <a:prstClr val="black">
                      <a:alpha val="32000"/>
                    </a:prstClr>
                  </a:outerShdw>
                  <a:reflection blurRad="6350" stA="55000" endA="300" endPos="45500" dir="5400000" sy="-100000" algn="bl" rotWithShape="0"/>
                </a:effectLst>
              </a:rPr>
              <a:t>THE INDIAN CONTRACT</a:t>
            </a:r>
          </a:p>
          <a:p>
            <a:pPr algn="ctr"/>
            <a:r>
              <a:rPr lang="en-US" sz="4000" b="1" cap="none" spc="0"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60007" dist="310007" dir="7680000" sy="30000" kx="1300200" algn="ctr" rotWithShape="0">
                    <a:prstClr val="black">
                      <a:alpha val="32000"/>
                    </a:prstClr>
                  </a:outerShdw>
                  <a:reflection blurRad="6350" stA="55000" endA="300" endPos="45500" dir="5400000" sy="-100000" algn="bl" rotWithShape="0"/>
                </a:effectLst>
              </a:rPr>
              <a:t>ACT ,1872</a:t>
            </a:r>
            <a:endParaRPr lang="en-US" sz="4000" b="1" cap="none" spc="0"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60007" dist="310007" dir="7680000" sy="30000" kx="1300200" algn="ctr" rotWithShape="0">
                  <a:prstClr val="black">
                    <a:alpha val="32000"/>
                  </a:prstClr>
                </a:outerShdw>
                <a:reflection blurRad="6350" stA="55000" endA="300" endPos="45500" dir="5400000" sy="-100000" algn="bl" rotWithShape="0"/>
              </a:effectLst>
            </a:endParaRPr>
          </a:p>
        </p:txBody>
      </p:sp>
      <p:sp>
        <p:nvSpPr>
          <p:cNvPr id="5" name="TextBox 4"/>
          <p:cNvSpPr txBox="1"/>
          <p:nvPr/>
        </p:nvSpPr>
        <p:spPr>
          <a:xfrm>
            <a:off x="6400800" y="5867400"/>
            <a:ext cx="2743200" cy="646331"/>
          </a:xfrm>
          <a:prstGeom prst="rect">
            <a:avLst/>
          </a:prstGeom>
          <a:noFill/>
        </p:spPr>
        <p:txBody>
          <a:bodyPr wrap="square" rtlCol="0">
            <a:spAutoFit/>
          </a:bodyPr>
          <a:lstStyle/>
          <a:p>
            <a:pPr algn="r"/>
            <a:r>
              <a:rPr lang="en-US" sz="1800" dirty="0" smtClean="0">
                <a:solidFill>
                  <a:srgbClr val="FF0000"/>
                </a:solidFill>
                <a:latin typeface="Cooper Black" pitchFamily="18" charset="0"/>
              </a:rPr>
              <a:t>PRESENTED BY</a:t>
            </a:r>
          </a:p>
          <a:p>
            <a:pPr algn="r"/>
            <a:r>
              <a:rPr lang="en-US" sz="1800" dirty="0" smtClean="0">
                <a:solidFill>
                  <a:srgbClr val="FF0000"/>
                </a:solidFill>
                <a:latin typeface="Cooper Black" pitchFamily="18" charset="0"/>
              </a:rPr>
              <a:t>MUHSIN TV</a:t>
            </a:r>
            <a:endParaRPr lang="en-US" sz="1800" dirty="0">
              <a:solidFill>
                <a:srgbClr val="FF0000"/>
              </a:solidFill>
              <a:latin typeface="Cooper Black" pitchFamily="18"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50000"/>
                                  </p:iterate>
                                  <p:childTnLst>
                                    <p:set>
                                      <p:cBhvr>
                                        <p:cTn id="6" dur="1" fill="hold">
                                          <p:stCondLst>
                                            <p:cond delay="0"/>
                                          </p:stCondLst>
                                        </p:cTn>
                                        <p:tgtEl>
                                          <p:spTgt spid="4">
                                            <p:txEl>
                                              <p:pRg st="0" end="0"/>
                                            </p:txEl>
                                          </p:spTgt>
                                        </p:tgtEl>
                                        <p:attrNameLst>
                                          <p:attrName>style.visibility</p:attrName>
                                        </p:attrNameLst>
                                      </p:cBhvr>
                                      <p:to>
                                        <p:strVal val="visible"/>
                                      </p:to>
                                    </p:set>
                                    <p:set>
                                      <p:cBhvr>
                                        <p:cTn id="7" dur="455" fill="hold">
                                          <p:stCondLst>
                                            <p:cond delay="0"/>
                                          </p:stCondLst>
                                        </p:cTn>
                                        <p:tgtEl>
                                          <p:spTgt spid="4">
                                            <p:txEl>
                                              <p:pRg st="0" end="0"/>
                                            </p:txEl>
                                          </p:spTgt>
                                        </p:tgtEl>
                                        <p:attrNameLst>
                                          <p:attrName>style.rotation</p:attrName>
                                        </p:attrNameLst>
                                      </p:cBhvr>
                                      <p:to>
                                        <p:strVal val="-45.0"/>
                                      </p:to>
                                    </p:set>
                                    <p:anim calcmode="lin" valueType="num">
                                      <p:cBhvr>
                                        <p:cTn id="8" dur="455" fill="hold">
                                          <p:stCondLst>
                                            <p:cond delay="455"/>
                                          </p:stCondLst>
                                        </p:cTn>
                                        <p:tgtEl>
                                          <p:spTgt spid="4">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xEl>
                                              <p:pRg st="0" end="0"/>
                                            </p:txEl>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xEl>
                                              <p:pRg st="0" end="0"/>
                                            </p:txEl>
                                          </p:spTgt>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9000"/>
                            </p:stCondLst>
                            <p:childTnLst>
                              <p:par>
                                <p:cTn id="13" presetID="38" presetClass="entr" presetSubtype="0" accel="50000" fill="hold" nodeType="afterEffect">
                                  <p:stCondLst>
                                    <p:cond delay="0"/>
                                  </p:stCondLst>
                                  <p:iterate type="lt">
                                    <p:tmPct val="50000"/>
                                  </p:iterate>
                                  <p:childTnLst>
                                    <p:set>
                                      <p:cBhvr>
                                        <p:cTn id="14" dur="1" fill="hold">
                                          <p:stCondLst>
                                            <p:cond delay="0"/>
                                          </p:stCondLst>
                                        </p:cTn>
                                        <p:tgtEl>
                                          <p:spTgt spid="4">
                                            <p:txEl>
                                              <p:pRg st="1" end="1"/>
                                            </p:txEl>
                                          </p:spTgt>
                                        </p:tgtEl>
                                        <p:attrNameLst>
                                          <p:attrName>style.visibility</p:attrName>
                                        </p:attrNameLst>
                                      </p:cBhvr>
                                      <p:to>
                                        <p:strVal val="visible"/>
                                      </p:to>
                                    </p:set>
                                    <p:set>
                                      <p:cBhvr>
                                        <p:cTn id="15" dur="455" fill="hold">
                                          <p:stCondLst>
                                            <p:cond delay="0"/>
                                          </p:stCondLst>
                                        </p:cTn>
                                        <p:tgtEl>
                                          <p:spTgt spid="4">
                                            <p:txEl>
                                              <p:pRg st="1" end="1"/>
                                            </p:txEl>
                                          </p:spTgt>
                                        </p:tgtEl>
                                        <p:attrNameLst>
                                          <p:attrName>style.rotation</p:attrName>
                                        </p:attrNameLst>
                                      </p:cBhvr>
                                      <p:to>
                                        <p:strVal val="-45.0"/>
                                      </p:to>
                                    </p:set>
                                    <p:anim calcmode="lin" valueType="num">
                                      <p:cBhvr>
                                        <p:cTn id="16" dur="455" fill="hold">
                                          <p:stCondLst>
                                            <p:cond delay="455"/>
                                          </p:stCondLst>
                                        </p:cTn>
                                        <p:tgtEl>
                                          <p:spTgt spid="4">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4">
                                            <p:txEl>
                                              <p:pRg st="1" end="1"/>
                                            </p:txEl>
                                          </p:spTgt>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4">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4">
                                            <p:txEl>
                                              <p:pRg st="1" end="1"/>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4" presetClass="entr" presetSubtype="0" fill="hold" nodeType="clickEffect">
                                  <p:stCondLst>
                                    <p:cond delay="0"/>
                                  </p:stCondLst>
                                  <p:iterate type="lt">
                                    <p:tmPct val="0"/>
                                  </p:iterate>
                                  <p:childTnLst>
                                    <p:set>
                                      <p:cBhvr>
                                        <p:cTn id="23" dur="1" fill="hold">
                                          <p:stCondLst>
                                            <p:cond delay="0"/>
                                          </p:stCondLst>
                                        </p:cTn>
                                        <p:tgtEl>
                                          <p:spTgt spid="5">
                                            <p:txEl>
                                              <p:pRg st="0" end="0"/>
                                            </p:txEl>
                                          </p:spTgt>
                                        </p:tgtEl>
                                        <p:attrNameLst>
                                          <p:attrName>style.visibility</p:attrName>
                                        </p:attrNameLst>
                                      </p:cBhvr>
                                      <p:to>
                                        <p:strVal val="visible"/>
                                      </p:to>
                                    </p:set>
                                    <p:anim from="(-#ppt_w/2)" to="(#ppt_x)" calcmode="lin" valueType="num">
                                      <p:cBhvr>
                                        <p:cTn id="24" dur="1200" fill="hold">
                                          <p:stCondLst>
                                            <p:cond delay="0"/>
                                          </p:stCondLst>
                                        </p:cTn>
                                        <p:tgtEl>
                                          <p:spTgt spid="5">
                                            <p:txEl>
                                              <p:pRg st="0" end="0"/>
                                            </p:txEl>
                                          </p:spTgt>
                                        </p:tgtEl>
                                        <p:attrNameLst>
                                          <p:attrName>ppt_x</p:attrName>
                                        </p:attrNameLst>
                                      </p:cBhvr>
                                    </p:anim>
                                    <p:anim from="0" to="-1.0" calcmode="lin" valueType="num">
                                      <p:cBhvr>
                                        <p:cTn id="25" dur="400" decel="50000" autoRev="1" fill="hold">
                                          <p:stCondLst>
                                            <p:cond delay="1200"/>
                                          </p:stCondLst>
                                        </p:cTn>
                                        <p:tgtEl>
                                          <p:spTgt spid="5">
                                            <p:txEl>
                                              <p:pRg st="0" end="0"/>
                                            </p:txEl>
                                          </p:spTgt>
                                        </p:tgtEl>
                                        <p:attrNameLst>
                                          <p:attrName>xshear</p:attrName>
                                        </p:attrNameLst>
                                      </p:cBhvr>
                                    </p:anim>
                                    <p:animScale>
                                      <p:cBhvr>
                                        <p:cTn id="26" dur="400" decel="100000" autoRev="1" fill="hold">
                                          <p:stCondLst>
                                            <p:cond delay="1200"/>
                                          </p:stCondLst>
                                        </p:cTn>
                                        <p:tgtEl>
                                          <p:spTgt spid="5">
                                            <p:txEl>
                                              <p:pRg st="0" end="0"/>
                                            </p:txEl>
                                          </p:spTgt>
                                        </p:tgtEl>
                                      </p:cBhvr>
                                      <p:from x="100000" y="100000"/>
                                      <p:to x="80000" y="100000"/>
                                    </p:animScale>
                                    <p:anim by="(#ppt_h/3+#ppt_w*0.1)" calcmode="lin" valueType="num">
                                      <p:cBhvr additive="sum">
                                        <p:cTn id="27" dur="400" decel="100000" autoRev="1" fill="hold">
                                          <p:stCondLst>
                                            <p:cond delay="1200"/>
                                          </p:stCondLst>
                                        </p:cTn>
                                        <p:tgtEl>
                                          <p:spTgt spid="5">
                                            <p:txEl>
                                              <p:pRg st="0" end="0"/>
                                            </p:txEl>
                                          </p:spTgt>
                                        </p:tgtEl>
                                        <p:attrNameLst>
                                          <p:attrName>ppt_x</p:attrName>
                                        </p:attrNameLst>
                                      </p:cBhvr>
                                    </p:anim>
                                  </p:childTnLst>
                                </p:cTn>
                              </p:par>
                              <p:par>
                                <p:cTn id="28" presetID="34" presetClass="entr" presetSubtype="0" fill="hold" nodeType="withEffect">
                                  <p:stCondLst>
                                    <p:cond delay="0"/>
                                  </p:stCondLst>
                                  <p:iterate type="lt">
                                    <p:tmPct val="0"/>
                                  </p:iterate>
                                  <p:childTnLst>
                                    <p:set>
                                      <p:cBhvr>
                                        <p:cTn id="29" dur="1" fill="hold">
                                          <p:stCondLst>
                                            <p:cond delay="0"/>
                                          </p:stCondLst>
                                        </p:cTn>
                                        <p:tgtEl>
                                          <p:spTgt spid="5">
                                            <p:txEl>
                                              <p:pRg st="1" end="1"/>
                                            </p:txEl>
                                          </p:spTgt>
                                        </p:tgtEl>
                                        <p:attrNameLst>
                                          <p:attrName>style.visibility</p:attrName>
                                        </p:attrNameLst>
                                      </p:cBhvr>
                                      <p:to>
                                        <p:strVal val="visible"/>
                                      </p:to>
                                    </p:set>
                                    <p:anim from="(-#ppt_w/2)" to="(#ppt_x)" calcmode="lin" valueType="num">
                                      <p:cBhvr>
                                        <p:cTn id="30" dur="1200" fill="hold">
                                          <p:stCondLst>
                                            <p:cond delay="0"/>
                                          </p:stCondLst>
                                        </p:cTn>
                                        <p:tgtEl>
                                          <p:spTgt spid="5">
                                            <p:txEl>
                                              <p:pRg st="1" end="1"/>
                                            </p:txEl>
                                          </p:spTgt>
                                        </p:tgtEl>
                                        <p:attrNameLst>
                                          <p:attrName>ppt_x</p:attrName>
                                        </p:attrNameLst>
                                      </p:cBhvr>
                                    </p:anim>
                                    <p:anim from="0" to="-1.0" calcmode="lin" valueType="num">
                                      <p:cBhvr>
                                        <p:cTn id="31" dur="400" decel="50000" autoRev="1" fill="hold">
                                          <p:stCondLst>
                                            <p:cond delay="1200"/>
                                          </p:stCondLst>
                                        </p:cTn>
                                        <p:tgtEl>
                                          <p:spTgt spid="5">
                                            <p:txEl>
                                              <p:pRg st="1" end="1"/>
                                            </p:txEl>
                                          </p:spTgt>
                                        </p:tgtEl>
                                        <p:attrNameLst>
                                          <p:attrName>xshear</p:attrName>
                                        </p:attrNameLst>
                                      </p:cBhvr>
                                    </p:anim>
                                    <p:animScale>
                                      <p:cBhvr>
                                        <p:cTn id="32" dur="400" decel="100000" autoRev="1" fill="hold">
                                          <p:stCondLst>
                                            <p:cond delay="1200"/>
                                          </p:stCondLst>
                                        </p:cTn>
                                        <p:tgtEl>
                                          <p:spTgt spid="5">
                                            <p:txEl>
                                              <p:pRg st="1" end="1"/>
                                            </p:txEl>
                                          </p:spTgt>
                                        </p:tgtEl>
                                      </p:cBhvr>
                                      <p:from x="100000" y="100000"/>
                                      <p:to x="80000" y="100000"/>
                                    </p:animScale>
                                    <p:anim by="(#ppt_h/3+#ppt_w*0.1)" calcmode="lin" valueType="num">
                                      <p:cBhvr additive="sum">
                                        <p:cTn id="33" dur="400" decel="100000" autoRev="1" fill="hold">
                                          <p:stCondLst>
                                            <p:cond delay="1200"/>
                                          </p:stCondLst>
                                        </p:cTn>
                                        <p:tgtEl>
                                          <p:spTgt spid="5">
                                            <p:txEl>
                                              <p:pRg st="1" end="1"/>
                                            </p:txEl>
                                          </p:spTgt>
                                        </p:tgtEl>
                                        <p:attrNameLst>
                                          <p:attrName>ppt_x</p:attrName>
                                        </p:attrNameLst>
                                      </p:cBhvr>
                                    </p:anim>
                                  </p:childTnLst>
                                </p:cTn>
                              </p:par>
                            </p:childTnLst>
                          </p:cTn>
                        </p:par>
                        <p:par>
                          <p:cTn id="34" fill="hold">
                            <p:stCondLst>
                              <p:cond delay="2000"/>
                            </p:stCondLst>
                            <p:childTnLst>
                              <p:par>
                                <p:cTn id="35" presetID="27" presetClass="entr" presetSubtype="0" fill="hold" nodeType="afterEffect">
                                  <p:stCondLst>
                                    <p:cond delay="0"/>
                                  </p:stCondLst>
                                  <p:iterate type="lt">
                                    <p:tmPct val="50000"/>
                                  </p:iterate>
                                  <p:childTnLst>
                                    <p:set>
                                      <p:cBhvr>
                                        <p:cTn id="36"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37"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39" dur="80"/>
                                        <p:tgtEl>
                                          <p:spTgt spid="5">
                                            <p:txEl>
                                              <p:pRg st="0" end="0"/>
                                            </p:txEl>
                                          </p:spTgt>
                                        </p:tgtEl>
                                        <p:attrNameLst>
                                          <p:attrName>fill.type</p:attrName>
                                        </p:attrNameLst>
                                      </p:cBhvr>
                                      <p:to>
                                        <p:strVal val="solid"/>
                                      </p:to>
                                    </p:set>
                                  </p:childTnLst>
                                </p:cTn>
                              </p:par>
                            </p:childTnLst>
                          </p:cTn>
                        </p:par>
                        <p:par>
                          <p:cTn id="40" fill="hold">
                            <p:stCondLst>
                              <p:cond delay="2480"/>
                            </p:stCondLst>
                            <p:childTnLst>
                              <p:par>
                                <p:cTn id="41" presetID="27" presetClass="entr" presetSubtype="0" fill="hold" nodeType="afterEffect">
                                  <p:stCondLst>
                                    <p:cond delay="0"/>
                                  </p:stCondLst>
                                  <p:iterate type="lt">
                                    <p:tmPct val="50000"/>
                                  </p:iterate>
                                  <p:childTnLst>
                                    <p:set>
                                      <p:cBhvr>
                                        <p:cTn id="42" dur="1" fill="hold">
                                          <p:stCondLst>
                                            <p:cond delay="0"/>
                                          </p:stCondLst>
                                        </p:cTn>
                                        <p:tgtEl>
                                          <p:spTgt spid="5">
                                            <p:txEl>
                                              <p:pRg st="1" end="1"/>
                                            </p:txEl>
                                          </p:spTgt>
                                        </p:tgtEl>
                                        <p:attrNameLst>
                                          <p:attrName>style.visibility</p:attrName>
                                        </p:attrNameLst>
                                      </p:cBhvr>
                                      <p:to>
                                        <p:strVal val="visible"/>
                                      </p:to>
                                    </p:set>
                                    <p:anim calcmode="discrete" valueType="clr">
                                      <p:cBhvr override="childStyle">
                                        <p:cTn id="43" dur="80"/>
                                        <p:tgtEl>
                                          <p:spTgt spid="5">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5">
                                            <p:txEl>
                                              <p:pRg st="1" end="1"/>
                                            </p:txEl>
                                          </p:spTgt>
                                        </p:tgtEl>
                                        <p:attrNameLst>
                                          <p:attrName>fillcolor</p:attrName>
                                        </p:attrNameLst>
                                      </p:cBhvr>
                                      <p:tavLst>
                                        <p:tav tm="0">
                                          <p:val>
                                            <p:clrVal>
                                              <a:schemeClr val="accent2"/>
                                            </p:clrVal>
                                          </p:val>
                                        </p:tav>
                                        <p:tav tm="50000">
                                          <p:val>
                                            <p:clrVal>
                                              <a:schemeClr val="hlink"/>
                                            </p:clrVal>
                                          </p:val>
                                        </p:tav>
                                      </p:tavLst>
                                    </p:anim>
                                    <p:set>
                                      <p:cBhvr>
                                        <p:cTn id="45" dur="80"/>
                                        <p:tgtEl>
                                          <p:spTgt spid="5">
                                            <p:txEl>
                                              <p:pRg st="1" end="1"/>
                                            </p:txEl>
                                          </p:spTgt>
                                        </p:tgtEl>
                                        <p:attrNameLst>
                                          <p:attrName>fill.type</p:attrName>
                                        </p:attrNameLst>
                                      </p:cBhvr>
                                      <p:to>
                                        <p:strVal val="solid"/>
                                      </p:to>
                                    </p:set>
                                  </p:childTnLst>
                                </p:cTn>
                              </p:par>
                            </p:childTnLst>
                          </p:cTn>
                        </p:par>
                        <p:par>
                          <p:cTn id="46" fill="hold">
                            <p:stCondLst>
                              <p:cond delay="2840"/>
                            </p:stCondLst>
                            <p:childTnLst>
                              <p:par>
                                <p:cTn id="47" presetID="21" presetClass="emph" presetSubtype="0" fill="hold" grpId="0" nodeType="afterEffect">
                                  <p:stCondLst>
                                    <p:cond delay="0"/>
                                  </p:stCondLst>
                                  <p:iterate type="lt">
                                    <p:tmPct val="0"/>
                                  </p:iterate>
                                  <p:childTnLst>
                                    <p:animClr clrSpc="hsl">
                                      <p:cBhvr override="childStyle">
                                        <p:cTn id="48" dur="500" fill="hold"/>
                                        <p:tgtEl>
                                          <p:spTgt spid="4">
                                            <p:txEl>
                                              <p:pRg st="0" end="0"/>
                                            </p:txEl>
                                          </p:spTgt>
                                        </p:tgtEl>
                                        <p:attrNameLst>
                                          <p:attrName>style.color</p:attrName>
                                        </p:attrNameLst>
                                      </p:cBhvr>
                                      <p:by>
                                        <p:hsl h="7200000" s="0" l="0"/>
                                      </p:by>
                                    </p:animClr>
                                    <p:animClr clrSpc="hsl">
                                      <p:cBhvr>
                                        <p:cTn id="49" dur="500" fill="hold"/>
                                        <p:tgtEl>
                                          <p:spTgt spid="4">
                                            <p:txEl>
                                              <p:pRg st="0" end="0"/>
                                            </p:txEl>
                                          </p:spTgt>
                                        </p:tgtEl>
                                        <p:attrNameLst>
                                          <p:attrName>fillcolor</p:attrName>
                                        </p:attrNameLst>
                                      </p:cBhvr>
                                      <p:by>
                                        <p:hsl h="7200000" s="0" l="0"/>
                                      </p:by>
                                    </p:animClr>
                                    <p:animClr clrSpc="hsl">
                                      <p:cBhvr>
                                        <p:cTn id="50" dur="500" fill="hold"/>
                                        <p:tgtEl>
                                          <p:spTgt spid="4">
                                            <p:txEl>
                                              <p:pRg st="0" end="0"/>
                                            </p:txEl>
                                          </p:spTgt>
                                        </p:tgtEl>
                                        <p:attrNameLst>
                                          <p:attrName>stroke.color</p:attrName>
                                        </p:attrNameLst>
                                      </p:cBhvr>
                                      <p:by>
                                        <p:hsl h="7200000" s="0" l="0"/>
                                      </p:by>
                                    </p:animClr>
                                    <p:set>
                                      <p:cBhvr>
                                        <p:cTn id="51" dur="500" fill="hold"/>
                                        <p:tgtEl>
                                          <p:spTgt spid="4">
                                            <p:txEl>
                                              <p:pRg st="0" end="0"/>
                                            </p:txEl>
                                          </p:spTgt>
                                        </p:tgtEl>
                                        <p:attrNameLst>
                                          <p:attrName>fill.type</p:attrName>
                                        </p:attrNameLst>
                                      </p:cBhvr>
                                      <p:to>
                                        <p:strVal val="solid"/>
                                      </p:to>
                                    </p:set>
                                  </p:childTnLst>
                                </p:cTn>
                              </p:par>
                            </p:childTnLst>
                          </p:cTn>
                        </p:par>
                        <p:par>
                          <p:cTn id="52" fill="hold">
                            <p:stCondLst>
                              <p:cond delay="3340"/>
                            </p:stCondLst>
                            <p:childTnLst>
                              <p:par>
                                <p:cTn id="53" presetID="21" presetClass="emph" presetSubtype="0" fill="hold" grpId="0" nodeType="afterEffect">
                                  <p:stCondLst>
                                    <p:cond delay="0"/>
                                  </p:stCondLst>
                                  <p:iterate type="lt">
                                    <p:tmPct val="0"/>
                                  </p:iterate>
                                  <p:childTnLst>
                                    <p:animClr clrSpc="hsl">
                                      <p:cBhvr override="childStyle">
                                        <p:cTn id="54" dur="500" fill="hold"/>
                                        <p:tgtEl>
                                          <p:spTgt spid="4">
                                            <p:txEl>
                                              <p:pRg st="1" end="1"/>
                                            </p:txEl>
                                          </p:spTgt>
                                        </p:tgtEl>
                                        <p:attrNameLst>
                                          <p:attrName>style.color</p:attrName>
                                        </p:attrNameLst>
                                      </p:cBhvr>
                                      <p:by>
                                        <p:hsl h="7200000" s="0" l="0"/>
                                      </p:by>
                                    </p:animClr>
                                    <p:animClr clrSpc="hsl">
                                      <p:cBhvr>
                                        <p:cTn id="55" dur="500" fill="hold"/>
                                        <p:tgtEl>
                                          <p:spTgt spid="4">
                                            <p:txEl>
                                              <p:pRg st="1" end="1"/>
                                            </p:txEl>
                                          </p:spTgt>
                                        </p:tgtEl>
                                        <p:attrNameLst>
                                          <p:attrName>fillcolor</p:attrName>
                                        </p:attrNameLst>
                                      </p:cBhvr>
                                      <p:by>
                                        <p:hsl h="7200000" s="0" l="0"/>
                                      </p:by>
                                    </p:animClr>
                                    <p:animClr clrSpc="hsl">
                                      <p:cBhvr>
                                        <p:cTn id="56" dur="500" fill="hold"/>
                                        <p:tgtEl>
                                          <p:spTgt spid="4">
                                            <p:txEl>
                                              <p:pRg st="1" end="1"/>
                                            </p:txEl>
                                          </p:spTgt>
                                        </p:tgtEl>
                                        <p:attrNameLst>
                                          <p:attrName>stroke.color</p:attrName>
                                        </p:attrNameLst>
                                      </p:cBhvr>
                                      <p:by>
                                        <p:hsl h="7200000" s="0" l="0"/>
                                      </p:by>
                                    </p:animClr>
                                    <p:set>
                                      <p:cBhvr>
                                        <p:cTn id="57" dur="500" fill="hold"/>
                                        <p:tgtEl>
                                          <p:spTgt spid="4">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siness-Contract.jpg"/>
          <p:cNvPicPr>
            <a:picLocks noChangeAspect="1"/>
          </p:cNvPicPr>
          <p:nvPr/>
        </p:nvPicPr>
        <p:blipFill>
          <a:blip r:embed="rId3" cstate="print"/>
          <a:stretch>
            <a:fillRect/>
          </a:stretch>
        </p:blipFill>
        <p:spPr>
          <a:xfrm>
            <a:off x="2222500" y="1447800"/>
            <a:ext cx="5397500" cy="3581400"/>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17411" name="Rectangle 3"/>
          <p:cNvSpPr>
            <a:spLocks noGrp="1" noChangeArrowheads="1"/>
          </p:cNvSpPr>
          <p:nvPr>
            <p:ph type="body" idx="1"/>
          </p:nvPr>
        </p:nvSpPr>
        <p:spPr>
          <a:xfrm>
            <a:off x="1447800" y="2209800"/>
            <a:ext cx="6705600" cy="2976563"/>
          </a:xfrm>
        </p:spPr>
        <p:txBody>
          <a:bodyPr/>
          <a:lstStyle/>
          <a:p>
            <a:pPr>
              <a:lnSpc>
                <a:spcPct val="80000"/>
              </a:lnSpc>
            </a:pPr>
            <a:r>
              <a:rPr lang="en-US" altLang="ko-KR" sz="2400" dirty="0" smtClean="0">
                <a:solidFill>
                  <a:srgbClr val="000000"/>
                </a:solidFill>
                <a:latin typeface="Lucida Handwriting" pitchFamily="66" charset="0"/>
                <a:ea typeface="굴림" charset="-127"/>
              </a:rPr>
              <a:t>CONTRACT</a:t>
            </a:r>
          </a:p>
          <a:p>
            <a:pPr>
              <a:lnSpc>
                <a:spcPct val="80000"/>
              </a:lnSpc>
            </a:pPr>
            <a:r>
              <a:rPr lang="en-US" altLang="ko-KR" sz="2400" dirty="0" smtClean="0">
                <a:solidFill>
                  <a:srgbClr val="000000"/>
                </a:solidFill>
                <a:latin typeface="Lucida Handwriting" pitchFamily="66" charset="0"/>
                <a:ea typeface="굴림" charset="-127"/>
              </a:rPr>
              <a:t>OFFER</a:t>
            </a:r>
          </a:p>
          <a:p>
            <a:pPr>
              <a:lnSpc>
                <a:spcPct val="80000"/>
              </a:lnSpc>
            </a:pPr>
            <a:r>
              <a:rPr lang="en-US" altLang="ko-KR" sz="2400" dirty="0" smtClean="0">
                <a:solidFill>
                  <a:srgbClr val="000000"/>
                </a:solidFill>
                <a:latin typeface="Lucida Handwriting" pitchFamily="66" charset="0"/>
                <a:ea typeface="굴림" charset="-127"/>
              </a:rPr>
              <a:t>ACCEPTANCE</a:t>
            </a:r>
          </a:p>
          <a:p>
            <a:pPr>
              <a:lnSpc>
                <a:spcPct val="80000"/>
              </a:lnSpc>
            </a:pPr>
            <a:r>
              <a:rPr lang="en-US" altLang="ko-KR" sz="2400" dirty="0" smtClean="0">
                <a:solidFill>
                  <a:srgbClr val="000000"/>
                </a:solidFill>
                <a:latin typeface="Lucida Handwriting" pitchFamily="66" charset="0"/>
                <a:ea typeface="굴림" charset="-127"/>
              </a:rPr>
              <a:t>CONSIDERATION</a:t>
            </a:r>
          </a:p>
          <a:p>
            <a:pPr>
              <a:lnSpc>
                <a:spcPct val="80000"/>
              </a:lnSpc>
            </a:pPr>
            <a:r>
              <a:rPr lang="en-US" altLang="ko-KR" sz="2400" dirty="0" smtClean="0">
                <a:solidFill>
                  <a:srgbClr val="000000"/>
                </a:solidFill>
                <a:latin typeface="Lucida Handwriting" pitchFamily="66" charset="0"/>
                <a:ea typeface="굴림" charset="-127"/>
              </a:rPr>
              <a:t>CAPACITY TO CONTRACT</a:t>
            </a:r>
          </a:p>
          <a:p>
            <a:pPr>
              <a:lnSpc>
                <a:spcPct val="80000"/>
              </a:lnSpc>
            </a:pPr>
            <a:r>
              <a:rPr lang="en-US" altLang="ko-KR" sz="2400" dirty="0" smtClean="0">
                <a:solidFill>
                  <a:srgbClr val="000000"/>
                </a:solidFill>
                <a:latin typeface="Lucida Handwriting" pitchFamily="66" charset="0"/>
                <a:ea typeface="굴림" charset="-127"/>
              </a:rPr>
              <a:t>FREE CONSENT </a:t>
            </a:r>
            <a:endParaRPr lang="en-US" altLang="ko-KR" sz="2400" dirty="0">
              <a:solidFill>
                <a:srgbClr val="000000"/>
              </a:solidFill>
              <a:latin typeface="Lucida Handwriting" pitchFamily="66" charset="0"/>
              <a:ea typeface="굴림" charset="-127"/>
            </a:endParaRPr>
          </a:p>
          <a:p>
            <a:pPr>
              <a:lnSpc>
                <a:spcPct val="80000"/>
              </a:lnSpc>
            </a:pPr>
            <a:endParaRPr lang="en-US" altLang="ko-KR" sz="1600" dirty="0">
              <a:latin typeface="Verdana" pitchFamily="34" charset="0"/>
              <a:ea typeface="굴림" charset="-127"/>
            </a:endParaRPr>
          </a:p>
        </p:txBody>
      </p:sp>
      <p:sp>
        <p:nvSpPr>
          <p:cNvPr id="17413" name="Rectangle 5"/>
          <p:cNvSpPr>
            <a:spLocks noGrp="1" noChangeArrowheads="1"/>
          </p:cNvSpPr>
          <p:nvPr>
            <p:ph type="title"/>
          </p:nvPr>
        </p:nvSpPr>
        <p:spPr/>
        <p:txBody>
          <a:bodyPr/>
          <a:lstStyle/>
          <a:p>
            <a:r>
              <a:rPr lang="en-US" dirty="0" smtClean="0">
                <a:latin typeface="Berlin Sans FB Demi" pitchFamily="34" charset="0"/>
              </a:rPr>
              <a:t>Aspects covered ;</a:t>
            </a:r>
            <a:endParaRPr lang="ru-RU" dirty="0"/>
          </a:p>
        </p:txBody>
      </p:sp>
    </p:spTree>
  </p:cSld>
  <p:clrMapOvr>
    <a:masterClrMapping/>
  </p:clrMapOvr>
  <p:transition spd="med">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1600" decel="100000"/>
                                        <p:tgtEl>
                                          <p:spTgt spid="17413"/>
                                        </p:tgtEl>
                                      </p:cBhvr>
                                    </p:animEffect>
                                    <p:anim calcmode="lin" valueType="num">
                                      <p:cBhvr>
                                        <p:cTn id="8" dur="1600" decel="100000" fill="hold"/>
                                        <p:tgtEl>
                                          <p:spTgt spid="17413"/>
                                        </p:tgtEl>
                                        <p:attrNameLst>
                                          <p:attrName>style.rotation</p:attrName>
                                        </p:attrNameLst>
                                      </p:cBhvr>
                                      <p:tavLst>
                                        <p:tav tm="0">
                                          <p:val>
                                            <p:fltVal val="-90"/>
                                          </p:val>
                                        </p:tav>
                                        <p:tav tm="100000">
                                          <p:val>
                                            <p:fltVal val="0"/>
                                          </p:val>
                                        </p:tav>
                                      </p:tavLst>
                                    </p:anim>
                                    <p:anim calcmode="lin" valueType="num">
                                      <p:cBhvr>
                                        <p:cTn id="9" dur="1600" decel="100000" fill="hold"/>
                                        <p:tgtEl>
                                          <p:spTgt spid="17413"/>
                                        </p:tgtEl>
                                        <p:attrNameLst>
                                          <p:attrName>ppt_x</p:attrName>
                                        </p:attrNameLst>
                                      </p:cBhvr>
                                      <p:tavLst>
                                        <p:tav tm="0">
                                          <p:val>
                                            <p:strVal val="#ppt_x+0.4"/>
                                          </p:val>
                                        </p:tav>
                                        <p:tav tm="100000">
                                          <p:val>
                                            <p:strVal val="#ppt_x-0.05"/>
                                          </p:val>
                                        </p:tav>
                                      </p:tavLst>
                                    </p:anim>
                                    <p:anim calcmode="lin" valueType="num">
                                      <p:cBhvr>
                                        <p:cTn id="10" dur="1600" decel="100000" fill="hold"/>
                                        <p:tgtEl>
                                          <p:spTgt spid="17413"/>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17413"/>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1741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iterate type="lt">
                                    <p:tmPct val="5000"/>
                                  </p:iterate>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40" presetClass="entr" presetSubtype="0" fill="hold" nodeType="clickEffect">
                                  <p:stCondLst>
                                    <p:cond delay="0"/>
                                  </p:stCondLst>
                                  <p:iterate type="lt">
                                    <p:tmPct val="10000"/>
                                  </p:iterate>
                                  <p:childTnLst>
                                    <p:set>
                                      <p:cBhvr>
                                        <p:cTn id="24" dur="1" fill="hold">
                                          <p:stCondLst>
                                            <p:cond delay="0"/>
                                          </p:stCondLst>
                                        </p:cTn>
                                        <p:tgtEl>
                                          <p:spTgt spid="17411">
                                            <p:txEl>
                                              <p:pRg st="0" end="0"/>
                                            </p:txEl>
                                          </p:spTgt>
                                        </p:tgtEl>
                                        <p:attrNameLst>
                                          <p:attrName>style.visibility</p:attrName>
                                        </p:attrNameLst>
                                      </p:cBhvr>
                                      <p:to>
                                        <p:strVal val="visible"/>
                                      </p:to>
                                    </p:set>
                                    <p:animEffect transition="in" filter="fade">
                                      <p:cBhvr>
                                        <p:cTn id="25" dur="1000"/>
                                        <p:tgtEl>
                                          <p:spTgt spid="17411">
                                            <p:txEl>
                                              <p:pRg st="0" end="0"/>
                                            </p:txEl>
                                          </p:spTgt>
                                        </p:tgtEl>
                                      </p:cBhvr>
                                    </p:animEffect>
                                    <p:anim calcmode="lin" valueType="num">
                                      <p:cBhvr>
                                        <p:cTn id="26" dur="1000" fill="hold"/>
                                        <p:tgtEl>
                                          <p:spTgt spid="17411">
                                            <p:txEl>
                                              <p:pRg st="0" end="0"/>
                                            </p:txEl>
                                          </p:spTgt>
                                        </p:tgtEl>
                                        <p:attrNameLst>
                                          <p:attrName>ppt_x</p:attrName>
                                        </p:attrNameLst>
                                      </p:cBhvr>
                                      <p:tavLst>
                                        <p:tav tm="0">
                                          <p:val>
                                            <p:strVal val="#ppt_x-.1"/>
                                          </p:val>
                                        </p:tav>
                                        <p:tav tm="100000">
                                          <p:val>
                                            <p:strVal val="#ppt_x"/>
                                          </p:val>
                                        </p:tav>
                                      </p:tavLst>
                                    </p:anim>
                                    <p:anim calcmode="lin" valueType="num">
                                      <p:cBhvr>
                                        <p:cTn id="27" dur="1000" fill="hold"/>
                                        <p:tgtEl>
                                          <p:spTgt spid="17411">
                                            <p:txEl>
                                              <p:pRg st="0" end="0"/>
                                            </p:txEl>
                                          </p:spTgt>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40" presetClass="entr" presetSubtype="0" fill="hold" nodeType="afterEffect">
                                  <p:stCondLst>
                                    <p:cond delay="0"/>
                                  </p:stCondLst>
                                  <p:iterate type="lt">
                                    <p:tmPct val="10000"/>
                                  </p:iterate>
                                  <p:childTnLst>
                                    <p:set>
                                      <p:cBhvr>
                                        <p:cTn id="30" dur="1" fill="hold">
                                          <p:stCondLst>
                                            <p:cond delay="0"/>
                                          </p:stCondLst>
                                        </p:cTn>
                                        <p:tgtEl>
                                          <p:spTgt spid="17411">
                                            <p:txEl>
                                              <p:pRg st="1" end="1"/>
                                            </p:txEl>
                                          </p:spTgt>
                                        </p:tgtEl>
                                        <p:attrNameLst>
                                          <p:attrName>style.visibility</p:attrName>
                                        </p:attrNameLst>
                                      </p:cBhvr>
                                      <p:to>
                                        <p:strVal val="visible"/>
                                      </p:to>
                                    </p:set>
                                    <p:animEffect transition="in" filter="fade">
                                      <p:cBhvr>
                                        <p:cTn id="31" dur="1000"/>
                                        <p:tgtEl>
                                          <p:spTgt spid="17411">
                                            <p:txEl>
                                              <p:pRg st="1" end="1"/>
                                            </p:txEl>
                                          </p:spTgt>
                                        </p:tgtEl>
                                      </p:cBhvr>
                                    </p:animEffect>
                                    <p:anim calcmode="lin" valueType="num">
                                      <p:cBhvr>
                                        <p:cTn id="32" dur="1000" fill="hold"/>
                                        <p:tgtEl>
                                          <p:spTgt spid="17411">
                                            <p:txEl>
                                              <p:pRg st="1" end="1"/>
                                            </p:txEl>
                                          </p:spTgt>
                                        </p:tgtEl>
                                        <p:attrNameLst>
                                          <p:attrName>ppt_x</p:attrName>
                                        </p:attrNameLst>
                                      </p:cBhvr>
                                      <p:tavLst>
                                        <p:tav tm="0">
                                          <p:val>
                                            <p:strVal val="#ppt_x-.1"/>
                                          </p:val>
                                        </p:tav>
                                        <p:tav tm="100000">
                                          <p:val>
                                            <p:strVal val="#ppt_x"/>
                                          </p:val>
                                        </p:tav>
                                      </p:tavLst>
                                    </p:anim>
                                    <p:anim calcmode="lin" valueType="num">
                                      <p:cBhvr>
                                        <p:cTn id="33" dur="1000" fill="hold"/>
                                        <p:tgtEl>
                                          <p:spTgt spid="17411">
                                            <p:txEl>
                                              <p:pRg st="1" end="1"/>
                                            </p:txEl>
                                          </p:spTgt>
                                        </p:tgtEl>
                                        <p:attrNameLst>
                                          <p:attrName>ppt_y</p:attrName>
                                        </p:attrNameLst>
                                      </p:cBhvr>
                                      <p:tavLst>
                                        <p:tav tm="0">
                                          <p:val>
                                            <p:strVal val="#ppt_y"/>
                                          </p:val>
                                        </p:tav>
                                        <p:tav tm="100000">
                                          <p:val>
                                            <p:strVal val="#ppt_y"/>
                                          </p:val>
                                        </p:tav>
                                      </p:tavLst>
                                    </p:anim>
                                  </p:childTnLst>
                                </p:cTn>
                              </p:par>
                            </p:childTnLst>
                          </p:cTn>
                        </p:par>
                        <p:par>
                          <p:cTn id="34" fill="hold">
                            <p:stCondLst>
                              <p:cond delay="3100"/>
                            </p:stCondLst>
                            <p:childTnLst>
                              <p:par>
                                <p:cTn id="35" presetID="40" presetClass="entr" presetSubtype="0" fill="hold" nodeType="afterEffect">
                                  <p:stCondLst>
                                    <p:cond delay="0"/>
                                  </p:stCondLst>
                                  <p:iterate type="lt">
                                    <p:tmPct val="10000"/>
                                  </p:iterate>
                                  <p:childTnLst>
                                    <p:set>
                                      <p:cBhvr>
                                        <p:cTn id="36" dur="1" fill="hold">
                                          <p:stCondLst>
                                            <p:cond delay="0"/>
                                          </p:stCondLst>
                                        </p:cTn>
                                        <p:tgtEl>
                                          <p:spTgt spid="17411">
                                            <p:txEl>
                                              <p:pRg st="2" end="2"/>
                                            </p:txEl>
                                          </p:spTgt>
                                        </p:tgtEl>
                                        <p:attrNameLst>
                                          <p:attrName>style.visibility</p:attrName>
                                        </p:attrNameLst>
                                      </p:cBhvr>
                                      <p:to>
                                        <p:strVal val="visible"/>
                                      </p:to>
                                    </p:set>
                                    <p:animEffect transition="in" filter="fade">
                                      <p:cBhvr>
                                        <p:cTn id="37" dur="1000"/>
                                        <p:tgtEl>
                                          <p:spTgt spid="17411">
                                            <p:txEl>
                                              <p:pRg st="2" end="2"/>
                                            </p:txEl>
                                          </p:spTgt>
                                        </p:tgtEl>
                                      </p:cBhvr>
                                    </p:animEffect>
                                    <p:anim calcmode="lin" valueType="num">
                                      <p:cBhvr>
                                        <p:cTn id="38" dur="1000" fill="hold"/>
                                        <p:tgtEl>
                                          <p:spTgt spid="17411">
                                            <p:txEl>
                                              <p:pRg st="2" end="2"/>
                                            </p:txEl>
                                          </p:spTgt>
                                        </p:tgtEl>
                                        <p:attrNameLst>
                                          <p:attrName>ppt_x</p:attrName>
                                        </p:attrNameLst>
                                      </p:cBhvr>
                                      <p:tavLst>
                                        <p:tav tm="0">
                                          <p:val>
                                            <p:strVal val="#ppt_x-.1"/>
                                          </p:val>
                                        </p:tav>
                                        <p:tav tm="100000">
                                          <p:val>
                                            <p:strVal val="#ppt_x"/>
                                          </p:val>
                                        </p:tav>
                                      </p:tavLst>
                                    </p:anim>
                                    <p:anim calcmode="lin" valueType="num">
                                      <p:cBhvr>
                                        <p:cTn id="39" dur="1000" fill="hold"/>
                                        <p:tgtEl>
                                          <p:spTgt spid="17411">
                                            <p:txEl>
                                              <p:pRg st="2" end="2"/>
                                            </p:txEl>
                                          </p:spTgt>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40" presetClass="entr" presetSubtype="0" fill="hold" nodeType="afterEffect">
                                  <p:stCondLst>
                                    <p:cond delay="0"/>
                                  </p:stCondLst>
                                  <p:iterate type="lt">
                                    <p:tmPct val="10000"/>
                                  </p:iterate>
                                  <p:childTnLst>
                                    <p:set>
                                      <p:cBhvr>
                                        <p:cTn id="42" dur="1" fill="hold">
                                          <p:stCondLst>
                                            <p:cond delay="0"/>
                                          </p:stCondLst>
                                        </p:cTn>
                                        <p:tgtEl>
                                          <p:spTgt spid="17411">
                                            <p:txEl>
                                              <p:pRg st="3" end="3"/>
                                            </p:txEl>
                                          </p:spTgt>
                                        </p:tgtEl>
                                        <p:attrNameLst>
                                          <p:attrName>style.visibility</p:attrName>
                                        </p:attrNameLst>
                                      </p:cBhvr>
                                      <p:to>
                                        <p:strVal val="visible"/>
                                      </p:to>
                                    </p:set>
                                    <p:animEffect transition="in" filter="fade">
                                      <p:cBhvr>
                                        <p:cTn id="43" dur="1000"/>
                                        <p:tgtEl>
                                          <p:spTgt spid="17411">
                                            <p:txEl>
                                              <p:pRg st="3" end="3"/>
                                            </p:txEl>
                                          </p:spTgt>
                                        </p:tgtEl>
                                      </p:cBhvr>
                                    </p:animEffect>
                                    <p:anim calcmode="lin" valueType="num">
                                      <p:cBhvr>
                                        <p:cTn id="44" dur="1000" fill="hold"/>
                                        <p:tgtEl>
                                          <p:spTgt spid="17411">
                                            <p:txEl>
                                              <p:pRg st="3" end="3"/>
                                            </p:txEl>
                                          </p:spTgt>
                                        </p:tgtEl>
                                        <p:attrNameLst>
                                          <p:attrName>ppt_x</p:attrName>
                                        </p:attrNameLst>
                                      </p:cBhvr>
                                      <p:tavLst>
                                        <p:tav tm="0">
                                          <p:val>
                                            <p:strVal val="#ppt_x-.1"/>
                                          </p:val>
                                        </p:tav>
                                        <p:tav tm="100000">
                                          <p:val>
                                            <p:strVal val="#ppt_x"/>
                                          </p:val>
                                        </p:tav>
                                      </p:tavLst>
                                    </p:anim>
                                    <p:anim calcmode="lin" valueType="num">
                                      <p:cBhvr>
                                        <p:cTn id="45" dur="1000" fill="hold"/>
                                        <p:tgtEl>
                                          <p:spTgt spid="17411">
                                            <p:txEl>
                                              <p:pRg st="3" end="3"/>
                                            </p:txEl>
                                          </p:spTgt>
                                        </p:tgtEl>
                                        <p:attrNameLst>
                                          <p:attrName>ppt_y</p:attrName>
                                        </p:attrNameLst>
                                      </p:cBhvr>
                                      <p:tavLst>
                                        <p:tav tm="0">
                                          <p:val>
                                            <p:strVal val="#ppt_y"/>
                                          </p:val>
                                        </p:tav>
                                        <p:tav tm="100000">
                                          <p:val>
                                            <p:strVal val="#ppt_y"/>
                                          </p:val>
                                        </p:tav>
                                      </p:tavLst>
                                    </p:anim>
                                  </p:childTnLst>
                                </p:cTn>
                              </p:par>
                            </p:childTnLst>
                          </p:cTn>
                        </p:par>
                        <p:par>
                          <p:cTn id="46" fill="hold">
                            <p:stCondLst>
                              <p:cond delay="7200"/>
                            </p:stCondLst>
                            <p:childTnLst>
                              <p:par>
                                <p:cTn id="47" presetID="40" presetClass="entr" presetSubtype="0" fill="hold" nodeType="afterEffect">
                                  <p:stCondLst>
                                    <p:cond delay="0"/>
                                  </p:stCondLst>
                                  <p:iterate type="lt">
                                    <p:tmPct val="10000"/>
                                  </p:iterate>
                                  <p:childTnLst>
                                    <p:set>
                                      <p:cBhvr>
                                        <p:cTn id="48" dur="1" fill="hold">
                                          <p:stCondLst>
                                            <p:cond delay="0"/>
                                          </p:stCondLst>
                                        </p:cTn>
                                        <p:tgtEl>
                                          <p:spTgt spid="17411">
                                            <p:txEl>
                                              <p:pRg st="4" end="4"/>
                                            </p:txEl>
                                          </p:spTgt>
                                        </p:tgtEl>
                                        <p:attrNameLst>
                                          <p:attrName>style.visibility</p:attrName>
                                        </p:attrNameLst>
                                      </p:cBhvr>
                                      <p:to>
                                        <p:strVal val="visible"/>
                                      </p:to>
                                    </p:set>
                                    <p:animEffect transition="in" filter="fade">
                                      <p:cBhvr>
                                        <p:cTn id="49" dur="1000"/>
                                        <p:tgtEl>
                                          <p:spTgt spid="17411">
                                            <p:txEl>
                                              <p:pRg st="4" end="4"/>
                                            </p:txEl>
                                          </p:spTgt>
                                        </p:tgtEl>
                                      </p:cBhvr>
                                    </p:animEffect>
                                    <p:anim calcmode="lin" valueType="num">
                                      <p:cBhvr>
                                        <p:cTn id="50" dur="1000" fill="hold"/>
                                        <p:tgtEl>
                                          <p:spTgt spid="17411">
                                            <p:txEl>
                                              <p:pRg st="4" end="4"/>
                                            </p:txEl>
                                          </p:spTgt>
                                        </p:tgtEl>
                                        <p:attrNameLst>
                                          <p:attrName>ppt_x</p:attrName>
                                        </p:attrNameLst>
                                      </p:cBhvr>
                                      <p:tavLst>
                                        <p:tav tm="0">
                                          <p:val>
                                            <p:strVal val="#ppt_x-.1"/>
                                          </p:val>
                                        </p:tav>
                                        <p:tav tm="100000">
                                          <p:val>
                                            <p:strVal val="#ppt_x"/>
                                          </p:val>
                                        </p:tav>
                                      </p:tavLst>
                                    </p:anim>
                                    <p:anim calcmode="lin" valueType="num">
                                      <p:cBhvr>
                                        <p:cTn id="51" dur="1000" fill="hold"/>
                                        <p:tgtEl>
                                          <p:spTgt spid="17411">
                                            <p:txEl>
                                              <p:pRg st="4" end="4"/>
                                            </p:txEl>
                                          </p:spTgt>
                                        </p:tgtEl>
                                        <p:attrNameLst>
                                          <p:attrName>ppt_y</p:attrName>
                                        </p:attrNameLst>
                                      </p:cBhvr>
                                      <p:tavLst>
                                        <p:tav tm="0">
                                          <p:val>
                                            <p:strVal val="#ppt_y"/>
                                          </p:val>
                                        </p:tav>
                                        <p:tav tm="100000">
                                          <p:val>
                                            <p:strVal val="#ppt_y"/>
                                          </p:val>
                                        </p:tav>
                                      </p:tavLst>
                                    </p:anim>
                                  </p:childTnLst>
                                </p:cTn>
                              </p:par>
                            </p:childTnLst>
                          </p:cTn>
                        </p:par>
                        <p:par>
                          <p:cTn id="52" fill="hold">
                            <p:stCondLst>
                              <p:cond delay="9900"/>
                            </p:stCondLst>
                            <p:childTnLst>
                              <p:par>
                                <p:cTn id="53" presetID="40" presetClass="entr" presetSubtype="0" fill="hold" nodeType="afterEffect">
                                  <p:stCondLst>
                                    <p:cond delay="0"/>
                                  </p:stCondLst>
                                  <p:iterate type="lt">
                                    <p:tmPct val="10000"/>
                                  </p:iterate>
                                  <p:childTnLst>
                                    <p:set>
                                      <p:cBhvr>
                                        <p:cTn id="54" dur="1" fill="hold">
                                          <p:stCondLst>
                                            <p:cond delay="0"/>
                                          </p:stCondLst>
                                        </p:cTn>
                                        <p:tgtEl>
                                          <p:spTgt spid="17411">
                                            <p:txEl>
                                              <p:pRg st="5" end="5"/>
                                            </p:txEl>
                                          </p:spTgt>
                                        </p:tgtEl>
                                        <p:attrNameLst>
                                          <p:attrName>style.visibility</p:attrName>
                                        </p:attrNameLst>
                                      </p:cBhvr>
                                      <p:to>
                                        <p:strVal val="visible"/>
                                      </p:to>
                                    </p:set>
                                    <p:animEffect transition="in" filter="fade">
                                      <p:cBhvr>
                                        <p:cTn id="55" dur="1000"/>
                                        <p:tgtEl>
                                          <p:spTgt spid="17411">
                                            <p:txEl>
                                              <p:pRg st="5" end="5"/>
                                            </p:txEl>
                                          </p:spTgt>
                                        </p:tgtEl>
                                      </p:cBhvr>
                                    </p:animEffect>
                                    <p:anim calcmode="lin" valueType="num">
                                      <p:cBhvr>
                                        <p:cTn id="56" dur="1000" fill="hold"/>
                                        <p:tgtEl>
                                          <p:spTgt spid="17411">
                                            <p:txEl>
                                              <p:pRg st="5" end="5"/>
                                            </p:txEl>
                                          </p:spTgt>
                                        </p:tgtEl>
                                        <p:attrNameLst>
                                          <p:attrName>ppt_x</p:attrName>
                                        </p:attrNameLst>
                                      </p:cBhvr>
                                      <p:tavLst>
                                        <p:tav tm="0">
                                          <p:val>
                                            <p:strVal val="#ppt_x-.1"/>
                                          </p:val>
                                        </p:tav>
                                        <p:tav tm="100000">
                                          <p:val>
                                            <p:strVal val="#ppt_x"/>
                                          </p:val>
                                        </p:tav>
                                      </p:tavLst>
                                    </p:anim>
                                    <p:anim calcmode="lin" valueType="num">
                                      <p:cBhvr>
                                        <p:cTn id="57" dur="1000" fill="hold"/>
                                        <p:tgtEl>
                                          <p:spTgt spid="1741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1" name="Oval 20"/>
          <p:cNvSpPr/>
          <p:nvPr/>
        </p:nvSpPr>
        <p:spPr bwMode="auto">
          <a:xfrm>
            <a:off x="4495800" y="2209800"/>
            <a:ext cx="1752600" cy="1219200"/>
          </a:xfrm>
          <a:prstGeom prst="ellipse">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0" name="Oval 19"/>
          <p:cNvSpPr/>
          <p:nvPr/>
        </p:nvSpPr>
        <p:spPr bwMode="auto">
          <a:xfrm>
            <a:off x="3276600" y="2209800"/>
            <a:ext cx="1752600" cy="1219200"/>
          </a:xfrm>
          <a:prstGeom prst="ellipse">
            <a:avLst/>
          </a:prstGeom>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0418" name="Rectangle 2"/>
          <p:cNvSpPr>
            <a:spLocks noGrp="1" noChangeArrowheads="1"/>
          </p:cNvSpPr>
          <p:nvPr>
            <p:ph type="title"/>
          </p:nvPr>
        </p:nvSpPr>
        <p:spPr>
          <a:xfrm>
            <a:off x="1828800" y="76200"/>
            <a:ext cx="6934200" cy="715963"/>
          </a:xfrm>
        </p:spPr>
        <p:txBody>
          <a:bodyPr/>
          <a:lstStyle/>
          <a:p>
            <a:r>
              <a:rPr lang="en-US" dirty="0" smtClean="0">
                <a:solidFill>
                  <a:schemeClr val="tx2"/>
                </a:solidFill>
                <a:latin typeface="Berlin Sans FB Demi" pitchFamily="34" charset="0"/>
              </a:rPr>
              <a:t>CONTRACT</a:t>
            </a:r>
            <a:endParaRPr lang="en-US" dirty="0">
              <a:solidFill>
                <a:schemeClr val="tx2"/>
              </a:solidFill>
              <a:latin typeface="Berlin Sans FB Demi" pitchFamily="34" charset="0"/>
            </a:endParaRPr>
          </a:p>
        </p:txBody>
      </p:sp>
      <p:sp>
        <p:nvSpPr>
          <p:cNvPr id="5" name="TextBox 4"/>
          <p:cNvSpPr txBox="1"/>
          <p:nvPr/>
        </p:nvSpPr>
        <p:spPr>
          <a:xfrm>
            <a:off x="1828800" y="838200"/>
            <a:ext cx="7315200" cy="1200329"/>
          </a:xfrm>
          <a:prstGeom prst="rect">
            <a:avLst/>
          </a:prstGeom>
          <a:noFill/>
        </p:spPr>
        <p:txBody>
          <a:bodyPr wrap="square" rtlCol="0">
            <a:spAutoFit/>
          </a:bodyPr>
          <a:lstStyle/>
          <a:p>
            <a:pPr algn="just"/>
            <a:r>
              <a:rPr lang="en-US" dirty="0" smtClean="0">
                <a:solidFill>
                  <a:srgbClr val="000000"/>
                </a:solidFill>
                <a:latin typeface="Arial Rounded MT Bold" pitchFamily="34" charset="0"/>
              </a:rPr>
              <a:t>According to sec.2(h) of ICA, a contract is defined as “an agreement which can be </a:t>
            </a:r>
            <a:r>
              <a:rPr lang="en-US" dirty="0" err="1" smtClean="0">
                <a:solidFill>
                  <a:srgbClr val="000000"/>
                </a:solidFill>
                <a:latin typeface="Arial Rounded MT Bold" pitchFamily="34" charset="0"/>
              </a:rPr>
              <a:t>enforciable</a:t>
            </a:r>
            <a:r>
              <a:rPr lang="en-US" dirty="0" smtClean="0">
                <a:solidFill>
                  <a:srgbClr val="000000"/>
                </a:solidFill>
                <a:latin typeface="Arial Rounded MT Bold" pitchFamily="34" charset="0"/>
              </a:rPr>
              <a:t> by law”</a:t>
            </a:r>
            <a:endParaRPr lang="en-US" dirty="0">
              <a:solidFill>
                <a:srgbClr val="000000"/>
              </a:solidFill>
              <a:latin typeface="Arial Rounded MT Bold" pitchFamily="34" charset="0"/>
            </a:endParaRPr>
          </a:p>
        </p:txBody>
      </p:sp>
      <p:cxnSp>
        <p:nvCxnSpPr>
          <p:cNvPr id="16" name="Straight Arrow Connector 15"/>
          <p:cNvCxnSpPr/>
          <p:nvPr/>
        </p:nvCxnSpPr>
        <p:spPr bwMode="auto">
          <a:xfrm>
            <a:off x="2971800" y="2819400"/>
            <a:ext cx="762000" cy="1588"/>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cxnSp>
        <p:nvCxnSpPr>
          <p:cNvPr id="18" name="Straight Arrow Connector 17"/>
          <p:cNvCxnSpPr/>
          <p:nvPr/>
        </p:nvCxnSpPr>
        <p:spPr bwMode="auto">
          <a:xfrm rot="10800000">
            <a:off x="5029200" y="2819400"/>
            <a:ext cx="838200" cy="1588"/>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22" name="Oval 21"/>
          <p:cNvSpPr/>
          <p:nvPr/>
        </p:nvSpPr>
        <p:spPr bwMode="auto">
          <a:xfrm>
            <a:off x="4419600" y="2286000"/>
            <a:ext cx="685800" cy="1066800"/>
          </a:xfrm>
          <a:prstGeom prst="ellipse">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cxnSp>
        <p:nvCxnSpPr>
          <p:cNvPr id="24" name="Straight Arrow Connector 23"/>
          <p:cNvCxnSpPr/>
          <p:nvPr/>
        </p:nvCxnSpPr>
        <p:spPr bwMode="auto">
          <a:xfrm rot="5400000">
            <a:off x="4382294" y="1180306"/>
            <a:ext cx="685800" cy="1588"/>
          </a:xfrm>
          <a:prstGeom prst="straightConnector1">
            <a:avLst/>
          </a:prstGeom>
          <a:ln>
            <a:headEnd type="none" w="med" len="med"/>
            <a:tailEnd type="arrow"/>
          </a:ln>
        </p:spPr>
        <p:style>
          <a:lnRef idx="3">
            <a:schemeClr val="accent1"/>
          </a:lnRef>
          <a:fillRef idx="0">
            <a:schemeClr val="accent1"/>
          </a:fillRef>
          <a:effectRef idx="2">
            <a:schemeClr val="accent1"/>
          </a:effectRef>
          <a:fontRef idx="minor">
            <a:schemeClr val="tx1"/>
          </a:fontRef>
        </p:style>
      </p:cxnSp>
      <p:sp>
        <p:nvSpPr>
          <p:cNvPr id="26" name="TextBox 25"/>
          <p:cNvSpPr txBox="1"/>
          <p:nvPr/>
        </p:nvSpPr>
        <p:spPr>
          <a:xfrm>
            <a:off x="1828800" y="2971800"/>
            <a:ext cx="1676400" cy="461665"/>
          </a:xfrm>
          <a:prstGeom prst="rect">
            <a:avLst/>
          </a:prstGeom>
          <a:noFill/>
        </p:spPr>
        <p:txBody>
          <a:bodyPr wrap="square" rtlCol="0">
            <a:spAutoFit/>
          </a:bodyPr>
          <a:lstStyle/>
          <a:p>
            <a:r>
              <a:rPr lang="en-US" dirty="0" smtClean="0">
                <a:solidFill>
                  <a:srgbClr val="000000"/>
                </a:solidFill>
              </a:rPr>
              <a:t>Agreement</a:t>
            </a:r>
            <a:endParaRPr lang="en-US" dirty="0">
              <a:solidFill>
                <a:srgbClr val="000000"/>
              </a:solidFill>
            </a:endParaRPr>
          </a:p>
        </p:txBody>
      </p:sp>
      <p:sp>
        <p:nvSpPr>
          <p:cNvPr id="27" name="TextBox 26"/>
          <p:cNvSpPr txBox="1"/>
          <p:nvPr/>
        </p:nvSpPr>
        <p:spPr>
          <a:xfrm>
            <a:off x="6477000" y="2667000"/>
            <a:ext cx="2438400" cy="461665"/>
          </a:xfrm>
          <a:prstGeom prst="rect">
            <a:avLst/>
          </a:prstGeom>
          <a:noFill/>
        </p:spPr>
        <p:txBody>
          <a:bodyPr wrap="square" rtlCol="0">
            <a:spAutoFit/>
          </a:bodyPr>
          <a:lstStyle/>
          <a:p>
            <a:r>
              <a:rPr lang="en-US" dirty="0" smtClean="0">
                <a:solidFill>
                  <a:srgbClr val="000000"/>
                </a:solidFill>
              </a:rPr>
              <a:t>Legal obligation</a:t>
            </a:r>
            <a:endParaRPr lang="en-US" dirty="0">
              <a:solidFill>
                <a:srgbClr val="000000"/>
              </a:solidFill>
            </a:endParaRPr>
          </a:p>
        </p:txBody>
      </p:sp>
      <p:sp>
        <p:nvSpPr>
          <p:cNvPr id="28" name="TextBox 27"/>
          <p:cNvSpPr txBox="1"/>
          <p:nvPr/>
        </p:nvSpPr>
        <p:spPr>
          <a:xfrm>
            <a:off x="3886200" y="3886200"/>
            <a:ext cx="1676400" cy="461665"/>
          </a:xfrm>
          <a:prstGeom prst="rect">
            <a:avLst/>
          </a:prstGeom>
          <a:noFill/>
        </p:spPr>
        <p:txBody>
          <a:bodyPr wrap="square" rtlCol="0">
            <a:spAutoFit/>
          </a:bodyPr>
          <a:lstStyle/>
          <a:p>
            <a:r>
              <a:rPr lang="en-US" dirty="0" smtClean="0">
                <a:solidFill>
                  <a:srgbClr val="000000"/>
                </a:solidFill>
              </a:rPr>
              <a:t>Contract</a:t>
            </a:r>
            <a:endParaRPr lang="en-US" dirty="0">
              <a:solidFill>
                <a:srgbClr val="000000"/>
              </a:solidFill>
            </a:endParaRPr>
          </a:p>
        </p:txBody>
      </p:sp>
      <p:sp>
        <p:nvSpPr>
          <p:cNvPr id="29" name="Rectangle 28"/>
          <p:cNvSpPr/>
          <p:nvPr/>
        </p:nvSpPr>
        <p:spPr>
          <a:xfrm>
            <a:off x="2057400" y="4495800"/>
            <a:ext cx="6172200" cy="830997"/>
          </a:xfrm>
          <a:prstGeom prst="rect">
            <a:avLst/>
          </a:prstGeom>
        </p:spPr>
        <p:txBody>
          <a:bodyPr wrap="square">
            <a:spAutoFit/>
          </a:bodyPr>
          <a:lstStyle/>
          <a:p>
            <a:pPr algn="l"/>
            <a:r>
              <a:rPr lang="en-US" sz="1800" dirty="0" smtClean="0">
                <a:solidFill>
                  <a:srgbClr val="D60093"/>
                </a:solidFill>
              </a:rPr>
              <a:t> </a:t>
            </a:r>
            <a:r>
              <a:rPr lang="en-US" b="1" dirty="0" smtClean="0">
                <a:solidFill>
                  <a:srgbClr val="002060"/>
                </a:solidFill>
                <a:latin typeface="Lucida Calligraphy" pitchFamily="66" charset="0"/>
              </a:rPr>
              <a:t>“All contracts are agreements but all agreements are not contracts.”</a:t>
            </a:r>
            <a:endParaRPr lang="en-US" dirty="0">
              <a:solidFill>
                <a:srgbClr val="002060"/>
              </a:solidFill>
              <a:latin typeface="Lucida Calligraphy" pitchFamily="66"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accel="50000" decel="50000" fill="hold" nodeType="clickEffect">
                                  <p:stCondLst>
                                    <p:cond delay="0"/>
                                  </p:stCondLst>
                                  <p:childTnLst>
                                    <p:animMotion origin="layout" path="M 3.33333E-6 -1.11111E-6 L 0.325 -1.11111E-6 " pathEditMode="relative" rAng="0" ptsTypes="AA">
                                      <p:cBhvr>
                                        <p:cTn id="16" dur="2000" fill="hold"/>
                                        <p:tgtEl>
                                          <p:spTgt spid="16"/>
                                        </p:tgtEl>
                                        <p:attrNameLst>
                                          <p:attrName>ppt_x</p:attrName>
                                          <p:attrName>ppt_y</p:attrName>
                                        </p:attrNameLst>
                                      </p:cBhvr>
                                      <p:rCtr x="162" y="0"/>
                                    </p:animMotion>
                                  </p:childTnLst>
                                </p:cTn>
                              </p:par>
                            </p:childTnLst>
                          </p:cTn>
                        </p:par>
                      </p:childTnLst>
                    </p:cTn>
                  </p:par>
                  <p:par>
                    <p:cTn id="17" fill="hold">
                      <p:stCondLst>
                        <p:cond delay="indefinite"/>
                      </p:stCondLst>
                      <p:childTnLst>
                        <p:par>
                          <p:cTn id="18" fill="hold">
                            <p:stCondLst>
                              <p:cond delay="0"/>
                            </p:stCondLst>
                            <p:childTnLst>
                              <p:par>
                                <p:cTn id="19" presetID="35" presetClass="path" presetSubtype="0" accel="50000" decel="50000" fill="hold" nodeType="clickEffect">
                                  <p:stCondLst>
                                    <p:cond delay="0"/>
                                  </p:stCondLst>
                                  <p:childTnLst>
                                    <p:animMotion origin="layout" path="M 0.0125 -1.11111E-6 L -0.2375 -1.11111E-6 " pathEditMode="relative" rAng="0" ptsTypes="AA">
                                      <p:cBhvr>
                                        <p:cTn id="20" dur="2000" fill="hold"/>
                                        <p:tgtEl>
                                          <p:spTgt spid="18"/>
                                        </p:tgtEl>
                                        <p:attrNameLst>
                                          <p:attrName>ppt_x</p:attrName>
                                          <p:attrName>ppt_y</p:attrName>
                                        </p:attrNameLst>
                                      </p:cBhvr>
                                      <p:rCtr x="-125" y="0"/>
                                    </p:animMotion>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iterate type="lt">
                                    <p:tmPct val="5000"/>
                                  </p:iterate>
                                  <p:childTnLst>
                                    <p:set>
                                      <p:cBhvr>
                                        <p:cTn id="24" dur="1" fill="hold">
                                          <p:stCondLst>
                                            <p:cond delay="0"/>
                                          </p:stCondLst>
                                        </p:cTn>
                                        <p:tgtEl>
                                          <p:spTgt spid="20"/>
                                        </p:tgtEl>
                                        <p:attrNameLst>
                                          <p:attrName>style.visibility</p:attrName>
                                        </p:attrNameLst>
                                      </p:cBhvr>
                                      <p:to>
                                        <p:strVal val="visible"/>
                                      </p:to>
                                    </p:set>
                                    <p:anim calcmode="lin" valueType="num">
                                      <p:cBhvr>
                                        <p:cTn id="25" dur="1000" fill="hold"/>
                                        <p:tgtEl>
                                          <p:spTgt spid="20"/>
                                        </p:tgtEl>
                                        <p:attrNameLst>
                                          <p:attrName>ppt_w</p:attrName>
                                        </p:attrNameLst>
                                      </p:cBhvr>
                                      <p:tavLst>
                                        <p:tav tm="0">
                                          <p:val>
                                            <p:fltVal val="0"/>
                                          </p:val>
                                        </p:tav>
                                        <p:tav tm="100000">
                                          <p:val>
                                            <p:strVal val="#ppt_w"/>
                                          </p:val>
                                        </p:tav>
                                      </p:tavLst>
                                    </p:anim>
                                    <p:anim calcmode="lin" valueType="num">
                                      <p:cBhvr>
                                        <p:cTn id="26" dur="1000" fill="hold"/>
                                        <p:tgtEl>
                                          <p:spTgt spid="20"/>
                                        </p:tgtEl>
                                        <p:attrNameLst>
                                          <p:attrName>ppt_h</p:attrName>
                                        </p:attrNameLst>
                                      </p:cBhvr>
                                      <p:tavLst>
                                        <p:tav tm="0">
                                          <p:val>
                                            <p:fltVal val="0"/>
                                          </p:val>
                                        </p:tav>
                                        <p:tav tm="100000">
                                          <p:val>
                                            <p:strVal val="#ppt_h"/>
                                          </p:val>
                                        </p:tav>
                                      </p:tavLst>
                                    </p:anim>
                                    <p:anim calcmode="lin" valueType="num">
                                      <p:cBhvr>
                                        <p:cTn id="27" dur="1000" fill="hold"/>
                                        <p:tgtEl>
                                          <p:spTgt spid="20"/>
                                        </p:tgtEl>
                                        <p:attrNameLst>
                                          <p:attrName>style.rotation</p:attrName>
                                        </p:attrNameLst>
                                      </p:cBhvr>
                                      <p:tavLst>
                                        <p:tav tm="0">
                                          <p:val>
                                            <p:fltVal val="90"/>
                                          </p:val>
                                        </p:tav>
                                        <p:tav tm="100000">
                                          <p:val>
                                            <p:fltVal val="0"/>
                                          </p:val>
                                        </p:tav>
                                      </p:tavLst>
                                    </p:anim>
                                    <p:animEffect transition="in" filter="fade">
                                      <p:cBhvr>
                                        <p:cTn id="28" dur="10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6"/>
                                        </p:tgtEl>
                                        <p:attrNameLst>
                                          <p:attrName>ppt_y</p:attrName>
                                        </p:attrNameLst>
                                      </p:cBhvr>
                                      <p:tavLst>
                                        <p:tav tm="0">
                                          <p:val>
                                            <p:strVal val="#ppt_y"/>
                                          </p:val>
                                        </p:tav>
                                        <p:tav tm="100000">
                                          <p:val>
                                            <p:strVal val="#ppt_y"/>
                                          </p:val>
                                        </p:tav>
                                      </p:tavLst>
                                    </p:anim>
                                    <p:anim calcmode="lin" valueType="num">
                                      <p:cBhvr>
                                        <p:cTn id="35"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iterate type="lt">
                                    <p:tmPct val="5000"/>
                                  </p:iterate>
                                  <p:childTnLst>
                                    <p:set>
                                      <p:cBhvr>
                                        <p:cTn id="41" dur="1" fill="hold">
                                          <p:stCondLst>
                                            <p:cond delay="0"/>
                                          </p:stCondLst>
                                        </p:cTn>
                                        <p:tgtEl>
                                          <p:spTgt spid="21"/>
                                        </p:tgtEl>
                                        <p:attrNameLst>
                                          <p:attrName>style.visibility</p:attrName>
                                        </p:attrNameLst>
                                      </p:cBhvr>
                                      <p:to>
                                        <p:strVal val="visible"/>
                                      </p:to>
                                    </p:set>
                                    <p:anim calcmode="lin" valueType="num">
                                      <p:cBhvr>
                                        <p:cTn id="42" dur="1000" fill="hold"/>
                                        <p:tgtEl>
                                          <p:spTgt spid="21"/>
                                        </p:tgtEl>
                                        <p:attrNameLst>
                                          <p:attrName>ppt_w</p:attrName>
                                        </p:attrNameLst>
                                      </p:cBhvr>
                                      <p:tavLst>
                                        <p:tav tm="0">
                                          <p:val>
                                            <p:fltVal val="0"/>
                                          </p:val>
                                        </p:tav>
                                        <p:tav tm="100000">
                                          <p:val>
                                            <p:strVal val="#ppt_w"/>
                                          </p:val>
                                        </p:tav>
                                      </p:tavLst>
                                    </p:anim>
                                    <p:anim calcmode="lin" valueType="num">
                                      <p:cBhvr>
                                        <p:cTn id="43" dur="1000" fill="hold"/>
                                        <p:tgtEl>
                                          <p:spTgt spid="21"/>
                                        </p:tgtEl>
                                        <p:attrNameLst>
                                          <p:attrName>ppt_h</p:attrName>
                                        </p:attrNameLst>
                                      </p:cBhvr>
                                      <p:tavLst>
                                        <p:tav tm="0">
                                          <p:val>
                                            <p:fltVal val="0"/>
                                          </p:val>
                                        </p:tav>
                                        <p:tav tm="100000">
                                          <p:val>
                                            <p:strVal val="#ppt_h"/>
                                          </p:val>
                                        </p:tav>
                                      </p:tavLst>
                                    </p:anim>
                                    <p:anim calcmode="lin" valueType="num">
                                      <p:cBhvr>
                                        <p:cTn id="44" dur="1000" fill="hold"/>
                                        <p:tgtEl>
                                          <p:spTgt spid="21"/>
                                        </p:tgtEl>
                                        <p:attrNameLst>
                                          <p:attrName>style.rotation</p:attrName>
                                        </p:attrNameLst>
                                      </p:cBhvr>
                                      <p:tavLst>
                                        <p:tav tm="0">
                                          <p:val>
                                            <p:fltVal val="90"/>
                                          </p:val>
                                        </p:tav>
                                        <p:tav tm="100000">
                                          <p:val>
                                            <p:fltVal val="0"/>
                                          </p:val>
                                        </p:tav>
                                      </p:tavLst>
                                    </p:anim>
                                    <p:animEffect transition="in" filter="fade">
                                      <p:cBhvr>
                                        <p:cTn id="45" dur="100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41" presetClass="entr" presetSubtype="0" fill="hold" grpId="0" nodeType="clickEffect">
                                  <p:stCondLst>
                                    <p:cond delay="0"/>
                                  </p:stCondLst>
                                  <p:iterate type="lt">
                                    <p:tmPct val="10000"/>
                                  </p:iterate>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7"/>
                                        </p:tgtEl>
                                        <p:attrNameLst>
                                          <p:attrName>ppt_y</p:attrName>
                                        </p:attrNameLst>
                                      </p:cBhvr>
                                      <p:tavLst>
                                        <p:tav tm="0">
                                          <p:val>
                                            <p:strVal val="#ppt_y"/>
                                          </p:val>
                                        </p:tav>
                                        <p:tav tm="100000">
                                          <p:val>
                                            <p:strVal val="#ppt_y"/>
                                          </p:val>
                                        </p:tav>
                                      </p:tavLst>
                                    </p:anim>
                                    <p:anim calcmode="lin" valueType="num">
                                      <p:cBhvr>
                                        <p:cTn id="52"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7"/>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iterate type="lt">
                                    <p:tmPct val="5000"/>
                                  </p:iterate>
                                  <p:childTnLst>
                                    <p:set>
                                      <p:cBhvr>
                                        <p:cTn id="58" dur="1" fill="hold">
                                          <p:stCondLst>
                                            <p:cond delay="0"/>
                                          </p:stCondLst>
                                        </p:cTn>
                                        <p:tgtEl>
                                          <p:spTgt spid="22"/>
                                        </p:tgtEl>
                                        <p:attrNameLst>
                                          <p:attrName>style.visibility</p:attrName>
                                        </p:attrNameLst>
                                      </p:cBhvr>
                                      <p:to>
                                        <p:strVal val="visible"/>
                                      </p:to>
                                    </p:set>
                                    <p:anim calcmode="lin" valueType="num">
                                      <p:cBhvr>
                                        <p:cTn id="59" dur="1000" fill="hold"/>
                                        <p:tgtEl>
                                          <p:spTgt spid="22"/>
                                        </p:tgtEl>
                                        <p:attrNameLst>
                                          <p:attrName>ppt_w</p:attrName>
                                        </p:attrNameLst>
                                      </p:cBhvr>
                                      <p:tavLst>
                                        <p:tav tm="0">
                                          <p:val>
                                            <p:fltVal val="0"/>
                                          </p:val>
                                        </p:tav>
                                        <p:tav tm="100000">
                                          <p:val>
                                            <p:strVal val="#ppt_w"/>
                                          </p:val>
                                        </p:tav>
                                      </p:tavLst>
                                    </p:anim>
                                    <p:anim calcmode="lin" valueType="num">
                                      <p:cBhvr>
                                        <p:cTn id="60" dur="1000" fill="hold"/>
                                        <p:tgtEl>
                                          <p:spTgt spid="22"/>
                                        </p:tgtEl>
                                        <p:attrNameLst>
                                          <p:attrName>ppt_h</p:attrName>
                                        </p:attrNameLst>
                                      </p:cBhvr>
                                      <p:tavLst>
                                        <p:tav tm="0">
                                          <p:val>
                                            <p:fltVal val="0"/>
                                          </p:val>
                                        </p:tav>
                                        <p:tav tm="100000">
                                          <p:val>
                                            <p:strVal val="#ppt_h"/>
                                          </p:val>
                                        </p:tav>
                                      </p:tavLst>
                                    </p:anim>
                                    <p:anim calcmode="lin" valueType="num">
                                      <p:cBhvr>
                                        <p:cTn id="61" dur="1000" fill="hold"/>
                                        <p:tgtEl>
                                          <p:spTgt spid="22"/>
                                        </p:tgtEl>
                                        <p:attrNameLst>
                                          <p:attrName>style.rotation</p:attrName>
                                        </p:attrNameLst>
                                      </p:cBhvr>
                                      <p:tavLst>
                                        <p:tav tm="0">
                                          <p:val>
                                            <p:fltVal val="90"/>
                                          </p:val>
                                        </p:tav>
                                        <p:tav tm="100000">
                                          <p:val>
                                            <p:fltVal val="0"/>
                                          </p:val>
                                        </p:tav>
                                      </p:tavLst>
                                    </p:anim>
                                    <p:animEffect transition="in" filter="fade">
                                      <p:cBhvr>
                                        <p:cTn id="62" dur="10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path" presetSubtype="0" accel="50000" decel="50000" fill="hold" nodeType="clickEffect">
                                  <p:stCondLst>
                                    <p:cond delay="0"/>
                                  </p:stCondLst>
                                  <p:childTnLst>
                                    <p:animMotion origin="layout" path="M 0 0  L 0 0.33333  E" pathEditMode="relative" ptsTypes="">
                                      <p:cBhvr>
                                        <p:cTn id="66" dur="2000" fill="hold"/>
                                        <p:tgtEl>
                                          <p:spTgt spid="24"/>
                                        </p:tgtEl>
                                        <p:attrNameLst>
                                          <p:attrName>ppt_x</p:attrName>
                                          <p:attrName>ppt_y</p:attrName>
                                        </p:attrNameLst>
                                      </p:cBhvr>
                                    </p:animMotion>
                                  </p:childTnLst>
                                </p:cTn>
                              </p:par>
                            </p:childTnLst>
                          </p:cTn>
                        </p:par>
                      </p:childTnLst>
                    </p:cTn>
                  </p:par>
                  <p:par>
                    <p:cTn id="67" fill="hold">
                      <p:stCondLst>
                        <p:cond delay="indefinite"/>
                      </p:stCondLst>
                      <p:childTnLst>
                        <p:par>
                          <p:cTn id="68" fill="hold">
                            <p:stCondLst>
                              <p:cond delay="0"/>
                            </p:stCondLst>
                            <p:childTnLst>
                              <p:par>
                                <p:cTn id="69" presetID="41" presetClass="entr" presetSubtype="0" fill="hold" grpId="0" nodeType="clickEffect">
                                  <p:stCondLst>
                                    <p:cond delay="0"/>
                                  </p:stCondLst>
                                  <p:iterate type="lt">
                                    <p:tmPct val="10000"/>
                                  </p:iterate>
                                  <p:childTnLst>
                                    <p:set>
                                      <p:cBhvr>
                                        <p:cTn id="70" dur="1" fill="hold">
                                          <p:stCondLst>
                                            <p:cond delay="0"/>
                                          </p:stCondLst>
                                        </p:cTn>
                                        <p:tgtEl>
                                          <p:spTgt spid="28"/>
                                        </p:tgtEl>
                                        <p:attrNameLst>
                                          <p:attrName>style.visibility</p:attrName>
                                        </p:attrNameLst>
                                      </p:cBhvr>
                                      <p:to>
                                        <p:strVal val="visible"/>
                                      </p:to>
                                    </p:set>
                                    <p:anim calcmode="lin" valueType="num">
                                      <p:cBhvr>
                                        <p:cTn id="7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28"/>
                                        </p:tgtEl>
                                        <p:attrNameLst>
                                          <p:attrName>ppt_y</p:attrName>
                                        </p:attrNameLst>
                                      </p:cBhvr>
                                      <p:tavLst>
                                        <p:tav tm="0">
                                          <p:val>
                                            <p:strVal val="#ppt_y"/>
                                          </p:val>
                                        </p:tav>
                                        <p:tav tm="100000">
                                          <p:val>
                                            <p:strVal val="#ppt_y"/>
                                          </p:val>
                                        </p:tav>
                                      </p:tavLst>
                                    </p:anim>
                                    <p:anim calcmode="lin" valueType="num">
                                      <p:cBhvr>
                                        <p:cTn id="7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28"/>
                                        </p:tgtEl>
                                      </p:cBhvr>
                                    </p:animEffect>
                                  </p:childTnLst>
                                </p:cTn>
                              </p:par>
                            </p:childTnLst>
                          </p:cTn>
                        </p:par>
                      </p:childTnLst>
                    </p:cTn>
                  </p:par>
                  <p:par>
                    <p:cTn id="76" fill="hold">
                      <p:stCondLst>
                        <p:cond delay="indefinite"/>
                      </p:stCondLst>
                      <p:childTnLst>
                        <p:par>
                          <p:cTn id="77" fill="hold">
                            <p:stCondLst>
                              <p:cond delay="0"/>
                            </p:stCondLst>
                            <p:childTnLst>
                              <p:par>
                                <p:cTn id="78" presetID="51" presetClass="entr" presetSubtype="0" fill="hold" nodeType="clickEffect">
                                  <p:stCondLst>
                                    <p:cond delay="0"/>
                                  </p:stCondLst>
                                  <p:childTnLst>
                                    <p:set>
                                      <p:cBhvr>
                                        <p:cTn id="79" dur="1" fill="hold">
                                          <p:stCondLst>
                                            <p:cond delay="0"/>
                                          </p:stCondLst>
                                        </p:cTn>
                                        <p:tgtEl>
                                          <p:spTgt spid="5">
                                            <p:txEl>
                                              <p:pRg st="0" end="0"/>
                                            </p:txEl>
                                          </p:spTgt>
                                        </p:tgtEl>
                                        <p:attrNameLst>
                                          <p:attrName>style.visibility</p:attrName>
                                        </p:attrNameLst>
                                      </p:cBhvr>
                                      <p:to>
                                        <p:strVal val="visible"/>
                                      </p:to>
                                    </p:set>
                                    <p:animEffect transition="in" filter="fade">
                                      <p:cBhvr>
                                        <p:cTn id="80" dur="770" decel="100000"/>
                                        <p:tgtEl>
                                          <p:spTgt spid="5">
                                            <p:txEl>
                                              <p:pRg st="0" end="0"/>
                                            </p:txEl>
                                          </p:spTgt>
                                        </p:tgtEl>
                                      </p:cBhvr>
                                    </p:animEffect>
                                    <p:animScale>
                                      <p:cBhvr>
                                        <p:cTn id="81" dur="770" decel="100000"/>
                                        <p:tgtEl>
                                          <p:spTgt spid="5">
                                            <p:txEl>
                                              <p:pRg st="0" end="0"/>
                                            </p:txEl>
                                          </p:spTgt>
                                        </p:tgtEl>
                                      </p:cBhvr>
                                      <p:from x="10000" y="10000"/>
                                      <p:to x="200000" y="450000"/>
                                    </p:animScale>
                                    <p:animScale>
                                      <p:cBhvr>
                                        <p:cTn id="82" dur="1230" accel="100000" fill="hold">
                                          <p:stCondLst>
                                            <p:cond delay="770"/>
                                          </p:stCondLst>
                                        </p:cTn>
                                        <p:tgtEl>
                                          <p:spTgt spid="5">
                                            <p:txEl>
                                              <p:pRg st="0" end="0"/>
                                            </p:txEl>
                                          </p:spTgt>
                                        </p:tgtEl>
                                      </p:cBhvr>
                                      <p:from x="200000" y="450000"/>
                                      <p:to x="100000" y="100000"/>
                                    </p:animScale>
                                    <p:set>
                                      <p:cBhvr>
                                        <p:cTn id="83" dur="770" fill="hold"/>
                                        <p:tgtEl>
                                          <p:spTgt spid="5">
                                            <p:txEl>
                                              <p:pRg st="0" end="0"/>
                                            </p:txEl>
                                          </p:spTgt>
                                        </p:tgtEl>
                                        <p:attrNameLst>
                                          <p:attrName>ppt_x</p:attrName>
                                        </p:attrNameLst>
                                      </p:cBhvr>
                                      <p:to>
                                        <p:strVal val="(0.5)"/>
                                      </p:to>
                                    </p:set>
                                    <p:anim from="(0.5)" to="(#ppt_x)" calcmode="lin" valueType="num">
                                      <p:cBhvr>
                                        <p:cTn id="84" dur="1230" accel="100000" fill="hold">
                                          <p:stCondLst>
                                            <p:cond delay="770"/>
                                          </p:stCondLst>
                                        </p:cTn>
                                        <p:tgtEl>
                                          <p:spTgt spid="5">
                                            <p:txEl>
                                              <p:pRg st="0" end="0"/>
                                            </p:txEl>
                                          </p:spTgt>
                                        </p:tgtEl>
                                        <p:attrNameLst>
                                          <p:attrName>ppt_x</p:attrName>
                                        </p:attrNameLst>
                                      </p:cBhvr>
                                    </p:anim>
                                    <p:set>
                                      <p:cBhvr>
                                        <p:cTn id="85" dur="770" fill="hold"/>
                                        <p:tgtEl>
                                          <p:spTgt spid="5">
                                            <p:txEl>
                                              <p:pRg st="0" end="0"/>
                                            </p:txEl>
                                          </p:spTgt>
                                        </p:tgtEl>
                                        <p:attrNameLst>
                                          <p:attrName>ppt_y</p:attrName>
                                        </p:attrNameLst>
                                      </p:cBhvr>
                                      <p:to>
                                        <p:strVal val="(#ppt_y+0.4)"/>
                                      </p:to>
                                    </p:set>
                                    <p:anim from="(#ppt_y+0.4)" to="(#ppt_y)" calcmode="lin" valueType="num">
                                      <p:cBhvr>
                                        <p:cTn id="86" dur="1230" accel="100000" fill="hold">
                                          <p:stCondLst>
                                            <p:cond delay="770"/>
                                          </p:stCondLst>
                                        </p:cTn>
                                        <p:tgtEl>
                                          <p:spTgt spid="5">
                                            <p:txEl>
                                              <p:pRg st="0" end="0"/>
                                            </p:txEl>
                                          </p:spTgt>
                                        </p:tgtEl>
                                        <p:attrNameLst>
                                          <p:attrName>ppt_y</p:attrName>
                                        </p:attrNameLst>
                                      </p:cBhvr>
                                    </p:anim>
                                  </p:childTnLst>
                                </p:cTn>
                              </p:par>
                            </p:childTnLst>
                          </p:cTn>
                        </p:par>
                      </p:childTnLst>
                    </p:cTn>
                  </p:par>
                  <p:par>
                    <p:cTn id="87" fill="hold">
                      <p:stCondLst>
                        <p:cond delay="indefinite"/>
                      </p:stCondLst>
                      <p:childTnLst>
                        <p:par>
                          <p:cTn id="88" fill="hold">
                            <p:stCondLst>
                              <p:cond delay="0"/>
                            </p:stCondLst>
                            <p:childTnLst>
                              <p:par>
                                <p:cTn id="89" presetID="40" presetClass="entr" presetSubtype="0" fill="hold" nodeType="clickEffect">
                                  <p:stCondLst>
                                    <p:cond delay="0"/>
                                  </p:stCondLst>
                                  <p:iterate type="lt">
                                    <p:tmPct val="10000"/>
                                  </p:iterate>
                                  <p:childTnLst>
                                    <p:set>
                                      <p:cBhvr>
                                        <p:cTn id="90" dur="1" fill="hold">
                                          <p:stCondLst>
                                            <p:cond delay="0"/>
                                          </p:stCondLst>
                                        </p:cTn>
                                        <p:tgtEl>
                                          <p:spTgt spid="29">
                                            <p:txEl>
                                              <p:pRg st="0" end="0"/>
                                            </p:txEl>
                                          </p:spTgt>
                                        </p:tgtEl>
                                        <p:attrNameLst>
                                          <p:attrName>style.visibility</p:attrName>
                                        </p:attrNameLst>
                                      </p:cBhvr>
                                      <p:to>
                                        <p:strVal val="visible"/>
                                      </p:to>
                                    </p:set>
                                    <p:animEffect transition="in" filter="fade">
                                      <p:cBhvr>
                                        <p:cTn id="91" dur="1000"/>
                                        <p:tgtEl>
                                          <p:spTgt spid="29">
                                            <p:txEl>
                                              <p:pRg st="0" end="0"/>
                                            </p:txEl>
                                          </p:spTgt>
                                        </p:tgtEl>
                                      </p:cBhvr>
                                    </p:animEffect>
                                    <p:anim calcmode="lin" valueType="num">
                                      <p:cBhvr>
                                        <p:cTn id="92" dur="1000" fill="hold"/>
                                        <p:tgtEl>
                                          <p:spTgt spid="29">
                                            <p:txEl>
                                              <p:pRg st="0" end="0"/>
                                            </p:txEl>
                                          </p:spTgt>
                                        </p:tgtEl>
                                        <p:attrNameLst>
                                          <p:attrName>ppt_x</p:attrName>
                                        </p:attrNameLst>
                                      </p:cBhvr>
                                      <p:tavLst>
                                        <p:tav tm="0">
                                          <p:val>
                                            <p:strVal val="#ppt_x-.1"/>
                                          </p:val>
                                        </p:tav>
                                        <p:tav tm="100000">
                                          <p:val>
                                            <p:strVal val="#ppt_x"/>
                                          </p:val>
                                        </p:tav>
                                      </p:tavLst>
                                    </p:anim>
                                    <p:anim calcmode="lin" valueType="num">
                                      <p:cBhvr>
                                        <p:cTn id="93" dur="1000" fill="hold"/>
                                        <p:tgtEl>
                                          <p:spTgt spid="2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animBg="1"/>
      <p:bldP spid="60418" grpId="0"/>
      <p:bldP spid="22" grpId="0" animBg="1"/>
      <p:bldP spid="26" grpId="0"/>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028" name="Picture 4" descr="J:\assignment\Contract.jpg"/>
          <p:cNvPicPr>
            <a:picLocks noChangeAspect="1" noChangeArrowheads="1"/>
          </p:cNvPicPr>
          <p:nvPr/>
        </p:nvPicPr>
        <p:blipFill>
          <a:blip r:embed="rId4" cstate="print">
            <a:duotone>
              <a:schemeClr val="accent5">
                <a:shade val="45000"/>
                <a:satMod val="135000"/>
              </a:schemeClr>
              <a:prstClr val="white"/>
            </a:duotone>
          </a:blip>
          <a:srcRect/>
          <a:stretch>
            <a:fillRect/>
          </a:stretch>
        </p:blipFill>
        <p:spPr bwMode="auto">
          <a:xfrm>
            <a:off x="3124200" y="1295400"/>
            <a:ext cx="3105150" cy="4006645"/>
          </a:xfrm>
          <a:prstGeom prst="rect">
            <a:avLst/>
          </a:prstGeom>
          <a:ln>
            <a:noFill/>
          </a:ln>
          <a:effectLst>
            <a:outerShdw blurRad="292100" dist="139700" dir="2700000" algn="tl" rotWithShape="0">
              <a:srgbClr val="333333">
                <a:alpha val="65000"/>
              </a:srgbClr>
            </a:outerShdw>
          </a:effectLst>
        </p:spPr>
      </p:pic>
      <p:sp>
        <p:nvSpPr>
          <p:cNvPr id="60418" name="Rectangle 2"/>
          <p:cNvSpPr>
            <a:spLocks noGrp="1" noChangeArrowheads="1"/>
          </p:cNvSpPr>
          <p:nvPr>
            <p:ph type="title"/>
          </p:nvPr>
        </p:nvSpPr>
        <p:spPr>
          <a:xfrm>
            <a:off x="1828800" y="381000"/>
            <a:ext cx="6934200" cy="715963"/>
          </a:xfrm>
        </p:spPr>
        <p:txBody>
          <a:bodyPr/>
          <a:lstStyle/>
          <a:p>
            <a:r>
              <a:rPr lang="en-US" dirty="0" smtClean="0">
                <a:solidFill>
                  <a:schemeClr val="tx2"/>
                </a:solidFill>
                <a:latin typeface="Berlin Sans FB Demi" pitchFamily="34" charset="0"/>
              </a:rPr>
              <a:t>Elements of contract</a:t>
            </a:r>
            <a:endParaRPr lang="en-US" dirty="0">
              <a:solidFill>
                <a:schemeClr val="tx2"/>
              </a:solidFill>
              <a:latin typeface="Berlin Sans FB Demi" pitchFamily="34" charset="0"/>
            </a:endParaRPr>
          </a:p>
        </p:txBody>
      </p:sp>
      <p:sp>
        <p:nvSpPr>
          <p:cNvPr id="5" name="TextBox 4"/>
          <p:cNvSpPr txBox="1"/>
          <p:nvPr/>
        </p:nvSpPr>
        <p:spPr>
          <a:xfrm>
            <a:off x="2057400" y="1447800"/>
            <a:ext cx="7086600" cy="3416320"/>
          </a:xfrm>
          <a:prstGeom prst="rect">
            <a:avLst/>
          </a:prstGeom>
          <a:noFill/>
        </p:spPr>
        <p:txBody>
          <a:bodyPr wrap="square" rtlCol="0">
            <a:spAutoFit/>
          </a:bodyPr>
          <a:lstStyle/>
          <a:p>
            <a:pPr algn="l">
              <a:buFont typeface="Wingdings" pitchFamily="2" charset="2"/>
              <a:buChar char="Ø"/>
            </a:pPr>
            <a:r>
              <a:rPr lang="en-US" b="1" dirty="0" smtClean="0">
                <a:solidFill>
                  <a:srgbClr val="000000"/>
                </a:solidFill>
                <a:latin typeface="Eras Bold ITC" pitchFamily="34" charset="0"/>
              </a:rPr>
              <a:t>Offer and Acceptance</a:t>
            </a:r>
          </a:p>
          <a:p>
            <a:pPr algn="l">
              <a:buFont typeface="Wingdings" pitchFamily="2" charset="2"/>
              <a:buChar char="Ø"/>
            </a:pPr>
            <a:r>
              <a:rPr lang="en-US" b="1" dirty="0" smtClean="0">
                <a:solidFill>
                  <a:srgbClr val="000000"/>
                </a:solidFill>
                <a:latin typeface="Eras Bold ITC" pitchFamily="34" charset="0"/>
              </a:rPr>
              <a:t>Consensus - ad – idem</a:t>
            </a:r>
          </a:p>
          <a:p>
            <a:pPr algn="l">
              <a:buFont typeface="Wingdings" pitchFamily="2" charset="2"/>
              <a:buChar char="Ø"/>
            </a:pPr>
            <a:r>
              <a:rPr lang="en-US" b="1" dirty="0" smtClean="0">
                <a:solidFill>
                  <a:srgbClr val="000000"/>
                </a:solidFill>
                <a:latin typeface="Eras Bold ITC" pitchFamily="34" charset="0"/>
              </a:rPr>
              <a:t>Capacity of parties</a:t>
            </a:r>
          </a:p>
          <a:p>
            <a:pPr algn="l">
              <a:buFont typeface="Wingdings" pitchFamily="2" charset="2"/>
              <a:buChar char="Ø"/>
            </a:pPr>
            <a:r>
              <a:rPr lang="en-US" b="1" dirty="0" smtClean="0">
                <a:solidFill>
                  <a:srgbClr val="000000"/>
                </a:solidFill>
                <a:latin typeface="Eras Bold ITC" pitchFamily="34" charset="0"/>
              </a:rPr>
              <a:t>Free consent</a:t>
            </a:r>
          </a:p>
          <a:p>
            <a:pPr algn="l">
              <a:buFont typeface="Wingdings" pitchFamily="2" charset="2"/>
              <a:buChar char="Ø"/>
            </a:pPr>
            <a:r>
              <a:rPr lang="en-US" b="1" dirty="0" smtClean="0">
                <a:solidFill>
                  <a:srgbClr val="000000"/>
                </a:solidFill>
                <a:latin typeface="Eras Bold ITC" pitchFamily="34" charset="0"/>
              </a:rPr>
              <a:t>Consideration</a:t>
            </a:r>
          </a:p>
          <a:p>
            <a:pPr algn="l">
              <a:buFont typeface="Wingdings" pitchFamily="2" charset="2"/>
              <a:buChar char="Ø"/>
            </a:pPr>
            <a:r>
              <a:rPr lang="en-US" b="1" dirty="0" smtClean="0">
                <a:solidFill>
                  <a:srgbClr val="000000"/>
                </a:solidFill>
                <a:latin typeface="Eras Bold ITC" pitchFamily="34" charset="0"/>
              </a:rPr>
              <a:t>Legality of object</a:t>
            </a:r>
          </a:p>
          <a:p>
            <a:pPr algn="l">
              <a:buFont typeface="Wingdings" pitchFamily="2" charset="2"/>
              <a:buChar char="Ø"/>
            </a:pPr>
            <a:r>
              <a:rPr lang="en-US" b="1" dirty="0" smtClean="0">
                <a:solidFill>
                  <a:srgbClr val="000000"/>
                </a:solidFill>
                <a:latin typeface="Eras Bold ITC" pitchFamily="34" charset="0"/>
              </a:rPr>
              <a:t>Not declared to be void</a:t>
            </a:r>
          </a:p>
          <a:p>
            <a:pPr algn="l">
              <a:buFont typeface="Wingdings" pitchFamily="2" charset="2"/>
              <a:buChar char="Ø"/>
            </a:pPr>
            <a:r>
              <a:rPr lang="en-US" b="1" dirty="0" smtClean="0">
                <a:solidFill>
                  <a:srgbClr val="000000"/>
                </a:solidFill>
                <a:latin typeface="Eras Bold ITC" pitchFamily="34" charset="0"/>
              </a:rPr>
              <a:t>Certainty and possibility of performance</a:t>
            </a:r>
          </a:p>
          <a:p>
            <a:pPr algn="l">
              <a:buFont typeface="Wingdings" pitchFamily="2" charset="2"/>
              <a:buChar char="Ø"/>
            </a:pPr>
            <a:r>
              <a:rPr lang="en-US" b="1" dirty="0" smtClean="0">
                <a:solidFill>
                  <a:srgbClr val="000000"/>
                </a:solidFill>
                <a:latin typeface="Eras Bold ITC" pitchFamily="34" charset="0"/>
              </a:rPr>
              <a:t>Intention to create a legal relationship</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1028"/>
                                        </p:tgtEl>
                                      </p:cBhvr>
                                    </p:animEffect>
                                    <p:animScale>
                                      <p:cBhvr>
                                        <p:cTn id="17" dur="500" autoRev="1" fill="hold"/>
                                        <p:tgtEl>
                                          <p:spTgt spid="102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fade">
                                      <p:cBhvr>
                                        <p:cTn id="33" dur="770" decel="100000"/>
                                        <p:tgtEl>
                                          <p:spTgt spid="5">
                                            <p:txEl>
                                              <p:pRg st="1" end="1"/>
                                            </p:txEl>
                                          </p:spTgt>
                                        </p:tgtEl>
                                      </p:cBhvr>
                                    </p:animEffect>
                                    <p:animScale>
                                      <p:cBhvr>
                                        <p:cTn id="34" dur="770" decel="100000"/>
                                        <p:tgtEl>
                                          <p:spTgt spid="5">
                                            <p:txEl>
                                              <p:pRg st="1" end="1"/>
                                            </p:txEl>
                                          </p:spTgt>
                                        </p:tgtEl>
                                      </p:cBhvr>
                                      <p:from x="10000" y="10000"/>
                                      <p:to x="200000" y="450000"/>
                                    </p:animScale>
                                    <p:animScale>
                                      <p:cBhvr>
                                        <p:cTn id="35" dur="1230" accel="100000" fill="hold">
                                          <p:stCondLst>
                                            <p:cond delay="770"/>
                                          </p:stCondLst>
                                        </p:cTn>
                                        <p:tgtEl>
                                          <p:spTgt spid="5">
                                            <p:txEl>
                                              <p:pRg st="1" end="1"/>
                                            </p:txEl>
                                          </p:spTgt>
                                        </p:tgtEl>
                                      </p:cBhvr>
                                      <p:from x="200000" y="450000"/>
                                      <p:to x="100000" y="100000"/>
                                    </p:animScale>
                                    <p:set>
                                      <p:cBhvr>
                                        <p:cTn id="36" dur="770" fill="hold"/>
                                        <p:tgtEl>
                                          <p:spTgt spid="5">
                                            <p:txEl>
                                              <p:pRg st="1" end="1"/>
                                            </p:txEl>
                                          </p:spTgt>
                                        </p:tgtEl>
                                        <p:attrNameLst>
                                          <p:attrName>ppt_x</p:attrName>
                                        </p:attrNameLst>
                                      </p:cBhvr>
                                      <p:to>
                                        <p:strVal val="(0.5)"/>
                                      </p:to>
                                    </p:set>
                                    <p:anim from="(0.5)" to="(#ppt_x)" calcmode="lin" valueType="num">
                                      <p:cBhvr>
                                        <p:cTn id="37" dur="1230" accel="100000" fill="hold">
                                          <p:stCondLst>
                                            <p:cond delay="770"/>
                                          </p:stCondLst>
                                        </p:cTn>
                                        <p:tgtEl>
                                          <p:spTgt spid="5">
                                            <p:txEl>
                                              <p:pRg st="1" end="1"/>
                                            </p:txEl>
                                          </p:spTgt>
                                        </p:tgtEl>
                                        <p:attrNameLst>
                                          <p:attrName>ppt_x</p:attrName>
                                        </p:attrNameLst>
                                      </p:cBhvr>
                                    </p:anim>
                                    <p:set>
                                      <p:cBhvr>
                                        <p:cTn id="38" dur="770" fill="hold"/>
                                        <p:tgtEl>
                                          <p:spTgt spid="5">
                                            <p:txEl>
                                              <p:pRg st="1" end="1"/>
                                            </p:txEl>
                                          </p:spTgt>
                                        </p:tgtEl>
                                        <p:attrNameLst>
                                          <p:attrName>ppt_y</p:attrName>
                                        </p:attrNameLst>
                                      </p:cBhvr>
                                      <p:to>
                                        <p:strVal val="(#ppt_y+0.4)"/>
                                      </p:to>
                                    </p:set>
                                    <p:anim from="(#ppt_y+0.4)" to="(#ppt_y)" calcmode="lin" valueType="num">
                                      <p:cBhvr>
                                        <p:cTn id="39" dur="1230" accel="100000" fill="hold">
                                          <p:stCondLst>
                                            <p:cond delay="770"/>
                                          </p:stCondLst>
                                        </p:cTn>
                                        <p:tgtEl>
                                          <p:spTgt spid="5">
                                            <p:txEl>
                                              <p:pRg st="1" end="1"/>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nodeType="clickEffect">
                                  <p:stCondLst>
                                    <p:cond delay="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fade">
                                      <p:cBhvr>
                                        <p:cTn id="44" dur="770" decel="100000"/>
                                        <p:tgtEl>
                                          <p:spTgt spid="5">
                                            <p:txEl>
                                              <p:pRg st="2" end="2"/>
                                            </p:txEl>
                                          </p:spTgt>
                                        </p:tgtEl>
                                      </p:cBhvr>
                                    </p:animEffect>
                                    <p:animScale>
                                      <p:cBhvr>
                                        <p:cTn id="45" dur="770" decel="100000"/>
                                        <p:tgtEl>
                                          <p:spTgt spid="5">
                                            <p:txEl>
                                              <p:pRg st="2" end="2"/>
                                            </p:txEl>
                                          </p:spTgt>
                                        </p:tgtEl>
                                      </p:cBhvr>
                                      <p:from x="10000" y="10000"/>
                                      <p:to x="200000" y="450000"/>
                                    </p:animScale>
                                    <p:animScale>
                                      <p:cBhvr>
                                        <p:cTn id="46" dur="1230" accel="100000" fill="hold">
                                          <p:stCondLst>
                                            <p:cond delay="770"/>
                                          </p:stCondLst>
                                        </p:cTn>
                                        <p:tgtEl>
                                          <p:spTgt spid="5">
                                            <p:txEl>
                                              <p:pRg st="2" end="2"/>
                                            </p:txEl>
                                          </p:spTgt>
                                        </p:tgtEl>
                                      </p:cBhvr>
                                      <p:from x="200000" y="450000"/>
                                      <p:to x="100000" y="100000"/>
                                    </p:animScale>
                                    <p:set>
                                      <p:cBhvr>
                                        <p:cTn id="47" dur="770" fill="hold"/>
                                        <p:tgtEl>
                                          <p:spTgt spid="5">
                                            <p:txEl>
                                              <p:pRg st="2" end="2"/>
                                            </p:txEl>
                                          </p:spTgt>
                                        </p:tgtEl>
                                        <p:attrNameLst>
                                          <p:attrName>ppt_x</p:attrName>
                                        </p:attrNameLst>
                                      </p:cBhvr>
                                      <p:to>
                                        <p:strVal val="(0.5)"/>
                                      </p:to>
                                    </p:set>
                                    <p:anim from="(0.5)" to="(#ppt_x)" calcmode="lin" valueType="num">
                                      <p:cBhvr>
                                        <p:cTn id="48" dur="1230" accel="100000" fill="hold">
                                          <p:stCondLst>
                                            <p:cond delay="770"/>
                                          </p:stCondLst>
                                        </p:cTn>
                                        <p:tgtEl>
                                          <p:spTgt spid="5">
                                            <p:txEl>
                                              <p:pRg st="2" end="2"/>
                                            </p:txEl>
                                          </p:spTgt>
                                        </p:tgtEl>
                                        <p:attrNameLst>
                                          <p:attrName>ppt_x</p:attrName>
                                        </p:attrNameLst>
                                      </p:cBhvr>
                                    </p:anim>
                                    <p:set>
                                      <p:cBhvr>
                                        <p:cTn id="49" dur="770" fill="hold"/>
                                        <p:tgtEl>
                                          <p:spTgt spid="5">
                                            <p:txEl>
                                              <p:pRg st="2" end="2"/>
                                            </p:txEl>
                                          </p:spTgt>
                                        </p:tgtEl>
                                        <p:attrNameLst>
                                          <p:attrName>ppt_y</p:attrName>
                                        </p:attrNameLst>
                                      </p:cBhvr>
                                      <p:to>
                                        <p:strVal val="(#ppt_y+0.4)"/>
                                      </p:to>
                                    </p:set>
                                    <p:anim from="(#ppt_y+0.4)" to="(#ppt_y)" calcmode="lin" valueType="num">
                                      <p:cBhvr>
                                        <p:cTn id="50" dur="1230" accel="100000" fill="hold">
                                          <p:stCondLst>
                                            <p:cond delay="770"/>
                                          </p:stCondLst>
                                        </p:cTn>
                                        <p:tgtEl>
                                          <p:spTgt spid="5">
                                            <p:txEl>
                                              <p:pRg st="2" end="2"/>
                                            </p:txEl>
                                          </p:spTgt>
                                        </p:tgtEl>
                                        <p:attrNameLst>
                                          <p:attrName>ppt_y</p:attrName>
                                        </p:attrNameLst>
                                      </p:cBhvr>
                                    </p:anim>
                                  </p:childTnLst>
                                </p:cTn>
                              </p:par>
                            </p:childTnLst>
                          </p:cTn>
                        </p:par>
                      </p:childTnLst>
                    </p:cTn>
                  </p:par>
                  <p:par>
                    <p:cTn id="51" fill="hold">
                      <p:stCondLst>
                        <p:cond delay="indefinite"/>
                      </p:stCondLst>
                      <p:childTnLst>
                        <p:par>
                          <p:cTn id="52" fill="hold">
                            <p:stCondLst>
                              <p:cond delay="0"/>
                            </p:stCondLst>
                            <p:childTnLst>
                              <p:par>
                                <p:cTn id="53" presetID="51" presetClass="entr" presetSubtype="0" fill="hold"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animEffect transition="in" filter="fade">
                                      <p:cBhvr>
                                        <p:cTn id="55" dur="770" decel="100000"/>
                                        <p:tgtEl>
                                          <p:spTgt spid="5">
                                            <p:txEl>
                                              <p:pRg st="3" end="3"/>
                                            </p:txEl>
                                          </p:spTgt>
                                        </p:tgtEl>
                                      </p:cBhvr>
                                    </p:animEffect>
                                    <p:animScale>
                                      <p:cBhvr>
                                        <p:cTn id="56" dur="770" decel="100000"/>
                                        <p:tgtEl>
                                          <p:spTgt spid="5">
                                            <p:txEl>
                                              <p:pRg st="3" end="3"/>
                                            </p:txEl>
                                          </p:spTgt>
                                        </p:tgtEl>
                                      </p:cBhvr>
                                      <p:from x="10000" y="10000"/>
                                      <p:to x="200000" y="450000"/>
                                    </p:animScale>
                                    <p:animScale>
                                      <p:cBhvr>
                                        <p:cTn id="57" dur="1230" accel="100000" fill="hold">
                                          <p:stCondLst>
                                            <p:cond delay="770"/>
                                          </p:stCondLst>
                                        </p:cTn>
                                        <p:tgtEl>
                                          <p:spTgt spid="5">
                                            <p:txEl>
                                              <p:pRg st="3" end="3"/>
                                            </p:txEl>
                                          </p:spTgt>
                                        </p:tgtEl>
                                      </p:cBhvr>
                                      <p:from x="200000" y="450000"/>
                                      <p:to x="100000" y="100000"/>
                                    </p:animScale>
                                    <p:set>
                                      <p:cBhvr>
                                        <p:cTn id="58" dur="770" fill="hold"/>
                                        <p:tgtEl>
                                          <p:spTgt spid="5">
                                            <p:txEl>
                                              <p:pRg st="3" end="3"/>
                                            </p:txEl>
                                          </p:spTgt>
                                        </p:tgtEl>
                                        <p:attrNameLst>
                                          <p:attrName>ppt_x</p:attrName>
                                        </p:attrNameLst>
                                      </p:cBhvr>
                                      <p:to>
                                        <p:strVal val="(0.5)"/>
                                      </p:to>
                                    </p:set>
                                    <p:anim from="(0.5)" to="(#ppt_x)" calcmode="lin" valueType="num">
                                      <p:cBhvr>
                                        <p:cTn id="59" dur="1230" accel="100000" fill="hold">
                                          <p:stCondLst>
                                            <p:cond delay="770"/>
                                          </p:stCondLst>
                                        </p:cTn>
                                        <p:tgtEl>
                                          <p:spTgt spid="5">
                                            <p:txEl>
                                              <p:pRg st="3" end="3"/>
                                            </p:txEl>
                                          </p:spTgt>
                                        </p:tgtEl>
                                        <p:attrNameLst>
                                          <p:attrName>ppt_x</p:attrName>
                                        </p:attrNameLst>
                                      </p:cBhvr>
                                    </p:anim>
                                    <p:set>
                                      <p:cBhvr>
                                        <p:cTn id="60" dur="770" fill="hold"/>
                                        <p:tgtEl>
                                          <p:spTgt spid="5">
                                            <p:txEl>
                                              <p:pRg st="3" end="3"/>
                                            </p:txEl>
                                          </p:spTgt>
                                        </p:tgtEl>
                                        <p:attrNameLst>
                                          <p:attrName>ppt_y</p:attrName>
                                        </p:attrNameLst>
                                      </p:cBhvr>
                                      <p:to>
                                        <p:strVal val="(#ppt_y+0.4)"/>
                                      </p:to>
                                    </p:set>
                                    <p:anim from="(#ppt_y+0.4)" to="(#ppt_y)" calcmode="lin" valueType="num">
                                      <p:cBhvr>
                                        <p:cTn id="61" dur="1230" accel="100000" fill="hold">
                                          <p:stCondLst>
                                            <p:cond delay="770"/>
                                          </p:stCondLst>
                                        </p:cTn>
                                        <p:tgtEl>
                                          <p:spTgt spid="5">
                                            <p:txEl>
                                              <p:pRg st="3" end="3"/>
                                            </p:txEl>
                                          </p:spTgt>
                                        </p:tgtEl>
                                        <p:attrNameLst>
                                          <p:attrName>ppt_y</p:attrName>
                                        </p:attrNameLst>
                                      </p:cBhvr>
                                    </p:anim>
                                  </p:childTnLst>
                                </p:cTn>
                              </p:par>
                            </p:childTnLst>
                          </p:cTn>
                        </p:par>
                      </p:childTnLst>
                    </p:cTn>
                  </p:par>
                  <p:par>
                    <p:cTn id="62" fill="hold">
                      <p:stCondLst>
                        <p:cond delay="indefinite"/>
                      </p:stCondLst>
                      <p:childTnLst>
                        <p:par>
                          <p:cTn id="63" fill="hold">
                            <p:stCondLst>
                              <p:cond delay="0"/>
                            </p:stCondLst>
                            <p:childTnLst>
                              <p:par>
                                <p:cTn id="64" presetID="51" presetClass="entr" presetSubtype="0" fill="hold" nodeType="clickEffect">
                                  <p:stCondLst>
                                    <p:cond delay="0"/>
                                  </p:stCondLst>
                                  <p:childTnLst>
                                    <p:set>
                                      <p:cBhvr>
                                        <p:cTn id="65" dur="1" fill="hold">
                                          <p:stCondLst>
                                            <p:cond delay="0"/>
                                          </p:stCondLst>
                                        </p:cTn>
                                        <p:tgtEl>
                                          <p:spTgt spid="5">
                                            <p:txEl>
                                              <p:pRg st="4" end="4"/>
                                            </p:txEl>
                                          </p:spTgt>
                                        </p:tgtEl>
                                        <p:attrNameLst>
                                          <p:attrName>style.visibility</p:attrName>
                                        </p:attrNameLst>
                                      </p:cBhvr>
                                      <p:to>
                                        <p:strVal val="visible"/>
                                      </p:to>
                                    </p:set>
                                    <p:animEffect transition="in" filter="fade">
                                      <p:cBhvr>
                                        <p:cTn id="66" dur="770" decel="100000"/>
                                        <p:tgtEl>
                                          <p:spTgt spid="5">
                                            <p:txEl>
                                              <p:pRg st="4" end="4"/>
                                            </p:txEl>
                                          </p:spTgt>
                                        </p:tgtEl>
                                      </p:cBhvr>
                                    </p:animEffect>
                                    <p:animScale>
                                      <p:cBhvr>
                                        <p:cTn id="67" dur="770" decel="100000"/>
                                        <p:tgtEl>
                                          <p:spTgt spid="5">
                                            <p:txEl>
                                              <p:pRg st="4" end="4"/>
                                            </p:txEl>
                                          </p:spTgt>
                                        </p:tgtEl>
                                      </p:cBhvr>
                                      <p:from x="10000" y="10000"/>
                                      <p:to x="200000" y="450000"/>
                                    </p:animScale>
                                    <p:animScale>
                                      <p:cBhvr>
                                        <p:cTn id="68" dur="1230" accel="100000" fill="hold">
                                          <p:stCondLst>
                                            <p:cond delay="770"/>
                                          </p:stCondLst>
                                        </p:cTn>
                                        <p:tgtEl>
                                          <p:spTgt spid="5">
                                            <p:txEl>
                                              <p:pRg st="4" end="4"/>
                                            </p:txEl>
                                          </p:spTgt>
                                        </p:tgtEl>
                                      </p:cBhvr>
                                      <p:from x="200000" y="450000"/>
                                      <p:to x="100000" y="100000"/>
                                    </p:animScale>
                                    <p:set>
                                      <p:cBhvr>
                                        <p:cTn id="69" dur="770" fill="hold"/>
                                        <p:tgtEl>
                                          <p:spTgt spid="5">
                                            <p:txEl>
                                              <p:pRg st="4" end="4"/>
                                            </p:txEl>
                                          </p:spTgt>
                                        </p:tgtEl>
                                        <p:attrNameLst>
                                          <p:attrName>ppt_x</p:attrName>
                                        </p:attrNameLst>
                                      </p:cBhvr>
                                      <p:to>
                                        <p:strVal val="(0.5)"/>
                                      </p:to>
                                    </p:set>
                                    <p:anim from="(0.5)" to="(#ppt_x)" calcmode="lin" valueType="num">
                                      <p:cBhvr>
                                        <p:cTn id="70" dur="1230" accel="100000" fill="hold">
                                          <p:stCondLst>
                                            <p:cond delay="770"/>
                                          </p:stCondLst>
                                        </p:cTn>
                                        <p:tgtEl>
                                          <p:spTgt spid="5">
                                            <p:txEl>
                                              <p:pRg st="4" end="4"/>
                                            </p:txEl>
                                          </p:spTgt>
                                        </p:tgtEl>
                                        <p:attrNameLst>
                                          <p:attrName>ppt_x</p:attrName>
                                        </p:attrNameLst>
                                      </p:cBhvr>
                                    </p:anim>
                                    <p:set>
                                      <p:cBhvr>
                                        <p:cTn id="71" dur="770" fill="hold"/>
                                        <p:tgtEl>
                                          <p:spTgt spid="5">
                                            <p:txEl>
                                              <p:pRg st="4" end="4"/>
                                            </p:txEl>
                                          </p:spTgt>
                                        </p:tgtEl>
                                        <p:attrNameLst>
                                          <p:attrName>ppt_y</p:attrName>
                                        </p:attrNameLst>
                                      </p:cBhvr>
                                      <p:to>
                                        <p:strVal val="(#ppt_y+0.4)"/>
                                      </p:to>
                                    </p:set>
                                    <p:anim from="(#ppt_y+0.4)" to="(#ppt_y)" calcmode="lin" valueType="num">
                                      <p:cBhvr>
                                        <p:cTn id="72" dur="1230" accel="100000" fill="hold">
                                          <p:stCondLst>
                                            <p:cond delay="770"/>
                                          </p:stCondLst>
                                        </p:cTn>
                                        <p:tgtEl>
                                          <p:spTgt spid="5">
                                            <p:txEl>
                                              <p:pRg st="4" end="4"/>
                                            </p:txEl>
                                          </p:spTgt>
                                        </p:tgtEl>
                                        <p:attrNameLst>
                                          <p:attrName>ppt_y</p:attrName>
                                        </p:attrNameLst>
                                      </p:cBhvr>
                                    </p:anim>
                                  </p:childTnLst>
                                </p:cTn>
                              </p:par>
                            </p:childTnLst>
                          </p:cTn>
                        </p:par>
                      </p:childTnLst>
                    </p:cTn>
                  </p:par>
                  <p:par>
                    <p:cTn id="73" fill="hold">
                      <p:stCondLst>
                        <p:cond delay="indefinite"/>
                      </p:stCondLst>
                      <p:childTnLst>
                        <p:par>
                          <p:cTn id="74" fill="hold">
                            <p:stCondLst>
                              <p:cond delay="0"/>
                            </p:stCondLst>
                            <p:childTnLst>
                              <p:par>
                                <p:cTn id="75" presetID="51" presetClass="entr" presetSubtype="0" fill="hold" nodeType="clickEffect">
                                  <p:stCondLst>
                                    <p:cond delay="0"/>
                                  </p:stCondLst>
                                  <p:childTnLst>
                                    <p:set>
                                      <p:cBhvr>
                                        <p:cTn id="76" dur="1" fill="hold">
                                          <p:stCondLst>
                                            <p:cond delay="0"/>
                                          </p:stCondLst>
                                        </p:cTn>
                                        <p:tgtEl>
                                          <p:spTgt spid="5">
                                            <p:txEl>
                                              <p:pRg st="5" end="5"/>
                                            </p:txEl>
                                          </p:spTgt>
                                        </p:tgtEl>
                                        <p:attrNameLst>
                                          <p:attrName>style.visibility</p:attrName>
                                        </p:attrNameLst>
                                      </p:cBhvr>
                                      <p:to>
                                        <p:strVal val="visible"/>
                                      </p:to>
                                    </p:set>
                                    <p:animEffect transition="in" filter="fade">
                                      <p:cBhvr>
                                        <p:cTn id="77" dur="770" decel="100000"/>
                                        <p:tgtEl>
                                          <p:spTgt spid="5">
                                            <p:txEl>
                                              <p:pRg st="5" end="5"/>
                                            </p:txEl>
                                          </p:spTgt>
                                        </p:tgtEl>
                                      </p:cBhvr>
                                    </p:animEffect>
                                    <p:animScale>
                                      <p:cBhvr>
                                        <p:cTn id="78" dur="770" decel="100000"/>
                                        <p:tgtEl>
                                          <p:spTgt spid="5">
                                            <p:txEl>
                                              <p:pRg st="5" end="5"/>
                                            </p:txEl>
                                          </p:spTgt>
                                        </p:tgtEl>
                                      </p:cBhvr>
                                      <p:from x="10000" y="10000"/>
                                      <p:to x="200000" y="450000"/>
                                    </p:animScale>
                                    <p:animScale>
                                      <p:cBhvr>
                                        <p:cTn id="79" dur="1230" accel="100000" fill="hold">
                                          <p:stCondLst>
                                            <p:cond delay="770"/>
                                          </p:stCondLst>
                                        </p:cTn>
                                        <p:tgtEl>
                                          <p:spTgt spid="5">
                                            <p:txEl>
                                              <p:pRg st="5" end="5"/>
                                            </p:txEl>
                                          </p:spTgt>
                                        </p:tgtEl>
                                      </p:cBhvr>
                                      <p:from x="200000" y="450000"/>
                                      <p:to x="100000" y="100000"/>
                                    </p:animScale>
                                    <p:set>
                                      <p:cBhvr>
                                        <p:cTn id="80" dur="770" fill="hold"/>
                                        <p:tgtEl>
                                          <p:spTgt spid="5">
                                            <p:txEl>
                                              <p:pRg st="5" end="5"/>
                                            </p:txEl>
                                          </p:spTgt>
                                        </p:tgtEl>
                                        <p:attrNameLst>
                                          <p:attrName>ppt_x</p:attrName>
                                        </p:attrNameLst>
                                      </p:cBhvr>
                                      <p:to>
                                        <p:strVal val="(0.5)"/>
                                      </p:to>
                                    </p:set>
                                    <p:anim from="(0.5)" to="(#ppt_x)" calcmode="lin" valueType="num">
                                      <p:cBhvr>
                                        <p:cTn id="81" dur="1230" accel="100000" fill="hold">
                                          <p:stCondLst>
                                            <p:cond delay="770"/>
                                          </p:stCondLst>
                                        </p:cTn>
                                        <p:tgtEl>
                                          <p:spTgt spid="5">
                                            <p:txEl>
                                              <p:pRg st="5" end="5"/>
                                            </p:txEl>
                                          </p:spTgt>
                                        </p:tgtEl>
                                        <p:attrNameLst>
                                          <p:attrName>ppt_x</p:attrName>
                                        </p:attrNameLst>
                                      </p:cBhvr>
                                    </p:anim>
                                    <p:set>
                                      <p:cBhvr>
                                        <p:cTn id="82" dur="770" fill="hold"/>
                                        <p:tgtEl>
                                          <p:spTgt spid="5">
                                            <p:txEl>
                                              <p:pRg st="5" end="5"/>
                                            </p:txEl>
                                          </p:spTgt>
                                        </p:tgtEl>
                                        <p:attrNameLst>
                                          <p:attrName>ppt_y</p:attrName>
                                        </p:attrNameLst>
                                      </p:cBhvr>
                                      <p:to>
                                        <p:strVal val="(#ppt_y+0.4)"/>
                                      </p:to>
                                    </p:set>
                                    <p:anim from="(#ppt_y+0.4)" to="(#ppt_y)" calcmode="lin" valueType="num">
                                      <p:cBhvr>
                                        <p:cTn id="83" dur="1230" accel="100000" fill="hold">
                                          <p:stCondLst>
                                            <p:cond delay="770"/>
                                          </p:stCondLst>
                                        </p:cTn>
                                        <p:tgtEl>
                                          <p:spTgt spid="5">
                                            <p:txEl>
                                              <p:pRg st="5" end="5"/>
                                            </p:txEl>
                                          </p:spTgt>
                                        </p:tgtEl>
                                        <p:attrNameLst>
                                          <p:attrName>ppt_y</p:attrName>
                                        </p:attrNameLst>
                                      </p:cBhvr>
                                    </p:anim>
                                  </p:childTnLst>
                                </p:cTn>
                              </p:par>
                            </p:childTnLst>
                          </p:cTn>
                        </p:par>
                      </p:childTnLst>
                    </p:cTn>
                  </p:par>
                  <p:par>
                    <p:cTn id="84" fill="hold">
                      <p:stCondLst>
                        <p:cond delay="indefinite"/>
                      </p:stCondLst>
                      <p:childTnLst>
                        <p:par>
                          <p:cTn id="85" fill="hold">
                            <p:stCondLst>
                              <p:cond delay="0"/>
                            </p:stCondLst>
                            <p:childTnLst>
                              <p:par>
                                <p:cTn id="86" presetID="51" presetClass="entr" presetSubtype="0" fill="hold" nodeType="clickEffect">
                                  <p:stCondLst>
                                    <p:cond delay="0"/>
                                  </p:stCondLst>
                                  <p:childTnLst>
                                    <p:set>
                                      <p:cBhvr>
                                        <p:cTn id="87" dur="1" fill="hold">
                                          <p:stCondLst>
                                            <p:cond delay="0"/>
                                          </p:stCondLst>
                                        </p:cTn>
                                        <p:tgtEl>
                                          <p:spTgt spid="5">
                                            <p:txEl>
                                              <p:pRg st="6" end="6"/>
                                            </p:txEl>
                                          </p:spTgt>
                                        </p:tgtEl>
                                        <p:attrNameLst>
                                          <p:attrName>style.visibility</p:attrName>
                                        </p:attrNameLst>
                                      </p:cBhvr>
                                      <p:to>
                                        <p:strVal val="visible"/>
                                      </p:to>
                                    </p:set>
                                    <p:animEffect transition="in" filter="fade">
                                      <p:cBhvr>
                                        <p:cTn id="88" dur="770" decel="100000"/>
                                        <p:tgtEl>
                                          <p:spTgt spid="5">
                                            <p:txEl>
                                              <p:pRg st="6" end="6"/>
                                            </p:txEl>
                                          </p:spTgt>
                                        </p:tgtEl>
                                      </p:cBhvr>
                                    </p:animEffect>
                                    <p:animScale>
                                      <p:cBhvr>
                                        <p:cTn id="89" dur="770" decel="100000"/>
                                        <p:tgtEl>
                                          <p:spTgt spid="5">
                                            <p:txEl>
                                              <p:pRg st="6" end="6"/>
                                            </p:txEl>
                                          </p:spTgt>
                                        </p:tgtEl>
                                      </p:cBhvr>
                                      <p:from x="10000" y="10000"/>
                                      <p:to x="200000" y="450000"/>
                                    </p:animScale>
                                    <p:animScale>
                                      <p:cBhvr>
                                        <p:cTn id="90" dur="1230" accel="100000" fill="hold">
                                          <p:stCondLst>
                                            <p:cond delay="770"/>
                                          </p:stCondLst>
                                        </p:cTn>
                                        <p:tgtEl>
                                          <p:spTgt spid="5">
                                            <p:txEl>
                                              <p:pRg st="6" end="6"/>
                                            </p:txEl>
                                          </p:spTgt>
                                        </p:tgtEl>
                                      </p:cBhvr>
                                      <p:from x="200000" y="450000"/>
                                      <p:to x="100000" y="100000"/>
                                    </p:animScale>
                                    <p:set>
                                      <p:cBhvr>
                                        <p:cTn id="91" dur="770" fill="hold"/>
                                        <p:tgtEl>
                                          <p:spTgt spid="5">
                                            <p:txEl>
                                              <p:pRg st="6" end="6"/>
                                            </p:txEl>
                                          </p:spTgt>
                                        </p:tgtEl>
                                        <p:attrNameLst>
                                          <p:attrName>ppt_x</p:attrName>
                                        </p:attrNameLst>
                                      </p:cBhvr>
                                      <p:to>
                                        <p:strVal val="(0.5)"/>
                                      </p:to>
                                    </p:set>
                                    <p:anim from="(0.5)" to="(#ppt_x)" calcmode="lin" valueType="num">
                                      <p:cBhvr>
                                        <p:cTn id="92" dur="1230" accel="100000" fill="hold">
                                          <p:stCondLst>
                                            <p:cond delay="770"/>
                                          </p:stCondLst>
                                        </p:cTn>
                                        <p:tgtEl>
                                          <p:spTgt spid="5">
                                            <p:txEl>
                                              <p:pRg st="6" end="6"/>
                                            </p:txEl>
                                          </p:spTgt>
                                        </p:tgtEl>
                                        <p:attrNameLst>
                                          <p:attrName>ppt_x</p:attrName>
                                        </p:attrNameLst>
                                      </p:cBhvr>
                                    </p:anim>
                                    <p:set>
                                      <p:cBhvr>
                                        <p:cTn id="93" dur="770" fill="hold"/>
                                        <p:tgtEl>
                                          <p:spTgt spid="5">
                                            <p:txEl>
                                              <p:pRg st="6" end="6"/>
                                            </p:txEl>
                                          </p:spTgt>
                                        </p:tgtEl>
                                        <p:attrNameLst>
                                          <p:attrName>ppt_y</p:attrName>
                                        </p:attrNameLst>
                                      </p:cBhvr>
                                      <p:to>
                                        <p:strVal val="(#ppt_y+0.4)"/>
                                      </p:to>
                                    </p:set>
                                    <p:anim from="(#ppt_y+0.4)" to="(#ppt_y)" calcmode="lin" valueType="num">
                                      <p:cBhvr>
                                        <p:cTn id="94" dur="1230" accel="100000" fill="hold">
                                          <p:stCondLst>
                                            <p:cond delay="770"/>
                                          </p:stCondLst>
                                        </p:cTn>
                                        <p:tgtEl>
                                          <p:spTgt spid="5">
                                            <p:txEl>
                                              <p:pRg st="6" end="6"/>
                                            </p:txEl>
                                          </p:spTgt>
                                        </p:tgtEl>
                                        <p:attrNameLst>
                                          <p:attrName>ppt_y</p:attrName>
                                        </p:attrNameLst>
                                      </p:cBhvr>
                                    </p:anim>
                                  </p:childTnLst>
                                </p:cTn>
                              </p:par>
                            </p:childTnLst>
                          </p:cTn>
                        </p:par>
                      </p:childTnLst>
                    </p:cTn>
                  </p:par>
                  <p:par>
                    <p:cTn id="95" fill="hold">
                      <p:stCondLst>
                        <p:cond delay="indefinite"/>
                      </p:stCondLst>
                      <p:childTnLst>
                        <p:par>
                          <p:cTn id="96" fill="hold">
                            <p:stCondLst>
                              <p:cond delay="0"/>
                            </p:stCondLst>
                            <p:childTnLst>
                              <p:par>
                                <p:cTn id="97" presetID="51" presetClass="entr" presetSubtype="0" fill="hold" nodeType="clickEffect">
                                  <p:stCondLst>
                                    <p:cond delay="0"/>
                                  </p:stCondLst>
                                  <p:childTnLst>
                                    <p:set>
                                      <p:cBhvr>
                                        <p:cTn id="98" dur="1" fill="hold">
                                          <p:stCondLst>
                                            <p:cond delay="0"/>
                                          </p:stCondLst>
                                        </p:cTn>
                                        <p:tgtEl>
                                          <p:spTgt spid="5">
                                            <p:txEl>
                                              <p:pRg st="7" end="7"/>
                                            </p:txEl>
                                          </p:spTgt>
                                        </p:tgtEl>
                                        <p:attrNameLst>
                                          <p:attrName>style.visibility</p:attrName>
                                        </p:attrNameLst>
                                      </p:cBhvr>
                                      <p:to>
                                        <p:strVal val="visible"/>
                                      </p:to>
                                    </p:set>
                                    <p:animEffect transition="in" filter="fade">
                                      <p:cBhvr>
                                        <p:cTn id="99" dur="770" decel="100000"/>
                                        <p:tgtEl>
                                          <p:spTgt spid="5">
                                            <p:txEl>
                                              <p:pRg st="7" end="7"/>
                                            </p:txEl>
                                          </p:spTgt>
                                        </p:tgtEl>
                                      </p:cBhvr>
                                    </p:animEffect>
                                    <p:animScale>
                                      <p:cBhvr>
                                        <p:cTn id="100" dur="770" decel="100000"/>
                                        <p:tgtEl>
                                          <p:spTgt spid="5">
                                            <p:txEl>
                                              <p:pRg st="7" end="7"/>
                                            </p:txEl>
                                          </p:spTgt>
                                        </p:tgtEl>
                                      </p:cBhvr>
                                      <p:from x="10000" y="10000"/>
                                      <p:to x="200000" y="450000"/>
                                    </p:animScale>
                                    <p:animScale>
                                      <p:cBhvr>
                                        <p:cTn id="101" dur="1230" accel="100000" fill="hold">
                                          <p:stCondLst>
                                            <p:cond delay="770"/>
                                          </p:stCondLst>
                                        </p:cTn>
                                        <p:tgtEl>
                                          <p:spTgt spid="5">
                                            <p:txEl>
                                              <p:pRg st="7" end="7"/>
                                            </p:txEl>
                                          </p:spTgt>
                                        </p:tgtEl>
                                      </p:cBhvr>
                                      <p:from x="200000" y="450000"/>
                                      <p:to x="100000" y="100000"/>
                                    </p:animScale>
                                    <p:set>
                                      <p:cBhvr>
                                        <p:cTn id="102" dur="770" fill="hold"/>
                                        <p:tgtEl>
                                          <p:spTgt spid="5">
                                            <p:txEl>
                                              <p:pRg st="7" end="7"/>
                                            </p:txEl>
                                          </p:spTgt>
                                        </p:tgtEl>
                                        <p:attrNameLst>
                                          <p:attrName>ppt_x</p:attrName>
                                        </p:attrNameLst>
                                      </p:cBhvr>
                                      <p:to>
                                        <p:strVal val="(0.5)"/>
                                      </p:to>
                                    </p:set>
                                    <p:anim from="(0.5)" to="(#ppt_x)" calcmode="lin" valueType="num">
                                      <p:cBhvr>
                                        <p:cTn id="103" dur="1230" accel="100000" fill="hold">
                                          <p:stCondLst>
                                            <p:cond delay="770"/>
                                          </p:stCondLst>
                                        </p:cTn>
                                        <p:tgtEl>
                                          <p:spTgt spid="5">
                                            <p:txEl>
                                              <p:pRg st="7" end="7"/>
                                            </p:txEl>
                                          </p:spTgt>
                                        </p:tgtEl>
                                        <p:attrNameLst>
                                          <p:attrName>ppt_x</p:attrName>
                                        </p:attrNameLst>
                                      </p:cBhvr>
                                    </p:anim>
                                    <p:set>
                                      <p:cBhvr>
                                        <p:cTn id="104" dur="770" fill="hold"/>
                                        <p:tgtEl>
                                          <p:spTgt spid="5">
                                            <p:txEl>
                                              <p:pRg st="7" end="7"/>
                                            </p:txEl>
                                          </p:spTgt>
                                        </p:tgtEl>
                                        <p:attrNameLst>
                                          <p:attrName>ppt_y</p:attrName>
                                        </p:attrNameLst>
                                      </p:cBhvr>
                                      <p:to>
                                        <p:strVal val="(#ppt_y+0.4)"/>
                                      </p:to>
                                    </p:set>
                                    <p:anim from="(#ppt_y+0.4)" to="(#ppt_y)" calcmode="lin" valueType="num">
                                      <p:cBhvr>
                                        <p:cTn id="105" dur="1230" accel="100000" fill="hold">
                                          <p:stCondLst>
                                            <p:cond delay="770"/>
                                          </p:stCondLst>
                                        </p:cTn>
                                        <p:tgtEl>
                                          <p:spTgt spid="5">
                                            <p:txEl>
                                              <p:pRg st="7" end="7"/>
                                            </p:txEl>
                                          </p:spTgt>
                                        </p:tgtEl>
                                        <p:attrNameLst>
                                          <p:attrName>ppt_y</p:attrName>
                                        </p:attrNameLst>
                                      </p:cBhvr>
                                    </p:anim>
                                  </p:childTnLst>
                                </p:cTn>
                              </p:par>
                            </p:childTnLst>
                          </p:cTn>
                        </p:par>
                      </p:childTnLst>
                    </p:cTn>
                  </p:par>
                  <p:par>
                    <p:cTn id="106" fill="hold">
                      <p:stCondLst>
                        <p:cond delay="indefinite"/>
                      </p:stCondLst>
                      <p:childTnLst>
                        <p:par>
                          <p:cTn id="107" fill="hold">
                            <p:stCondLst>
                              <p:cond delay="0"/>
                            </p:stCondLst>
                            <p:childTnLst>
                              <p:par>
                                <p:cTn id="108" presetID="51" presetClass="entr" presetSubtype="0" fill="hold" nodeType="clickEffect">
                                  <p:stCondLst>
                                    <p:cond delay="0"/>
                                  </p:stCondLst>
                                  <p:childTnLst>
                                    <p:set>
                                      <p:cBhvr>
                                        <p:cTn id="109" dur="1" fill="hold">
                                          <p:stCondLst>
                                            <p:cond delay="0"/>
                                          </p:stCondLst>
                                        </p:cTn>
                                        <p:tgtEl>
                                          <p:spTgt spid="5">
                                            <p:txEl>
                                              <p:pRg st="8" end="8"/>
                                            </p:txEl>
                                          </p:spTgt>
                                        </p:tgtEl>
                                        <p:attrNameLst>
                                          <p:attrName>style.visibility</p:attrName>
                                        </p:attrNameLst>
                                      </p:cBhvr>
                                      <p:to>
                                        <p:strVal val="visible"/>
                                      </p:to>
                                    </p:set>
                                    <p:animEffect transition="in" filter="fade">
                                      <p:cBhvr>
                                        <p:cTn id="110" dur="770" decel="100000"/>
                                        <p:tgtEl>
                                          <p:spTgt spid="5">
                                            <p:txEl>
                                              <p:pRg st="8" end="8"/>
                                            </p:txEl>
                                          </p:spTgt>
                                        </p:tgtEl>
                                      </p:cBhvr>
                                    </p:animEffect>
                                    <p:animScale>
                                      <p:cBhvr>
                                        <p:cTn id="111" dur="770" decel="100000"/>
                                        <p:tgtEl>
                                          <p:spTgt spid="5">
                                            <p:txEl>
                                              <p:pRg st="8" end="8"/>
                                            </p:txEl>
                                          </p:spTgt>
                                        </p:tgtEl>
                                      </p:cBhvr>
                                      <p:from x="10000" y="10000"/>
                                      <p:to x="200000" y="450000"/>
                                    </p:animScale>
                                    <p:animScale>
                                      <p:cBhvr>
                                        <p:cTn id="112" dur="1230" accel="100000" fill="hold">
                                          <p:stCondLst>
                                            <p:cond delay="770"/>
                                          </p:stCondLst>
                                        </p:cTn>
                                        <p:tgtEl>
                                          <p:spTgt spid="5">
                                            <p:txEl>
                                              <p:pRg st="8" end="8"/>
                                            </p:txEl>
                                          </p:spTgt>
                                        </p:tgtEl>
                                      </p:cBhvr>
                                      <p:from x="200000" y="450000"/>
                                      <p:to x="100000" y="100000"/>
                                    </p:animScale>
                                    <p:set>
                                      <p:cBhvr>
                                        <p:cTn id="113" dur="770" fill="hold"/>
                                        <p:tgtEl>
                                          <p:spTgt spid="5">
                                            <p:txEl>
                                              <p:pRg st="8" end="8"/>
                                            </p:txEl>
                                          </p:spTgt>
                                        </p:tgtEl>
                                        <p:attrNameLst>
                                          <p:attrName>ppt_x</p:attrName>
                                        </p:attrNameLst>
                                      </p:cBhvr>
                                      <p:to>
                                        <p:strVal val="(0.5)"/>
                                      </p:to>
                                    </p:set>
                                    <p:anim from="(0.5)" to="(#ppt_x)" calcmode="lin" valueType="num">
                                      <p:cBhvr>
                                        <p:cTn id="114" dur="1230" accel="100000" fill="hold">
                                          <p:stCondLst>
                                            <p:cond delay="770"/>
                                          </p:stCondLst>
                                        </p:cTn>
                                        <p:tgtEl>
                                          <p:spTgt spid="5">
                                            <p:txEl>
                                              <p:pRg st="8" end="8"/>
                                            </p:txEl>
                                          </p:spTgt>
                                        </p:tgtEl>
                                        <p:attrNameLst>
                                          <p:attrName>ppt_x</p:attrName>
                                        </p:attrNameLst>
                                      </p:cBhvr>
                                    </p:anim>
                                    <p:set>
                                      <p:cBhvr>
                                        <p:cTn id="115" dur="770" fill="hold"/>
                                        <p:tgtEl>
                                          <p:spTgt spid="5">
                                            <p:txEl>
                                              <p:pRg st="8" end="8"/>
                                            </p:txEl>
                                          </p:spTgt>
                                        </p:tgtEl>
                                        <p:attrNameLst>
                                          <p:attrName>ppt_y</p:attrName>
                                        </p:attrNameLst>
                                      </p:cBhvr>
                                      <p:to>
                                        <p:strVal val="(#ppt_y+0.4)"/>
                                      </p:to>
                                    </p:set>
                                    <p:anim from="(#ppt_y+0.4)" to="(#ppt_y)" calcmode="lin" valueType="num">
                                      <p:cBhvr>
                                        <p:cTn id="116" dur="1230" accel="100000" fill="hold">
                                          <p:stCondLst>
                                            <p:cond delay="770"/>
                                          </p:stCondLst>
                                        </p:cTn>
                                        <p:tgtEl>
                                          <p:spTgt spid="5">
                                            <p:txEl>
                                              <p:pRg st="8" end="8"/>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028" name="Picture 4" descr="J:\assignment\Contract.jpg"/>
          <p:cNvPicPr>
            <a:picLocks noChangeAspect="1" noChangeArrowheads="1"/>
          </p:cNvPicPr>
          <p:nvPr/>
        </p:nvPicPr>
        <p:blipFill>
          <a:blip r:embed="rId4" cstate="print">
            <a:duotone>
              <a:schemeClr val="accent5">
                <a:shade val="45000"/>
                <a:satMod val="135000"/>
              </a:schemeClr>
              <a:prstClr val="white"/>
            </a:duotone>
          </a:blip>
          <a:srcRect/>
          <a:stretch>
            <a:fillRect/>
          </a:stretch>
        </p:blipFill>
        <p:spPr bwMode="auto">
          <a:xfrm>
            <a:off x="3124200" y="1295400"/>
            <a:ext cx="3105150" cy="4006645"/>
          </a:xfrm>
          <a:prstGeom prst="rect">
            <a:avLst/>
          </a:prstGeom>
          <a:ln>
            <a:noFill/>
          </a:ln>
          <a:effectLst>
            <a:outerShdw blurRad="292100" dist="139700" dir="2700000" algn="tl" rotWithShape="0">
              <a:srgbClr val="333333">
                <a:alpha val="65000"/>
              </a:srgbClr>
            </a:outerShdw>
          </a:effectLst>
        </p:spPr>
      </p:pic>
      <p:sp>
        <p:nvSpPr>
          <p:cNvPr id="60418" name="Rectangle 2"/>
          <p:cNvSpPr>
            <a:spLocks noGrp="1" noChangeArrowheads="1"/>
          </p:cNvSpPr>
          <p:nvPr>
            <p:ph type="title"/>
          </p:nvPr>
        </p:nvSpPr>
        <p:spPr>
          <a:xfrm>
            <a:off x="1828800" y="152400"/>
            <a:ext cx="6934200" cy="715963"/>
          </a:xfrm>
        </p:spPr>
        <p:txBody>
          <a:bodyPr/>
          <a:lstStyle/>
          <a:p>
            <a:r>
              <a:rPr lang="en-US" dirty="0" smtClean="0">
                <a:solidFill>
                  <a:schemeClr val="tx2"/>
                </a:solidFill>
                <a:latin typeface="Berlin Sans FB Demi" pitchFamily="34" charset="0"/>
              </a:rPr>
              <a:t>Types of contract</a:t>
            </a:r>
            <a:endParaRPr lang="en-US" dirty="0">
              <a:solidFill>
                <a:schemeClr val="tx2"/>
              </a:solidFill>
              <a:latin typeface="Berlin Sans FB Demi" pitchFamily="34" charset="0"/>
            </a:endParaRPr>
          </a:p>
        </p:txBody>
      </p:sp>
      <p:sp>
        <p:nvSpPr>
          <p:cNvPr id="5" name="TextBox 4"/>
          <p:cNvSpPr txBox="1"/>
          <p:nvPr/>
        </p:nvSpPr>
        <p:spPr>
          <a:xfrm>
            <a:off x="2057400" y="990600"/>
            <a:ext cx="7086600" cy="5632311"/>
          </a:xfrm>
          <a:prstGeom prst="rect">
            <a:avLst/>
          </a:prstGeom>
          <a:noFill/>
        </p:spPr>
        <p:txBody>
          <a:bodyPr wrap="square" rtlCol="0">
            <a:spAutoFit/>
          </a:bodyPr>
          <a:lstStyle/>
          <a:p>
            <a:pPr algn="l">
              <a:buFont typeface="Wingdings" pitchFamily="2" charset="2"/>
              <a:buChar char="Ø"/>
            </a:pPr>
            <a:r>
              <a:rPr lang="en-US" b="1" dirty="0" smtClean="0">
                <a:solidFill>
                  <a:srgbClr val="7030A0"/>
                </a:solidFill>
                <a:latin typeface="Eras Bold ITC" pitchFamily="34" charset="0"/>
              </a:rPr>
              <a:t>On the basis of legal effect</a:t>
            </a:r>
          </a:p>
          <a:p>
            <a:pPr marL="914400" lvl="1" indent="-457200" algn="l">
              <a:buFont typeface="+mj-lt"/>
              <a:buAutoNum type="alphaLcPeriod"/>
            </a:pPr>
            <a:r>
              <a:rPr lang="en-US" b="1" dirty="0" smtClean="0">
                <a:solidFill>
                  <a:srgbClr val="000000"/>
                </a:solidFill>
                <a:latin typeface="Arial Rounded MT Bold" pitchFamily="34" charset="0"/>
              </a:rPr>
              <a:t>Valid contract</a:t>
            </a:r>
          </a:p>
          <a:p>
            <a:pPr marL="914400" lvl="1" indent="-457200" algn="l">
              <a:buFont typeface="+mj-lt"/>
              <a:buAutoNum type="alphaLcPeriod"/>
            </a:pPr>
            <a:r>
              <a:rPr lang="en-US" b="1" dirty="0" smtClean="0">
                <a:solidFill>
                  <a:srgbClr val="000000"/>
                </a:solidFill>
                <a:latin typeface="Arial Rounded MT Bold" pitchFamily="34" charset="0"/>
              </a:rPr>
              <a:t>Void contract</a:t>
            </a:r>
          </a:p>
          <a:p>
            <a:pPr marL="914400" lvl="1" indent="-457200" algn="l">
              <a:buFont typeface="+mj-lt"/>
              <a:buAutoNum type="alphaLcPeriod"/>
            </a:pPr>
            <a:r>
              <a:rPr lang="en-US" b="1" dirty="0" smtClean="0">
                <a:solidFill>
                  <a:srgbClr val="000000"/>
                </a:solidFill>
                <a:latin typeface="Arial Rounded MT Bold" pitchFamily="34" charset="0"/>
              </a:rPr>
              <a:t>Voidable contract</a:t>
            </a:r>
          </a:p>
          <a:p>
            <a:pPr marL="914400" lvl="1" indent="-457200" algn="l">
              <a:buFont typeface="+mj-lt"/>
              <a:buAutoNum type="alphaLcPeriod"/>
            </a:pPr>
            <a:r>
              <a:rPr lang="en-US" b="1" dirty="0" smtClean="0">
                <a:solidFill>
                  <a:srgbClr val="000000"/>
                </a:solidFill>
                <a:latin typeface="Arial Rounded MT Bold" pitchFamily="34" charset="0"/>
              </a:rPr>
              <a:t>Unenforceable contract</a:t>
            </a:r>
          </a:p>
          <a:p>
            <a:pPr marL="914400" lvl="1" indent="-457200" algn="l">
              <a:buFont typeface="+mj-lt"/>
              <a:buAutoNum type="alphaLcPeriod"/>
            </a:pPr>
            <a:r>
              <a:rPr lang="en-US" b="1" dirty="0" smtClean="0">
                <a:solidFill>
                  <a:srgbClr val="000000"/>
                </a:solidFill>
                <a:latin typeface="Arial Rounded MT Bold" pitchFamily="34" charset="0"/>
              </a:rPr>
              <a:t>Illegal contract</a:t>
            </a:r>
          </a:p>
          <a:p>
            <a:pPr marL="457200" indent="-457200" algn="l">
              <a:buFont typeface="Wingdings" pitchFamily="2" charset="2"/>
              <a:buChar char="Ø"/>
            </a:pPr>
            <a:r>
              <a:rPr lang="en-US" b="1" dirty="0" smtClean="0">
                <a:solidFill>
                  <a:srgbClr val="7030A0"/>
                </a:solidFill>
                <a:latin typeface="Eras Bold ITC" pitchFamily="34" charset="0"/>
              </a:rPr>
              <a:t>On the basis of performance</a:t>
            </a:r>
          </a:p>
          <a:p>
            <a:pPr marL="914400" lvl="1" indent="-457200" algn="l">
              <a:buFont typeface="+mj-lt"/>
              <a:buAutoNum type="alphaLcPeriod"/>
            </a:pPr>
            <a:r>
              <a:rPr lang="en-US" b="1" dirty="0" smtClean="0">
                <a:solidFill>
                  <a:srgbClr val="000000"/>
                </a:solidFill>
                <a:latin typeface="Arial Rounded MT Bold" pitchFamily="34" charset="0"/>
              </a:rPr>
              <a:t>Bilateral contract</a:t>
            </a:r>
          </a:p>
          <a:p>
            <a:pPr marL="914400" lvl="1" indent="-457200" algn="l">
              <a:buFont typeface="+mj-lt"/>
              <a:buAutoNum type="alphaLcPeriod"/>
            </a:pPr>
            <a:r>
              <a:rPr lang="en-US" b="1" dirty="0" smtClean="0">
                <a:solidFill>
                  <a:srgbClr val="000000"/>
                </a:solidFill>
                <a:latin typeface="Arial Rounded MT Bold" pitchFamily="34" charset="0"/>
              </a:rPr>
              <a:t>Unilateral contract</a:t>
            </a:r>
          </a:p>
          <a:p>
            <a:pPr marL="914400" lvl="1" indent="-457200" algn="l">
              <a:buFont typeface="+mj-lt"/>
              <a:buAutoNum type="alphaLcPeriod"/>
            </a:pPr>
            <a:r>
              <a:rPr lang="en-US" b="1" dirty="0" smtClean="0">
                <a:solidFill>
                  <a:srgbClr val="000000"/>
                </a:solidFill>
                <a:latin typeface="Arial Rounded MT Bold" pitchFamily="34" charset="0"/>
              </a:rPr>
              <a:t>Executed contract</a:t>
            </a:r>
          </a:p>
          <a:p>
            <a:pPr marL="914400" lvl="1" indent="-457200" algn="l">
              <a:buFont typeface="+mj-lt"/>
              <a:buAutoNum type="alphaLcPeriod"/>
            </a:pPr>
            <a:r>
              <a:rPr lang="en-US" b="1" dirty="0" err="1" smtClean="0">
                <a:solidFill>
                  <a:srgbClr val="000000"/>
                </a:solidFill>
                <a:latin typeface="Arial Rounded MT Bold" pitchFamily="34" charset="0"/>
              </a:rPr>
              <a:t>Executory</a:t>
            </a:r>
            <a:r>
              <a:rPr lang="en-US" b="1" dirty="0" smtClean="0">
                <a:solidFill>
                  <a:srgbClr val="000000"/>
                </a:solidFill>
                <a:latin typeface="Arial Rounded MT Bold" pitchFamily="34" charset="0"/>
              </a:rPr>
              <a:t> contract</a:t>
            </a:r>
          </a:p>
          <a:p>
            <a:pPr marL="457200" indent="-457200" algn="l">
              <a:buFont typeface="Wingdings" pitchFamily="2" charset="2"/>
              <a:buChar char="Ø"/>
            </a:pPr>
            <a:r>
              <a:rPr lang="en-US" b="1" dirty="0" smtClean="0">
                <a:solidFill>
                  <a:srgbClr val="7030A0"/>
                </a:solidFill>
                <a:latin typeface="Eras Bold ITC" pitchFamily="34" charset="0"/>
              </a:rPr>
              <a:t>On the basis of formation</a:t>
            </a:r>
          </a:p>
          <a:p>
            <a:pPr marL="914400" lvl="1" indent="-457200" algn="l">
              <a:buFont typeface="+mj-lt"/>
              <a:buAutoNum type="alphaLcPeriod"/>
            </a:pPr>
            <a:r>
              <a:rPr lang="en-US" b="1" dirty="0" smtClean="0">
                <a:solidFill>
                  <a:srgbClr val="000000"/>
                </a:solidFill>
                <a:latin typeface="Arial Rounded MT Bold" pitchFamily="34" charset="0"/>
              </a:rPr>
              <a:t>Express contract</a:t>
            </a:r>
          </a:p>
          <a:p>
            <a:pPr marL="914400" lvl="1" indent="-457200" algn="l">
              <a:buFont typeface="+mj-lt"/>
              <a:buAutoNum type="alphaLcPeriod"/>
            </a:pPr>
            <a:r>
              <a:rPr lang="en-US" b="1" dirty="0" smtClean="0">
                <a:solidFill>
                  <a:srgbClr val="000000"/>
                </a:solidFill>
                <a:latin typeface="Arial Rounded MT Bold" pitchFamily="34" charset="0"/>
              </a:rPr>
              <a:t>Implied contract</a:t>
            </a:r>
          </a:p>
          <a:p>
            <a:pPr marL="914400" lvl="1" indent="-457200" algn="l">
              <a:buFont typeface="+mj-lt"/>
              <a:buAutoNum type="alphaLcPeriod"/>
            </a:pPr>
            <a:r>
              <a:rPr lang="en-US" b="1" dirty="0" smtClean="0">
                <a:solidFill>
                  <a:srgbClr val="000000"/>
                </a:solidFill>
                <a:latin typeface="Arial Rounded MT Bold" pitchFamily="34" charset="0"/>
              </a:rPr>
              <a:t>Quasi contract</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1028"/>
                                        </p:tgtEl>
                                      </p:cBhvr>
                                    </p:animEffect>
                                    <p:animScale>
                                      <p:cBhvr>
                                        <p:cTn id="17" dur="500" autoRev="1" fill="hold"/>
                                        <p:tgtEl>
                                          <p:spTgt spid="102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fade">
                                      <p:cBhvr>
                                        <p:cTn id="33" dur="770" decel="100000"/>
                                        <p:tgtEl>
                                          <p:spTgt spid="5">
                                            <p:txEl>
                                              <p:pRg st="1" end="1"/>
                                            </p:txEl>
                                          </p:spTgt>
                                        </p:tgtEl>
                                      </p:cBhvr>
                                    </p:animEffect>
                                    <p:animScale>
                                      <p:cBhvr>
                                        <p:cTn id="34" dur="770" decel="100000"/>
                                        <p:tgtEl>
                                          <p:spTgt spid="5">
                                            <p:txEl>
                                              <p:pRg st="1" end="1"/>
                                            </p:txEl>
                                          </p:spTgt>
                                        </p:tgtEl>
                                      </p:cBhvr>
                                      <p:from x="10000" y="10000"/>
                                      <p:to x="200000" y="450000"/>
                                    </p:animScale>
                                    <p:animScale>
                                      <p:cBhvr>
                                        <p:cTn id="35" dur="1230" accel="100000" fill="hold">
                                          <p:stCondLst>
                                            <p:cond delay="770"/>
                                          </p:stCondLst>
                                        </p:cTn>
                                        <p:tgtEl>
                                          <p:spTgt spid="5">
                                            <p:txEl>
                                              <p:pRg st="1" end="1"/>
                                            </p:txEl>
                                          </p:spTgt>
                                        </p:tgtEl>
                                      </p:cBhvr>
                                      <p:from x="200000" y="450000"/>
                                      <p:to x="100000" y="100000"/>
                                    </p:animScale>
                                    <p:set>
                                      <p:cBhvr>
                                        <p:cTn id="36" dur="770" fill="hold"/>
                                        <p:tgtEl>
                                          <p:spTgt spid="5">
                                            <p:txEl>
                                              <p:pRg st="1" end="1"/>
                                            </p:txEl>
                                          </p:spTgt>
                                        </p:tgtEl>
                                        <p:attrNameLst>
                                          <p:attrName>ppt_x</p:attrName>
                                        </p:attrNameLst>
                                      </p:cBhvr>
                                      <p:to>
                                        <p:strVal val="(0.5)"/>
                                      </p:to>
                                    </p:set>
                                    <p:anim from="(0.5)" to="(#ppt_x)" calcmode="lin" valueType="num">
                                      <p:cBhvr>
                                        <p:cTn id="37" dur="1230" accel="100000" fill="hold">
                                          <p:stCondLst>
                                            <p:cond delay="770"/>
                                          </p:stCondLst>
                                        </p:cTn>
                                        <p:tgtEl>
                                          <p:spTgt spid="5">
                                            <p:txEl>
                                              <p:pRg st="1" end="1"/>
                                            </p:txEl>
                                          </p:spTgt>
                                        </p:tgtEl>
                                        <p:attrNameLst>
                                          <p:attrName>ppt_x</p:attrName>
                                        </p:attrNameLst>
                                      </p:cBhvr>
                                    </p:anim>
                                    <p:set>
                                      <p:cBhvr>
                                        <p:cTn id="38" dur="770" fill="hold"/>
                                        <p:tgtEl>
                                          <p:spTgt spid="5">
                                            <p:txEl>
                                              <p:pRg st="1" end="1"/>
                                            </p:txEl>
                                          </p:spTgt>
                                        </p:tgtEl>
                                        <p:attrNameLst>
                                          <p:attrName>ppt_y</p:attrName>
                                        </p:attrNameLst>
                                      </p:cBhvr>
                                      <p:to>
                                        <p:strVal val="(#ppt_y+0.4)"/>
                                      </p:to>
                                    </p:set>
                                    <p:anim from="(#ppt_y+0.4)" to="(#ppt_y)" calcmode="lin" valueType="num">
                                      <p:cBhvr>
                                        <p:cTn id="39" dur="1230" accel="100000" fill="hold">
                                          <p:stCondLst>
                                            <p:cond delay="770"/>
                                          </p:stCondLst>
                                        </p:cTn>
                                        <p:tgtEl>
                                          <p:spTgt spid="5">
                                            <p:txEl>
                                              <p:pRg st="1" end="1"/>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nodeType="clickEffect">
                                  <p:stCondLst>
                                    <p:cond delay="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fade">
                                      <p:cBhvr>
                                        <p:cTn id="44" dur="770" decel="100000"/>
                                        <p:tgtEl>
                                          <p:spTgt spid="5">
                                            <p:txEl>
                                              <p:pRg st="2" end="2"/>
                                            </p:txEl>
                                          </p:spTgt>
                                        </p:tgtEl>
                                      </p:cBhvr>
                                    </p:animEffect>
                                    <p:animScale>
                                      <p:cBhvr>
                                        <p:cTn id="45" dur="770" decel="100000"/>
                                        <p:tgtEl>
                                          <p:spTgt spid="5">
                                            <p:txEl>
                                              <p:pRg st="2" end="2"/>
                                            </p:txEl>
                                          </p:spTgt>
                                        </p:tgtEl>
                                      </p:cBhvr>
                                      <p:from x="10000" y="10000"/>
                                      <p:to x="200000" y="450000"/>
                                    </p:animScale>
                                    <p:animScale>
                                      <p:cBhvr>
                                        <p:cTn id="46" dur="1230" accel="100000" fill="hold">
                                          <p:stCondLst>
                                            <p:cond delay="770"/>
                                          </p:stCondLst>
                                        </p:cTn>
                                        <p:tgtEl>
                                          <p:spTgt spid="5">
                                            <p:txEl>
                                              <p:pRg st="2" end="2"/>
                                            </p:txEl>
                                          </p:spTgt>
                                        </p:tgtEl>
                                      </p:cBhvr>
                                      <p:from x="200000" y="450000"/>
                                      <p:to x="100000" y="100000"/>
                                    </p:animScale>
                                    <p:set>
                                      <p:cBhvr>
                                        <p:cTn id="47" dur="770" fill="hold"/>
                                        <p:tgtEl>
                                          <p:spTgt spid="5">
                                            <p:txEl>
                                              <p:pRg st="2" end="2"/>
                                            </p:txEl>
                                          </p:spTgt>
                                        </p:tgtEl>
                                        <p:attrNameLst>
                                          <p:attrName>ppt_x</p:attrName>
                                        </p:attrNameLst>
                                      </p:cBhvr>
                                      <p:to>
                                        <p:strVal val="(0.5)"/>
                                      </p:to>
                                    </p:set>
                                    <p:anim from="(0.5)" to="(#ppt_x)" calcmode="lin" valueType="num">
                                      <p:cBhvr>
                                        <p:cTn id="48" dur="1230" accel="100000" fill="hold">
                                          <p:stCondLst>
                                            <p:cond delay="770"/>
                                          </p:stCondLst>
                                        </p:cTn>
                                        <p:tgtEl>
                                          <p:spTgt spid="5">
                                            <p:txEl>
                                              <p:pRg st="2" end="2"/>
                                            </p:txEl>
                                          </p:spTgt>
                                        </p:tgtEl>
                                        <p:attrNameLst>
                                          <p:attrName>ppt_x</p:attrName>
                                        </p:attrNameLst>
                                      </p:cBhvr>
                                    </p:anim>
                                    <p:set>
                                      <p:cBhvr>
                                        <p:cTn id="49" dur="770" fill="hold"/>
                                        <p:tgtEl>
                                          <p:spTgt spid="5">
                                            <p:txEl>
                                              <p:pRg st="2" end="2"/>
                                            </p:txEl>
                                          </p:spTgt>
                                        </p:tgtEl>
                                        <p:attrNameLst>
                                          <p:attrName>ppt_y</p:attrName>
                                        </p:attrNameLst>
                                      </p:cBhvr>
                                      <p:to>
                                        <p:strVal val="(#ppt_y+0.4)"/>
                                      </p:to>
                                    </p:set>
                                    <p:anim from="(#ppt_y+0.4)" to="(#ppt_y)" calcmode="lin" valueType="num">
                                      <p:cBhvr>
                                        <p:cTn id="50" dur="1230" accel="100000" fill="hold">
                                          <p:stCondLst>
                                            <p:cond delay="770"/>
                                          </p:stCondLst>
                                        </p:cTn>
                                        <p:tgtEl>
                                          <p:spTgt spid="5">
                                            <p:txEl>
                                              <p:pRg st="2" end="2"/>
                                            </p:txEl>
                                          </p:spTgt>
                                        </p:tgtEl>
                                        <p:attrNameLst>
                                          <p:attrName>ppt_y</p:attrName>
                                        </p:attrNameLst>
                                      </p:cBhvr>
                                    </p:anim>
                                  </p:childTnLst>
                                </p:cTn>
                              </p:par>
                            </p:childTnLst>
                          </p:cTn>
                        </p:par>
                      </p:childTnLst>
                    </p:cTn>
                  </p:par>
                  <p:par>
                    <p:cTn id="51" fill="hold">
                      <p:stCondLst>
                        <p:cond delay="indefinite"/>
                      </p:stCondLst>
                      <p:childTnLst>
                        <p:par>
                          <p:cTn id="52" fill="hold">
                            <p:stCondLst>
                              <p:cond delay="0"/>
                            </p:stCondLst>
                            <p:childTnLst>
                              <p:par>
                                <p:cTn id="53" presetID="51" presetClass="entr" presetSubtype="0" fill="hold"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animEffect transition="in" filter="fade">
                                      <p:cBhvr>
                                        <p:cTn id="55" dur="770" decel="100000"/>
                                        <p:tgtEl>
                                          <p:spTgt spid="5">
                                            <p:txEl>
                                              <p:pRg st="3" end="3"/>
                                            </p:txEl>
                                          </p:spTgt>
                                        </p:tgtEl>
                                      </p:cBhvr>
                                    </p:animEffect>
                                    <p:animScale>
                                      <p:cBhvr>
                                        <p:cTn id="56" dur="770" decel="100000"/>
                                        <p:tgtEl>
                                          <p:spTgt spid="5">
                                            <p:txEl>
                                              <p:pRg st="3" end="3"/>
                                            </p:txEl>
                                          </p:spTgt>
                                        </p:tgtEl>
                                      </p:cBhvr>
                                      <p:from x="10000" y="10000"/>
                                      <p:to x="200000" y="450000"/>
                                    </p:animScale>
                                    <p:animScale>
                                      <p:cBhvr>
                                        <p:cTn id="57" dur="1230" accel="100000" fill="hold">
                                          <p:stCondLst>
                                            <p:cond delay="770"/>
                                          </p:stCondLst>
                                        </p:cTn>
                                        <p:tgtEl>
                                          <p:spTgt spid="5">
                                            <p:txEl>
                                              <p:pRg st="3" end="3"/>
                                            </p:txEl>
                                          </p:spTgt>
                                        </p:tgtEl>
                                      </p:cBhvr>
                                      <p:from x="200000" y="450000"/>
                                      <p:to x="100000" y="100000"/>
                                    </p:animScale>
                                    <p:set>
                                      <p:cBhvr>
                                        <p:cTn id="58" dur="770" fill="hold"/>
                                        <p:tgtEl>
                                          <p:spTgt spid="5">
                                            <p:txEl>
                                              <p:pRg st="3" end="3"/>
                                            </p:txEl>
                                          </p:spTgt>
                                        </p:tgtEl>
                                        <p:attrNameLst>
                                          <p:attrName>ppt_x</p:attrName>
                                        </p:attrNameLst>
                                      </p:cBhvr>
                                      <p:to>
                                        <p:strVal val="(0.5)"/>
                                      </p:to>
                                    </p:set>
                                    <p:anim from="(0.5)" to="(#ppt_x)" calcmode="lin" valueType="num">
                                      <p:cBhvr>
                                        <p:cTn id="59" dur="1230" accel="100000" fill="hold">
                                          <p:stCondLst>
                                            <p:cond delay="770"/>
                                          </p:stCondLst>
                                        </p:cTn>
                                        <p:tgtEl>
                                          <p:spTgt spid="5">
                                            <p:txEl>
                                              <p:pRg st="3" end="3"/>
                                            </p:txEl>
                                          </p:spTgt>
                                        </p:tgtEl>
                                        <p:attrNameLst>
                                          <p:attrName>ppt_x</p:attrName>
                                        </p:attrNameLst>
                                      </p:cBhvr>
                                    </p:anim>
                                    <p:set>
                                      <p:cBhvr>
                                        <p:cTn id="60" dur="770" fill="hold"/>
                                        <p:tgtEl>
                                          <p:spTgt spid="5">
                                            <p:txEl>
                                              <p:pRg st="3" end="3"/>
                                            </p:txEl>
                                          </p:spTgt>
                                        </p:tgtEl>
                                        <p:attrNameLst>
                                          <p:attrName>ppt_y</p:attrName>
                                        </p:attrNameLst>
                                      </p:cBhvr>
                                      <p:to>
                                        <p:strVal val="(#ppt_y+0.4)"/>
                                      </p:to>
                                    </p:set>
                                    <p:anim from="(#ppt_y+0.4)" to="(#ppt_y)" calcmode="lin" valueType="num">
                                      <p:cBhvr>
                                        <p:cTn id="61" dur="1230" accel="100000" fill="hold">
                                          <p:stCondLst>
                                            <p:cond delay="770"/>
                                          </p:stCondLst>
                                        </p:cTn>
                                        <p:tgtEl>
                                          <p:spTgt spid="5">
                                            <p:txEl>
                                              <p:pRg st="3" end="3"/>
                                            </p:txEl>
                                          </p:spTgt>
                                        </p:tgtEl>
                                        <p:attrNameLst>
                                          <p:attrName>ppt_y</p:attrName>
                                        </p:attrNameLst>
                                      </p:cBhvr>
                                    </p:anim>
                                  </p:childTnLst>
                                </p:cTn>
                              </p:par>
                            </p:childTnLst>
                          </p:cTn>
                        </p:par>
                      </p:childTnLst>
                    </p:cTn>
                  </p:par>
                  <p:par>
                    <p:cTn id="62" fill="hold">
                      <p:stCondLst>
                        <p:cond delay="indefinite"/>
                      </p:stCondLst>
                      <p:childTnLst>
                        <p:par>
                          <p:cTn id="63" fill="hold">
                            <p:stCondLst>
                              <p:cond delay="0"/>
                            </p:stCondLst>
                            <p:childTnLst>
                              <p:par>
                                <p:cTn id="64" presetID="51" presetClass="entr" presetSubtype="0" fill="hold" nodeType="clickEffect">
                                  <p:stCondLst>
                                    <p:cond delay="0"/>
                                  </p:stCondLst>
                                  <p:childTnLst>
                                    <p:set>
                                      <p:cBhvr>
                                        <p:cTn id="65" dur="1" fill="hold">
                                          <p:stCondLst>
                                            <p:cond delay="0"/>
                                          </p:stCondLst>
                                        </p:cTn>
                                        <p:tgtEl>
                                          <p:spTgt spid="5">
                                            <p:txEl>
                                              <p:pRg st="4" end="4"/>
                                            </p:txEl>
                                          </p:spTgt>
                                        </p:tgtEl>
                                        <p:attrNameLst>
                                          <p:attrName>style.visibility</p:attrName>
                                        </p:attrNameLst>
                                      </p:cBhvr>
                                      <p:to>
                                        <p:strVal val="visible"/>
                                      </p:to>
                                    </p:set>
                                    <p:animEffect transition="in" filter="fade">
                                      <p:cBhvr>
                                        <p:cTn id="66" dur="770" decel="100000"/>
                                        <p:tgtEl>
                                          <p:spTgt spid="5">
                                            <p:txEl>
                                              <p:pRg st="4" end="4"/>
                                            </p:txEl>
                                          </p:spTgt>
                                        </p:tgtEl>
                                      </p:cBhvr>
                                    </p:animEffect>
                                    <p:animScale>
                                      <p:cBhvr>
                                        <p:cTn id="67" dur="770" decel="100000"/>
                                        <p:tgtEl>
                                          <p:spTgt spid="5">
                                            <p:txEl>
                                              <p:pRg st="4" end="4"/>
                                            </p:txEl>
                                          </p:spTgt>
                                        </p:tgtEl>
                                      </p:cBhvr>
                                      <p:from x="10000" y="10000"/>
                                      <p:to x="200000" y="450000"/>
                                    </p:animScale>
                                    <p:animScale>
                                      <p:cBhvr>
                                        <p:cTn id="68" dur="1230" accel="100000" fill="hold">
                                          <p:stCondLst>
                                            <p:cond delay="770"/>
                                          </p:stCondLst>
                                        </p:cTn>
                                        <p:tgtEl>
                                          <p:spTgt spid="5">
                                            <p:txEl>
                                              <p:pRg st="4" end="4"/>
                                            </p:txEl>
                                          </p:spTgt>
                                        </p:tgtEl>
                                      </p:cBhvr>
                                      <p:from x="200000" y="450000"/>
                                      <p:to x="100000" y="100000"/>
                                    </p:animScale>
                                    <p:set>
                                      <p:cBhvr>
                                        <p:cTn id="69" dur="770" fill="hold"/>
                                        <p:tgtEl>
                                          <p:spTgt spid="5">
                                            <p:txEl>
                                              <p:pRg st="4" end="4"/>
                                            </p:txEl>
                                          </p:spTgt>
                                        </p:tgtEl>
                                        <p:attrNameLst>
                                          <p:attrName>ppt_x</p:attrName>
                                        </p:attrNameLst>
                                      </p:cBhvr>
                                      <p:to>
                                        <p:strVal val="(0.5)"/>
                                      </p:to>
                                    </p:set>
                                    <p:anim from="(0.5)" to="(#ppt_x)" calcmode="lin" valueType="num">
                                      <p:cBhvr>
                                        <p:cTn id="70" dur="1230" accel="100000" fill="hold">
                                          <p:stCondLst>
                                            <p:cond delay="770"/>
                                          </p:stCondLst>
                                        </p:cTn>
                                        <p:tgtEl>
                                          <p:spTgt spid="5">
                                            <p:txEl>
                                              <p:pRg st="4" end="4"/>
                                            </p:txEl>
                                          </p:spTgt>
                                        </p:tgtEl>
                                        <p:attrNameLst>
                                          <p:attrName>ppt_x</p:attrName>
                                        </p:attrNameLst>
                                      </p:cBhvr>
                                    </p:anim>
                                    <p:set>
                                      <p:cBhvr>
                                        <p:cTn id="71" dur="770" fill="hold"/>
                                        <p:tgtEl>
                                          <p:spTgt spid="5">
                                            <p:txEl>
                                              <p:pRg st="4" end="4"/>
                                            </p:txEl>
                                          </p:spTgt>
                                        </p:tgtEl>
                                        <p:attrNameLst>
                                          <p:attrName>ppt_y</p:attrName>
                                        </p:attrNameLst>
                                      </p:cBhvr>
                                      <p:to>
                                        <p:strVal val="(#ppt_y+0.4)"/>
                                      </p:to>
                                    </p:set>
                                    <p:anim from="(#ppt_y+0.4)" to="(#ppt_y)" calcmode="lin" valueType="num">
                                      <p:cBhvr>
                                        <p:cTn id="72" dur="1230" accel="100000" fill="hold">
                                          <p:stCondLst>
                                            <p:cond delay="770"/>
                                          </p:stCondLst>
                                        </p:cTn>
                                        <p:tgtEl>
                                          <p:spTgt spid="5">
                                            <p:txEl>
                                              <p:pRg st="4" end="4"/>
                                            </p:txEl>
                                          </p:spTgt>
                                        </p:tgtEl>
                                        <p:attrNameLst>
                                          <p:attrName>ppt_y</p:attrName>
                                        </p:attrNameLst>
                                      </p:cBhvr>
                                    </p:anim>
                                  </p:childTnLst>
                                </p:cTn>
                              </p:par>
                            </p:childTnLst>
                          </p:cTn>
                        </p:par>
                      </p:childTnLst>
                    </p:cTn>
                  </p:par>
                  <p:par>
                    <p:cTn id="73" fill="hold">
                      <p:stCondLst>
                        <p:cond delay="indefinite"/>
                      </p:stCondLst>
                      <p:childTnLst>
                        <p:par>
                          <p:cTn id="74" fill="hold">
                            <p:stCondLst>
                              <p:cond delay="0"/>
                            </p:stCondLst>
                            <p:childTnLst>
                              <p:par>
                                <p:cTn id="75" presetID="51" presetClass="entr" presetSubtype="0" fill="hold" nodeType="clickEffect">
                                  <p:stCondLst>
                                    <p:cond delay="0"/>
                                  </p:stCondLst>
                                  <p:childTnLst>
                                    <p:set>
                                      <p:cBhvr>
                                        <p:cTn id="76" dur="1" fill="hold">
                                          <p:stCondLst>
                                            <p:cond delay="0"/>
                                          </p:stCondLst>
                                        </p:cTn>
                                        <p:tgtEl>
                                          <p:spTgt spid="5">
                                            <p:txEl>
                                              <p:pRg st="5" end="5"/>
                                            </p:txEl>
                                          </p:spTgt>
                                        </p:tgtEl>
                                        <p:attrNameLst>
                                          <p:attrName>style.visibility</p:attrName>
                                        </p:attrNameLst>
                                      </p:cBhvr>
                                      <p:to>
                                        <p:strVal val="visible"/>
                                      </p:to>
                                    </p:set>
                                    <p:animEffect transition="in" filter="fade">
                                      <p:cBhvr>
                                        <p:cTn id="77" dur="770" decel="100000"/>
                                        <p:tgtEl>
                                          <p:spTgt spid="5">
                                            <p:txEl>
                                              <p:pRg st="5" end="5"/>
                                            </p:txEl>
                                          </p:spTgt>
                                        </p:tgtEl>
                                      </p:cBhvr>
                                    </p:animEffect>
                                    <p:animScale>
                                      <p:cBhvr>
                                        <p:cTn id="78" dur="770" decel="100000"/>
                                        <p:tgtEl>
                                          <p:spTgt spid="5">
                                            <p:txEl>
                                              <p:pRg st="5" end="5"/>
                                            </p:txEl>
                                          </p:spTgt>
                                        </p:tgtEl>
                                      </p:cBhvr>
                                      <p:from x="10000" y="10000"/>
                                      <p:to x="200000" y="450000"/>
                                    </p:animScale>
                                    <p:animScale>
                                      <p:cBhvr>
                                        <p:cTn id="79" dur="1230" accel="100000" fill="hold">
                                          <p:stCondLst>
                                            <p:cond delay="770"/>
                                          </p:stCondLst>
                                        </p:cTn>
                                        <p:tgtEl>
                                          <p:spTgt spid="5">
                                            <p:txEl>
                                              <p:pRg st="5" end="5"/>
                                            </p:txEl>
                                          </p:spTgt>
                                        </p:tgtEl>
                                      </p:cBhvr>
                                      <p:from x="200000" y="450000"/>
                                      <p:to x="100000" y="100000"/>
                                    </p:animScale>
                                    <p:set>
                                      <p:cBhvr>
                                        <p:cTn id="80" dur="770" fill="hold"/>
                                        <p:tgtEl>
                                          <p:spTgt spid="5">
                                            <p:txEl>
                                              <p:pRg st="5" end="5"/>
                                            </p:txEl>
                                          </p:spTgt>
                                        </p:tgtEl>
                                        <p:attrNameLst>
                                          <p:attrName>ppt_x</p:attrName>
                                        </p:attrNameLst>
                                      </p:cBhvr>
                                      <p:to>
                                        <p:strVal val="(0.5)"/>
                                      </p:to>
                                    </p:set>
                                    <p:anim from="(0.5)" to="(#ppt_x)" calcmode="lin" valueType="num">
                                      <p:cBhvr>
                                        <p:cTn id="81" dur="1230" accel="100000" fill="hold">
                                          <p:stCondLst>
                                            <p:cond delay="770"/>
                                          </p:stCondLst>
                                        </p:cTn>
                                        <p:tgtEl>
                                          <p:spTgt spid="5">
                                            <p:txEl>
                                              <p:pRg st="5" end="5"/>
                                            </p:txEl>
                                          </p:spTgt>
                                        </p:tgtEl>
                                        <p:attrNameLst>
                                          <p:attrName>ppt_x</p:attrName>
                                        </p:attrNameLst>
                                      </p:cBhvr>
                                    </p:anim>
                                    <p:set>
                                      <p:cBhvr>
                                        <p:cTn id="82" dur="770" fill="hold"/>
                                        <p:tgtEl>
                                          <p:spTgt spid="5">
                                            <p:txEl>
                                              <p:pRg st="5" end="5"/>
                                            </p:txEl>
                                          </p:spTgt>
                                        </p:tgtEl>
                                        <p:attrNameLst>
                                          <p:attrName>ppt_y</p:attrName>
                                        </p:attrNameLst>
                                      </p:cBhvr>
                                      <p:to>
                                        <p:strVal val="(#ppt_y+0.4)"/>
                                      </p:to>
                                    </p:set>
                                    <p:anim from="(#ppt_y+0.4)" to="(#ppt_y)" calcmode="lin" valueType="num">
                                      <p:cBhvr>
                                        <p:cTn id="83" dur="1230" accel="100000" fill="hold">
                                          <p:stCondLst>
                                            <p:cond delay="770"/>
                                          </p:stCondLst>
                                        </p:cTn>
                                        <p:tgtEl>
                                          <p:spTgt spid="5">
                                            <p:txEl>
                                              <p:pRg st="5" end="5"/>
                                            </p:txEl>
                                          </p:spTgt>
                                        </p:tgtEl>
                                        <p:attrNameLst>
                                          <p:attrName>ppt_y</p:attrName>
                                        </p:attrNameLst>
                                      </p:cBhvr>
                                    </p:anim>
                                  </p:childTnLst>
                                </p:cTn>
                              </p:par>
                            </p:childTnLst>
                          </p:cTn>
                        </p:par>
                      </p:childTnLst>
                    </p:cTn>
                  </p:par>
                  <p:par>
                    <p:cTn id="84" fill="hold">
                      <p:stCondLst>
                        <p:cond delay="indefinite"/>
                      </p:stCondLst>
                      <p:childTnLst>
                        <p:par>
                          <p:cTn id="85" fill="hold">
                            <p:stCondLst>
                              <p:cond delay="0"/>
                            </p:stCondLst>
                            <p:childTnLst>
                              <p:par>
                                <p:cTn id="86" presetID="51" presetClass="entr" presetSubtype="0" fill="hold" nodeType="clickEffect">
                                  <p:stCondLst>
                                    <p:cond delay="0"/>
                                  </p:stCondLst>
                                  <p:childTnLst>
                                    <p:set>
                                      <p:cBhvr>
                                        <p:cTn id="87" dur="1" fill="hold">
                                          <p:stCondLst>
                                            <p:cond delay="0"/>
                                          </p:stCondLst>
                                        </p:cTn>
                                        <p:tgtEl>
                                          <p:spTgt spid="5">
                                            <p:txEl>
                                              <p:pRg st="6" end="6"/>
                                            </p:txEl>
                                          </p:spTgt>
                                        </p:tgtEl>
                                        <p:attrNameLst>
                                          <p:attrName>style.visibility</p:attrName>
                                        </p:attrNameLst>
                                      </p:cBhvr>
                                      <p:to>
                                        <p:strVal val="visible"/>
                                      </p:to>
                                    </p:set>
                                    <p:animEffect transition="in" filter="fade">
                                      <p:cBhvr>
                                        <p:cTn id="88" dur="770" decel="100000"/>
                                        <p:tgtEl>
                                          <p:spTgt spid="5">
                                            <p:txEl>
                                              <p:pRg st="6" end="6"/>
                                            </p:txEl>
                                          </p:spTgt>
                                        </p:tgtEl>
                                      </p:cBhvr>
                                    </p:animEffect>
                                    <p:animScale>
                                      <p:cBhvr>
                                        <p:cTn id="89" dur="770" decel="100000"/>
                                        <p:tgtEl>
                                          <p:spTgt spid="5">
                                            <p:txEl>
                                              <p:pRg st="6" end="6"/>
                                            </p:txEl>
                                          </p:spTgt>
                                        </p:tgtEl>
                                      </p:cBhvr>
                                      <p:from x="10000" y="10000"/>
                                      <p:to x="200000" y="450000"/>
                                    </p:animScale>
                                    <p:animScale>
                                      <p:cBhvr>
                                        <p:cTn id="90" dur="1230" accel="100000" fill="hold">
                                          <p:stCondLst>
                                            <p:cond delay="770"/>
                                          </p:stCondLst>
                                        </p:cTn>
                                        <p:tgtEl>
                                          <p:spTgt spid="5">
                                            <p:txEl>
                                              <p:pRg st="6" end="6"/>
                                            </p:txEl>
                                          </p:spTgt>
                                        </p:tgtEl>
                                      </p:cBhvr>
                                      <p:from x="200000" y="450000"/>
                                      <p:to x="100000" y="100000"/>
                                    </p:animScale>
                                    <p:set>
                                      <p:cBhvr>
                                        <p:cTn id="91" dur="770" fill="hold"/>
                                        <p:tgtEl>
                                          <p:spTgt spid="5">
                                            <p:txEl>
                                              <p:pRg st="6" end="6"/>
                                            </p:txEl>
                                          </p:spTgt>
                                        </p:tgtEl>
                                        <p:attrNameLst>
                                          <p:attrName>ppt_x</p:attrName>
                                        </p:attrNameLst>
                                      </p:cBhvr>
                                      <p:to>
                                        <p:strVal val="(0.5)"/>
                                      </p:to>
                                    </p:set>
                                    <p:anim from="(0.5)" to="(#ppt_x)" calcmode="lin" valueType="num">
                                      <p:cBhvr>
                                        <p:cTn id="92" dur="1230" accel="100000" fill="hold">
                                          <p:stCondLst>
                                            <p:cond delay="770"/>
                                          </p:stCondLst>
                                        </p:cTn>
                                        <p:tgtEl>
                                          <p:spTgt spid="5">
                                            <p:txEl>
                                              <p:pRg st="6" end="6"/>
                                            </p:txEl>
                                          </p:spTgt>
                                        </p:tgtEl>
                                        <p:attrNameLst>
                                          <p:attrName>ppt_x</p:attrName>
                                        </p:attrNameLst>
                                      </p:cBhvr>
                                    </p:anim>
                                    <p:set>
                                      <p:cBhvr>
                                        <p:cTn id="93" dur="770" fill="hold"/>
                                        <p:tgtEl>
                                          <p:spTgt spid="5">
                                            <p:txEl>
                                              <p:pRg st="6" end="6"/>
                                            </p:txEl>
                                          </p:spTgt>
                                        </p:tgtEl>
                                        <p:attrNameLst>
                                          <p:attrName>ppt_y</p:attrName>
                                        </p:attrNameLst>
                                      </p:cBhvr>
                                      <p:to>
                                        <p:strVal val="(#ppt_y+0.4)"/>
                                      </p:to>
                                    </p:set>
                                    <p:anim from="(#ppt_y+0.4)" to="(#ppt_y)" calcmode="lin" valueType="num">
                                      <p:cBhvr>
                                        <p:cTn id="94" dur="1230" accel="100000" fill="hold">
                                          <p:stCondLst>
                                            <p:cond delay="770"/>
                                          </p:stCondLst>
                                        </p:cTn>
                                        <p:tgtEl>
                                          <p:spTgt spid="5">
                                            <p:txEl>
                                              <p:pRg st="6" end="6"/>
                                            </p:txEl>
                                          </p:spTgt>
                                        </p:tgtEl>
                                        <p:attrNameLst>
                                          <p:attrName>ppt_y</p:attrName>
                                        </p:attrNameLst>
                                      </p:cBhvr>
                                    </p:anim>
                                  </p:childTnLst>
                                </p:cTn>
                              </p:par>
                            </p:childTnLst>
                          </p:cTn>
                        </p:par>
                      </p:childTnLst>
                    </p:cTn>
                  </p:par>
                  <p:par>
                    <p:cTn id="95" fill="hold">
                      <p:stCondLst>
                        <p:cond delay="indefinite"/>
                      </p:stCondLst>
                      <p:childTnLst>
                        <p:par>
                          <p:cTn id="96" fill="hold">
                            <p:stCondLst>
                              <p:cond delay="0"/>
                            </p:stCondLst>
                            <p:childTnLst>
                              <p:par>
                                <p:cTn id="97" presetID="51" presetClass="entr" presetSubtype="0" fill="hold" nodeType="clickEffect">
                                  <p:stCondLst>
                                    <p:cond delay="0"/>
                                  </p:stCondLst>
                                  <p:childTnLst>
                                    <p:set>
                                      <p:cBhvr>
                                        <p:cTn id="98" dur="1" fill="hold">
                                          <p:stCondLst>
                                            <p:cond delay="0"/>
                                          </p:stCondLst>
                                        </p:cTn>
                                        <p:tgtEl>
                                          <p:spTgt spid="5">
                                            <p:txEl>
                                              <p:pRg st="7" end="7"/>
                                            </p:txEl>
                                          </p:spTgt>
                                        </p:tgtEl>
                                        <p:attrNameLst>
                                          <p:attrName>style.visibility</p:attrName>
                                        </p:attrNameLst>
                                      </p:cBhvr>
                                      <p:to>
                                        <p:strVal val="visible"/>
                                      </p:to>
                                    </p:set>
                                    <p:animEffect transition="in" filter="fade">
                                      <p:cBhvr>
                                        <p:cTn id="99" dur="770" decel="100000"/>
                                        <p:tgtEl>
                                          <p:spTgt spid="5">
                                            <p:txEl>
                                              <p:pRg st="7" end="7"/>
                                            </p:txEl>
                                          </p:spTgt>
                                        </p:tgtEl>
                                      </p:cBhvr>
                                    </p:animEffect>
                                    <p:animScale>
                                      <p:cBhvr>
                                        <p:cTn id="100" dur="770" decel="100000"/>
                                        <p:tgtEl>
                                          <p:spTgt spid="5">
                                            <p:txEl>
                                              <p:pRg st="7" end="7"/>
                                            </p:txEl>
                                          </p:spTgt>
                                        </p:tgtEl>
                                      </p:cBhvr>
                                      <p:from x="10000" y="10000"/>
                                      <p:to x="200000" y="450000"/>
                                    </p:animScale>
                                    <p:animScale>
                                      <p:cBhvr>
                                        <p:cTn id="101" dur="1230" accel="100000" fill="hold">
                                          <p:stCondLst>
                                            <p:cond delay="770"/>
                                          </p:stCondLst>
                                        </p:cTn>
                                        <p:tgtEl>
                                          <p:spTgt spid="5">
                                            <p:txEl>
                                              <p:pRg st="7" end="7"/>
                                            </p:txEl>
                                          </p:spTgt>
                                        </p:tgtEl>
                                      </p:cBhvr>
                                      <p:from x="200000" y="450000"/>
                                      <p:to x="100000" y="100000"/>
                                    </p:animScale>
                                    <p:set>
                                      <p:cBhvr>
                                        <p:cTn id="102" dur="770" fill="hold"/>
                                        <p:tgtEl>
                                          <p:spTgt spid="5">
                                            <p:txEl>
                                              <p:pRg st="7" end="7"/>
                                            </p:txEl>
                                          </p:spTgt>
                                        </p:tgtEl>
                                        <p:attrNameLst>
                                          <p:attrName>ppt_x</p:attrName>
                                        </p:attrNameLst>
                                      </p:cBhvr>
                                      <p:to>
                                        <p:strVal val="(0.5)"/>
                                      </p:to>
                                    </p:set>
                                    <p:anim from="(0.5)" to="(#ppt_x)" calcmode="lin" valueType="num">
                                      <p:cBhvr>
                                        <p:cTn id="103" dur="1230" accel="100000" fill="hold">
                                          <p:stCondLst>
                                            <p:cond delay="770"/>
                                          </p:stCondLst>
                                        </p:cTn>
                                        <p:tgtEl>
                                          <p:spTgt spid="5">
                                            <p:txEl>
                                              <p:pRg st="7" end="7"/>
                                            </p:txEl>
                                          </p:spTgt>
                                        </p:tgtEl>
                                        <p:attrNameLst>
                                          <p:attrName>ppt_x</p:attrName>
                                        </p:attrNameLst>
                                      </p:cBhvr>
                                    </p:anim>
                                    <p:set>
                                      <p:cBhvr>
                                        <p:cTn id="104" dur="770" fill="hold"/>
                                        <p:tgtEl>
                                          <p:spTgt spid="5">
                                            <p:txEl>
                                              <p:pRg st="7" end="7"/>
                                            </p:txEl>
                                          </p:spTgt>
                                        </p:tgtEl>
                                        <p:attrNameLst>
                                          <p:attrName>ppt_y</p:attrName>
                                        </p:attrNameLst>
                                      </p:cBhvr>
                                      <p:to>
                                        <p:strVal val="(#ppt_y+0.4)"/>
                                      </p:to>
                                    </p:set>
                                    <p:anim from="(#ppt_y+0.4)" to="(#ppt_y)" calcmode="lin" valueType="num">
                                      <p:cBhvr>
                                        <p:cTn id="105" dur="1230" accel="100000" fill="hold">
                                          <p:stCondLst>
                                            <p:cond delay="770"/>
                                          </p:stCondLst>
                                        </p:cTn>
                                        <p:tgtEl>
                                          <p:spTgt spid="5">
                                            <p:txEl>
                                              <p:pRg st="7" end="7"/>
                                            </p:txEl>
                                          </p:spTgt>
                                        </p:tgtEl>
                                        <p:attrNameLst>
                                          <p:attrName>ppt_y</p:attrName>
                                        </p:attrNameLst>
                                      </p:cBhvr>
                                    </p:anim>
                                  </p:childTnLst>
                                </p:cTn>
                              </p:par>
                            </p:childTnLst>
                          </p:cTn>
                        </p:par>
                      </p:childTnLst>
                    </p:cTn>
                  </p:par>
                  <p:par>
                    <p:cTn id="106" fill="hold">
                      <p:stCondLst>
                        <p:cond delay="indefinite"/>
                      </p:stCondLst>
                      <p:childTnLst>
                        <p:par>
                          <p:cTn id="107" fill="hold">
                            <p:stCondLst>
                              <p:cond delay="0"/>
                            </p:stCondLst>
                            <p:childTnLst>
                              <p:par>
                                <p:cTn id="108" presetID="51" presetClass="entr" presetSubtype="0" fill="hold" nodeType="clickEffect">
                                  <p:stCondLst>
                                    <p:cond delay="0"/>
                                  </p:stCondLst>
                                  <p:childTnLst>
                                    <p:set>
                                      <p:cBhvr>
                                        <p:cTn id="109" dur="1" fill="hold">
                                          <p:stCondLst>
                                            <p:cond delay="0"/>
                                          </p:stCondLst>
                                        </p:cTn>
                                        <p:tgtEl>
                                          <p:spTgt spid="5">
                                            <p:txEl>
                                              <p:pRg st="8" end="8"/>
                                            </p:txEl>
                                          </p:spTgt>
                                        </p:tgtEl>
                                        <p:attrNameLst>
                                          <p:attrName>style.visibility</p:attrName>
                                        </p:attrNameLst>
                                      </p:cBhvr>
                                      <p:to>
                                        <p:strVal val="visible"/>
                                      </p:to>
                                    </p:set>
                                    <p:animEffect transition="in" filter="fade">
                                      <p:cBhvr>
                                        <p:cTn id="110" dur="770" decel="100000"/>
                                        <p:tgtEl>
                                          <p:spTgt spid="5">
                                            <p:txEl>
                                              <p:pRg st="8" end="8"/>
                                            </p:txEl>
                                          </p:spTgt>
                                        </p:tgtEl>
                                      </p:cBhvr>
                                    </p:animEffect>
                                    <p:animScale>
                                      <p:cBhvr>
                                        <p:cTn id="111" dur="770" decel="100000"/>
                                        <p:tgtEl>
                                          <p:spTgt spid="5">
                                            <p:txEl>
                                              <p:pRg st="8" end="8"/>
                                            </p:txEl>
                                          </p:spTgt>
                                        </p:tgtEl>
                                      </p:cBhvr>
                                      <p:from x="10000" y="10000"/>
                                      <p:to x="200000" y="450000"/>
                                    </p:animScale>
                                    <p:animScale>
                                      <p:cBhvr>
                                        <p:cTn id="112" dur="1230" accel="100000" fill="hold">
                                          <p:stCondLst>
                                            <p:cond delay="770"/>
                                          </p:stCondLst>
                                        </p:cTn>
                                        <p:tgtEl>
                                          <p:spTgt spid="5">
                                            <p:txEl>
                                              <p:pRg st="8" end="8"/>
                                            </p:txEl>
                                          </p:spTgt>
                                        </p:tgtEl>
                                      </p:cBhvr>
                                      <p:from x="200000" y="450000"/>
                                      <p:to x="100000" y="100000"/>
                                    </p:animScale>
                                    <p:set>
                                      <p:cBhvr>
                                        <p:cTn id="113" dur="770" fill="hold"/>
                                        <p:tgtEl>
                                          <p:spTgt spid="5">
                                            <p:txEl>
                                              <p:pRg st="8" end="8"/>
                                            </p:txEl>
                                          </p:spTgt>
                                        </p:tgtEl>
                                        <p:attrNameLst>
                                          <p:attrName>ppt_x</p:attrName>
                                        </p:attrNameLst>
                                      </p:cBhvr>
                                      <p:to>
                                        <p:strVal val="(0.5)"/>
                                      </p:to>
                                    </p:set>
                                    <p:anim from="(0.5)" to="(#ppt_x)" calcmode="lin" valueType="num">
                                      <p:cBhvr>
                                        <p:cTn id="114" dur="1230" accel="100000" fill="hold">
                                          <p:stCondLst>
                                            <p:cond delay="770"/>
                                          </p:stCondLst>
                                        </p:cTn>
                                        <p:tgtEl>
                                          <p:spTgt spid="5">
                                            <p:txEl>
                                              <p:pRg st="8" end="8"/>
                                            </p:txEl>
                                          </p:spTgt>
                                        </p:tgtEl>
                                        <p:attrNameLst>
                                          <p:attrName>ppt_x</p:attrName>
                                        </p:attrNameLst>
                                      </p:cBhvr>
                                    </p:anim>
                                    <p:set>
                                      <p:cBhvr>
                                        <p:cTn id="115" dur="770" fill="hold"/>
                                        <p:tgtEl>
                                          <p:spTgt spid="5">
                                            <p:txEl>
                                              <p:pRg st="8" end="8"/>
                                            </p:txEl>
                                          </p:spTgt>
                                        </p:tgtEl>
                                        <p:attrNameLst>
                                          <p:attrName>ppt_y</p:attrName>
                                        </p:attrNameLst>
                                      </p:cBhvr>
                                      <p:to>
                                        <p:strVal val="(#ppt_y+0.4)"/>
                                      </p:to>
                                    </p:set>
                                    <p:anim from="(#ppt_y+0.4)" to="(#ppt_y)" calcmode="lin" valueType="num">
                                      <p:cBhvr>
                                        <p:cTn id="116" dur="1230" accel="100000" fill="hold">
                                          <p:stCondLst>
                                            <p:cond delay="770"/>
                                          </p:stCondLst>
                                        </p:cTn>
                                        <p:tgtEl>
                                          <p:spTgt spid="5">
                                            <p:txEl>
                                              <p:pRg st="8" end="8"/>
                                            </p:txEl>
                                          </p:spTgt>
                                        </p:tgtEl>
                                        <p:attrNameLst>
                                          <p:attrName>ppt_y</p:attrName>
                                        </p:attrNameLst>
                                      </p:cBhvr>
                                    </p:anim>
                                  </p:childTnLst>
                                </p:cTn>
                              </p:par>
                            </p:childTnLst>
                          </p:cTn>
                        </p:par>
                      </p:childTnLst>
                    </p:cTn>
                  </p:par>
                  <p:par>
                    <p:cTn id="117" fill="hold">
                      <p:stCondLst>
                        <p:cond delay="indefinite"/>
                      </p:stCondLst>
                      <p:childTnLst>
                        <p:par>
                          <p:cTn id="118" fill="hold">
                            <p:stCondLst>
                              <p:cond delay="0"/>
                            </p:stCondLst>
                            <p:childTnLst>
                              <p:par>
                                <p:cTn id="119" presetID="51" presetClass="entr" presetSubtype="0" fill="hold" nodeType="clickEffect">
                                  <p:stCondLst>
                                    <p:cond delay="0"/>
                                  </p:stCondLst>
                                  <p:childTnLst>
                                    <p:set>
                                      <p:cBhvr>
                                        <p:cTn id="120" dur="1" fill="hold">
                                          <p:stCondLst>
                                            <p:cond delay="0"/>
                                          </p:stCondLst>
                                        </p:cTn>
                                        <p:tgtEl>
                                          <p:spTgt spid="5">
                                            <p:txEl>
                                              <p:pRg st="9" end="9"/>
                                            </p:txEl>
                                          </p:spTgt>
                                        </p:tgtEl>
                                        <p:attrNameLst>
                                          <p:attrName>style.visibility</p:attrName>
                                        </p:attrNameLst>
                                      </p:cBhvr>
                                      <p:to>
                                        <p:strVal val="visible"/>
                                      </p:to>
                                    </p:set>
                                    <p:animEffect transition="in" filter="fade">
                                      <p:cBhvr>
                                        <p:cTn id="121" dur="770" decel="100000"/>
                                        <p:tgtEl>
                                          <p:spTgt spid="5">
                                            <p:txEl>
                                              <p:pRg st="9" end="9"/>
                                            </p:txEl>
                                          </p:spTgt>
                                        </p:tgtEl>
                                      </p:cBhvr>
                                    </p:animEffect>
                                    <p:animScale>
                                      <p:cBhvr>
                                        <p:cTn id="122" dur="770" decel="100000"/>
                                        <p:tgtEl>
                                          <p:spTgt spid="5">
                                            <p:txEl>
                                              <p:pRg st="9" end="9"/>
                                            </p:txEl>
                                          </p:spTgt>
                                        </p:tgtEl>
                                      </p:cBhvr>
                                      <p:from x="10000" y="10000"/>
                                      <p:to x="200000" y="450000"/>
                                    </p:animScale>
                                    <p:animScale>
                                      <p:cBhvr>
                                        <p:cTn id="123" dur="1230" accel="100000" fill="hold">
                                          <p:stCondLst>
                                            <p:cond delay="770"/>
                                          </p:stCondLst>
                                        </p:cTn>
                                        <p:tgtEl>
                                          <p:spTgt spid="5">
                                            <p:txEl>
                                              <p:pRg st="9" end="9"/>
                                            </p:txEl>
                                          </p:spTgt>
                                        </p:tgtEl>
                                      </p:cBhvr>
                                      <p:from x="200000" y="450000"/>
                                      <p:to x="100000" y="100000"/>
                                    </p:animScale>
                                    <p:set>
                                      <p:cBhvr>
                                        <p:cTn id="124" dur="770" fill="hold"/>
                                        <p:tgtEl>
                                          <p:spTgt spid="5">
                                            <p:txEl>
                                              <p:pRg st="9" end="9"/>
                                            </p:txEl>
                                          </p:spTgt>
                                        </p:tgtEl>
                                        <p:attrNameLst>
                                          <p:attrName>ppt_x</p:attrName>
                                        </p:attrNameLst>
                                      </p:cBhvr>
                                      <p:to>
                                        <p:strVal val="(0.5)"/>
                                      </p:to>
                                    </p:set>
                                    <p:anim from="(0.5)" to="(#ppt_x)" calcmode="lin" valueType="num">
                                      <p:cBhvr>
                                        <p:cTn id="125" dur="1230" accel="100000" fill="hold">
                                          <p:stCondLst>
                                            <p:cond delay="770"/>
                                          </p:stCondLst>
                                        </p:cTn>
                                        <p:tgtEl>
                                          <p:spTgt spid="5">
                                            <p:txEl>
                                              <p:pRg st="9" end="9"/>
                                            </p:txEl>
                                          </p:spTgt>
                                        </p:tgtEl>
                                        <p:attrNameLst>
                                          <p:attrName>ppt_x</p:attrName>
                                        </p:attrNameLst>
                                      </p:cBhvr>
                                    </p:anim>
                                    <p:set>
                                      <p:cBhvr>
                                        <p:cTn id="126" dur="770" fill="hold"/>
                                        <p:tgtEl>
                                          <p:spTgt spid="5">
                                            <p:txEl>
                                              <p:pRg st="9" end="9"/>
                                            </p:txEl>
                                          </p:spTgt>
                                        </p:tgtEl>
                                        <p:attrNameLst>
                                          <p:attrName>ppt_y</p:attrName>
                                        </p:attrNameLst>
                                      </p:cBhvr>
                                      <p:to>
                                        <p:strVal val="(#ppt_y+0.4)"/>
                                      </p:to>
                                    </p:set>
                                    <p:anim from="(#ppt_y+0.4)" to="(#ppt_y)" calcmode="lin" valueType="num">
                                      <p:cBhvr>
                                        <p:cTn id="127" dur="1230" accel="100000" fill="hold">
                                          <p:stCondLst>
                                            <p:cond delay="770"/>
                                          </p:stCondLst>
                                        </p:cTn>
                                        <p:tgtEl>
                                          <p:spTgt spid="5">
                                            <p:txEl>
                                              <p:pRg st="9" end="9"/>
                                            </p:txEl>
                                          </p:spTgt>
                                        </p:tgtEl>
                                        <p:attrNameLst>
                                          <p:attrName>ppt_y</p:attrName>
                                        </p:attrNameLst>
                                      </p:cBhvr>
                                    </p:anim>
                                  </p:childTnLst>
                                </p:cTn>
                              </p:par>
                            </p:childTnLst>
                          </p:cTn>
                        </p:par>
                      </p:childTnLst>
                    </p:cTn>
                  </p:par>
                  <p:par>
                    <p:cTn id="128" fill="hold">
                      <p:stCondLst>
                        <p:cond delay="indefinite"/>
                      </p:stCondLst>
                      <p:childTnLst>
                        <p:par>
                          <p:cTn id="129" fill="hold">
                            <p:stCondLst>
                              <p:cond delay="0"/>
                            </p:stCondLst>
                            <p:childTnLst>
                              <p:par>
                                <p:cTn id="130" presetID="51" presetClass="entr" presetSubtype="0" fill="hold" nodeType="clickEffect">
                                  <p:stCondLst>
                                    <p:cond delay="0"/>
                                  </p:stCondLst>
                                  <p:childTnLst>
                                    <p:set>
                                      <p:cBhvr>
                                        <p:cTn id="131" dur="1" fill="hold">
                                          <p:stCondLst>
                                            <p:cond delay="0"/>
                                          </p:stCondLst>
                                        </p:cTn>
                                        <p:tgtEl>
                                          <p:spTgt spid="5">
                                            <p:txEl>
                                              <p:pRg st="10" end="10"/>
                                            </p:txEl>
                                          </p:spTgt>
                                        </p:tgtEl>
                                        <p:attrNameLst>
                                          <p:attrName>style.visibility</p:attrName>
                                        </p:attrNameLst>
                                      </p:cBhvr>
                                      <p:to>
                                        <p:strVal val="visible"/>
                                      </p:to>
                                    </p:set>
                                    <p:animEffect transition="in" filter="fade">
                                      <p:cBhvr>
                                        <p:cTn id="132" dur="770" decel="100000"/>
                                        <p:tgtEl>
                                          <p:spTgt spid="5">
                                            <p:txEl>
                                              <p:pRg st="10" end="10"/>
                                            </p:txEl>
                                          </p:spTgt>
                                        </p:tgtEl>
                                      </p:cBhvr>
                                    </p:animEffect>
                                    <p:animScale>
                                      <p:cBhvr>
                                        <p:cTn id="133" dur="770" decel="100000"/>
                                        <p:tgtEl>
                                          <p:spTgt spid="5">
                                            <p:txEl>
                                              <p:pRg st="10" end="10"/>
                                            </p:txEl>
                                          </p:spTgt>
                                        </p:tgtEl>
                                      </p:cBhvr>
                                      <p:from x="10000" y="10000"/>
                                      <p:to x="200000" y="450000"/>
                                    </p:animScale>
                                    <p:animScale>
                                      <p:cBhvr>
                                        <p:cTn id="134" dur="1230" accel="100000" fill="hold">
                                          <p:stCondLst>
                                            <p:cond delay="770"/>
                                          </p:stCondLst>
                                        </p:cTn>
                                        <p:tgtEl>
                                          <p:spTgt spid="5">
                                            <p:txEl>
                                              <p:pRg st="10" end="10"/>
                                            </p:txEl>
                                          </p:spTgt>
                                        </p:tgtEl>
                                      </p:cBhvr>
                                      <p:from x="200000" y="450000"/>
                                      <p:to x="100000" y="100000"/>
                                    </p:animScale>
                                    <p:set>
                                      <p:cBhvr>
                                        <p:cTn id="135" dur="770" fill="hold"/>
                                        <p:tgtEl>
                                          <p:spTgt spid="5">
                                            <p:txEl>
                                              <p:pRg st="10" end="10"/>
                                            </p:txEl>
                                          </p:spTgt>
                                        </p:tgtEl>
                                        <p:attrNameLst>
                                          <p:attrName>ppt_x</p:attrName>
                                        </p:attrNameLst>
                                      </p:cBhvr>
                                      <p:to>
                                        <p:strVal val="(0.5)"/>
                                      </p:to>
                                    </p:set>
                                    <p:anim from="(0.5)" to="(#ppt_x)" calcmode="lin" valueType="num">
                                      <p:cBhvr>
                                        <p:cTn id="136" dur="1230" accel="100000" fill="hold">
                                          <p:stCondLst>
                                            <p:cond delay="770"/>
                                          </p:stCondLst>
                                        </p:cTn>
                                        <p:tgtEl>
                                          <p:spTgt spid="5">
                                            <p:txEl>
                                              <p:pRg st="10" end="10"/>
                                            </p:txEl>
                                          </p:spTgt>
                                        </p:tgtEl>
                                        <p:attrNameLst>
                                          <p:attrName>ppt_x</p:attrName>
                                        </p:attrNameLst>
                                      </p:cBhvr>
                                    </p:anim>
                                    <p:set>
                                      <p:cBhvr>
                                        <p:cTn id="137" dur="770" fill="hold"/>
                                        <p:tgtEl>
                                          <p:spTgt spid="5">
                                            <p:txEl>
                                              <p:pRg st="10" end="10"/>
                                            </p:txEl>
                                          </p:spTgt>
                                        </p:tgtEl>
                                        <p:attrNameLst>
                                          <p:attrName>ppt_y</p:attrName>
                                        </p:attrNameLst>
                                      </p:cBhvr>
                                      <p:to>
                                        <p:strVal val="(#ppt_y+0.4)"/>
                                      </p:to>
                                    </p:set>
                                    <p:anim from="(#ppt_y+0.4)" to="(#ppt_y)" calcmode="lin" valueType="num">
                                      <p:cBhvr>
                                        <p:cTn id="138" dur="1230" accel="100000" fill="hold">
                                          <p:stCondLst>
                                            <p:cond delay="770"/>
                                          </p:stCondLst>
                                        </p:cTn>
                                        <p:tgtEl>
                                          <p:spTgt spid="5">
                                            <p:txEl>
                                              <p:pRg st="10" end="10"/>
                                            </p:txEl>
                                          </p:spTgt>
                                        </p:tgtEl>
                                        <p:attrNameLst>
                                          <p:attrName>ppt_y</p:attrName>
                                        </p:attrNameLst>
                                      </p:cBhvr>
                                    </p:anim>
                                  </p:childTnLst>
                                </p:cTn>
                              </p:par>
                            </p:childTnLst>
                          </p:cTn>
                        </p:par>
                      </p:childTnLst>
                    </p:cTn>
                  </p:par>
                  <p:par>
                    <p:cTn id="139" fill="hold">
                      <p:stCondLst>
                        <p:cond delay="indefinite"/>
                      </p:stCondLst>
                      <p:childTnLst>
                        <p:par>
                          <p:cTn id="140" fill="hold">
                            <p:stCondLst>
                              <p:cond delay="0"/>
                            </p:stCondLst>
                            <p:childTnLst>
                              <p:par>
                                <p:cTn id="141" presetID="51" presetClass="entr" presetSubtype="0" fill="hold" nodeType="clickEffect">
                                  <p:stCondLst>
                                    <p:cond delay="0"/>
                                  </p:stCondLst>
                                  <p:childTnLst>
                                    <p:set>
                                      <p:cBhvr>
                                        <p:cTn id="142" dur="1" fill="hold">
                                          <p:stCondLst>
                                            <p:cond delay="0"/>
                                          </p:stCondLst>
                                        </p:cTn>
                                        <p:tgtEl>
                                          <p:spTgt spid="5">
                                            <p:txEl>
                                              <p:pRg st="11" end="11"/>
                                            </p:txEl>
                                          </p:spTgt>
                                        </p:tgtEl>
                                        <p:attrNameLst>
                                          <p:attrName>style.visibility</p:attrName>
                                        </p:attrNameLst>
                                      </p:cBhvr>
                                      <p:to>
                                        <p:strVal val="visible"/>
                                      </p:to>
                                    </p:set>
                                    <p:animEffect transition="in" filter="fade">
                                      <p:cBhvr>
                                        <p:cTn id="143" dur="770" decel="100000"/>
                                        <p:tgtEl>
                                          <p:spTgt spid="5">
                                            <p:txEl>
                                              <p:pRg st="11" end="11"/>
                                            </p:txEl>
                                          </p:spTgt>
                                        </p:tgtEl>
                                      </p:cBhvr>
                                    </p:animEffect>
                                    <p:animScale>
                                      <p:cBhvr>
                                        <p:cTn id="144" dur="770" decel="100000"/>
                                        <p:tgtEl>
                                          <p:spTgt spid="5">
                                            <p:txEl>
                                              <p:pRg st="11" end="11"/>
                                            </p:txEl>
                                          </p:spTgt>
                                        </p:tgtEl>
                                      </p:cBhvr>
                                      <p:from x="10000" y="10000"/>
                                      <p:to x="200000" y="450000"/>
                                    </p:animScale>
                                    <p:animScale>
                                      <p:cBhvr>
                                        <p:cTn id="145" dur="1230" accel="100000" fill="hold">
                                          <p:stCondLst>
                                            <p:cond delay="770"/>
                                          </p:stCondLst>
                                        </p:cTn>
                                        <p:tgtEl>
                                          <p:spTgt spid="5">
                                            <p:txEl>
                                              <p:pRg st="11" end="11"/>
                                            </p:txEl>
                                          </p:spTgt>
                                        </p:tgtEl>
                                      </p:cBhvr>
                                      <p:from x="200000" y="450000"/>
                                      <p:to x="100000" y="100000"/>
                                    </p:animScale>
                                    <p:set>
                                      <p:cBhvr>
                                        <p:cTn id="146" dur="770" fill="hold"/>
                                        <p:tgtEl>
                                          <p:spTgt spid="5">
                                            <p:txEl>
                                              <p:pRg st="11" end="11"/>
                                            </p:txEl>
                                          </p:spTgt>
                                        </p:tgtEl>
                                        <p:attrNameLst>
                                          <p:attrName>ppt_x</p:attrName>
                                        </p:attrNameLst>
                                      </p:cBhvr>
                                      <p:to>
                                        <p:strVal val="(0.5)"/>
                                      </p:to>
                                    </p:set>
                                    <p:anim from="(0.5)" to="(#ppt_x)" calcmode="lin" valueType="num">
                                      <p:cBhvr>
                                        <p:cTn id="147" dur="1230" accel="100000" fill="hold">
                                          <p:stCondLst>
                                            <p:cond delay="770"/>
                                          </p:stCondLst>
                                        </p:cTn>
                                        <p:tgtEl>
                                          <p:spTgt spid="5">
                                            <p:txEl>
                                              <p:pRg st="11" end="11"/>
                                            </p:txEl>
                                          </p:spTgt>
                                        </p:tgtEl>
                                        <p:attrNameLst>
                                          <p:attrName>ppt_x</p:attrName>
                                        </p:attrNameLst>
                                      </p:cBhvr>
                                    </p:anim>
                                    <p:set>
                                      <p:cBhvr>
                                        <p:cTn id="148" dur="770" fill="hold"/>
                                        <p:tgtEl>
                                          <p:spTgt spid="5">
                                            <p:txEl>
                                              <p:pRg st="11" end="11"/>
                                            </p:txEl>
                                          </p:spTgt>
                                        </p:tgtEl>
                                        <p:attrNameLst>
                                          <p:attrName>ppt_y</p:attrName>
                                        </p:attrNameLst>
                                      </p:cBhvr>
                                      <p:to>
                                        <p:strVal val="(#ppt_y+0.4)"/>
                                      </p:to>
                                    </p:set>
                                    <p:anim from="(#ppt_y+0.4)" to="(#ppt_y)" calcmode="lin" valueType="num">
                                      <p:cBhvr>
                                        <p:cTn id="149" dur="1230" accel="100000" fill="hold">
                                          <p:stCondLst>
                                            <p:cond delay="770"/>
                                          </p:stCondLst>
                                        </p:cTn>
                                        <p:tgtEl>
                                          <p:spTgt spid="5">
                                            <p:txEl>
                                              <p:pRg st="11" end="11"/>
                                            </p:txEl>
                                          </p:spTgt>
                                        </p:tgtEl>
                                        <p:attrNameLst>
                                          <p:attrName>ppt_y</p:attrName>
                                        </p:attrNameLst>
                                      </p:cBhvr>
                                    </p:anim>
                                  </p:childTnLst>
                                </p:cTn>
                              </p:par>
                            </p:childTnLst>
                          </p:cTn>
                        </p:par>
                      </p:childTnLst>
                    </p:cTn>
                  </p:par>
                  <p:par>
                    <p:cTn id="150" fill="hold">
                      <p:stCondLst>
                        <p:cond delay="indefinite"/>
                      </p:stCondLst>
                      <p:childTnLst>
                        <p:par>
                          <p:cTn id="151" fill="hold">
                            <p:stCondLst>
                              <p:cond delay="0"/>
                            </p:stCondLst>
                            <p:childTnLst>
                              <p:par>
                                <p:cTn id="152" presetID="51" presetClass="entr" presetSubtype="0" fill="hold" nodeType="clickEffect">
                                  <p:stCondLst>
                                    <p:cond delay="0"/>
                                  </p:stCondLst>
                                  <p:childTnLst>
                                    <p:set>
                                      <p:cBhvr>
                                        <p:cTn id="153" dur="1" fill="hold">
                                          <p:stCondLst>
                                            <p:cond delay="0"/>
                                          </p:stCondLst>
                                        </p:cTn>
                                        <p:tgtEl>
                                          <p:spTgt spid="5">
                                            <p:txEl>
                                              <p:pRg st="12" end="12"/>
                                            </p:txEl>
                                          </p:spTgt>
                                        </p:tgtEl>
                                        <p:attrNameLst>
                                          <p:attrName>style.visibility</p:attrName>
                                        </p:attrNameLst>
                                      </p:cBhvr>
                                      <p:to>
                                        <p:strVal val="visible"/>
                                      </p:to>
                                    </p:set>
                                    <p:animEffect transition="in" filter="fade">
                                      <p:cBhvr>
                                        <p:cTn id="154" dur="770" decel="100000"/>
                                        <p:tgtEl>
                                          <p:spTgt spid="5">
                                            <p:txEl>
                                              <p:pRg st="12" end="12"/>
                                            </p:txEl>
                                          </p:spTgt>
                                        </p:tgtEl>
                                      </p:cBhvr>
                                    </p:animEffect>
                                    <p:animScale>
                                      <p:cBhvr>
                                        <p:cTn id="155" dur="770" decel="100000"/>
                                        <p:tgtEl>
                                          <p:spTgt spid="5">
                                            <p:txEl>
                                              <p:pRg st="12" end="12"/>
                                            </p:txEl>
                                          </p:spTgt>
                                        </p:tgtEl>
                                      </p:cBhvr>
                                      <p:from x="10000" y="10000"/>
                                      <p:to x="200000" y="450000"/>
                                    </p:animScale>
                                    <p:animScale>
                                      <p:cBhvr>
                                        <p:cTn id="156" dur="1230" accel="100000" fill="hold">
                                          <p:stCondLst>
                                            <p:cond delay="770"/>
                                          </p:stCondLst>
                                        </p:cTn>
                                        <p:tgtEl>
                                          <p:spTgt spid="5">
                                            <p:txEl>
                                              <p:pRg st="12" end="12"/>
                                            </p:txEl>
                                          </p:spTgt>
                                        </p:tgtEl>
                                      </p:cBhvr>
                                      <p:from x="200000" y="450000"/>
                                      <p:to x="100000" y="100000"/>
                                    </p:animScale>
                                    <p:set>
                                      <p:cBhvr>
                                        <p:cTn id="157" dur="770" fill="hold"/>
                                        <p:tgtEl>
                                          <p:spTgt spid="5">
                                            <p:txEl>
                                              <p:pRg st="12" end="12"/>
                                            </p:txEl>
                                          </p:spTgt>
                                        </p:tgtEl>
                                        <p:attrNameLst>
                                          <p:attrName>ppt_x</p:attrName>
                                        </p:attrNameLst>
                                      </p:cBhvr>
                                      <p:to>
                                        <p:strVal val="(0.5)"/>
                                      </p:to>
                                    </p:set>
                                    <p:anim from="(0.5)" to="(#ppt_x)" calcmode="lin" valueType="num">
                                      <p:cBhvr>
                                        <p:cTn id="158" dur="1230" accel="100000" fill="hold">
                                          <p:stCondLst>
                                            <p:cond delay="770"/>
                                          </p:stCondLst>
                                        </p:cTn>
                                        <p:tgtEl>
                                          <p:spTgt spid="5">
                                            <p:txEl>
                                              <p:pRg st="12" end="12"/>
                                            </p:txEl>
                                          </p:spTgt>
                                        </p:tgtEl>
                                        <p:attrNameLst>
                                          <p:attrName>ppt_x</p:attrName>
                                        </p:attrNameLst>
                                      </p:cBhvr>
                                    </p:anim>
                                    <p:set>
                                      <p:cBhvr>
                                        <p:cTn id="159" dur="770" fill="hold"/>
                                        <p:tgtEl>
                                          <p:spTgt spid="5">
                                            <p:txEl>
                                              <p:pRg st="12" end="12"/>
                                            </p:txEl>
                                          </p:spTgt>
                                        </p:tgtEl>
                                        <p:attrNameLst>
                                          <p:attrName>ppt_y</p:attrName>
                                        </p:attrNameLst>
                                      </p:cBhvr>
                                      <p:to>
                                        <p:strVal val="(#ppt_y+0.4)"/>
                                      </p:to>
                                    </p:set>
                                    <p:anim from="(#ppt_y+0.4)" to="(#ppt_y)" calcmode="lin" valueType="num">
                                      <p:cBhvr>
                                        <p:cTn id="160" dur="1230" accel="100000" fill="hold">
                                          <p:stCondLst>
                                            <p:cond delay="770"/>
                                          </p:stCondLst>
                                        </p:cTn>
                                        <p:tgtEl>
                                          <p:spTgt spid="5">
                                            <p:txEl>
                                              <p:pRg st="12" end="12"/>
                                            </p:txEl>
                                          </p:spTgt>
                                        </p:tgtEl>
                                        <p:attrNameLst>
                                          <p:attrName>ppt_y</p:attrName>
                                        </p:attrNameLst>
                                      </p:cBhvr>
                                    </p:anim>
                                  </p:childTnLst>
                                </p:cTn>
                              </p:par>
                            </p:childTnLst>
                          </p:cTn>
                        </p:par>
                      </p:childTnLst>
                    </p:cTn>
                  </p:par>
                  <p:par>
                    <p:cTn id="161" fill="hold">
                      <p:stCondLst>
                        <p:cond delay="indefinite"/>
                      </p:stCondLst>
                      <p:childTnLst>
                        <p:par>
                          <p:cTn id="162" fill="hold">
                            <p:stCondLst>
                              <p:cond delay="0"/>
                            </p:stCondLst>
                            <p:childTnLst>
                              <p:par>
                                <p:cTn id="163" presetID="51" presetClass="entr" presetSubtype="0" fill="hold" nodeType="clickEffect">
                                  <p:stCondLst>
                                    <p:cond delay="0"/>
                                  </p:stCondLst>
                                  <p:childTnLst>
                                    <p:set>
                                      <p:cBhvr>
                                        <p:cTn id="164" dur="1" fill="hold">
                                          <p:stCondLst>
                                            <p:cond delay="0"/>
                                          </p:stCondLst>
                                        </p:cTn>
                                        <p:tgtEl>
                                          <p:spTgt spid="5">
                                            <p:txEl>
                                              <p:pRg st="13" end="13"/>
                                            </p:txEl>
                                          </p:spTgt>
                                        </p:tgtEl>
                                        <p:attrNameLst>
                                          <p:attrName>style.visibility</p:attrName>
                                        </p:attrNameLst>
                                      </p:cBhvr>
                                      <p:to>
                                        <p:strVal val="visible"/>
                                      </p:to>
                                    </p:set>
                                    <p:animEffect transition="in" filter="fade">
                                      <p:cBhvr>
                                        <p:cTn id="165" dur="770" decel="100000"/>
                                        <p:tgtEl>
                                          <p:spTgt spid="5">
                                            <p:txEl>
                                              <p:pRg st="13" end="13"/>
                                            </p:txEl>
                                          </p:spTgt>
                                        </p:tgtEl>
                                      </p:cBhvr>
                                    </p:animEffect>
                                    <p:animScale>
                                      <p:cBhvr>
                                        <p:cTn id="166" dur="770" decel="100000"/>
                                        <p:tgtEl>
                                          <p:spTgt spid="5">
                                            <p:txEl>
                                              <p:pRg st="13" end="13"/>
                                            </p:txEl>
                                          </p:spTgt>
                                        </p:tgtEl>
                                      </p:cBhvr>
                                      <p:from x="10000" y="10000"/>
                                      <p:to x="200000" y="450000"/>
                                    </p:animScale>
                                    <p:animScale>
                                      <p:cBhvr>
                                        <p:cTn id="167" dur="1230" accel="100000" fill="hold">
                                          <p:stCondLst>
                                            <p:cond delay="770"/>
                                          </p:stCondLst>
                                        </p:cTn>
                                        <p:tgtEl>
                                          <p:spTgt spid="5">
                                            <p:txEl>
                                              <p:pRg st="13" end="13"/>
                                            </p:txEl>
                                          </p:spTgt>
                                        </p:tgtEl>
                                      </p:cBhvr>
                                      <p:from x="200000" y="450000"/>
                                      <p:to x="100000" y="100000"/>
                                    </p:animScale>
                                    <p:set>
                                      <p:cBhvr>
                                        <p:cTn id="168" dur="770" fill="hold"/>
                                        <p:tgtEl>
                                          <p:spTgt spid="5">
                                            <p:txEl>
                                              <p:pRg st="13" end="13"/>
                                            </p:txEl>
                                          </p:spTgt>
                                        </p:tgtEl>
                                        <p:attrNameLst>
                                          <p:attrName>ppt_x</p:attrName>
                                        </p:attrNameLst>
                                      </p:cBhvr>
                                      <p:to>
                                        <p:strVal val="(0.5)"/>
                                      </p:to>
                                    </p:set>
                                    <p:anim from="(0.5)" to="(#ppt_x)" calcmode="lin" valueType="num">
                                      <p:cBhvr>
                                        <p:cTn id="169" dur="1230" accel="100000" fill="hold">
                                          <p:stCondLst>
                                            <p:cond delay="770"/>
                                          </p:stCondLst>
                                        </p:cTn>
                                        <p:tgtEl>
                                          <p:spTgt spid="5">
                                            <p:txEl>
                                              <p:pRg st="13" end="13"/>
                                            </p:txEl>
                                          </p:spTgt>
                                        </p:tgtEl>
                                        <p:attrNameLst>
                                          <p:attrName>ppt_x</p:attrName>
                                        </p:attrNameLst>
                                      </p:cBhvr>
                                    </p:anim>
                                    <p:set>
                                      <p:cBhvr>
                                        <p:cTn id="170" dur="770" fill="hold"/>
                                        <p:tgtEl>
                                          <p:spTgt spid="5">
                                            <p:txEl>
                                              <p:pRg st="13" end="13"/>
                                            </p:txEl>
                                          </p:spTgt>
                                        </p:tgtEl>
                                        <p:attrNameLst>
                                          <p:attrName>ppt_y</p:attrName>
                                        </p:attrNameLst>
                                      </p:cBhvr>
                                      <p:to>
                                        <p:strVal val="(#ppt_y+0.4)"/>
                                      </p:to>
                                    </p:set>
                                    <p:anim from="(#ppt_y+0.4)" to="(#ppt_y)" calcmode="lin" valueType="num">
                                      <p:cBhvr>
                                        <p:cTn id="171" dur="1230" accel="100000" fill="hold">
                                          <p:stCondLst>
                                            <p:cond delay="770"/>
                                          </p:stCondLst>
                                        </p:cTn>
                                        <p:tgtEl>
                                          <p:spTgt spid="5">
                                            <p:txEl>
                                              <p:pRg st="13" end="13"/>
                                            </p:txEl>
                                          </p:spTgt>
                                        </p:tgtEl>
                                        <p:attrNameLst>
                                          <p:attrName>ppt_y</p:attrName>
                                        </p:attrNameLst>
                                      </p:cBhvr>
                                    </p:anim>
                                  </p:childTnLst>
                                </p:cTn>
                              </p:par>
                            </p:childTnLst>
                          </p:cTn>
                        </p:par>
                      </p:childTnLst>
                    </p:cTn>
                  </p:par>
                  <p:par>
                    <p:cTn id="172" fill="hold">
                      <p:stCondLst>
                        <p:cond delay="indefinite"/>
                      </p:stCondLst>
                      <p:childTnLst>
                        <p:par>
                          <p:cTn id="173" fill="hold">
                            <p:stCondLst>
                              <p:cond delay="0"/>
                            </p:stCondLst>
                            <p:childTnLst>
                              <p:par>
                                <p:cTn id="174" presetID="51" presetClass="entr" presetSubtype="0" fill="hold" nodeType="clickEffect">
                                  <p:stCondLst>
                                    <p:cond delay="0"/>
                                  </p:stCondLst>
                                  <p:childTnLst>
                                    <p:set>
                                      <p:cBhvr>
                                        <p:cTn id="175" dur="1" fill="hold">
                                          <p:stCondLst>
                                            <p:cond delay="0"/>
                                          </p:stCondLst>
                                        </p:cTn>
                                        <p:tgtEl>
                                          <p:spTgt spid="5">
                                            <p:txEl>
                                              <p:pRg st="14" end="14"/>
                                            </p:txEl>
                                          </p:spTgt>
                                        </p:tgtEl>
                                        <p:attrNameLst>
                                          <p:attrName>style.visibility</p:attrName>
                                        </p:attrNameLst>
                                      </p:cBhvr>
                                      <p:to>
                                        <p:strVal val="visible"/>
                                      </p:to>
                                    </p:set>
                                    <p:animEffect transition="in" filter="fade">
                                      <p:cBhvr>
                                        <p:cTn id="176" dur="770" decel="100000"/>
                                        <p:tgtEl>
                                          <p:spTgt spid="5">
                                            <p:txEl>
                                              <p:pRg st="14" end="14"/>
                                            </p:txEl>
                                          </p:spTgt>
                                        </p:tgtEl>
                                      </p:cBhvr>
                                    </p:animEffect>
                                    <p:animScale>
                                      <p:cBhvr>
                                        <p:cTn id="177" dur="770" decel="100000"/>
                                        <p:tgtEl>
                                          <p:spTgt spid="5">
                                            <p:txEl>
                                              <p:pRg st="14" end="14"/>
                                            </p:txEl>
                                          </p:spTgt>
                                        </p:tgtEl>
                                      </p:cBhvr>
                                      <p:from x="10000" y="10000"/>
                                      <p:to x="200000" y="450000"/>
                                    </p:animScale>
                                    <p:animScale>
                                      <p:cBhvr>
                                        <p:cTn id="178" dur="1230" accel="100000" fill="hold">
                                          <p:stCondLst>
                                            <p:cond delay="770"/>
                                          </p:stCondLst>
                                        </p:cTn>
                                        <p:tgtEl>
                                          <p:spTgt spid="5">
                                            <p:txEl>
                                              <p:pRg st="14" end="14"/>
                                            </p:txEl>
                                          </p:spTgt>
                                        </p:tgtEl>
                                      </p:cBhvr>
                                      <p:from x="200000" y="450000"/>
                                      <p:to x="100000" y="100000"/>
                                    </p:animScale>
                                    <p:set>
                                      <p:cBhvr>
                                        <p:cTn id="179" dur="770" fill="hold"/>
                                        <p:tgtEl>
                                          <p:spTgt spid="5">
                                            <p:txEl>
                                              <p:pRg st="14" end="14"/>
                                            </p:txEl>
                                          </p:spTgt>
                                        </p:tgtEl>
                                        <p:attrNameLst>
                                          <p:attrName>ppt_x</p:attrName>
                                        </p:attrNameLst>
                                      </p:cBhvr>
                                      <p:to>
                                        <p:strVal val="(0.5)"/>
                                      </p:to>
                                    </p:set>
                                    <p:anim from="(0.5)" to="(#ppt_x)" calcmode="lin" valueType="num">
                                      <p:cBhvr>
                                        <p:cTn id="180" dur="1230" accel="100000" fill="hold">
                                          <p:stCondLst>
                                            <p:cond delay="770"/>
                                          </p:stCondLst>
                                        </p:cTn>
                                        <p:tgtEl>
                                          <p:spTgt spid="5">
                                            <p:txEl>
                                              <p:pRg st="14" end="14"/>
                                            </p:txEl>
                                          </p:spTgt>
                                        </p:tgtEl>
                                        <p:attrNameLst>
                                          <p:attrName>ppt_x</p:attrName>
                                        </p:attrNameLst>
                                      </p:cBhvr>
                                    </p:anim>
                                    <p:set>
                                      <p:cBhvr>
                                        <p:cTn id="181" dur="770" fill="hold"/>
                                        <p:tgtEl>
                                          <p:spTgt spid="5">
                                            <p:txEl>
                                              <p:pRg st="14" end="14"/>
                                            </p:txEl>
                                          </p:spTgt>
                                        </p:tgtEl>
                                        <p:attrNameLst>
                                          <p:attrName>ppt_y</p:attrName>
                                        </p:attrNameLst>
                                      </p:cBhvr>
                                      <p:to>
                                        <p:strVal val="(#ppt_y+0.4)"/>
                                      </p:to>
                                    </p:set>
                                    <p:anim from="(#ppt_y+0.4)" to="(#ppt_y)" calcmode="lin" valueType="num">
                                      <p:cBhvr>
                                        <p:cTn id="182" dur="1230" accel="100000" fill="hold">
                                          <p:stCondLst>
                                            <p:cond delay="770"/>
                                          </p:stCondLst>
                                        </p:cTn>
                                        <p:tgtEl>
                                          <p:spTgt spid="5">
                                            <p:txEl>
                                              <p:pRg st="14" end="1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assignment\shake_hands_1_.png"/>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1981200" y="990600"/>
            <a:ext cx="3810000" cy="3454400"/>
          </a:xfrm>
          <a:prstGeom prst="rect">
            <a:avLst/>
          </a:prstGeom>
          <a:ln>
            <a:noFill/>
          </a:ln>
          <a:effectLst>
            <a:softEdge rad="112500"/>
          </a:effectLst>
        </p:spPr>
      </p:pic>
      <p:sp>
        <p:nvSpPr>
          <p:cNvPr id="17413" name="Rectangle 5"/>
          <p:cNvSpPr>
            <a:spLocks noGrp="1" noChangeArrowheads="1"/>
          </p:cNvSpPr>
          <p:nvPr>
            <p:ph type="title"/>
          </p:nvPr>
        </p:nvSpPr>
        <p:spPr/>
        <p:txBody>
          <a:bodyPr/>
          <a:lstStyle/>
          <a:p>
            <a:r>
              <a:rPr lang="en-US" dirty="0" smtClean="0">
                <a:latin typeface="Berlin Sans FB Demi" pitchFamily="34" charset="0"/>
              </a:rPr>
              <a:t>OFFER</a:t>
            </a:r>
            <a:endParaRPr lang="ru-RU" dirty="0"/>
          </a:p>
        </p:txBody>
      </p:sp>
      <p:sp>
        <p:nvSpPr>
          <p:cNvPr id="7" name="TextBox 6"/>
          <p:cNvSpPr txBox="1"/>
          <p:nvPr/>
        </p:nvSpPr>
        <p:spPr>
          <a:xfrm>
            <a:off x="228600" y="1524000"/>
            <a:ext cx="7924800" cy="1938992"/>
          </a:xfrm>
          <a:prstGeom prst="rect">
            <a:avLst/>
          </a:prstGeom>
          <a:noFill/>
        </p:spPr>
        <p:txBody>
          <a:bodyPr wrap="square" rtlCol="0">
            <a:spAutoFit/>
          </a:bodyPr>
          <a:lstStyle/>
          <a:p>
            <a:pPr algn="just"/>
            <a:r>
              <a:rPr lang="en-US" dirty="0" smtClean="0">
                <a:solidFill>
                  <a:srgbClr val="FF0000"/>
                </a:solidFill>
                <a:latin typeface="Britannic Bold" pitchFamily="34" charset="0"/>
              </a:rPr>
              <a:t>	</a:t>
            </a:r>
            <a:r>
              <a:rPr lang="en-US" b="1" dirty="0" smtClean="0">
                <a:solidFill>
                  <a:schemeClr val="bg1"/>
                </a:solidFill>
                <a:latin typeface="Eras Bold ITC" pitchFamily="34" charset="0"/>
              </a:rPr>
              <a:t>According</a:t>
            </a:r>
            <a:r>
              <a:rPr lang="en-US" dirty="0" smtClean="0">
                <a:solidFill>
                  <a:schemeClr val="bg1"/>
                </a:solidFill>
                <a:latin typeface="Eras Bold ITC" pitchFamily="34" charset="0"/>
              </a:rPr>
              <a:t> </a:t>
            </a:r>
            <a:r>
              <a:rPr lang="en-US" b="1" dirty="0" smtClean="0">
                <a:solidFill>
                  <a:schemeClr val="bg1"/>
                </a:solidFill>
                <a:latin typeface="Eras Bold ITC" pitchFamily="34" charset="0"/>
              </a:rPr>
              <a:t>to sec.2(a) of ICA ”when one person signifies to another his willingness to do or abstain from doing anything with a view to obtain the assent of that other to such act or abstinence he is said to make a proposal”</a:t>
            </a:r>
          </a:p>
        </p:txBody>
      </p:sp>
      <p:sp>
        <p:nvSpPr>
          <p:cNvPr id="8" name="TextBox 7"/>
          <p:cNvSpPr txBox="1"/>
          <p:nvPr/>
        </p:nvSpPr>
        <p:spPr>
          <a:xfrm>
            <a:off x="914400" y="4495800"/>
            <a:ext cx="6705600" cy="1200329"/>
          </a:xfrm>
          <a:prstGeom prst="rect">
            <a:avLst/>
          </a:prstGeom>
          <a:noFill/>
        </p:spPr>
        <p:txBody>
          <a:bodyPr wrap="square" rtlCol="0">
            <a:spAutoFit/>
          </a:bodyPr>
          <a:lstStyle/>
          <a:p>
            <a:r>
              <a:rPr lang="en-US" dirty="0" smtClean="0"/>
              <a:t>	</a:t>
            </a:r>
            <a:r>
              <a:rPr lang="en-US" dirty="0" smtClean="0">
                <a:solidFill>
                  <a:srgbClr val="7030A0"/>
                </a:solidFill>
                <a:latin typeface="Cooper Black" pitchFamily="18" charset="0"/>
              </a:rPr>
              <a:t>The person making the offer is called offeror and the person to whom it is made is called offeree……</a:t>
            </a:r>
            <a:endParaRPr lang="en-US" dirty="0">
              <a:solidFill>
                <a:srgbClr val="7030A0"/>
              </a:solidFill>
              <a:latin typeface="Cooper Black" pitchFamily="18"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1600" decel="100000"/>
                                        <p:tgtEl>
                                          <p:spTgt spid="17413"/>
                                        </p:tgtEl>
                                      </p:cBhvr>
                                    </p:animEffect>
                                    <p:anim calcmode="lin" valueType="num">
                                      <p:cBhvr>
                                        <p:cTn id="8" dur="1600" decel="100000" fill="hold"/>
                                        <p:tgtEl>
                                          <p:spTgt spid="17413"/>
                                        </p:tgtEl>
                                        <p:attrNameLst>
                                          <p:attrName>style.rotation</p:attrName>
                                        </p:attrNameLst>
                                      </p:cBhvr>
                                      <p:tavLst>
                                        <p:tav tm="0">
                                          <p:val>
                                            <p:fltVal val="-90"/>
                                          </p:val>
                                        </p:tav>
                                        <p:tav tm="100000">
                                          <p:val>
                                            <p:fltVal val="0"/>
                                          </p:val>
                                        </p:tav>
                                      </p:tavLst>
                                    </p:anim>
                                    <p:anim calcmode="lin" valueType="num">
                                      <p:cBhvr>
                                        <p:cTn id="9" dur="1600" decel="100000" fill="hold"/>
                                        <p:tgtEl>
                                          <p:spTgt spid="17413"/>
                                        </p:tgtEl>
                                        <p:attrNameLst>
                                          <p:attrName>ppt_x</p:attrName>
                                        </p:attrNameLst>
                                      </p:cBhvr>
                                      <p:tavLst>
                                        <p:tav tm="0">
                                          <p:val>
                                            <p:strVal val="#ppt_x+0.4"/>
                                          </p:val>
                                        </p:tav>
                                        <p:tav tm="100000">
                                          <p:val>
                                            <p:strVal val="#ppt_x-0.05"/>
                                          </p:val>
                                        </p:tav>
                                      </p:tavLst>
                                    </p:anim>
                                    <p:anim calcmode="lin" valueType="num">
                                      <p:cBhvr>
                                        <p:cTn id="10" dur="1600" decel="100000" fill="hold"/>
                                        <p:tgtEl>
                                          <p:spTgt spid="17413"/>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17413"/>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1741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1"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770" decel="100000"/>
                                        <p:tgtEl>
                                          <p:spTgt spid="7">
                                            <p:txEl>
                                              <p:pRg st="0" end="0"/>
                                            </p:txEl>
                                          </p:spTgt>
                                        </p:tgtEl>
                                      </p:cBhvr>
                                    </p:animEffect>
                                    <p:animScale>
                                      <p:cBhvr>
                                        <p:cTn id="18" dur="770" decel="100000"/>
                                        <p:tgtEl>
                                          <p:spTgt spid="7">
                                            <p:txEl>
                                              <p:pRg st="0" end="0"/>
                                            </p:txEl>
                                          </p:spTgt>
                                        </p:tgtEl>
                                      </p:cBhvr>
                                      <p:from x="10000" y="10000"/>
                                      <p:to x="200000" y="450000"/>
                                    </p:animScale>
                                    <p:animScale>
                                      <p:cBhvr>
                                        <p:cTn id="19" dur="1230" accel="100000" fill="hold">
                                          <p:stCondLst>
                                            <p:cond delay="770"/>
                                          </p:stCondLst>
                                        </p:cTn>
                                        <p:tgtEl>
                                          <p:spTgt spid="7">
                                            <p:txEl>
                                              <p:pRg st="0" end="0"/>
                                            </p:txEl>
                                          </p:spTgt>
                                        </p:tgtEl>
                                      </p:cBhvr>
                                      <p:from x="200000" y="450000"/>
                                      <p:to x="100000" y="100000"/>
                                    </p:animScale>
                                    <p:set>
                                      <p:cBhvr>
                                        <p:cTn id="20" dur="770" fill="hold"/>
                                        <p:tgtEl>
                                          <p:spTgt spid="7">
                                            <p:txEl>
                                              <p:pRg st="0" end="0"/>
                                            </p:txEl>
                                          </p:spTgt>
                                        </p:tgtEl>
                                        <p:attrNameLst>
                                          <p:attrName>ppt_x</p:attrName>
                                        </p:attrNameLst>
                                      </p:cBhvr>
                                      <p:to>
                                        <p:strVal val="(0.5)"/>
                                      </p:to>
                                    </p:set>
                                    <p:anim from="(0.5)" to="(#ppt_x)" calcmode="lin" valueType="num">
                                      <p:cBhvr>
                                        <p:cTn id="21" dur="1230" accel="100000" fill="hold">
                                          <p:stCondLst>
                                            <p:cond delay="770"/>
                                          </p:stCondLst>
                                        </p:cTn>
                                        <p:tgtEl>
                                          <p:spTgt spid="7">
                                            <p:txEl>
                                              <p:pRg st="0" end="0"/>
                                            </p:txEl>
                                          </p:spTgt>
                                        </p:tgtEl>
                                        <p:attrNameLst>
                                          <p:attrName>ppt_x</p:attrName>
                                        </p:attrNameLst>
                                      </p:cBhvr>
                                    </p:anim>
                                    <p:set>
                                      <p:cBhvr>
                                        <p:cTn id="22" dur="770" fill="hold"/>
                                        <p:tgtEl>
                                          <p:spTgt spid="7">
                                            <p:txEl>
                                              <p:pRg st="0" end="0"/>
                                            </p:txEl>
                                          </p:spTgt>
                                        </p:tgtEl>
                                        <p:attrNameLst>
                                          <p:attrName>ppt_y</p:attrName>
                                        </p:attrNameLst>
                                      </p:cBhvr>
                                      <p:to>
                                        <p:strVal val="(#ppt_y+0.4)"/>
                                      </p:to>
                                    </p:set>
                                    <p:anim from="(#ppt_y+0.4)" to="(#ppt_y)" calcmode="lin" valueType="num">
                                      <p:cBhvr>
                                        <p:cTn id="23" dur="1230" accel="100000" fill="hold">
                                          <p:stCondLst>
                                            <p:cond delay="770"/>
                                          </p:stCondLst>
                                        </p:cTn>
                                        <p:tgtEl>
                                          <p:spTgt spid="7">
                                            <p:txEl>
                                              <p:pRg st="0" end="0"/>
                                            </p:txEl>
                                          </p:spTgt>
                                        </p:tgtEl>
                                        <p:attrNameLst>
                                          <p:attrName>ppt_y</p:attrName>
                                        </p:attrNameLst>
                                      </p:cBhvr>
                                    </p:anim>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8"/>
                                        </p:tgtEl>
                                        <p:attrNameLst>
                                          <p:attrName>ppt_y</p:attrName>
                                        </p:attrNameLst>
                                      </p:cBhvr>
                                      <p:tavLst>
                                        <p:tav tm="0">
                                          <p:val>
                                            <p:strVal val="#ppt_y"/>
                                          </p:val>
                                        </p:tav>
                                        <p:tav tm="100000">
                                          <p:val>
                                            <p:strVal val="#ppt_y"/>
                                          </p:val>
                                        </p:tav>
                                      </p:tavLst>
                                    </p:anim>
                                    <p:anim calcmode="lin" valueType="num">
                                      <p:cBhvr>
                                        <p:cTn id="3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6" presetClass="emph" presetSubtype="0" fill="hold" nodeType="clickEffect">
                                  <p:stCondLst>
                                    <p:cond delay="0"/>
                                  </p:stCondLst>
                                  <p:childTnLst>
                                    <p:animEffect transition="out" filter="fade">
                                      <p:cBhvr>
                                        <p:cTn id="36" dur="1000" tmFilter="0, 0; .2, .5; .8, .5; 1, 0"/>
                                        <p:tgtEl>
                                          <p:spTgt spid="1026"/>
                                        </p:tgtEl>
                                      </p:cBhvr>
                                    </p:animEffect>
                                    <p:animScale>
                                      <p:cBhvr>
                                        <p:cTn id="37" dur="500" autoRev="1" fill="hold"/>
                                        <p:tgtEl>
                                          <p:spTgt spid="10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2050" name="Picture 2" descr="I:\assignment\Orange-Mobile-offer-from-The-London-Study.pn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a:off x="2667000" y="1295400"/>
            <a:ext cx="5715000" cy="4292600"/>
          </a:xfrm>
          <a:prstGeom prst="rect">
            <a:avLst/>
          </a:prstGeom>
          <a:noFill/>
        </p:spPr>
      </p:pic>
      <p:sp>
        <p:nvSpPr>
          <p:cNvPr id="60418" name="Rectangle 2"/>
          <p:cNvSpPr>
            <a:spLocks noGrp="1" noChangeArrowheads="1"/>
          </p:cNvSpPr>
          <p:nvPr>
            <p:ph type="title"/>
          </p:nvPr>
        </p:nvSpPr>
        <p:spPr>
          <a:xfrm>
            <a:off x="1828800" y="381000"/>
            <a:ext cx="6934200" cy="715963"/>
          </a:xfrm>
        </p:spPr>
        <p:txBody>
          <a:bodyPr/>
          <a:lstStyle/>
          <a:p>
            <a:r>
              <a:rPr lang="en-US" dirty="0" smtClean="0">
                <a:solidFill>
                  <a:schemeClr val="tx2"/>
                </a:solidFill>
                <a:latin typeface="Berlin Sans FB Demi" pitchFamily="34" charset="0"/>
              </a:rPr>
              <a:t>Elements of a valid offer</a:t>
            </a:r>
            <a:endParaRPr lang="en-US" dirty="0">
              <a:solidFill>
                <a:schemeClr val="tx2"/>
              </a:solidFill>
              <a:latin typeface="Berlin Sans FB Demi" pitchFamily="34" charset="0"/>
            </a:endParaRPr>
          </a:p>
        </p:txBody>
      </p:sp>
      <p:sp>
        <p:nvSpPr>
          <p:cNvPr id="5" name="TextBox 4"/>
          <p:cNvSpPr txBox="1"/>
          <p:nvPr/>
        </p:nvSpPr>
        <p:spPr>
          <a:xfrm>
            <a:off x="2057400" y="1447800"/>
            <a:ext cx="7086600" cy="3785652"/>
          </a:xfrm>
          <a:prstGeom prst="rect">
            <a:avLst/>
          </a:prstGeom>
          <a:noFill/>
        </p:spPr>
        <p:txBody>
          <a:bodyPr wrap="square" rtlCol="0">
            <a:spAutoFit/>
          </a:bodyPr>
          <a:lstStyle/>
          <a:p>
            <a:pPr algn="l">
              <a:buFont typeface="Wingdings" pitchFamily="2" charset="2"/>
              <a:buChar char="Ø"/>
            </a:pPr>
            <a:r>
              <a:rPr lang="en-US" b="1" dirty="0" smtClean="0">
                <a:solidFill>
                  <a:srgbClr val="000000"/>
                </a:solidFill>
                <a:latin typeface="Eras Bold ITC" pitchFamily="34" charset="0"/>
              </a:rPr>
              <a:t>The offer must be communicated</a:t>
            </a:r>
          </a:p>
          <a:p>
            <a:pPr algn="l">
              <a:buFont typeface="Wingdings" pitchFamily="2" charset="2"/>
              <a:buChar char="Ø"/>
            </a:pPr>
            <a:r>
              <a:rPr lang="en-US" b="1" dirty="0" smtClean="0">
                <a:solidFill>
                  <a:srgbClr val="000000"/>
                </a:solidFill>
                <a:latin typeface="Eras Bold ITC" pitchFamily="34" charset="0"/>
              </a:rPr>
              <a:t>The terms of the offer must be definite and clear</a:t>
            </a:r>
          </a:p>
          <a:p>
            <a:pPr algn="l">
              <a:buFont typeface="Wingdings" pitchFamily="2" charset="2"/>
              <a:buChar char="Ø"/>
            </a:pPr>
            <a:r>
              <a:rPr lang="en-US" b="1" dirty="0" smtClean="0">
                <a:solidFill>
                  <a:srgbClr val="000000"/>
                </a:solidFill>
                <a:latin typeface="Eras Bold ITC" pitchFamily="34" charset="0"/>
              </a:rPr>
              <a:t>An offer must be made with a view to obtain the assent of other</a:t>
            </a:r>
          </a:p>
          <a:p>
            <a:pPr algn="l">
              <a:buFont typeface="Wingdings" pitchFamily="2" charset="2"/>
              <a:buChar char="Ø"/>
            </a:pPr>
            <a:r>
              <a:rPr lang="en-US" b="1" dirty="0" smtClean="0">
                <a:solidFill>
                  <a:srgbClr val="000000"/>
                </a:solidFill>
                <a:latin typeface="Eras Bold ITC" pitchFamily="34" charset="0"/>
              </a:rPr>
              <a:t>Offer may be conditional</a:t>
            </a:r>
          </a:p>
          <a:p>
            <a:pPr algn="l">
              <a:buFont typeface="Wingdings" pitchFamily="2" charset="2"/>
              <a:buChar char="Ø"/>
            </a:pPr>
            <a:r>
              <a:rPr lang="en-US" b="1" dirty="0" smtClean="0">
                <a:solidFill>
                  <a:srgbClr val="000000"/>
                </a:solidFill>
                <a:latin typeface="Eras Bold ITC" pitchFamily="34" charset="0"/>
              </a:rPr>
              <a:t>An offer should not contain a term the non compliance of which amounts to acceptance</a:t>
            </a:r>
          </a:p>
          <a:p>
            <a:pPr algn="l">
              <a:buFont typeface="Wingdings" pitchFamily="2" charset="2"/>
              <a:buChar char="Ø"/>
            </a:pPr>
            <a:r>
              <a:rPr lang="en-US" b="1" dirty="0" smtClean="0">
                <a:solidFill>
                  <a:srgbClr val="000000"/>
                </a:solidFill>
                <a:latin typeface="Eras Bold ITC" pitchFamily="34" charset="0"/>
              </a:rPr>
              <a:t>An invitation to offer is not an offer</a:t>
            </a:r>
          </a:p>
          <a:p>
            <a:pPr algn="l">
              <a:buFont typeface="Wingdings" pitchFamily="2" charset="2"/>
              <a:buChar char="Ø"/>
            </a:pPr>
            <a:r>
              <a:rPr lang="en-US" b="1" dirty="0" smtClean="0">
                <a:solidFill>
                  <a:srgbClr val="000000"/>
                </a:solidFill>
                <a:latin typeface="Eras Bold ITC" pitchFamily="34" charset="0"/>
              </a:rPr>
              <a:t>Offer may be expressed or implied</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2050"/>
                                        </p:tgtEl>
                                      </p:cBhvr>
                                    </p:animEffect>
                                    <p:animScale>
                                      <p:cBhvr>
                                        <p:cTn id="17" dur="500" autoRev="1" fill="hold"/>
                                        <p:tgtEl>
                                          <p:spTgt spid="2050"/>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fade">
                                      <p:cBhvr>
                                        <p:cTn id="33" dur="770" decel="100000"/>
                                        <p:tgtEl>
                                          <p:spTgt spid="5">
                                            <p:txEl>
                                              <p:pRg st="1" end="1"/>
                                            </p:txEl>
                                          </p:spTgt>
                                        </p:tgtEl>
                                      </p:cBhvr>
                                    </p:animEffect>
                                    <p:animScale>
                                      <p:cBhvr>
                                        <p:cTn id="34" dur="770" decel="100000"/>
                                        <p:tgtEl>
                                          <p:spTgt spid="5">
                                            <p:txEl>
                                              <p:pRg st="1" end="1"/>
                                            </p:txEl>
                                          </p:spTgt>
                                        </p:tgtEl>
                                      </p:cBhvr>
                                      <p:from x="10000" y="10000"/>
                                      <p:to x="200000" y="450000"/>
                                    </p:animScale>
                                    <p:animScale>
                                      <p:cBhvr>
                                        <p:cTn id="35" dur="1230" accel="100000" fill="hold">
                                          <p:stCondLst>
                                            <p:cond delay="770"/>
                                          </p:stCondLst>
                                        </p:cTn>
                                        <p:tgtEl>
                                          <p:spTgt spid="5">
                                            <p:txEl>
                                              <p:pRg st="1" end="1"/>
                                            </p:txEl>
                                          </p:spTgt>
                                        </p:tgtEl>
                                      </p:cBhvr>
                                      <p:from x="200000" y="450000"/>
                                      <p:to x="100000" y="100000"/>
                                    </p:animScale>
                                    <p:set>
                                      <p:cBhvr>
                                        <p:cTn id="36" dur="770" fill="hold"/>
                                        <p:tgtEl>
                                          <p:spTgt spid="5">
                                            <p:txEl>
                                              <p:pRg st="1" end="1"/>
                                            </p:txEl>
                                          </p:spTgt>
                                        </p:tgtEl>
                                        <p:attrNameLst>
                                          <p:attrName>ppt_x</p:attrName>
                                        </p:attrNameLst>
                                      </p:cBhvr>
                                      <p:to>
                                        <p:strVal val="(0.5)"/>
                                      </p:to>
                                    </p:set>
                                    <p:anim from="(0.5)" to="(#ppt_x)" calcmode="lin" valueType="num">
                                      <p:cBhvr>
                                        <p:cTn id="37" dur="1230" accel="100000" fill="hold">
                                          <p:stCondLst>
                                            <p:cond delay="770"/>
                                          </p:stCondLst>
                                        </p:cTn>
                                        <p:tgtEl>
                                          <p:spTgt spid="5">
                                            <p:txEl>
                                              <p:pRg st="1" end="1"/>
                                            </p:txEl>
                                          </p:spTgt>
                                        </p:tgtEl>
                                        <p:attrNameLst>
                                          <p:attrName>ppt_x</p:attrName>
                                        </p:attrNameLst>
                                      </p:cBhvr>
                                    </p:anim>
                                    <p:set>
                                      <p:cBhvr>
                                        <p:cTn id="38" dur="770" fill="hold"/>
                                        <p:tgtEl>
                                          <p:spTgt spid="5">
                                            <p:txEl>
                                              <p:pRg st="1" end="1"/>
                                            </p:txEl>
                                          </p:spTgt>
                                        </p:tgtEl>
                                        <p:attrNameLst>
                                          <p:attrName>ppt_y</p:attrName>
                                        </p:attrNameLst>
                                      </p:cBhvr>
                                      <p:to>
                                        <p:strVal val="(#ppt_y+0.4)"/>
                                      </p:to>
                                    </p:set>
                                    <p:anim from="(#ppt_y+0.4)" to="(#ppt_y)" calcmode="lin" valueType="num">
                                      <p:cBhvr>
                                        <p:cTn id="39" dur="1230" accel="100000" fill="hold">
                                          <p:stCondLst>
                                            <p:cond delay="770"/>
                                          </p:stCondLst>
                                        </p:cTn>
                                        <p:tgtEl>
                                          <p:spTgt spid="5">
                                            <p:txEl>
                                              <p:pRg st="1" end="1"/>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nodeType="clickEffect">
                                  <p:stCondLst>
                                    <p:cond delay="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fade">
                                      <p:cBhvr>
                                        <p:cTn id="44" dur="770" decel="100000"/>
                                        <p:tgtEl>
                                          <p:spTgt spid="5">
                                            <p:txEl>
                                              <p:pRg st="2" end="2"/>
                                            </p:txEl>
                                          </p:spTgt>
                                        </p:tgtEl>
                                      </p:cBhvr>
                                    </p:animEffect>
                                    <p:animScale>
                                      <p:cBhvr>
                                        <p:cTn id="45" dur="770" decel="100000"/>
                                        <p:tgtEl>
                                          <p:spTgt spid="5">
                                            <p:txEl>
                                              <p:pRg st="2" end="2"/>
                                            </p:txEl>
                                          </p:spTgt>
                                        </p:tgtEl>
                                      </p:cBhvr>
                                      <p:from x="10000" y="10000"/>
                                      <p:to x="200000" y="450000"/>
                                    </p:animScale>
                                    <p:animScale>
                                      <p:cBhvr>
                                        <p:cTn id="46" dur="1230" accel="100000" fill="hold">
                                          <p:stCondLst>
                                            <p:cond delay="770"/>
                                          </p:stCondLst>
                                        </p:cTn>
                                        <p:tgtEl>
                                          <p:spTgt spid="5">
                                            <p:txEl>
                                              <p:pRg st="2" end="2"/>
                                            </p:txEl>
                                          </p:spTgt>
                                        </p:tgtEl>
                                      </p:cBhvr>
                                      <p:from x="200000" y="450000"/>
                                      <p:to x="100000" y="100000"/>
                                    </p:animScale>
                                    <p:set>
                                      <p:cBhvr>
                                        <p:cTn id="47" dur="770" fill="hold"/>
                                        <p:tgtEl>
                                          <p:spTgt spid="5">
                                            <p:txEl>
                                              <p:pRg st="2" end="2"/>
                                            </p:txEl>
                                          </p:spTgt>
                                        </p:tgtEl>
                                        <p:attrNameLst>
                                          <p:attrName>ppt_x</p:attrName>
                                        </p:attrNameLst>
                                      </p:cBhvr>
                                      <p:to>
                                        <p:strVal val="(0.5)"/>
                                      </p:to>
                                    </p:set>
                                    <p:anim from="(0.5)" to="(#ppt_x)" calcmode="lin" valueType="num">
                                      <p:cBhvr>
                                        <p:cTn id="48" dur="1230" accel="100000" fill="hold">
                                          <p:stCondLst>
                                            <p:cond delay="770"/>
                                          </p:stCondLst>
                                        </p:cTn>
                                        <p:tgtEl>
                                          <p:spTgt spid="5">
                                            <p:txEl>
                                              <p:pRg st="2" end="2"/>
                                            </p:txEl>
                                          </p:spTgt>
                                        </p:tgtEl>
                                        <p:attrNameLst>
                                          <p:attrName>ppt_x</p:attrName>
                                        </p:attrNameLst>
                                      </p:cBhvr>
                                    </p:anim>
                                    <p:set>
                                      <p:cBhvr>
                                        <p:cTn id="49" dur="770" fill="hold"/>
                                        <p:tgtEl>
                                          <p:spTgt spid="5">
                                            <p:txEl>
                                              <p:pRg st="2" end="2"/>
                                            </p:txEl>
                                          </p:spTgt>
                                        </p:tgtEl>
                                        <p:attrNameLst>
                                          <p:attrName>ppt_y</p:attrName>
                                        </p:attrNameLst>
                                      </p:cBhvr>
                                      <p:to>
                                        <p:strVal val="(#ppt_y+0.4)"/>
                                      </p:to>
                                    </p:set>
                                    <p:anim from="(#ppt_y+0.4)" to="(#ppt_y)" calcmode="lin" valueType="num">
                                      <p:cBhvr>
                                        <p:cTn id="50" dur="1230" accel="100000" fill="hold">
                                          <p:stCondLst>
                                            <p:cond delay="770"/>
                                          </p:stCondLst>
                                        </p:cTn>
                                        <p:tgtEl>
                                          <p:spTgt spid="5">
                                            <p:txEl>
                                              <p:pRg st="2" end="2"/>
                                            </p:txEl>
                                          </p:spTgt>
                                        </p:tgtEl>
                                        <p:attrNameLst>
                                          <p:attrName>ppt_y</p:attrName>
                                        </p:attrNameLst>
                                      </p:cBhvr>
                                    </p:anim>
                                  </p:childTnLst>
                                </p:cTn>
                              </p:par>
                            </p:childTnLst>
                          </p:cTn>
                        </p:par>
                      </p:childTnLst>
                    </p:cTn>
                  </p:par>
                  <p:par>
                    <p:cTn id="51" fill="hold">
                      <p:stCondLst>
                        <p:cond delay="indefinite"/>
                      </p:stCondLst>
                      <p:childTnLst>
                        <p:par>
                          <p:cTn id="52" fill="hold">
                            <p:stCondLst>
                              <p:cond delay="0"/>
                            </p:stCondLst>
                            <p:childTnLst>
                              <p:par>
                                <p:cTn id="53" presetID="51" presetClass="entr" presetSubtype="0" fill="hold"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animEffect transition="in" filter="fade">
                                      <p:cBhvr>
                                        <p:cTn id="55" dur="770" decel="100000"/>
                                        <p:tgtEl>
                                          <p:spTgt spid="5">
                                            <p:txEl>
                                              <p:pRg st="3" end="3"/>
                                            </p:txEl>
                                          </p:spTgt>
                                        </p:tgtEl>
                                      </p:cBhvr>
                                    </p:animEffect>
                                    <p:animScale>
                                      <p:cBhvr>
                                        <p:cTn id="56" dur="770" decel="100000"/>
                                        <p:tgtEl>
                                          <p:spTgt spid="5">
                                            <p:txEl>
                                              <p:pRg st="3" end="3"/>
                                            </p:txEl>
                                          </p:spTgt>
                                        </p:tgtEl>
                                      </p:cBhvr>
                                      <p:from x="10000" y="10000"/>
                                      <p:to x="200000" y="450000"/>
                                    </p:animScale>
                                    <p:animScale>
                                      <p:cBhvr>
                                        <p:cTn id="57" dur="1230" accel="100000" fill="hold">
                                          <p:stCondLst>
                                            <p:cond delay="770"/>
                                          </p:stCondLst>
                                        </p:cTn>
                                        <p:tgtEl>
                                          <p:spTgt spid="5">
                                            <p:txEl>
                                              <p:pRg st="3" end="3"/>
                                            </p:txEl>
                                          </p:spTgt>
                                        </p:tgtEl>
                                      </p:cBhvr>
                                      <p:from x="200000" y="450000"/>
                                      <p:to x="100000" y="100000"/>
                                    </p:animScale>
                                    <p:set>
                                      <p:cBhvr>
                                        <p:cTn id="58" dur="770" fill="hold"/>
                                        <p:tgtEl>
                                          <p:spTgt spid="5">
                                            <p:txEl>
                                              <p:pRg st="3" end="3"/>
                                            </p:txEl>
                                          </p:spTgt>
                                        </p:tgtEl>
                                        <p:attrNameLst>
                                          <p:attrName>ppt_x</p:attrName>
                                        </p:attrNameLst>
                                      </p:cBhvr>
                                      <p:to>
                                        <p:strVal val="(0.5)"/>
                                      </p:to>
                                    </p:set>
                                    <p:anim from="(0.5)" to="(#ppt_x)" calcmode="lin" valueType="num">
                                      <p:cBhvr>
                                        <p:cTn id="59" dur="1230" accel="100000" fill="hold">
                                          <p:stCondLst>
                                            <p:cond delay="770"/>
                                          </p:stCondLst>
                                        </p:cTn>
                                        <p:tgtEl>
                                          <p:spTgt spid="5">
                                            <p:txEl>
                                              <p:pRg st="3" end="3"/>
                                            </p:txEl>
                                          </p:spTgt>
                                        </p:tgtEl>
                                        <p:attrNameLst>
                                          <p:attrName>ppt_x</p:attrName>
                                        </p:attrNameLst>
                                      </p:cBhvr>
                                    </p:anim>
                                    <p:set>
                                      <p:cBhvr>
                                        <p:cTn id="60" dur="770" fill="hold"/>
                                        <p:tgtEl>
                                          <p:spTgt spid="5">
                                            <p:txEl>
                                              <p:pRg st="3" end="3"/>
                                            </p:txEl>
                                          </p:spTgt>
                                        </p:tgtEl>
                                        <p:attrNameLst>
                                          <p:attrName>ppt_y</p:attrName>
                                        </p:attrNameLst>
                                      </p:cBhvr>
                                      <p:to>
                                        <p:strVal val="(#ppt_y+0.4)"/>
                                      </p:to>
                                    </p:set>
                                    <p:anim from="(#ppt_y+0.4)" to="(#ppt_y)" calcmode="lin" valueType="num">
                                      <p:cBhvr>
                                        <p:cTn id="61" dur="1230" accel="100000" fill="hold">
                                          <p:stCondLst>
                                            <p:cond delay="770"/>
                                          </p:stCondLst>
                                        </p:cTn>
                                        <p:tgtEl>
                                          <p:spTgt spid="5">
                                            <p:txEl>
                                              <p:pRg st="3" end="3"/>
                                            </p:txEl>
                                          </p:spTgt>
                                        </p:tgtEl>
                                        <p:attrNameLst>
                                          <p:attrName>ppt_y</p:attrName>
                                        </p:attrNameLst>
                                      </p:cBhvr>
                                    </p:anim>
                                  </p:childTnLst>
                                </p:cTn>
                              </p:par>
                            </p:childTnLst>
                          </p:cTn>
                        </p:par>
                      </p:childTnLst>
                    </p:cTn>
                  </p:par>
                  <p:par>
                    <p:cTn id="62" fill="hold">
                      <p:stCondLst>
                        <p:cond delay="indefinite"/>
                      </p:stCondLst>
                      <p:childTnLst>
                        <p:par>
                          <p:cTn id="63" fill="hold">
                            <p:stCondLst>
                              <p:cond delay="0"/>
                            </p:stCondLst>
                            <p:childTnLst>
                              <p:par>
                                <p:cTn id="64" presetID="51" presetClass="entr" presetSubtype="0" fill="hold" nodeType="clickEffect">
                                  <p:stCondLst>
                                    <p:cond delay="0"/>
                                  </p:stCondLst>
                                  <p:childTnLst>
                                    <p:set>
                                      <p:cBhvr>
                                        <p:cTn id="65" dur="1" fill="hold">
                                          <p:stCondLst>
                                            <p:cond delay="0"/>
                                          </p:stCondLst>
                                        </p:cTn>
                                        <p:tgtEl>
                                          <p:spTgt spid="5">
                                            <p:txEl>
                                              <p:pRg st="4" end="4"/>
                                            </p:txEl>
                                          </p:spTgt>
                                        </p:tgtEl>
                                        <p:attrNameLst>
                                          <p:attrName>style.visibility</p:attrName>
                                        </p:attrNameLst>
                                      </p:cBhvr>
                                      <p:to>
                                        <p:strVal val="visible"/>
                                      </p:to>
                                    </p:set>
                                    <p:animEffect transition="in" filter="fade">
                                      <p:cBhvr>
                                        <p:cTn id="66" dur="770" decel="100000"/>
                                        <p:tgtEl>
                                          <p:spTgt spid="5">
                                            <p:txEl>
                                              <p:pRg st="4" end="4"/>
                                            </p:txEl>
                                          </p:spTgt>
                                        </p:tgtEl>
                                      </p:cBhvr>
                                    </p:animEffect>
                                    <p:animScale>
                                      <p:cBhvr>
                                        <p:cTn id="67" dur="770" decel="100000"/>
                                        <p:tgtEl>
                                          <p:spTgt spid="5">
                                            <p:txEl>
                                              <p:pRg st="4" end="4"/>
                                            </p:txEl>
                                          </p:spTgt>
                                        </p:tgtEl>
                                      </p:cBhvr>
                                      <p:from x="10000" y="10000"/>
                                      <p:to x="200000" y="450000"/>
                                    </p:animScale>
                                    <p:animScale>
                                      <p:cBhvr>
                                        <p:cTn id="68" dur="1230" accel="100000" fill="hold">
                                          <p:stCondLst>
                                            <p:cond delay="770"/>
                                          </p:stCondLst>
                                        </p:cTn>
                                        <p:tgtEl>
                                          <p:spTgt spid="5">
                                            <p:txEl>
                                              <p:pRg st="4" end="4"/>
                                            </p:txEl>
                                          </p:spTgt>
                                        </p:tgtEl>
                                      </p:cBhvr>
                                      <p:from x="200000" y="450000"/>
                                      <p:to x="100000" y="100000"/>
                                    </p:animScale>
                                    <p:set>
                                      <p:cBhvr>
                                        <p:cTn id="69" dur="770" fill="hold"/>
                                        <p:tgtEl>
                                          <p:spTgt spid="5">
                                            <p:txEl>
                                              <p:pRg st="4" end="4"/>
                                            </p:txEl>
                                          </p:spTgt>
                                        </p:tgtEl>
                                        <p:attrNameLst>
                                          <p:attrName>ppt_x</p:attrName>
                                        </p:attrNameLst>
                                      </p:cBhvr>
                                      <p:to>
                                        <p:strVal val="(0.5)"/>
                                      </p:to>
                                    </p:set>
                                    <p:anim from="(0.5)" to="(#ppt_x)" calcmode="lin" valueType="num">
                                      <p:cBhvr>
                                        <p:cTn id="70" dur="1230" accel="100000" fill="hold">
                                          <p:stCondLst>
                                            <p:cond delay="770"/>
                                          </p:stCondLst>
                                        </p:cTn>
                                        <p:tgtEl>
                                          <p:spTgt spid="5">
                                            <p:txEl>
                                              <p:pRg st="4" end="4"/>
                                            </p:txEl>
                                          </p:spTgt>
                                        </p:tgtEl>
                                        <p:attrNameLst>
                                          <p:attrName>ppt_x</p:attrName>
                                        </p:attrNameLst>
                                      </p:cBhvr>
                                    </p:anim>
                                    <p:set>
                                      <p:cBhvr>
                                        <p:cTn id="71" dur="770" fill="hold"/>
                                        <p:tgtEl>
                                          <p:spTgt spid="5">
                                            <p:txEl>
                                              <p:pRg st="4" end="4"/>
                                            </p:txEl>
                                          </p:spTgt>
                                        </p:tgtEl>
                                        <p:attrNameLst>
                                          <p:attrName>ppt_y</p:attrName>
                                        </p:attrNameLst>
                                      </p:cBhvr>
                                      <p:to>
                                        <p:strVal val="(#ppt_y+0.4)"/>
                                      </p:to>
                                    </p:set>
                                    <p:anim from="(#ppt_y+0.4)" to="(#ppt_y)" calcmode="lin" valueType="num">
                                      <p:cBhvr>
                                        <p:cTn id="72" dur="1230" accel="100000" fill="hold">
                                          <p:stCondLst>
                                            <p:cond delay="770"/>
                                          </p:stCondLst>
                                        </p:cTn>
                                        <p:tgtEl>
                                          <p:spTgt spid="5">
                                            <p:txEl>
                                              <p:pRg st="4" end="4"/>
                                            </p:txEl>
                                          </p:spTgt>
                                        </p:tgtEl>
                                        <p:attrNameLst>
                                          <p:attrName>ppt_y</p:attrName>
                                        </p:attrNameLst>
                                      </p:cBhvr>
                                    </p:anim>
                                  </p:childTnLst>
                                </p:cTn>
                              </p:par>
                            </p:childTnLst>
                          </p:cTn>
                        </p:par>
                      </p:childTnLst>
                    </p:cTn>
                  </p:par>
                  <p:par>
                    <p:cTn id="73" fill="hold">
                      <p:stCondLst>
                        <p:cond delay="indefinite"/>
                      </p:stCondLst>
                      <p:childTnLst>
                        <p:par>
                          <p:cTn id="74" fill="hold">
                            <p:stCondLst>
                              <p:cond delay="0"/>
                            </p:stCondLst>
                            <p:childTnLst>
                              <p:par>
                                <p:cTn id="75" presetID="51" presetClass="entr" presetSubtype="0" fill="hold" nodeType="clickEffect">
                                  <p:stCondLst>
                                    <p:cond delay="0"/>
                                  </p:stCondLst>
                                  <p:childTnLst>
                                    <p:set>
                                      <p:cBhvr>
                                        <p:cTn id="76" dur="1" fill="hold">
                                          <p:stCondLst>
                                            <p:cond delay="0"/>
                                          </p:stCondLst>
                                        </p:cTn>
                                        <p:tgtEl>
                                          <p:spTgt spid="5">
                                            <p:txEl>
                                              <p:pRg st="5" end="5"/>
                                            </p:txEl>
                                          </p:spTgt>
                                        </p:tgtEl>
                                        <p:attrNameLst>
                                          <p:attrName>style.visibility</p:attrName>
                                        </p:attrNameLst>
                                      </p:cBhvr>
                                      <p:to>
                                        <p:strVal val="visible"/>
                                      </p:to>
                                    </p:set>
                                    <p:animEffect transition="in" filter="fade">
                                      <p:cBhvr>
                                        <p:cTn id="77" dur="770" decel="100000"/>
                                        <p:tgtEl>
                                          <p:spTgt spid="5">
                                            <p:txEl>
                                              <p:pRg st="5" end="5"/>
                                            </p:txEl>
                                          </p:spTgt>
                                        </p:tgtEl>
                                      </p:cBhvr>
                                    </p:animEffect>
                                    <p:animScale>
                                      <p:cBhvr>
                                        <p:cTn id="78" dur="770" decel="100000"/>
                                        <p:tgtEl>
                                          <p:spTgt spid="5">
                                            <p:txEl>
                                              <p:pRg st="5" end="5"/>
                                            </p:txEl>
                                          </p:spTgt>
                                        </p:tgtEl>
                                      </p:cBhvr>
                                      <p:from x="10000" y="10000"/>
                                      <p:to x="200000" y="450000"/>
                                    </p:animScale>
                                    <p:animScale>
                                      <p:cBhvr>
                                        <p:cTn id="79" dur="1230" accel="100000" fill="hold">
                                          <p:stCondLst>
                                            <p:cond delay="770"/>
                                          </p:stCondLst>
                                        </p:cTn>
                                        <p:tgtEl>
                                          <p:spTgt spid="5">
                                            <p:txEl>
                                              <p:pRg st="5" end="5"/>
                                            </p:txEl>
                                          </p:spTgt>
                                        </p:tgtEl>
                                      </p:cBhvr>
                                      <p:from x="200000" y="450000"/>
                                      <p:to x="100000" y="100000"/>
                                    </p:animScale>
                                    <p:set>
                                      <p:cBhvr>
                                        <p:cTn id="80" dur="770" fill="hold"/>
                                        <p:tgtEl>
                                          <p:spTgt spid="5">
                                            <p:txEl>
                                              <p:pRg st="5" end="5"/>
                                            </p:txEl>
                                          </p:spTgt>
                                        </p:tgtEl>
                                        <p:attrNameLst>
                                          <p:attrName>ppt_x</p:attrName>
                                        </p:attrNameLst>
                                      </p:cBhvr>
                                      <p:to>
                                        <p:strVal val="(0.5)"/>
                                      </p:to>
                                    </p:set>
                                    <p:anim from="(0.5)" to="(#ppt_x)" calcmode="lin" valueType="num">
                                      <p:cBhvr>
                                        <p:cTn id="81" dur="1230" accel="100000" fill="hold">
                                          <p:stCondLst>
                                            <p:cond delay="770"/>
                                          </p:stCondLst>
                                        </p:cTn>
                                        <p:tgtEl>
                                          <p:spTgt spid="5">
                                            <p:txEl>
                                              <p:pRg st="5" end="5"/>
                                            </p:txEl>
                                          </p:spTgt>
                                        </p:tgtEl>
                                        <p:attrNameLst>
                                          <p:attrName>ppt_x</p:attrName>
                                        </p:attrNameLst>
                                      </p:cBhvr>
                                    </p:anim>
                                    <p:set>
                                      <p:cBhvr>
                                        <p:cTn id="82" dur="770" fill="hold"/>
                                        <p:tgtEl>
                                          <p:spTgt spid="5">
                                            <p:txEl>
                                              <p:pRg st="5" end="5"/>
                                            </p:txEl>
                                          </p:spTgt>
                                        </p:tgtEl>
                                        <p:attrNameLst>
                                          <p:attrName>ppt_y</p:attrName>
                                        </p:attrNameLst>
                                      </p:cBhvr>
                                      <p:to>
                                        <p:strVal val="(#ppt_y+0.4)"/>
                                      </p:to>
                                    </p:set>
                                    <p:anim from="(#ppt_y+0.4)" to="(#ppt_y)" calcmode="lin" valueType="num">
                                      <p:cBhvr>
                                        <p:cTn id="83" dur="1230" accel="100000" fill="hold">
                                          <p:stCondLst>
                                            <p:cond delay="770"/>
                                          </p:stCondLst>
                                        </p:cTn>
                                        <p:tgtEl>
                                          <p:spTgt spid="5">
                                            <p:txEl>
                                              <p:pRg st="5" end="5"/>
                                            </p:txEl>
                                          </p:spTgt>
                                        </p:tgtEl>
                                        <p:attrNameLst>
                                          <p:attrName>ppt_y</p:attrName>
                                        </p:attrNameLst>
                                      </p:cBhvr>
                                    </p:anim>
                                  </p:childTnLst>
                                </p:cTn>
                              </p:par>
                            </p:childTnLst>
                          </p:cTn>
                        </p:par>
                      </p:childTnLst>
                    </p:cTn>
                  </p:par>
                  <p:par>
                    <p:cTn id="84" fill="hold">
                      <p:stCondLst>
                        <p:cond delay="indefinite"/>
                      </p:stCondLst>
                      <p:childTnLst>
                        <p:par>
                          <p:cTn id="85" fill="hold">
                            <p:stCondLst>
                              <p:cond delay="0"/>
                            </p:stCondLst>
                            <p:childTnLst>
                              <p:par>
                                <p:cTn id="86" presetID="51" presetClass="entr" presetSubtype="0" fill="hold" nodeType="clickEffect">
                                  <p:stCondLst>
                                    <p:cond delay="0"/>
                                  </p:stCondLst>
                                  <p:childTnLst>
                                    <p:set>
                                      <p:cBhvr>
                                        <p:cTn id="87" dur="1" fill="hold">
                                          <p:stCondLst>
                                            <p:cond delay="0"/>
                                          </p:stCondLst>
                                        </p:cTn>
                                        <p:tgtEl>
                                          <p:spTgt spid="5">
                                            <p:txEl>
                                              <p:pRg st="6" end="6"/>
                                            </p:txEl>
                                          </p:spTgt>
                                        </p:tgtEl>
                                        <p:attrNameLst>
                                          <p:attrName>style.visibility</p:attrName>
                                        </p:attrNameLst>
                                      </p:cBhvr>
                                      <p:to>
                                        <p:strVal val="visible"/>
                                      </p:to>
                                    </p:set>
                                    <p:animEffect transition="in" filter="fade">
                                      <p:cBhvr>
                                        <p:cTn id="88" dur="770" decel="100000"/>
                                        <p:tgtEl>
                                          <p:spTgt spid="5">
                                            <p:txEl>
                                              <p:pRg st="6" end="6"/>
                                            </p:txEl>
                                          </p:spTgt>
                                        </p:tgtEl>
                                      </p:cBhvr>
                                    </p:animEffect>
                                    <p:animScale>
                                      <p:cBhvr>
                                        <p:cTn id="89" dur="770" decel="100000"/>
                                        <p:tgtEl>
                                          <p:spTgt spid="5">
                                            <p:txEl>
                                              <p:pRg st="6" end="6"/>
                                            </p:txEl>
                                          </p:spTgt>
                                        </p:tgtEl>
                                      </p:cBhvr>
                                      <p:from x="10000" y="10000"/>
                                      <p:to x="200000" y="450000"/>
                                    </p:animScale>
                                    <p:animScale>
                                      <p:cBhvr>
                                        <p:cTn id="90" dur="1230" accel="100000" fill="hold">
                                          <p:stCondLst>
                                            <p:cond delay="770"/>
                                          </p:stCondLst>
                                        </p:cTn>
                                        <p:tgtEl>
                                          <p:spTgt spid="5">
                                            <p:txEl>
                                              <p:pRg st="6" end="6"/>
                                            </p:txEl>
                                          </p:spTgt>
                                        </p:tgtEl>
                                      </p:cBhvr>
                                      <p:from x="200000" y="450000"/>
                                      <p:to x="100000" y="100000"/>
                                    </p:animScale>
                                    <p:set>
                                      <p:cBhvr>
                                        <p:cTn id="91" dur="770" fill="hold"/>
                                        <p:tgtEl>
                                          <p:spTgt spid="5">
                                            <p:txEl>
                                              <p:pRg st="6" end="6"/>
                                            </p:txEl>
                                          </p:spTgt>
                                        </p:tgtEl>
                                        <p:attrNameLst>
                                          <p:attrName>ppt_x</p:attrName>
                                        </p:attrNameLst>
                                      </p:cBhvr>
                                      <p:to>
                                        <p:strVal val="(0.5)"/>
                                      </p:to>
                                    </p:set>
                                    <p:anim from="(0.5)" to="(#ppt_x)" calcmode="lin" valueType="num">
                                      <p:cBhvr>
                                        <p:cTn id="92" dur="1230" accel="100000" fill="hold">
                                          <p:stCondLst>
                                            <p:cond delay="770"/>
                                          </p:stCondLst>
                                        </p:cTn>
                                        <p:tgtEl>
                                          <p:spTgt spid="5">
                                            <p:txEl>
                                              <p:pRg st="6" end="6"/>
                                            </p:txEl>
                                          </p:spTgt>
                                        </p:tgtEl>
                                        <p:attrNameLst>
                                          <p:attrName>ppt_x</p:attrName>
                                        </p:attrNameLst>
                                      </p:cBhvr>
                                    </p:anim>
                                    <p:set>
                                      <p:cBhvr>
                                        <p:cTn id="93" dur="770" fill="hold"/>
                                        <p:tgtEl>
                                          <p:spTgt spid="5">
                                            <p:txEl>
                                              <p:pRg st="6" end="6"/>
                                            </p:txEl>
                                          </p:spTgt>
                                        </p:tgtEl>
                                        <p:attrNameLst>
                                          <p:attrName>ppt_y</p:attrName>
                                        </p:attrNameLst>
                                      </p:cBhvr>
                                      <p:to>
                                        <p:strVal val="(#ppt_y+0.4)"/>
                                      </p:to>
                                    </p:set>
                                    <p:anim from="(#ppt_y+0.4)" to="(#ppt_y)" calcmode="lin" valueType="num">
                                      <p:cBhvr>
                                        <p:cTn id="94" dur="1230" accel="100000" fill="hold">
                                          <p:stCondLst>
                                            <p:cond delay="770"/>
                                          </p:stCondLst>
                                        </p:cTn>
                                        <p:tgtEl>
                                          <p:spTgt spid="5">
                                            <p:txEl>
                                              <p:pRg st="6" end="6"/>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6" name="Picture 3" descr="J:\assignment\Orange-Mobile-offer-from-The-London-Study.jp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a:off x="2667000" y="1219200"/>
            <a:ext cx="5715000" cy="4292600"/>
          </a:xfrm>
          <a:prstGeom prst="rect">
            <a:avLst/>
          </a:prstGeom>
          <a:noFill/>
        </p:spPr>
      </p:pic>
      <p:sp>
        <p:nvSpPr>
          <p:cNvPr id="60418" name="Rectangle 2"/>
          <p:cNvSpPr>
            <a:spLocks noGrp="1" noChangeArrowheads="1"/>
          </p:cNvSpPr>
          <p:nvPr>
            <p:ph type="title"/>
          </p:nvPr>
        </p:nvSpPr>
        <p:spPr>
          <a:xfrm>
            <a:off x="1828800" y="381000"/>
            <a:ext cx="6934200" cy="715963"/>
          </a:xfrm>
        </p:spPr>
        <p:txBody>
          <a:bodyPr/>
          <a:lstStyle/>
          <a:p>
            <a:r>
              <a:rPr lang="en-US" dirty="0" smtClean="0">
                <a:solidFill>
                  <a:schemeClr val="tx2"/>
                </a:solidFill>
                <a:latin typeface="Berlin Sans FB Demi" pitchFamily="34" charset="0"/>
              </a:rPr>
              <a:t>Types of Offer</a:t>
            </a:r>
            <a:endParaRPr lang="en-US" dirty="0">
              <a:solidFill>
                <a:schemeClr val="tx2"/>
              </a:solidFill>
              <a:latin typeface="Berlin Sans FB Demi" pitchFamily="34" charset="0"/>
            </a:endParaRPr>
          </a:p>
        </p:txBody>
      </p:sp>
      <p:sp>
        <p:nvSpPr>
          <p:cNvPr id="5" name="TextBox 4"/>
          <p:cNvSpPr txBox="1"/>
          <p:nvPr/>
        </p:nvSpPr>
        <p:spPr>
          <a:xfrm>
            <a:off x="1676400" y="1447800"/>
            <a:ext cx="7467600" cy="3046988"/>
          </a:xfrm>
          <a:prstGeom prst="rect">
            <a:avLst/>
          </a:prstGeom>
          <a:noFill/>
        </p:spPr>
        <p:txBody>
          <a:bodyPr wrap="square" rtlCol="0">
            <a:spAutoFit/>
          </a:bodyPr>
          <a:lstStyle/>
          <a:p>
            <a:pPr algn="l">
              <a:buFont typeface="Wingdings" pitchFamily="2" charset="2"/>
              <a:buChar char="Ø"/>
            </a:pPr>
            <a:r>
              <a:rPr lang="en-US" b="1" dirty="0" smtClean="0">
                <a:solidFill>
                  <a:srgbClr val="000000"/>
                </a:solidFill>
                <a:latin typeface="Eras Bold ITC" pitchFamily="34" charset="0"/>
              </a:rPr>
              <a:t>Specific offer- Specific person</a:t>
            </a:r>
          </a:p>
          <a:p>
            <a:pPr algn="l">
              <a:buFont typeface="Wingdings" pitchFamily="2" charset="2"/>
              <a:buChar char="Ø"/>
            </a:pPr>
            <a:r>
              <a:rPr lang="en-US" b="1" dirty="0" smtClean="0">
                <a:solidFill>
                  <a:srgbClr val="000000"/>
                </a:solidFill>
                <a:latin typeface="Eras Bold ITC" pitchFamily="34" charset="0"/>
              </a:rPr>
              <a:t>General offer-Public at a large</a:t>
            </a:r>
          </a:p>
          <a:p>
            <a:pPr algn="l">
              <a:buFont typeface="Wingdings" pitchFamily="2" charset="2"/>
              <a:buChar char="Ø"/>
            </a:pPr>
            <a:r>
              <a:rPr lang="en-US" b="1" dirty="0" smtClean="0">
                <a:solidFill>
                  <a:srgbClr val="000000"/>
                </a:solidFill>
                <a:latin typeface="Eras Bold ITC" pitchFamily="34" charset="0"/>
              </a:rPr>
              <a:t>Express offer-Words(spoken or written)</a:t>
            </a:r>
          </a:p>
          <a:p>
            <a:pPr algn="l">
              <a:buFont typeface="Wingdings" pitchFamily="2" charset="2"/>
              <a:buChar char="Ø"/>
            </a:pPr>
            <a:r>
              <a:rPr lang="en-US" b="1" dirty="0" smtClean="0">
                <a:solidFill>
                  <a:srgbClr val="000000"/>
                </a:solidFill>
                <a:latin typeface="Eras Bold ITC" pitchFamily="34" charset="0"/>
              </a:rPr>
              <a:t>Implied offer- By conduct </a:t>
            </a:r>
          </a:p>
          <a:p>
            <a:pPr algn="l">
              <a:buFont typeface="Wingdings" pitchFamily="2" charset="2"/>
              <a:buChar char="Ø"/>
            </a:pPr>
            <a:r>
              <a:rPr lang="en-US" b="1" dirty="0" smtClean="0">
                <a:solidFill>
                  <a:srgbClr val="000000"/>
                </a:solidFill>
                <a:latin typeface="Eras Bold ITC" pitchFamily="34" charset="0"/>
              </a:rPr>
              <a:t>Standing offer-Continuous supply</a:t>
            </a:r>
          </a:p>
          <a:p>
            <a:pPr algn="l">
              <a:buFont typeface="Wingdings" pitchFamily="2" charset="2"/>
              <a:buChar char="Ø"/>
            </a:pPr>
            <a:r>
              <a:rPr lang="en-US" b="1" dirty="0" smtClean="0">
                <a:solidFill>
                  <a:srgbClr val="000000"/>
                </a:solidFill>
                <a:latin typeface="Eras Bold ITC" pitchFamily="34" charset="0"/>
              </a:rPr>
              <a:t>Counter offer-Acceptance in the form of offer</a:t>
            </a:r>
          </a:p>
          <a:p>
            <a:pPr algn="l">
              <a:buFont typeface="Wingdings" pitchFamily="2" charset="2"/>
              <a:buChar char="Ø"/>
            </a:pPr>
            <a:r>
              <a:rPr lang="en-US" b="1" dirty="0" smtClean="0">
                <a:solidFill>
                  <a:srgbClr val="000000"/>
                </a:solidFill>
                <a:latin typeface="Eras Bold ITC" pitchFamily="34" charset="0"/>
              </a:rPr>
              <a:t>Cross offer-Identical offer to each other</a:t>
            </a:r>
          </a:p>
          <a:p>
            <a:pPr algn="l">
              <a:buFont typeface="Wingdings" pitchFamily="2" charset="2"/>
              <a:buChar char="Ø"/>
            </a:pPr>
            <a:endParaRPr lang="en-US" b="1" dirty="0" smtClean="0">
              <a:solidFill>
                <a:srgbClr val="000000"/>
              </a:solidFill>
              <a:latin typeface="Eras Bold ITC"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6"/>
                                        </p:tgtEl>
                                      </p:cBhvr>
                                    </p:animEffect>
                                    <p:animScale>
                                      <p:cBhvr>
                                        <p:cTn id="17" dur="500" autoRev="1" fill="hold"/>
                                        <p:tgtEl>
                                          <p:spTgt spid="6"/>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fade">
                                      <p:cBhvr>
                                        <p:cTn id="33" dur="770" decel="100000"/>
                                        <p:tgtEl>
                                          <p:spTgt spid="5">
                                            <p:txEl>
                                              <p:pRg st="1" end="1"/>
                                            </p:txEl>
                                          </p:spTgt>
                                        </p:tgtEl>
                                      </p:cBhvr>
                                    </p:animEffect>
                                    <p:animScale>
                                      <p:cBhvr>
                                        <p:cTn id="34" dur="770" decel="100000"/>
                                        <p:tgtEl>
                                          <p:spTgt spid="5">
                                            <p:txEl>
                                              <p:pRg st="1" end="1"/>
                                            </p:txEl>
                                          </p:spTgt>
                                        </p:tgtEl>
                                      </p:cBhvr>
                                      <p:from x="10000" y="10000"/>
                                      <p:to x="200000" y="450000"/>
                                    </p:animScale>
                                    <p:animScale>
                                      <p:cBhvr>
                                        <p:cTn id="35" dur="1230" accel="100000" fill="hold">
                                          <p:stCondLst>
                                            <p:cond delay="770"/>
                                          </p:stCondLst>
                                        </p:cTn>
                                        <p:tgtEl>
                                          <p:spTgt spid="5">
                                            <p:txEl>
                                              <p:pRg st="1" end="1"/>
                                            </p:txEl>
                                          </p:spTgt>
                                        </p:tgtEl>
                                      </p:cBhvr>
                                      <p:from x="200000" y="450000"/>
                                      <p:to x="100000" y="100000"/>
                                    </p:animScale>
                                    <p:set>
                                      <p:cBhvr>
                                        <p:cTn id="36" dur="770" fill="hold"/>
                                        <p:tgtEl>
                                          <p:spTgt spid="5">
                                            <p:txEl>
                                              <p:pRg st="1" end="1"/>
                                            </p:txEl>
                                          </p:spTgt>
                                        </p:tgtEl>
                                        <p:attrNameLst>
                                          <p:attrName>ppt_x</p:attrName>
                                        </p:attrNameLst>
                                      </p:cBhvr>
                                      <p:to>
                                        <p:strVal val="(0.5)"/>
                                      </p:to>
                                    </p:set>
                                    <p:anim from="(0.5)" to="(#ppt_x)" calcmode="lin" valueType="num">
                                      <p:cBhvr>
                                        <p:cTn id="37" dur="1230" accel="100000" fill="hold">
                                          <p:stCondLst>
                                            <p:cond delay="770"/>
                                          </p:stCondLst>
                                        </p:cTn>
                                        <p:tgtEl>
                                          <p:spTgt spid="5">
                                            <p:txEl>
                                              <p:pRg st="1" end="1"/>
                                            </p:txEl>
                                          </p:spTgt>
                                        </p:tgtEl>
                                        <p:attrNameLst>
                                          <p:attrName>ppt_x</p:attrName>
                                        </p:attrNameLst>
                                      </p:cBhvr>
                                    </p:anim>
                                    <p:set>
                                      <p:cBhvr>
                                        <p:cTn id="38" dur="770" fill="hold"/>
                                        <p:tgtEl>
                                          <p:spTgt spid="5">
                                            <p:txEl>
                                              <p:pRg st="1" end="1"/>
                                            </p:txEl>
                                          </p:spTgt>
                                        </p:tgtEl>
                                        <p:attrNameLst>
                                          <p:attrName>ppt_y</p:attrName>
                                        </p:attrNameLst>
                                      </p:cBhvr>
                                      <p:to>
                                        <p:strVal val="(#ppt_y+0.4)"/>
                                      </p:to>
                                    </p:set>
                                    <p:anim from="(#ppt_y+0.4)" to="(#ppt_y)" calcmode="lin" valueType="num">
                                      <p:cBhvr>
                                        <p:cTn id="39" dur="1230" accel="100000" fill="hold">
                                          <p:stCondLst>
                                            <p:cond delay="770"/>
                                          </p:stCondLst>
                                        </p:cTn>
                                        <p:tgtEl>
                                          <p:spTgt spid="5">
                                            <p:txEl>
                                              <p:pRg st="1" end="1"/>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nodeType="clickEffect">
                                  <p:stCondLst>
                                    <p:cond delay="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fade">
                                      <p:cBhvr>
                                        <p:cTn id="44" dur="770" decel="100000"/>
                                        <p:tgtEl>
                                          <p:spTgt spid="5">
                                            <p:txEl>
                                              <p:pRg st="2" end="2"/>
                                            </p:txEl>
                                          </p:spTgt>
                                        </p:tgtEl>
                                      </p:cBhvr>
                                    </p:animEffect>
                                    <p:animScale>
                                      <p:cBhvr>
                                        <p:cTn id="45" dur="770" decel="100000"/>
                                        <p:tgtEl>
                                          <p:spTgt spid="5">
                                            <p:txEl>
                                              <p:pRg st="2" end="2"/>
                                            </p:txEl>
                                          </p:spTgt>
                                        </p:tgtEl>
                                      </p:cBhvr>
                                      <p:from x="10000" y="10000"/>
                                      <p:to x="200000" y="450000"/>
                                    </p:animScale>
                                    <p:animScale>
                                      <p:cBhvr>
                                        <p:cTn id="46" dur="1230" accel="100000" fill="hold">
                                          <p:stCondLst>
                                            <p:cond delay="770"/>
                                          </p:stCondLst>
                                        </p:cTn>
                                        <p:tgtEl>
                                          <p:spTgt spid="5">
                                            <p:txEl>
                                              <p:pRg st="2" end="2"/>
                                            </p:txEl>
                                          </p:spTgt>
                                        </p:tgtEl>
                                      </p:cBhvr>
                                      <p:from x="200000" y="450000"/>
                                      <p:to x="100000" y="100000"/>
                                    </p:animScale>
                                    <p:set>
                                      <p:cBhvr>
                                        <p:cTn id="47" dur="770" fill="hold"/>
                                        <p:tgtEl>
                                          <p:spTgt spid="5">
                                            <p:txEl>
                                              <p:pRg st="2" end="2"/>
                                            </p:txEl>
                                          </p:spTgt>
                                        </p:tgtEl>
                                        <p:attrNameLst>
                                          <p:attrName>ppt_x</p:attrName>
                                        </p:attrNameLst>
                                      </p:cBhvr>
                                      <p:to>
                                        <p:strVal val="(0.5)"/>
                                      </p:to>
                                    </p:set>
                                    <p:anim from="(0.5)" to="(#ppt_x)" calcmode="lin" valueType="num">
                                      <p:cBhvr>
                                        <p:cTn id="48" dur="1230" accel="100000" fill="hold">
                                          <p:stCondLst>
                                            <p:cond delay="770"/>
                                          </p:stCondLst>
                                        </p:cTn>
                                        <p:tgtEl>
                                          <p:spTgt spid="5">
                                            <p:txEl>
                                              <p:pRg st="2" end="2"/>
                                            </p:txEl>
                                          </p:spTgt>
                                        </p:tgtEl>
                                        <p:attrNameLst>
                                          <p:attrName>ppt_x</p:attrName>
                                        </p:attrNameLst>
                                      </p:cBhvr>
                                    </p:anim>
                                    <p:set>
                                      <p:cBhvr>
                                        <p:cTn id="49" dur="770" fill="hold"/>
                                        <p:tgtEl>
                                          <p:spTgt spid="5">
                                            <p:txEl>
                                              <p:pRg st="2" end="2"/>
                                            </p:txEl>
                                          </p:spTgt>
                                        </p:tgtEl>
                                        <p:attrNameLst>
                                          <p:attrName>ppt_y</p:attrName>
                                        </p:attrNameLst>
                                      </p:cBhvr>
                                      <p:to>
                                        <p:strVal val="(#ppt_y+0.4)"/>
                                      </p:to>
                                    </p:set>
                                    <p:anim from="(#ppt_y+0.4)" to="(#ppt_y)" calcmode="lin" valueType="num">
                                      <p:cBhvr>
                                        <p:cTn id="50" dur="1230" accel="100000" fill="hold">
                                          <p:stCondLst>
                                            <p:cond delay="770"/>
                                          </p:stCondLst>
                                        </p:cTn>
                                        <p:tgtEl>
                                          <p:spTgt spid="5">
                                            <p:txEl>
                                              <p:pRg st="2" end="2"/>
                                            </p:txEl>
                                          </p:spTgt>
                                        </p:tgtEl>
                                        <p:attrNameLst>
                                          <p:attrName>ppt_y</p:attrName>
                                        </p:attrNameLst>
                                      </p:cBhvr>
                                    </p:anim>
                                  </p:childTnLst>
                                </p:cTn>
                              </p:par>
                            </p:childTnLst>
                          </p:cTn>
                        </p:par>
                      </p:childTnLst>
                    </p:cTn>
                  </p:par>
                  <p:par>
                    <p:cTn id="51" fill="hold">
                      <p:stCondLst>
                        <p:cond delay="indefinite"/>
                      </p:stCondLst>
                      <p:childTnLst>
                        <p:par>
                          <p:cTn id="52" fill="hold">
                            <p:stCondLst>
                              <p:cond delay="0"/>
                            </p:stCondLst>
                            <p:childTnLst>
                              <p:par>
                                <p:cTn id="53" presetID="51" presetClass="entr" presetSubtype="0" fill="hold"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animEffect transition="in" filter="fade">
                                      <p:cBhvr>
                                        <p:cTn id="55" dur="770" decel="100000"/>
                                        <p:tgtEl>
                                          <p:spTgt spid="5">
                                            <p:txEl>
                                              <p:pRg st="3" end="3"/>
                                            </p:txEl>
                                          </p:spTgt>
                                        </p:tgtEl>
                                      </p:cBhvr>
                                    </p:animEffect>
                                    <p:animScale>
                                      <p:cBhvr>
                                        <p:cTn id="56" dur="770" decel="100000"/>
                                        <p:tgtEl>
                                          <p:spTgt spid="5">
                                            <p:txEl>
                                              <p:pRg st="3" end="3"/>
                                            </p:txEl>
                                          </p:spTgt>
                                        </p:tgtEl>
                                      </p:cBhvr>
                                      <p:from x="10000" y="10000"/>
                                      <p:to x="200000" y="450000"/>
                                    </p:animScale>
                                    <p:animScale>
                                      <p:cBhvr>
                                        <p:cTn id="57" dur="1230" accel="100000" fill="hold">
                                          <p:stCondLst>
                                            <p:cond delay="770"/>
                                          </p:stCondLst>
                                        </p:cTn>
                                        <p:tgtEl>
                                          <p:spTgt spid="5">
                                            <p:txEl>
                                              <p:pRg st="3" end="3"/>
                                            </p:txEl>
                                          </p:spTgt>
                                        </p:tgtEl>
                                      </p:cBhvr>
                                      <p:from x="200000" y="450000"/>
                                      <p:to x="100000" y="100000"/>
                                    </p:animScale>
                                    <p:set>
                                      <p:cBhvr>
                                        <p:cTn id="58" dur="770" fill="hold"/>
                                        <p:tgtEl>
                                          <p:spTgt spid="5">
                                            <p:txEl>
                                              <p:pRg st="3" end="3"/>
                                            </p:txEl>
                                          </p:spTgt>
                                        </p:tgtEl>
                                        <p:attrNameLst>
                                          <p:attrName>ppt_x</p:attrName>
                                        </p:attrNameLst>
                                      </p:cBhvr>
                                      <p:to>
                                        <p:strVal val="(0.5)"/>
                                      </p:to>
                                    </p:set>
                                    <p:anim from="(0.5)" to="(#ppt_x)" calcmode="lin" valueType="num">
                                      <p:cBhvr>
                                        <p:cTn id="59" dur="1230" accel="100000" fill="hold">
                                          <p:stCondLst>
                                            <p:cond delay="770"/>
                                          </p:stCondLst>
                                        </p:cTn>
                                        <p:tgtEl>
                                          <p:spTgt spid="5">
                                            <p:txEl>
                                              <p:pRg st="3" end="3"/>
                                            </p:txEl>
                                          </p:spTgt>
                                        </p:tgtEl>
                                        <p:attrNameLst>
                                          <p:attrName>ppt_x</p:attrName>
                                        </p:attrNameLst>
                                      </p:cBhvr>
                                    </p:anim>
                                    <p:set>
                                      <p:cBhvr>
                                        <p:cTn id="60" dur="770" fill="hold"/>
                                        <p:tgtEl>
                                          <p:spTgt spid="5">
                                            <p:txEl>
                                              <p:pRg st="3" end="3"/>
                                            </p:txEl>
                                          </p:spTgt>
                                        </p:tgtEl>
                                        <p:attrNameLst>
                                          <p:attrName>ppt_y</p:attrName>
                                        </p:attrNameLst>
                                      </p:cBhvr>
                                      <p:to>
                                        <p:strVal val="(#ppt_y+0.4)"/>
                                      </p:to>
                                    </p:set>
                                    <p:anim from="(#ppt_y+0.4)" to="(#ppt_y)" calcmode="lin" valueType="num">
                                      <p:cBhvr>
                                        <p:cTn id="61" dur="1230" accel="100000" fill="hold">
                                          <p:stCondLst>
                                            <p:cond delay="770"/>
                                          </p:stCondLst>
                                        </p:cTn>
                                        <p:tgtEl>
                                          <p:spTgt spid="5">
                                            <p:txEl>
                                              <p:pRg st="3" end="3"/>
                                            </p:txEl>
                                          </p:spTgt>
                                        </p:tgtEl>
                                        <p:attrNameLst>
                                          <p:attrName>ppt_y</p:attrName>
                                        </p:attrNameLst>
                                      </p:cBhvr>
                                    </p:anim>
                                  </p:childTnLst>
                                </p:cTn>
                              </p:par>
                            </p:childTnLst>
                          </p:cTn>
                        </p:par>
                      </p:childTnLst>
                    </p:cTn>
                  </p:par>
                  <p:par>
                    <p:cTn id="62" fill="hold">
                      <p:stCondLst>
                        <p:cond delay="indefinite"/>
                      </p:stCondLst>
                      <p:childTnLst>
                        <p:par>
                          <p:cTn id="63" fill="hold">
                            <p:stCondLst>
                              <p:cond delay="0"/>
                            </p:stCondLst>
                            <p:childTnLst>
                              <p:par>
                                <p:cTn id="64" presetID="51" presetClass="entr" presetSubtype="0" fill="hold" nodeType="clickEffect">
                                  <p:stCondLst>
                                    <p:cond delay="0"/>
                                  </p:stCondLst>
                                  <p:childTnLst>
                                    <p:set>
                                      <p:cBhvr>
                                        <p:cTn id="65" dur="1" fill="hold">
                                          <p:stCondLst>
                                            <p:cond delay="0"/>
                                          </p:stCondLst>
                                        </p:cTn>
                                        <p:tgtEl>
                                          <p:spTgt spid="5">
                                            <p:txEl>
                                              <p:pRg st="4" end="4"/>
                                            </p:txEl>
                                          </p:spTgt>
                                        </p:tgtEl>
                                        <p:attrNameLst>
                                          <p:attrName>style.visibility</p:attrName>
                                        </p:attrNameLst>
                                      </p:cBhvr>
                                      <p:to>
                                        <p:strVal val="visible"/>
                                      </p:to>
                                    </p:set>
                                    <p:animEffect transition="in" filter="fade">
                                      <p:cBhvr>
                                        <p:cTn id="66" dur="770" decel="100000"/>
                                        <p:tgtEl>
                                          <p:spTgt spid="5">
                                            <p:txEl>
                                              <p:pRg st="4" end="4"/>
                                            </p:txEl>
                                          </p:spTgt>
                                        </p:tgtEl>
                                      </p:cBhvr>
                                    </p:animEffect>
                                    <p:animScale>
                                      <p:cBhvr>
                                        <p:cTn id="67" dur="770" decel="100000"/>
                                        <p:tgtEl>
                                          <p:spTgt spid="5">
                                            <p:txEl>
                                              <p:pRg st="4" end="4"/>
                                            </p:txEl>
                                          </p:spTgt>
                                        </p:tgtEl>
                                      </p:cBhvr>
                                      <p:from x="10000" y="10000"/>
                                      <p:to x="200000" y="450000"/>
                                    </p:animScale>
                                    <p:animScale>
                                      <p:cBhvr>
                                        <p:cTn id="68" dur="1230" accel="100000" fill="hold">
                                          <p:stCondLst>
                                            <p:cond delay="770"/>
                                          </p:stCondLst>
                                        </p:cTn>
                                        <p:tgtEl>
                                          <p:spTgt spid="5">
                                            <p:txEl>
                                              <p:pRg st="4" end="4"/>
                                            </p:txEl>
                                          </p:spTgt>
                                        </p:tgtEl>
                                      </p:cBhvr>
                                      <p:from x="200000" y="450000"/>
                                      <p:to x="100000" y="100000"/>
                                    </p:animScale>
                                    <p:set>
                                      <p:cBhvr>
                                        <p:cTn id="69" dur="770" fill="hold"/>
                                        <p:tgtEl>
                                          <p:spTgt spid="5">
                                            <p:txEl>
                                              <p:pRg st="4" end="4"/>
                                            </p:txEl>
                                          </p:spTgt>
                                        </p:tgtEl>
                                        <p:attrNameLst>
                                          <p:attrName>ppt_x</p:attrName>
                                        </p:attrNameLst>
                                      </p:cBhvr>
                                      <p:to>
                                        <p:strVal val="(0.5)"/>
                                      </p:to>
                                    </p:set>
                                    <p:anim from="(0.5)" to="(#ppt_x)" calcmode="lin" valueType="num">
                                      <p:cBhvr>
                                        <p:cTn id="70" dur="1230" accel="100000" fill="hold">
                                          <p:stCondLst>
                                            <p:cond delay="770"/>
                                          </p:stCondLst>
                                        </p:cTn>
                                        <p:tgtEl>
                                          <p:spTgt spid="5">
                                            <p:txEl>
                                              <p:pRg st="4" end="4"/>
                                            </p:txEl>
                                          </p:spTgt>
                                        </p:tgtEl>
                                        <p:attrNameLst>
                                          <p:attrName>ppt_x</p:attrName>
                                        </p:attrNameLst>
                                      </p:cBhvr>
                                    </p:anim>
                                    <p:set>
                                      <p:cBhvr>
                                        <p:cTn id="71" dur="770" fill="hold"/>
                                        <p:tgtEl>
                                          <p:spTgt spid="5">
                                            <p:txEl>
                                              <p:pRg st="4" end="4"/>
                                            </p:txEl>
                                          </p:spTgt>
                                        </p:tgtEl>
                                        <p:attrNameLst>
                                          <p:attrName>ppt_y</p:attrName>
                                        </p:attrNameLst>
                                      </p:cBhvr>
                                      <p:to>
                                        <p:strVal val="(#ppt_y+0.4)"/>
                                      </p:to>
                                    </p:set>
                                    <p:anim from="(#ppt_y+0.4)" to="(#ppt_y)" calcmode="lin" valueType="num">
                                      <p:cBhvr>
                                        <p:cTn id="72" dur="1230" accel="100000" fill="hold">
                                          <p:stCondLst>
                                            <p:cond delay="770"/>
                                          </p:stCondLst>
                                        </p:cTn>
                                        <p:tgtEl>
                                          <p:spTgt spid="5">
                                            <p:txEl>
                                              <p:pRg st="4" end="4"/>
                                            </p:txEl>
                                          </p:spTgt>
                                        </p:tgtEl>
                                        <p:attrNameLst>
                                          <p:attrName>ppt_y</p:attrName>
                                        </p:attrNameLst>
                                      </p:cBhvr>
                                    </p:anim>
                                  </p:childTnLst>
                                </p:cTn>
                              </p:par>
                            </p:childTnLst>
                          </p:cTn>
                        </p:par>
                      </p:childTnLst>
                    </p:cTn>
                  </p:par>
                  <p:par>
                    <p:cTn id="73" fill="hold">
                      <p:stCondLst>
                        <p:cond delay="indefinite"/>
                      </p:stCondLst>
                      <p:childTnLst>
                        <p:par>
                          <p:cTn id="74" fill="hold">
                            <p:stCondLst>
                              <p:cond delay="0"/>
                            </p:stCondLst>
                            <p:childTnLst>
                              <p:par>
                                <p:cTn id="75" presetID="51" presetClass="entr" presetSubtype="0" fill="hold" nodeType="clickEffect">
                                  <p:stCondLst>
                                    <p:cond delay="0"/>
                                  </p:stCondLst>
                                  <p:childTnLst>
                                    <p:set>
                                      <p:cBhvr>
                                        <p:cTn id="76" dur="1" fill="hold">
                                          <p:stCondLst>
                                            <p:cond delay="0"/>
                                          </p:stCondLst>
                                        </p:cTn>
                                        <p:tgtEl>
                                          <p:spTgt spid="5">
                                            <p:txEl>
                                              <p:pRg st="5" end="5"/>
                                            </p:txEl>
                                          </p:spTgt>
                                        </p:tgtEl>
                                        <p:attrNameLst>
                                          <p:attrName>style.visibility</p:attrName>
                                        </p:attrNameLst>
                                      </p:cBhvr>
                                      <p:to>
                                        <p:strVal val="visible"/>
                                      </p:to>
                                    </p:set>
                                    <p:animEffect transition="in" filter="fade">
                                      <p:cBhvr>
                                        <p:cTn id="77" dur="770" decel="100000"/>
                                        <p:tgtEl>
                                          <p:spTgt spid="5">
                                            <p:txEl>
                                              <p:pRg st="5" end="5"/>
                                            </p:txEl>
                                          </p:spTgt>
                                        </p:tgtEl>
                                      </p:cBhvr>
                                    </p:animEffect>
                                    <p:animScale>
                                      <p:cBhvr>
                                        <p:cTn id="78" dur="770" decel="100000"/>
                                        <p:tgtEl>
                                          <p:spTgt spid="5">
                                            <p:txEl>
                                              <p:pRg st="5" end="5"/>
                                            </p:txEl>
                                          </p:spTgt>
                                        </p:tgtEl>
                                      </p:cBhvr>
                                      <p:from x="10000" y="10000"/>
                                      <p:to x="200000" y="450000"/>
                                    </p:animScale>
                                    <p:animScale>
                                      <p:cBhvr>
                                        <p:cTn id="79" dur="1230" accel="100000" fill="hold">
                                          <p:stCondLst>
                                            <p:cond delay="770"/>
                                          </p:stCondLst>
                                        </p:cTn>
                                        <p:tgtEl>
                                          <p:spTgt spid="5">
                                            <p:txEl>
                                              <p:pRg st="5" end="5"/>
                                            </p:txEl>
                                          </p:spTgt>
                                        </p:tgtEl>
                                      </p:cBhvr>
                                      <p:from x="200000" y="450000"/>
                                      <p:to x="100000" y="100000"/>
                                    </p:animScale>
                                    <p:set>
                                      <p:cBhvr>
                                        <p:cTn id="80" dur="770" fill="hold"/>
                                        <p:tgtEl>
                                          <p:spTgt spid="5">
                                            <p:txEl>
                                              <p:pRg st="5" end="5"/>
                                            </p:txEl>
                                          </p:spTgt>
                                        </p:tgtEl>
                                        <p:attrNameLst>
                                          <p:attrName>ppt_x</p:attrName>
                                        </p:attrNameLst>
                                      </p:cBhvr>
                                      <p:to>
                                        <p:strVal val="(0.5)"/>
                                      </p:to>
                                    </p:set>
                                    <p:anim from="(0.5)" to="(#ppt_x)" calcmode="lin" valueType="num">
                                      <p:cBhvr>
                                        <p:cTn id="81" dur="1230" accel="100000" fill="hold">
                                          <p:stCondLst>
                                            <p:cond delay="770"/>
                                          </p:stCondLst>
                                        </p:cTn>
                                        <p:tgtEl>
                                          <p:spTgt spid="5">
                                            <p:txEl>
                                              <p:pRg st="5" end="5"/>
                                            </p:txEl>
                                          </p:spTgt>
                                        </p:tgtEl>
                                        <p:attrNameLst>
                                          <p:attrName>ppt_x</p:attrName>
                                        </p:attrNameLst>
                                      </p:cBhvr>
                                    </p:anim>
                                    <p:set>
                                      <p:cBhvr>
                                        <p:cTn id="82" dur="770" fill="hold"/>
                                        <p:tgtEl>
                                          <p:spTgt spid="5">
                                            <p:txEl>
                                              <p:pRg st="5" end="5"/>
                                            </p:txEl>
                                          </p:spTgt>
                                        </p:tgtEl>
                                        <p:attrNameLst>
                                          <p:attrName>ppt_y</p:attrName>
                                        </p:attrNameLst>
                                      </p:cBhvr>
                                      <p:to>
                                        <p:strVal val="(#ppt_y+0.4)"/>
                                      </p:to>
                                    </p:set>
                                    <p:anim from="(#ppt_y+0.4)" to="(#ppt_y)" calcmode="lin" valueType="num">
                                      <p:cBhvr>
                                        <p:cTn id="83" dur="1230" accel="100000" fill="hold">
                                          <p:stCondLst>
                                            <p:cond delay="770"/>
                                          </p:stCondLst>
                                        </p:cTn>
                                        <p:tgtEl>
                                          <p:spTgt spid="5">
                                            <p:txEl>
                                              <p:pRg st="5" end="5"/>
                                            </p:txEl>
                                          </p:spTgt>
                                        </p:tgtEl>
                                        <p:attrNameLst>
                                          <p:attrName>ppt_y</p:attrName>
                                        </p:attrNameLst>
                                      </p:cBhvr>
                                    </p:anim>
                                  </p:childTnLst>
                                </p:cTn>
                              </p:par>
                            </p:childTnLst>
                          </p:cTn>
                        </p:par>
                      </p:childTnLst>
                    </p:cTn>
                  </p:par>
                  <p:par>
                    <p:cTn id="84" fill="hold">
                      <p:stCondLst>
                        <p:cond delay="indefinite"/>
                      </p:stCondLst>
                      <p:childTnLst>
                        <p:par>
                          <p:cTn id="85" fill="hold">
                            <p:stCondLst>
                              <p:cond delay="0"/>
                            </p:stCondLst>
                            <p:childTnLst>
                              <p:par>
                                <p:cTn id="86" presetID="51" presetClass="entr" presetSubtype="0" fill="hold" nodeType="clickEffect">
                                  <p:stCondLst>
                                    <p:cond delay="0"/>
                                  </p:stCondLst>
                                  <p:childTnLst>
                                    <p:set>
                                      <p:cBhvr>
                                        <p:cTn id="87" dur="1" fill="hold">
                                          <p:stCondLst>
                                            <p:cond delay="0"/>
                                          </p:stCondLst>
                                        </p:cTn>
                                        <p:tgtEl>
                                          <p:spTgt spid="5">
                                            <p:txEl>
                                              <p:pRg st="6" end="6"/>
                                            </p:txEl>
                                          </p:spTgt>
                                        </p:tgtEl>
                                        <p:attrNameLst>
                                          <p:attrName>style.visibility</p:attrName>
                                        </p:attrNameLst>
                                      </p:cBhvr>
                                      <p:to>
                                        <p:strVal val="visible"/>
                                      </p:to>
                                    </p:set>
                                    <p:animEffect transition="in" filter="fade">
                                      <p:cBhvr>
                                        <p:cTn id="88" dur="770" decel="100000"/>
                                        <p:tgtEl>
                                          <p:spTgt spid="5">
                                            <p:txEl>
                                              <p:pRg st="6" end="6"/>
                                            </p:txEl>
                                          </p:spTgt>
                                        </p:tgtEl>
                                      </p:cBhvr>
                                    </p:animEffect>
                                    <p:animScale>
                                      <p:cBhvr>
                                        <p:cTn id="89" dur="770" decel="100000"/>
                                        <p:tgtEl>
                                          <p:spTgt spid="5">
                                            <p:txEl>
                                              <p:pRg st="6" end="6"/>
                                            </p:txEl>
                                          </p:spTgt>
                                        </p:tgtEl>
                                      </p:cBhvr>
                                      <p:from x="10000" y="10000"/>
                                      <p:to x="200000" y="450000"/>
                                    </p:animScale>
                                    <p:animScale>
                                      <p:cBhvr>
                                        <p:cTn id="90" dur="1230" accel="100000" fill="hold">
                                          <p:stCondLst>
                                            <p:cond delay="770"/>
                                          </p:stCondLst>
                                        </p:cTn>
                                        <p:tgtEl>
                                          <p:spTgt spid="5">
                                            <p:txEl>
                                              <p:pRg st="6" end="6"/>
                                            </p:txEl>
                                          </p:spTgt>
                                        </p:tgtEl>
                                      </p:cBhvr>
                                      <p:from x="200000" y="450000"/>
                                      <p:to x="100000" y="100000"/>
                                    </p:animScale>
                                    <p:set>
                                      <p:cBhvr>
                                        <p:cTn id="91" dur="770" fill="hold"/>
                                        <p:tgtEl>
                                          <p:spTgt spid="5">
                                            <p:txEl>
                                              <p:pRg st="6" end="6"/>
                                            </p:txEl>
                                          </p:spTgt>
                                        </p:tgtEl>
                                        <p:attrNameLst>
                                          <p:attrName>ppt_x</p:attrName>
                                        </p:attrNameLst>
                                      </p:cBhvr>
                                      <p:to>
                                        <p:strVal val="(0.5)"/>
                                      </p:to>
                                    </p:set>
                                    <p:anim from="(0.5)" to="(#ppt_x)" calcmode="lin" valueType="num">
                                      <p:cBhvr>
                                        <p:cTn id="92" dur="1230" accel="100000" fill="hold">
                                          <p:stCondLst>
                                            <p:cond delay="770"/>
                                          </p:stCondLst>
                                        </p:cTn>
                                        <p:tgtEl>
                                          <p:spTgt spid="5">
                                            <p:txEl>
                                              <p:pRg st="6" end="6"/>
                                            </p:txEl>
                                          </p:spTgt>
                                        </p:tgtEl>
                                        <p:attrNameLst>
                                          <p:attrName>ppt_x</p:attrName>
                                        </p:attrNameLst>
                                      </p:cBhvr>
                                    </p:anim>
                                    <p:set>
                                      <p:cBhvr>
                                        <p:cTn id="93" dur="770" fill="hold"/>
                                        <p:tgtEl>
                                          <p:spTgt spid="5">
                                            <p:txEl>
                                              <p:pRg st="6" end="6"/>
                                            </p:txEl>
                                          </p:spTgt>
                                        </p:tgtEl>
                                        <p:attrNameLst>
                                          <p:attrName>ppt_y</p:attrName>
                                        </p:attrNameLst>
                                      </p:cBhvr>
                                      <p:to>
                                        <p:strVal val="(#ppt_y+0.4)"/>
                                      </p:to>
                                    </p:set>
                                    <p:anim from="(#ppt_y+0.4)" to="(#ppt_y)" calcmode="lin" valueType="num">
                                      <p:cBhvr>
                                        <p:cTn id="94" dur="1230" accel="100000" fill="hold">
                                          <p:stCondLst>
                                            <p:cond delay="770"/>
                                          </p:stCondLst>
                                        </p:cTn>
                                        <p:tgtEl>
                                          <p:spTgt spid="5">
                                            <p:txEl>
                                              <p:pRg st="6" end="6"/>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2" name="Picture 2" descr="I:\assignment\Cancellation.png"/>
          <p:cNvPicPr>
            <a:picLocks noChangeAspect="1" noChangeArrowheads="1"/>
          </p:cNvPicPr>
          <p:nvPr/>
        </p:nvPicPr>
        <p:blipFill>
          <a:blip r:embed="rId4" cstate="print"/>
          <a:srcRect/>
          <a:stretch>
            <a:fillRect/>
          </a:stretch>
        </p:blipFill>
        <p:spPr bwMode="auto">
          <a:xfrm>
            <a:off x="2438400" y="1295400"/>
            <a:ext cx="5397500" cy="3581400"/>
          </a:xfrm>
          <a:prstGeom prst="rect">
            <a:avLst/>
          </a:prstGeom>
          <a:noFill/>
        </p:spPr>
      </p:pic>
      <p:sp>
        <p:nvSpPr>
          <p:cNvPr id="60418" name="Rectangle 2"/>
          <p:cNvSpPr>
            <a:spLocks noGrp="1" noChangeArrowheads="1"/>
          </p:cNvSpPr>
          <p:nvPr>
            <p:ph type="title"/>
          </p:nvPr>
        </p:nvSpPr>
        <p:spPr>
          <a:xfrm>
            <a:off x="1828800" y="381000"/>
            <a:ext cx="6934200" cy="715963"/>
          </a:xfrm>
        </p:spPr>
        <p:txBody>
          <a:bodyPr/>
          <a:lstStyle/>
          <a:p>
            <a:r>
              <a:rPr lang="en-US" dirty="0" smtClean="0">
                <a:solidFill>
                  <a:schemeClr val="tx2"/>
                </a:solidFill>
                <a:latin typeface="Berlin Sans FB Demi" pitchFamily="34" charset="0"/>
              </a:rPr>
              <a:t>Revocation of offer</a:t>
            </a:r>
            <a:endParaRPr lang="en-US" dirty="0">
              <a:solidFill>
                <a:schemeClr val="tx2"/>
              </a:solidFill>
              <a:latin typeface="Berlin Sans FB Demi" pitchFamily="34" charset="0"/>
            </a:endParaRPr>
          </a:p>
        </p:txBody>
      </p:sp>
      <p:sp>
        <p:nvSpPr>
          <p:cNvPr id="5" name="TextBox 4"/>
          <p:cNvSpPr txBox="1"/>
          <p:nvPr/>
        </p:nvSpPr>
        <p:spPr>
          <a:xfrm>
            <a:off x="1676400" y="1447800"/>
            <a:ext cx="7467600" cy="3416320"/>
          </a:xfrm>
          <a:prstGeom prst="rect">
            <a:avLst/>
          </a:prstGeom>
          <a:noFill/>
        </p:spPr>
        <p:txBody>
          <a:bodyPr wrap="square" rtlCol="0">
            <a:spAutoFit/>
          </a:bodyPr>
          <a:lstStyle/>
          <a:p>
            <a:pPr algn="l">
              <a:buFont typeface="Wingdings" pitchFamily="2" charset="2"/>
              <a:buChar char="Ø"/>
            </a:pPr>
            <a:r>
              <a:rPr lang="en-US" b="1" dirty="0" smtClean="0">
                <a:solidFill>
                  <a:srgbClr val="000000"/>
                </a:solidFill>
                <a:latin typeface="Eras Bold ITC" pitchFamily="34" charset="0"/>
              </a:rPr>
              <a:t>Notice of revocation</a:t>
            </a:r>
          </a:p>
          <a:p>
            <a:pPr algn="l">
              <a:buFont typeface="Wingdings" pitchFamily="2" charset="2"/>
              <a:buChar char="Ø"/>
            </a:pPr>
            <a:r>
              <a:rPr lang="en-US" b="1" dirty="0" smtClean="0">
                <a:solidFill>
                  <a:srgbClr val="000000"/>
                </a:solidFill>
                <a:latin typeface="Eras Bold ITC" pitchFamily="34" charset="0"/>
              </a:rPr>
              <a:t>Laps of time</a:t>
            </a:r>
          </a:p>
          <a:p>
            <a:pPr algn="l">
              <a:buFont typeface="Wingdings" pitchFamily="2" charset="2"/>
              <a:buChar char="Ø"/>
            </a:pPr>
            <a:r>
              <a:rPr lang="en-US" b="1" dirty="0" smtClean="0">
                <a:solidFill>
                  <a:srgbClr val="000000"/>
                </a:solidFill>
                <a:latin typeface="Eras Bold ITC" pitchFamily="34" charset="0"/>
              </a:rPr>
              <a:t>Death or insanity of the offeror</a:t>
            </a:r>
          </a:p>
          <a:p>
            <a:pPr algn="l">
              <a:buFont typeface="Wingdings" pitchFamily="2" charset="2"/>
              <a:buChar char="Ø"/>
            </a:pPr>
            <a:r>
              <a:rPr lang="en-US" b="1" dirty="0" smtClean="0">
                <a:solidFill>
                  <a:srgbClr val="000000"/>
                </a:solidFill>
                <a:latin typeface="Eras Bold ITC" pitchFamily="34" charset="0"/>
              </a:rPr>
              <a:t>Counter offer</a:t>
            </a:r>
          </a:p>
          <a:p>
            <a:pPr algn="l">
              <a:buFont typeface="Wingdings" pitchFamily="2" charset="2"/>
              <a:buChar char="Ø"/>
            </a:pPr>
            <a:r>
              <a:rPr lang="en-US" b="1" dirty="0" smtClean="0">
                <a:solidFill>
                  <a:srgbClr val="000000"/>
                </a:solidFill>
                <a:latin typeface="Eras Bold ITC" pitchFamily="34" charset="0"/>
              </a:rPr>
              <a:t>Non fulfillment of conditions</a:t>
            </a:r>
          </a:p>
          <a:p>
            <a:pPr algn="l">
              <a:buFont typeface="Wingdings" pitchFamily="2" charset="2"/>
              <a:buChar char="Ø"/>
            </a:pPr>
            <a:r>
              <a:rPr lang="en-US" b="1" dirty="0" smtClean="0">
                <a:solidFill>
                  <a:srgbClr val="000000"/>
                </a:solidFill>
                <a:latin typeface="Eras Bold ITC" pitchFamily="34" charset="0"/>
              </a:rPr>
              <a:t>Rejection by the offeree</a:t>
            </a:r>
          </a:p>
          <a:p>
            <a:pPr algn="l">
              <a:buFont typeface="Wingdings" pitchFamily="2" charset="2"/>
              <a:buChar char="Ø"/>
            </a:pPr>
            <a:r>
              <a:rPr lang="en-US" b="1" dirty="0" smtClean="0">
                <a:solidFill>
                  <a:srgbClr val="000000"/>
                </a:solidFill>
                <a:latin typeface="Eras Bold ITC" pitchFamily="34" charset="0"/>
              </a:rPr>
              <a:t>Non acceptance according to the mode prescribed</a:t>
            </a:r>
          </a:p>
          <a:p>
            <a:pPr algn="l"/>
            <a:endParaRPr lang="en-US" b="1" dirty="0" smtClean="0">
              <a:solidFill>
                <a:srgbClr val="000000"/>
              </a:solidFill>
              <a:latin typeface="Lucida Calligraphy" pitchFamily="66"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2"/>
                                        </p:tgtEl>
                                      </p:cBhvr>
                                    </p:animEffect>
                                    <p:animScale>
                                      <p:cBhvr>
                                        <p:cTn id="17" dur="500" autoRev="1" fill="hold"/>
                                        <p:tgtEl>
                                          <p:spTgt spid="2"/>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fade">
                                      <p:cBhvr>
                                        <p:cTn id="33" dur="770" decel="100000"/>
                                        <p:tgtEl>
                                          <p:spTgt spid="5">
                                            <p:txEl>
                                              <p:pRg st="1" end="1"/>
                                            </p:txEl>
                                          </p:spTgt>
                                        </p:tgtEl>
                                      </p:cBhvr>
                                    </p:animEffect>
                                    <p:animScale>
                                      <p:cBhvr>
                                        <p:cTn id="34" dur="770" decel="100000"/>
                                        <p:tgtEl>
                                          <p:spTgt spid="5">
                                            <p:txEl>
                                              <p:pRg st="1" end="1"/>
                                            </p:txEl>
                                          </p:spTgt>
                                        </p:tgtEl>
                                      </p:cBhvr>
                                      <p:from x="10000" y="10000"/>
                                      <p:to x="200000" y="450000"/>
                                    </p:animScale>
                                    <p:animScale>
                                      <p:cBhvr>
                                        <p:cTn id="35" dur="1230" accel="100000" fill="hold">
                                          <p:stCondLst>
                                            <p:cond delay="770"/>
                                          </p:stCondLst>
                                        </p:cTn>
                                        <p:tgtEl>
                                          <p:spTgt spid="5">
                                            <p:txEl>
                                              <p:pRg st="1" end="1"/>
                                            </p:txEl>
                                          </p:spTgt>
                                        </p:tgtEl>
                                      </p:cBhvr>
                                      <p:from x="200000" y="450000"/>
                                      <p:to x="100000" y="100000"/>
                                    </p:animScale>
                                    <p:set>
                                      <p:cBhvr>
                                        <p:cTn id="36" dur="770" fill="hold"/>
                                        <p:tgtEl>
                                          <p:spTgt spid="5">
                                            <p:txEl>
                                              <p:pRg st="1" end="1"/>
                                            </p:txEl>
                                          </p:spTgt>
                                        </p:tgtEl>
                                        <p:attrNameLst>
                                          <p:attrName>ppt_x</p:attrName>
                                        </p:attrNameLst>
                                      </p:cBhvr>
                                      <p:to>
                                        <p:strVal val="(0.5)"/>
                                      </p:to>
                                    </p:set>
                                    <p:anim from="(0.5)" to="(#ppt_x)" calcmode="lin" valueType="num">
                                      <p:cBhvr>
                                        <p:cTn id="37" dur="1230" accel="100000" fill="hold">
                                          <p:stCondLst>
                                            <p:cond delay="770"/>
                                          </p:stCondLst>
                                        </p:cTn>
                                        <p:tgtEl>
                                          <p:spTgt spid="5">
                                            <p:txEl>
                                              <p:pRg st="1" end="1"/>
                                            </p:txEl>
                                          </p:spTgt>
                                        </p:tgtEl>
                                        <p:attrNameLst>
                                          <p:attrName>ppt_x</p:attrName>
                                        </p:attrNameLst>
                                      </p:cBhvr>
                                    </p:anim>
                                    <p:set>
                                      <p:cBhvr>
                                        <p:cTn id="38" dur="770" fill="hold"/>
                                        <p:tgtEl>
                                          <p:spTgt spid="5">
                                            <p:txEl>
                                              <p:pRg st="1" end="1"/>
                                            </p:txEl>
                                          </p:spTgt>
                                        </p:tgtEl>
                                        <p:attrNameLst>
                                          <p:attrName>ppt_y</p:attrName>
                                        </p:attrNameLst>
                                      </p:cBhvr>
                                      <p:to>
                                        <p:strVal val="(#ppt_y+0.4)"/>
                                      </p:to>
                                    </p:set>
                                    <p:anim from="(#ppt_y+0.4)" to="(#ppt_y)" calcmode="lin" valueType="num">
                                      <p:cBhvr>
                                        <p:cTn id="39" dur="1230" accel="100000" fill="hold">
                                          <p:stCondLst>
                                            <p:cond delay="770"/>
                                          </p:stCondLst>
                                        </p:cTn>
                                        <p:tgtEl>
                                          <p:spTgt spid="5">
                                            <p:txEl>
                                              <p:pRg st="1" end="1"/>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nodeType="clickEffect">
                                  <p:stCondLst>
                                    <p:cond delay="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fade">
                                      <p:cBhvr>
                                        <p:cTn id="44" dur="770" decel="100000"/>
                                        <p:tgtEl>
                                          <p:spTgt spid="5">
                                            <p:txEl>
                                              <p:pRg st="2" end="2"/>
                                            </p:txEl>
                                          </p:spTgt>
                                        </p:tgtEl>
                                      </p:cBhvr>
                                    </p:animEffect>
                                    <p:animScale>
                                      <p:cBhvr>
                                        <p:cTn id="45" dur="770" decel="100000"/>
                                        <p:tgtEl>
                                          <p:spTgt spid="5">
                                            <p:txEl>
                                              <p:pRg st="2" end="2"/>
                                            </p:txEl>
                                          </p:spTgt>
                                        </p:tgtEl>
                                      </p:cBhvr>
                                      <p:from x="10000" y="10000"/>
                                      <p:to x="200000" y="450000"/>
                                    </p:animScale>
                                    <p:animScale>
                                      <p:cBhvr>
                                        <p:cTn id="46" dur="1230" accel="100000" fill="hold">
                                          <p:stCondLst>
                                            <p:cond delay="770"/>
                                          </p:stCondLst>
                                        </p:cTn>
                                        <p:tgtEl>
                                          <p:spTgt spid="5">
                                            <p:txEl>
                                              <p:pRg st="2" end="2"/>
                                            </p:txEl>
                                          </p:spTgt>
                                        </p:tgtEl>
                                      </p:cBhvr>
                                      <p:from x="200000" y="450000"/>
                                      <p:to x="100000" y="100000"/>
                                    </p:animScale>
                                    <p:set>
                                      <p:cBhvr>
                                        <p:cTn id="47" dur="770" fill="hold"/>
                                        <p:tgtEl>
                                          <p:spTgt spid="5">
                                            <p:txEl>
                                              <p:pRg st="2" end="2"/>
                                            </p:txEl>
                                          </p:spTgt>
                                        </p:tgtEl>
                                        <p:attrNameLst>
                                          <p:attrName>ppt_x</p:attrName>
                                        </p:attrNameLst>
                                      </p:cBhvr>
                                      <p:to>
                                        <p:strVal val="(0.5)"/>
                                      </p:to>
                                    </p:set>
                                    <p:anim from="(0.5)" to="(#ppt_x)" calcmode="lin" valueType="num">
                                      <p:cBhvr>
                                        <p:cTn id="48" dur="1230" accel="100000" fill="hold">
                                          <p:stCondLst>
                                            <p:cond delay="770"/>
                                          </p:stCondLst>
                                        </p:cTn>
                                        <p:tgtEl>
                                          <p:spTgt spid="5">
                                            <p:txEl>
                                              <p:pRg st="2" end="2"/>
                                            </p:txEl>
                                          </p:spTgt>
                                        </p:tgtEl>
                                        <p:attrNameLst>
                                          <p:attrName>ppt_x</p:attrName>
                                        </p:attrNameLst>
                                      </p:cBhvr>
                                    </p:anim>
                                    <p:set>
                                      <p:cBhvr>
                                        <p:cTn id="49" dur="770" fill="hold"/>
                                        <p:tgtEl>
                                          <p:spTgt spid="5">
                                            <p:txEl>
                                              <p:pRg st="2" end="2"/>
                                            </p:txEl>
                                          </p:spTgt>
                                        </p:tgtEl>
                                        <p:attrNameLst>
                                          <p:attrName>ppt_y</p:attrName>
                                        </p:attrNameLst>
                                      </p:cBhvr>
                                      <p:to>
                                        <p:strVal val="(#ppt_y+0.4)"/>
                                      </p:to>
                                    </p:set>
                                    <p:anim from="(#ppt_y+0.4)" to="(#ppt_y)" calcmode="lin" valueType="num">
                                      <p:cBhvr>
                                        <p:cTn id="50" dur="1230" accel="100000" fill="hold">
                                          <p:stCondLst>
                                            <p:cond delay="770"/>
                                          </p:stCondLst>
                                        </p:cTn>
                                        <p:tgtEl>
                                          <p:spTgt spid="5">
                                            <p:txEl>
                                              <p:pRg st="2" end="2"/>
                                            </p:txEl>
                                          </p:spTgt>
                                        </p:tgtEl>
                                        <p:attrNameLst>
                                          <p:attrName>ppt_y</p:attrName>
                                        </p:attrNameLst>
                                      </p:cBhvr>
                                    </p:anim>
                                  </p:childTnLst>
                                </p:cTn>
                              </p:par>
                            </p:childTnLst>
                          </p:cTn>
                        </p:par>
                      </p:childTnLst>
                    </p:cTn>
                  </p:par>
                  <p:par>
                    <p:cTn id="51" fill="hold">
                      <p:stCondLst>
                        <p:cond delay="indefinite"/>
                      </p:stCondLst>
                      <p:childTnLst>
                        <p:par>
                          <p:cTn id="52" fill="hold">
                            <p:stCondLst>
                              <p:cond delay="0"/>
                            </p:stCondLst>
                            <p:childTnLst>
                              <p:par>
                                <p:cTn id="53" presetID="51" presetClass="entr" presetSubtype="0" fill="hold"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animEffect transition="in" filter="fade">
                                      <p:cBhvr>
                                        <p:cTn id="55" dur="770" decel="100000"/>
                                        <p:tgtEl>
                                          <p:spTgt spid="5">
                                            <p:txEl>
                                              <p:pRg st="3" end="3"/>
                                            </p:txEl>
                                          </p:spTgt>
                                        </p:tgtEl>
                                      </p:cBhvr>
                                    </p:animEffect>
                                    <p:animScale>
                                      <p:cBhvr>
                                        <p:cTn id="56" dur="770" decel="100000"/>
                                        <p:tgtEl>
                                          <p:spTgt spid="5">
                                            <p:txEl>
                                              <p:pRg st="3" end="3"/>
                                            </p:txEl>
                                          </p:spTgt>
                                        </p:tgtEl>
                                      </p:cBhvr>
                                      <p:from x="10000" y="10000"/>
                                      <p:to x="200000" y="450000"/>
                                    </p:animScale>
                                    <p:animScale>
                                      <p:cBhvr>
                                        <p:cTn id="57" dur="1230" accel="100000" fill="hold">
                                          <p:stCondLst>
                                            <p:cond delay="770"/>
                                          </p:stCondLst>
                                        </p:cTn>
                                        <p:tgtEl>
                                          <p:spTgt spid="5">
                                            <p:txEl>
                                              <p:pRg st="3" end="3"/>
                                            </p:txEl>
                                          </p:spTgt>
                                        </p:tgtEl>
                                      </p:cBhvr>
                                      <p:from x="200000" y="450000"/>
                                      <p:to x="100000" y="100000"/>
                                    </p:animScale>
                                    <p:set>
                                      <p:cBhvr>
                                        <p:cTn id="58" dur="770" fill="hold"/>
                                        <p:tgtEl>
                                          <p:spTgt spid="5">
                                            <p:txEl>
                                              <p:pRg st="3" end="3"/>
                                            </p:txEl>
                                          </p:spTgt>
                                        </p:tgtEl>
                                        <p:attrNameLst>
                                          <p:attrName>ppt_x</p:attrName>
                                        </p:attrNameLst>
                                      </p:cBhvr>
                                      <p:to>
                                        <p:strVal val="(0.5)"/>
                                      </p:to>
                                    </p:set>
                                    <p:anim from="(0.5)" to="(#ppt_x)" calcmode="lin" valueType="num">
                                      <p:cBhvr>
                                        <p:cTn id="59" dur="1230" accel="100000" fill="hold">
                                          <p:stCondLst>
                                            <p:cond delay="770"/>
                                          </p:stCondLst>
                                        </p:cTn>
                                        <p:tgtEl>
                                          <p:spTgt spid="5">
                                            <p:txEl>
                                              <p:pRg st="3" end="3"/>
                                            </p:txEl>
                                          </p:spTgt>
                                        </p:tgtEl>
                                        <p:attrNameLst>
                                          <p:attrName>ppt_x</p:attrName>
                                        </p:attrNameLst>
                                      </p:cBhvr>
                                    </p:anim>
                                    <p:set>
                                      <p:cBhvr>
                                        <p:cTn id="60" dur="770" fill="hold"/>
                                        <p:tgtEl>
                                          <p:spTgt spid="5">
                                            <p:txEl>
                                              <p:pRg st="3" end="3"/>
                                            </p:txEl>
                                          </p:spTgt>
                                        </p:tgtEl>
                                        <p:attrNameLst>
                                          <p:attrName>ppt_y</p:attrName>
                                        </p:attrNameLst>
                                      </p:cBhvr>
                                      <p:to>
                                        <p:strVal val="(#ppt_y+0.4)"/>
                                      </p:to>
                                    </p:set>
                                    <p:anim from="(#ppt_y+0.4)" to="(#ppt_y)" calcmode="lin" valueType="num">
                                      <p:cBhvr>
                                        <p:cTn id="61" dur="1230" accel="100000" fill="hold">
                                          <p:stCondLst>
                                            <p:cond delay="770"/>
                                          </p:stCondLst>
                                        </p:cTn>
                                        <p:tgtEl>
                                          <p:spTgt spid="5">
                                            <p:txEl>
                                              <p:pRg st="3" end="3"/>
                                            </p:txEl>
                                          </p:spTgt>
                                        </p:tgtEl>
                                        <p:attrNameLst>
                                          <p:attrName>ppt_y</p:attrName>
                                        </p:attrNameLst>
                                      </p:cBhvr>
                                    </p:anim>
                                  </p:childTnLst>
                                </p:cTn>
                              </p:par>
                            </p:childTnLst>
                          </p:cTn>
                        </p:par>
                      </p:childTnLst>
                    </p:cTn>
                  </p:par>
                  <p:par>
                    <p:cTn id="62" fill="hold">
                      <p:stCondLst>
                        <p:cond delay="indefinite"/>
                      </p:stCondLst>
                      <p:childTnLst>
                        <p:par>
                          <p:cTn id="63" fill="hold">
                            <p:stCondLst>
                              <p:cond delay="0"/>
                            </p:stCondLst>
                            <p:childTnLst>
                              <p:par>
                                <p:cTn id="64" presetID="51" presetClass="entr" presetSubtype="0" fill="hold" nodeType="clickEffect">
                                  <p:stCondLst>
                                    <p:cond delay="0"/>
                                  </p:stCondLst>
                                  <p:childTnLst>
                                    <p:set>
                                      <p:cBhvr>
                                        <p:cTn id="65" dur="1" fill="hold">
                                          <p:stCondLst>
                                            <p:cond delay="0"/>
                                          </p:stCondLst>
                                        </p:cTn>
                                        <p:tgtEl>
                                          <p:spTgt spid="5">
                                            <p:txEl>
                                              <p:pRg st="4" end="4"/>
                                            </p:txEl>
                                          </p:spTgt>
                                        </p:tgtEl>
                                        <p:attrNameLst>
                                          <p:attrName>style.visibility</p:attrName>
                                        </p:attrNameLst>
                                      </p:cBhvr>
                                      <p:to>
                                        <p:strVal val="visible"/>
                                      </p:to>
                                    </p:set>
                                    <p:animEffect transition="in" filter="fade">
                                      <p:cBhvr>
                                        <p:cTn id="66" dur="770" decel="100000"/>
                                        <p:tgtEl>
                                          <p:spTgt spid="5">
                                            <p:txEl>
                                              <p:pRg st="4" end="4"/>
                                            </p:txEl>
                                          </p:spTgt>
                                        </p:tgtEl>
                                      </p:cBhvr>
                                    </p:animEffect>
                                    <p:animScale>
                                      <p:cBhvr>
                                        <p:cTn id="67" dur="770" decel="100000"/>
                                        <p:tgtEl>
                                          <p:spTgt spid="5">
                                            <p:txEl>
                                              <p:pRg st="4" end="4"/>
                                            </p:txEl>
                                          </p:spTgt>
                                        </p:tgtEl>
                                      </p:cBhvr>
                                      <p:from x="10000" y="10000"/>
                                      <p:to x="200000" y="450000"/>
                                    </p:animScale>
                                    <p:animScale>
                                      <p:cBhvr>
                                        <p:cTn id="68" dur="1230" accel="100000" fill="hold">
                                          <p:stCondLst>
                                            <p:cond delay="770"/>
                                          </p:stCondLst>
                                        </p:cTn>
                                        <p:tgtEl>
                                          <p:spTgt spid="5">
                                            <p:txEl>
                                              <p:pRg st="4" end="4"/>
                                            </p:txEl>
                                          </p:spTgt>
                                        </p:tgtEl>
                                      </p:cBhvr>
                                      <p:from x="200000" y="450000"/>
                                      <p:to x="100000" y="100000"/>
                                    </p:animScale>
                                    <p:set>
                                      <p:cBhvr>
                                        <p:cTn id="69" dur="770" fill="hold"/>
                                        <p:tgtEl>
                                          <p:spTgt spid="5">
                                            <p:txEl>
                                              <p:pRg st="4" end="4"/>
                                            </p:txEl>
                                          </p:spTgt>
                                        </p:tgtEl>
                                        <p:attrNameLst>
                                          <p:attrName>ppt_x</p:attrName>
                                        </p:attrNameLst>
                                      </p:cBhvr>
                                      <p:to>
                                        <p:strVal val="(0.5)"/>
                                      </p:to>
                                    </p:set>
                                    <p:anim from="(0.5)" to="(#ppt_x)" calcmode="lin" valueType="num">
                                      <p:cBhvr>
                                        <p:cTn id="70" dur="1230" accel="100000" fill="hold">
                                          <p:stCondLst>
                                            <p:cond delay="770"/>
                                          </p:stCondLst>
                                        </p:cTn>
                                        <p:tgtEl>
                                          <p:spTgt spid="5">
                                            <p:txEl>
                                              <p:pRg st="4" end="4"/>
                                            </p:txEl>
                                          </p:spTgt>
                                        </p:tgtEl>
                                        <p:attrNameLst>
                                          <p:attrName>ppt_x</p:attrName>
                                        </p:attrNameLst>
                                      </p:cBhvr>
                                    </p:anim>
                                    <p:set>
                                      <p:cBhvr>
                                        <p:cTn id="71" dur="770" fill="hold"/>
                                        <p:tgtEl>
                                          <p:spTgt spid="5">
                                            <p:txEl>
                                              <p:pRg st="4" end="4"/>
                                            </p:txEl>
                                          </p:spTgt>
                                        </p:tgtEl>
                                        <p:attrNameLst>
                                          <p:attrName>ppt_y</p:attrName>
                                        </p:attrNameLst>
                                      </p:cBhvr>
                                      <p:to>
                                        <p:strVal val="(#ppt_y+0.4)"/>
                                      </p:to>
                                    </p:set>
                                    <p:anim from="(#ppt_y+0.4)" to="(#ppt_y)" calcmode="lin" valueType="num">
                                      <p:cBhvr>
                                        <p:cTn id="72" dur="1230" accel="100000" fill="hold">
                                          <p:stCondLst>
                                            <p:cond delay="770"/>
                                          </p:stCondLst>
                                        </p:cTn>
                                        <p:tgtEl>
                                          <p:spTgt spid="5">
                                            <p:txEl>
                                              <p:pRg st="4" end="4"/>
                                            </p:txEl>
                                          </p:spTgt>
                                        </p:tgtEl>
                                        <p:attrNameLst>
                                          <p:attrName>ppt_y</p:attrName>
                                        </p:attrNameLst>
                                      </p:cBhvr>
                                    </p:anim>
                                  </p:childTnLst>
                                </p:cTn>
                              </p:par>
                            </p:childTnLst>
                          </p:cTn>
                        </p:par>
                      </p:childTnLst>
                    </p:cTn>
                  </p:par>
                  <p:par>
                    <p:cTn id="73" fill="hold">
                      <p:stCondLst>
                        <p:cond delay="indefinite"/>
                      </p:stCondLst>
                      <p:childTnLst>
                        <p:par>
                          <p:cTn id="74" fill="hold">
                            <p:stCondLst>
                              <p:cond delay="0"/>
                            </p:stCondLst>
                            <p:childTnLst>
                              <p:par>
                                <p:cTn id="75" presetID="51" presetClass="entr" presetSubtype="0" fill="hold" nodeType="clickEffect">
                                  <p:stCondLst>
                                    <p:cond delay="0"/>
                                  </p:stCondLst>
                                  <p:childTnLst>
                                    <p:set>
                                      <p:cBhvr>
                                        <p:cTn id="76" dur="1" fill="hold">
                                          <p:stCondLst>
                                            <p:cond delay="0"/>
                                          </p:stCondLst>
                                        </p:cTn>
                                        <p:tgtEl>
                                          <p:spTgt spid="5">
                                            <p:txEl>
                                              <p:pRg st="5" end="5"/>
                                            </p:txEl>
                                          </p:spTgt>
                                        </p:tgtEl>
                                        <p:attrNameLst>
                                          <p:attrName>style.visibility</p:attrName>
                                        </p:attrNameLst>
                                      </p:cBhvr>
                                      <p:to>
                                        <p:strVal val="visible"/>
                                      </p:to>
                                    </p:set>
                                    <p:animEffect transition="in" filter="fade">
                                      <p:cBhvr>
                                        <p:cTn id="77" dur="770" decel="100000"/>
                                        <p:tgtEl>
                                          <p:spTgt spid="5">
                                            <p:txEl>
                                              <p:pRg st="5" end="5"/>
                                            </p:txEl>
                                          </p:spTgt>
                                        </p:tgtEl>
                                      </p:cBhvr>
                                    </p:animEffect>
                                    <p:animScale>
                                      <p:cBhvr>
                                        <p:cTn id="78" dur="770" decel="100000"/>
                                        <p:tgtEl>
                                          <p:spTgt spid="5">
                                            <p:txEl>
                                              <p:pRg st="5" end="5"/>
                                            </p:txEl>
                                          </p:spTgt>
                                        </p:tgtEl>
                                      </p:cBhvr>
                                      <p:from x="10000" y="10000"/>
                                      <p:to x="200000" y="450000"/>
                                    </p:animScale>
                                    <p:animScale>
                                      <p:cBhvr>
                                        <p:cTn id="79" dur="1230" accel="100000" fill="hold">
                                          <p:stCondLst>
                                            <p:cond delay="770"/>
                                          </p:stCondLst>
                                        </p:cTn>
                                        <p:tgtEl>
                                          <p:spTgt spid="5">
                                            <p:txEl>
                                              <p:pRg st="5" end="5"/>
                                            </p:txEl>
                                          </p:spTgt>
                                        </p:tgtEl>
                                      </p:cBhvr>
                                      <p:from x="200000" y="450000"/>
                                      <p:to x="100000" y="100000"/>
                                    </p:animScale>
                                    <p:set>
                                      <p:cBhvr>
                                        <p:cTn id="80" dur="770" fill="hold"/>
                                        <p:tgtEl>
                                          <p:spTgt spid="5">
                                            <p:txEl>
                                              <p:pRg st="5" end="5"/>
                                            </p:txEl>
                                          </p:spTgt>
                                        </p:tgtEl>
                                        <p:attrNameLst>
                                          <p:attrName>ppt_x</p:attrName>
                                        </p:attrNameLst>
                                      </p:cBhvr>
                                      <p:to>
                                        <p:strVal val="(0.5)"/>
                                      </p:to>
                                    </p:set>
                                    <p:anim from="(0.5)" to="(#ppt_x)" calcmode="lin" valueType="num">
                                      <p:cBhvr>
                                        <p:cTn id="81" dur="1230" accel="100000" fill="hold">
                                          <p:stCondLst>
                                            <p:cond delay="770"/>
                                          </p:stCondLst>
                                        </p:cTn>
                                        <p:tgtEl>
                                          <p:spTgt spid="5">
                                            <p:txEl>
                                              <p:pRg st="5" end="5"/>
                                            </p:txEl>
                                          </p:spTgt>
                                        </p:tgtEl>
                                        <p:attrNameLst>
                                          <p:attrName>ppt_x</p:attrName>
                                        </p:attrNameLst>
                                      </p:cBhvr>
                                    </p:anim>
                                    <p:set>
                                      <p:cBhvr>
                                        <p:cTn id="82" dur="770" fill="hold"/>
                                        <p:tgtEl>
                                          <p:spTgt spid="5">
                                            <p:txEl>
                                              <p:pRg st="5" end="5"/>
                                            </p:txEl>
                                          </p:spTgt>
                                        </p:tgtEl>
                                        <p:attrNameLst>
                                          <p:attrName>ppt_y</p:attrName>
                                        </p:attrNameLst>
                                      </p:cBhvr>
                                      <p:to>
                                        <p:strVal val="(#ppt_y+0.4)"/>
                                      </p:to>
                                    </p:set>
                                    <p:anim from="(#ppt_y+0.4)" to="(#ppt_y)" calcmode="lin" valueType="num">
                                      <p:cBhvr>
                                        <p:cTn id="83" dur="1230" accel="100000" fill="hold">
                                          <p:stCondLst>
                                            <p:cond delay="770"/>
                                          </p:stCondLst>
                                        </p:cTn>
                                        <p:tgtEl>
                                          <p:spTgt spid="5">
                                            <p:txEl>
                                              <p:pRg st="5" end="5"/>
                                            </p:txEl>
                                          </p:spTgt>
                                        </p:tgtEl>
                                        <p:attrNameLst>
                                          <p:attrName>ppt_y</p:attrName>
                                        </p:attrNameLst>
                                      </p:cBhvr>
                                    </p:anim>
                                  </p:childTnLst>
                                </p:cTn>
                              </p:par>
                            </p:childTnLst>
                          </p:cTn>
                        </p:par>
                      </p:childTnLst>
                    </p:cTn>
                  </p:par>
                  <p:par>
                    <p:cTn id="84" fill="hold">
                      <p:stCondLst>
                        <p:cond delay="indefinite"/>
                      </p:stCondLst>
                      <p:childTnLst>
                        <p:par>
                          <p:cTn id="85" fill="hold">
                            <p:stCondLst>
                              <p:cond delay="0"/>
                            </p:stCondLst>
                            <p:childTnLst>
                              <p:par>
                                <p:cTn id="86" presetID="51" presetClass="entr" presetSubtype="0" fill="hold" nodeType="clickEffect">
                                  <p:stCondLst>
                                    <p:cond delay="0"/>
                                  </p:stCondLst>
                                  <p:childTnLst>
                                    <p:set>
                                      <p:cBhvr>
                                        <p:cTn id="87" dur="1" fill="hold">
                                          <p:stCondLst>
                                            <p:cond delay="0"/>
                                          </p:stCondLst>
                                        </p:cTn>
                                        <p:tgtEl>
                                          <p:spTgt spid="5">
                                            <p:txEl>
                                              <p:pRg st="6" end="6"/>
                                            </p:txEl>
                                          </p:spTgt>
                                        </p:tgtEl>
                                        <p:attrNameLst>
                                          <p:attrName>style.visibility</p:attrName>
                                        </p:attrNameLst>
                                      </p:cBhvr>
                                      <p:to>
                                        <p:strVal val="visible"/>
                                      </p:to>
                                    </p:set>
                                    <p:animEffect transition="in" filter="fade">
                                      <p:cBhvr>
                                        <p:cTn id="88" dur="770" decel="100000"/>
                                        <p:tgtEl>
                                          <p:spTgt spid="5">
                                            <p:txEl>
                                              <p:pRg st="6" end="6"/>
                                            </p:txEl>
                                          </p:spTgt>
                                        </p:tgtEl>
                                      </p:cBhvr>
                                    </p:animEffect>
                                    <p:animScale>
                                      <p:cBhvr>
                                        <p:cTn id="89" dur="770" decel="100000"/>
                                        <p:tgtEl>
                                          <p:spTgt spid="5">
                                            <p:txEl>
                                              <p:pRg st="6" end="6"/>
                                            </p:txEl>
                                          </p:spTgt>
                                        </p:tgtEl>
                                      </p:cBhvr>
                                      <p:from x="10000" y="10000"/>
                                      <p:to x="200000" y="450000"/>
                                    </p:animScale>
                                    <p:animScale>
                                      <p:cBhvr>
                                        <p:cTn id="90" dur="1230" accel="100000" fill="hold">
                                          <p:stCondLst>
                                            <p:cond delay="770"/>
                                          </p:stCondLst>
                                        </p:cTn>
                                        <p:tgtEl>
                                          <p:spTgt spid="5">
                                            <p:txEl>
                                              <p:pRg st="6" end="6"/>
                                            </p:txEl>
                                          </p:spTgt>
                                        </p:tgtEl>
                                      </p:cBhvr>
                                      <p:from x="200000" y="450000"/>
                                      <p:to x="100000" y="100000"/>
                                    </p:animScale>
                                    <p:set>
                                      <p:cBhvr>
                                        <p:cTn id="91" dur="770" fill="hold"/>
                                        <p:tgtEl>
                                          <p:spTgt spid="5">
                                            <p:txEl>
                                              <p:pRg st="6" end="6"/>
                                            </p:txEl>
                                          </p:spTgt>
                                        </p:tgtEl>
                                        <p:attrNameLst>
                                          <p:attrName>ppt_x</p:attrName>
                                        </p:attrNameLst>
                                      </p:cBhvr>
                                      <p:to>
                                        <p:strVal val="(0.5)"/>
                                      </p:to>
                                    </p:set>
                                    <p:anim from="(0.5)" to="(#ppt_x)" calcmode="lin" valueType="num">
                                      <p:cBhvr>
                                        <p:cTn id="92" dur="1230" accel="100000" fill="hold">
                                          <p:stCondLst>
                                            <p:cond delay="770"/>
                                          </p:stCondLst>
                                        </p:cTn>
                                        <p:tgtEl>
                                          <p:spTgt spid="5">
                                            <p:txEl>
                                              <p:pRg st="6" end="6"/>
                                            </p:txEl>
                                          </p:spTgt>
                                        </p:tgtEl>
                                        <p:attrNameLst>
                                          <p:attrName>ppt_x</p:attrName>
                                        </p:attrNameLst>
                                      </p:cBhvr>
                                    </p:anim>
                                    <p:set>
                                      <p:cBhvr>
                                        <p:cTn id="93" dur="770" fill="hold"/>
                                        <p:tgtEl>
                                          <p:spTgt spid="5">
                                            <p:txEl>
                                              <p:pRg st="6" end="6"/>
                                            </p:txEl>
                                          </p:spTgt>
                                        </p:tgtEl>
                                        <p:attrNameLst>
                                          <p:attrName>ppt_y</p:attrName>
                                        </p:attrNameLst>
                                      </p:cBhvr>
                                      <p:to>
                                        <p:strVal val="(#ppt_y+0.4)"/>
                                      </p:to>
                                    </p:set>
                                    <p:anim from="(#ppt_y+0.4)" to="(#ppt_y)" calcmode="lin" valueType="num">
                                      <p:cBhvr>
                                        <p:cTn id="94" dur="1230" accel="100000" fill="hold">
                                          <p:stCondLst>
                                            <p:cond delay="770"/>
                                          </p:stCondLst>
                                        </p:cTn>
                                        <p:tgtEl>
                                          <p:spTgt spid="5">
                                            <p:txEl>
                                              <p:pRg st="6" end="6"/>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assignment\contract_logistics.png"/>
          <p:cNvPicPr>
            <a:picLocks noChangeAspect="1" noChangeArrowheads="1"/>
          </p:cNvPicPr>
          <p:nvPr/>
        </p:nvPicPr>
        <p:blipFill>
          <a:blip r:embed="rId3" cstate="print"/>
          <a:srcRect/>
          <a:stretch>
            <a:fillRect/>
          </a:stretch>
        </p:blipFill>
        <p:spPr bwMode="auto">
          <a:xfrm>
            <a:off x="2362200" y="1219200"/>
            <a:ext cx="4419600" cy="3937000"/>
          </a:xfrm>
          <a:prstGeom prst="rect">
            <a:avLst/>
          </a:prstGeom>
          <a:ln>
            <a:noFill/>
          </a:ln>
          <a:effectLst>
            <a:softEdge rad="112500"/>
          </a:effectLst>
        </p:spPr>
      </p:pic>
      <p:sp>
        <p:nvSpPr>
          <p:cNvPr id="17413" name="Rectangle 5"/>
          <p:cNvSpPr>
            <a:spLocks noGrp="1" noChangeArrowheads="1"/>
          </p:cNvSpPr>
          <p:nvPr>
            <p:ph type="title"/>
          </p:nvPr>
        </p:nvSpPr>
        <p:spPr/>
        <p:txBody>
          <a:bodyPr/>
          <a:lstStyle/>
          <a:p>
            <a:r>
              <a:rPr lang="en-US" dirty="0" smtClean="0">
                <a:latin typeface="Berlin Sans FB Demi" pitchFamily="34" charset="0"/>
              </a:rPr>
              <a:t>ACCEPTANCE</a:t>
            </a:r>
            <a:endParaRPr lang="ru-RU" dirty="0"/>
          </a:p>
        </p:txBody>
      </p:sp>
      <p:sp>
        <p:nvSpPr>
          <p:cNvPr id="5" name="Content Placeholder 4"/>
          <p:cNvSpPr>
            <a:spLocks noGrp="1"/>
          </p:cNvSpPr>
          <p:nvPr>
            <p:ph idx="1"/>
          </p:nvPr>
        </p:nvSpPr>
        <p:spPr>
          <a:xfrm>
            <a:off x="381000" y="1524000"/>
            <a:ext cx="8458200" cy="2362200"/>
          </a:xfrm>
        </p:spPr>
        <p:txBody>
          <a:bodyPr/>
          <a:lstStyle/>
          <a:p>
            <a:pPr>
              <a:buNone/>
            </a:pPr>
            <a:r>
              <a:rPr lang="en-US" sz="2400" b="1" kern="1200" dirty="0" smtClean="0">
                <a:solidFill>
                  <a:srgbClr val="D60093"/>
                </a:solidFill>
                <a:latin typeface="Lucida Calligraphy" pitchFamily="66" charset="0"/>
              </a:rPr>
              <a:t>   </a:t>
            </a:r>
            <a:r>
              <a:rPr lang="en-US" sz="2400" b="1" kern="1200" dirty="0" smtClean="0">
                <a:solidFill>
                  <a:srgbClr val="000000"/>
                </a:solidFill>
                <a:latin typeface="Eras Bold ITC" pitchFamily="34" charset="0"/>
              </a:rPr>
              <a:t>According to sec.2(b) of ICA acceptance is defined as ”when the person to whom the offer is made signifies his assent there to, the proposal is said to be accepted. A proposal when accepted becomes a promise</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1600" decel="100000"/>
                                        <p:tgtEl>
                                          <p:spTgt spid="17413"/>
                                        </p:tgtEl>
                                      </p:cBhvr>
                                    </p:animEffect>
                                    <p:anim calcmode="lin" valueType="num">
                                      <p:cBhvr>
                                        <p:cTn id="8" dur="1600" decel="100000" fill="hold"/>
                                        <p:tgtEl>
                                          <p:spTgt spid="17413"/>
                                        </p:tgtEl>
                                        <p:attrNameLst>
                                          <p:attrName>style.rotation</p:attrName>
                                        </p:attrNameLst>
                                      </p:cBhvr>
                                      <p:tavLst>
                                        <p:tav tm="0">
                                          <p:val>
                                            <p:fltVal val="-90"/>
                                          </p:val>
                                        </p:tav>
                                        <p:tav tm="100000">
                                          <p:val>
                                            <p:fltVal val="0"/>
                                          </p:val>
                                        </p:tav>
                                      </p:tavLst>
                                    </p:anim>
                                    <p:anim calcmode="lin" valueType="num">
                                      <p:cBhvr>
                                        <p:cTn id="9" dur="1600" decel="100000" fill="hold"/>
                                        <p:tgtEl>
                                          <p:spTgt spid="17413"/>
                                        </p:tgtEl>
                                        <p:attrNameLst>
                                          <p:attrName>ppt_x</p:attrName>
                                        </p:attrNameLst>
                                      </p:cBhvr>
                                      <p:tavLst>
                                        <p:tav tm="0">
                                          <p:val>
                                            <p:strVal val="#ppt_x+0.4"/>
                                          </p:val>
                                        </p:tav>
                                        <p:tav tm="100000">
                                          <p:val>
                                            <p:strVal val="#ppt_x-0.05"/>
                                          </p:val>
                                        </p:tav>
                                      </p:tavLst>
                                    </p:anim>
                                    <p:anim calcmode="lin" valueType="num">
                                      <p:cBhvr>
                                        <p:cTn id="10" dur="1600" decel="100000" fill="hold"/>
                                        <p:tgtEl>
                                          <p:spTgt spid="17413"/>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17413"/>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1741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2"/>
                                        </p:tgtEl>
                                      </p:cBhvr>
                                    </p:animEffect>
                                    <p:animScale>
                                      <p:cBhvr>
                                        <p:cTn id="17" dur="500" autoRev="1" fill="hold"/>
                                        <p:tgtEl>
                                          <p:spTgt spid="2"/>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6" name="Picture 2" descr="J:\assignment\contract_logistics.jpg"/>
          <p:cNvPicPr>
            <a:picLocks noChangeAspect="1" noChangeArrowheads="1"/>
          </p:cNvPicPr>
          <p:nvPr/>
        </p:nvPicPr>
        <p:blipFill>
          <a:blip r:embed="rId4" cstate="print">
            <a:duotone>
              <a:prstClr val="black"/>
              <a:schemeClr val="accent5">
                <a:tint val="45000"/>
                <a:satMod val="400000"/>
              </a:schemeClr>
            </a:duotone>
          </a:blip>
          <a:srcRect/>
          <a:stretch>
            <a:fillRect/>
          </a:stretch>
        </p:blipFill>
        <p:spPr bwMode="auto">
          <a:xfrm>
            <a:off x="2895600" y="1295400"/>
            <a:ext cx="4191000" cy="4267200"/>
          </a:xfrm>
          <a:prstGeom prst="ellipse">
            <a:avLst/>
          </a:prstGeom>
          <a:ln>
            <a:noFill/>
          </a:ln>
          <a:effectLst>
            <a:softEdge rad="112500"/>
          </a:effectLst>
        </p:spPr>
      </p:pic>
      <p:sp>
        <p:nvSpPr>
          <p:cNvPr id="60418" name="Rectangle 2"/>
          <p:cNvSpPr>
            <a:spLocks noGrp="1" noChangeArrowheads="1"/>
          </p:cNvSpPr>
          <p:nvPr>
            <p:ph type="title"/>
          </p:nvPr>
        </p:nvSpPr>
        <p:spPr>
          <a:xfrm>
            <a:off x="1828800" y="381000"/>
            <a:ext cx="7315200" cy="715963"/>
          </a:xfrm>
        </p:spPr>
        <p:txBody>
          <a:bodyPr/>
          <a:lstStyle/>
          <a:p>
            <a:r>
              <a:rPr lang="en-US" dirty="0" smtClean="0">
                <a:solidFill>
                  <a:schemeClr val="tx2"/>
                </a:solidFill>
                <a:latin typeface="Berlin Sans FB Demi" pitchFamily="34" charset="0"/>
              </a:rPr>
              <a:t>Elements of </a:t>
            </a:r>
            <a:r>
              <a:rPr lang="en-US" dirty="0" err="1" smtClean="0">
                <a:solidFill>
                  <a:schemeClr val="tx2"/>
                </a:solidFill>
                <a:latin typeface="Berlin Sans FB Demi" pitchFamily="34" charset="0"/>
              </a:rPr>
              <a:t>accptance</a:t>
            </a:r>
            <a:endParaRPr lang="en-US" dirty="0">
              <a:solidFill>
                <a:schemeClr val="tx2"/>
              </a:solidFill>
              <a:latin typeface="Berlin Sans FB Demi" pitchFamily="34" charset="0"/>
            </a:endParaRPr>
          </a:p>
        </p:txBody>
      </p:sp>
      <p:sp>
        <p:nvSpPr>
          <p:cNvPr id="5" name="TextBox 4"/>
          <p:cNvSpPr txBox="1"/>
          <p:nvPr/>
        </p:nvSpPr>
        <p:spPr>
          <a:xfrm>
            <a:off x="1676400" y="1447800"/>
            <a:ext cx="7467600" cy="4154984"/>
          </a:xfrm>
          <a:prstGeom prst="rect">
            <a:avLst/>
          </a:prstGeom>
          <a:noFill/>
        </p:spPr>
        <p:txBody>
          <a:bodyPr wrap="square" rtlCol="0">
            <a:spAutoFit/>
          </a:bodyPr>
          <a:lstStyle/>
          <a:p>
            <a:pPr algn="l">
              <a:buFont typeface="Wingdings" pitchFamily="2" charset="2"/>
              <a:buChar char="Ø"/>
            </a:pPr>
            <a:r>
              <a:rPr lang="en-US" b="1" dirty="0" smtClean="0">
                <a:solidFill>
                  <a:srgbClr val="000000"/>
                </a:solidFill>
                <a:latin typeface="Eras Bold ITC" pitchFamily="34" charset="0"/>
              </a:rPr>
              <a:t>Acceptance must be </a:t>
            </a:r>
            <a:r>
              <a:rPr lang="en-US" b="1" dirty="0" err="1" smtClean="0">
                <a:solidFill>
                  <a:srgbClr val="000000"/>
                </a:solidFill>
                <a:latin typeface="Eras Bold ITC" pitchFamily="34" charset="0"/>
              </a:rPr>
              <a:t>absalute</a:t>
            </a:r>
            <a:r>
              <a:rPr lang="en-US" b="1" dirty="0" smtClean="0">
                <a:solidFill>
                  <a:srgbClr val="000000"/>
                </a:solidFill>
                <a:latin typeface="Eras Bold ITC" pitchFamily="34" charset="0"/>
              </a:rPr>
              <a:t> and unconditional</a:t>
            </a:r>
          </a:p>
          <a:p>
            <a:pPr algn="l">
              <a:buFont typeface="Wingdings" pitchFamily="2" charset="2"/>
              <a:buChar char="Ø"/>
            </a:pPr>
            <a:r>
              <a:rPr lang="en-US" b="1" dirty="0" smtClean="0">
                <a:solidFill>
                  <a:srgbClr val="000000"/>
                </a:solidFill>
                <a:latin typeface="Eras Bold ITC" pitchFamily="34" charset="0"/>
              </a:rPr>
              <a:t>It must be </a:t>
            </a:r>
            <a:r>
              <a:rPr lang="en-US" b="1" dirty="0" err="1" smtClean="0">
                <a:solidFill>
                  <a:srgbClr val="000000"/>
                </a:solidFill>
                <a:latin typeface="Eras Bold ITC" pitchFamily="34" charset="0"/>
              </a:rPr>
              <a:t>communicatad</a:t>
            </a:r>
            <a:r>
              <a:rPr lang="en-US" b="1" dirty="0" smtClean="0">
                <a:solidFill>
                  <a:srgbClr val="000000"/>
                </a:solidFill>
                <a:latin typeface="Eras Bold ITC" pitchFamily="34" charset="0"/>
              </a:rPr>
              <a:t> to the offeror</a:t>
            </a:r>
          </a:p>
          <a:p>
            <a:pPr algn="l">
              <a:buFont typeface="Wingdings" pitchFamily="2" charset="2"/>
              <a:buChar char="Ø"/>
            </a:pPr>
            <a:r>
              <a:rPr lang="en-US" b="1" dirty="0" smtClean="0">
                <a:solidFill>
                  <a:srgbClr val="000000"/>
                </a:solidFill>
                <a:latin typeface="Eras Bold ITC" pitchFamily="34" charset="0"/>
              </a:rPr>
              <a:t>It must be made with the time prescribed</a:t>
            </a:r>
          </a:p>
          <a:p>
            <a:pPr algn="l">
              <a:buFont typeface="Wingdings" pitchFamily="2" charset="2"/>
              <a:buChar char="Ø"/>
            </a:pPr>
            <a:r>
              <a:rPr lang="en-US" b="1" dirty="0" smtClean="0">
                <a:solidFill>
                  <a:srgbClr val="000000"/>
                </a:solidFill>
                <a:latin typeface="Eras Bold ITC" pitchFamily="34" charset="0"/>
              </a:rPr>
              <a:t>It must be made in the mode prescribed</a:t>
            </a:r>
          </a:p>
          <a:p>
            <a:pPr algn="l">
              <a:buFont typeface="Wingdings" pitchFamily="2" charset="2"/>
              <a:buChar char="Ø"/>
            </a:pPr>
            <a:r>
              <a:rPr lang="en-US" b="1" dirty="0" smtClean="0">
                <a:solidFill>
                  <a:srgbClr val="000000"/>
                </a:solidFill>
                <a:latin typeface="Eras Bold ITC" pitchFamily="34" charset="0"/>
              </a:rPr>
              <a:t>It may be expressed or implied</a:t>
            </a:r>
          </a:p>
          <a:p>
            <a:pPr algn="l">
              <a:buFont typeface="Wingdings" pitchFamily="2" charset="2"/>
              <a:buChar char="Ø"/>
            </a:pPr>
            <a:r>
              <a:rPr lang="en-US" b="1" dirty="0" smtClean="0">
                <a:solidFill>
                  <a:srgbClr val="000000"/>
                </a:solidFill>
                <a:latin typeface="Eras Bold ITC" pitchFamily="34" charset="0"/>
              </a:rPr>
              <a:t>It must be made by the offeree</a:t>
            </a:r>
          </a:p>
          <a:p>
            <a:pPr algn="l">
              <a:buFont typeface="Wingdings" pitchFamily="2" charset="2"/>
              <a:buChar char="Ø"/>
            </a:pPr>
            <a:r>
              <a:rPr lang="en-US" b="1" dirty="0" smtClean="0">
                <a:solidFill>
                  <a:srgbClr val="000000"/>
                </a:solidFill>
                <a:latin typeface="Eras Bold ITC" pitchFamily="34" charset="0"/>
              </a:rPr>
              <a:t>Acceptor must be aware of the proposal</a:t>
            </a:r>
          </a:p>
          <a:p>
            <a:pPr algn="l">
              <a:buFont typeface="Wingdings" pitchFamily="2" charset="2"/>
              <a:buChar char="Ø"/>
            </a:pPr>
            <a:r>
              <a:rPr lang="en-US" b="1" dirty="0" smtClean="0">
                <a:solidFill>
                  <a:srgbClr val="000000"/>
                </a:solidFill>
                <a:latin typeface="Eras Bold ITC" pitchFamily="34" charset="0"/>
              </a:rPr>
              <a:t>It must be made only after the offer is made</a:t>
            </a:r>
          </a:p>
          <a:p>
            <a:pPr algn="l">
              <a:buFont typeface="Wingdings" pitchFamily="2" charset="2"/>
              <a:buChar char="Ø"/>
            </a:pPr>
            <a:r>
              <a:rPr lang="en-US" b="1" dirty="0" smtClean="0">
                <a:solidFill>
                  <a:srgbClr val="000000"/>
                </a:solidFill>
                <a:latin typeface="Eras Bold ITC" pitchFamily="34" charset="0"/>
              </a:rPr>
              <a:t>It must be made before the offer is revoked</a:t>
            </a:r>
          </a:p>
          <a:p>
            <a:pPr algn="l"/>
            <a:endParaRPr lang="en-US" b="1" dirty="0" smtClean="0">
              <a:solidFill>
                <a:srgbClr val="D60093"/>
              </a:solidFill>
              <a:latin typeface="Lucida Calligraphy" pitchFamily="66"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3000" tmFilter="0, 0; .2, .5; .8, .5; 1, 0"/>
                                        <p:tgtEl>
                                          <p:spTgt spid="6"/>
                                        </p:tgtEl>
                                      </p:cBhvr>
                                    </p:animEffect>
                                    <p:animScale>
                                      <p:cBhvr>
                                        <p:cTn id="17" dur="1500" autoRev="1" fill="hold"/>
                                        <p:tgtEl>
                                          <p:spTgt spid="6"/>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fade">
                                      <p:cBhvr>
                                        <p:cTn id="33" dur="770" decel="100000"/>
                                        <p:tgtEl>
                                          <p:spTgt spid="5">
                                            <p:txEl>
                                              <p:pRg st="1" end="1"/>
                                            </p:txEl>
                                          </p:spTgt>
                                        </p:tgtEl>
                                      </p:cBhvr>
                                    </p:animEffect>
                                    <p:animScale>
                                      <p:cBhvr>
                                        <p:cTn id="34" dur="770" decel="100000"/>
                                        <p:tgtEl>
                                          <p:spTgt spid="5">
                                            <p:txEl>
                                              <p:pRg st="1" end="1"/>
                                            </p:txEl>
                                          </p:spTgt>
                                        </p:tgtEl>
                                      </p:cBhvr>
                                      <p:from x="10000" y="10000"/>
                                      <p:to x="200000" y="450000"/>
                                    </p:animScale>
                                    <p:animScale>
                                      <p:cBhvr>
                                        <p:cTn id="35" dur="1230" accel="100000" fill="hold">
                                          <p:stCondLst>
                                            <p:cond delay="770"/>
                                          </p:stCondLst>
                                        </p:cTn>
                                        <p:tgtEl>
                                          <p:spTgt spid="5">
                                            <p:txEl>
                                              <p:pRg st="1" end="1"/>
                                            </p:txEl>
                                          </p:spTgt>
                                        </p:tgtEl>
                                      </p:cBhvr>
                                      <p:from x="200000" y="450000"/>
                                      <p:to x="100000" y="100000"/>
                                    </p:animScale>
                                    <p:set>
                                      <p:cBhvr>
                                        <p:cTn id="36" dur="770" fill="hold"/>
                                        <p:tgtEl>
                                          <p:spTgt spid="5">
                                            <p:txEl>
                                              <p:pRg st="1" end="1"/>
                                            </p:txEl>
                                          </p:spTgt>
                                        </p:tgtEl>
                                        <p:attrNameLst>
                                          <p:attrName>ppt_x</p:attrName>
                                        </p:attrNameLst>
                                      </p:cBhvr>
                                      <p:to>
                                        <p:strVal val="(0.5)"/>
                                      </p:to>
                                    </p:set>
                                    <p:anim from="(0.5)" to="(#ppt_x)" calcmode="lin" valueType="num">
                                      <p:cBhvr>
                                        <p:cTn id="37" dur="1230" accel="100000" fill="hold">
                                          <p:stCondLst>
                                            <p:cond delay="770"/>
                                          </p:stCondLst>
                                        </p:cTn>
                                        <p:tgtEl>
                                          <p:spTgt spid="5">
                                            <p:txEl>
                                              <p:pRg st="1" end="1"/>
                                            </p:txEl>
                                          </p:spTgt>
                                        </p:tgtEl>
                                        <p:attrNameLst>
                                          <p:attrName>ppt_x</p:attrName>
                                        </p:attrNameLst>
                                      </p:cBhvr>
                                    </p:anim>
                                    <p:set>
                                      <p:cBhvr>
                                        <p:cTn id="38" dur="770" fill="hold"/>
                                        <p:tgtEl>
                                          <p:spTgt spid="5">
                                            <p:txEl>
                                              <p:pRg st="1" end="1"/>
                                            </p:txEl>
                                          </p:spTgt>
                                        </p:tgtEl>
                                        <p:attrNameLst>
                                          <p:attrName>ppt_y</p:attrName>
                                        </p:attrNameLst>
                                      </p:cBhvr>
                                      <p:to>
                                        <p:strVal val="(#ppt_y+0.4)"/>
                                      </p:to>
                                    </p:set>
                                    <p:anim from="(#ppt_y+0.4)" to="(#ppt_y)" calcmode="lin" valueType="num">
                                      <p:cBhvr>
                                        <p:cTn id="39" dur="1230" accel="100000" fill="hold">
                                          <p:stCondLst>
                                            <p:cond delay="770"/>
                                          </p:stCondLst>
                                        </p:cTn>
                                        <p:tgtEl>
                                          <p:spTgt spid="5">
                                            <p:txEl>
                                              <p:pRg st="1" end="1"/>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nodeType="clickEffect">
                                  <p:stCondLst>
                                    <p:cond delay="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fade">
                                      <p:cBhvr>
                                        <p:cTn id="44" dur="770" decel="100000"/>
                                        <p:tgtEl>
                                          <p:spTgt spid="5">
                                            <p:txEl>
                                              <p:pRg st="2" end="2"/>
                                            </p:txEl>
                                          </p:spTgt>
                                        </p:tgtEl>
                                      </p:cBhvr>
                                    </p:animEffect>
                                    <p:animScale>
                                      <p:cBhvr>
                                        <p:cTn id="45" dur="770" decel="100000"/>
                                        <p:tgtEl>
                                          <p:spTgt spid="5">
                                            <p:txEl>
                                              <p:pRg st="2" end="2"/>
                                            </p:txEl>
                                          </p:spTgt>
                                        </p:tgtEl>
                                      </p:cBhvr>
                                      <p:from x="10000" y="10000"/>
                                      <p:to x="200000" y="450000"/>
                                    </p:animScale>
                                    <p:animScale>
                                      <p:cBhvr>
                                        <p:cTn id="46" dur="1230" accel="100000" fill="hold">
                                          <p:stCondLst>
                                            <p:cond delay="770"/>
                                          </p:stCondLst>
                                        </p:cTn>
                                        <p:tgtEl>
                                          <p:spTgt spid="5">
                                            <p:txEl>
                                              <p:pRg st="2" end="2"/>
                                            </p:txEl>
                                          </p:spTgt>
                                        </p:tgtEl>
                                      </p:cBhvr>
                                      <p:from x="200000" y="450000"/>
                                      <p:to x="100000" y="100000"/>
                                    </p:animScale>
                                    <p:set>
                                      <p:cBhvr>
                                        <p:cTn id="47" dur="770" fill="hold"/>
                                        <p:tgtEl>
                                          <p:spTgt spid="5">
                                            <p:txEl>
                                              <p:pRg st="2" end="2"/>
                                            </p:txEl>
                                          </p:spTgt>
                                        </p:tgtEl>
                                        <p:attrNameLst>
                                          <p:attrName>ppt_x</p:attrName>
                                        </p:attrNameLst>
                                      </p:cBhvr>
                                      <p:to>
                                        <p:strVal val="(0.5)"/>
                                      </p:to>
                                    </p:set>
                                    <p:anim from="(0.5)" to="(#ppt_x)" calcmode="lin" valueType="num">
                                      <p:cBhvr>
                                        <p:cTn id="48" dur="1230" accel="100000" fill="hold">
                                          <p:stCondLst>
                                            <p:cond delay="770"/>
                                          </p:stCondLst>
                                        </p:cTn>
                                        <p:tgtEl>
                                          <p:spTgt spid="5">
                                            <p:txEl>
                                              <p:pRg st="2" end="2"/>
                                            </p:txEl>
                                          </p:spTgt>
                                        </p:tgtEl>
                                        <p:attrNameLst>
                                          <p:attrName>ppt_x</p:attrName>
                                        </p:attrNameLst>
                                      </p:cBhvr>
                                    </p:anim>
                                    <p:set>
                                      <p:cBhvr>
                                        <p:cTn id="49" dur="770" fill="hold"/>
                                        <p:tgtEl>
                                          <p:spTgt spid="5">
                                            <p:txEl>
                                              <p:pRg st="2" end="2"/>
                                            </p:txEl>
                                          </p:spTgt>
                                        </p:tgtEl>
                                        <p:attrNameLst>
                                          <p:attrName>ppt_y</p:attrName>
                                        </p:attrNameLst>
                                      </p:cBhvr>
                                      <p:to>
                                        <p:strVal val="(#ppt_y+0.4)"/>
                                      </p:to>
                                    </p:set>
                                    <p:anim from="(#ppt_y+0.4)" to="(#ppt_y)" calcmode="lin" valueType="num">
                                      <p:cBhvr>
                                        <p:cTn id="50" dur="1230" accel="100000" fill="hold">
                                          <p:stCondLst>
                                            <p:cond delay="770"/>
                                          </p:stCondLst>
                                        </p:cTn>
                                        <p:tgtEl>
                                          <p:spTgt spid="5">
                                            <p:txEl>
                                              <p:pRg st="2" end="2"/>
                                            </p:txEl>
                                          </p:spTgt>
                                        </p:tgtEl>
                                        <p:attrNameLst>
                                          <p:attrName>ppt_y</p:attrName>
                                        </p:attrNameLst>
                                      </p:cBhvr>
                                    </p:anim>
                                  </p:childTnLst>
                                </p:cTn>
                              </p:par>
                            </p:childTnLst>
                          </p:cTn>
                        </p:par>
                      </p:childTnLst>
                    </p:cTn>
                  </p:par>
                  <p:par>
                    <p:cTn id="51" fill="hold">
                      <p:stCondLst>
                        <p:cond delay="indefinite"/>
                      </p:stCondLst>
                      <p:childTnLst>
                        <p:par>
                          <p:cTn id="52" fill="hold">
                            <p:stCondLst>
                              <p:cond delay="0"/>
                            </p:stCondLst>
                            <p:childTnLst>
                              <p:par>
                                <p:cTn id="53" presetID="51" presetClass="entr" presetSubtype="0" fill="hold"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animEffect transition="in" filter="fade">
                                      <p:cBhvr>
                                        <p:cTn id="55" dur="770" decel="100000"/>
                                        <p:tgtEl>
                                          <p:spTgt spid="5">
                                            <p:txEl>
                                              <p:pRg st="3" end="3"/>
                                            </p:txEl>
                                          </p:spTgt>
                                        </p:tgtEl>
                                      </p:cBhvr>
                                    </p:animEffect>
                                    <p:animScale>
                                      <p:cBhvr>
                                        <p:cTn id="56" dur="770" decel="100000"/>
                                        <p:tgtEl>
                                          <p:spTgt spid="5">
                                            <p:txEl>
                                              <p:pRg st="3" end="3"/>
                                            </p:txEl>
                                          </p:spTgt>
                                        </p:tgtEl>
                                      </p:cBhvr>
                                      <p:from x="10000" y="10000"/>
                                      <p:to x="200000" y="450000"/>
                                    </p:animScale>
                                    <p:animScale>
                                      <p:cBhvr>
                                        <p:cTn id="57" dur="1230" accel="100000" fill="hold">
                                          <p:stCondLst>
                                            <p:cond delay="770"/>
                                          </p:stCondLst>
                                        </p:cTn>
                                        <p:tgtEl>
                                          <p:spTgt spid="5">
                                            <p:txEl>
                                              <p:pRg st="3" end="3"/>
                                            </p:txEl>
                                          </p:spTgt>
                                        </p:tgtEl>
                                      </p:cBhvr>
                                      <p:from x="200000" y="450000"/>
                                      <p:to x="100000" y="100000"/>
                                    </p:animScale>
                                    <p:set>
                                      <p:cBhvr>
                                        <p:cTn id="58" dur="770" fill="hold"/>
                                        <p:tgtEl>
                                          <p:spTgt spid="5">
                                            <p:txEl>
                                              <p:pRg st="3" end="3"/>
                                            </p:txEl>
                                          </p:spTgt>
                                        </p:tgtEl>
                                        <p:attrNameLst>
                                          <p:attrName>ppt_x</p:attrName>
                                        </p:attrNameLst>
                                      </p:cBhvr>
                                      <p:to>
                                        <p:strVal val="(0.5)"/>
                                      </p:to>
                                    </p:set>
                                    <p:anim from="(0.5)" to="(#ppt_x)" calcmode="lin" valueType="num">
                                      <p:cBhvr>
                                        <p:cTn id="59" dur="1230" accel="100000" fill="hold">
                                          <p:stCondLst>
                                            <p:cond delay="770"/>
                                          </p:stCondLst>
                                        </p:cTn>
                                        <p:tgtEl>
                                          <p:spTgt spid="5">
                                            <p:txEl>
                                              <p:pRg st="3" end="3"/>
                                            </p:txEl>
                                          </p:spTgt>
                                        </p:tgtEl>
                                        <p:attrNameLst>
                                          <p:attrName>ppt_x</p:attrName>
                                        </p:attrNameLst>
                                      </p:cBhvr>
                                    </p:anim>
                                    <p:set>
                                      <p:cBhvr>
                                        <p:cTn id="60" dur="770" fill="hold"/>
                                        <p:tgtEl>
                                          <p:spTgt spid="5">
                                            <p:txEl>
                                              <p:pRg st="3" end="3"/>
                                            </p:txEl>
                                          </p:spTgt>
                                        </p:tgtEl>
                                        <p:attrNameLst>
                                          <p:attrName>ppt_y</p:attrName>
                                        </p:attrNameLst>
                                      </p:cBhvr>
                                      <p:to>
                                        <p:strVal val="(#ppt_y+0.4)"/>
                                      </p:to>
                                    </p:set>
                                    <p:anim from="(#ppt_y+0.4)" to="(#ppt_y)" calcmode="lin" valueType="num">
                                      <p:cBhvr>
                                        <p:cTn id="61" dur="1230" accel="100000" fill="hold">
                                          <p:stCondLst>
                                            <p:cond delay="770"/>
                                          </p:stCondLst>
                                        </p:cTn>
                                        <p:tgtEl>
                                          <p:spTgt spid="5">
                                            <p:txEl>
                                              <p:pRg st="3" end="3"/>
                                            </p:txEl>
                                          </p:spTgt>
                                        </p:tgtEl>
                                        <p:attrNameLst>
                                          <p:attrName>ppt_y</p:attrName>
                                        </p:attrNameLst>
                                      </p:cBhvr>
                                    </p:anim>
                                  </p:childTnLst>
                                </p:cTn>
                              </p:par>
                            </p:childTnLst>
                          </p:cTn>
                        </p:par>
                      </p:childTnLst>
                    </p:cTn>
                  </p:par>
                  <p:par>
                    <p:cTn id="62" fill="hold">
                      <p:stCondLst>
                        <p:cond delay="indefinite"/>
                      </p:stCondLst>
                      <p:childTnLst>
                        <p:par>
                          <p:cTn id="63" fill="hold">
                            <p:stCondLst>
                              <p:cond delay="0"/>
                            </p:stCondLst>
                            <p:childTnLst>
                              <p:par>
                                <p:cTn id="64" presetID="51" presetClass="entr" presetSubtype="0" fill="hold" nodeType="clickEffect">
                                  <p:stCondLst>
                                    <p:cond delay="0"/>
                                  </p:stCondLst>
                                  <p:childTnLst>
                                    <p:set>
                                      <p:cBhvr>
                                        <p:cTn id="65" dur="1" fill="hold">
                                          <p:stCondLst>
                                            <p:cond delay="0"/>
                                          </p:stCondLst>
                                        </p:cTn>
                                        <p:tgtEl>
                                          <p:spTgt spid="5">
                                            <p:txEl>
                                              <p:pRg st="4" end="4"/>
                                            </p:txEl>
                                          </p:spTgt>
                                        </p:tgtEl>
                                        <p:attrNameLst>
                                          <p:attrName>style.visibility</p:attrName>
                                        </p:attrNameLst>
                                      </p:cBhvr>
                                      <p:to>
                                        <p:strVal val="visible"/>
                                      </p:to>
                                    </p:set>
                                    <p:animEffect transition="in" filter="fade">
                                      <p:cBhvr>
                                        <p:cTn id="66" dur="770" decel="100000"/>
                                        <p:tgtEl>
                                          <p:spTgt spid="5">
                                            <p:txEl>
                                              <p:pRg st="4" end="4"/>
                                            </p:txEl>
                                          </p:spTgt>
                                        </p:tgtEl>
                                      </p:cBhvr>
                                    </p:animEffect>
                                    <p:animScale>
                                      <p:cBhvr>
                                        <p:cTn id="67" dur="770" decel="100000"/>
                                        <p:tgtEl>
                                          <p:spTgt spid="5">
                                            <p:txEl>
                                              <p:pRg st="4" end="4"/>
                                            </p:txEl>
                                          </p:spTgt>
                                        </p:tgtEl>
                                      </p:cBhvr>
                                      <p:from x="10000" y="10000"/>
                                      <p:to x="200000" y="450000"/>
                                    </p:animScale>
                                    <p:animScale>
                                      <p:cBhvr>
                                        <p:cTn id="68" dur="1230" accel="100000" fill="hold">
                                          <p:stCondLst>
                                            <p:cond delay="770"/>
                                          </p:stCondLst>
                                        </p:cTn>
                                        <p:tgtEl>
                                          <p:spTgt spid="5">
                                            <p:txEl>
                                              <p:pRg st="4" end="4"/>
                                            </p:txEl>
                                          </p:spTgt>
                                        </p:tgtEl>
                                      </p:cBhvr>
                                      <p:from x="200000" y="450000"/>
                                      <p:to x="100000" y="100000"/>
                                    </p:animScale>
                                    <p:set>
                                      <p:cBhvr>
                                        <p:cTn id="69" dur="770" fill="hold"/>
                                        <p:tgtEl>
                                          <p:spTgt spid="5">
                                            <p:txEl>
                                              <p:pRg st="4" end="4"/>
                                            </p:txEl>
                                          </p:spTgt>
                                        </p:tgtEl>
                                        <p:attrNameLst>
                                          <p:attrName>ppt_x</p:attrName>
                                        </p:attrNameLst>
                                      </p:cBhvr>
                                      <p:to>
                                        <p:strVal val="(0.5)"/>
                                      </p:to>
                                    </p:set>
                                    <p:anim from="(0.5)" to="(#ppt_x)" calcmode="lin" valueType="num">
                                      <p:cBhvr>
                                        <p:cTn id="70" dur="1230" accel="100000" fill="hold">
                                          <p:stCondLst>
                                            <p:cond delay="770"/>
                                          </p:stCondLst>
                                        </p:cTn>
                                        <p:tgtEl>
                                          <p:spTgt spid="5">
                                            <p:txEl>
                                              <p:pRg st="4" end="4"/>
                                            </p:txEl>
                                          </p:spTgt>
                                        </p:tgtEl>
                                        <p:attrNameLst>
                                          <p:attrName>ppt_x</p:attrName>
                                        </p:attrNameLst>
                                      </p:cBhvr>
                                    </p:anim>
                                    <p:set>
                                      <p:cBhvr>
                                        <p:cTn id="71" dur="770" fill="hold"/>
                                        <p:tgtEl>
                                          <p:spTgt spid="5">
                                            <p:txEl>
                                              <p:pRg st="4" end="4"/>
                                            </p:txEl>
                                          </p:spTgt>
                                        </p:tgtEl>
                                        <p:attrNameLst>
                                          <p:attrName>ppt_y</p:attrName>
                                        </p:attrNameLst>
                                      </p:cBhvr>
                                      <p:to>
                                        <p:strVal val="(#ppt_y+0.4)"/>
                                      </p:to>
                                    </p:set>
                                    <p:anim from="(#ppt_y+0.4)" to="(#ppt_y)" calcmode="lin" valueType="num">
                                      <p:cBhvr>
                                        <p:cTn id="72" dur="1230" accel="100000" fill="hold">
                                          <p:stCondLst>
                                            <p:cond delay="770"/>
                                          </p:stCondLst>
                                        </p:cTn>
                                        <p:tgtEl>
                                          <p:spTgt spid="5">
                                            <p:txEl>
                                              <p:pRg st="4" end="4"/>
                                            </p:txEl>
                                          </p:spTgt>
                                        </p:tgtEl>
                                        <p:attrNameLst>
                                          <p:attrName>ppt_y</p:attrName>
                                        </p:attrNameLst>
                                      </p:cBhvr>
                                    </p:anim>
                                  </p:childTnLst>
                                </p:cTn>
                              </p:par>
                            </p:childTnLst>
                          </p:cTn>
                        </p:par>
                      </p:childTnLst>
                    </p:cTn>
                  </p:par>
                  <p:par>
                    <p:cTn id="73" fill="hold">
                      <p:stCondLst>
                        <p:cond delay="indefinite"/>
                      </p:stCondLst>
                      <p:childTnLst>
                        <p:par>
                          <p:cTn id="74" fill="hold">
                            <p:stCondLst>
                              <p:cond delay="0"/>
                            </p:stCondLst>
                            <p:childTnLst>
                              <p:par>
                                <p:cTn id="75" presetID="51" presetClass="entr" presetSubtype="0" fill="hold" nodeType="clickEffect">
                                  <p:stCondLst>
                                    <p:cond delay="0"/>
                                  </p:stCondLst>
                                  <p:childTnLst>
                                    <p:set>
                                      <p:cBhvr>
                                        <p:cTn id="76" dur="1" fill="hold">
                                          <p:stCondLst>
                                            <p:cond delay="0"/>
                                          </p:stCondLst>
                                        </p:cTn>
                                        <p:tgtEl>
                                          <p:spTgt spid="5">
                                            <p:txEl>
                                              <p:pRg st="5" end="5"/>
                                            </p:txEl>
                                          </p:spTgt>
                                        </p:tgtEl>
                                        <p:attrNameLst>
                                          <p:attrName>style.visibility</p:attrName>
                                        </p:attrNameLst>
                                      </p:cBhvr>
                                      <p:to>
                                        <p:strVal val="visible"/>
                                      </p:to>
                                    </p:set>
                                    <p:animEffect transition="in" filter="fade">
                                      <p:cBhvr>
                                        <p:cTn id="77" dur="770" decel="100000"/>
                                        <p:tgtEl>
                                          <p:spTgt spid="5">
                                            <p:txEl>
                                              <p:pRg st="5" end="5"/>
                                            </p:txEl>
                                          </p:spTgt>
                                        </p:tgtEl>
                                      </p:cBhvr>
                                    </p:animEffect>
                                    <p:animScale>
                                      <p:cBhvr>
                                        <p:cTn id="78" dur="770" decel="100000"/>
                                        <p:tgtEl>
                                          <p:spTgt spid="5">
                                            <p:txEl>
                                              <p:pRg st="5" end="5"/>
                                            </p:txEl>
                                          </p:spTgt>
                                        </p:tgtEl>
                                      </p:cBhvr>
                                      <p:from x="10000" y="10000"/>
                                      <p:to x="200000" y="450000"/>
                                    </p:animScale>
                                    <p:animScale>
                                      <p:cBhvr>
                                        <p:cTn id="79" dur="1230" accel="100000" fill="hold">
                                          <p:stCondLst>
                                            <p:cond delay="770"/>
                                          </p:stCondLst>
                                        </p:cTn>
                                        <p:tgtEl>
                                          <p:spTgt spid="5">
                                            <p:txEl>
                                              <p:pRg st="5" end="5"/>
                                            </p:txEl>
                                          </p:spTgt>
                                        </p:tgtEl>
                                      </p:cBhvr>
                                      <p:from x="200000" y="450000"/>
                                      <p:to x="100000" y="100000"/>
                                    </p:animScale>
                                    <p:set>
                                      <p:cBhvr>
                                        <p:cTn id="80" dur="770" fill="hold"/>
                                        <p:tgtEl>
                                          <p:spTgt spid="5">
                                            <p:txEl>
                                              <p:pRg st="5" end="5"/>
                                            </p:txEl>
                                          </p:spTgt>
                                        </p:tgtEl>
                                        <p:attrNameLst>
                                          <p:attrName>ppt_x</p:attrName>
                                        </p:attrNameLst>
                                      </p:cBhvr>
                                      <p:to>
                                        <p:strVal val="(0.5)"/>
                                      </p:to>
                                    </p:set>
                                    <p:anim from="(0.5)" to="(#ppt_x)" calcmode="lin" valueType="num">
                                      <p:cBhvr>
                                        <p:cTn id="81" dur="1230" accel="100000" fill="hold">
                                          <p:stCondLst>
                                            <p:cond delay="770"/>
                                          </p:stCondLst>
                                        </p:cTn>
                                        <p:tgtEl>
                                          <p:spTgt spid="5">
                                            <p:txEl>
                                              <p:pRg st="5" end="5"/>
                                            </p:txEl>
                                          </p:spTgt>
                                        </p:tgtEl>
                                        <p:attrNameLst>
                                          <p:attrName>ppt_x</p:attrName>
                                        </p:attrNameLst>
                                      </p:cBhvr>
                                    </p:anim>
                                    <p:set>
                                      <p:cBhvr>
                                        <p:cTn id="82" dur="770" fill="hold"/>
                                        <p:tgtEl>
                                          <p:spTgt spid="5">
                                            <p:txEl>
                                              <p:pRg st="5" end="5"/>
                                            </p:txEl>
                                          </p:spTgt>
                                        </p:tgtEl>
                                        <p:attrNameLst>
                                          <p:attrName>ppt_y</p:attrName>
                                        </p:attrNameLst>
                                      </p:cBhvr>
                                      <p:to>
                                        <p:strVal val="(#ppt_y+0.4)"/>
                                      </p:to>
                                    </p:set>
                                    <p:anim from="(#ppt_y+0.4)" to="(#ppt_y)" calcmode="lin" valueType="num">
                                      <p:cBhvr>
                                        <p:cTn id="83" dur="1230" accel="100000" fill="hold">
                                          <p:stCondLst>
                                            <p:cond delay="770"/>
                                          </p:stCondLst>
                                        </p:cTn>
                                        <p:tgtEl>
                                          <p:spTgt spid="5">
                                            <p:txEl>
                                              <p:pRg st="5" end="5"/>
                                            </p:txEl>
                                          </p:spTgt>
                                        </p:tgtEl>
                                        <p:attrNameLst>
                                          <p:attrName>ppt_y</p:attrName>
                                        </p:attrNameLst>
                                      </p:cBhvr>
                                    </p:anim>
                                  </p:childTnLst>
                                </p:cTn>
                              </p:par>
                            </p:childTnLst>
                          </p:cTn>
                        </p:par>
                      </p:childTnLst>
                    </p:cTn>
                  </p:par>
                  <p:par>
                    <p:cTn id="84" fill="hold">
                      <p:stCondLst>
                        <p:cond delay="indefinite"/>
                      </p:stCondLst>
                      <p:childTnLst>
                        <p:par>
                          <p:cTn id="85" fill="hold">
                            <p:stCondLst>
                              <p:cond delay="0"/>
                            </p:stCondLst>
                            <p:childTnLst>
                              <p:par>
                                <p:cTn id="86" presetID="51" presetClass="entr" presetSubtype="0" fill="hold" nodeType="clickEffect">
                                  <p:stCondLst>
                                    <p:cond delay="0"/>
                                  </p:stCondLst>
                                  <p:childTnLst>
                                    <p:set>
                                      <p:cBhvr>
                                        <p:cTn id="87" dur="1" fill="hold">
                                          <p:stCondLst>
                                            <p:cond delay="0"/>
                                          </p:stCondLst>
                                        </p:cTn>
                                        <p:tgtEl>
                                          <p:spTgt spid="5">
                                            <p:txEl>
                                              <p:pRg st="6" end="6"/>
                                            </p:txEl>
                                          </p:spTgt>
                                        </p:tgtEl>
                                        <p:attrNameLst>
                                          <p:attrName>style.visibility</p:attrName>
                                        </p:attrNameLst>
                                      </p:cBhvr>
                                      <p:to>
                                        <p:strVal val="visible"/>
                                      </p:to>
                                    </p:set>
                                    <p:animEffect transition="in" filter="fade">
                                      <p:cBhvr>
                                        <p:cTn id="88" dur="770" decel="100000"/>
                                        <p:tgtEl>
                                          <p:spTgt spid="5">
                                            <p:txEl>
                                              <p:pRg st="6" end="6"/>
                                            </p:txEl>
                                          </p:spTgt>
                                        </p:tgtEl>
                                      </p:cBhvr>
                                    </p:animEffect>
                                    <p:animScale>
                                      <p:cBhvr>
                                        <p:cTn id="89" dur="770" decel="100000"/>
                                        <p:tgtEl>
                                          <p:spTgt spid="5">
                                            <p:txEl>
                                              <p:pRg st="6" end="6"/>
                                            </p:txEl>
                                          </p:spTgt>
                                        </p:tgtEl>
                                      </p:cBhvr>
                                      <p:from x="10000" y="10000"/>
                                      <p:to x="200000" y="450000"/>
                                    </p:animScale>
                                    <p:animScale>
                                      <p:cBhvr>
                                        <p:cTn id="90" dur="1230" accel="100000" fill="hold">
                                          <p:stCondLst>
                                            <p:cond delay="770"/>
                                          </p:stCondLst>
                                        </p:cTn>
                                        <p:tgtEl>
                                          <p:spTgt spid="5">
                                            <p:txEl>
                                              <p:pRg st="6" end="6"/>
                                            </p:txEl>
                                          </p:spTgt>
                                        </p:tgtEl>
                                      </p:cBhvr>
                                      <p:from x="200000" y="450000"/>
                                      <p:to x="100000" y="100000"/>
                                    </p:animScale>
                                    <p:set>
                                      <p:cBhvr>
                                        <p:cTn id="91" dur="770" fill="hold"/>
                                        <p:tgtEl>
                                          <p:spTgt spid="5">
                                            <p:txEl>
                                              <p:pRg st="6" end="6"/>
                                            </p:txEl>
                                          </p:spTgt>
                                        </p:tgtEl>
                                        <p:attrNameLst>
                                          <p:attrName>ppt_x</p:attrName>
                                        </p:attrNameLst>
                                      </p:cBhvr>
                                      <p:to>
                                        <p:strVal val="(0.5)"/>
                                      </p:to>
                                    </p:set>
                                    <p:anim from="(0.5)" to="(#ppt_x)" calcmode="lin" valueType="num">
                                      <p:cBhvr>
                                        <p:cTn id="92" dur="1230" accel="100000" fill="hold">
                                          <p:stCondLst>
                                            <p:cond delay="770"/>
                                          </p:stCondLst>
                                        </p:cTn>
                                        <p:tgtEl>
                                          <p:spTgt spid="5">
                                            <p:txEl>
                                              <p:pRg st="6" end="6"/>
                                            </p:txEl>
                                          </p:spTgt>
                                        </p:tgtEl>
                                        <p:attrNameLst>
                                          <p:attrName>ppt_x</p:attrName>
                                        </p:attrNameLst>
                                      </p:cBhvr>
                                    </p:anim>
                                    <p:set>
                                      <p:cBhvr>
                                        <p:cTn id="93" dur="770" fill="hold"/>
                                        <p:tgtEl>
                                          <p:spTgt spid="5">
                                            <p:txEl>
                                              <p:pRg st="6" end="6"/>
                                            </p:txEl>
                                          </p:spTgt>
                                        </p:tgtEl>
                                        <p:attrNameLst>
                                          <p:attrName>ppt_y</p:attrName>
                                        </p:attrNameLst>
                                      </p:cBhvr>
                                      <p:to>
                                        <p:strVal val="(#ppt_y+0.4)"/>
                                      </p:to>
                                    </p:set>
                                    <p:anim from="(#ppt_y+0.4)" to="(#ppt_y)" calcmode="lin" valueType="num">
                                      <p:cBhvr>
                                        <p:cTn id="94" dur="1230" accel="100000" fill="hold">
                                          <p:stCondLst>
                                            <p:cond delay="770"/>
                                          </p:stCondLst>
                                        </p:cTn>
                                        <p:tgtEl>
                                          <p:spTgt spid="5">
                                            <p:txEl>
                                              <p:pRg st="6" end="6"/>
                                            </p:txEl>
                                          </p:spTgt>
                                        </p:tgtEl>
                                        <p:attrNameLst>
                                          <p:attrName>ppt_y</p:attrName>
                                        </p:attrNameLst>
                                      </p:cBhvr>
                                    </p:anim>
                                  </p:childTnLst>
                                </p:cTn>
                              </p:par>
                            </p:childTnLst>
                          </p:cTn>
                        </p:par>
                      </p:childTnLst>
                    </p:cTn>
                  </p:par>
                  <p:par>
                    <p:cTn id="95" fill="hold">
                      <p:stCondLst>
                        <p:cond delay="indefinite"/>
                      </p:stCondLst>
                      <p:childTnLst>
                        <p:par>
                          <p:cTn id="96" fill="hold">
                            <p:stCondLst>
                              <p:cond delay="0"/>
                            </p:stCondLst>
                            <p:childTnLst>
                              <p:par>
                                <p:cTn id="97" presetID="51" presetClass="entr" presetSubtype="0" fill="hold" nodeType="clickEffect">
                                  <p:stCondLst>
                                    <p:cond delay="0"/>
                                  </p:stCondLst>
                                  <p:childTnLst>
                                    <p:set>
                                      <p:cBhvr>
                                        <p:cTn id="98" dur="1" fill="hold">
                                          <p:stCondLst>
                                            <p:cond delay="0"/>
                                          </p:stCondLst>
                                        </p:cTn>
                                        <p:tgtEl>
                                          <p:spTgt spid="5">
                                            <p:txEl>
                                              <p:pRg st="7" end="7"/>
                                            </p:txEl>
                                          </p:spTgt>
                                        </p:tgtEl>
                                        <p:attrNameLst>
                                          <p:attrName>style.visibility</p:attrName>
                                        </p:attrNameLst>
                                      </p:cBhvr>
                                      <p:to>
                                        <p:strVal val="visible"/>
                                      </p:to>
                                    </p:set>
                                    <p:animEffect transition="in" filter="fade">
                                      <p:cBhvr>
                                        <p:cTn id="99" dur="770" decel="100000"/>
                                        <p:tgtEl>
                                          <p:spTgt spid="5">
                                            <p:txEl>
                                              <p:pRg st="7" end="7"/>
                                            </p:txEl>
                                          </p:spTgt>
                                        </p:tgtEl>
                                      </p:cBhvr>
                                    </p:animEffect>
                                    <p:animScale>
                                      <p:cBhvr>
                                        <p:cTn id="100" dur="770" decel="100000"/>
                                        <p:tgtEl>
                                          <p:spTgt spid="5">
                                            <p:txEl>
                                              <p:pRg st="7" end="7"/>
                                            </p:txEl>
                                          </p:spTgt>
                                        </p:tgtEl>
                                      </p:cBhvr>
                                      <p:from x="10000" y="10000"/>
                                      <p:to x="200000" y="450000"/>
                                    </p:animScale>
                                    <p:animScale>
                                      <p:cBhvr>
                                        <p:cTn id="101" dur="1230" accel="100000" fill="hold">
                                          <p:stCondLst>
                                            <p:cond delay="770"/>
                                          </p:stCondLst>
                                        </p:cTn>
                                        <p:tgtEl>
                                          <p:spTgt spid="5">
                                            <p:txEl>
                                              <p:pRg st="7" end="7"/>
                                            </p:txEl>
                                          </p:spTgt>
                                        </p:tgtEl>
                                      </p:cBhvr>
                                      <p:from x="200000" y="450000"/>
                                      <p:to x="100000" y="100000"/>
                                    </p:animScale>
                                    <p:set>
                                      <p:cBhvr>
                                        <p:cTn id="102" dur="770" fill="hold"/>
                                        <p:tgtEl>
                                          <p:spTgt spid="5">
                                            <p:txEl>
                                              <p:pRg st="7" end="7"/>
                                            </p:txEl>
                                          </p:spTgt>
                                        </p:tgtEl>
                                        <p:attrNameLst>
                                          <p:attrName>ppt_x</p:attrName>
                                        </p:attrNameLst>
                                      </p:cBhvr>
                                      <p:to>
                                        <p:strVal val="(0.5)"/>
                                      </p:to>
                                    </p:set>
                                    <p:anim from="(0.5)" to="(#ppt_x)" calcmode="lin" valueType="num">
                                      <p:cBhvr>
                                        <p:cTn id="103" dur="1230" accel="100000" fill="hold">
                                          <p:stCondLst>
                                            <p:cond delay="770"/>
                                          </p:stCondLst>
                                        </p:cTn>
                                        <p:tgtEl>
                                          <p:spTgt spid="5">
                                            <p:txEl>
                                              <p:pRg st="7" end="7"/>
                                            </p:txEl>
                                          </p:spTgt>
                                        </p:tgtEl>
                                        <p:attrNameLst>
                                          <p:attrName>ppt_x</p:attrName>
                                        </p:attrNameLst>
                                      </p:cBhvr>
                                    </p:anim>
                                    <p:set>
                                      <p:cBhvr>
                                        <p:cTn id="104" dur="770" fill="hold"/>
                                        <p:tgtEl>
                                          <p:spTgt spid="5">
                                            <p:txEl>
                                              <p:pRg st="7" end="7"/>
                                            </p:txEl>
                                          </p:spTgt>
                                        </p:tgtEl>
                                        <p:attrNameLst>
                                          <p:attrName>ppt_y</p:attrName>
                                        </p:attrNameLst>
                                      </p:cBhvr>
                                      <p:to>
                                        <p:strVal val="(#ppt_y+0.4)"/>
                                      </p:to>
                                    </p:set>
                                    <p:anim from="(#ppt_y+0.4)" to="(#ppt_y)" calcmode="lin" valueType="num">
                                      <p:cBhvr>
                                        <p:cTn id="105" dur="1230" accel="100000" fill="hold">
                                          <p:stCondLst>
                                            <p:cond delay="770"/>
                                          </p:stCondLst>
                                        </p:cTn>
                                        <p:tgtEl>
                                          <p:spTgt spid="5">
                                            <p:txEl>
                                              <p:pRg st="7" end="7"/>
                                            </p:txEl>
                                          </p:spTgt>
                                        </p:tgtEl>
                                        <p:attrNameLst>
                                          <p:attrName>ppt_y</p:attrName>
                                        </p:attrNameLst>
                                      </p:cBhvr>
                                    </p:anim>
                                  </p:childTnLst>
                                </p:cTn>
                              </p:par>
                            </p:childTnLst>
                          </p:cTn>
                        </p:par>
                      </p:childTnLst>
                    </p:cTn>
                  </p:par>
                  <p:par>
                    <p:cTn id="106" fill="hold">
                      <p:stCondLst>
                        <p:cond delay="indefinite"/>
                      </p:stCondLst>
                      <p:childTnLst>
                        <p:par>
                          <p:cTn id="107" fill="hold">
                            <p:stCondLst>
                              <p:cond delay="0"/>
                            </p:stCondLst>
                            <p:childTnLst>
                              <p:par>
                                <p:cTn id="108" presetID="51" presetClass="entr" presetSubtype="0" fill="hold" nodeType="clickEffect">
                                  <p:stCondLst>
                                    <p:cond delay="0"/>
                                  </p:stCondLst>
                                  <p:childTnLst>
                                    <p:set>
                                      <p:cBhvr>
                                        <p:cTn id="109" dur="1" fill="hold">
                                          <p:stCondLst>
                                            <p:cond delay="0"/>
                                          </p:stCondLst>
                                        </p:cTn>
                                        <p:tgtEl>
                                          <p:spTgt spid="5">
                                            <p:txEl>
                                              <p:pRg st="8" end="8"/>
                                            </p:txEl>
                                          </p:spTgt>
                                        </p:tgtEl>
                                        <p:attrNameLst>
                                          <p:attrName>style.visibility</p:attrName>
                                        </p:attrNameLst>
                                      </p:cBhvr>
                                      <p:to>
                                        <p:strVal val="visible"/>
                                      </p:to>
                                    </p:set>
                                    <p:animEffect transition="in" filter="fade">
                                      <p:cBhvr>
                                        <p:cTn id="110" dur="770" decel="100000"/>
                                        <p:tgtEl>
                                          <p:spTgt spid="5">
                                            <p:txEl>
                                              <p:pRg st="8" end="8"/>
                                            </p:txEl>
                                          </p:spTgt>
                                        </p:tgtEl>
                                      </p:cBhvr>
                                    </p:animEffect>
                                    <p:animScale>
                                      <p:cBhvr>
                                        <p:cTn id="111" dur="770" decel="100000"/>
                                        <p:tgtEl>
                                          <p:spTgt spid="5">
                                            <p:txEl>
                                              <p:pRg st="8" end="8"/>
                                            </p:txEl>
                                          </p:spTgt>
                                        </p:tgtEl>
                                      </p:cBhvr>
                                      <p:from x="10000" y="10000"/>
                                      <p:to x="200000" y="450000"/>
                                    </p:animScale>
                                    <p:animScale>
                                      <p:cBhvr>
                                        <p:cTn id="112" dur="1230" accel="100000" fill="hold">
                                          <p:stCondLst>
                                            <p:cond delay="770"/>
                                          </p:stCondLst>
                                        </p:cTn>
                                        <p:tgtEl>
                                          <p:spTgt spid="5">
                                            <p:txEl>
                                              <p:pRg st="8" end="8"/>
                                            </p:txEl>
                                          </p:spTgt>
                                        </p:tgtEl>
                                      </p:cBhvr>
                                      <p:from x="200000" y="450000"/>
                                      <p:to x="100000" y="100000"/>
                                    </p:animScale>
                                    <p:set>
                                      <p:cBhvr>
                                        <p:cTn id="113" dur="770" fill="hold"/>
                                        <p:tgtEl>
                                          <p:spTgt spid="5">
                                            <p:txEl>
                                              <p:pRg st="8" end="8"/>
                                            </p:txEl>
                                          </p:spTgt>
                                        </p:tgtEl>
                                        <p:attrNameLst>
                                          <p:attrName>ppt_x</p:attrName>
                                        </p:attrNameLst>
                                      </p:cBhvr>
                                      <p:to>
                                        <p:strVal val="(0.5)"/>
                                      </p:to>
                                    </p:set>
                                    <p:anim from="(0.5)" to="(#ppt_x)" calcmode="lin" valueType="num">
                                      <p:cBhvr>
                                        <p:cTn id="114" dur="1230" accel="100000" fill="hold">
                                          <p:stCondLst>
                                            <p:cond delay="770"/>
                                          </p:stCondLst>
                                        </p:cTn>
                                        <p:tgtEl>
                                          <p:spTgt spid="5">
                                            <p:txEl>
                                              <p:pRg st="8" end="8"/>
                                            </p:txEl>
                                          </p:spTgt>
                                        </p:tgtEl>
                                        <p:attrNameLst>
                                          <p:attrName>ppt_x</p:attrName>
                                        </p:attrNameLst>
                                      </p:cBhvr>
                                    </p:anim>
                                    <p:set>
                                      <p:cBhvr>
                                        <p:cTn id="115" dur="770" fill="hold"/>
                                        <p:tgtEl>
                                          <p:spTgt spid="5">
                                            <p:txEl>
                                              <p:pRg st="8" end="8"/>
                                            </p:txEl>
                                          </p:spTgt>
                                        </p:tgtEl>
                                        <p:attrNameLst>
                                          <p:attrName>ppt_y</p:attrName>
                                        </p:attrNameLst>
                                      </p:cBhvr>
                                      <p:to>
                                        <p:strVal val="(#ppt_y+0.4)"/>
                                      </p:to>
                                    </p:set>
                                    <p:anim from="(#ppt_y+0.4)" to="(#ppt_y)" calcmode="lin" valueType="num">
                                      <p:cBhvr>
                                        <p:cTn id="116" dur="1230" accel="100000" fill="hold">
                                          <p:stCondLst>
                                            <p:cond delay="770"/>
                                          </p:stCondLst>
                                        </p:cTn>
                                        <p:tgtEl>
                                          <p:spTgt spid="5">
                                            <p:txEl>
                                              <p:pRg st="8" end="8"/>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I:\assignment\images (2).png"/>
          <p:cNvPicPr>
            <a:picLocks noChangeAspect="1" noChangeArrowheads="1"/>
          </p:cNvPicPr>
          <p:nvPr/>
        </p:nvPicPr>
        <p:blipFill>
          <a:blip r:embed="rId3" cstate="print">
            <a:clrChange>
              <a:clrFrom>
                <a:srgbClr val="000000">
                  <a:alpha val="0"/>
                </a:srgbClr>
              </a:clrFrom>
              <a:clrTo>
                <a:srgbClr val="000000">
                  <a:alpha val="0"/>
                </a:srgbClr>
              </a:clrTo>
            </a:clrChange>
            <a:duotone>
              <a:prstClr val="black"/>
              <a:schemeClr val="accent6">
                <a:tint val="45000"/>
                <a:satMod val="400000"/>
              </a:schemeClr>
            </a:duotone>
          </a:blip>
          <a:srcRect/>
          <a:stretch>
            <a:fillRect/>
          </a:stretch>
        </p:blipFill>
        <p:spPr bwMode="auto">
          <a:xfrm>
            <a:off x="2286000" y="1295400"/>
            <a:ext cx="4580841" cy="2971800"/>
          </a:xfrm>
          <a:prstGeom prst="rect">
            <a:avLst/>
          </a:prstGeom>
          <a:noFill/>
        </p:spPr>
      </p:pic>
      <p:sp>
        <p:nvSpPr>
          <p:cNvPr id="17413" name="Rectangle 5"/>
          <p:cNvSpPr>
            <a:spLocks noGrp="1" noChangeArrowheads="1"/>
          </p:cNvSpPr>
          <p:nvPr>
            <p:ph type="title"/>
          </p:nvPr>
        </p:nvSpPr>
        <p:spPr/>
        <p:txBody>
          <a:bodyPr/>
          <a:lstStyle/>
          <a:p>
            <a:r>
              <a:rPr lang="en-US" dirty="0" smtClean="0">
                <a:latin typeface="Berlin Sans FB Demi" pitchFamily="34" charset="0"/>
              </a:rPr>
              <a:t>CONSIDERATION</a:t>
            </a:r>
            <a:endParaRPr lang="ru-RU" dirty="0"/>
          </a:p>
        </p:txBody>
      </p:sp>
      <p:sp>
        <p:nvSpPr>
          <p:cNvPr id="5" name="Content Placeholder 4"/>
          <p:cNvSpPr>
            <a:spLocks noGrp="1"/>
          </p:cNvSpPr>
          <p:nvPr>
            <p:ph idx="1"/>
          </p:nvPr>
        </p:nvSpPr>
        <p:spPr>
          <a:xfrm>
            <a:off x="-152400" y="1524000"/>
            <a:ext cx="8991600" cy="2362200"/>
          </a:xfrm>
        </p:spPr>
        <p:txBody>
          <a:bodyPr/>
          <a:lstStyle/>
          <a:p>
            <a:pPr>
              <a:buNone/>
            </a:pPr>
            <a:r>
              <a:rPr lang="en-US" sz="2400" b="1" kern="1200" dirty="0" smtClean="0">
                <a:solidFill>
                  <a:srgbClr val="D60093"/>
                </a:solidFill>
                <a:latin typeface="Lucida Calligraphy" pitchFamily="66" charset="0"/>
              </a:rPr>
              <a:t>   </a:t>
            </a:r>
            <a:r>
              <a:rPr lang="en-US" sz="2400" b="1" i="1" dirty="0" smtClean="0">
                <a:solidFill>
                  <a:srgbClr val="000000"/>
                </a:solidFill>
                <a:latin typeface="Eras Bold ITC" pitchFamily="34" charset="0"/>
              </a:rPr>
              <a:t>According  to  sec 2(d)  consideration  is  defined  as  “when  at  the  desire  of  the  </a:t>
            </a:r>
            <a:r>
              <a:rPr lang="en-US" sz="2400" b="1" i="1" dirty="0" err="1" smtClean="0">
                <a:solidFill>
                  <a:srgbClr val="000000"/>
                </a:solidFill>
                <a:latin typeface="Eras Bold ITC" pitchFamily="34" charset="0"/>
              </a:rPr>
              <a:t>promisor</a:t>
            </a:r>
            <a:r>
              <a:rPr lang="en-US" sz="2400" b="1" i="1" dirty="0" smtClean="0">
                <a:solidFill>
                  <a:srgbClr val="000000"/>
                </a:solidFill>
                <a:latin typeface="Eras Bold ITC" pitchFamily="34" charset="0"/>
              </a:rPr>
              <a:t>  , or  </a:t>
            </a:r>
            <a:r>
              <a:rPr lang="en-US" sz="2400" b="1" i="1" dirty="0" err="1" smtClean="0">
                <a:solidFill>
                  <a:srgbClr val="000000"/>
                </a:solidFill>
                <a:latin typeface="Eras Bold ITC" pitchFamily="34" charset="0"/>
              </a:rPr>
              <a:t>promisee</a:t>
            </a:r>
            <a:r>
              <a:rPr lang="en-US" sz="2400" b="1" i="1" dirty="0" smtClean="0">
                <a:solidFill>
                  <a:srgbClr val="000000"/>
                </a:solidFill>
                <a:latin typeface="Eras Bold ITC" pitchFamily="34" charset="0"/>
              </a:rPr>
              <a:t>  or  any  other  person  has  done  or  abstained  from  doing  or  does  or  abstains  from  doing  ,or  promises  to  do  or  to  abstain  from  doing  , something  , such  an  act  or  </a:t>
            </a:r>
            <a:r>
              <a:rPr lang="en-US" sz="2400" b="1" i="1" dirty="0" err="1" smtClean="0">
                <a:solidFill>
                  <a:srgbClr val="000000"/>
                </a:solidFill>
                <a:latin typeface="Eras Bold ITC" pitchFamily="34" charset="0"/>
              </a:rPr>
              <a:t>absinence</a:t>
            </a:r>
            <a:r>
              <a:rPr lang="en-US" sz="2400" b="1" i="1" dirty="0" smtClean="0">
                <a:solidFill>
                  <a:srgbClr val="000000"/>
                </a:solidFill>
                <a:latin typeface="Eras Bold ITC" pitchFamily="34" charset="0"/>
              </a:rPr>
              <a:t>  or  promise is  called  a  consideration  for  the  promise .</a:t>
            </a:r>
            <a:endParaRPr lang="en-US" sz="2400" b="1" kern="1200" dirty="0" smtClean="0">
              <a:solidFill>
                <a:srgbClr val="000000"/>
              </a:solidFill>
              <a:latin typeface="Eras Bold ITC" pitchFamily="34" charset="0"/>
            </a:endParaRPr>
          </a:p>
        </p:txBody>
      </p:sp>
      <p:sp>
        <p:nvSpPr>
          <p:cNvPr id="6" name="TextBox 5"/>
          <p:cNvSpPr txBox="1"/>
          <p:nvPr/>
        </p:nvSpPr>
        <p:spPr>
          <a:xfrm>
            <a:off x="1524000" y="4648200"/>
            <a:ext cx="6477000" cy="830997"/>
          </a:xfrm>
          <a:prstGeom prst="rect">
            <a:avLst/>
          </a:prstGeom>
          <a:noFill/>
        </p:spPr>
        <p:txBody>
          <a:bodyPr wrap="square" rtlCol="0">
            <a:spAutoFit/>
          </a:bodyPr>
          <a:lstStyle/>
          <a:p>
            <a:r>
              <a:rPr lang="en-US" dirty="0" smtClean="0">
                <a:solidFill>
                  <a:srgbClr val="7030A0"/>
                </a:solidFill>
                <a:latin typeface="Cooper Black" pitchFamily="18" charset="0"/>
              </a:rPr>
              <a:t>If there is no consideration, there is no contract</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1600" decel="100000"/>
                                        <p:tgtEl>
                                          <p:spTgt spid="17413"/>
                                        </p:tgtEl>
                                      </p:cBhvr>
                                    </p:animEffect>
                                    <p:anim calcmode="lin" valueType="num">
                                      <p:cBhvr>
                                        <p:cTn id="8" dur="1600" decel="100000" fill="hold"/>
                                        <p:tgtEl>
                                          <p:spTgt spid="17413"/>
                                        </p:tgtEl>
                                        <p:attrNameLst>
                                          <p:attrName>style.rotation</p:attrName>
                                        </p:attrNameLst>
                                      </p:cBhvr>
                                      <p:tavLst>
                                        <p:tav tm="0">
                                          <p:val>
                                            <p:fltVal val="-90"/>
                                          </p:val>
                                        </p:tav>
                                        <p:tav tm="100000">
                                          <p:val>
                                            <p:fltVal val="0"/>
                                          </p:val>
                                        </p:tav>
                                      </p:tavLst>
                                    </p:anim>
                                    <p:anim calcmode="lin" valueType="num">
                                      <p:cBhvr>
                                        <p:cTn id="9" dur="1600" decel="100000" fill="hold"/>
                                        <p:tgtEl>
                                          <p:spTgt spid="17413"/>
                                        </p:tgtEl>
                                        <p:attrNameLst>
                                          <p:attrName>ppt_x</p:attrName>
                                        </p:attrNameLst>
                                      </p:cBhvr>
                                      <p:tavLst>
                                        <p:tav tm="0">
                                          <p:val>
                                            <p:strVal val="#ppt_x+0.4"/>
                                          </p:val>
                                        </p:tav>
                                        <p:tav tm="100000">
                                          <p:val>
                                            <p:strVal val="#ppt_x-0.05"/>
                                          </p:val>
                                        </p:tav>
                                      </p:tavLst>
                                    </p:anim>
                                    <p:anim calcmode="lin" valueType="num">
                                      <p:cBhvr>
                                        <p:cTn id="10" dur="1600" decel="100000" fill="hold"/>
                                        <p:tgtEl>
                                          <p:spTgt spid="17413"/>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17413"/>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1741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1027"/>
                                        </p:tgtEl>
                                      </p:cBhvr>
                                    </p:animEffect>
                                    <p:animScale>
                                      <p:cBhvr>
                                        <p:cTn id="17" dur="500" autoRev="1" fill="hold"/>
                                        <p:tgtEl>
                                          <p:spTgt spid="1027"/>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anim calcmode="lin" valueType="num">
                                      <p:cBhvr>
                                        <p:cTn id="3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P spid="5" grpId="0" build="p"/>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5122" name="Picture 2" descr="I:\assignment\6639853-handing-over-cash-for-keys-isolated-on-a-white-background.png"/>
          <p:cNvPicPr>
            <a:picLocks noChangeAspect="1" noChangeArrowheads="1"/>
          </p:cNvPicPr>
          <p:nvPr/>
        </p:nvPicPr>
        <p:blipFill>
          <a:blip r:embed="rId4" cstate="print">
            <a:duotone>
              <a:prstClr val="black"/>
              <a:schemeClr val="accent3">
                <a:tint val="45000"/>
                <a:satMod val="400000"/>
              </a:schemeClr>
            </a:duotone>
          </a:blip>
          <a:srcRect/>
          <a:stretch>
            <a:fillRect/>
          </a:stretch>
        </p:blipFill>
        <p:spPr bwMode="auto">
          <a:xfrm>
            <a:off x="2743200" y="1447800"/>
            <a:ext cx="5080000" cy="3441700"/>
          </a:xfrm>
          <a:prstGeom prst="rect">
            <a:avLst/>
          </a:prstGeom>
          <a:noFill/>
        </p:spPr>
      </p:pic>
      <p:sp>
        <p:nvSpPr>
          <p:cNvPr id="60418" name="Rectangle 2"/>
          <p:cNvSpPr>
            <a:spLocks noGrp="1" noChangeArrowheads="1"/>
          </p:cNvSpPr>
          <p:nvPr>
            <p:ph type="title"/>
          </p:nvPr>
        </p:nvSpPr>
        <p:spPr>
          <a:xfrm>
            <a:off x="1828800" y="381000"/>
            <a:ext cx="7162800" cy="715963"/>
          </a:xfrm>
        </p:spPr>
        <p:txBody>
          <a:bodyPr/>
          <a:lstStyle/>
          <a:p>
            <a:r>
              <a:rPr lang="en-US" dirty="0" smtClean="0">
                <a:solidFill>
                  <a:schemeClr val="tx2"/>
                </a:solidFill>
                <a:latin typeface="Berlin Sans FB Demi" pitchFamily="34" charset="0"/>
              </a:rPr>
              <a:t>Elements of a consideration</a:t>
            </a:r>
            <a:endParaRPr lang="en-US" dirty="0">
              <a:solidFill>
                <a:schemeClr val="tx2"/>
              </a:solidFill>
              <a:latin typeface="Berlin Sans FB Demi" pitchFamily="34" charset="0"/>
            </a:endParaRPr>
          </a:p>
        </p:txBody>
      </p:sp>
      <p:sp>
        <p:nvSpPr>
          <p:cNvPr id="14" name="TextBox 13"/>
          <p:cNvSpPr txBox="1"/>
          <p:nvPr/>
        </p:nvSpPr>
        <p:spPr>
          <a:xfrm>
            <a:off x="2209800" y="1371600"/>
            <a:ext cx="6781800" cy="3477875"/>
          </a:xfrm>
          <a:prstGeom prst="rect">
            <a:avLst/>
          </a:prstGeom>
          <a:noFill/>
        </p:spPr>
        <p:txBody>
          <a:bodyPr wrap="square" rtlCol="0">
            <a:spAutoFit/>
          </a:bodyPr>
          <a:lstStyle/>
          <a:p>
            <a:pPr algn="l">
              <a:buFont typeface="Wingdings" pitchFamily="2" charset="2"/>
              <a:buChar char="Ø"/>
            </a:pPr>
            <a:r>
              <a:rPr lang="en-US" sz="2200" dirty="0" smtClean="0">
                <a:solidFill>
                  <a:srgbClr val="000000"/>
                </a:solidFill>
                <a:latin typeface="Eras Bold ITC" pitchFamily="34" charset="0"/>
              </a:rPr>
              <a:t>It must move at the desire of the </a:t>
            </a:r>
            <a:r>
              <a:rPr lang="en-US" sz="2200" dirty="0" err="1" smtClean="0">
                <a:solidFill>
                  <a:srgbClr val="000000"/>
                </a:solidFill>
                <a:latin typeface="Eras Bold ITC" pitchFamily="34" charset="0"/>
              </a:rPr>
              <a:t>promisor</a:t>
            </a:r>
            <a:endParaRPr lang="en-US" sz="2200" dirty="0" smtClean="0">
              <a:solidFill>
                <a:srgbClr val="000000"/>
              </a:solidFill>
              <a:latin typeface="Eras Bold ITC" pitchFamily="34" charset="0"/>
            </a:endParaRPr>
          </a:p>
          <a:p>
            <a:pPr algn="l">
              <a:buFont typeface="Wingdings" pitchFamily="2" charset="2"/>
              <a:buChar char="Ø"/>
            </a:pPr>
            <a:r>
              <a:rPr lang="en-US" sz="2200" dirty="0" smtClean="0">
                <a:solidFill>
                  <a:srgbClr val="000000"/>
                </a:solidFill>
                <a:latin typeface="Eras Bold ITC" pitchFamily="34" charset="0"/>
              </a:rPr>
              <a:t>It may move from </a:t>
            </a:r>
            <a:r>
              <a:rPr lang="en-US" sz="2200" dirty="0" err="1" smtClean="0">
                <a:solidFill>
                  <a:srgbClr val="000000"/>
                </a:solidFill>
                <a:latin typeface="Eras Bold ITC" pitchFamily="34" charset="0"/>
              </a:rPr>
              <a:t>promisee</a:t>
            </a:r>
            <a:r>
              <a:rPr lang="en-US" sz="2200" dirty="0" smtClean="0">
                <a:solidFill>
                  <a:srgbClr val="000000"/>
                </a:solidFill>
                <a:latin typeface="Eras Bold ITC" pitchFamily="34" charset="0"/>
              </a:rPr>
              <a:t> or any other                        person</a:t>
            </a:r>
          </a:p>
          <a:p>
            <a:pPr algn="l">
              <a:buFont typeface="Wingdings" pitchFamily="2" charset="2"/>
              <a:buChar char="Ø"/>
            </a:pPr>
            <a:r>
              <a:rPr lang="en-US" sz="2200" dirty="0" smtClean="0">
                <a:solidFill>
                  <a:srgbClr val="000000"/>
                </a:solidFill>
                <a:latin typeface="Eras Bold ITC" pitchFamily="34" charset="0"/>
              </a:rPr>
              <a:t>It may be past, present, future</a:t>
            </a:r>
          </a:p>
          <a:p>
            <a:pPr algn="l">
              <a:buFont typeface="Wingdings" pitchFamily="2" charset="2"/>
              <a:buChar char="Ø"/>
            </a:pPr>
            <a:r>
              <a:rPr lang="en-US" sz="2200" dirty="0" smtClean="0">
                <a:solidFill>
                  <a:srgbClr val="000000"/>
                </a:solidFill>
                <a:latin typeface="Eras Bold ITC" pitchFamily="34" charset="0"/>
              </a:rPr>
              <a:t>It need not be adequate</a:t>
            </a:r>
          </a:p>
          <a:p>
            <a:pPr algn="l">
              <a:buFont typeface="Wingdings" pitchFamily="2" charset="2"/>
              <a:buChar char="Ø"/>
            </a:pPr>
            <a:r>
              <a:rPr lang="en-US" sz="2200" dirty="0" smtClean="0">
                <a:solidFill>
                  <a:srgbClr val="000000"/>
                </a:solidFill>
                <a:latin typeface="Eras Bold ITC" pitchFamily="34" charset="0"/>
              </a:rPr>
              <a:t>It must be real and not </a:t>
            </a:r>
            <a:r>
              <a:rPr lang="en-US" sz="2200" dirty="0" err="1" smtClean="0">
                <a:solidFill>
                  <a:srgbClr val="000000"/>
                </a:solidFill>
                <a:latin typeface="Eras Bold ITC" pitchFamily="34" charset="0"/>
              </a:rPr>
              <a:t>illusiory</a:t>
            </a:r>
            <a:endParaRPr lang="en-US" sz="2200" dirty="0" smtClean="0">
              <a:solidFill>
                <a:srgbClr val="000000"/>
              </a:solidFill>
              <a:latin typeface="Eras Bold ITC" pitchFamily="34" charset="0"/>
            </a:endParaRPr>
          </a:p>
          <a:p>
            <a:pPr algn="l">
              <a:buFont typeface="Wingdings" pitchFamily="2" charset="2"/>
              <a:buChar char="Ø"/>
            </a:pPr>
            <a:r>
              <a:rPr lang="en-US" sz="2200" dirty="0" smtClean="0">
                <a:solidFill>
                  <a:srgbClr val="000000"/>
                </a:solidFill>
                <a:latin typeface="Eras Bold ITC" pitchFamily="34" charset="0"/>
              </a:rPr>
              <a:t>It must be lawful</a:t>
            </a:r>
          </a:p>
          <a:p>
            <a:pPr algn="l">
              <a:buFont typeface="Wingdings" pitchFamily="2" charset="2"/>
              <a:buChar char="Ø"/>
            </a:pPr>
            <a:r>
              <a:rPr lang="en-US" sz="2200" dirty="0" smtClean="0">
                <a:solidFill>
                  <a:srgbClr val="000000"/>
                </a:solidFill>
                <a:latin typeface="Eras Bold ITC" pitchFamily="34" charset="0"/>
              </a:rPr>
              <a:t>It may be either positive or negative</a:t>
            </a:r>
          </a:p>
          <a:p>
            <a:pPr algn="l">
              <a:buFont typeface="Wingdings" pitchFamily="2" charset="2"/>
              <a:buChar char="Ø"/>
            </a:pPr>
            <a:r>
              <a:rPr lang="en-US" sz="2200" dirty="0" smtClean="0">
                <a:solidFill>
                  <a:srgbClr val="000000"/>
                </a:solidFill>
                <a:latin typeface="Eras Bold ITC" pitchFamily="34" charset="0"/>
              </a:rPr>
              <a:t>It must be something which the </a:t>
            </a:r>
            <a:r>
              <a:rPr lang="en-US" sz="2200" dirty="0" err="1" smtClean="0">
                <a:solidFill>
                  <a:srgbClr val="000000"/>
                </a:solidFill>
                <a:latin typeface="Eras Bold ITC" pitchFamily="34" charset="0"/>
              </a:rPr>
              <a:t>promisee</a:t>
            </a:r>
            <a:r>
              <a:rPr lang="en-US" sz="2200" dirty="0" smtClean="0">
                <a:solidFill>
                  <a:srgbClr val="000000"/>
                </a:solidFill>
                <a:latin typeface="Eras Bold ITC" pitchFamily="34" charset="0"/>
              </a:rPr>
              <a:t> is not already bound to do</a:t>
            </a:r>
            <a:endParaRPr lang="en-US" sz="2200" dirty="0">
              <a:solidFill>
                <a:srgbClr val="000000"/>
              </a:solidFill>
              <a:latin typeface="Eras Bold ITC"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5122"/>
                                        </p:tgtEl>
                                      </p:cBhvr>
                                    </p:animEffect>
                                    <p:animScale>
                                      <p:cBhvr>
                                        <p:cTn id="17" dur="500" autoRev="1" fill="hold"/>
                                        <p:tgtEl>
                                          <p:spTgt spid="5122"/>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fade">
                                      <p:cBhvr>
                                        <p:cTn id="22" dur="770" decel="100000"/>
                                        <p:tgtEl>
                                          <p:spTgt spid="14">
                                            <p:txEl>
                                              <p:pRg st="0" end="0"/>
                                            </p:txEl>
                                          </p:spTgt>
                                        </p:tgtEl>
                                      </p:cBhvr>
                                    </p:animEffect>
                                    <p:animScale>
                                      <p:cBhvr>
                                        <p:cTn id="23" dur="770" decel="100000"/>
                                        <p:tgtEl>
                                          <p:spTgt spid="14">
                                            <p:txEl>
                                              <p:pRg st="0" end="0"/>
                                            </p:txEl>
                                          </p:spTgt>
                                        </p:tgtEl>
                                      </p:cBhvr>
                                      <p:from x="10000" y="10000"/>
                                      <p:to x="200000" y="450000"/>
                                    </p:animScale>
                                    <p:animScale>
                                      <p:cBhvr>
                                        <p:cTn id="24" dur="1230" accel="100000" fill="hold">
                                          <p:stCondLst>
                                            <p:cond delay="770"/>
                                          </p:stCondLst>
                                        </p:cTn>
                                        <p:tgtEl>
                                          <p:spTgt spid="14">
                                            <p:txEl>
                                              <p:pRg st="0" end="0"/>
                                            </p:txEl>
                                          </p:spTgt>
                                        </p:tgtEl>
                                      </p:cBhvr>
                                      <p:from x="200000" y="450000"/>
                                      <p:to x="100000" y="100000"/>
                                    </p:animScale>
                                    <p:set>
                                      <p:cBhvr>
                                        <p:cTn id="25" dur="770" fill="hold"/>
                                        <p:tgtEl>
                                          <p:spTgt spid="14">
                                            <p:txEl>
                                              <p:pRg st="0" end="0"/>
                                            </p:txEl>
                                          </p:spTgt>
                                        </p:tgtEl>
                                        <p:attrNameLst>
                                          <p:attrName>ppt_x</p:attrName>
                                        </p:attrNameLst>
                                      </p:cBhvr>
                                      <p:to>
                                        <p:strVal val="(0.5)"/>
                                      </p:to>
                                    </p:set>
                                    <p:anim from="(0.5)" to="(#ppt_x)" calcmode="lin" valueType="num">
                                      <p:cBhvr>
                                        <p:cTn id="26" dur="1230" accel="100000" fill="hold">
                                          <p:stCondLst>
                                            <p:cond delay="770"/>
                                          </p:stCondLst>
                                        </p:cTn>
                                        <p:tgtEl>
                                          <p:spTgt spid="14">
                                            <p:txEl>
                                              <p:pRg st="0" end="0"/>
                                            </p:txEl>
                                          </p:spTgt>
                                        </p:tgtEl>
                                        <p:attrNameLst>
                                          <p:attrName>ppt_x</p:attrName>
                                        </p:attrNameLst>
                                      </p:cBhvr>
                                    </p:anim>
                                    <p:set>
                                      <p:cBhvr>
                                        <p:cTn id="27" dur="770" fill="hold"/>
                                        <p:tgtEl>
                                          <p:spTgt spid="14">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14">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nodeType="clickEffect">
                                  <p:stCondLst>
                                    <p:cond delay="0"/>
                                  </p:stCondLst>
                                  <p:childTnLst>
                                    <p:set>
                                      <p:cBhvr>
                                        <p:cTn id="32" dur="1" fill="hold">
                                          <p:stCondLst>
                                            <p:cond delay="0"/>
                                          </p:stCondLst>
                                        </p:cTn>
                                        <p:tgtEl>
                                          <p:spTgt spid="14">
                                            <p:txEl>
                                              <p:pRg st="1" end="1"/>
                                            </p:txEl>
                                          </p:spTgt>
                                        </p:tgtEl>
                                        <p:attrNameLst>
                                          <p:attrName>style.visibility</p:attrName>
                                        </p:attrNameLst>
                                      </p:cBhvr>
                                      <p:to>
                                        <p:strVal val="visible"/>
                                      </p:to>
                                    </p:set>
                                    <p:animEffect transition="in" filter="fade">
                                      <p:cBhvr>
                                        <p:cTn id="33" dur="770" decel="100000"/>
                                        <p:tgtEl>
                                          <p:spTgt spid="14">
                                            <p:txEl>
                                              <p:pRg st="1" end="1"/>
                                            </p:txEl>
                                          </p:spTgt>
                                        </p:tgtEl>
                                      </p:cBhvr>
                                    </p:animEffect>
                                    <p:animScale>
                                      <p:cBhvr>
                                        <p:cTn id="34" dur="770" decel="100000"/>
                                        <p:tgtEl>
                                          <p:spTgt spid="14">
                                            <p:txEl>
                                              <p:pRg st="1" end="1"/>
                                            </p:txEl>
                                          </p:spTgt>
                                        </p:tgtEl>
                                      </p:cBhvr>
                                      <p:from x="10000" y="10000"/>
                                      <p:to x="200000" y="450000"/>
                                    </p:animScale>
                                    <p:animScale>
                                      <p:cBhvr>
                                        <p:cTn id="35" dur="1230" accel="100000" fill="hold">
                                          <p:stCondLst>
                                            <p:cond delay="770"/>
                                          </p:stCondLst>
                                        </p:cTn>
                                        <p:tgtEl>
                                          <p:spTgt spid="14">
                                            <p:txEl>
                                              <p:pRg st="1" end="1"/>
                                            </p:txEl>
                                          </p:spTgt>
                                        </p:tgtEl>
                                      </p:cBhvr>
                                      <p:from x="200000" y="450000"/>
                                      <p:to x="100000" y="100000"/>
                                    </p:animScale>
                                    <p:set>
                                      <p:cBhvr>
                                        <p:cTn id="36" dur="770" fill="hold"/>
                                        <p:tgtEl>
                                          <p:spTgt spid="14">
                                            <p:txEl>
                                              <p:pRg st="1" end="1"/>
                                            </p:txEl>
                                          </p:spTgt>
                                        </p:tgtEl>
                                        <p:attrNameLst>
                                          <p:attrName>ppt_x</p:attrName>
                                        </p:attrNameLst>
                                      </p:cBhvr>
                                      <p:to>
                                        <p:strVal val="(0.5)"/>
                                      </p:to>
                                    </p:set>
                                    <p:anim from="(0.5)" to="(#ppt_x)" calcmode="lin" valueType="num">
                                      <p:cBhvr>
                                        <p:cTn id="37" dur="1230" accel="100000" fill="hold">
                                          <p:stCondLst>
                                            <p:cond delay="770"/>
                                          </p:stCondLst>
                                        </p:cTn>
                                        <p:tgtEl>
                                          <p:spTgt spid="14">
                                            <p:txEl>
                                              <p:pRg st="1" end="1"/>
                                            </p:txEl>
                                          </p:spTgt>
                                        </p:tgtEl>
                                        <p:attrNameLst>
                                          <p:attrName>ppt_x</p:attrName>
                                        </p:attrNameLst>
                                      </p:cBhvr>
                                    </p:anim>
                                    <p:set>
                                      <p:cBhvr>
                                        <p:cTn id="38" dur="770" fill="hold"/>
                                        <p:tgtEl>
                                          <p:spTgt spid="14">
                                            <p:txEl>
                                              <p:pRg st="1" end="1"/>
                                            </p:txEl>
                                          </p:spTgt>
                                        </p:tgtEl>
                                        <p:attrNameLst>
                                          <p:attrName>ppt_y</p:attrName>
                                        </p:attrNameLst>
                                      </p:cBhvr>
                                      <p:to>
                                        <p:strVal val="(#ppt_y+0.4)"/>
                                      </p:to>
                                    </p:set>
                                    <p:anim from="(#ppt_y+0.4)" to="(#ppt_y)" calcmode="lin" valueType="num">
                                      <p:cBhvr>
                                        <p:cTn id="39" dur="1230" accel="100000" fill="hold">
                                          <p:stCondLst>
                                            <p:cond delay="770"/>
                                          </p:stCondLst>
                                        </p:cTn>
                                        <p:tgtEl>
                                          <p:spTgt spid="14">
                                            <p:txEl>
                                              <p:pRg st="1" end="1"/>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nodeType="clickEffect">
                                  <p:stCondLst>
                                    <p:cond delay="0"/>
                                  </p:stCondLst>
                                  <p:childTnLst>
                                    <p:set>
                                      <p:cBhvr>
                                        <p:cTn id="43" dur="1" fill="hold">
                                          <p:stCondLst>
                                            <p:cond delay="0"/>
                                          </p:stCondLst>
                                        </p:cTn>
                                        <p:tgtEl>
                                          <p:spTgt spid="14">
                                            <p:txEl>
                                              <p:pRg st="2" end="2"/>
                                            </p:txEl>
                                          </p:spTgt>
                                        </p:tgtEl>
                                        <p:attrNameLst>
                                          <p:attrName>style.visibility</p:attrName>
                                        </p:attrNameLst>
                                      </p:cBhvr>
                                      <p:to>
                                        <p:strVal val="visible"/>
                                      </p:to>
                                    </p:set>
                                    <p:animEffect transition="in" filter="fade">
                                      <p:cBhvr>
                                        <p:cTn id="44" dur="770" decel="100000"/>
                                        <p:tgtEl>
                                          <p:spTgt spid="14">
                                            <p:txEl>
                                              <p:pRg st="2" end="2"/>
                                            </p:txEl>
                                          </p:spTgt>
                                        </p:tgtEl>
                                      </p:cBhvr>
                                    </p:animEffect>
                                    <p:animScale>
                                      <p:cBhvr>
                                        <p:cTn id="45" dur="770" decel="100000"/>
                                        <p:tgtEl>
                                          <p:spTgt spid="14">
                                            <p:txEl>
                                              <p:pRg st="2" end="2"/>
                                            </p:txEl>
                                          </p:spTgt>
                                        </p:tgtEl>
                                      </p:cBhvr>
                                      <p:from x="10000" y="10000"/>
                                      <p:to x="200000" y="450000"/>
                                    </p:animScale>
                                    <p:animScale>
                                      <p:cBhvr>
                                        <p:cTn id="46" dur="1230" accel="100000" fill="hold">
                                          <p:stCondLst>
                                            <p:cond delay="770"/>
                                          </p:stCondLst>
                                        </p:cTn>
                                        <p:tgtEl>
                                          <p:spTgt spid="14">
                                            <p:txEl>
                                              <p:pRg st="2" end="2"/>
                                            </p:txEl>
                                          </p:spTgt>
                                        </p:tgtEl>
                                      </p:cBhvr>
                                      <p:from x="200000" y="450000"/>
                                      <p:to x="100000" y="100000"/>
                                    </p:animScale>
                                    <p:set>
                                      <p:cBhvr>
                                        <p:cTn id="47" dur="770" fill="hold"/>
                                        <p:tgtEl>
                                          <p:spTgt spid="14">
                                            <p:txEl>
                                              <p:pRg st="2" end="2"/>
                                            </p:txEl>
                                          </p:spTgt>
                                        </p:tgtEl>
                                        <p:attrNameLst>
                                          <p:attrName>ppt_x</p:attrName>
                                        </p:attrNameLst>
                                      </p:cBhvr>
                                      <p:to>
                                        <p:strVal val="(0.5)"/>
                                      </p:to>
                                    </p:set>
                                    <p:anim from="(0.5)" to="(#ppt_x)" calcmode="lin" valueType="num">
                                      <p:cBhvr>
                                        <p:cTn id="48" dur="1230" accel="100000" fill="hold">
                                          <p:stCondLst>
                                            <p:cond delay="770"/>
                                          </p:stCondLst>
                                        </p:cTn>
                                        <p:tgtEl>
                                          <p:spTgt spid="14">
                                            <p:txEl>
                                              <p:pRg st="2" end="2"/>
                                            </p:txEl>
                                          </p:spTgt>
                                        </p:tgtEl>
                                        <p:attrNameLst>
                                          <p:attrName>ppt_x</p:attrName>
                                        </p:attrNameLst>
                                      </p:cBhvr>
                                    </p:anim>
                                    <p:set>
                                      <p:cBhvr>
                                        <p:cTn id="49" dur="770" fill="hold"/>
                                        <p:tgtEl>
                                          <p:spTgt spid="14">
                                            <p:txEl>
                                              <p:pRg st="2" end="2"/>
                                            </p:txEl>
                                          </p:spTgt>
                                        </p:tgtEl>
                                        <p:attrNameLst>
                                          <p:attrName>ppt_y</p:attrName>
                                        </p:attrNameLst>
                                      </p:cBhvr>
                                      <p:to>
                                        <p:strVal val="(#ppt_y+0.4)"/>
                                      </p:to>
                                    </p:set>
                                    <p:anim from="(#ppt_y+0.4)" to="(#ppt_y)" calcmode="lin" valueType="num">
                                      <p:cBhvr>
                                        <p:cTn id="50" dur="1230" accel="100000" fill="hold">
                                          <p:stCondLst>
                                            <p:cond delay="770"/>
                                          </p:stCondLst>
                                        </p:cTn>
                                        <p:tgtEl>
                                          <p:spTgt spid="14">
                                            <p:txEl>
                                              <p:pRg st="2" end="2"/>
                                            </p:txEl>
                                          </p:spTgt>
                                        </p:tgtEl>
                                        <p:attrNameLst>
                                          <p:attrName>ppt_y</p:attrName>
                                        </p:attrNameLst>
                                      </p:cBhvr>
                                    </p:anim>
                                  </p:childTnLst>
                                </p:cTn>
                              </p:par>
                            </p:childTnLst>
                          </p:cTn>
                        </p:par>
                      </p:childTnLst>
                    </p:cTn>
                  </p:par>
                  <p:par>
                    <p:cTn id="51" fill="hold">
                      <p:stCondLst>
                        <p:cond delay="indefinite"/>
                      </p:stCondLst>
                      <p:childTnLst>
                        <p:par>
                          <p:cTn id="52" fill="hold">
                            <p:stCondLst>
                              <p:cond delay="0"/>
                            </p:stCondLst>
                            <p:childTnLst>
                              <p:par>
                                <p:cTn id="53" presetID="51" presetClass="entr" presetSubtype="0" fill="hold" nodeType="clickEffect">
                                  <p:stCondLst>
                                    <p:cond delay="0"/>
                                  </p:stCondLst>
                                  <p:childTnLst>
                                    <p:set>
                                      <p:cBhvr>
                                        <p:cTn id="54" dur="1" fill="hold">
                                          <p:stCondLst>
                                            <p:cond delay="0"/>
                                          </p:stCondLst>
                                        </p:cTn>
                                        <p:tgtEl>
                                          <p:spTgt spid="14">
                                            <p:txEl>
                                              <p:pRg st="3" end="3"/>
                                            </p:txEl>
                                          </p:spTgt>
                                        </p:tgtEl>
                                        <p:attrNameLst>
                                          <p:attrName>style.visibility</p:attrName>
                                        </p:attrNameLst>
                                      </p:cBhvr>
                                      <p:to>
                                        <p:strVal val="visible"/>
                                      </p:to>
                                    </p:set>
                                    <p:animEffect transition="in" filter="fade">
                                      <p:cBhvr>
                                        <p:cTn id="55" dur="770" decel="100000"/>
                                        <p:tgtEl>
                                          <p:spTgt spid="14">
                                            <p:txEl>
                                              <p:pRg st="3" end="3"/>
                                            </p:txEl>
                                          </p:spTgt>
                                        </p:tgtEl>
                                      </p:cBhvr>
                                    </p:animEffect>
                                    <p:animScale>
                                      <p:cBhvr>
                                        <p:cTn id="56" dur="770" decel="100000"/>
                                        <p:tgtEl>
                                          <p:spTgt spid="14">
                                            <p:txEl>
                                              <p:pRg st="3" end="3"/>
                                            </p:txEl>
                                          </p:spTgt>
                                        </p:tgtEl>
                                      </p:cBhvr>
                                      <p:from x="10000" y="10000"/>
                                      <p:to x="200000" y="450000"/>
                                    </p:animScale>
                                    <p:animScale>
                                      <p:cBhvr>
                                        <p:cTn id="57" dur="1230" accel="100000" fill="hold">
                                          <p:stCondLst>
                                            <p:cond delay="770"/>
                                          </p:stCondLst>
                                        </p:cTn>
                                        <p:tgtEl>
                                          <p:spTgt spid="14">
                                            <p:txEl>
                                              <p:pRg st="3" end="3"/>
                                            </p:txEl>
                                          </p:spTgt>
                                        </p:tgtEl>
                                      </p:cBhvr>
                                      <p:from x="200000" y="450000"/>
                                      <p:to x="100000" y="100000"/>
                                    </p:animScale>
                                    <p:set>
                                      <p:cBhvr>
                                        <p:cTn id="58" dur="770" fill="hold"/>
                                        <p:tgtEl>
                                          <p:spTgt spid="14">
                                            <p:txEl>
                                              <p:pRg st="3" end="3"/>
                                            </p:txEl>
                                          </p:spTgt>
                                        </p:tgtEl>
                                        <p:attrNameLst>
                                          <p:attrName>ppt_x</p:attrName>
                                        </p:attrNameLst>
                                      </p:cBhvr>
                                      <p:to>
                                        <p:strVal val="(0.5)"/>
                                      </p:to>
                                    </p:set>
                                    <p:anim from="(0.5)" to="(#ppt_x)" calcmode="lin" valueType="num">
                                      <p:cBhvr>
                                        <p:cTn id="59" dur="1230" accel="100000" fill="hold">
                                          <p:stCondLst>
                                            <p:cond delay="770"/>
                                          </p:stCondLst>
                                        </p:cTn>
                                        <p:tgtEl>
                                          <p:spTgt spid="14">
                                            <p:txEl>
                                              <p:pRg st="3" end="3"/>
                                            </p:txEl>
                                          </p:spTgt>
                                        </p:tgtEl>
                                        <p:attrNameLst>
                                          <p:attrName>ppt_x</p:attrName>
                                        </p:attrNameLst>
                                      </p:cBhvr>
                                    </p:anim>
                                    <p:set>
                                      <p:cBhvr>
                                        <p:cTn id="60" dur="770" fill="hold"/>
                                        <p:tgtEl>
                                          <p:spTgt spid="14">
                                            <p:txEl>
                                              <p:pRg st="3" end="3"/>
                                            </p:txEl>
                                          </p:spTgt>
                                        </p:tgtEl>
                                        <p:attrNameLst>
                                          <p:attrName>ppt_y</p:attrName>
                                        </p:attrNameLst>
                                      </p:cBhvr>
                                      <p:to>
                                        <p:strVal val="(#ppt_y+0.4)"/>
                                      </p:to>
                                    </p:set>
                                    <p:anim from="(#ppt_y+0.4)" to="(#ppt_y)" calcmode="lin" valueType="num">
                                      <p:cBhvr>
                                        <p:cTn id="61" dur="1230" accel="100000" fill="hold">
                                          <p:stCondLst>
                                            <p:cond delay="770"/>
                                          </p:stCondLst>
                                        </p:cTn>
                                        <p:tgtEl>
                                          <p:spTgt spid="14">
                                            <p:txEl>
                                              <p:pRg st="3" end="3"/>
                                            </p:txEl>
                                          </p:spTgt>
                                        </p:tgtEl>
                                        <p:attrNameLst>
                                          <p:attrName>ppt_y</p:attrName>
                                        </p:attrNameLst>
                                      </p:cBhvr>
                                    </p:anim>
                                  </p:childTnLst>
                                </p:cTn>
                              </p:par>
                            </p:childTnLst>
                          </p:cTn>
                        </p:par>
                      </p:childTnLst>
                    </p:cTn>
                  </p:par>
                  <p:par>
                    <p:cTn id="62" fill="hold">
                      <p:stCondLst>
                        <p:cond delay="indefinite"/>
                      </p:stCondLst>
                      <p:childTnLst>
                        <p:par>
                          <p:cTn id="63" fill="hold">
                            <p:stCondLst>
                              <p:cond delay="0"/>
                            </p:stCondLst>
                            <p:childTnLst>
                              <p:par>
                                <p:cTn id="64" presetID="51" presetClass="entr" presetSubtype="0" fill="hold" nodeType="clickEffect">
                                  <p:stCondLst>
                                    <p:cond delay="0"/>
                                  </p:stCondLst>
                                  <p:childTnLst>
                                    <p:set>
                                      <p:cBhvr>
                                        <p:cTn id="65" dur="1" fill="hold">
                                          <p:stCondLst>
                                            <p:cond delay="0"/>
                                          </p:stCondLst>
                                        </p:cTn>
                                        <p:tgtEl>
                                          <p:spTgt spid="14">
                                            <p:txEl>
                                              <p:pRg st="4" end="4"/>
                                            </p:txEl>
                                          </p:spTgt>
                                        </p:tgtEl>
                                        <p:attrNameLst>
                                          <p:attrName>style.visibility</p:attrName>
                                        </p:attrNameLst>
                                      </p:cBhvr>
                                      <p:to>
                                        <p:strVal val="visible"/>
                                      </p:to>
                                    </p:set>
                                    <p:animEffect transition="in" filter="fade">
                                      <p:cBhvr>
                                        <p:cTn id="66" dur="770" decel="100000"/>
                                        <p:tgtEl>
                                          <p:spTgt spid="14">
                                            <p:txEl>
                                              <p:pRg st="4" end="4"/>
                                            </p:txEl>
                                          </p:spTgt>
                                        </p:tgtEl>
                                      </p:cBhvr>
                                    </p:animEffect>
                                    <p:animScale>
                                      <p:cBhvr>
                                        <p:cTn id="67" dur="770" decel="100000"/>
                                        <p:tgtEl>
                                          <p:spTgt spid="14">
                                            <p:txEl>
                                              <p:pRg st="4" end="4"/>
                                            </p:txEl>
                                          </p:spTgt>
                                        </p:tgtEl>
                                      </p:cBhvr>
                                      <p:from x="10000" y="10000"/>
                                      <p:to x="200000" y="450000"/>
                                    </p:animScale>
                                    <p:animScale>
                                      <p:cBhvr>
                                        <p:cTn id="68" dur="1230" accel="100000" fill="hold">
                                          <p:stCondLst>
                                            <p:cond delay="770"/>
                                          </p:stCondLst>
                                        </p:cTn>
                                        <p:tgtEl>
                                          <p:spTgt spid="14">
                                            <p:txEl>
                                              <p:pRg st="4" end="4"/>
                                            </p:txEl>
                                          </p:spTgt>
                                        </p:tgtEl>
                                      </p:cBhvr>
                                      <p:from x="200000" y="450000"/>
                                      <p:to x="100000" y="100000"/>
                                    </p:animScale>
                                    <p:set>
                                      <p:cBhvr>
                                        <p:cTn id="69" dur="770" fill="hold"/>
                                        <p:tgtEl>
                                          <p:spTgt spid="14">
                                            <p:txEl>
                                              <p:pRg st="4" end="4"/>
                                            </p:txEl>
                                          </p:spTgt>
                                        </p:tgtEl>
                                        <p:attrNameLst>
                                          <p:attrName>ppt_x</p:attrName>
                                        </p:attrNameLst>
                                      </p:cBhvr>
                                      <p:to>
                                        <p:strVal val="(0.5)"/>
                                      </p:to>
                                    </p:set>
                                    <p:anim from="(0.5)" to="(#ppt_x)" calcmode="lin" valueType="num">
                                      <p:cBhvr>
                                        <p:cTn id="70" dur="1230" accel="100000" fill="hold">
                                          <p:stCondLst>
                                            <p:cond delay="770"/>
                                          </p:stCondLst>
                                        </p:cTn>
                                        <p:tgtEl>
                                          <p:spTgt spid="14">
                                            <p:txEl>
                                              <p:pRg st="4" end="4"/>
                                            </p:txEl>
                                          </p:spTgt>
                                        </p:tgtEl>
                                        <p:attrNameLst>
                                          <p:attrName>ppt_x</p:attrName>
                                        </p:attrNameLst>
                                      </p:cBhvr>
                                    </p:anim>
                                    <p:set>
                                      <p:cBhvr>
                                        <p:cTn id="71" dur="770" fill="hold"/>
                                        <p:tgtEl>
                                          <p:spTgt spid="14">
                                            <p:txEl>
                                              <p:pRg st="4" end="4"/>
                                            </p:txEl>
                                          </p:spTgt>
                                        </p:tgtEl>
                                        <p:attrNameLst>
                                          <p:attrName>ppt_y</p:attrName>
                                        </p:attrNameLst>
                                      </p:cBhvr>
                                      <p:to>
                                        <p:strVal val="(#ppt_y+0.4)"/>
                                      </p:to>
                                    </p:set>
                                    <p:anim from="(#ppt_y+0.4)" to="(#ppt_y)" calcmode="lin" valueType="num">
                                      <p:cBhvr>
                                        <p:cTn id="72" dur="1230" accel="100000" fill="hold">
                                          <p:stCondLst>
                                            <p:cond delay="770"/>
                                          </p:stCondLst>
                                        </p:cTn>
                                        <p:tgtEl>
                                          <p:spTgt spid="14">
                                            <p:txEl>
                                              <p:pRg st="4" end="4"/>
                                            </p:txEl>
                                          </p:spTgt>
                                        </p:tgtEl>
                                        <p:attrNameLst>
                                          <p:attrName>ppt_y</p:attrName>
                                        </p:attrNameLst>
                                      </p:cBhvr>
                                    </p:anim>
                                  </p:childTnLst>
                                </p:cTn>
                              </p:par>
                            </p:childTnLst>
                          </p:cTn>
                        </p:par>
                      </p:childTnLst>
                    </p:cTn>
                  </p:par>
                  <p:par>
                    <p:cTn id="73" fill="hold">
                      <p:stCondLst>
                        <p:cond delay="indefinite"/>
                      </p:stCondLst>
                      <p:childTnLst>
                        <p:par>
                          <p:cTn id="74" fill="hold">
                            <p:stCondLst>
                              <p:cond delay="0"/>
                            </p:stCondLst>
                            <p:childTnLst>
                              <p:par>
                                <p:cTn id="75" presetID="51" presetClass="entr" presetSubtype="0" fill="hold" nodeType="clickEffect">
                                  <p:stCondLst>
                                    <p:cond delay="0"/>
                                  </p:stCondLst>
                                  <p:childTnLst>
                                    <p:set>
                                      <p:cBhvr>
                                        <p:cTn id="76" dur="1" fill="hold">
                                          <p:stCondLst>
                                            <p:cond delay="0"/>
                                          </p:stCondLst>
                                        </p:cTn>
                                        <p:tgtEl>
                                          <p:spTgt spid="14">
                                            <p:txEl>
                                              <p:pRg st="5" end="5"/>
                                            </p:txEl>
                                          </p:spTgt>
                                        </p:tgtEl>
                                        <p:attrNameLst>
                                          <p:attrName>style.visibility</p:attrName>
                                        </p:attrNameLst>
                                      </p:cBhvr>
                                      <p:to>
                                        <p:strVal val="visible"/>
                                      </p:to>
                                    </p:set>
                                    <p:animEffect transition="in" filter="fade">
                                      <p:cBhvr>
                                        <p:cTn id="77" dur="770" decel="100000"/>
                                        <p:tgtEl>
                                          <p:spTgt spid="14">
                                            <p:txEl>
                                              <p:pRg st="5" end="5"/>
                                            </p:txEl>
                                          </p:spTgt>
                                        </p:tgtEl>
                                      </p:cBhvr>
                                    </p:animEffect>
                                    <p:animScale>
                                      <p:cBhvr>
                                        <p:cTn id="78" dur="770" decel="100000"/>
                                        <p:tgtEl>
                                          <p:spTgt spid="14">
                                            <p:txEl>
                                              <p:pRg st="5" end="5"/>
                                            </p:txEl>
                                          </p:spTgt>
                                        </p:tgtEl>
                                      </p:cBhvr>
                                      <p:from x="10000" y="10000"/>
                                      <p:to x="200000" y="450000"/>
                                    </p:animScale>
                                    <p:animScale>
                                      <p:cBhvr>
                                        <p:cTn id="79" dur="1230" accel="100000" fill="hold">
                                          <p:stCondLst>
                                            <p:cond delay="770"/>
                                          </p:stCondLst>
                                        </p:cTn>
                                        <p:tgtEl>
                                          <p:spTgt spid="14">
                                            <p:txEl>
                                              <p:pRg st="5" end="5"/>
                                            </p:txEl>
                                          </p:spTgt>
                                        </p:tgtEl>
                                      </p:cBhvr>
                                      <p:from x="200000" y="450000"/>
                                      <p:to x="100000" y="100000"/>
                                    </p:animScale>
                                    <p:set>
                                      <p:cBhvr>
                                        <p:cTn id="80" dur="770" fill="hold"/>
                                        <p:tgtEl>
                                          <p:spTgt spid="14">
                                            <p:txEl>
                                              <p:pRg st="5" end="5"/>
                                            </p:txEl>
                                          </p:spTgt>
                                        </p:tgtEl>
                                        <p:attrNameLst>
                                          <p:attrName>ppt_x</p:attrName>
                                        </p:attrNameLst>
                                      </p:cBhvr>
                                      <p:to>
                                        <p:strVal val="(0.5)"/>
                                      </p:to>
                                    </p:set>
                                    <p:anim from="(0.5)" to="(#ppt_x)" calcmode="lin" valueType="num">
                                      <p:cBhvr>
                                        <p:cTn id="81" dur="1230" accel="100000" fill="hold">
                                          <p:stCondLst>
                                            <p:cond delay="770"/>
                                          </p:stCondLst>
                                        </p:cTn>
                                        <p:tgtEl>
                                          <p:spTgt spid="14">
                                            <p:txEl>
                                              <p:pRg st="5" end="5"/>
                                            </p:txEl>
                                          </p:spTgt>
                                        </p:tgtEl>
                                        <p:attrNameLst>
                                          <p:attrName>ppt_x</p:attrName>
                                        </p:attrNameLst>
                                      </p:cBhvr>
                                    </p:anim>
                                    <p:set>
                                      <p:cBhvr>
                                        <p:cTn id="82" dur="770" fill="hold"/>
                                        <p:tgtEl>
                                          <p:spTgt spid="14">
                                            <p:txEl>
                                              <p:pRg st="5" end="5"/>
                                            </p:txEl>
                                          </p:spTgt>
                                        </p:tgtEl>
                                        <p:attrNameLst>
                                          <p:attrName>ppt_y</p:attrName>
                                        </p:attrNameLst>
                                      </p:cBhvr>
                                      <p:to>
                                        <p:strVal val="(#ppt_y+0.4)"/>
                                      </p:to>
                                    </p:set>
                                    <p:anim from="(#ppt_y+0.4)" to="(#ppt_y)" calcmode="lin" valueType="num">
                                      <p:cBhvr>
                                        <p:cTn id="83" dur="1230" accel="100000" fill="hold">
                                          <p:stCondLst>
                                            <p:cond delay="770"/>
                                          </p:stCondLst>
                                        </p:cTn>
                                        <p:tgtEl>
                                          <p:spTgt spid="14">
                                            <p:txEl>
                                              <p:pRg st="5" end="5"/>
                                            </p:txEl>
                                          </p:spTgt>
                                        </p:tgtEl>
                                        <p:attrNameLst>
                                          <p:attrName>ppt_y</p:attrName>
                                        </p:attrNameLst>
                                      </p:cBhvr>
                                    </p:anim>
                                  </p:childTnLst>
                                </p:cTn>
                              </p:par>
                            </p:childTnLst>
                          </p:cTn>
                        </p:par>
                      </p:childTnLst>
                    </p:cTn>
                  </p:par>
                  <p:par>
                    <p:cTn id="84" fill="hold">
                      <p:stCondLst>
                        <p:cond delay="indefinite"/>
                      </p:stCondLst>
                      <p:childTnLst>
                        <p:par>
                          <p:cTn id="85" fill="hold">
                            <p:stCondLst>
                              <p:cond delay="0"/>
                            </p:stCondLst>
                            <p:childTnLst>
                              <p:par>
                                <p:cTn id="86" presetID="51" presetClass="entr" presetSubtype="0" fill="hold" nodeType="clickEffect">
                                  <p:stCondLst>
                                    <p:cond delay="0"/>
                                  </p:stCondLst>
                                  <p:childTnLst>
                                    <p:set>
                                      <p:cBhvr>
                                        <p:cTn id="87" dur="1" fill="hold">
                                          <p:stCondLst>
                                            <p:cond delay="0"/>
                                          </p:stCondLst>
                                        </p:cTn>
                                        <p:tgtEl>
                                          <p:spTgt spid="14">
                                            <p:txEl>
                                              <p:pRg st="6" end="6"/>
                                            </p:txEl>
                                          </p:spTgt>
                                        </p:tgtEl>
                                        <p:attrNameLst>
                                          <p:attrName>style.visibility</p:attrName>
                                        </p:attrNameLst>
                                      </p:cBhvr>
                                      <p:to>
                                        <p:strVal val="visible"/>
                                      </p:to>
                                    </p:set>
                                    <p:animEffect transition="in" filter="fade">
                                      <p:cBhvr>
                                        <p:cTn id="88" dur="770" decel="100000"/>
                                        <p:tgtEl>
                                          <p:spTgt spid="14">
                                            <p:txEl>
                                              <p:pRg st="6" end="6"/>
                                            </p:txEl>
                                          </p:spTgt>
                                        </p:tgtEl>
                                      </p:cBhvr>
                                    </p:animEffect>
                                    <p:animScale>
                                      <p:cBhvr>
                                        <p:cTn id="89" dur="770" decel="100000"/>
                                        <p:tgtEl>
                                          <p:spTgt spid="14">
                                            <p:txEl>
                                              <p:pRg st="6" end="6"/>
                                            </p:txEl>
                                          </p:spTgt>
                                        </p:tgtEl>
                                      </p:cBhvr>
                                      <p:from x="10000" y="10000"/>
                                      <p:to x="200000" y="450000"/>
                                    </p:animScale>
                                    <p:animScale>
                                      <p:cBhvr>
                                        <p:cTn id="90" dur="1230" accel="100000" fill="hold">
                                          <p:stCondLst>
                                            <p:cond delay="770"/>
                                          </p:stCondLst>
                                        </p:cTn>
                                        <p:tgtEl>
                                          <p:spTgt spid="14">
                                            <p:txEl>
                                              <p:pRg st="6" end="6"/>
                                            </p:txEl>
                                          </p:spTgt>
                                        </p:tgtEl>
                                      </p:cBhvr>
                                      <p:from x="200000" y="450000"/>
                                      <p:to x="100000" y="100000"/>
                                    </p:animScale>
                                    <p:set>
                                      <p:cBhvr>
                                        <p:cTn id="91" dur="770" fill="hold"/>
                                        <p:tgtEl>
                                          <p:spTgt spid="14">
                                            <p:txEl>
                                              <p:pRg st="6" end="6"/>
                                            </p:txEl>
                                          </p:spTgt>
                                        </p:tgtEl>
                                        <p:attrNameLst>
                                          <p:attrName>ppt_x</p:attrName>
                                        </p:attrNameLst>
                                      </p:cBhvr>
                                      <p:to>
                                        <p:strVal val="(0.5)"/>
                                      </p:to>
                                    </p:set>
                                    <p:anim from="(0.5)" to="(#ppt_x)" calcmode="lin" valueType="num">
                                      <p:cBhvr>
                                        <p:cTn id="92" dur="1230" accel="100000" fill="hold">
                                          <p:stCondLst>
                                            <p:cond delay="770"/>
                                          </p:stCondLst>
                                        </p:cTn>
                                        <p:tgtEl>
                                          <p:spTgt spid="14">
                                            <p:txEl>
                                              <p:pRg st="6" end="6"/>
                                            </p:txEl>
                                          </p:spTgt>
                                        </p:tgtEl>
                                        <p:attrNameLst>
                                          <p:attrName>ppt_x</p:attrName>
                                        </p:attrNameLst>
                                      </p:cBhvr>
                                    </p:anim>
                                    <p:set>
                                      <p:cBhvr>
                                        <p:cTn id="93" dur="770" fill="hold"/>
                                        <p:tgtEl>
                                          <p:spTgt spid="14">
                                            <p:txEl>
                                              <p:pRg st="6" end="6"/>
                                            </p:txEl>
                                          </p:spTgt>
                                        </p:tgtEl>
                                        <p:attrNameLst>
                                          <p:attrName>ppt_y</p:attrName>
                                        </p:attrNameLst>
                                      </p:cBhvr>
                                      <p:to>
                                        <p:strVal val="(#ppt_y+0.4)"/>
                                      </p:to>
                                    </p:set>
                                    <p:anim from="(#ppt_y+0.4)" to="(#ppt_y)" calcmode="lin" valueType="num">
                                      <p:cBhvr>
                                        <p:cTn id="94" dur="1230" accel="100000" fill="hold">
                                          <p:stCondLst>
                                            <p:cond delay="770"/>
                                          </p:stCondLst>
                                        </p:cTn>
                                        <p:tgtEl>
                                          <p:spTgt spid="14">
                                            <p:txEl>
                                              <p:pRg st="6" end="6"/>
                                            </p:txEl>
                                          </p:spTgt>
                                        </p:tgtEl>
                                        <p:attrNameLst>
                                          <p:attrName>ppt_y</p:attrName>
                                        </p:attrNameLst>
                                      </p:cBhvr>
                                    </p:anim>
                                  </p:childTnLst>
                                </p:cTn>
                              </p:par>
                            </p:childTnLst>
                          </p:cTn>
                        </p:par>
                      </p:childTnLst>
                    </p:cTn>
                  </p:par>
                  <p:par>
                    <p:cTn id="95" fill="hold">
                      <p:stCondLst>
                        <p:cond delay="indefinite"/>
                      </p:stCondLst>
                      <p:childTnLst>
                        <p:par>
                          <p:cTn id="96" fill="hold">
                            <p:stCondLst>
                              <p:cond delay="0"/>
                            </p:stCondLst>
                            <p:childTnLst>
                              <p:par>
                                <p:cTn id="97" presetID="51" presetClass="entr" presetSubtype="0" fill="hold" nodeType="clickEffect">
                                  <p:stCondLst>
                                    <p:cond delay="0"/>
                                  </p:stCondLst>
                                  <p:childTnLst>
                                    <p:set>
                                      <p:cBhvr>
                                        <p:cTn id="98" dur="1" fill="hold">
                                          <p:stCondLst>
                                            <p:cond delay="0"/>
                                          </p:stCondLst>
                                        </p:cTn>
                                        <p:tgtEl>
                                          <p:spTgt spid="14">
                                            <p:txEl>
                                              <p:pRg st="7" end="7"/>
                                            </p:txEl>
                                          </p:spTgt>
                                        </p:tgtEl>
                                        <p:attrNameLst>
                                          <p:attrName>style.visibility</p:attrName>
                                        </p:attrNameLst>
                                      </p:cBhvr>
                                      <p:to>
                                        <p:strVal val="visible"/>
                                      </p:to>
                                    </p:set>
                                    <p:animEffect transition="in" filter="fade">
                                      <p:cBhvr>
                                        <p:cTn id="99" dur="770" decel="100000"/>
                                        <p:tgtEl>
                                          <p:spTgt spid="14">
                                            <p:txEl>
                                              <p:pRg st="7" end="7"/>
                                            </p:txEl>
                                          </p:spTgt>
                                        </p:tgtEl>
                                      </p:cBhvr>
                                    </p:animEffect>
                                    <p:animScale>
                                      <p:cBhvr>
                                        <p:cTn id="100" dur="770" decel="100000"/>
                                        <p:tgtEl>
                                          <p:spTgt spid="14">
                                            <p:txEl>
                                              <p:pRg st="7" end="7"/>
                                            </p:txEl>
                                          </p:spTgt>
                                        </p:tgtEl>
                                      </p:cBhvr>
                                      <p:from x="10000" y="10000"/>
                                      <p:to x="200000" y="450000"/>
                                    </p:animScale>
                                    <p:animScale>
                                      <p:cBhvr>
                                        <p:cTn id="101" dur="1230" accel="100000" fill="hold">
                                          <p:stCondLst>
                                            <p:cond delay="770"/>
                                          </p:stCondLst>
                                        </p:cTn>
                                        <p:tgtEl>
                                          <p:spTgt spid="14">
                                            <p:txEl>
                                              <p:pRg st="7" end="7"/>
                                            </p:txEl>
                                          </p:spTgt>
                                        </p:tgtEl>
                                      </p:cBhvr>
                                      <p:from x="200000" y="450000"/>
                                      <p:to x="100000" y="100000"/>
                                    </p:animScale>
                                    <p:set>
                                      <p:cBhvr>
                                        <p:cTn id="102" dur="770" fill="hold"/>
                                        <p:tgtEl>
                                          <p:spTgt spid="14">
                                            <p:txEl>
                                              <p:pRg st="7" end="7"/>
                                            </p:txEl>
                                          </p:spTgt>
                                        </p:tgtEl>
                                        <p:attrNameLst>
                                          <p:attrName>ppt_x</p:attrName>
                                        </p:attrNameLst>
                                      </p:cBhvr>
                                      <p:to>
                                        <p:strVal val="(0.5)"/>
                                      </p:to>
                                    </p:set>
                                    <p:anim from="(0.5)" to="(#ppt_x)" calcmode="lin" valueType="num">
                                      <p:cBhvr>
                                        <p:cTn id="103" dur="1230" accel="100000" fill="hold">
                                          <p:stCondLst>
                                            <p:cond delay="770"/>
                                          </p:stCondLst>
                                        </p:cTn>
                                        <p:tgtEl>
                                          <p:spTgt spid="14">
                                            <p:txEl>
                                              <p:pRg st="7" end="7"/>
                                            </p:txEl>
                                          </p:spTgt>
                                        </p:tgtEl>
                                        <p:attrNameLst>
                                          <p:attrName>ppt_x</p:attrName>
                                        </p:attrNameLst>
                                      </p:cBhvr>
                                    </p:anim>
                                    <p:set>
                                      <p:cBhvr>
                                        <p:cTn id="104" dur="770" fill="hold"/>
                                        <p:tgtEl>
                                          <p:spTgt spid="14">
                                            <p:txEl>
                                              <p:pRg st="7" end="7"/>
                                            </p:txEl>
                                          </p:spTgt>
                                        </p:tgtEl>
                                        <p:attrNameLst>
                                          <p:attrName>ppt_y</p:attrName>
                                        </p:attrNameLst>
                                      </p:cBhvr>
                                      <p:to>
                                        <p:strVal val="(#ppt_y+0.4)"/>
                                      </p:to>
                                    </p:set>
                                    <p:anim from="(#ppt_y+0.4)" to="(#ppt_y)" calcmode="lin" valueType="num">
                                      <p:cBhvr>
                                        <p:cTn id="105" dur="1230" accel="100000" fill="hold">
                                          <p:stCondLst>
                                            <p:cond delay="770"/>
                                          </p:stCondLst>
                                        </p:cTn>
                                        <p:tgtEl>
                                          <p:spTgt spid="14">
                                            <p:txEl>
                                              <p:pRg st="7" end="7"/>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752600" y="381000"/>
            <a:ext cx="7772400" cy="715963"/>
          </a:xfrm>
        </p:spPr>
        <p:txBody>
          <a:bodyPr/>
          <a:lstStyle/>
          <a:p>
            <a:r>
              <a:rPr lang="en-US" sz="3200" dirty="0" err="1" smtClean="0">
                <a:solidFill>
                  <a:schemeClr val="tx2"/>
                </a:solidFill>
                <a:latin typeface="Britannic Bold" pitchFamily="34" charset="0"/>
              </a:rPr>
              <a:t>Exeption</a:t>
            </a:r>
            <a:r>
              <a:rPr lang="en-US" sz="3200" dirty="0" smtClean="0">
                <a:solidFill>
                  <a:schemeClr val="tx2"/>
                </a:solidFill>
                <a:latin typeface="Britannic Bold" pitchFamily="34" charset="0"/>
              </a:rPr>
              <a:t> to the rule of no consideration no contract</a:t>
            </a:r>
            <a:endParaRPr lang="en-US" sz="3200" dirty="0">
              <a:solidFill>
                <a:schemeClr val="tx2"/>
              </a:solidFill>
              <a:latin typeface="Britannic Bold" pitchFamily="34" charset="0"/>
            </a:endParaRPr>
          </a:p>
        </p:txBody>
      </p:sp>
      <p:sp>
        <p:nvSpPr>
          <p:cNvPr id="3" name="TextBox 2"/>
          <p:cNvSpPr txBox="1"/>
          <p:nvPr/>
        </p:nvSpPr>
        <p:spPr>
          <a:xfrm>
            <a:off x="1828800" y="1371600"/>
            <a:ext cx="7315200" cy="3046988"/>
          </a:xfrm>
          <a:prstGeom prst="rect">
            <a:avLst/>
          </a:prstGeom>
          <a:noFill/>
        </p:spPr>
        <p:txBody>
          <a:bodyPr wrap="square" rtlCol="0">
            <a:spAutoFit/>
          </a:bodyPr>
          <a:lstStyle/>
          <a:p>
            <a:pPr algn="just">
              <a:buFont typeface="Wingdings" pitchFamily="2" charset="2"/>
              <a:buChar char="Ø"/>
            </a:pPr>
            <a:r>
              <a:rPr lang="en-US" dirty="0" smtClean="0">
                <a:solidFill>
                  <a:srgbClr val="000000"/>
                </a:solidFill>
                <a:latin typeface="Eras Bold ITC" pitchFamily="34" charset="0"/>
              </a:rPr>
              <a:t>Agreement based on natural love and affection</a:t>
            </a:r>
          </a:p>
          <a:p>
            <a:pPr algn="just">
              <a:buFont typeface="Wingdings" pitchFamily="2" charset="2"/>
              <a:buChar char="Ø"/>
            </a:pPr>
            <a:r>
              <a:rPr lang="en-US" dirty="0" smtClean="0">
                <a:solidFill>
                  <a:srgbClr val="000000"/>
                </a:solidFill>
                <a:latin typeface="Eras Bold ITC" pitchFamily="34" charset="0"/>
              </a:rPr>
              <a:t>Agreement to pay compensation for past voluntary services</a:t>
            </a:r>
          </a:p>
          <a:p>
            <a:pPr algn="just">
              <a:buFont typeface="Wingdings" pitchFamily="2" charset="2"/>
              <a:buChar char="Ø"/>
            </a:pPr>
            <a:r>
              <a:rPr lang="en-US" dirty="0" smtClean="0">
                <a:solidFill>
                  <a:srgbClr val="000000"/>
                </a:solidFill>
                <a:latin typeface="Eras Bold ITC" pitchFamily="34" charset="0"/>
              </a:rPr>
              <a:t>Agreement to pay a time barred debt</a:t>
            </a:r>
          </a:p>
          <a:p>
            <a:pPr algn="just">
              <a:buFont typeface="Wingdings" pitchFamily="2" charset="2"/>
              <a:buChar char="Ø"/>
            </a:pPr>
            <a:r>
              <a:rPr lang="en-US" dirty="0" smtClean="0">
                <a:solidFill>
                  <a:srgbClr val="000000"/>
                </a:solidFill>
                <a:latin typeface="Eras Bold ITC" pitchFamily="34" charset="0"/>
              </a:rPr>
              <a:t>Gifts</a:t>
            </a:r>
          </a:p>
          <a:p>
            <a:pPr algn="just">
              <a:buFont typeface="Wingdings" pitchFamily="2" charset="2"/>
              <a:buChar char="Ø"/>
            </a:pPr>
            <a:r>
              <a:rPr lang="en-US" dirty="0" smtClean="0">
                <a:solidFill>
                  <a:srgbClr val="000000"/>
                </a:solidFill>
                <a:latin typeface="Eras Bold ITC" pitchFamily="34" charset="0"/>
              </a:rPr>
              <a:t>Agency</a:t>
            </a:r>
          </a:p>
          <a:p>
            <a:pPr algn="just">
              <a:buFont typeface="Wingdings" pitchFamily="2" charset="2"/>
              <a:buChar char="Ø"/>
            </a:pPr>
            <a:endParaRPr lang="en-US" dirty="0">
              <a:solidFill>
                <a:srgbClr val="000000"/>
              </a:solidFill>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770" decel="100000"/>
                                        <p:tgtEl>
                                          <p:spTgt spid="3">
                                            <p:txEl>
                                              <p:pRg st="0" end="0"/>
                                            </p:txEl>
                                          </p:spTgt>
                                        </p:tgtEl>
                                      </p:cBhvr>
                                    </p:animEffect>
                                    <p:animScale>
                                      <p:cBhvr>
                                        <p:cTn id="18" dur="770" decel="100000"/>
                                        <p:tgtEl>
                                          <p:spTgt spid="3">
                                            <p:txEl>
                                              <p:pRg st="0" end="0"/>
                                            </p:txEl>
                                          </p:spTgt>
                                        </p:tgtEl>
                                      </p:cBhvr>
                                      <p:from x="10000" y="10000"/>
                                      <p:to x="200000" y="450000"/>
                                    </p:animScale>
                                    <p:animScale>
                                      <p:cBhvr>
                                        <p:cTn id="19" dur="1230" accel="100000" fill="hold">
                                          <p:stCondLst>
                                            <p:cond delay="770"/>
                                          </p:stCondLst>
                                        </p:cTn>
                                        <p:tgtEl>
                                          <p:spTgt spid="3">
                                            <p:txEl>
                                              <p:pRg st="0" end="0"/>
                                            </p:txEl>
                                          </p:spTgt>
                                        </p:tgtEl>
                                      </p:cBhvr>
                                      <p:from x="200000" y="450000"/>
                                      <p:to x="100000" y="100000"/>
                                    </p:animScale>
                                    <p:set>
                                      <p:cBhvr>
                                        <p:cTn id="20" dur="770" fill="hold"/>
                                        <p:tgtEl>
                                          <p:spTgt spid="3">
                                            <p:txEl>
                                              <p:pRg st="0" end="0"/>
                                            </p:txEl>
                                          </p:spTgt>
                                        </p:tgtEl>
                                        <p:attrNameLst>
                                          <p:attrName>ppt_x</p:attrName>
                                        </p:attrNameLst>
                                      </p:cBhvr>
                                      <p:to>
                                        <p:strVal val="(0.5)"/>
                                      </p:to>
                                    </p:set>
                                    <p:anim from="(0.5)" to="(#ppt_x)" calcmode="lin" valueType="num">
                                      <p:cBhvr>
                                        <p:cTn id="21" dur="1230" accel="100000" fill="hold">
                                          <p:stCondLst>
                                            <p:cond delay="770"/>
                                          </p:stCondLst>
                                        </p:cTn>
                                        <p:tgtEl>
                                          <p:spTgt spid="3">
                                            <p:txEl>
                                              <p:pRg st="0" end="0"/>
                                            </p:txEl>
                                          </p:spTgt>
                                        </p:tgtEl>
                                        <p:attrNameLst>
                                          <p:attrName>ppt_x</p:attrName>
                                        </p:attrNameLst>
                                      </p:cBhvr>
                                    </p:anim>
                                    <p:set>
                                      <p:cBhvr>
                                        <p:cTn id="22" dur="770" fill="hold"/>
                                        <p:tgtEl>
                                          <p:spTgt spid="3">
                                            <p:txEl>
                                              <p:pRg st="0" end="0"/>
                                            </p:txEl>
                                          </p:spTgt>
                                        </p:tgtEl>
                                        <p:attrNameLst>
                                          <p:attrName>ppt_y</p:attrName>
                                        </p:attrNameLst>
                                      </p:cBhvr>
                                      <p:to>
                                        <p:strVal val="(#ppt_y+0.4)"/>
                                      </p:to>
                                    </p:set>
                                    <p:anim from="(#ppt_y+0.4)" to="(#ppt_y)" calcmode="lin" valueType="num">
                                      <p:cBhvr>
                                        <p:cTn id="23" dur="1230" accel="100000" fill="hold">
                                          <p:stCondLst>
                                            <p:cond delay="770"/>
                                          </p:stCondLst>
                                        </p:cTn>
                                        <p:tgtEl>
                                          <p:spTgt spid="3">
                                            <p:txEl>
                                              <p:pRg st="0" end="0"/>
                                            </p:txEl>
                                          </p:spTgt>
                                        </p:tgtEl>
                                        <p:attrNameLst>
                                          <p:attrName>ppt_y</p:attrName>
                                        </p:attrNameLst>
                                      </p:cBhvr>
                                    </p:anim>
                                  </p:childTnLst>
                                </p:cTn>
                              </p:par>
                            </p:childTnLst>
                          </p:cTn>
                        </p:par>
                      </p:childTnLst>
                    </p:cTn>
                  </p:par>
                  <p:par>
                    <p:cTn id="24" fill="hold">
                      <p:stCondLst>
                        <p:cond delay="indefinite"/>
                      </p:stCondLst>
                      <p:childTnLst>
                        <p:par>
                          <p:cTn id="25" fill="hold">
                            <p:stCondLst>
                              <p:cond delay="0"/>
                            </p:stCondLst>
                            <p:childTnLst>
                              <p:par>
                                <p:cTn id="26" presetID="51" presetClass="entr" presetSubtype="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770" decel="100000"/>
                                        <p:tgtEl>
                                          <p:spTgt spid="3">
                                            <p:txEl>
                                              <p:pRg st="1" end="1"/>
                                            </p:txEl>
                                          </p:spTgt>
                                        </p:tgtEl>
                                      </p:cBhvr>
                                    </p:animEffect>
                                    <p:animScale>
                                      <p:cBhvr>
                                        <p:cTn id="29" dur="770" decel="100000"/>
                                        <p:tgtEl>
                                          <p:spTgt spid="3">
                                            <p:txEl>
                                              <p:pRg st="1" end="1"/>
                                            </p:txEl>
                                          </p:spTgt>
                                        </p:tgtEl>
                                      </p:cBhvr>
                                      <p:from x="10000" y="10000"/>
                                      <p:to x="200000" y="450000"/>
                                    </p:animScale>
                                    <p:animScale>
                                      <p:cBhvr>
                                        <p:cTn id="30" dur="1230" accel="100000" fill="hold">
                                          <p:stCondLst>
                                            <p:cond delay="770"/>
                                          </p:stCondLst>
                                        </p:cTn>
                                        <p:tgtEl>
                                          <p:spTgt spid="3">
                                            <p:txEl>
                                              <p:pRg st="1" end="1"/>
                                            </p:txEl>
                                          </p:spTgt>
                                        </p:tgtEl>
                                      </p:cBhvr>
                                      <p:from x="200000" y="450000"/>
                                      <p:to x="100000" y="100000"/>
                                    </p:animScale>
                                    <p:set>
                                      <p:cBhvr>
                                        <p:cTn id="31" dur="770" fill="hold"/>
                                        <p:tgtEl>
                                          <p:spTgt spid="3">
                                            <p:txEl>
                                              <p:pRg st="1" end="1"/>
                                            </p:txEl>
                                          </p:spTgt>
                                        </p:tgtEl>
                                        <p:attrNameLst>
                                          <p:attrName>ppt_x</p:attrName>
                                        </p:attrNameLst>
                                      </p:cBhvr>
                                      <p:to>
                                        <p:strVal val="(0.5)"/>
                                      </p:to>
                                    </p:set>
                                    <p:anim from="(0.5)" to="(#ppt_x)" calcmode="lin" valueType="num">
                                      <p:cBhvr>
                                        <p:cTn id="32" dur="1230" accel="100000" fill="hold">
                                          <p:stCondLst>
                                            <p:cond delay="770"/>
                                          </p:stCondLst>
                                        </p:cTn>
                                        <p:tgtEl>
                                          <p:spTgt spid="3">
                                            <p:txEl>
                                              <p:pRg st="1" end="1"/>
                                            </p:txEl>
                                          </p:spTgt>
                                        </p:tgtEl>
                                        <p:attrNameLst>
                                          <p:attrName>ppt_x</p:attrName>
                                        </p:attrNameLst>
                                      </p:cBhvr>
                                    </p:anim>
                                    <p:set>
                                      <p:cBhvr>
                                        <p:cTn id="33" dur="770" fill="hold"/>
                                        <p:tgtEl>
                                          <p:spTgt spid="3">
                                            <p:txEl>
                                              <p:pRg st="1" end="1"/>
                                            </p:txEl>
                                          </p:spTgt>
                                        </p:tgtEl>
                                        <p:attrNameLst>
                                          <p:attrName>ppt_y</p:attrName>
                                        </p:attrNameLst>
                                      </p:cBhvr>
                                      <p:to>
                                        <p:strVal val="(#ppt_y+0.4)"/>
                                      </p:to>
                                    </p:set>
                                    <p:anim from="(#ppt_y+0.4)" to="(#ppt_y)" calcmode="lin" valueType="num">
                                      <p:cBhvr>
                                        <p:cTn id="34" dur="1230" accel="100000" fill="hold">
                                          <p:stCondLst>
                                            <p:cond delay="770"/>
                                          </p:stCondLst>
                                        </p:cTn>
                                        <p:tgtEl>
                                          <p:spTgt spid="3">
                                            <p:txEl>
                                              <p:pRg st="1" end="1"/>
                                            </p:txEl>
                                          </p:spTgt>
                                        </p:tgtEl>
                                        <p:attrNameLst>
                                          <p:attrName>ppt_y</p:attrName>
                                        </p:attrNameLst>
                                      </p:cBhvr>
                                    </p:anim>
                                  </p:childTnLst>
                                </p:cTn>
                              </p:par>
                            </p:childTnLst>
                          </p:cTn>
                        </p:par>
                      </p:childTnLst>
                    </p:cTn>
                  </p:par>
                  <p:par>
                    <p:cTn id="35" fill="hold">
                      <p:stCondLst>
                        <p:cond delay="indefinite"/>
                      </p:stCondLst>
                      <p:childTnLst>
                        <p:par>
                          <p:cTn id="36" fill="hold">
                            <p:stCondLst>
                              <p:cond delay="0"/>
                            </p:stCondLst>
                            <p:childTnLst>
                              <p:par>
                                <p:cTn id="37" presetID="51" presetClass="entr" presetSubtype="0"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770" decel="100000"/>
                                        <p:tgtEl>
                                          <p:spTgt spid="3">
                                            <p:txEl>
                                              <p:pRg st="2" end="2"/>
                                            </p:txEl>
                                          </p:spTgt>
                                        </p:tgtEl>
                                      </p:cBhvr>
                                    </p:animEffect>
                                    <p:animScale>
                                      <p:cBhvr>
                                        <p:cTn id="40" dur="770" decel="100000"/>
                                        <p:tgtEl>
                                          <p:spTgt spid="3">
                                            <p:txEl>
                                              <p:pRg st="2" end="2"/>
                                            </p:txEl>
                                          </p:spTgt>
                                        </p:tgtEl>
                                      </p:cBhvr>
                                      <p:from x="10000" y="10000"/>
                                      <p:to x="200000" y="450000"/>
                                    </p:animScale>
                                    <p:animScale>
                                      <p:cBhvr>
                                        <p:cTn id="41" dur="1230" accel="100000" fill="hold">
                                          <p:stCondLst>
                                            <p:cond delay="770"/>
                                          </p:stCondLst>
                                        </p:cTn>
                                        <p:tgtEl>
                                          <p:spTgt spid="3">
                                            <p:txEl>
                                              <p:pRg st="2" end="2"/>
                                            </p:txEl>
                                          </p:spTgt>
                                        </p:tgtEl>
                                      </p:cBhvr>
                                      <p:from x="200000" y="450000"/>
                                      <p:to x="100000" y="100000"/>
                                    </p:animScale>
                                    <p:set>
                                      <p:cBhvr>
                                        <p:cTn id="42" dur="770" fill="hold"/>
                                        <p:tgtEl>
                                          <p:spTgt spid="3">
                                            <p:txEl>
                                              <p:pRg st="2" end="2"/>
                                            </p:txEl>
                                          </p:spTgt>
                                        </p:tgtEl>
                                        <p:attrNameLst>
                                          <p:attrName>ppt_x</p:attrName>
                                        </p:attrNameLst>
                                      </p:cBhvr>
                                      <p:to>
                                        <p:strVal val="(0.5)"/>
                                      </p:to>
                                    </p:set>
                                    <p:anim from="(0.5)" to="(#ppt_x)" calcmode="lin" valueType="num">
                                      <p:cBhvr>
                                        <p:cTn id="43" dur="1230" accel="100000" fill="hold">
                                          <p:stCondLst>
                                            <p:cond delay="770"/>
                                          </p:stCondLst>
                                        </p:cTn>
                                        <p:tgtEl>
                                          <p:spTgt spid="3">
                                            <p:txEl>
                                              <p:pRg st="2" end="2"/>
                                            </p:txEl>
                                          </p:spTgt>
                                        </p:tgtEl>
                                        <p:attrNameLst>
                                          <p:attrName>ppt_x</p:attrName>
                                        </p:attrNameLst>
                                      </p:cBhvr>
                                    </p:anim>
                                    <p:set>
                                      <p:cBhvr>
                                        <p:cTn id="44" dur="770" fill="hold"/>
                                        <p:tgtEl>
                                          <p:spTgt spid="3">
                                            <p:txEl>
                                              <p:pRg st="2" end="2"/>
                                            </p:txEl>
                                          </p:spTgt>
                                        </p:tgtEl>
                                        <p:attrNameLst>
                                          <p:attrName>ppt_y</p:attrName>
                                        </p:attrNameLst>
                                      </p:cBhvr>
                                      <p:to>
                                        <p:strVal val="(#ppt_y+0.4)"/>
                                      </p:to>
                                    </p:set>
                                    <p:anim from="(#ppt_y+0.4)" to="(#ppt_y)" calcmode="lin" valueType="num">
                                      <p:cBhvr>
                                        <p:cTn id="45" dur="1230" accel="100000" fill="hold">
                                          <p:stCondLst>
                                            <p:cond delay="770"/>
                                          </p:stCondLst>
                                        </p:cTn>
                                        <p:tgtEl>
                                          <p:spTgt spid="3">
                                            <p:txEl>
                                              <p:pRg st="2" end="2"/>
                                            </p:txEl>
                                          </p:spTgt>
                                        </p:tgtEl>
                                        <p:attrNameLst>
                                          <p:attrName>ppt_y</p:attrName>
                                        </p:attrNameLst>
                                      </p:cBhvr>
                                    </p:anim>
                                  </p:childTnLst>
                                </p:cTn>
                              </p:par>
                            </p:childTnLst>
                          </p:cTn>
                        </p:par>
                      </p:childTnLst>
                    </p:cTn>
                  </p:par>
                  <p:par>
                    <p:cTn id="46" fill="hold">
                      <p:stCondLst>
                        <p:cond delay="indefinite"/>
                      </p:stCondLst>
                      <p:childTnLst>
                        <p:par>
                          <p:cTn id="47" fill="hold">
                            <p:stCondLst>
                              <p:cond delay="0"/>
                            </p:stCondLst>
                            <p:childTnLst>
                              <p:par>
                                <p:cTn id="48" presetID="51" presetClass="entr" presetSubtype="0"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fade">
                                      <p:cBhvr>
                                        <p:cTn id="50" dur="770" decel="100000"/>
                                        <p:tgtEl>
                                          <p:spTgt spid="3">
                                            <p:txEl>
                                              <p:pRg st="3" end="3"/>
                                            </p:txEl>
                                          </p:spTgt>
                                        </p:tgtEl>
                                      </p:cBhvr>
                                    </p:animEffect>
                                    <p:animScale>
                                      <p:cBhvr>
                                        <p:cTn id="51" dur="770" decel="100000"/>
                                        <p:tgtEl>
                                          <p:spTgt spid="3">
                                            <p:txEl>
                                              <p:pRg st="3" end="3"/>
                                            </p:txEl>
                                          </p:spTgt>
                                        </p:tgtEl>
                                      </p:cBhvr>
                                      <p:from x="10000" y="10000"/>
                                      <p:to x="200000" y="450000"/>
                                    </p:animScale>
                                    <p:animScale>
                                      <p:cBhvr>
                                        <p:cTn id="52" dur="1230" accel="100000" fill="hold">
                                          <p:stCondLst>
                                            <p:cond delay="770"/>
                                          </p:stCondLst>
                                        </p:cTn>
                                        <p:tgtEl>
                                          <p:spTgt spid="3">
                                            <p:txEl>
                                              <p:pRg st="3" end="3"/>
                                            </p:txEl>
                                          </p:spTgt>
                                        </p:tgtEl>
                                      </p:cBhvr>
                                      <p:from x="200000" y="450000"/>
                                      <p:to x="100000" y="100000"/>
                                    </p:animScale>
                                    <p:set>
                                      <p:cBhvr>
                                        <p:cTn id="53" dur="770" fill="hold"/>
                                        <p:tgtEl>
                                          <p:spTgt spid="3">
                                            <p:txEl>
                                              <p:pRg st="3" end="3"/>
                                            </p:txEl>
                                          </p:spTgt>
                                        </p:tgtEl>
                                        <p:attrNameLst>
                                          <p:attrName>ppt_x</p:attrName>
                                        </p:attrNameLst>
                                      </p:cBhvr>
                                      <p:to>
                                        <p:strVal val="(0.5)"/>
                                      </p:to>
                                    </p:set>
                                    <p:anim from="(0.5)" to="(#ppt_x)" calcmode="lin" valueType="num">
                                      <p:cBhvr>
                                        <p:cTn id="54" dur="1230" accel="100000" fill="hold">
                                          <p:stCondLst>
                                            <p:cond delay="770"/>
                                          </p:stCondLst>
                                        </p:cTn>
                                        <p:tgtEl>
                                          <p:spTgt spid="3">
                                            <p:txEl>
                                              <p:pRg st="3" end="3"/>
                                            </p:txEl>
                                          </p:spTgt>
                                        </p:tgtEl>
                                        <p:attrNameLst>
                                          <p:attrName>ppt_x</p:attrName>
                                        </p:attrNameLst>
                                      </p:cBhvr>
                                    </p:anim>
                                    <p:set>
                                      <p:cBhvr>
                                        <p:cTn id="55" dur="770" fill="hold"/>
                                        <p:tgtEl>
                                          <p:spTgt spid="3">
                                            <p:txEl>
                                              <p:pRg st="3" end="3"/>
                                            </p:txEl>
                                          </p:spTgt>
                                        </p:tgtEl>
                                        <p:attrNameLst>
                                          <p:attrName>ppt_y</p:attrName>
                                        </p:attrNameLst>
                                      </p:cBhvr>
                                      <p:to>
                                        <p:strVal val="(#ppt_y+0.4)"/>
                                      </p:to>
                                    </p:set>
                                    <p:anim from="(#ppt_y+0.4)" to="(#ppt_y)" calcmode="lin" valueType="num">
                                      <p:cBhvr>
                                        <p:cTn id="56" dur="1230" accel="100000" fill="hold">
                                          <p:stCondLst>
                                            <p:cond delay="770"/>
                                          </p:stCondLst>
                                        </p:cTn>
                                        <p:tgtEl>
                                          <p:spTgt spid="3">
                                            <p:txEl>
                                              <p:pRg st="3" end="3"/>
                                            </p:txEl>
                                          </p:spTgt>
                                        </p:tgtEl>
                                        <p:attrNameLst>
                                          <p:attrName>ppt_y</p:attrName>
                                        </p:attrNameLst>
                                      </p:cBhvr>
                                    </p:anim>
                                  </p:childTnLst>
                                </p:cTn>
                              </p:par>
                            </p:childTnLst>
                          </p:cTn>
                        </p:par>
                      </p:childTnLst>
                    </p:cTn>
                  </p:par>
                  <p:par>
                    <p:cTn id="57" fill="hold">
                      <p:stCondLst>
                        <p:cond delay="indefinite"/>
                      </p:stCondLst>
                      <p:childTnLst>
                        <p:par>
                          <p:cTn id="58" fill="hold">
                            <p:stCondLst>
                              <p:cond delay="0"/>
                            </p:stCondLst>
                            <p:childTnLst>
                              <p:par>
                                <p:cTn id="59" presetID="51" presetClass="entr" presetSubtype="0"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fade">
                                      <p:cBhvr>
                                        <p:cTn id="61" dur="770" decel="100000"/>
                                        <p:tgtEl>
                                          <p:spTgt spid="3">
                                            <p:txEl>
                                              <p:pRg st="4" end="4"/>
                                            </p:txEl>
                                          </p:spTgt>
                                        </p:tgtEl>
                                      </p:cBhvr>
                                    </p:animEffect>
                                    <p:animScale>
                                      <p:cBhvr>
                                        <p:cTn id="62" dur="770" decel="100000"/>
                                        <p:tgtEl>
                                          <p:spTgt spid="3">
                                            <p:txEl>
                                              <p:pRg st="4" end="4"/>
                                            </p:txEl>
                                          </p:spTgt>
                                        </p:tgtEl>
                                      </p:cBhvr>
                                      <p:from x="10000" y="10000"/>
                                      <p:to x="200000" y="450000"/>
                                    </p:animScale>
                                    <p:animScale>
                                      <p:cBhvr>
                                        <p:cTn id="63" dur="1230" accel="100000" fill="hold">
                                          <p:stCondLst>
                                            <p:cond delay="770"/>
                                          </p:stCondLst>
                                        </p:cTn>
                                        <p:tgtEl>
                                          <p:spTgt spid="3">
                                            <p:txEl>
                                              <p:pRg st="4" end="4"/>
                                            </p:txEl>
                                          </p:spTgt>
                                        </p:tgtEl>
                                      </p:cBhvr>
                                      <p:from x="200000" y="450000"/>
                                      <p:to x="100000" y="100000"/>
                                    </p:animScale>
                                    <p:set>
                                      <p:cBhvr>
                                        <p:cTn id="64" dur="770" fill="hold"/>
                                        <p:tgtEl>
                                          <p:spTgt spid="3">
                                            <p:txEl>
                                              <p:pRg st="4" end="4"/>
                                            </p:txEl>
                                          </p:spTgt>
                                        </p:tgtEl>
                                        <p:attrNameLst>
                                          <p:attrName>ppt_x</p:attrName>
                                        </p:attrNameLst>
                                      </p:cBhvr>
                                      <p:to>
                                        <p:strVal val="(0.5)"/>
                                      </p:to>
                                    </p:set>
                                    <p:anim from="(0.5)" to="(#ppt_x)" calcmode="lin" valueType="num">
                                      <p:cBhvr>
                                        <p:cTn id="65" dur="1230" accel="100000" fill="hold">
                                          <p:stCondLst>
                                            <p:cond delay="770"/>
                                          </p:stCondLst>
                                        </p:cTn>
                                        <p:tgtEl>
                                          <p:spTgt spid="3">
                                            <p:txEl>
                                              <p:pRg st="4" end="4"/>
                                            </p:txEl>
                                          </p:spTgt>
                                        </p:tgtEl>
                                        <p:attrNameLst>
                                          <p:attrName>ppt_x</p:attrName>
                                        </p:attrNameLst>
                                      </p:cBhvr>
                                    </p:anim>
                                    <p:set>
                                      <p:cBhvr>
                                        <p:cTn id="66" dur="770" fill="hold"/>
                                        <p:tgtEl>
                                          <p:spTgt spid="3">
                                            <p:txEl>
                                              <p:pRg st="4" end="4"/>
                                            </p:txEl>
                                          </p:spTgt>
                                        </p:tgtEl>
                                        <p:attrNameLst>
                                          <p:attrName>ppt_y</p:attrName>
                                        </p:attrNameLst>
                                      </p:cBhvr>
                                      <p:to>
                                        <p:strVal val="(#ppt_y+0.4)"/>
                                      </p:to>
                                    </p:set>
                                    <p:anim from="(#ppt_y+0.4)" to="(#ppt_y)" calcmode="lin" valueType="num">
                                      <p:cBhvr>
                                        <p:cTn id="67" dur="1230" accel="100000" fill="hold">
                                          <p:stCondLst>
                                            <p:cond delay="770"/>
                                          </p:stCondLst>
                                        </p:cTn>
                                        <p:tgtEl>
                                          <p:spTgt spid="3">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assignment\familyVacationStackedCarClipArt (1) (1).png"/>
          <p:cNvPicPr>
            <a:picLocks noChangeAspect="1" noChangeArrowheads="1"/>
          </p:cNvPicPr>
          <p:nvPr/>
        </p:nvPicPr>
        <p:blipFill>
          <a:blip r:embed="rId3" cstate="print">
            <a:duotone>
              <a:prstClr val="black"/>
              <a:schemeClr val="accent2">
                <a:tint val="45000"/>
                <a:satMod val="400000"/>
              </a:schemeClr>
            </a:duotone>
          </a:blip>
          <a:srcRect/>
          <a:stretch>
            <a:fillRect/>
          </a:stretch>
        </p:blipFill>
        <p:spPr bwMode="auto">
          <a:xfrm>
            <a:off x="2133600" y="1143000"/>
            <a:ext cx="3022600" cy="3434773"/>
          </a:xfrm>
          <a:prstGeom prst="rect">
            <a:avLst/>
          </a:prstGeom>
          <a:noFill/>
        </p:spPr>
      </p:pic>
      <p:sp>
        <p:nvSpPr>
          <p:cNvPr id="17413" name="Rectangle 5"/>
          <p:cNvSpPr>
            <a:spLocks noGrp="1" noChangeArrowheads="1"/>
          </p:cNvSpPr>
          <p:nvPr>
            <p:ph type="title"/>
          </p:nvPr>
        </p:nvSpPr>
        <p:spPr/>
        <p:txBody>
          <a:bodyPr/>
          <a:lstStyle/>
          <a:p>
            <a:r>
              <a:rPr lang="en-US" dirty="0" smtClean="0">
                <a:latin typeface="Berlin Sans FB Demi" pitchFamily="34" charset="0"/>
              </a:rPr>
              <a:t>CAPACITY OF PARTIES</a:t>
            </a:r>
            <a:endParaRPr lang="ru-RU" dirty="0"/>
          </a:p>
        </p:txBody>
      </p:sp>
      <p:sp>
        <p:nvSpPr>
          <p:cNvPr id="5" name="Content Placeholder 4"/>
          <p:cNvSpPr>
            <a:spLocks noGrp="1"/>
          </p:cNvSpPr>
          <p:nvPr>
            <p:ph idx="1"/>
          </p:nvPr>
        </p:nvSpPr>
        <p:spPr>
          <a:xfrm>
            <a:off x="381000" y="1219200"/>
            <a:ext cx="8458200" cy="2362200"/>
          </a:xfrm>
        </p:spPr>
        <p:txBody>
          <a:bodyPr/>
          <a:lstStyle/>
          <a:p>
            <a:pPr>
              <a:buNone/>
            </a:pPr>
            <a:r>
              <a:rPr lang="en-US" sz="2400" b="1" kern="1200" dirty="0" smtClean="0">
                <a:solidFill>
                  <a:srgbClr val="000000"/>
                </a:solidFill>
                <a:latin typeface="Lucida Calligraphy" pitchFamily="66" charset="0"/>
              </a:rPr>
              <a:t>   </a:t>
            </a:r>
            <a:r>
              <a:rPr lang="en-US" sz="2400" b="1" kern="1200" dirty="0" smtClean="0">
                <a:latin typeface="Eras Bold ITC" pitchFamily="34" charset="0"/>
              </a:rPr>
              <a:t>Sec.2 of ICA deals with competency of parties which provides that “every person is competent to contract who is </a:t>
            </a:r>
          </a:p>
          <a:p>
            <a:pPr>
              <a:buFont typeface="Wingdings" pitchFamily="2" charset="2"/>
              <a:buChar char="Ø"/>
            </a:pPr>
            <a:r>
              <a:rPr lang="en-US" sz="2400" b="1" kern="1200" dirty="0" smtClean="0">
                <a:latin typeface="Eras Bold ITC" pitchFamily="34" charset="0"/>
              </a:rPr>
              <a:t>Of the age of majority according to the law to which he is subject </a:t>
            </a:r>
          </a:p>
          <a:p>
            <a:pPr>
              <a:buFont typeface="Wingdings" pitchFamily="2" charset="2"/>
              <a:buChar char="Ø"/>
            </a:pPr>
            <a:r>
              <a:rPr lang="en-US" sz="2400" b="1" kern="1200" dirty="0" smtClean="0">
                <a:latin typeface="Eras Bold ITC" pitchFamily="34" charset="0"/>
              </a:rPr>
              <a:t>Of sound mind</a:t>
            </a:r>
          </a:p>
          <a:p>
            <a:pPr>
              <a:buFont typeface="Wingdings" pitchFamily="2" charset="2"/>
              <a:buChar char="Ø"/>
            </a:pPr>
            <a:r>
              <a:rPr lang="en-US" sz="2400" b="1" kern="1200" dirty="0" smtClean="0">
                <a:latin typeface="Eras Bold ITC" pitchFamily="34" charset="0"/>
              </a:rPr>
              <a:t>Not disqualified from contracting by any law to which he is subject</a:t>
            </a:r>
          </a:p>
          <a:p>
            <a:pPr>
              <a:buFont typeface="Wingdings" pitchFamily="2" charset="2"/>
              <a:buChar char="Ø"/>
            </a:pPr>
            <a:endParaRPr lang="en-US" sz="2400" b="1" kern="1200" dirty="0" smtClean="0">
              <a:solidFill>
                <a:srgbClr val="00B0F0"/>
              </a:solidFill>
              <a:latin typeface="Eras Bold ITC" pitchFamily="34" charset="0"/>
            </a:endParaRPr>
          </a:p>
        </p:txBody>
      </p:sp>
      <p:sp>
        <p:nvSpPr>
          <p:cNvPr id="6" name="TextBox 5"/>
          <p:cNvSpPr txBox="1"/>
          <p:nvPr/>
        </p:nvSpPr>
        <p:spPr>
          <a:xfrm>
            <a:off x="2362200" y="4648200"/>
            <a:ext cx="4572000" cy="830997"/>
          </a:xfrm>
          <a:prstGeom prst="rect">
            <a:avLst/>
          </a:prstGeom>
          <a:noFill/>
        </p:spPr>
        <p:txBody>
          <a:bodyPr wrap="square" rtlCol="0">
            <a:spAutoFit/>
          </a:bodyPr>
          <a:lstStyle/>
          <a:p>
            <a:r>
              <a:rPr lang="en-US" dirty="0" smtClean="0">
                <a:solidFill>
                  <a:srgbClr val="7030A0"/>
                </a:solidFill>
                <a:latin typeface="Cooper Black" pitchFamily="18" charset="0"/>
              </a:rPr>
              <a:t>SO WHO IS DISQUALIFIED..???</a:t>
            </a:r>
            <a:endParaRPr lang="en-US" dirty="0">
              <a:solidFill>
                <a:srgbClr val="7030A0"/>
              </a:solidFill>
              <a:latin typeface="Cooper Black" pitchFamily="18"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1600" decel="100000"/>
                                        <p:tgtEl>
                                          <p:spTgt spid="17413"/>
                                        </p:tgtEl>
                                      </p:cBhvr>
                                    </p:animEffect>
                                    <p:anim calcmode="lin" valueType="num">
                                      <p:cBhvr>
                                        <p:cTn id="8" dur="1600" decel="100000" fill="hold"/>
                                        <p:tgtEl>
                                          <p:spTgt spid="17413"/>
                                        </p:tgtEl>
                                        <p:attrNameLst>
                                          <p:attrName>style.rotation</p:attrName>
                                        </p:attrNameLst>
                                      </p:cBhvr>
                                      <p:tavLst>
                                        <p:tav tm="0">
                                          <p:val>
                                            <p:fltVal val="-90"/>
                                          </p:val>
                                        </p:tav>
                                        <p:tav tm="100000">
                                          <p:val>
                                            <p:fltVal val="0"/>
                                          </p:val>
                                        </p:tav>
                                      </p:tavLst>
                                    </p:anim>
                                    <p:anim calcmode="lin" valueType="num">
                                      <p:cBhvr>
                                        <p:cTn id="9" dur="1600" decel="100000" fill="hold"/>
                                        <p:tgtEl>
                                          <p:spTgt spid="17413"/>
                                        </p:tgtEl>
                                        <p:attrNameLst>
                                          <p:attrName>ppt_x</p:attrName>
                                        </p:attrNameLst>
                                      </p:cBhvr>
                                      <p:tavLst>
                                        <p:tav tm="0">
                                          <p:val>
                                            <p:strVal val="#ppt_x+0.4"/>
                                          </p:val>
                                        </p:tav>
                                        <p:tav tm="100000">
                                          <p:val>
                                            <p:strVal val="#ppt_x-0.05"/>
                                          </p:val>
                                        </p:tav>
                                      </p:tavLst>
                                    </p:anim>
                                    <p:anim calcmode="lin" valueType="num">
                                      <p:cBhvr>
                                        <p:cTn id="10" dur="1600" decel="100000" fill="hold"/>
                                        <p:tgtEl>
                                          <p:spTgt spid="17413"/>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17413"/>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1741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7"/>
                                        </p:tgtEl>
                                      </p:cBhvr>
                                    </p:animEffect>
                                    <p:animScale>
                                      <p:cBhvr>
                                        <p:cTn id="17" dur="500" autoRev="1" fill="hold"/>
                                        <p:tgtEl>
                                          <p:spTgt spid="7"/>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grpId="0"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animEffect transition="in" filter="fade">
                                      <p:cBhvr>
                                        <p:cTn id="33" dur="770" decel="100000"/>
                                        <p:tgtEl>
                                          <p:spTgt spid="5">
                                            <p:txEl>
                                              <p:pRg st="1" end="1"/>
                                            </p:txEl>
                                          </p:spTgt>
                                        </p:tgtEl>
                                      </p:cBhvr>
                                    </p:animEffect>
                                    <p:animScale>
                                      <p:cBhvr>
                                        <p:cTn id="34" dur="770" decel="100000"/>
                                        <p:tgtEl>
                                          <p:spTgt spid="5">
                                            <p:txEl>
                                              <p:pRg st="1" end="1"/>
                                            </p:txEl>
                                          </p:spTgt>
                                        </p:tgtEl>
                                      </p:cBhvr>
                                      <p:from x="10000" y="10000"/>
                                      <p:to x="200000" y="450000"/>
                                    </p:animScale>
                                    <p:animScale>
                                      <p:cBhvr>
                                        <p:cTn id="35" dur="1230" accel="100000" fill="hold">
                                          <p:stCondLst>
                                            <p:cond delay="770"/>
                                          </p:stCondLst>
                                        </p:cTn>
                                        <p:tgtEl>
                                          <p:spTgt spid="5">
                                            <p:txEl>
                                              <p:pRg st="1" end="1"/>
                                            </p:txEl>
                                          </p:spTgt>
                                        </p:tgtEl>
                                      </p:cBhvr>
                                      <p:from x="200000" y="450000"/>
                                      <p:to x="100000" y="100000"/>
                                    </p:animScale>
                                    <p:set>
                                      <p:cBhvr>
                                        <p:cTn id="36" dur="770" fill="hold"/>
                                        <p:tgtEl>
                                          <p:spTgt spid="5">
                                            <p:txEl>
                                              <p:pRg st="1" end="1"/>
                                            </p:txEl>
                                          </p:spTgt>
                                        </p:tgtEl>
                                        <p:attrNameLst>
                                          <p:attrName>ppt_x</p:attrName>
                                        </p:attrNameLst>
                                      </p:cBhvr>
                                      <p:to>
                                        <p:strVal val="(0.5)"/>
                                      </p:to>
                                    </p:set>
                                    <p:anim from="(0.5)" to="(#ppt_x)" calcmode="lin" valueType="num">
                                      <p:cBhvr>
                                        <p:cTn id="37" dur="1230" accel="100000" fill="hold">
                                          <p:stCondLst>
                                            <p:cond delay="770"/>
                                          </p:stCondLst>
                                        </p:cTn>
                                        <p:tgtEl>
                                          <p:spTgt spid="5">
                                            <p:txEl>
                                              <p:pRg st="1" end="1"/>
                                            </p:txEl>
                                          </p:spTgt>
                                        </p:tgtEl>
                                        <p:attrNameLst>
                                          <p:attrName>ppt_x</p:attrName>
                                        </p:attrNameLst>
                                      </p:cBhvr>
                                    </p:anim>
                                    <p:set>
                                      <p:cBhvr>
                                        <p:cTn id="38" dur="770" fill="hold"/>
                                        <p:tgtEl>
                                          <p:spTgt spid="5">
                                            <p:txEl>
                                              <p:pRg st="1" end="1"/>
                                            </p:txEl>
                                          </p:spTgt>
                                        </p:tgtEl>
                                        <p:attrNameLst>
                                          <p:attrName>ppt_y</p:attrName>
                                        </p:attrNameLst>
                                      </p:cBhvr>
                                      <p:to>
                                        <p:strVal val="(#ppt_y+0.4)"/>
                                      </p:to>
                                    </p:set>
                                    <p:anim from="(#ppt_y+0.4)" to="(#ppt_y)" calcmode="lin" valueType="num">
                                      <p:cBhvr>
                                        <p:cTn id="39" dur="1230" accel="100000" fill="hold">
                                          <p:stCondLst>
                                            <p:cond delay="770"/>
                                          </p:stCondLst>
                                        </p:cTn>
                                        <p:tgtEl>
                                          <p:spTgt spid="5">
                                            <p:txEl>
                                              <p:pRg st="1" end="1"/>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grpId="0" nodeType="clickEffect">
                                  <p:stCondLst>
                                    <p:cond delay="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fade">
                                      <p:cBhvr>
                                        <p:cTn id="44" dur="770" decel="100000"/>
                                        <p:tgtEl>
                                          <p:spTgt spid="5">
                                            <p:txEl>
                                              <p:pRg st="2" end="2"/>
                                            </p:txEl>
                                          </p:spTgt>
                                        </p:tgtEl>
                                      </p:cBhvr>
                                    </p:animEffect>
                                    <p:animScale>
                                      <p:cBhvr>
                                        <p:cTn id="45" dur="770" decel="100000"/>
                                        <p:tgtEl>
                                          <p:spTgt spid="5">
                                            <p:txEl>
                                              <p:pRg st="2" end="2"/>
                                            </p:txEl>
                                          </p:spTgt>
                                        </p:tgtEl>
                                      </p:cBhvr>
                                      <p:from x="10000" y="10000"/>
                                      <p:to x="200000" y="450000"/>
                                    </p:animScale>
                                    <p:animScale>
                                      <p:cBhvr>
                                        <p:cTn id="46" dur="1230" accel="100000" fill="hold">
                                          <p:stCondLst>
                                            <p:cond delay="770"/>
                                          </p:stCondLst>
                                        </p:cTn>
                                        <p:tgtEl>
                                          <p:spTgt spid="5">
                                            <p:txEl>
                                              <p:pRg st="2" end="2"/>
                                            </p:txEl>
                                          </p:spTgt>
                                        </p:tgtEl>
                                      </p:cBhvr>
                                      <p:from x="200000" y="450000"/>
                                      <p:to x="100000" y="100000"/>
                                    </p:animScale>
                                    <p:set>
                                      <p:cBhvr>
                                        <p:cTn id="47" dur="770" fill="hold"/>
                                        <p:tgtEl>
                                          <p:spTgt spid="5">
                                            <p:txEl>
                                              <p:pRg st="2" end="2"/>
                                            </p:txEl>
                                          </p:spTgt>
                                        </p:tgtEl>
                                        <p:attrNameLst>
                                          <p:attrName>ppt_x</p:attrName>
                                        </p:attrNameLst>
                                      </p:cBhvr>
                                      <p:to>
                                        <p:strVal val="(0.5)"/>
                                      </p:to>
                                    </p:set>
                                    <p:anim from="(0.5)" to="(#ppt_x)" calcmode="lin" valueType="num">
                                      <p:cBhvr>
                                        <p:cTn id="48" dur="1230" accel="100000" fill="hold">
                                          <p:stCondLst>
                                            <p:cond delay="770"/>
                                          </p:stCondLst>
                                        </p:cTn>
                                        <p:tgtEl>
                                          <p:spTgt spid="5">
                                            <p:txEl>
                                              <p:pRg st="2" end="2"/>
                                            </p:txEl>
                                          </p:spTgt>
                                        </p:tgtEl>
                                        <p:attrNameLst>
                                          <p:attrName>ppt_x</p:attrName>
                                        </p:attrNameLst>
                                      </p:cBhvr>
                                    </p:anim>
                                    <p:set>
                                      <p:cBhvr>
                                        <p:cTn id="49" dur="770" fill="hold"/>
                                        <p:tgtEl>
                                          <p:spTgt spid="5">
                                            <p:txEl>
                                              <p:pRg st="2" end="2"/>
                                            </p:txEl>
                                          </p:spTgt>
                                        </p:tgtEl>
                                        <p:attrNameLst>
                                          <p:attrName>ppt_y</p:attrName>
                                        </p:attrNameLst>
                                      </p:cBhvr>
                                      <p:to>
                                        <p:strVal val="(#ppt_y+0.4)"/>
                                      </p:to>
                                    </p:set>
                                    <p:anim from="(#ppt_y+0.4)" to="(#ppt_y)" calcmode="lin" valueType="num">
                                      <p:cBhvr>
                                        <p:cTn id="50" dur="1230" accel="100000" fill="hold">
                                          <p:stCondLst>
                                            <p:cond delay="770"/>
                                          </p:stCondLst>
                                        </p:cTn>
                                        <p:tgtEl>
                                          <p:spTgt spid="5">
                                            <p:txEl>
                                              <p:pRg st="2" end="2"/>
                                            </p:txEl>
                                          </p:spTgt>
                                        </p:tgtEl>
                                        <p:attrNameLst>
                                          <p:attrName>ppt_y</p:attrName>
                                        </p:attrNameLst>
                                      </p:cBhvr>
                                    </p:anim>
                                  </p:childTnLst>
                                </p:cTn>
                              </p:par>
                            </p:childTnLst>
                          </p:cTn>
                        </p:par>
                      </p:childTnLst>
                    </p:cTn>
                  </p:par>
                  <p:par>
                    <p:cTn id="51" fill="hold">
                      <p:stCondLst>
                        <p:cond delay="indefinite"/>
                      </p:stCondLst>
                      <p:childTnLst>
                        <p:par>
                          <p:cTn id="52" fill="hold">
                            <p:stCondLst>
                              <p:cond delay="0"/>
                            </p:stCondLst>
                            <p:childTnLst>
                              <p:par>
                                <p:cTn id="53" presetID="51" presetClass="entr" presetSubtype="0" fill="hold" grpId="0"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animEffect transition="in" filter="fade">
                                      <p:cBhvr>
                                        <p:cTn id="55" dur="770" decel="100000"/>
                                        <p:tgtEl>
                                          <p:spTgt spid="5">
                                            <p:txEl>
                                              <p:pRg st="3" end="3"/>
                                            </p:txEl>
                                          </p:spTgt>
                                        </p:tgtEl>
                                      </p:cBhvr>
                                    </p:animEffect>
                                    <p:animScale>
                                      <p:cBhvr>
                                        <p:cTn id="56" dur="770" decel="100000"/>
                                        <p:tgtEl>
                                          <p:spTgt spid="5">
                                            <p:txEl>
                                              <p:pRg st="3" end="3"/>
                                            </p:txEl>
                                          </p:spTgt>
                                        </p:tgtEl>
                                      </p:cBhvr>
                                      <p:from x="10000" y="10000"/>
                                      <p:to x="200000" y="450000"/>
                                    </p:animScale>
                                    <p:animScale>
                                      <p:cBhvr>
                                        <p:cTn id="57" dur="1230" accel="100000" fill="hold">
                                          <p:stCondLst>
                                            <p:cond delay="770"/>
                                          </p:stCondLst>
                                        </p:cTn>
                                        <p:tgtEl>
                                          <p:spTgt spid="5">
                                            <p:txEl>
                                              <p:pRg st="3" end="3"/>
                                            </p:txEl>
                                          </p:spTgt>
                                        </p:tgtEl>
                                      </p:cBhvr>
                                      <p:from x="200000" y="450000"/>
                                      <p:to x="100000" y="100000"/>
                                    </p:animScale>
                                    <p:set>
                                      <p:cBhvr>
                                        <p:cTn id="58" dur="770" fill="hold"/>
                                        <p:tgtEl>
                                          <p:spTgt spid="5">
                                            <p:txEl>
                                              <p:pRg st="3" end="3"/>
                                            </p:txEl>
                                          </p:spTgt>
                                        </p:tgtEl>
                                        <p:attrNameLst>
                                          <p:attrName>ppt_x</p:attrName>
                                        </p:attrNameLst>
                                      </p:cBhvr>
                                      <p:to>
                                        <p:strVal val="(0.5)"/>
                                      </p:to>
                                    </p:set>
                                    <p:anim from="(0.5)" to="(#ppt_x)" calcmode="lin" valueType="num">
                                      <p:cBhvr>
                                        <p:cTn id="59" dur="1230" accel="100000" fill="hold">
                                          <p:stCondLst>
                                            <p:cond delay="770"/>
                                          </p:stCondLst>
                                        </p:cTn>
                                        <p:tgtEl>
                                          <p:spTgt spid="5">
                                            <p:txEl>
                                              <p:pRg st="3" end="3"/>
                                            </p:txEl>
                                          </p:spTgt>
                                        </p:tgtEl>
                                        <p:attrNameLst>
                                          <p:attrName>ppt_x</p:attrName>
                                        </p:attrNameLst>
                                      </p:cBhvr>
                                    </p:anim>
                                    <p:set>
                                      <p:cBhvr>
                                        <p:cTn id="60" dur="770" fill="hold"/>
                                        <p:tgtEl>
                                          <p:spTgt spid="5">
                                            <p:txEl>
                                              <p:pRg st="3" end="3"/>
                                            </p:txEl>
                                          </p:spTgt>
                                        </p:tgtEl>
                                        <p:attrNameLst>
                                          <p:attrName>ppt_y</p:attrName>
                                        </p:attrNameLst>
                                      </p:cBhvr>
                                      <p:to>
                                        <p:strVal val="(#ppt_y+0.4)"/>
                                      </p:to>
                                    </p:set>
                                    <p:anim from="(#ppt_y+0.4)" to="(#ppt_y)" calcmode="lin" valueType="num">
                                      <p:cBhvr>
                                        <p:cTn id="61" dur="1230" accel="100000" fill="hold">
                                          <p:stCondLst>
                                            <p:cond delay="770"/>
                                          </p:stCondLst>
                                        </p:cTn>
                                        <p:tgtEl>
                                          <p:spTgt spid="5">
                                            <p:txEl>
                                              <p:pRg st="3" end="3"/>
                                            </p:txEl>
                                          </p:spTgt>
                                        </p:tgtEl>
                                        <p:attrNameLst>
                                          <p:attrName>ppt_y</p:attrName>
                                        </p:attrNameLst>
                                      </p:cBhvr>
                                    </p:anim>
                                  </p:childTnLst>
                                </p:cTn>
                              </p:par>
                            </p:childTnLst>
                          </p:cTn>
                        </p:par>
                      </p:childTnLst>
                    </p:cTn>
                  </p:par>
                  <p:par>
                    <p:cTn id="62" fill="hold">
                      <p:stCondLst>
                        <p:cond delay="indefinite"/>
                      </p:stCondLst>
                      <p:childTnLst>
                        <p:par>
                          <p:cTn id="63" fill="hold">
                            <p:stCondLst>
                              <p:cond delay="0"/>
                            </p:stCondLst>
                            <p:childTnLst>
                              <p:par>
                                <p:cTn id="64" presetID="27" presetClass="entr" presetSubtype="0" fill="hold" grpId="0" nodeType="clickEffect">
                                  <p:stCondLst>
                                    <p:cond delay="0"/>
                                  </p:stCondLst>
                                  <p:iterate type="lt">
                                    <p:tmPct val="50000"/>
                                  </p:iterate>
                                  <p:childTnLst>
                                    <p:set>
                                      <p:cBhvr>
                                        <p:cTn id="65" dur="1" fill="hold">
                                          <p:stCondLst>
                                            <p:cond delay="0"/>
                                          </p:stCondLst>
                                        </p:cTn>
                                        <p:tgtEl>
                                          <p:spTgt spid="6"/>
                                        </p:tgtEl>
                                        <p:attrNameLst>
                                          <p:attrName>style.visibility</p:attrName>
                                        </p:attrNameLst>
                                      </p:cBhvr>
                                      <p:to>
                                        <p:strVal val="visible"/>
                                      </p:to>
                                    </p:set>
                                    <p:anim calcmode="discrete" valueType="clr">
                                      <p:cBhvr override="childStyle">
                                        <p:cTn id="66"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6"/>
                                        </p:tgtEl>
                                        <p:attrNameLst>
                                          <p:attrName>fillcolor</p:attrName>
                                        </p:attrNameLst>
                                      </p:cBhvr>
                                      <p:tavLst>
                                        <p:tav tm="0">
                                          <p:val>
                                            <p:clrVal>
                                              <a:schemeClr val="accent2"/>
                                            </p:clrVal>
                                          </p:val>
                                        </p:tav>
                                        <p:tav tm="50000">
                                          <p:val>
                                            <p:clrVal>
                                              <a:schemeClr val="hlink"/>
                                            </p:clrVal>
                                          </p:val>
                                        </p:tav>
                                      </p:tavLst>
                                    </p:anim>
                                    <p:set>
                                      <p:cBhvr>
                                        <p:cTn id="68"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P spid="5" grpId="0" uiExpand="1" build="p"/>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4098" name="Picture 2" descr="E:\MUZZN\PEN DRIVE\IMAGES\baby\hAI2.png"/>
          <p:cNvPicPr>
            <a:picLocks noChangeAspect="1" noChangeArrowheads="1"/>
          </p:cNvPicPr>
          <p:nvPr/>
        </p:nvPicPr>
        <p:blipFill>
          <a:blip r:embed="rId4" cstate="print">
            <a:duotone>
              <a:prstClr val="black"/>
              <a:schemeClr val="accent4">
                <a:tint val="45000"/>
                <a:satMod val="400000"/>
              </a:schemeClr>
            </a:duotone>
          </a:blip>
          <a:srcRect/>
          <a:stretch>
            <a:fillRect/>
          </a:stretch>
        </p:blipFill>
        <p:spPr bwMode="auto">
          <a:xfrm>
            <a:off x="1676400" y="1295400"/>
            <a:ext cx="5410200" cy="4058749"/>
          </a:xfrm>
          <a:prstGeom prst="rect">
            <a:avLst/>
          </a:prstGeom>
          <a:noFill/>
        </p:spPr>
      </p:pic>
      <p:sp>
        <p:nvSpPr>
          <p:cNvPr id="60418" name="Rectangle 2"/>
          <p:cNvSpPr>
            <a:spLocks noGrp="1" noChangeArrowheads="1"/>
          </p:cNvSpPr>
          <p:nvPr>
            <p:ph type="title"/>
          </p:nvPr>
        </p:nvSpPr>
        <p:spPr>
          <a:xfrm>
            <a:off x="1828800" y="228600"/>
            <a:ext cx="6934200" cy="715963"/>
          </a:xfrm>
        </p:spPr>
        <p:txBody>
          <a:bodyPr/>
          <a:lstStyle/>
          <a:p>
            <a:r>
              <a:rPr lang="en-US" sz="4000" dirty="0" smtClean="0">
                <a:solidFill>
                  <a:schemeClr val="tx2"/>
                </a:solidFill>
                <a:latin typeface="Britannic Bold" pitchFamily="34" charset="0"/>
              </a:rPr>
              <a:t>Minor</a:t>
            </a:r>
            <a:endParaRPr lang="en-US" sz="4000" dirty="0">
              <a:solidFill>
                <a:schemeClr val="tx2"/>
              </a:solidFill>
              <a:latin typeface="Britannic Bold" pitchFamily="34" charset="0"/>
            </a:endParaRPr>
          </a:p>
        </p:txBody>
      </p:sp>
      <p:sp>
        <p:nvSpPr>
          <p:cNvPr id="3" name="TextBox 2"/>
          <p:cNvSpPr txBox="1"/>
          <p:nvPr/>
        </p:nvSpPr>
        <p:spPr>
          <a:xfrm>
            <a:off x="1752600" y="914400"/>
            <a:ext cx="4343400" cy="461665"/>
          </a:xfrm>
          <a:prstGeom prst="rect">
            <a:avLst/>
          </a:prstGeom>
          <a:noFill/>
        </p:spPr>
        <p:txBody>
          <a:bodyPr wrap="square" rtlCol="0">
            <a:spAutoFit/>
          </a:bodyPr>
          <a:lstStyle/>
          <a:p>
            <a:pPr algn="l"/>
            <a:r>
              <a:rPr lang="en-US" dirty="0" smtClean="0">
                <a:solidFill>
                  <a:srgbClr val="7030A0"/>
                </a:solidFill>
              </a:rPr>
              <a:t>Usually 18 years</a:t>
            </a:r>
            <a:endParaRPr lang="en-US" dirty="0">
              <a:solidFill>
                <a:srgbClr val="7030A0"/>
              </a:solidFill>
            </a:endParaRPr>
          </a:p>
        </p:txBody>
      </p:sp>
      <p:sp>
        <p:nvSpPr>
          <p:cNvPr id="4" name="TextBox 3"/>
          <p:cNvSpPr txBox="1"/>
          <p:nvPr/>
        </p:nvSpPr>
        <p:spPr>
          <a:xfrm>
            <a:off x="1828800" y="1371600"/>
            <a:ext cx="5105400" cy="523220"/>
          </a:xfrm>
          <a:prstGeom prst="rect">
            <a:avLst/>
          </a:prstGeom>
          <a:noFill/>
        </p:spPr>
        <p:txBody>
          <a:bodyPr wrap="square" rtlCol="0">
            <a:spAutoFit/>
          </a:bodyPr>
          <a:lstStyle/>
          <a:p>
            <a:pPr algn="l"/>
            <a:r>
              <a:rPr lang="en-US" sz="2800" u="sng" dirty="0" smtClean="0">
                <a:solidFill>
                  <a:srgbClr val="000000"/>
                </a:solidFill>
                <a:latin typeface="Cooper Black" pitchFamily="18" charset="0"/>
              </a:rPr>
              <a:t>Rules of minor</a:t>
            </a:r>
            <a:endParaRPr lang="en-US" sz="2800" u="sng" dirty="0">
              <a:solidFill>
                <a:srgbClr val="000000"/>
              </a:solidFill>
              <a:latin typeface="Cooper Black" pitchFamily="18" charset="0"/>
            </a:endParaRPr>
          </a:p>
        </p:txBody>
      </p:sp>
      <p:sp>
        <p:nvSpPr>
          <p:cNvPr id="5" name="TextBox 4"/>
          <p:cNvSpPr txBox="1"/>
          <p:nvPr/>
        </p:nvSpPr>
        <p:spPr>
          <a:xfrm>
            <a:off x="1905000" y="1905000"/>
            <a:ext cx="6400800" cy="4154984"/>
          </a:xfrm>
          <a:prstGeom prst="rect">
            <a:avLst/>
          </a:prstGeom>
          <a:noFill/>
        </p:spPr>
        <p:txBody>
          <a:bodyPr wrap="square" rtlCol="0">
            <a:spAutoFit/>
          </a:bodyPr>
          <a:lstStyle/>
          <a:p>
            <a:pPr algn="l">
              <a:buFont typeface="Wingdings" pitchFamily="2" charset="2"/>
              <a:buChar char="Ø"/>
            </a:pPr>
            <a:r>
              <a:rPr lang="en-US" dirty="0" smtClean="0">
                <a:solidFill>
                  <a:srgbClr val="000000"/>
                </a:solidFill>
                <a:latin typeface="Eras Bold ITC" pitchFamily="34" charset="0"/>
              </a:rPr>
              <a:t>Agreement with minor is void </a:t>
            </a:r>
            <a:r>
              <a:rPr lang="en-US" dirty="0" err="1" smtClean="0">
                <a:solidFill>
                  <a:srgbClr val="000000"/>
                </a:solidFill>
                <a:latin typeface="Eras Bold ITC" pitchFamily="34" charset="0"/>
              </a:rPr>
              <a:t>ab</a:t>
            </a:r>
            <a:r>
              <a:rPr lang="en-US" dirty="0" smtClean="0">
                <a:solidFill>
                  <a:srgbClr val="000000"/>
                </a:solidFill>
                <a:latin typeface="Eras Bold ITC" pitchFamily="34" charset="0"/>
              </a:rPr>
              <a:t> initio</a:t>
            </a:r>
          </a:p>
          <a:p>
            <a:pPr algn="l">
              <a:buFont typeface="Wingdings" pitchFamily="2" charset="2"/>
              <a:buChar char="Ø"/>
            </a:pPr>
            <a:r>
              <a:rPr lang="en-US" dirty="0" smtClean="0">
                <a:solidFill>
                  <a:srgbClr val="000000"/>
                </a:solidFill>
                <a:latin typeface="Eras Bold ITC" pitchFamily="34" charset="0"/>
              </a:rPr>
              <a:t>Minor can be beneficiary</a:t>
            </a:r>
          </a:p>
          <a:p>
            <a:pPr algn="l">
              <a:buFont typeface="Wingdings" pitchFamily="2" charset="2"/>
              <a:buChar char="Ø"/>
            </a:pPr>
            <a:r>
              <a:rPr lang="en-US" dirty="0" smtClean="0">
                <a:solidFill>
                  <a:srgbClr val="000000"/>
                </a:solidFill>
                <a:latin typeface="Eras Bold ITC" pitchFamily="34" charset="0"/>
              </a:rPr>
              <a:t>No ratification</a:t>
            </a:r>
          </a:p>
          <a:p>
            <a:pPr algn="l">
              <a:buFont typeface="Wingdings" pitchFamily="2" charset="2"/>
              <a:buChar char="Ø"/>
            </a:pPr>
            <a:r>
              <a:rPr lang="en-US" dirty="0" smtClean="0">
                <a:solidFill>
                  <a:srgbClr val="000000"/>
                </a:solidFill>
                <a:latin typeface="Eras Bold ITC" pitchFamily="34" charset="0"/>
              </a:rPr>
              <a:t>He is not bound to return the benefits received</a:t>
            </a:r>
          </a:p>
          <a:p>
            <a:pPr algn="l">
              <a:buFont typeface="Wingdings" pitchFamily="2" charset="2"/>
              <a:buChar char="Ø"/>
            </a:pPr>
            <a:r>
              <a:rPr lang="en-US" dirty="0" smtClean="0">
                <a:solidFill>
                  <a:srgbClr val="000000"/>
                </a:solidFill>
                <a:latin typeface="Eras Bold ITC" pitchFamily="34" charset="0"/>
              </a:rPr>
              <a:t>Restitution of property from a minor</a:t>
            </a:r>
          </a:p>
          <a:p>
            <a:pPr algn="l">
              <a:buFont typeface="Wingdings" pitchFamily="2" charset="2"/>
              <a:buChar char="Ø"/>
            </a:pPr>
            <a:r>
              <a:rPr lang="en-US" dirty="0" smtClean="0">
                <a:solidFill>
                  <a:srgbClr val="000000"/>
                </a:solidFill>
                <a:latin typeface="Eras Bold ITC" pitchFamily="34" charset="0"/>
              </a:rPr>
              <a:t>No </a:t>
            </a:r>
            <a:r>
              <a:rPr lang="en-US" dirty="0" err="1" smtClean="0">
                <a:solidFill>
                  <a:srgbClr val="000000"/>
                </a:solidFill>
                <a:latin typeface="Eras Bold ITC" pitchFamily="34" charset="0"/>
              </a:rPr>
              <a:t>estoppel</a:t>
            </a:r>
            <a:r>
              <a:rPr lang="en-US" dirty="0" smtClean="0">
                <a:solidFill>
                  <a:srgbClr val="000000"/>
                </a:solidFill>
                <a:latin typeface="Eras Bold ITC" pitchFamily="34" charset="0"/>
              </a:rPr>
              <a:t> against minor</a:t>
            </a:r>
          </a:p>
          <a:p>
            <a:pPr algn="l">
              <a:buFont typeface="Wingdings" pitchFamily="2" charset="2"/>
              <a:buChar char="Ø"/>
            </a:pPr>
            <a:r>
              <a:rPr lang="en-US" dirty="0" smtClean="0">
                <a:solidFill>
                  <a:srgbClr val="000000"/>
                </a:solidFill>
                <a:latin typeface="Eras Bold ITC" pitchFamily="34" charset="0"/>
              </a:rPr>
              <a:t>Minor is liable for necessities</a:t>
            </a:r>
          </a:p>
          <a:p>
            <a:pPr algn="l">
              <a:buFont typeface="Wingdings" pitchFamily="2" charset="2"/>
              <a:buChar char="Ø"/>
            </a:pPr>
            <a:r>
              <a:rPr lang="en-US" dirty="0" smtClean="0">
                <a:solidFill>
                  <a:srgbClr val="000000"/>
                </a:solidFill>
                <a:latin typeface="Eras Bold ITC" pitchFamily="34" charset="0"/>
              </a:rPr>
              <a:t>Minor as an agent</a:t>
            </a:r>
          </a:p>
          <a:p>
            <a:pPr algn="l">
              <a:buFont typeface="Wingdings" pitchFamily="2" charset="2"/>
              <a:buChar char="Ø"/>
            </a:pPr>
            <a:r>
              <a:rPr lang="en-US" dirty="0" smtClean="0">
                <a:solidFill>
                  <a:srgbClr val="000000"/>
                </a:solidFill>
                <a:latin typeface="Eras Bold ITC" pitchFamily="34" charset="0"/>
              </a:rPr>
              <a:t>Minor as a partner</a:t>
            </a:r>
          </a:p>
          <a:p>
            <a:pPr algn="l">
              <a:buFont typeface="Wingdings" pitchFamily="2" charset="2"/>
              <a:buChar char="Ø"/>
            </a:pPr>
            <a:r>
              <a:rPr lang="en-US" dirty="0" smtClean="0">
                <a:solidFill>
                  <a:srgbClr val="000000"/>
                </a:solidFill>
                <a:latin typeface="Eras Bold ITC" pitchFamily="34" charset="0"/>
              </a:rPr>
              <a:t>Minor as </a:t>
            </a:r>
            <a:r>
              <a:rPr lang="en-US" dirty="0" err="1" smtClean="0">
                <a:solidFill>
                  <a:srgbClr val="000000"/>
                </a:solidFill>
                <a:latin typeface="Eras Bold ITC" pitchFamily="34" charset="0"/>
              </a:rPr>
              <a:t>insolvant</a:t>
            </a:r>
            <a:endParaRPr lang="en-US" dirty="0">
              <a:solidFill>
                <a:srgbClr val="000000"/>
              </a:solidFill>
              <a:latin typeface="Eras Bold ITC"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4098"/>
                                        </p:tgtEl>
                                      </p:cBhvr>
                                    </p:animEffect>
                                    <p:animScale>
                                      <p:cBhvr>
                                        <p:cTn id="17" dur="500" autoRev="1" fill="hold"/>
                                        <p:tgtEl>
                                          <p:spTgt spid="409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7" presetClass="entr" presetSubtype="0" fill="hold" nodeType="clickEffect">
                                  <p:stCondLst>
                                    <p:cond delay="0"/>
                                  </p:stCondLst>
                                  <p:iterate type="lt">
                                    <p:tmPct val="50000"/>
                                  </p:iterate>
                                  <p:childTnLst>
                                    <p:set>
                                      <p:cBhvr>
                                        <p:cTn id="21"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22"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24" dur="80"/>
                                        <p:tgtEl>
                                          <p:spTgt spid="3">
                                            <p:txEl>
                                              <p:pRg st="0" end="0"/>
                                            </p:txEl>
                                          </p:spTgt>
                                        </p:tgtEl>
                                        <p:attrNameLst>
                                          <p:attrName>fill.type</p:attrName>
                                        </p:attrNameLst>
                                      </p:cBhvr>
                                      <p:to>
                                        <p:strVal val="solid"/>
                                      </p:to>
                                    </p:se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nodeType="clickEffect">
                                  <p:stCondLst>
                                    <p:cond delay="0"/>
                                  </p:stCondLst>
                                  <p:iterate type="lt">
                                    <p:tmPct val="10000"/>
                                  </p:iterate>
                                  <p:childTnLst>
                                    <p:set>
                                      <p:cBhvr>
                                        <p:cTn id="28" dur="1" fill="hold">
                                          <p:stCondLst>
                                            <p:cond delay="0"/>
                                          </p:stCondLst>
                                        </p:cTn>
                                        <p:tgtEl>
                                          <p:spTgt spid="4">
                                            <p:txEl>
                                              <p:pRg st="0" end="0"/>
                                            </p:txEl>
                                          </p:spTgt>
                                        </p:tgtEl>
                                        <p:attrNameLst>
                                          <p:attrName>style.visibility</p:attrName>
                                        </p:attrNameLst>
                                      </p:cBhvr>
                                      <p:to>
                                        <p:strVal val="visible"/>
                                      </p:to>
                                    </p:set>
                                    <p:anim calcmode="lin" valueType="num">
                                      <p:cBhvr>
                                        <p:cTn id="29"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31"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4">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1" presetClass="entr" presetSubtype="0" fill="hold" nodeType="clickEffect">
                                  <p:stCondLst>
                                    <p:cond delay="0"/>
                                  </p:stCondLst>
                                  <p:childTnLst>
                                    <p:set>
                                      <p:cBhvr>
                                        <p:cTn id="37" dur="1" fill="hold">
                                          <p:stCondLst>
                                            <p:cond delay="0"/>
                                          </p:stCondLst>
                                        </p:cTn>
                                        <p:tgtEl>
                                          <p:spTgt spid="5">
                                            <p:txEl>
                                              <p:pRg st="0" end="0"/>
                                            </p:txEl>
                                          </p:spTgt>
                                        </p:tgtEl>
                                        <p:attrNameLst>
                                          <p:attrName>style.visibility</p:attrName>
                                        </p:attrNameLst>
                                      </p:cBhvr>
                                      <p:to>
                                        <p:strVal val="visible"/>
                                      </p:to>
                                    </p:set>
                                    <p:animEffect transition="in" filter="fade">
                                      <p:cBhvr>
                                        <p:cTn id="38" dur="770" decel="100000"/>
                                        <p:tgtEl>
                                          <p:spTgt spid="5">
                                            <p:txEl>
                                              <p:pRg st="0" end="0"/>
                                            </p:txEl>
                                          </p:spTgt>
                                        </p:tgtEl>
                                      </p:cBhvr>
                                    </p:animEffect>
                                    <p:animScale>
                                      <p:cBhvr>
                                        <p:cTn id="39" dur="770" decel="100000"/>
                                        <p:tgtEl>
                                          <p:spTgt spid="5">
                                            <p:txEl>
                                              <p:pRg st="0" end="0"/>
                                            </p:txEl>
                                          </p:spTgt>
                                        </p:tgtEl>
                                      </p:cBhvr>
                                      <p:from x="10000" y="10000"/>
                                      <p:to x="200000" y="450000"/>
                                    </p:animScale>
                                    <p:animScale>
                                      <p:cBhvr>
                                        <p:cTn id="40" dur="1230" accel="100000" fill="hold">
                                          <p:stCondLst>
                                            <p:cond delay="770"/>
                                          </p:stCondLst>
                                        </p:cTn>
                                        <p:tgtEl>
                                          <p:spTgt spid="5">
                                            <p:txEl>
                                              <p:pRg st="0" end="0"/>
                                            </p:txEl>
                                          </p:spTgt>
                                        </p:tgtEl>
                                      </p:cBhvr>
                                      <p:from x="200000" y="450000"/>
                                      <p:to x="100000" y="100000"/>
                                    </p:animScale>
                                    <p:set>
                                      <p:cBhvr>
                                        <p:cTn id="41" dur="770" fill="hold"/>
                                        <p:tgtEl>
                                          <p:spTgt spid="5">
                                            <p:txEl>
                                              <p:pRg st="0" end="0"/>
                                            </p:txEl>
                                          </p:spTgt>
                                        </p:tgtEl>
                                        <p:attrNameLst>
                                          <p:attrName>ppt_x</p:attrName>
                                        </p:attrNameLst>
                                      </p:cBhvr>
                                      <p:to>
                                        <p:strVal val="(0.5)"/>
                                      </p:to>
                                    </p:set>
                                    <p:anim from="(0.5)" to="(#ppt_x)" calcmode="lin" valueType="num">
                                      <p:cBhvr>
                                        <p:cTn id="42" dur="1230" accel="100000" fill="hold">
                                          <p:stCondLst>
                                            <p:cond delay="770"/>
                                          </p:stCondLst>
                                        </p:cTn>
                                        <p:tgtEl>
                                          <p:spTgt spid="5">
                                            <p:txEl>
                                              <p:pRg st="0" end="0"/>
                                            </p:txEl>
                                          </p:spTgt>
                                        </p:tgtEl>
                                        <p:attrNameLst>
                                          <p:attrName>ppt_x</p:attrName>
                                        </p:attrNameLst>
                                      </p:cBhvr>
                                    </p:anim>
                                    <p:set>
                                      <p:cBhvr>
                                        <p:cTn id="43" dur="770" fill="hold"/>
                                        <p:tgtEl>
                                          <p:spTgt spid="5">
                                            <p:txEl>
                                              <p:pRg st="0" end="0"/>
                                            </p:txEl>
                                          </p:spTgt>
                                        </p:tgtEl>
                                        <p:attrNameLst>
                                          <p:attrName>ppt_y</p:attrName>
                                        </p:attrNameLst>
                                      </p:cBhvr>
                                      <p:to>
                                        <p:strVal val="(#ppt_y+0.4)"/>
                                      </p:to>
                                    </p:set>
                                    <p:anim from="(#ppt_y+0.4)" to="(#ppt_y)" calcmode="lin" valueType="num">
                                      <p:cBhvr>
                                        <p:cTn id="44" dur="1230" accel="100000" fill="hold">
                                          <p:stCondLst>
                                            <p:cond delay="770"/>
                                          </p:stCondLst>
                                        </p:cTn>
                                        <p:tgtEl>
                                          <p:spTgt spid="5">
                                            <p:txEl>
                                              <p:pRg st="0" end="0"/>
                                            </p:txEl>
                                          </p:spTgt>
                                        </p:tgtEl>
                                        <p:attrNameLst>
                                          <p:attrName>ppt_y</p:attrName>
                                        </p:attrNameLst>
                                      </p:cBhvr>
                                    </p:anim>
                                  </p:childTnLst>
                                </p:cTn>
                              </p:par>
                            </p:childTnLst>
                          </p:cTn>
                        </p:par>
                      </p:childTnLst>
                    </p:cTn>
                  </p:par>
                  <p:par>
                    <p:cTn id="45" fill="hold">
                      <p:stCondLst>
                        <p:cond delay="indefinite"/>
                      </p:stCondLst>
                      <p:childTnLst>
                        <p:par>
                          <p:cTn id="46" fill="hold">
                            <p:stCondLst>
                              <p:cond delay="0"/>
                            </p:stCondLst>
                            <p:childTnLst>
                              <p:par>
                                <p:cTn id="47" presetID="51" presetClass="entr" presetSubtype="0" fill="hold" nodeType="clickEffect">
                                  <p:stCondLst>
                                    <p:cond delay="0"/>
                                  </p:stCondLst>
                                  <p:childTnLst>
                                    <p:set>
                                      <p:cBhvr>
                                        <p:cTn id="48" dur="1" fill="hold">
                                          <p:stCondLst>
                                            <p:cond delay="0"/>
                                          </p:stCondLst>
                                        </p:cTn>
                                        <p:tgtEl>
                                          <p:spTgt spid="5">
                                            <p:txEl>
                                              <p:pRg st="1" end="1"/>
                                            </p:txEl>
                                          </p:spTgt>
                                        </p:tgtEl>
                                        <p:attrNameLst>
                                          <p:attrName>style.visibility</p:attrName>
                                        </p:attrNameLst>
                                      </p:cBhvr>
                                      <p:to>
                                        <p:strVal val="visible"/>
                                      </p:to>
                                    </p:set>
                                    <p:animEffect transition="in" filter="fade">
                                      <p:cBhvr>
                                        <p:cTn id="49" dur="770" decel="100000"/>
                                        <p:tgtEl>
                                          <p:spTgt spid="5">
                                            <p:txEl>
                                              <p:pRg st="1" end="1"/>
                                            </p:txEl>
                                          </p:spTgt>
                                        </p:tgtEl>
                                      </p:cBhvr>
                                    </p:animEffect>
                                    <p:animScale>
                                      <p:cBhvr>
                                        <p:cTn id="50" dur="770" decel="100000"/>
                                        <p:tgtEl>
                                          <p:spTgt spid="5">
                                            <p:txEl>
                                              <p:pRg st="1" end="1"/>
                                            </p:txEl>
                                          </p:spTgt>
                                        </p:tgtEl>
                                      </p:cBhvr>
                                      <p:from x="10000" y="10000"/>
                                      <p:to x="200000" y="450000"/>
                                    </p:animScale>
                                    <p:animScale>
                                      <p:cBhvr>
                                        <p:cTn id="51" dur="1230" accel="100000" fill="hold">
                                          <p:stCondLst>
                                            <p:cond delay="770"/>
                                          </p:stCondLst>
                                        </p:cTn>
                                        <p:tgtEl>
                                          <p:spTgt spid="5">
                                            <p:txEl>
                                              <p:pRg st="1" end="1"/>
                                            </p:txEl>
                                          </p:spTgt>
                                        </p:tgtEl>
                                      </p:cBhvr>
                                      <p:from x="200000" y="450000"/>
                                      <p:to x="100000" y="100000"/>
                                    </p:animScale>
                                    <p:set>
                                      <p:cBhvr>
                                        <p:cTn id="52" dur="770" fill="hold"/>
                                        <p:tgtEl>
                                          <p:spTgt spid="5">
                                            <p:txEl>
                                              <p:pRg st="1" end="1"/>
                                            </p:txEl>
                                          </p:spTgt>
                                        </p:tgtEl>
                                        <p:attrNameLst>
                                          <p:attrName>ppt_x</p:attrName>
                                        </p:attrNameLst>
                                      </p:cBhvr>
                                      <p:to>
                                        <p:strVal val="(0.5)"/>
                                      </p:to>
                                    </p:set>
                                    <p:anim from="(0.5)" to="(#ppt_x)" calcmode="lin" valueType="num">
                                      <p:cBhvr>
                                        <p:cTn id="53" dur="1230" accel="100000" fill="hold">
                                          <p:stCondLst>
                                            <p:cond delay="770"/>
                                          </p:stCondLst>
                                        </p:cTn>
                                        <p:tgtEl>
                                          <p:spTgt spid="5">
                                            <p:txEl>
                                              <p:pRg st="1" end="1"/>
                                            </p:txEl>
                                          </p:spTgt>
                                        </p:tgtEl>
                                        <p:attrNameLst>
                                          <p:attrName>ppt_x</p:attrName>
                                        </p:attrNameLst>
                                      </p:cBhvr>
                                    </p:anim>
                                    <p:set>
                                      <p:cBhvr>
                                        <p:cTn id="54" dur="770" fill="hold"/>
                                        <p:tgtEl>
                                          <p:spTgt spid="5">
                                            <p:txEl>
                                              <p:pRg st="1" end="1"/>
                                            </p:txEl>
                                          </p:spTgt>
                                        </p:tgtEl>
                                        <p:attrNameLst>
                                          <p:attrName>ppt_y</p:attrName>
                                        </p:attrNameLst>
                                      </p:cBhvr>
                                      <p:to>
                                        <p:strVal val="(#ppt_y+0.4)"/>
                                      </p:to>
                                    </p:set>
                                    <p:anim from="(#ppt_y+0.4)" to="(#ppt_y)" calcmode="lin" valueType="num">
                                      <p:cBhvr>
                                        <p:cTn id="55" dur="1230" accel="100000" fill="hold">
                                          <p:stCondLst>
                                            <p:cond delay="770"/>
                                          </p:stCondLst>
                                        </p:cTn>
                                        <p:tgtEl>
                                          <p:spTgt spid="5">
                                            <p:txEl>
                                              <p:pRg st="1" end="1"/>
                                            </p:txEl>
                                          </p:spTgt>
                                        </p:tgtEl>
                                        <p:attrNameLst>
                                          <p:attrName>ppt_y</p:attrName>
                                        </p:attrNameLst>
                                      </p:cBhvr>
                                    </p:anim>
                                  </p:childTnLst>
                                </p:cTn>
                              </p:par>
                            </p:childTnLst>
                          </p:cTn>
                        </p:par>
                      </p:childTnLst>
                    </p:cTn>
                  </p:par>
                  <p:par>
                    <p:cTn id="56" fill="hold">
                      <p:stCondLst>
                        <p:cond delay="indefinite"/>
                      </p:stCondLst>
                      <p:childTnLst>
                        <p:par>
                          <p:cTn id="57" fill="hold">
                            <p:stCondLst>
                              <p:cond delay="0"/>
                            </p:stCondLst>
                            <p:childTnLst>
                              <p:par>
                                <p:cTn id="58" presetID="51" presetClass="entr" presetSubtype="0" fill="hold" nodeType="clickEffect">
                                  <p:stCondLst>
                                    <p:cond delay="0"/>
                                  </p:stCondLst>
                                  <p:childTnLst>
                                    <p:set>
                                      <p:cBhvr>
                                        <p:cTn id="59" dur="1" fill="hold">
                                          <p:stCondLst>
                                            <p:cond delay="0"/>
                                          </p:stCondLst>
                                        </p:cTn>
                                        <p:tgtEl>
                                          <p:spTgt spid="5">
                                            <p:txEl>
                                              <p:pRg st="2" end="2"/>
                                            </p:txEl>
                                          </p:spTgt>
                                        </p:tgtEl>
                                        <p:attrNameLst>
                                          <p:attrName>style.visibility</p:attrName>
                                        </p:attrNameLst>
                                      </p:cBhvr>
                                      <p:to>
                                        <p:strVal val="visible"/>
                                      </p:to>
                                    </p:set>
                                    <p:animEffect transition="in" filter="fade">
                                      <p:cBhvr>
                                        <p:cTn id="60" dur="770" decel="100000"/>
                                        <p:tgtEl>
                                          <p:spTgt spid="5">
                                            <p:txEl>
                                              <p:pRg st="2" end="2"/>
                                            </p:txEl>
                                          </p:spTgt>
                                        </p:tgtEl>
                                      </p:cBhvr>
                                    </p:animEffect>
                                    <p:animScale>
                                      <p:cBhvr>
                                        <p:cTn id="61" dur="770" decel="100000"/>
                                        <p:tgtEl>
                                          <p:spTgt spid="5">
                                            <p:txEl>
                                              <p:pRg st="2" end="2"/>
                                            </p:txEl>
                                          </p:spTgt>
                                        </p:tgtEl>
                                      </p:cBhvr>
                                      <p:from x="10000" y="10000"/>
                                      <p:to x="200000" y="450000"/>
                                    </p:animScale>
                                    <p:animScale>
                                      <p:cBhvr>
                                        <p:cTn id="62" dur="1230" accel="100000" fill="hold">
                                          <p:stCondLst>
                                            <p:cond delay="770"/>
                                          </p:stCondLst>
                                        </p:cTn>
                                        <p:tgtEl>
                                          <p:spTgt spid="5">
                                            <p:txEl>
                                              <p:pRg st="2" end="2"/>
                                            </p:txEl>
                                          </p:spTgt>
                                        </p:tgtEl>
                                      </p:cBhvr>
                                      <p:from x="200000" y="450000"/>
                                      <p:to x="100000" y="100000"/>
                                    </p:animScale>
                                    <p:set>
                                      <p:cBhvr>
                                        <p:cTn id="63" dur="770" fill="hold"/>
                                        <p:tgtEl>
                                          <p:spTgt spid="5">
                                            <p:txEl>
                                              <p:pRg st="2" end="2"/>
                                            </p:txEl>
                                          </p:spTgt>
                                        </p:tgtEl>
                                        <p:attrNameLst>
                                          <p:attrName>ppt_x</p:attrName>
                                        </p:attrNameLst>
                                      </p:cBhvr>
                                      <p:to>
                                        <p:strVal val="(0.5)"/>
                                      </p:to>
                                    </p:set>
                                    <p:anim from="(0.5)" to="(#ppt_x)" calcmode="lin" valueType="num">
                                      <p:cBhvr>
                                        <p:cTn id="64" dur="1230" accel="100000" fill="hold">
                                          <p:stCondLst>
                                            <p:cond delay="770"/>
                                          </p:stCondLst>
                                        </p:cTn>
                                        <p:tgtEl>
                                          <p:spTgt spid="5">
                                            <p:txEl>
                                              <p:pRg st="2" end="2"/>
                                            </p:txEl>
                                          </p:spTgt>
                                        </p:tgtEl>
                                        <p:attrNameLst>
                                          <p:attrName>ppt_x</p:attrName>
                                        </p:attrNameLst>
                                      </p:cBhvr>
                                    </p:anim>
                                    <p:set>
                                      <p:cBhvr>
                                        <p:cTn id="65" dur="770" fill="hold"/>
                                        <p:tgtEl>
                                          <p:spTgt spid="5">
                                            <p:txEl>
                                              <p:pRg st="2" end="2"/>
                                            </p:txEl>
                                          </p:spTgt>
                                        </p:tgtEl>
                                        <p:attrNameLst>
                                          <p:attrName>ppt_y</p:attrName>
                                        </p:attrNameLst>
                                      </p:cBhvr>
                                      <p:to>
                                        <p:strVal val="(#ppt_y+0.4)"/>
                                      </p:to>
                                    </p:set>
                                    <p:anim from="(#ppt_y+0.4)" to="(#ppt_y)" calcmode="lin" valueType="num">
                                      <p:cBhvr>
                                        <p:cTn id="66" dur="1230" accel="100000" fill="hold">
                                          <p:stCondLst>
                                            <p:cond delay="770"/>
                                          </p:stCondLst>
                                        </p:cTn>
                                        <p:tgtEl>
                                          <p:spTgt spid="5">
                                            <p:txEl>
                                              <p:pRg st="2" end="2"/>
                                            </p:txEl>
                                          </p:spTgt>
                                        </p:tgtEl>
                                        <p:attrNameLst>
                                          <p:attrName>ppt_y</p:attrName>
                                        </p:attrNameLst>
                                      </p:cBhvr>
                                    </p:anim>
                                  </p:childTnLst>
                                </p:cTn>
                              </p:par>
                            </p:childTnLst>
                          </p:cTn>
                        </p:par>
                      </p:childTnLst>
                    </p:cTn>
                  </p:par>
                  <p:par>
                    <p:cTn id="67" fill="hold">
                      <p:stCondLst>
                        <p:cond delay="indefinite"/>
                      </p:stCondLst>
                      <p:childTnLst>
                        <p:par>
                          <p:cTn id="68" fill="hold">
                            <p:stCondLst>
                              <p:cond delay="0"/>
                            </p:stCondLst>
                            <p:childTnLst>
                              <p:par>
                                <p:cTn id="69" presetID="51" presetClass="entr" presetSubtype="0" fill="hold" nodeType="clickEffect">
                                  <p:stCondLst>
                                    <p:cond delay="0"/>
                                  </p:stCondLst>
                                  <p:childTnLst>
                                    <p:set>
                                      <p:cBhvr>
                                        <p:cTn id="70" dur="1" fill="hold">
                                          <p:stCondLst>
                                            <p:cond delay="0"/>
                                          </p:stCondLst>
                                        </p:cTn>
                                        <p:tgtEl>
                                          <p:spTgt spid="5">
                                            <p:txEl>
                                              <p:pRg st="3" end="3"/>
                                            </p:txEl>
                                          </p:spTgt>
                                        </p:tgtEl>
                                        <p:attrNameLst>
                                          <p:attrName>style.visibility</p:attrName>
                                        </p:attrNameLst>
                                      </p:cBhvr>
                                      <p:to>
                                        <p:strVal val="visible"/>
                                      </p:to>
                                    </p:set>
                                    <p:animEffect transition="in" filter="fade">
                                      <p:cBhvr>
                                        <p:cTn id="71" dur="770" decel="100000"/>
                                        <p:tgtEl>
                                          <p:spTgt spid="5">
                                            <p:txEl>
                                              <p:pRg st="3" end="3"/>
                                            </p:txEl>
                                          </p:spTgt>
                                        </p:tgtEl>
                                      </p:cBhvr>
                                    </p:animEffect>
                                    <p:animScale>
                                      <p:cBhvr>
                                        <p:cTn id="72" dur="770" decel="100000"/>
                                        <p:tgtEl>
                                          <p:spTgt spid="5">
                                            <p:txEl>
                                              <p:pRg st="3" end="3"/>
                                            </p:txEl>
                                          </p:spTgt>
                                        </p:tgtEl>
                                      </p:cBhvr>
                                      <p:from x="10000" y="10000"/>
                                      <p:to x="200000" y="450000"/>
                                    </p:animScale>
                                    <p:animScale>
                                      <p:cBhvr>
                                        <p:cTn id="73" dur="1230" accel="100000" fill="hold">
                                          <p:stCondLst>
                                            <p:cond delay="770"/>
                                          </p:stCondLst>
                                        </p:cTn>
                                        <p:tgtEl>
                                          <p:spTgt spid="5">
                                            <p:txEl>
                                              <p:pRg st="3" end="3"/>
                                            </p:txEl>
                                          </p:spTgt>
                                        </p:tgtEl>
                                      </p:cBhvr>
                                      <p:from x="200000" y="450000"/>
                                      <p:to x="100000" y="100000"/>
                                    </p:animScale>
                                    <p:set>
                                      <p:cBhvr>
                                        <p:cTn id="74" dur="770" fill="hold"/>
                                        <p:tgtEl>
                                          <p:spTgt spid="5">
                                            <p:txEl>
                                              <p:pRg st="3" end="3"/>
                                            </p:txEl>
                                          </p:spTgt>
                                        </p:tgtEl>
                                        <p:attrNameLst>
                                          <p:attrName>ppt_x</p:attrName>
                                        </p:attrNameLst>
                                      </p:cBhvr>
                                      <p:to>
                                        <p:strVal val="(0.5)"/>
                                      </p:to>
                                    </p:set>
                                    <p:anim from="(0.5)" to="(#ppt_x)" calcmode="lin" valueType="num">
                                      <p:cBhvr>
                                        <p:cTn id="75" dur="1230" accel="100000" fill="hold">
                                          <p:stCondLst>
                                            <p:cond delay="770"/>
                                          </p:stCondLst>
                                        </p:cTn>
                                        <p:tgtEl>
                                          <p:spTgt spid="5">
                                            <p:txEl>
                                              <p:pRg st="3" end="3"/>
                                            </p:txEl>
                                          </p:spTgt>
                                        </p:tgtEl>
                                        <p:attrNameLst>
                                          <p:attrName>ppt_x</p:attrName>
                                        </p:attrNameLst>
                                      </p:cBhvr>
                                    </p:anim>
                                    <p:set>
                                      <p:cBhvr>
                                        <p:cTn id="76" dur="770" fill="hold"/>
                                        <p:tgtEl>
                                          <p:spTgt spid="5">
                                            <p:txEl>
                                              <p:pRg st="3" end="3"/>
                                            </p:txEl>
                                          </p:spTgt>
                                        </p:tgtEl>
                                        <p:attrNameLst>
                                          <p:attrName>ppt_y</p:attrName>
                                        </p:attrNameLst>
                                      </p:cBhvr>
                                      <p:to>
                                        <p:strVal val="(#ppt_y+0.4)"/>
                                      </p:to>
                                    </p:set>
                                    <p:anim from="(#ppt_y+0.4)" to="(#ppt_y)" calcmode="lin" valueType="num">
                                      <p:cBhvr>
                                        <p:cTn id="77" dur="1230" accel="100000" fill="hold">
                                          <p:stCondLst>
                                            <p:cond delay="770"/>
                                          </p:stCondLst>
                                        </p:cTn>
                                        <p:tgtEl>
                                          <p:spTgt spid="5">
                                            <p:txEl>
                                              <p:pRg st="3" end="3"/>
                                            </p:txEl>
                                          </p:spTgt>
                                        </p:tgtEl>
                                        <p:attrNameLst>
                                          <p:attrName>ppt_y</p:attrName>
                                        </p:attrNameLst>
                                      </p:cBhvr>
                                    </p:anim>
                                  </p:childTnLst>
                                </p:cTn>
                              </p:par>
                            </p:childTnLst>
                          </p:cTn>
                        </p:par>
                      </p:childTnLst>
                    </p:cTn>
                  </p:par>
                  <p:par>
                    <p:cTn id="78" fill="hold">
                      <p:stCondLst>
                        <p:cond delay="indefinite"/>
                      </p:stCondLst>
                      <p:childTnLst>
                        <p:par>
                          <p:cTn id="79" fill="hold">
                            <p:stCondLst>
                              <p:cond delay="0"/>
                            </p:stCondLst>
                            <p:childTnLst>
                              <p:par>
                                <p:cTn id="80" presetID="51" presetClass="entr" presetSubtype="0" fill="hold" nodeType="clickEffect">
                                  <p:stCondLst>
                                    <p:cond delay="0"/>
                                  </p:stCondLst>
                                  <p:childTnLst>
                                    <p:set>
                                      <p:cBhvr>
                                        <p:cTn id="81" dur="1" fill="hold">
                                          <p:stCondLst>
                                            <p:cond delay="0"/>
                                          </p:stCondLst>
                                        </p:cTn>
                                        <p:tgtEl>
                                          <p:spTgt spid="5">
                                            <p:txEl>
                                              <p:pRg st="4" end="4"/>
                                            </p:txEl>
                                          </p:spTgt>
                                        </p:tgtEl>
                                        <p:attrNameLst>
                                          <p:attrName>style.visibility</p:attrName>
                                        </p:attrNameLst>
                                      </p:cBhvr>
                                      <p:to>
                                        <p:strVal val="visible"/>
                                      </p:to>
                                    </p:set>
                                    <p:animEffect transition="in" filter="fade">
                                      <p:cBhvr>
                                        <p:cTn id="82" dur="770" decel="100000"/>
                                        <p:tgtEl>
                                          <p:spTgt spid="5">
                                            <p:txEl>
                                              <p:pRg st="4" end="4"/>
                                            </p:txEl>
                                          </p:spTgt>
                                        </p:tgtEl>
                                      </p:cBhvr>
                                    </p:animEffect>
                                    <p:animScale>
                                      <p:cBhvr>
                                        <p:cTn id="83" dur="770" decel="100000"/>
                                        <p:tgtEl>
                                          <p:spTgt spid="5">
                                            <p:txEl>
                                              <p:pRg st="4" end="4"/>
                                            </p:txEl>
                                          </p:spTgt>
                                        </p:tgtEl>
                                      </p:cBhvr>
                                      <p:from x="10000" y="10000"/>
                                      <p:to x="200000" y="450000"/>
                                    </p:animScale>
                                    <p:animScale>
                                      <p:cBhvr>
                                        <p:cTn id="84" dur="1230" accel="100000" fill="hold">
                                          <p:stCondLst>
                                            <p:cond delay="770"/>
                                          </p:stCondLst>
                                        </p:cTn>
                                        <p:tgtEl>
                                          <p:spTgt spid="5">
                                            <p:txEl>
                                              <p:pRg st="4" end="4"/>
                                            </p:txEl>
                                          </p:spTgt>
                                        </p:tgtEl>
                                      </p:cBhvr>
                                      <p:from x="200000" y="450000"/>
                                      <p:to x="100000" y="100000"/>
                                    </p:animScale>
                                    <p:set>
                                      <p:cBhvr>
                                        <p:cTn id="85" dur="770" fill="hold"/>
                                        <p:tgtEl>
                                          <p:spTgt spid="5">
                                            <p:txEl>
                                              <p:pRg st="4" end="4"/>
                                            </p:txEl>
                                          </p:spTgt>
                                        </p:tgtEl>
                                        <p:attrNameLst>
                                          <p:attrName>ppt_x</p:attrName>
                                        </p:attrNameLst>
                                      </p:cBhvr>
                                      <p:to>
                                        <p:strVal val="(0.5)"/>
                                      </p:to>
                                    </p:set>
                                    <p:anim from="(0.5)" to="(#ppt_x)" calcmode="lin" valueType="num">
                                      <p:cBhvr>
                                        <p:cTn id="86" dur="1230" accel="100000" fill="hold">
                                          <p:stCondLst>
                                            <p:cond delay="770"/>
                                          </p:stCondLst>
                                        </p:cTn>
                                        <p:tgtEl>
                                          <p:spTgt spid="5">
                                            <p:txEl>
                                              <p:pRg st="4" end="4"/>
                                            </p:txEl>
                                          </p:spTgt>
                                        </p:tgtEl>
                                        <p:attrNameLst>
                                          <p:attrName>ppt_x</p:attrName>
                                        </p:attrNameLst>
                                      </p:cBhvr>
                                    </p:anim>
                                    <p:set>
                                      <p:cBhvr>
                                        <p:cTn id="87" dur="770" fill="hold"/>
                                        <p:tgtEl>
                                          <p:spTgt spid="5">
                                            <p:txEl>
                                              <p:pRg st="4" end="4"/>
                                            </p:txEl>
                                          </p:spTgt>
                                        </p:tgtEl>
                                        <p:attrNameLst>
                                          <p:attrName>ppt_y</p:attrName>
                                        </p:attrNameLst>
                                      </p:cBhvr>
                                      <p:to>
                                        <p:strVal val="(#ppt_y+0.4)"/>
                                      </p:to>
                                    </p:set>
                                    <p:anim from="(#ppt_y+0.4)" to="(#ppt_y)" calcmode="lin" valueType="num">
                                      <p:cBhvr>
                                        <p:cTn id="88" dur="1230" accel="100000" fill="hold">
                                          <p:stCondLst>
                                            <p:cond delay="770"/>
                                          </p:stCondLst>
                                        </p:cTn>
                                        <p:tgtEl>
                                          <p:spTgt spid="5">
                                            <p:txEl>
                                              <p:pRg st="4" end="4"/>
                                            </p:txEl>
                                          </p:spTgt>
                                        </p:tgtEl>
                                        <p:attrNameLst>
                                          <p:attrName>ppt_y</p:attrName>
                                        </p:attrNameLst>
                                      </p:cBhvr>
                                    </p:anim>
                                  </p:childTnLst>
                                </p:cTn>
                              </p:par>
                            </p:childTnLst>
                          </p:cTn>
                        </p:par>
                      </p:childTnLst>
                    </p:cTn>
                  </p:par>
                  <p:par>
                    <p:cTn id="89" fill="hold">
                      <p:stCondLst>
                        <p:cond delay="indefinite"/>
                      </p:stCondLst>
                      <p:childTnLst>
                        <p:par>
                          <p:cTn id="90" fill="hold">
                            <p:stCondLst>
                              <p:cond delay="0"/>
                            </p:stCondLst>
                            <p:childTnLst>
                              <p:par>
                                <p:cTn id="91" presetID="51" presetClass="entr" presetSubtype="0" fill="hold" nodeType="clickEffect">
                                  <p:stCondLst>
                                    <p:cond delay="0"/>
                                  </p:stCondLst>
                                  <p:childTnLst>
                                    <p:set>
                                      <p:cBhvr>
                                        <p:cTn id="92" dur="1" fill="hold">
                                          <p:stCondLst>
                                            <p:cond delay="0"/>
                                          </p:stCondLst>
                                        </p:cTn>
                                        <p:tgtEl>
                                          <p:spTgt spid="5">
                                            <p:txEl>
                                              <p:pRg st="5" end="5"/>
                                            </p:txEl>
                                          </p:spTgt>
                                        </p:tgtEl>
                                        <p:attrNameLst>
                                          <p:attrName>style.visibility</p:attrName>
                                        </p:attrNameLst>
                                      </p:cBhvr>
                                      <p:to>
                                        <p:strVal val="visible"/>
                                      </p:to>
                                    </p:set>
                                    <p:animEffect transition="in" filter="fade">
                                      <p:cBhvr>
                                        <p:cTn id="93" dur="770" decel="100000"/>
                                        <p:tgtEl>
                                          <p:spTgt spid="5">
                                            <p:txEl>
                                              <p:pRg st="5" end="5"/>
                                            </p:txEl>
                                          </p:spTgt>
                                        </p:tgtEl>
                                      </p:cBhvr>
                                    </p:animEffect>
                                    <p:animScale>
                                      <p:cBhvr>
                                        <p:cTn id="94" dur="770" decel="100000"/>
                                        <p:tgtEl>
                                          <p:spTgt spid="5">
                                            <p:txEl>
                                              <p:pRg st="5" end="5"/>
                                            </p:txEl>
                                          </p:spTgt>
                                        </p:tgtEl>
                                      </p:cBhvr>
                                      <p:from x="10000" y="10000"/>
                                      <p:to x="200000" y="450000"/>
                                    </p:animScale>
                                    <p:animScale>
                                      <p:cBhvr>
                                        <p:cTn id="95" dur="1230" accel="100000" fill="hold">
                                          <p:stCondLst>
                                            <p:cond delay="770"/>
                                          </p:stCondLst>
                                        </p:cTn>
                                        <p:tgtEl>
                                          <p:spTgt spid="5">
                                            <p:txEl>
                                              <p:pRg st="5" end="5"/>
                                            </p:txEl>
                                          </p:spTgt>
                                        </p:tgtEl>
                                      </p:cBhvr>
                                      <p:from x="200000" y="450000"/>
                                      <p:to x="100000" y="100000"/>
                                    </p:animScale>
                                    <p:set>
                                      <p:cBhvr>
                                        <p:cTn id="96" dur="770" fill="hold"/>
                                        <p:tgtEl>
                                          <p:spTgt spid="5">
                                            <p:txEl>
                                              <p:pRg st="5" end="5"/>
                                            </p:txEl>
                                          </p:spTgt>
                                        </p:tgtEl>
                                        <p:attrNameLst>
                                          <p:attrName>ppt_x</p:attrName>
                                        </p:attrNameLst>
                                      </p:cBhvr>
                                      <p:to>
                                        <p:strVal val="(0.5)"/>
                                      </p:to>
                                    </p:set>
                                    <p:anim from="(0.5)" to="(#ppt_x)" calcmode="lin" valueType="num">
                                      <p:cBhvr>
                                        <p:cTn id="97" dur="1230" accel="100000" fill="hold">
                                          <p:stCondLst>
                                            <p:cond delay="770"/>
                                          </p:stCondLst>
                                        </p:cTn>
                                        <p:tgtEl>
                                          <p:spTgt spid="5">
                                            <p:txEl>
                                              <p:pRg st="5" end="5"/>
                                            </p:txEl>
                                          </p:spTgt>
                                        </p:tgtEl>
                                        <p:attrNameLst>
                                          <p:attrName>ppt_x</p:attrName>
                                        </p:attrNameLst>
                                      </p:cBhvr>
                                    </p:anim>
                                    <p:set>
                                      <p:cBhvr>
                                        <p:cTn id="98" dur="770" fill="hold"/>
                                        <p:tgtEl>
                                          <p:spTgt spid="5">
                                            <p:txEl>
                                              <p:pRg st="5" end="5"/>
                                            </p:txEl>
                                          </p:spTgt>
                                        </p:tgtEl>
                                        <p:attrNameLst>
                                          <p:attrName>ppt_y</p:attrName>
                                        </p:attrNameLst>
                                      </p:cBhvr>
                                      <p:to>
                                        <p:strVal val="(#ppt_y+0.4)"/>
                                      </p:to>
                                    </p:set>
                                    <p:anim from="(#ppt_y+0.4)" to="(#ppt_y)" calcmode="lin" valueType="num">
                                      <p:cBhvr>
                                        <p:cTn id="99" dur="1230" accel="100000" fill="hold">
                                          <p:stCondLst>
                                            <p:cond delay="770"/>
                                          </p:stCondLst>
                                        </p:cTn>
                                        <p:tgtEl>
                                          <p:spTgt spid="5">
                                            <p:txEl>
                                              <p:pRg st="5" end="5"/>
                                            </p:txEl>
                                          </p:spTgt>
                                        </p:tgtEl>
                                        <p:attrNameLst>
                                          <p:attrName>ppt_y</p:attrName>
                                        </p:attrNameLst>
                                      </p:cBhvr>
                                    </p:anim>
                                  </p:childTnLst>
                                </p:cTn>
                              </p:par>
                            </p:childTnLst>
                          </p:cTn>
                        </p:par>
                      </p:childTnLst>
                    </p:cTn>
                  </p:par>
                  <p:par>
                    <p:cTn id="100" fill="hold">
                      <p:stCondLst>
                        <p:cond delay="indefinite"/>
                      </p:stCondLst>
                      <p:childTnLst>
                        <p:par>
                          <p:cTn id="101" fill="hold">
                            <p:stCondLst>
                              <p:cond delay="0"/>
                            </p:stCondLst>
                            <p:childTnLst>
                              <p:par>
                                <p:cTn id="102" presetID="51" presetClass="entr" presetSubtype="0" fill="hold" nodeType="clickEffect">
                                  <p:stCondLst>
                                    <p:cond delay="0"/>
                                  </p:stCondLst>
                                  <p:childTnLst>
                                    <p:set>
                                      <p:cBhvr>
                                        <p:cTn id="103" dur="1" fill="hold">
                                          <p:stCondLst>
                                            <p:cond delay="0"/>
                                          </p:stCondLst>
                                        </p:cTn>
                                        <p:tgtEl>
                                          <p:spTgt spid="5">
                                            <p:txEl>
                                              <p:pRg st="6" end="6"/>
                                            </p:txEl>
                                          </p:spTgt>
                                        </p:tgtEl>
                                        <p:attrNameLst>
                                          <p:attrName>style.visibility</p:attrName>
                                        </p:attrNameLst>
                                      </p:cBhvr>
                                      <p:to>
                                        <p:strVal val="visible"/>
                                      </p:to>
                                    </p:set>
                                    <p:animEffect transition="in" filter="fade">
                                      <p:cBhvr>
                                        <p:cTn id="104" dur="770" decel="100000"/>
                                        <p:tgtEl>
                                          <p:spTgt spid="5">
                                            <p:txEl>
                                              <p:pRg st="6" end="6"/>
                                            </p:txEl>
                                          </p:spTgt>
                                        </p:tgtEl>
                                      </p:cBhvr>
                                    </p:animEffect>
                                    <p:animScale>
                                      <p:cBhvr>
                                        <p:cTn id="105" dur="770" decel="100000"/>
                                        <p:tgtEl>
                                          <p:spTgt spid="5">
                                            <p:txEl>
                                              <p:pRg st="6" end="6"/>
                                            </p:txEl>
                                          </p:spTgt>
                                        </p:tgtEl>
                                      </p:cBhvr>
                                      <p:from x="10000" y="10000"/>
                                      <p:to x="200000" y="450000"/>
                                    </p:animScale>
                                    <p:animScale>
                                      <p:cBhvr>
                                        <p:cTn id="106" dur="1230" accel="100000" fill="hold">
                                          <p:stCondLst>
                                            <p:cond delay="770"/>
                                          </p:stCondLst>
                                        </p:cTn>
                                        <p:tgtEl>
                                          <p:spTgt spid="5">
                                            <p:txEl>
                                              <p:pRg st="6" end="6"/>
                                            </p:txEl>
                                          </p:spTgt>
                                        </p:tgtEl>
                                      </p:cBhvr>
                                      <p:from x="200000" y="450000"/>
                                      <p:to x="100000" y="100000"/>
                                    </p:animScale>
                                    <p:set>
                                      <p:cBhvr>
                                        <p:cTn id="107" dur="770" fill="hold"/>
                                        <p:tgtEl>
                                          <p:spTgt spid="5">
                                            <p:txEl>
                                              <p:pRg st="6" end="6"/>
                                            </p:txEl>
                                          </p:spTgt>
                                        </p:tgtEl>
                                        <p:attrNameLst>
                                          <p:attrName>ppt_x</p:attrName>
                                        </p:attrNameLst>
                                      </p:cBhvr>
                                      <p:to>
                                        <p:strVal val="(0.5)"/>
                                      </p:to>
                                    </p:set>
                                    <p:anim from="(0.5)" to="(#ppt_x)" calcmode="lin" valueType="num">
                                      <p:cBhvr>
                                        <p:cTn id="108" dur="1230" accel="100000" fill="hold">
                                          <p:stCondLst>
                                            <p:cond delay="770"/>
                                          </p:stCondLst>
                                        </p:cTn>
                                        <p:tgtEl>
                                          <p:spTgt spid="5">
                                            <p:txEl>
                                              <p:pRg st="6" end="6"/>
                                            </p:txEl>
                                          </p:spTgt>
                                        </p:tgtEl>
                                        <p:attrNameLst>
                                          <p:attrName>ppt_x</p:attrName>
                                        </p:attrNameLst>
                                      </p:cBhvr>
                                    </p:anim>
                                    <p:set>
                                      <p:cBhvr>
                                        <p:cTn id="109" dur="770" fill="hold"/>
                                        <p:tgtEl>
                                          <p:spTgt spid="5">
                                            <p:txEl>
                                              <p:pRg st="6" end="6"/>
                                            </p:txEl>
                                          </p:spTgt>
                                        </p:tgtEl>
                                        <p:attrNameLst>
                                          <p:attrName>ppt_y</p:attrName>
                                        </p:attrNameLst>
                                      </p:cBhvr>
                                      <p:to>
                                        <p:strVal val="(#ppt_y+0.4)"/>
                                      </p:to>
                                    </p:set>
                                    <p:anim from="(#ppt_y+0.4)" to="(#ppt_y)" calcmode="lin" valueType="num">
                                      <p:cBhvr>
                                        <p:cTn id="110" dur="1230" accel="100000" fill="hold">
                                          <p:stCondLst>
                                            <p:cond delay="770"/>
                                          </p:stCondLst>
                                        </p:cTn>
                                        <p:tgtEl>
                                          <p:spTgt spid="5">
                                            <p:txEl>
                                              <p:pRg st="6" end="6"/>
                                            </p:txEl>
                                          </p:spTgt>
                                        </p:tgtEl>
                                        <p:attrNameLst>
                                          <p:attrName>ppt_y</p:attrName>
                                        </p:attrNameLst>
                                      </p:cBhvr>
                                    </p:anim>
                                  </p:childTnLst>
                                </p:cTn>
                              </p:par>
                            </p:childTnLst>
                          </p:cTn>
                        </p:par>
                      </p:childTnLst>
                    </p:cTn>
                  </p:par>
                  <p:par>
                    <p:cTn id="111" fill="hold">
                      <p:stCondLst>
                        <p:cond delay="indefinite"/>
                      </p:stCondLst>
                      <p:childTnLst>
                        <p:par>
                          <p:cTn id="112" fill="hold">
                            <p:stCondLst>
                              <p:cond delay="0"/>
                            </p:stCondLst>
                            <p:childTnLst>
                              <p:par>
                                <p:cTn id="113" presetID="51" presetClass="entr" presetSubtype="0" fill="hold" nodeType="clickEffect">
                                  <p:stCondLst>
                                    <p:cond delay="0"/>
                                  </p:stCondLst>
                                  <p:childTnLst>
                                    <p:set>
                                      <p:cBhvr>
                                        <p:cTn id="114" dur="1" fill="hold">
                                          <p:stCondLst>
                                            <p:cond delay="0"/>
                                          </p:stCondLst>
                                        </p:cTn>
                                        <p:tgtEl>
                                          <p:spTgt spid="5">
                                            <p:txEl>
                                              <p:pRg st="7" end="7"/>
                                            </p:txEl>
                                          </p:spTgt>
                                        </p:tgtEl>
                                        <p:attrNameLst>
                                          <p:attrName>style.visibility</p:attrName>
                                        </p:attrNameLst>
                                      </p:cBhvr>
                                      <p:to>
                                        <p:strVal val="visible"/>
                                      </p:to>
                                    </p:set>
                                    <p:animEffect transition="in" filter="fade">
                                      <p:cBhvr>
                                        <p:cTn id="115" dur="770" decel="100000"/>
                                        <p:tgtEl>
                                          <p:spTgt spid="5">
                                            <p:txEl>
                                              <p:pRg st="7" end="7"/>
                                            </p:txEl>
                                          </p:spTgt>
                                        </p:tgtEl>
                                      </p:cBhvr>
                                    </p:animEffect>
                                    <p:animScale>
                                      <p:cBhvr>
                                        <p:cTn id="116" dur="770" decel="100000"/>
                                        <p:tgtEl>
                                          <p:spTgt spid="5">
                                            <p:txEl>
                                              <p:pRg st="7" end="7"/>
                                            </p:txEl>
                                          </p:spTgt>
                                        </p:tgtEl>
                                      </p:cBhvr>
                                      <p:from x="10000" y="10000"/>
                                      <p:to x="200000" y="450000"/>
                                    </p:animScale>
                                    <p:animScale>
                                      <p:cBhvr>
                                        <p:cTn id="117" dur="1230" accel="100000" fill="hold">
                                          <p:stCondLst>
                                            <p:cond delay="770"/>
                                          </p:stCondLst>
                                        </p:cTn>
                                        <p:tgtEl>
                                          <p:spTgt spid="5">
                                            <p:txEl>
                                              <p:pRg st="7" end="7"/>
                                            </p:txEl>
                                          </p:spTgt>
                                        </p:tgtEl>
                                      </p:cBhvr>
                                      <p:from x="200000" y="450000"/>
                                      <p:to x="100000" y="100000"/>
                                    </p:animScale>
                                    <p:set>
                                      <p:cBhvr>
                                        <p:cTn id="118" dur="770" fill="hold"/>
                                        <p:tgtEl>
                                          <p:spTgt spid="5">
                                            <p:txEl>
                                              <p:pRg st="7" end="7"/>
                                            </p:txEl>
                                          </p:spTgt>
                                        </p:tgtEl>
                                        <p:attrNameLst>
                                          <p:attrName>ppt_x</p:attrName>
                                        </p:attrNameLst>
                                      </p:cBhvr>
                                      <p:to>
                                        <p:strVal val="(0.5)"/>
                                      </p:to>
                                    </p:set>
                                    <p:anim from="(0.5)" to="(#ppt_x)" calcmode="lin" valueType="num">
                                      <p:cBhvr>
                                        <p:cTn id="119" dur="1230" accel="100000" fill="hold">
                                          <p:stCondLst>
                                            <p:cond delay="770"/>
                                          </p:stCondLst>
                                        </p:cTn>
                                        <p:tgtEl>
                                          <p:spTgt spid="5">
                                            <p:txEl>
                                              <p:pRg st="7" end="7"/>
                                            </p:txEl>
                                          </p:spTgt>
                                        </p:tgtEl>
                                        <p:attrNameLst>
                                          <p:attrName>ppt_x</p:attrName>
                                        </p:attrNameLst>
                                      </p:cBhvr>
                                    </p:anim>
                                    <p:set>
                                      <p:cBhvr>
                                        <p:cTn id="120" dur="770" fill="hold"/>
                                        <p:tgtEl>
                                          <p:spTgt spid="5">
                                            <p:txEl>
                                              <p:pRg st="7" end="7"/>
                                            </p:txEl>
                                          </p:spTgt>
                                        </p:tgtEl>
                                        <p:attrNameLst>
                                          <p:attrName>ppt_y</p:attrName>
                                        </p:attrNameLst>
                                      </p:cBhvr>
                                      <p:to>
                                        <p:strVal val="(#ppt_y+0.4)"/>
                                      </p:to>
                                    </p:set>
                                    <p:anim from="(#ppt_y+0.4)" to="(#ppt_y)" calcmode="lin" valueType="num">
                                      <p:cBhvr>
                                        <p:cTn id="121" dur="1230" accel="100000" fill="hold">
                                          <p:stCondLst>
                                            <p:cond delay="770"/>
                                          </p:stCondLst>
                                        </p:cTn>
                                        <p:tgtEl>
                                          <p:spTgt spid="5">
                                            <p:txEl>
                                              <p:pRg st="7" end="7"/>
                                            </p:txEl>
                                          </p:spTgt>
                                        </p:tgtEl>
                                        <p:attrNameLst>
                                          <p:attrName>ppt_y</p:attrName>
                                        </p:attrNameLst>
                                      </p:cBhvr>
                                    </p:anim>
                                  </p:childTnLst>
                                </p:cTn>
                              </p:par>
                            </p:childTnLst>
                          </p:cTn>
                        </p:par>
                      </p:childTnLst>
                    </p:cTn>
                  </p:par>
                  <p:par>
                    <p:cTn id="122" fill="hold">
                      <p:stCondLst>
                        <p:cond delay="indefinite"/>
                      </p:stCondLst>
                      <p:childTnLst>
                        <p:par>
                          <p:cTn id="123" fill="hold">
                            <p:stCondLst>
                              <p:cond delay="0"/>
                            </p:stCondLst>
                            <p:childTnLst>
                              <p:par>
                                <p:cTn id="124" presetID="51" presetClass="entr" presetSubtype="0" fill="hold" nodeType="clickEffect">
                                  <p:stCondLst>
                                    <p:cond delay="0"/>
                                  </p:stCondLst>
                                  <p:childTnLst>
                                    <p:set>
                                      <p:cBhvr>
                                        <p:cTn id="125" dur="1" fill="hold">
                                          <p:stCondLst>
                                            <p:cond delay="0"/>
                                          </p:stCondLst>
                                        </p:cTn>
                                        <p:tgtEl>
                                          <p:spTgt spid="5">
                                            <p:txEl>
                                              <p:pRg st="8" end="8"/>
                                            </p:txEl>
                                          </p:spTgt>
                                        </p:tgtEl>
                                        <p:attrNameLst>
                                          <p:attrName>style.visibility</p:attrName>
                                        </p:attrNameLst>
                                      </p:cBhvr>
                                      <p:to>
                                        <p:strVal val="visible"/>
                                      </p:to>
                                    </p:set>
                                    <p:animEffect transition="in" filter="fade">
                                      <p:cBhvr>
                                        <p:cTn id="126" dur="770" decel="100000"/>
                                        <p:tgtEl>
                                          <p:spTgt spid="5">
                                            <p:txEl>
                                              <p:pRg st="8" end="8"/>
                                            </p:txEl>
                                          </p:spTgt>
                                        </p:tgtEl>
                                      </p:cBhvr>
                                    </p:animEffect>
                                    <p:animScale>
                                      <p:cBhvr>
                                        <p:cTn id="127" dur="770" decel="100000"/>
                                        <p:tgtEl>
                                          <p:spTgt spid="5">
                                            <p:txEl>
                                              <p:pRg st="8" end="8"/>
                                            </p:txEl>
                                          </p:spTgt>
                                        </p:tgtEl>
                                      </p:cBhvr>
                                      <p:from x="10000" y="10000"/>
                                      <p:to x="200000" y="450000"/>
                                    </p:animScale>
                                    <p:animScale>
                                      <p:cBhvr>
                                        <p:cTn id="128" dur="1230" accel="100000" fill="hold">
                                          <p:stCondLst>
                                            <p:cond delay="770"/>
                                          </p:stCondLst>
                                        </p:cTn>
                                        <p:tgtEl>
                                          <p:spTgt spid="5">
                                            <p:txEl>
                                              <p:pRg st="8" end="8"/>
                                            </p:txEl>
                                          </p:spTgt>
                                        </p:tgtEl>
                                      </p:cBhvr>
                                      <p:from x="200000" y="450000"/>
                                      <p:to x="100000" y="100000"/>
                                    </p:animScale>
                                    <p:set>
                                      <p:cBhvr>
                                        <p:cTn id="129" dur="770" fill="hold"/>
                                        <p:tgtEl>
                                          <p:spTgt spid="5">
                                            <p:txEl>
                                              <p:pRg st="8" end="8"/>
                                            </p:txEl>
                                          </p:spTgt>
                                        </p:tgtEl>
                                        <p:attrNameLst>
                                          <p:attrName>ppt_x</p:attrName>
                                        </p:attrNameLst>
                                      </p:cBhvr>
                                      <p:to>
                                        <p:strVal val="(0.5)"/>
                                      </p:to>
                                    </p:set>
                                    <p:anim from="(0.5)" to="(#ppt_x)" calcmode="lin" valueType="num">
                                      <p:cBhvr>
                                        <p:cTn id="130" dur="1230" accel="100000" fill="hold">
                                          <p:stCondLst>
                                            <p:cond delay="770"/>
                                          </p:stCondLst>
                                        </p:cTn>
                                        <p:tgtEl>
                                          <p:spTgt spid="5">
                                            <p:txEl>
                                              <p:pRg st="8" end="8"/>
                                            </p:txEl>
                                          </p:spTgt>
                                        </p:tgtEl>
                                        <p:attrNameLst>
                                          <p:attrName>ppt_x</p:attrName>
                                        </p:attrNameLst>
                                      </p:cBhvr>
                                    </p:anim>
                                    <p:set>
                                      <p:cBhvr>
                                        <p:cTn id="131" dur="770" fill="hold"/>
                                        <p:tgtEl>
                                          <p:spTgt spid="5">
                                            <p:txEl>
                                              <p:pRg st="8" end="8"/>
                                            </p:txEl>
                                          </p:spTgt>
                                        </p:tgtEl>
                                        <p:attrNameLst>
                                          <p:attrName>ppt_y</p:attrName>
                                        </p:attrNameLst>
                                      </p:cBhvr>
                                      <p:to>
                                        <p:strVal val="(#ppt_y+0.4)"/>
                                      </p:to>
                                    </p:set>
                                    <p:anim from="(#ppt_y+0.4)" to="(#ppt_y)" calcmode="lin" valueType="num">
                                      <p:cBhvr>
                                        <p:cTn id="132" dur="1230" accel="100000" fill="hold">
                                          <p:stCondLst>
                                            <p:cond delay="770"/>
                                          </p:stCondLst>
                                        </p:cTn>
                                        <p:tgtEl>
                                          <p:spTgt spid="5">
                                            <p:txEl>
                                              <p:pRg st="8" end="8"/>
                                            </p:txEl>
                                          </p:spTgt>
                                        </p:tgtEl>
                                        <p:attrNameLst>
                                          <p:attrName>ppt_y</p:attrName>
                                        </p:attrNameLst>
                                      </p:cBhvr>
                                    </p:anim>
                                  </p:childTnLst>
                                </p:cTn>
                              </p:par>
                            </p:childTnLst>
                          </p:cTn>
                        </p:par>
                      </p:childTnLst>
                    </p:cTn>
                  </p:par>
                  <p:par>
                    <p:cTn id="133" fill="hold">
                      <p:stCondLst>
                        <p:cond delay="indefinite"/>
                      </p:stCondLst>
                      <p:childTnLst>
                        <p:par>
                          <p:cTn id="134" fill="hold">
                            <p:stCondLst>
                              <p:cond delay="0"/>
                            </p:stCondLst>
                            <p:childTnLst>
                              <p:par>
                                <p:cTn id="135" presetID="51" presetClass="entr" presetSubtype="0" fill="hold" nodeType="clickEffect">
                                  <p:stCondLst>
                                    <p:cond delay="0"/>
                                  </p:stCondLst>
                                  <p:childTnLst>
                                    <p:set>
                                      <p:cBhvr>
                                        <p:cTn id="136" dur="1" fill="hold">
                                          <p:stCondLst>
                                            <p:cond delay="0"/>
                                          </p:stCondLst>
                                        </p:cTn>
                                        <p:tgtEl>
                                          <p:spTgt spid="5">
                                            <p:txEl>
                                              <p:pRg st="9" end="9"/>
                                            </p:txEl>
                                          </p:spTgt>
                                        </p:tgtEl>
                                        <p:attrNameLst>
                                          <p:attrName>style.visibility</p:attrName>
                                        </p:attrNameLst>
                                      </p:cBhvr>
                                      <p:to>
                                        <p:strVal val="visible"/>
                                      </p:to>
                                    </p:set>
                                    <p:animEffect transition="in" filter="fade">
                                      <p:cBhvr>
                                        <p:cTn id="137" dur="770" decel="100000"/>
                                        <p:tgtEl>
                                          <p:spTgt spid="5">
                                            <p:txEl>
                                              <p:pRg st="9" end="9"/>
                                            </p:txEl>
                                          </p:spTgt>
                                        </p:tgtEl>
                                      </p:cBhvr>
                                    </p:animEffect>
                                    <p:animScale>
                                      <p:cBhvr>
                                        <p:cTn id="138" dur="770" decel="100000"/>
                                        <p:tgtEl>
                                          <p:spTgt spid="5">
                                            <p:txEl>
                                              <p:pRg st="9" end="9"/>
                                            </p:txEl>
                                          </p:spTgt>
                                        </p:tgtEl>
                                      </p:cBhvr>
                                      <p:from x="10000" y="10000"/>
                                      <p:to x="200000" y="450000"/>
                                    </p:animScale>
                                    <p:animScale>
                                      <p:cBhvr>
                                        <p:cTn id="139" dur="1230" accel="100000" fill="hold">
                                          <p:stCondLst>
                                            <p:cond delay="770"/>
                                          </p:stCondLst>
                                        </p:cTn>
                                        <p:tgtEl>
                                          <p:spTgt spid="5">
                                            <p:txEl>
                                              <p:pRg st="9" end="9"/>
                                            </p:txEl>
                                          </p:spTgt>
                                        </p:tgtEl>
                                      </p:cBhvr>
                                      <p:from x="200000" y="450000"/>
                                      <p:to x="100000" y="100000"/>
                                    </p:animScale>
                                    <p:set>
                                      <p:cBhvr>
                                        <p:cTn id="140" dur="770" fill="hold"/>
                                        <p:tgtEl>
                                          <p:spTgt spid="5">
                                            <p:txEl>
                                              <p:pRg st="9" end="9"/>
                                            </p:txEl>
                                          </p:spTgt>
                                        </p:tgtEl>
                                        <p:attrNameLst>
                                          <p:attrName>ppt_x</p:attrName>
                                        </p:attrNameLst>
                                      </p:cBhvr>
                                      <p:to>
                                        <p:strVal val="(0.5)"/>
                                      </p:to>
                                    </p:set>
                                    <p:anim from="(0.5)" to="(#ppt_x)" calcmode="lin" valueType="num">
                                      <p:cBhvr>
                                        <p:cTn id="141" dur="1230" accel="100000" fill="hold">
                                          <p:stCondLst>
                                            <p:cond delay="770"/>
                                          </p:stCondLst>
                                        </p:cTn>
                                        <p:tgtEl>
                                          <p:spTgt spid="5">
                                            <p:txEl>
                                              <p:pRg st="9" end="9"/>
                                            </p:txEl>
                                          </p:spTgt>
                                        </p:tgtEl>
                                        <p:attrNameLst>
                                          <p:attrName>ppt_x</p:attrName>
                                        </p:attrNameLst>
                                      </p:cBhvr>
                                    </p:anim>
                                    <p:set>
                                      <p:cBhvr>
                                        <p:cTn id="142" dur="770" fill="hold"/>
                                        <p:tgtEl>
                                          <p:spTgt spid="5">
                                            <p:txEl>
                                              <p:pRg st="9" end="9"/>
                                            </p:txEl>
                                          </p:spTgt>
                                        </p:tgtEl>
                                        <p:attrNameLst>
                                          <p:attrName>ppt_y</p:attrName>
                                        </p:attrNameLst>
                                      </p:cBhvr>
                                      <p:to>
                                        <p:strVal val="(#ppt_y+0.4)"/>
                                      </p:to>
                                    </p:set>
                                    <p:anim from="(#ppt_y+0.4)" to="(#ppt_y)" calcmode="lin" valueType="num">
                                      <p:cBhvr>
                                        <p:cTn id="143" dur="1230" accel="100000" fill="hold">
                                          <p:stCondLst>
                                            <p:cond delay="770"/>
                                          </p:stCondLst>
                                        </p:cTn>
                                        <p:tgtEl>
                                          <p:spTgt spid="5">
                                            <p:txEl>
                                              <p:pRg st="9" end="9"/>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1026" name="Picture 2" descr="I:\assignment\lunatic.jpg"/>
          <p:cNvPicPr>
            <a:picLocks noChangeAspect="1" noChangeArrowheads="1"/>
          </p:cNvPicPr>
          <p:nvPr/>
        </p:nvPicPr>
        <p:blipFill>
          <a:blip r:embed="rId4" cstate="print">
            <a:duotone>
              <a:schemeClr val="accent4">
                <a:shade val="45000"/>
                <a:satMod val="135000"/>
              </a:schemeClr>
              <a:prstClr val="white"/>
            </a:duotone>
          </a:blip>
          <a:srcRect/>
          <a:stretch>
            <a:fillRect/>
          </a:stretch>
        </p:blipFill>
        <p:spPr bwMode="auto">
          <a:xfrm>
            <a:off x="2743200" y="1219200"/>
            <a:ext cx="5126606" cy="4191000"/>
          </a:xfrm>
          <a:prstGeom prst="ellipse">
            <a:avLst/>
          </a:prstGeom>
          <a:ln>
            <a:noFill/>
          </a:ln>
          <a:effectLst>
            <a:softEdge rad="112500"/>
          </a:effectLst>
        </p:spPr>
      </p:pic>
      <p:sp>
        <p:nvSpPr>
          <p:cNvPr id="60418" name="Rectangle 2"/>
          <p:cNvSpPr>
            <a:spLocks noGrp="1" noChangeArrowheads="1"/>
          </p:cNvSpPr>
          <p:nvPr>
            <p:ph type="title"/>
          </p:nvPr>
        </p:nvSpPr>
        <p:spPr>
          <a:xfrm>
            <a:off x="1828800" y="381000"/>
            <a:ext cx="6934200" cy="715963"/>
          </a:xfrm>
        </p:spPr>
        <p:txBody>
          <a:bodyPr/>
          <a:lstStyle/>
          <a:p>
            <a:r>
              <a:rPr lang="en-US" sz="4000" dirty="0" smtClean="0">
                <a:solidFill>
                  <a:schemeClr val="tx2"/>
                </a:solidFill>
                <a:latin typeface="Britannic Bold" pitchFamily="34" charset="0"/>
              </a:rPr>
              <a:t>Persons of unsound mind</a:t>
            </a:r>
            <a:endParaRPr lang="en-US" sz="4000" dirty="0">
              <a:solidFill>
                <a:schemeClr val="tx2"/>
              </a:solidFill>
              <a:latin typeface="Britannic Bold" pitchFamily="34" charset="0"/>
            </a:endParaRPr>
          </a:p>
        </p:txBody>
      </p:sp>
      <p:sp>
        <p:nvSpPr>
          <p:cNvPr id="3" name="TextBox 2"/>
          <p:cNvSpPr txBox="1"/>
          <p:nvPr/>
        </p:nvSpPr>
        <p:spPr>
          <a:xfrm>
            <a:off x="1981200" y="1219200"/>
            <a:ext cx="7010400" cy="2677656"/>
          </a:xfrm>
          <a:prstGeom prst="rect">
            <a:avLst/>
          </a:prstGeom>
          <a:noFill/>
        </p:spPr>
        <p:txBody>
          <a:bodyPr wrap="square" rtlCol="0">
            <a:spAutoFit/>
          </a:bodyPr>
          <a:lstStyle/>
          <a:p>
            <a:pPr algn="just"/>
            <a:r>
              <a:rPr lang="en-US" dirty="0" smtClean="0">
                <a:solidFill>
                  <a:srgbClr val="000000"/>
                </a:solidFill>
                <a:latin typeface="Eras Bold ITC" pitchFamily="34" charset="0"/>
              </a:rPr>
              <a:t>According to sec.2 of the ICA, “a person is said to be sound mind for the purpose of making the contract if at the time when he makes the contract, he is capable of understanding it and forming a rational </a:t>
            </a:r>
            <a:r>
              <a:rPr lang="en-US" dirty="0" err="1" smtClean="0">
                <a:solidFill>
                  <a:srgbClr val="000000"/>
                </a:solidFill>
                <a:latin typeface="Eras Bold ITC" pitchFamily="34" charset="0"/>
              </a:rPr>
              <a:t>judgement</a:t>
            </a:r>
            <a:r>
              <a:rPr lang="en-US" dirty="0" smtClean="0">
                <a:solidFill>
                  <a:srgbClr val="000000"/>
                </a:solidFill>
                <a:latin typeface="Eras Bold ITC" pitchFamily="34" charset="0"/>
              </a:rPr>
              <a:t> as to its effects upon his interest.”</a:t>
            </a:r>
            <a:endParaRPr lang="en-US" dirty="0">
              <a:solidFill>
                <a:srgbClr val="000000"/>
              </a:solidFill>
              <a:latin typeface="Eras Bold ITC" pitchFamily="34" charset="0"/>
            </a:endParaRPr>
          </a:p>
        </p:txBody>
      </p:sp>
      <p:sp>
        <p:nvSpPr>
          <p:cNvPr id="4" name="TextBox 3"/>
          <p:cNvSpPr txBox="1"/>
          <p:nvPr/>
        </p:nvSpPr>
        <p:spPr>
          <a:xfrm>
            <a:off x="2514600" y="3886200"/>
            <a:ext cx="5105400" cy="457200"/>
          </a:xfrm>
          <a:prstGeom prst="rect">
            <a:avLst/>
          </a:prstGeom>
          <a:noFill/>
        </p:spPr>
        <p:txBody>
          <a:bodyPr wrap="square" rtlCol="0">
            <a:spAutoFit/>
          </a:bodyPr>
          <a:lstStyle/>
          <a:p>
            <a:pPr algn="l"/>
            <a:r>
              <a:rPr lang="en-US" dirty="0" smtClean="0">
                <a:solidFill>
                  <a:srgbClr val="7030A0"/>
                </a:solidFill>
                <a:latin typeface="Cooper Black" pitchFamily="18" charset="0"/>
              </a:rPr>
              <a:t>Unsound persons include……..</a:t>
            </a:r>
            <a:endParaRPr lang="en-US" dirty="0">
              <a:solidFill>
                <a:srgbClr val="7030A0"/>
              </a:solidFill>
              <a:latin typeface="Cooper Black" pitchFamily="18" charset="0"/>
            </a:endParaRPr>
          </a:p>
        </p:txBody>
      </p:sp>
      <p:sp>
        <p:nvSpPr>
          <p:cNvPr id="5" name="TextBox 4"/>
          <p:cNvSpPr txBox="1"/>
          <p:nvPr/>
        </p:nvSpPr>
        <p:spPr>
          <a:xfrm>
            <a:off x="2362200" y="4495800"/>
            <a:ext cx="5638800" cy="1200329"/>
          </a:xfrm>
          <a:prstGeom prst="rect">
            <a:avLst/>
          </a:prstGeom>
          <a:noFill/>
        </p:spPr>
        <p:txBody>
          <a:bodyPr wrap="square" rtlCol="0">
            <a:spAutoFit/>
          </a:bodyPr>
          <a:lstStyle/>
          <a:p>
            <a:pPr marL="457200" indent="-457200" algn="l">
              <a:buFont typeface="+mj-lt"/>
              <a:buAutoNum type="alphaUcPeriod"/>
            </a:pPr>
            <a:r>
              <a:rPr lang="en-US" dirty="0" smtClean="0">
                <a:solidFill>
                  <a:srgbClr val="000000"/>
                </a:solidFill>
                <a:latin typeface="Cooper Black" pitchFamily="18" charset="0"/>
              </a:rPr>
              <a:t>Idiots</a:t>
            </a:r>
          </a:p>
          <a:p>
            <a:pPr marL="457200" indent="-457200" algn="l">
              <a:buFont typeface="+mj-lt"/>
              <a:buAutoNum type="alphaUcPeriod"/>
            </a:pPr>
            <a:r>
              <a:rPr lang="en-US" dirty="0" smtClean="0">
                <a:solidFill>
                  <a:srgbClr val="000000"/>
                </a:solidFill>
                <a:latin typeface="Cooper Black" pitchFamily="18" charset="0"/>
              </a:rPr>
              <a:t>Lunatics</a:t>
            </a:r>
          </a:p>
          <a:p>
            <a:pPr marL="457200" indent="-457200" algn="l">
              <a:buFont typeface="+mj-lt"/>
              <a:buAutoNum type="alphaUcPeriod"/>
            </a:pPr>
            <a:r>
              <a:rPr lang="en-US" dirty="0" smtClean="0">
                <a:solidFill>
                  <a:srgbClr val="000000"/>
                </a:solidFill>
                <a:latin typeface="Cooper Black" pitchFamily="18" charset="0"/>
              </a:rPr>
              <a:t>Drunken person</a:t>
            </a:r>
            <a:endParaRPr lang="en-US" dirty="0">
              <a:solidFill>
                <a:srgbClr val="000000"/>
              </a:solidFill>
              <a:latin typeface="Cooper Black" pitchFamily="18"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1026"/>
                                        </p:tgtEl>
                                      </p:cBhvr>
                                    </p:animEffect>
                                    <p:animScale>
                                      <p:cBhvr>
                                        <p:cTn id="17" dur="500" autoRev="1" fill="hold"/>
                                        <p:tgtEl>
                                          <p:spTgt spid="1026"/>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770" decel="100000"/>
                                        <p:tgtEl>
                                          <p:spTgt spid="3"/>
                                        </p:tgtEl>
                                      </p:cBhvr>
                                    </p:animEffect>
                                    <p:animScale>
                                      <p:cBhvr>
                                        <p:cTn id="23" dur="770" decel="100000"/>
                                        <p:tgtEl>
                                          <p:spTgt spid="3"/>
                                        </p:tgtEl>
                                      </p:cBhvr>
                                      <p:from x="10000" y="10000"/>
                                      <p:to x="200000" y="450000"/>
                                    </p:animScale>
                                    <p:animScale>
                                      <p:cBhvr>
                                        <p:cTn id="24" dur="1230" accel="100000" fill="hold">
                                          <p:stCondLst>
                                            <p:cond delay="770"/>
                                          </p:stCondLst>
                                        </p:cTn>
                                        <p:tgtEl>
                                          <p:spTgt spid="3"/>
                                        </p:tgtEl>
                                      </p:cBhvr>
                                      <p:from x="200000" y="450000"/>
                                      <p:to x="100000" y="100000"/>
                                    </p:animScale>
                                    <p:set>
                                      <p:cBhvr>
                                        <p:cTn id="25" dur="770" fill="hold"/>
                                        <p:tgtEl>
                                          <p:spTgt spid="3"/>
                                        </p:tgtEl>
                                        <p:attrNameLst>
                                          <p:attrName>ppt_x</p:attrName>
                                        </p:attrNameLst>
                                      </p:cBhvr>
                                      <p:to>
                                        <p:strVal val="(0.5)"/>
                                      </p:to>
                                    </p:set>
                                    <p:anim from="(0.5)" to="(#ppt_x)" calcmode="lin" valueType="num">
                                      <p:cBhvr>
                                        <p:cTn id="26" dur="1230" accel="100000" fill="hold">
                                          <p:stCondLst>
                                            <p:cond delay="770"/>
                                          </p:stCondLst>
                                        </p:cTn>
                                        <p:tgtEl>
                                          <p:spTgt spid="3"/>
                                        </p:tgtEl>
                                        <p:attrNameLst>
                                          <p:attrName>ppt_x</p:attrName>
                                        </p:attrNameLst>
                                      </p:cBhvr>
                                    </p:anim>
                                    <p:set>
                                      <p:cBhvr>
                                        <p:cTn id="27" dur="770" fill="hold"/>
                                        <p:tgtEl>
                                          <p:spTgt spid="3"/>
                                        </p:tgtEl>
                                        <p:attrNameLst>
                                          <p:attrName>ppt_y</p:attrName>
                                        </p:attrNameLst>
                                      </p:cBhvr>
                                      <p:to>
                                        <p:strVal val="(#ppt_y+0.4)"/>
                                      </p:to>
                                    </p:set>
                                    <p:anim from="(#ppt_y+0.4)" to="(#ppt_y)" calcmode="lin" valueType="num">
                                      <p:cBhvr>
                                        <p:cTn id="28" dur="1230" accel="100000" fill="hold">
                                          <p:stCondLst>
                                            <p:cond delay="770"/>
                                          </p:stCondLst>
                                        </p:cTn>
                                        <p:tgtEl>
                                          <p:spTgt spid="3"/>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
                                        </p:tgtEl>
                                        <p:attrNameLst>
                                          <p:attrName>ppt_y</p:attrName>
                                        </p:attrNameLst>
                                      </p:cBhvr>
                                      <p:tavLst>
                                        <p:tav tm="0">
                                          <p:val>
                                            <p:strVal val="#ppt_y"/>
                                          </p:val>
                                        </p:tav>
                                        <p:tav tm="100000">
                                          <p:val>
                                            <p:strVal val="#ppt_y"/>
                                          </p:val>
                                        </p:tav>
                                      </p:tavLst>
                                    </p:anim>
                                    <p:anim calcmode="lin" valueType="num">
                                      <p:cBhvr>
                                        <p:cTn id="3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51" presetClass="entr" presetSubtype="0" fill="hold"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fade">
                                      <p:cBhvr>
                                        <p:cTn id="42" dur="770" decel="100000"/>
                                        <p:tgtEl>
                                          <p:spTgt spid="5">
                                            <p:txEl>
                                              <p:pRg st="0" end="0"/>
                                            </p:txEl>
                                          </p:spTgt>
                                        </p:tgtEl>
                                      </p:cBhvr>
                                    </p:animEffect>
                                    <p:animScale>
                                      <p:cBhvr>
                                        <p:cTn id="43" dur="770" decel="100000"/>
                                        <p:tgtEl>
                                          <p:spTgt spid="5">
                                            <p:txEl>
                                              <p:pRg st="0" end="0"/>
                                            </p:txEl>
                                          </p:spTgt>
                                        </p:tgtEl>
                                      </p:cBhvr>
                                      <p:from x="10000" y="10000"/>
                                      <p:to x="200000" y="450000"/>
                                    </p:animScale>
                                    <p:animScale>
                                      <p:cBhvr>
                                        <p:cTn id="44" dur="1230" accel="100000" fill="hold">
                                          <p:stCondLst>
                                            <p:cond delay="770"/>
                                          </p:stCondLst>
                                        </p:cTn>
                                        <p:tgtEl>
                                          <p:spTgt spid="5">
                                            <p:txEl>
                                              <p:pRg st="0" end="0"/>
                                            </p:txEl>
                                          </p:spTgt>
                                        </p:tgtEl>
                                      </p:cBhvr>
                                      <p:from x="200000" y="450000"/>
                                      <p:to x="100000" y="100000"/>
                                    </p:animScale>
                                    <p:set>
                                      <p:cBhvr>
                                        <p:cTn id="45" dur="770" fill="hold"/>
                                        <p:tgtEl>
                                          <p:spTgt spid="5">
                                            <p:txEl>
                                              <p:pRg st="0" end="0"/>
                                            </p:txEl>
                                          </p:spTgt>
                                        </p:tgtEl>
                                        <p:attrNameLst>
                                          <p:attrName>ppt_x</p:attrName>
                                        </p:attrNameLst>
                                      </p:cBhvr>
                                      <p:to>
                                        <p:strVal val="(0.5)"/>
                                      </p:to>
                                    </p:set>
                                    <p:anim from="(0.5)" to="(#ppt_x)" calcmode="lin" valueType="num">
                                      <p:cBhvr>
                                        <p:cTn id="46" dur="1230" accel="100000" fill="hold">
                                          <p:stCondLst>
                                            <p:cond delay="770"/>
                                          </p:stCondLst>
                                        </p:cTn>
                                        <p:tgtEl>
                                          <p:spTgt spid="5">
                                            <p:txEl>
                                              <p:pRg st="0" end="0"/>
                                            </p:txEl>
                                          </p:spTgt>
                                        </p:tgtEl>
                                        <p:attrNameLst>
                                          <p:attrName>ppt_x</p:attrName>
                                        </p:attrNameLst>
                                      </p:cBhvr>
                                    </p:anim>
                                    <p:set>
                                      <p:cBhvr>
                                        <p:cTn id="47" dur="770" fill="hold"/>
                                        <p:tgtEl>
                                          <p:spTgt spid="5">
                                            <p:txEl>
                                              <p:pRg st="0" end="0"/>
                                            </p:txEl>
                                          </p:spTgt>
                                        </p:tgtEl>
                                        <p:attrNameLst>
                                          <p:attrName>ppt_y</p:attrName>
                                        </p:attrNameLst>
                                      </p:cBhvr>
                                      <p:to>
                                        <p:strVal val="(#ppt_y+0.4)"/>
                                      </p:to>
                                    </p:set>
                                    <p:anim from="(#ppt_y+0.4)" to="(#ppt_y)" calcmode="lin" valueType="num">
                                      <p:cBhvr>
                                        <p:cTn id="48" dur="1230" accel="100000" fill="hold">
                                          <p:stCondLst>
                                            <p:cond delay="770"/>
                                          </p:stCondLst>
                                        </p:cTn>
                                        <p:tgtEl>
                                          <p:spTgt spid="5">
                                            <p:txEl>
                                              <p:pRg st="0" end="0"/>
                                            </p:txEl>
                                          </p:spTgt>
                                        </p:tgtEl>
                                        <p:attrNameLst>
                                          <p:attrName>ppt_y</p:attrName>
                                        </p:attrNameLst>
                                      </p:cBhvr>
                                    </p:anim>
                                  </p:childTnLst>
                                </p:cTn>
                              </p:par>
                            </p:childTnLst>
                          </p:cTn>
                        </p:par>
                      </p:childTnLst>
                    </p:cTn>
                  </p:par>
                  <p:par>
                    <p:cTn id="49" fill="hold">
                      <p:stCondLst>
                        <p:cond delay="indefinite"/>
                      </p:stCondLst>
                      <p:childTnLst>
                        <p:par>
                          <p:cTn id="50" fill="hold">
                            <p:stCondLst>
                              <p:cond delay="0"/>
                            </p:stCondLst>
                            <p:childTnLst>
                              <p:par>
                                <p:cTn id="51" presetID="51" presetClass="entr" presetSubtype="0" fill="hold" nodeType="clickEffect">
                                  <p:stCondLst>
                                    <p:cond delay="0"/>
                                  </p:stCondLst>
                                  <p:childTnLst>
                                    <p:set>
                                      <p:cBhvr>
                                        <p:cTn id="52" dur="1" fill="hold">
                                          <p:stCondLst>
                                            <p:cond delay="0"/>
                                          </p:stCondLst>
                                        </p:cTn>
                                        <p:tgtEl>
                                          <p:spTgt spid="5">
                                            <p:txEl>
                                              <p:pRg st="1" end="1"/>
                                            </p:txEl>
                                          </p:spTgt>
                                        </p:tgtEl>
                                        <p:attrNameLst>
                                          <p:attrName>style.visibility</p:attrName>
                                        </p:attrNameLst>
                                      </p:cBhvr>
                                      <p:to>
                                        <p:strVal val="visible"/>
                                      </p:to>
                                    </p:set>
                                    <p:animEffect transition="in" filter="fade">
                                      <p:cBhvr>
                                        <p:cTn id="53" dur="770" decel="100000"/>
                                        <p:tgtEl>
                                          <p:spTgt spid="5">
                                            <p:txEl>
                                              <p:pRg st="1" end="1"/>
                                            </p:txEl>
                                          </p:spTgt>
                                        </p:tgtEl>
                                      </p:cBhvr>
                                    </p:animEffect>
                                    <p:animScale>
                                      <p:cBhvr>
                                        <p:cTn id="54" dur="770" decel="100000"/>
                                        <p:tgtEl>
                                          <p:spTgt spid="5">
                                            <p:txEl>
                                              <p:pRg st="1" end="1"/>
                                            </p:txEl>
                                          </p:spTgt>
                                        </p:tgtEl>
                                      </p:cBhvr>
                                      <p:from x="10000" y="10000"/>
                                      <p:to x="200000" y="450000"/>
                                    </p:animScale>
                                    <p:animScale>
                                      <p:cBhvr>
                                        <p:cTn id="55" dur="1230" accel="100000" fill="hold">
                                          <p:stCondLst>
                                            <p:cond delay="770"/>
                                          </p:stCondLst>
                                        </p:cTn>
                                        <p:tgtEl>
                                          <p:spTgt spid="5">
                                            <p:txEl>
                                              <p:pRg st="1" end="1"/>
                                            </p:txEl>
                                          </p:spTgt>
                                        </p:tgtEl>
                                      </p:cBhvr>
                                      <p:from x="200000" y="450000"/>
                                      <p:to x="100000" y="100000"/>
                                    </p:animScale>
                                    <p:set>
                                      <p:cBhvr>
                                        <p:cTn id="56" dur="770" fill="hold"/>
                                        <p:tgtEl>
                                          <p:spTgt spid="5">
                                            <p:txEl>
                                              <p:pRg st="1" end="1"/>
                                            </p:txEl>
                                          </p:spTgt>
                                        </p:tgtEl>
                                        <p:attrNameLst>
                                          <p:attrName>ppt_x</p:attrName>
                                        </p:attrNameLst>
                                      </p:cBhvr>
                                      <p:to>
                                        <p:strVal val="(0.5)"/>
                                      </p:to>
                                    </p:set>
                                    <p:anim from="(0.5)" to="(#ppt_x)" calcmode="lin" valueType="num">
                                      <p:cBhvr>
                                        <p:cTn id="57" dur="1230" accel="100000" fill="hold">
                                          <p:stCondLst>
                                            <p:cond delay="770"/>
                                          </p:stCondLst>
                                        </p:cTn>
                                        <p:tgtEl>
                                          <p:spTgt spid="5">
                                            <p:txEl>
                                              <p:pRg st="1" end="1"/>
                                            </p:txEl>
                                          </p:spTgt>
                                        </p:tgtEl>
                                        <p:attrNameLst>
                                          <p:attrName>ppt_x</p:attrName>
                                        </p:attrNameLst>
                                      </p:cBhvr>
                                    </p:anim>
                                    <p:set>
                                      <p:cBhvr>
                                        <p:cTn id="58" dur="770" fill="hold"/>
                                        <p:tgtEl>
                                          <p:spTgt spid="5">
                                            <p:txEl>
                                              <p:pRg st="1" end="1"/>
                                            </p:txEl>
                                          </p:spTgt>
                                        </p:tgtEl>
                                        <p:attrNameLst>
                                          <p:attrName>ppt_y</p:attrName>
                                        </p:attrNameLst>
                                      </p:cBhvr>
                                      <p:to>
                                        <p:strVal val="(#ppt_y+0.4)"/>
                                      </p:to>
                                    </p:set>
                                    <p:anim from="(#ppt_y+0.4)" to="(#ppt_y)" calcmode="lin" valueType="num">
                                      <p:cBhvr>
                                        <p:cTn id="59" dur="1230" accel="100000" fill="hold">
                                          <p:stCondLst>
                                            <p:cond delay="770"/>
                                          </p:stCondLst>
                                        </p:cTn>
                                        <p:tgtEl>
                                          <p:spTgt spid="5">
                                            <p:txEl>
                                              <p:pRg st="1" end="1"/>
                                            </p:txEl>
                                          </p:spTgt>
                                        </p:tgtEl>
                                        <p:attrNameLst>
                                          <p:attrName>ppt_y</p:attrName>
                                        </p:attrNameLst>
                                      </p:cBhvr>
                                    </p:anim>
                                  </p:childTnLst>
                                </p:cTn>
                              </p:par>
                            </p:childTnLst>
                          </p:cTn>
                        </p:par>
                      </p:childTnLst>
                    </p:cTn>
                  </p:par>
                  <p:par>
                    <p:cTn id="60" fill="hold">
                      <p:stCondLst>
                        <p:cond delay="indefinite"/>
                      </p:stCondLst>
                      <p:childTnLst>
                        <p:par>
                          <p:cTn id="61" fill="hold">
                            <p:stCondLst>
                              <p:cond delay="0"/>
                            </p:stCondLst>
                            <p:childTnLst>
                              <p:par>
                                <p:cTn id="62" presetID="51" presetClass="entr" presetSubtype="0" fill="hold" nodeType="clickEffect">
                                  <p:stCondLst>
                                    <p:cond delay="0"/>
                                  </p:stCondLst>
                                  <p:childTnLst>
                                    <p:set>
                                      <p:cBhvr>
                                        <p:cTn id="63" dur="1" fill="hold">
                                          <p:stCondLst>
                                            <p:cond delay="0"/>
                                          </p:stCondLst>
                                        </p:cTn>
                                        <p:tgtEl>
                                          <p:spTgt spid="5">
                                            <p:txEl>
                                              <p:pRg st="2" end="2"/>
                                            </p:txEl>
                                          </p:spTgt>
                                        </p:tgtEl>
                                        <p:attrNameLst>
                                          <p:attrName>style.visibility</p:attrName>
                                        </p:attrNameLst>
                                      </p:cBhvr>
                                      <p:to>
                                        <p:strVal val="visible"/>
                                      </p:to>
                                    </p:set>
                                    <p:animEffect transition="in" filter="fade">
                                      <p:cBhvr>
                                        <p:cTn id="64" dur="770" decel="100000"/>
                                        <p:tgtEl>
                                          <p:spTgt spid="5">
                                            <p:txEl>
                                              <p:pRg st="2" end="2"/>
                                            </p:txEl>
                                          </p:spTgt>
                                        </p:tgtEl>
                                      </p:cBhvr>
                                    </p:animEffect>
                                    <p:animScale>
                                      <p:cBhvr>
                                        <p:cTn id="65" dur="770" decel="100000"/>
                                        <p:tgtEl>
                                          <p:spTgt spid="5">
                                            <p:txEl>
                                              <p:pRg st="2" end="2"/>
                                            </p:txEl>
                                          </p:spTgt>
                                        </p:tgtEl>
                                      </p:cBhvr>
                                      <p:from x="10000" y="10000"/>
                                      <p:to x="200000" y="450000"/>
                                    </p:animScale>
                                    <p:animScale>
                                      <p:cBhvr>
                                        <p:cTn id="66" dur="1230" accel="100000" fill="hold">
                                          <p:stCondLst>
                                            <p:cond delay="770"/>
                                          </p:stCondLst>
                                        </p:cTn>
                                        <p:tgtEl>
                                          <p:spTgt spid="5">
                                            <p:txEl>
                                              <p:pRg st="2" end="2"/>
                                            </p:txEl>
                                          </p:spTgt>
                                        </p:tgtEl>
                                      </p:cBhvr>
                                      <p:from x="200000" y="450000"/>
                                      <p:to x="100000" y="100000"/>
                                    </p:animScale>
                                    <p:set>
                                      <p:cBhvr>
                                        <p:cTn id="67" dur="770" fill="hold"/>
                                        <p:tgtEl>
                                          <p:spTgt spid="5">
                                            <p:txEl>
                                              <p:pRg st="2" end="2"/>
                                            </p:txEl>
                                          </p:spTgt>
                                        </p:tgtEl>
                                        <p:attrNameLst>
                                          <p:attrName>ppt_x</p:attrName>
                                        </p:attrNameLst>
                                      </p:cBhvr>
                                      <p:to>
                                        <p:strVal val="(0.5)"/>
                                      </p:to>
                                    </p:set>
                                    <p:anim from="(0.5)" to="(#ppt_x)" calcmode="lin" valueType="num">
                                      <p:cBhvr>
                                        <p:cTn id="68" dur="1230" accel="100000" fill="hold">
                                          <p:stCondLst>
                                            <p:cond delay="770"/>
                                          </p:stCondLst>
                                        </p:cTn>
                                        <p:tgtEl>
                                          <p:spTgt spid="5">
                                            <p:txEl>
                                              <p:pRg st="2" end="2"/>
                                            </p:txEl>
                                          </p:spTgt>
                                        </p:tgtEl>
                                        <p:attrNameLst>
                                          <p:attrName>ppt_x</p:attrName>
                                        </p:attrNameLst>
                                      </p:cBhvr>
                                    </p:anim>
                                    <p:set>
                                      <p:cBhvr>
                                        <p:cTn id="69" dur="770" fill="hold"/>
                                        <p:tgtEl>
                                          <p:spTgt spid="5">
                                            <p:txEl>
                                              <p:pRg st="2" end="2"/>
                                            </p:txEl>
                                          </p:spTgt>
                                        </p:tgtEl>
                                        <p:attrNameLst>
                                          <p:attrName>ppt_y</p:attrName>
                                        </p:attrNameLst>
                                      </p:cBhvr>
                                      <p:to>
                                        <p:strVal val="(#ppt_y+0.4)"/>
                                      </p:to>
                                    </p:set>
                                    <p:anim from="(#ppt_y+0.4)" to="(#ppt_y)" calcmode="lin" valueType="num">
                                      <p:cBhvr>
                                        <p:cTn id="70" dur="1230" accel="100000" fill="hold">
                                          <p:stCondLst>
                                            <p:cond delay="770"/>
                                          </p:stCondLst>
                                        </p:cTn>
                                        <p:tgtEl>
                                          <p:spTgt spid="5">
                                            <p:txEl>
                                              <p:pRg st="2" end="2"/>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828800" y="381000"/>
            <a:ext cx="6934200" cy="715963"/>
          </a:xfrm>
        </p:spPr>
        <p:txBody>
          <a:bodyPr/>
          <a:lstStyle/>
          <a:p>
            <a:r>
              <a:rPr lang="en-US" sz="4000" dirty="0" smtClean="0">
                <a:solidFill>
                  <a:schemeClr val="tx2"/>
                </a:solidFill>
                <a:latin typeface="Britannic Bold" pitchFamily="34" charset="0"/>
              </a:rPr>
              <a:t>Persons disqualified by law</a:t>
            </a:r>
            <a:endParaRPr lang="en-US" sz="4000" dirty="0">
              <a:solidFill>
                <a:schemeClr val="tx2"/>
              </a:solidFill>
              <a:latin typeface="Britannic Bold" pitchFamily="34" charset="0"/>
            </a:endParaRPr>
          </a:p>
        </p:txBody>
      </p:sp>
      <p:sp>
        <p:nvSpPr>
          <p:cNvPr id="5" name="TextBox 4"/>
          <p:cNvSpPr txBox="1"/>
          <p:nvPr/>
        </p:nvSpPr>
        <p:spPr>
          <a:xfrm>
            <a:off x="2209800" y="1295400"/>
            <a:ext cx="6553200" cy="1938992"/>
          </a:xfrm>
          <a:prstGeom prst="rect">
            <a:avLst/>
          </a:prstGeom>
          <a:noFill/>
        </p:spPr>
        <p:txBody>
          <a:bodyPr wrap="square" rtlCol="0">
            <a:spAutoFit/>
          </a:bodyPr>
          <a:lstStyle/>
          <a:p>
            <a:pPr marL="457200" indent="-457200" algn="l">
              <a:buFont typeface="+mj-lt"/>
              <a:buAutoNum type="alphaUcPeriod"/>
            </a:pPr>
            <a:r>
              <a:rPr lang="en-US" dirty="0" smtClean="0">
                <a:solidFill>
                  <a:srgbClr val="000000"/>
                </a:solidFill>
                <a:latin typeface="Eras Bold ITC" pitchFamily="34" charset="0"/>
              </a:rPr>
              <a:t>Alien enemies</a:t>
            </a:r>
          </a:p>
          <a:p>
            <a:pPr marL="457200" indent="-457200" algn="l">
              <a:buFont typeface="+mj-lt"/>
              <a:buAutoNum type="alphaUcPeriod"/>
            </a:pPr>
            <a:r>
              <a:rPr lang="en-US" dirty="0" smtClean="0">
                <a:solidFill>
                  <a:srgbClr val="000000"/>
                </a:solidFill>
                <a:latin typeface="Eras Bold ITC" pitchFamily="34" charset="0"/>
              </a:rPr>
              <a:t>Convicts</a:t>
            </a:r>
          </a:p>
          <a:p>
            <a:pPr marL="457200" indent="-457200" algn="l">
              <a:buFont typeface="+mj-lt"/>
              <a:buAutoNum type="alphaUcPeriod"/>
            </a:pPr>
            <a:r>
              <a:rPr lang="en-US" dirty="0" smtClean="0">
                <a:solidFill>
                  <a:srgbClr val="000000"/>
                </a:solidFill>
                <a:latin typeface="Eras Bold ITC" pitchFamily="34" charset="0"/>
              </a:rPr>
              <a:t>Foreign sovereign and ambassadors</a:t>
            </a:r>
          </a:p>
          <a:p>
            <a:pPr marL="457200" indent="-457200" algn="l">
              <a:buFont typeface="+mj-lt"/>
              <a:buAutoNum type="alphaUcPeriod"/>
            </a:pPr>
            <a:r>
              <a:rPr lang="en-US" dirty="0" smtClean="0">
                <a:solidFill>
                  <a:srgbClr val="000000"/>
                </a:solidFill>
                <a:latin typeface="Eras Bold ITC" pitchFamily="34" charset="0"/>
              </a:rPr>
              <a:t>Companies and corporations</a:t>
            </a:r>
          </a:p>
          <a:p>
            <a:pPr marL="457200" indent="-457200" algn="l">
              <a:buFont typeface="+mj-lt"/>
              <a:buAutoNum type="alphaUcPeriod"/>
            </a:pPr>
            <a:r>
              <a:rPr lang="en-US" dirty="0" err="1" smtClean="0">
                <a:solidFill>
                  <a:srgbClr val="000000"/>
                </a:solidFill>
                <a:latin typeface="Eras Bold ITC" pitchFamily="34" charset="0"/>
              </a:rPr>
              <a:t>insolvant</a:t>
            </a:r>
            <a:endParaRPr lang="en-US" dirty="0">
              <a:solidFill>
                <a:srgbClr val="000000"/>
              </a:solidFill>
              <a:latin typeface="Eras Bold ITC"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1"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770" decel="100000"/>
                                        <p:tgtEl>
                                          <p:spTgt spid="5">
                                            <p:txEl>
                                              <p:pRg st="0" end="0"/>
                                            </p:txEl>
                                          </p:spTgt>
                                        </p:tgtEl>
                                      </p:cBhvr>
                                    </p:animEffect>
                                    <p:animScale>
                                      <p:cBhvr>
                                        <p:cTn id="18" dur="770" decel="100000"/>
                                        <p:tgtEl>
                                          <p:spTgt spid="5">
                                            <p:txEl>
                                              <p:pRg st="0" end="0"/>
                                            </p:txEl>
                                          </p:spTgt>
                                        </p:tgtEl>
                                      </p:cBhvr>
                                      <p:from x="10000" y="10000"/>
                                      <p:to x="200000" y="450000"/>
                                    </p:animScale>
                                    <p:animScale>
                                      <p:cBhvr>
                                        <p:cTn id="19" dur="1230" accel="100000" fill="hold">
                                          <p:stCondLst>
                                            <p:cond delay="770"/>
                                          </p:stCondLst>
                                        </p:cTn>
                                        <p:tgtEl>
                                          <p:spTgt spid="5">
                                            <p:txEl>
                                              <p:pRg st="0" end="0"/>
                                            </p:txEl>
                                          </p:spTgt>
                                        </p:tgtEl>
                                      </p:cBhvr>
                                      <p:from x="200000" y="450000"/>
                                      <p:to x="100000" y="100000"/>
                                    </p:animScale>
                                    <p:set>
                                      <p:cBhvr>
                                        <p:cTn id="20" dur="770" fill="hold"/>
                                        <p:tgtEl>
                                          <p:spTgt spid="5">
                                            <p:txEl>
                                              <p:pRg st="0" end="0"/>
                                            </p:txEl>
                                          </p:spTgt>
                                        </p:tgtEl>
                                        <p:attrNameLst>
                                          <p:attrName>ppt_x</p:attrName>
                                        </p:attrNameLst>
                                      </p:cBhvr>
                                      <p:to>
                                        <p:strVal val="(0.5)"/>
                                      </p:to>
                                    </p:set>
                                    <p:anim from="(0.5)" to="(#ppt_x)" calcmode="lin" valueType="num">
                                      <p:cBhvr>
                                        <p:cTn id="21" dur="1230" accel="100000" fill="hold">
                                          <p:stCondLst>
                                            <p:cond delay="770"/>
                                          </p:stCondLst>
                                        </p:cTn>
                                        <p:tgtEl>
                                          <p:spTgt spid="5">
                                            <p:txEl>
                                              <p:pRg st="0" end="0"/>
                                            </p:txEl>
                                          </p:spTgt>
                                        </p:tgtEl>
                                        <p:attrNameLst>
                                          <p:attrName>ppt_x</p:attrName>
                                        </p:attrNameLst>
                                      </p:cBhvr>
                                    </p:anim>
                                    <p:set>
                                      <p:cBhvr>
                                        <p:cTn id="22" dur="770" fill="hold"/>
                                        <p:tgtEl>
                                          <p:spTgt spid="5">
                                            <p:txEl>
                                              <p:pRg st="0" end="0"/>
                                            </p:txEl>
                                          </p:spTgt>
                                        </p:tgtEl>
                                        <p:attrNameLst>
                                          <p:attrName>ppt_y</p:attrName>
                                        </p:attrNameLst>
                                      </p:cBhvr>
                                      <p:to>
                                        <p:strVal val="(#ppt_y+0.4)"/>
                                      </p:to>
                                    </p:set>
                                    <p:anim from="(#ppt_y+0.4)" to="(#ppt_y)" calcmode="lin" valueType="num">
                                      <p:cBhvr>
                                        <p:cTn id="23" dur="1230" accel="100000" fill="hold">
                                          <p:stCondLst>
                                            <p:cond delay="770"/>
                                          </p:stCondLst>
                                        </p:cTn>
                                        <p:tgtEl>
                                          <p:spTgt spid="5">
                                            <p:txEl>
                                              <p:pRg st="0" end="0"/>
                                            </p:txEl>
                                          </p:spTgt>
                                        </p:tgtEl>
                                        <p:attrNameLst>
                                          <p:attrName>ppt_y</p:attrName>
                                        </p:attrNameLst>
                                      </p:cBhvr>
                                    </p:anim>
                                  </p:childTnLst>
                                </p:cTn>
                              </p:par>
                            </p:childTnLst>
                          </p:cTn>
                        </p:par>
                      </p:childTnLst>
                    </p:cTn>
                  </p:par>
                  <p:par>
                    <p:cTn id="24" fill="hold">
                      <p:stCondLst>
                        <p:cond delay="indefinite"/>
                      </p:stCondLst>
                      <p:childTnLst>
                        <p:par>
                          <p:cTn id="25" fill="hold">
                            <p:stCondLst>
                              <p:cond delay="0"/>
                            </p:stCondLst>
                            <p:childTnLst>
                              <p:par>
                                <p:cTn id="26" presetID="51"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770" decel="100000"/>
                                        <p:tgtEl>
                                          <p:spTgt spid="5">
                                            <p:txEl>
                                              <p:pRg st="1" end="1"/>
                                            </p:txEl>
                                          </p:spTgt>
                                        </p:tgtEl>
                                      </p:cBhvr>
                                    </p:animEffect>
                                    <p:animScale>
                                      <p:cBhvr>
                                        <p:cTn id="29" dur="770" decel="100000"/>
                                        <p:tgtEl>
                                          <p:spTgt spid="5">
                                            <p:txEl>
                                              <p:pRg st="1" end="1"/>
                                            </p:txEl>
                                          </p:spTgt>
                                        </p:tgtEl>
                                      </p:cBhvr>
                                      <p:from x="10000" y="10000"/>
                                      <p:to x="200000" y="450000"/>
                                    </p:animScale>
                                    <p:animScale>
                                      <p:cBhvr>
                                        <p:cTn id="30" dur="1230" accel="100000" fill="hold">
                                          <p:stCondLst>
                                            <p:cond delay="770"/>
                                          </p:stCondLst>
                                        </p:cTn>
                                        <p:tgtEl>
                                          <p:spTgt spid="5">
                                            <p:txEl>
                                              <p:pRg st="1" end="1"/>
                                            </p:txEl>
                                          </p:spTgt>
                                        </p:tgtEl>
                                      </p:cBhvr>
                                      <p:from x="200000" y="450000"/>
                                      <p:to x="100000" y="100000"/>
                                    </p:animScale>
                                    <p:set>
                                      <p:cBhvr>
                                        <p:cTn id="31" dur="770" fill="hold"/>
                                        <p:tgtEl>
                                          <p:spTgt spid="5">
                                            <p:txEl>
                                              <p:pRg st="1" end="1"/>
                                            </p:txEl>
                                          </p:spTgt>
                                        </p:tgtEl>
                                        <p:attrNameLst>
                                          <p:attrName>ppt_x</p:attrName>
                                        </p:attrNameLst>
                                      </p:cBhvr>
                                      <p:to>
                                        <p:strVal val="(0.5)"/>
                                      </p:to>
                                    </p:set>
                                    <p:anim from="(0.5)" to="(#ppt_x)" calcmode="lin" valueType="num">
                                      <p:cBhvr>
                                        <p:cTn id="32" dur="1230" accel="100000" fill="hold">
                                          <p:stCondLst>
                                            <p:cond delay="770"/>
                                          </p:stCondLst>
                                        </p:cTn>
                                        <p:tgtEl>
                                          <p:spTgt spid="5">
                                            <p:txEl>
                                              <p:pRg st="1" end="1"/>
                                            </p:txEl>
                                          </p:spTgt>
                                        </p:tgtEl>
                                        <p:attrNameLst>
                                          <p:attrName>ppt_x</p:attrName>
                                        </p:attrNameLst>
                                      </p:cBhvr>
                                    </p:anim>
                                    <p:set>
                                      <p:cBhvr>
                                        <p:cTn id="33" dur="770" fill="hold"/>
                                        <p:tgtEl>
                                          <p:spTgt spid="5">
                                            <p:txEl>
                                              <p:pRg st="1" end="1"/>
                                            </p:txEl>
                                          </p:spTgt>
                                        </p:tgtEl>
                                        <p:attrNameLst>
                                          <p:attrName>ppt_y</p:attrName>
                                        </p:attrNameLst>
                                      </p:cBhvr>
                                      <p:to>
                                        <p:strVal val="(#ppt_y+0.4)"/>
                                      </p:to>
                                    </p:set>
                                    <p:anim from="(#ppt_y+0.4)" to="(#ppt_y)" calcmode="lin" valueType="num">
                                      <p:cBhvr>
                                        <p:cTn id="34" dur="1230" accel="100000" fill="hold">
                                          <p:stCondLst>
                                            <p:cond delay="770"/>
                                          </p:stCondLst>
                                        </p:cTn>
                                        <p:tgtEl>
                                          <p:spTgt spid="5">
                                            <p:txEl>
                                              <p:pRg st="1" end="1"/>
                                            </p:txEl>
                                          </p:spTgt>
                                        </p:tgtEl>
                                        <p:attrNameLst>
                                          <p:attrName>ppt_y</p:attrName>
                                        </p:attrNameLst>
                                      </p:cBhvr>
                                    </p:anim>
                                  </p:childTnLst>
                                </p:cTn>
                              </p:par>
                            </p:childTnLst>
                          </p:cTn>
                        </p:par>
                      </p:childTnLst>
                    </p:cTn>
                  </p:par>
                  <p:par>
                    <p:cTn id="35" fill="hold">
                      <p:stCondLst>
                        <p:cond delay="indefinite"/>
                      </p:stCondLst>
                      <p:childTnLst>
                        <p:par>
                          <p:cTn id="36" fill="hold">
                            <p:stCondLst>
                              <p:cond delay="0"/>
                            </p:stCondLst>
                            <p:childTnLst>
                              <p:par>
                                <p:cTn id="37" presetID="51" presetClass="entr" presetSubtype="0" fill="hold"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Effect transition="in" filter="fade">
                                      <p:cBhvr>
                                        <p:cTn id="39" dur="770" decel="100000"/>
                                        <p:tgtEl>
                                          <p:spTgt spid="5">
                                            <p:txEl>
                                              <p:pRg st="2" end="2"/>
                                            </p:txEl>
                                          </p:spTgt>
                                        </p:tgtEl>
                                      </p:cBhvr>
                                    </p:animEffect>
                                    <p:animScale>
                                      <p:cBhvr>
                                        <p:cTn id="40" dur="770" decel="100000"/>
                                        <p:tgtEl>
                                          <p:spTgt spid="5">
                                            <p:txEl>
                                              <p:pRg st="2" end="2"/>
                                            </p:txEl>
                                          </p:spTgt>
                                        </p:tgtEl>
                                      </p:cBhvr>
                                      <p:from x="10000" y="10000"/>
                                      <p:to x="200000" y="450000"/>
                                    </p:animScale>
                                    <p:animScale>
                                      <p:cBhvr>
                                        <p:cTn id="41" dur="1230" accel="100000" fill="hold">
                                          <p:stCondLst>
                                            <p:cond delay="770"/>
                                          </p:stCondLst>
                                        </p:cTn>
                                        <p:tgtEl>
                                          <p:spTgt spid="5">
                                            <p:txEl>
                                              <p:pRg st="2" end="2"/>
                                            </p:txEl>
                                          </p:spTgt>
                                        </p:tgtEl>
                                      </p:cBhvr>
                                      <p:from x="200000" y="450000"/>
                                      <p:to x="100000" y="100000"/>
                                    </p:animScale>
                                    <p:set>
                                      <p:cBhvr>
                                        <p:cTn id="42" dur="770" fill="hold"/>
                                        <p:tgtEl>
                                          <p:spTgt spid="5">
                                            <p:txEl>
                                              <p:pRg st="2" end="2"/>
                                            </p:txEl>
                                          </p:spTgt>
                                        </p:tgtEl>
                                        <p:attrNameLst>
                                          <p:attrName>ppt_x</p:attrName>
                                        </p:attrNameLst>
                                      </p:cBhvr>
                                      <p:to>
                                        <p:strVal val="(0.5)"/>
                                      </p:to>
                                    </p:set>
                                    <p:anim from="(0.5)" to="(#ppt_x)" calcmode="lin" valueType="num">
                                      <p:cBhvr>
                                        <p:cTn id="43" dur="1230" accel="100000" fill="hold">
                                          <p:stCondLst>
                                            <p:cond delay="770"/>
                                          </p:stCondLst>
                                        </p:cTn>
                                        <p:tgtEl>
                                          <p:spTgt spid="5">
                                            <p:txEl>
                                              <p:pRg st="2" end="2"/>
                                            </p:txEl>
                                          </p:spTgt>
                                        </p:tgtEl>
                                        <p:attrNameLst>
                                          <p:attrName>ppt_x</p:attrName>
                                        </p:attrNameLst>
                                      </p:cBhvr>
                                    </p:anim>
                                    <p:set>
                                      <p:cBhvr>
                                        <p:cTn id="44" dur="770" fill="hold"/>
                                        <p:tgtEl>
                                          <p:spTgt spid="5">
                                            <p:txEl>
                                              <p:pRg st="2" end="2"/>
                                            </p:txEl>
                                          </p:spTgt>
                                        </p:tgtEl>
                                        <p:attrNameLst>
                                          <p:attrName>ppt_y</p:attrName>
                                        </p:attrNameLst>
                                      </p:cBhvr>
                                      <p:to>
                                        <p:strVal val="(#ppt_y+0.4)"/>
                                      </p:to>
                                    </p:set>
                                    <p:anim from="(#ppt_y+0.4)" to="(#ppt_y)" calcmode="lin" valueType="num">
                                      <p:cBhvr>
                                        <p:cTn id="45" dur="1230" accel="100000" fill="hold">
                                          <p:stCondLst>
                                            <p:cond delay="770"/>
                                          </p:stCondLst>
                                        </p:cTn>
                                        <p:tgtEl>
                                          <p:spTgt spid="5">
                                            <p:txEl>
                                              <p:pRg st="2" end="2"/>
                                            </p:txEl>
                                          </p:spTgt>
                                        </p:tgtEl>
                                        <p:attrNameLst>
                                          <p:attrName>ppt_y</p:attrName>
                                        </p:attrNameLst>
                                      </p:cBhvr>
                                    </p:anim>
                                  </p:childTnLst>
                                </p:cTn>
                              </p:par>
                            </p:childTnLst>
                          </p:cTn>
                        </p:par>
                      </p:childTnLst>
                    </p:cTn>
                  </p:par>
                  <p:par>
                    <p:cTn id="46" fill="hold">
                      <p:stCondLst>
                        <p:cond delay="indefinite"/>
                      </p:stCondLst>
                      <p:childTnLst>
                        <p:par>
                          <p:cTn id="47" fill="hold">
                            <p:stCondLst>
                              <p:cond delay="0"/>
                            </p:stCondLst>
                            <p:childTnLst>
                              <p:par>
                                <p:cTn id="48" presetID="51" presetClass="entr" presetSubtype="0" fill="hold" nodeType="clickEffect">
                                  <p:stCondLst>
                                    <p:cond delay="0"/>
                                  </p:stCondLst>
                                  <p:childTnLst>
                                    <p:set>
                                      <p:cBhvr>
                                        <p:cTn id="49" dur="1" fill="hold">
                                          <p:stCondLst>
                                            <p:cond delay="0"/>
                                          </p:stCondLst>
                                        </p:cTn>
                                        <p:tgtEl>
                                          <p:spTgt spid="5">
                                            <p:txEl>
                                              <p:pRg st="3" end="3"/>
                                            </p:txEl>
                                          </p:spTgt>
                                        </p:tgtEl>
                                        <p:attrNameLst>
                                          <p:attrName>style.visibility</p:attrName>
                                        </p:attrNameLst>
                                      </p:cBhvr>
                                      <p:to>
                                        <p:strVal val="visible"/>
                                      </p:to>
                                    </p:set>
                                    <p:animEffect transition="in" filter="fade">
                                      <p:cBhvr>
                                        <p:cTn id="50" dur="770" decel="100000"/>
                                        <p:tgtEl>
                                          <p:spTgt spid="5">
                                            <p:txEl>
                                              <p:pRg st="3" end="3"/>
                                            </p:txEl>
                                          </p:spTgt>
                                        </p:tgtEl>
                                      </p:cBhvr>
                                    </p:animEffect>
                                    <p:animScale>
                                      <p:cBhvr>
                                        <p:cTn id="51" dur="770" decel="100000"/>
                                        <p:tgtEl>
                                          <p:spTgt spid="5">
                                            <p:txEl>
                                              <p:pRg st="3" end="3"/>
                                            </p:txEl>
                                          </p:spTgt>
                                        </p:tgtEl>
                                      </p:cBhvr>
                                      <p:from x="10000" y="10000"/>
                                      <p:to x="200000" y="450000"/>
                                    </p:animScale>
                                    <p:animScale>
                                      <p:cBhvr>
                                        <p:cTn id="52" dur="1230" accel="100000" fill="hold">
                                          <p:stCondLst>
                                            <p:cond delay="770"/>
                                          </p:stCondLst>
                                        </p:cTn>
                                        <p:tgtEl>
                                          <p:spTgt spid="5">
                                            <p:txEl>
                                              <p:pRg st="3" end="3"/>
                                            </p:txEl>
                                          </p:spTgt>
                                        </p:tgtEl>
                                      </p:cBhvr>
                                      <p:from x="200000" y="450000"/>
                                      <p:to x="100000" y="100000"/>
                                    </p:animScale>
                                    <p:set>
                                      <p:cBhvr>
                                        <p:cTn id="53" dur="770" fill="hold"/>
                                        <p:tgtEl>
                                          <p:spTgt spid="5">
                                            <p:txEl>
                                              <p:pRg st="3" end="3"/>
                                            </p:txEl>
                                          </p:spTgt>
                                        </p:tgtEl>
                                        <p:attrNameLst>
                                          <p:attrName>ppt_x</p:attrName>
                                        </p:attrNameLst>
                                      </p:cBhvr>
                                      <p:to>
                                        <p:strVal val="(0.5)"/>
                                      </p:to>
                                    </p:set>
                                    <p:anim from="(0.5)" to="(#ppt_x)" calcmode="lin" valueType="num">
                                      <p:cBhvr>
                                        <p:cTn id="54" dur="1230" accel="100000" fill="hold">
                                          <p:stCondLst>
                                            <p:cond delay="770"/>
                                          </p:stCondLst>
                                        </p:cTn>
                                        <p:tgtEl>
                                          <p:spTgt spid="5">
                                            <p:txEl>
                                              <p:pRg st="3" end="3"/>
                                            </p:txEl>
                                          </p:spTgt>
                                        </p:tgtEl>
                                        <p:attrNameLst>
                                          <p:attrName>ppt_x</p:attrName>
                                        </p:attrNameLst>
                                      </p:cBhvr>
                                    </p:anim>
                                    <p:set>
                                      <p:cBhvr>
                                        <p:cTn id="55" dur="770" fill="hold"/>
                                        <p:tgtEl>
                                          <p:spTgt spid="5">
                                            <p:txEl>
                                              <p:pRg st="3" end="3"/>
                                            </p:txEl>
                                          </p:spTgt>
                                        </p:tgtEl>
                                        <p:attrNameLst>
                                          <p:attrName>ppt_y</p:attrName>
                                        </p:attrNameLst>
                                      </p:cBhvr>
                                      <p:to>
                                        <p:strVal val="(#ppt_y+0.4)"/>
                                      </p:to>
                                    </p:set>
                                    <p:anim from="(#ppt_y+0.4)" to="(#ppt_y)" calcmode="lin" valueType="num">
                                      <p:cBhvr>
                                        <p:cTn id="56" dur="1230" accel="100000" fill="hold">
                                          <p:stCondLst>
                                            <p:cond delay="770"/>
                                          </p:stCondLst>
                                        </p:cTn>
                                        <p:tgtEl>
                                          <p:spTgt spid="5">
                                            <p:txEl>
                                              <p:pRg st="3" end="3"/>
                                            </p:txEl>
                                          </p:spTgt>
                                        </p:tgtEl>
                                        <p:attrNameLst>
                                          <p:attrName>ppt_y</p:attrName>
                                        </p:attrNameLst>
                                      </p:cBhvr>
                                    </p:anim>
                                  </p:childTnLst>
                                </p:cTn>
                              </p:par>
                            </p:childTnLst>
                          </p:cTn>
                        </p:par>
                      </p:childTnLst>
                    </p:cTn>
                  </p:par>
                  <p:par>
                    <p:cTn id="57" fill="hold">
                      <p:stCondLst>
                        <p:cond delay="indefinite"/>
                      </p:stCondLst>
                      <p:childTnLst>
                        <p:par>
                          <p:cTn id="58" fill="hold">
                            <p:stCondLst>
                              <p:cond delay="0"/>
                            </p:stCondLst>
                            <p:childTnLst>
                              <p:par>
                                <p:cTn id="59" presetID="51" presetClass="entr" presetSubtype="0" fill="hold" nodeType="clickEffect">
                                  <p:stCondLst>
                                    <p:cond delay="0"/>
                                  </p:stCondLst>
                                  <p:childTnLst>
                                    <p:set>
                                      <p:cBhvr>
                                        <p:cTn id="60" dur="1" fill="hold">
                                          <p:stCondLst>
                                            <p:cond delay="0"/>
                                          </p:stCondLst>
                                        </p:cTn>
                                        <p:tgtEl>
                                          <p:spTgt spid="5">
                                            <p:txEl>
                                              <p:pRg st="4" end="4"/>
                                            </p:txEl>
                                          </p:spTgt>
                                        </p:tgtEl>
                                        <p:attrNameLst>
                                          <p:attrName>style.visibility</p:attrName>
                                        </p:attrNameLst>
                                      </p:cBhvr>
                                      <p:to>
                                        <p:strVal val="visible"/>
                                      </p:to>
                                    </p:set>
                                    <p:animEffect transition="in" filter="fade">
                                      <p:cBhvr>
                                        <p:cTn id="61" dur="770" decel="100000"/>
                                        <p:tgtEl>
                                          <p:spTgt spid="5">
                                            <p:txEl>
                                              <p:pRg st="4" end="4"/>
                                            </p:txEl>
                                          </p:spTgt>
                                        </p:tgtEl>
                                      </p:cBhvr>
                                    </p:animEffect>
                                    <p:animScale>
                                      <p:cBhvr>
                                        <p:cTn id="62" dur="770" decel="100000"/>
                                        <p:tgtEl>
                                          <p:spTgt spid="5">
                                            <p:txEl>
                                              <p:pRg st="4" end="4"/>
                                            </p:txEl>
                                          </p:spTgt>
                                        </p:tgtEl>
                                      </p:cBhvr>
                                      <p:from x="10000" y="10000"/>
                                      <p:to x="200000" y="450000"/>
                                    </p:animScale>
                                    <p:animScale>
                                      <p:cBhvr>
                                        <p:cTn id="63" dur="1230" accel="100000" fill="hold">
                                          <p:stCondLst>
                                            <p:cond delay="770"/>
                                          </p:stCondLst>
                                        </p:cTn>
                                        <p:tgtEl>
                                          <p:spTgt spid="5">
                                            <p:txEl>
                                              <p:pRg st="4" end="4"/>
                                            </p:txEl>
                                          </p:spTgt>
                                        </p:tgtEl>
                                      </p:cBhvr>
                                      <p:from x="200000" y="450000"/>
                                      <p:to x="100000" y="100000"/>
                                    </p:animScale>
                                    <p:set>
                                      <p:cBhvr>
                                        <p:cTn id="64" dur="770" fill="hold"/>
                                        <p:tgtEl>
                                          <p:spTgt spid="5">
                                            <p:txEl>
                                              <p:pRg st="4" end="4"/>
                                            </p:txEl>
                                          </p:spTgt>
                                        </p:tgtEl>
                                        <p:attrNameLst>
                                          <p:attrName>ppt_x</p:attrName>
                                        </p:attrNameLst>
                                      </p:cBhvr>
                                      <p:to>
                                        <p:strVal val="(0.5)"/>
                                      </p:to>
                                    </p:set>
                                    <p:anim from="(0.5)" to="(#ppt_x)" calcmode="lin" valueType="num">
                                      <p:cBhvr>
                                        <p:cTn id="65" dur="1230" accel="100000" fill="hold">
                                          <p:stCondLst>
                                            <p:cond delay="770"/>
                                          </p:stCondLst>
                                        </p:cTn>
                                        <p:tgtEl>
                                          <p:spTgt spid="5">
                                            <p:txEl>
                                              <p:pRg st="4" end="4"/>
                                            </p:txEl>
                                          </p:spTgt>
                                        </p:tgtEl>
                                        <p:attrNameLst>
                                          <p:attrName>ppt_x</p:attrName>
                                        </p:attrNameLst>
                                      </p:cBhvr>
                                    </p:anim>
                                    <p:set>
                                      <p:cBhvr>
                                        <p:cTn id="66" dur="770" fill="hold"/>
                                        <p:tgtEl>
                                          <p:spTgt spid="5">
                                            <p:txEl>
                                              <p:pRg st="4" end="4"/>
                                            </p:txEl>
                                          </p:spTgt>
                                        </p:tgtEl>
                                        <p:attrNameLst>
                                          <p:attrName>ppt_y</p:attrName>
                                        </p:attrNameLst>
                                      </p:cBhvr>
                                      <p:to>
                                        <p:strVal val="(#ppt_y+0.4)"/>
                                      </p:to>
                                    </p:set>
                                    <p:anim from="(#ppt_y+0.4)" to="(#ppt_y)" calcmode="lin" valueType="num">
                                      <p:cBhvr>
                                        <p:cTn id="67" dur="1230" accel="100000" fill="hold">
                                          <p:stCondLst>
                                            <p:cond delay="770"/>
                                          </p:stCondLst>
                                        </p:cTn>
                                        <p:tgtEl>
                                          <p:spTgt spid="5">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assignment\dep_5083931-Woman-threatening-pistol-man.png"/>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a:off x="1752600" y="762000"/>
            <a:ext cx="5715000" cy="4102100"/>
          </a:xfrm>
          <a:prstGeom prst="ellipse">
            <a:avLst/>
          </a:prstGeom>
          <a:ln>
            <a:noFill/>
          </a:ln>
          <a:effectLst>
            <a:softEdge rad="112500"/>
          </a:effectLst>
        </p:spPr>
      </p:pic>
      <p:sp>
        <p:nvSpPr>
          <p:cNvPr id="17413" name="Rectangle 5"/>
          <p:cNvSpPr>
            <a:spLocks noGrp="1" noChangeArrowheads="1"/>
          </p:cNvSpPr>
          <p:nvPr>
            <p:ph type="title"/>
          </p:nvPr>
        </p:nvSpPr>
        <p:spPr/>
        <p:txBody>
          <a:bodyPr/>
          <a:lstStyle/>
          <a:p>
            <a:r>
              <a:rPr lang="en-US" dirty="0" smtClean="0">
                <a:latin typeface="Berlin Sans FB Demi" pitchFamily="34" charset="0"/>
              </a:rPr>
              <a:t>FREE CONSENT</a:t>
            </a:r>
            <a:endParaRPr lang="ru-RU" dirty="0"/>
          </a:p>
        </p:txBody>
      </p:sp>
      <p:sp>
        <p:nvSpPr>
          <p:cNvPr id="5" name="Content Placeholder 4"/>
          <p:cNvSpPr>
            <a:spLocks noGrp="1"/>
          </p:cNvSpPr>
          <p:nvPr>
            <p:ph idx="1"/>
          </p:nvPr>
        </p:nvSpPr>
        <p:spPr>
          <a:xfrm>
            <a:off x="381000" y="1219200"/>
            <a:ext cx="8458200" cy="1295400"/>
          </a:xfrm>
        </p:spPr>
        <p:txBody>
          <a:bodyPr/>
          <a:lstStyle/>
          <a:p>
            <a:pPr>
              <a:buNone/>
            </a:pPr>
            <a:r>
              <a:rPr lang="en-US" sz="2400" b="1" kern="1200" dirty="0" smtClean="0">
                <a:solidFill>
                  <a:srgbClr val="000000"/>
                </a:solidFill>
                <a:latin typeface="Lucida Calligraphy" pitchFamily="66" charset="0"/>
              </a:rPr>
              <a:t>   </a:t>
            </a:r>
            <a:r>
              <a:rPr lang="en-US" sz="2400" b="1" kern="1200" dirty="0" smtClean="0">
                <a:solidFill>
                  <a:srgbClr val="000000"/>
                </a:solidFill>
                <a:latin typeface="Eras Bold ITC" pitchFamily="34" charset="0"/>
              </a:rPr>
              <a:t>According to sec.14 of ICA, “two or more persons are said to be in free consent when they agree upon the same thing in the same sense.”</a:t>
            </a:r>
          </a:p>
          <a:p>
            <a:pPr>
              <a:buNone/>
            </a:pPr>
            <a:endParaRPr lang="en-US" sz="2400" b="1" kern="1200" dirty="0" smtClean="0">
              <a:solidFill>
                <a:srgbClr val="7030A0"/>
              </a:solidFill>
              <a:latin typeface="Eras Bold ITC" pitchFamily="34" charset="0"/>
            </a:endParaRPr>
          </a:p>
        </p:txBody>
      </p:sp>
      <p:sp>
        <p:nvSpPr>
          <p:cNvPr id="6" name="TextBox 5"/>
          <p:cNvSpPr txBox="1"/>
          <p:nvPr/>
        </p:nvSpPr>
        <p:spPr>
          <a:xfrm>
            <a:off x="762000" y="2438400"/>
            <a:ext cx="5562600" cy="830997"/>
          </a:xfrm>
          <a:prstGeom prst="rect">
            <a:avLst/>
          </a:prstGeom>
          <a:noFill/>
        </p:spPr>
        <p:txBody>
          <a:bodyPr wrap="square" rtlCol="0">
            <a:spAutoFit/>
          </a:bodyPr>
          <a:lstStyle/>
          <a:p>
            <a:r>
              <a:rPr lang="en-US" dirty="0" smtClean="0">
                <a:solidFill>
                  <a:srgbClr val="7030A0"/>
                </a:solidFill>
                <a:latin typeface="Cooper Black" pitchFamily="18" charset="0"/>
              </a:rPr>
              <a:t>CONSENT IS NOT FREE IF IT IS CAUSED BY;</a:t>
            </a:r>
            <a:endParaRPr lang="en-US" dirty="0">
              <a:solidFill>
                <a:srgbClr val="7030A0"/>
              </a:solidFill>
              <a:latin typeface="Cooper Black" pitchFamily="18" charset="0"/>
            </a:endParaRPr>
          </a:p>
        </p:txBody>
      </p:sp>
      <p:sp>
        <p:nvSpPr>
          <p:cNvPr id="7" name="TextBox 6"/>
          <p:cNvSpPr txBox="1"/>
          <p:nvPr/>
        </p:nvSpPr>
        <p:spPr>
          <a:xfrm>
            <a:off x="990600" y="3505200"/>
            <a:ext cx="6019800" cy="1938992"/>
          </a:xfrm>
          <a:prstGeom prst="rect">
            <a:avLst/>
          </a:prstGeom>
          <a:noFill/>
        </p:spPr>
        <p:txBody>
          <a:bodyPr wrap="square" rtlCol="0">
            <a:spAutoFit/>
          </a:bodyPr>
          <a:lstStyle/>
          <a:p>
            <a:pPr marL="457200" indent="-457200" algn="l">
              <a:buFont typeface="+mj-lt"/>
              <a:buAutoNum type="alphaUcPeriod"/>
            </a:pPr>
            <a:r>
              <a:rPr lang="en-US" dirty="0" err="1" smtClean="0">
                <a:latin typeface="Eras Bold ITC" pitchFamily="34" charset="0"/>
              </a:rPr>
              <a:t>Coertion</a:t>
            </a:r>
            <a:endParaRPr lang="en-US" dirty="0" smtClean="0">
              <a:latin typeface="Eras Bold ITC" pitchFamily="34" charset="0"/>
            </a:endParaRPr>
          </a:p>
          <a:p>
            <a:pPr marL="457200" indent="-457200" algn="l">
              <a:buFont typeface="+mj-lt"/>
              <a:buAutoNum type="alphaUcPeriod"/>
            </a:pPr>
            <a:r>
              <a:rPr lang="en-US" dirty="0" smtClean="0">
                <a:latin typeface="Eras Bold ITC" pitchFamily="34" charset="0"/>
              </a:rPr>
              <a:t>Undue influence</a:t>
            </a:r>
          </a:p>
          <a:p>
            <a:pPr marL="457200" indent="-457200" algn="l">
              <a:buFont typeface="+mj-lt"/>
              <a:buAutoNum type="alphaUcPeriod"/>
            </a:pPr>
            <a:r>
              <a:rPr lang="en-US" dirty="0" smtClean="0">
                <a:latin typeface="Eras Bold ITC" pitchFamily="34" charset="0"/>
              </a:rPr>
              <a:t>Fraud</a:t>
            </a:r>
          </a:p>
          <a:p>
            <a:pPr marL="457200" indent="-457200" algn="l">
              <a:buFont typeface="+mj-lt"/>
              <a:buAutoNum type="alphaUcPeriod"/>
            </a:pPr>
            <a:r>
              <a:rPr lang="en-US" dirty="0" smtClean="0">
                <a:latin typeface="Eras Bold ITC" pitchFamily="34" charset="0"/>
              </a:rPr>
              <a:t>Misrepresentation</a:t>
            </a:r>
          </a:p>
          <a:p>
            <a:pPr marL="457200" indent="-457200" algn="l">
              <a:buFont typeface="+mj-lt"/>
              <a:buAutoNum type="alphaUcPeriod"/>
            </a:pPr>
            <a:r>
              <a:rPr lang="en-US" dirty="0" smtClean="0">
                <a:latin typeface="Eras Bold ITC" pitchFamily="34" charset="0"/>
              </a:rPr>
              <a:t>Mistake </a:t>
            </a:r>
            <a:endParaRPr lang="en-US" dirty="0">
              <a:latin typeface="Eras Bold ITC"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fade">
                                      <p:cBhvr>
                                        <p:cTn id="7" dur="1600" decel="100000"/>
                                        <p:tgtEl>
                                          <p:spTgt spid="17413"/>
                                        </p:tgtEl>
                                      </p:cBhvr>
                                    </p:animEffect>
                                    <p:anim calcmode="lin" valueType="num">
                                      <p:cBhvr>
                                        <p:cTn id="8" dur="1600" decel="100000" fill="hold"/>
                                        <p:tgtEl>
                                          <p:spTgt spid="17413"/>
                                        </p:tgtEl>
                                        <p:attrNameLst>
                                          <p:attrName>style.rotation</p:attrName>
                                        </p:attrNameLst>
                                      </p:cBhvr>
                                      <p:tavLst>
                                        <p:tav tm="0">
                                          <p:val>
                                            <p:fltVal val="-90"/>
                                          </p:val>
                                        </p:tav>
                                        <p:tav tm="100000">
                                          <p:val>
                                            <p:fltVal val="0"/>
                                          </p:val>
                                        </p:tav>
                                      </p:tavLst>
                                    </p:anim>
                                    <p:anim calcmode="lin" valueType="num">
                                      <p:cBhvr>
                                        <p:cTn id="9" dur="1600" decel="100000" fill="hold"/>
                                        <p:tgtEl>
                                          <p:spTgt spid="17413"/>
                                        </p:tgtEl>
                                        <p:attrNameLst>
                                          <p:attrName>ppt_x</p:attrName>
                                        </p:attrNameLst>
                                      </p:cBhvr>
                                      <p:tavLst>
                                        <p:tav tm="0">
                                          <p:val>
                                            <p:strVal val="#ppt_x+0.4"/>
                                          </p:val>
                                        </p:tav>
                                        <p:tav tm="100000">
                                          <p:val>
                                            <p:strVal val="#ppt_x-0.05"/>
                                          </p:val>
                                        </p:tav>
                                      </p:tavLst>
                                    </p:anim>
                                    <p:anim calcmode="lin" valueType="num">
                                      <p:cBhvr>
                                        <p:cTn id="10" dur="1600" decel="100000" fill="hold"/>
                                        <p:tgtEl>
                                          <p:spTgt spid="17413"/>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17413"/>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17413"/>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2050"/>
                                        </p:tgtEl>
                                      </p:cBhvr>
                                    </p:animEffect>
                                    <p:animScale>
                                      <p:cBhvr>
                                        <p:cTn id="17" dur="500" autoRev="1" fill="hold"/>
                                        <p:tgtEl>
                                          <p:spTgt spid="2050"/>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grpId="0"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770" decel="100000"/>
                                        <p:tgtEl>
                                          <p:spTgt spid="5">
                                            <p:txEl>
                                              <p:pRg st="0" end="0"/>
                                            </p:txEl>
                                          </p:spTgt>
                                        </p:tgtEl>
                                      </p:cBhvr>
                                    </p:animEffect>
                                    <p:animScale>
                                      <p:cBhvr>
                                        <p:cTn id="23" dur="770" decel="100000"/>
                                        <p:tgtEl>
                                          <p:spTgt spid="5">
                                            <p:txEl>
                                              <p:pRg st="0" end="0"/>
                                            </p:txEl>
                                          </p:spTgt>
                                        </p:tgtEl>
                                      </p:cBhvr>
                                      <p:from x="10000" y="10000"/>
                                      <p:to x="200000" y="450000"/>
                                    </p:animScale>
                                    <p:animScale>
                                      <p:cBhvr>
                                        <p:cTn id="24" dur="1230" accel="100000" fill="hold">
                                          <p:stCondLst>
                                            <p:cond delay="770"/>
                                          </p:stCondLst>
                                        </p:cTn>
                                        <p:tgtEl>
                                          <p:spTgt spid="5">
                                            <p:txEl>
                                              <p:pRg st="0" end="0"/>
                                            </p:txEl>
                                          </p:spTgt>
                                        </p:tgtEl>
                                      </p:cBhvr>
                                      <p:from x="200000" y="450000"/>
                                      <p:to x="100000" y="100000"/>
                                    </p:animScale>
                                    <p:set>
                                      <p:cBhvr>
                                        <p:cTn id="25" dur="770" fill="hold"/>
                                        <p:tgtEl>
                                          <p:spTgt spid="5">
                                            <p:txEl>
                                              <p:pRg st="0" end="0"/>
                                            </p:txEl>
                                          </p:spTgt>
                                        </p:tgtEl>
                                        <p:attrNameLst>
                                          <p:attrName>ppt_x</p:attrName>
                                        </p:attrNameLst>
                                      </p:cBhvr>
                                      <p:to>
                                        <p:strVal val="(0.5)"/>
                                      </p:to>
                                    </p:set>
                                    <p:anim from="(0.5)" to="(#ppt_x)" calcmode="lin" valueType="num">
                                      <p:cBhvr>
                                        <p:cTn id="26" dur="1230" accel="100000" fill="hold">
                                          <p:stCondLst>
                                            <p:cond delay="770"/>
                                          </p:stCondLst>
                                        </p:cTn>
                                        <p:tgtEl>
                                          <p:spTgt spid="5">
                                            <p:txEl>
                                              <p:pRg st="0" end="0"/>
                                            </p:txEl>
                                          </p:spTgt>
                                        </p:tgtEl>
                                        <p:attrNameLst>
                                          <p:attrName>ppt_x</p:attrName>
                                        </p:attrNameLst>
                                      </p:cBhvr>
                                    </p:anim>
                                    <p:set>
                                      <p:cBhvr>
                                        <p:cTn id="27" dur="770" fill="hold"/>
                                        <p:tgtEl>
                                          <p:spTgt spid="5">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5">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nodeType="clickEffect">
                                  <p:stCondLst>
                                    <p:cond delay="0"/>
                                  </p:stCondLst>
                                  <p:iterate type="lt">
                                    <p:tmPct val="10000"/>
                                  </p:iterate>
                                  <p:childTnLst>
                                    <p:set>
                                      <p:cBhvr>
                                        <p:cTn id="32" dur="1" fill="hold">
                                          <p:stCondLst>
                                            <p:cond delay="0"/>
                                          </p:stCondLst>
                                        </p:cTn>
                                        <p:tgtEl>
                                          <p:spTgt spid="6">
                                            <p:txEl>
                                              <p:pRg st="0" end="0"/>
                                            </p:txEl>
                                          </p:spTgt>
                                        </p:tgtEl>
                                        <p:attrNameLst>
                                          <p:attrName>style.visibility</p:attrName>
                                        </p:attrNameLst>
                                      </p:cBhvr>
                                      <p:to>
                                        <p:strVal val="visible"/>
                                      </p:to>
                                    </p:set>
                                    <p:anim calcmode="lin" valueType="num">
                                      <p:cBhvr>
                                        <p:cTn id="33"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35"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1" presetClass="entr" presetSubtype="0" fill="hold" nodeType="click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fade">
                                      <p:cBhvr>
                                        <p:cTn id="42" dur="770" decel="100000"/>
                                        <p:tgtEl>
                                          <p:spTgt spid="7">
                                            <p:txEl>
                                              <p:pRg st="0" end="0"/>
                                            </p:txEl>
                                          </p:spTgt>
                                        </p:tgtEl>
                                      </p:cBhvr>
                                    </p:animEffect>
                                    <p:animScale>
                                      <p:cBhvr>
                                        <p:cTn id="43" dur="770" decel="100000"/>
                                        <p:tgtEl>
                                          <p:spTgt spid="7">
                                            <p:txEl>
                                              <p:pRg st="0" end="0"/>
                                            </p:txEl>
                                          </p:spTgt>
                                        </p:tgtEl>
                                      </p:cBhvr>
                                      <p:from x="10000" y="10000"/>
                                      <p:to x="200000" y="450000"/>
                                    </p:animScale>
                                    <p:animScale>
                                      <p:cBhvr>
                                        <p:cTn id="44" dur="1230" accel="100000" fill="hold">
                                          <p:stCondLst>
                                            <p:cond delay="770"/>
                                          </p:stCondLst>
                                        </p:cTn>
                                        <p:tgtEl>
                                          <p:spTgt spid="7">
                                            <p:txEl>
                                              <p:pRg st="0" end="0"/>
                                            </p:txEl>
                                          </p:spTgt>
                                        </p:tgtEl>
                                      </p:cBhvr>
                                      <p:from x="200000" y="450000"/>
                                      <p:to x="100000" y="100000"/>
                                    </p:animScale>
                                    <p:set>
                                      <p:cBhvr>
                                        <p:cTn id="45" dur="770" fill="hold"/>
                                        <p:tgtEl>
                                          <p:spTgt spid="7">
                                            <p:txEl>
                                              <p:pRg st="0" end="0"/>
                                            </p:txEl>
                                          </p:spTgt>
                                        </p:tgtEl>
                                        <p:attrNameLst>
                                          <p:attrName>ppt_x</p:attrName>
                                        </p:attrNameLst>
                                      </p:cBhvr>
                                      <p:to>
                                        <p:strVal val="(0.5)"/>
                                      </p:to>
                                    </p:set>
                                    <p:anim from="(0.5)" to="(#ppt_x)" calcmode="lin" valueType="num">
                                      <p:cBhvr>
                                        <p:cTn id="46" dur="1230" accel="100000" fill="hold">
                                          <p:stCondLst>
                                            <p:cond delay="770"/>
                                          </p:stCondLst>
                                        </p:cTn>
                                        <p:tgtEl>
                                          <p:spTgt spid="7">
                                            <p:txEl>
                                              <p:pRg st="0" end="0"/>
                                            </p:txEl>
                                          </p:spTgt>
                                        </p:tgtEl>
                                        <p:attrNameLst>
                                          <p:attrName>ppt_x</p:attrName>
                                        </p:attrNameLst>
                                      </p:cBhvr>
                                    </p:anim>
                                    <p:set>
                                      <p:cBhvr>
                                        <p:cTn id="47" dur="770" fill="hold"/>
                                        <p:tgtEl>
                                          <p:spTgt spid="7">
                                            <p:txEl>
                                              <p:pRg st="0" end="0"/>
                                            </p:txEl>
                                          </p:spTgt>
                                        </p:tgtEl>
                                        <p:attrNameLst>
                                          <p:attrName>ppt_y</p:attrName>
                                        </p:attrNameLst>
                                      </p:cBhvr>
                                      <p:to>
                                        <p:strVal val="(#ppt_y+0.4)"/>
                                      </p:to>
                                    </p:set>
                                    <p:anim from="(#ppt_y+0.4)" to="(#ppt_y)" calcmode="lin" valueType="num">
                                      <p:cBhvr>
                                        <p:cTn id="48" dur="1230" accel="100000" fill="hold">
                                          <p:stCondLst>
                                            <p:cond delay="770"/>
                                          </p:stCondLst>
                                        </p:cTn>
                                        <p:tgtEl>
                                          <p:spTgt spid="7">
                                            <p:txEl>
                                              <p:pRg st="0" end="0"/>
                                            </p:txEl>
                                          </p:spTgt>
                                        </p:tgtEl>
                                        <p:attrNameLst>
                                          <p:attrName>ppt_y</p:attrName>
                                        </p:attrNameLst>
                                      </p:cBhvr>
                                    </p:anim>
                                  </p:childTnLst>
                                </p:cTn>
                              </p:par>
                            </p:childTnLst>
                          </p:cTn>
                        </p:par>
                      </p:childTnLst>
                    </p:cTn>
                  </p:par>
                  <p:par>
                    <p:cTn id="49" fill="hold">
                      <p:stCondLst>
                        <p:cond delay="indefinite"/>
                      </p:stCondLst>
                      <p:childTnLst>
                        <p:par>
                          <p:cTn id="50" fill="hold">
                            <p:stCondLst>
                              <p:cond delay="0"/>
                            </p:stCondLst>
                            <p:childTnLst>
                              <p:par>
                                <p:cTn id="51" presetID="51" presetClass="entr" presetSubtype="0" fill="hold" nodeType="clickEffect">
                                  <p:stCondLst>
                                    <p:cond delay="0"/>
                                  </p:stCondLst>
                                  <p:childTnLst>
                                    <p:set>
                                      <p:cBhvr>
                                        <p:cTn id="52" dur="1" fill="hold">
                                          <p:stCondLst>
                                            <p:cond delay="0"/>
                                          </p:stCondLst>
                                        </p:cTn>
                                        <p:tgtEl>
                                          <p:spTgt spid="7">
                                            <p:txEl>
                                              <p:pRg st="1" end="1"/>
                                            </p:txEl>
                                          </p:spTgt>
                                        </p:tgtEl>
                                        <p:attrNameLst>
                                          <p:attrName>style.visibility</p:attrName>
                                        </p:attrNameLst>
                                      </p:cBhvr>
                                      <p:to>
                                        <p:strVal val="visible"/>
                                      </p:to>
                                    </p:set>
                                    <p:animEffect transition="in" filter="fade">
                                      <p:cBhvr>
                                        <p:cTn id="53" dur="770" decel="100000"/>
                                        <p:tgtEl>
                                          <p:spTgt spid="7">
                                            <p:txEl>
                                              <p:pRg st="1" end="1"/>
                                            </p:txEl>
                                          </p:spTgt>
                                        </p:tgtEl>
                                      </p:cBhvr>
                                    </p:animEffect>
                                    <p:animScale>
                                      <p:cBhvr>
                                        <p:cTn id="54" dur="770" decel="100000"/>
                                        <p:tgtEl>
                                          <p:spTgt spid="7">
                                            <p:txEl>
                                              <p:pRg st="1" end="1"/>
                                            </p:txEl>
                                          </p:spTgt>
                                        </p:tgtEl>
                                      </p:cBhvr>
                                      <p:from x="10000" y="10000"/>
                                      <p:to x="200000" y="450000"/>
                                    </p:animScale>
                                    <p:animScale>
                                      <p:cBhvr>
                                        <p:cTn id="55" dur="1230" accel="100000" fill="hold">
                                          <p:stCondLst>
                                            <p:cond delay="770"/>
                                          </p:stCondLst>
                                        </p:cTn>
                                        <p:tgtEl>
                                          <p:spTgt spid="7">
                                            <p:txEl>
                                              <p:pRg st="1" end="1"/>
                                            </p:txEl>
                                          </p:spTgt>
                                        </p:tgtEl>
                                      </p:cBhvr>
                                      <p:from x="200000" y="450000"/>
                                      <p:to x="100000" y="100000"/>
                                    </p:animScale>
                                    <p:set>
                                      <p:cBhvr>
                                        <p:cTn id="56" dur="770" fill="hold"/>
                                        <p:tgtEl>
                                          <p:spTgt spid="7">
                                            <p:txEl>
                                              <p:pRg st="1" end="1"/>
                                            </p:txEl>
                                          </p:spTgt>
                                        </p:tgtEl>
                                        <p:attrNameLst>
                                          <p:attrName>ppt_x</p:attrName>
                                        </p:attrNameLst>
                                      </p:cBhvr>
                                      <p:to>
                                        <p:strVal val="(0.5)"/>
                                      </p:to>
                                    </p:set>
                                    <p:anim from="(0.5)" to="(#ppt_x)" calcmode="lin" valueType="num">
                                      <p:cBhvr>
                                        <p:cTn id="57" dur="1230" accel="100000" fill="hold">
                                          <p:stCondLst>
                                            <p:cond delay="770"/>
                                          </p:stCondLst>
                                        </p:cTn>
                                        <p:tgtEl>
                                          <p:spTgt spid="7">
                                            <p:txEl>
                                              <p:pRg st="1" end="1"/>
                                            </p:txEl>
                                          </p:spTgt>
                                        </p:tgtEl>
                                        <p:attrNameLst>
                                          <p:attrName>ppt_x</p:attrName>
                                        </p:attrNameLst>
                                      </p:cBhvr>
                                    </p:anim>
                                    <p:set>
                                      <p:cBhvr>
                                        <p:cTn id="58" dur="770" fill="hold"/>
                                        <p:tgtEl>
                                          <p:spTgt spid="7">
                                            <p:txEl>
                                              <p:pRg st="1" end="1"/>
                                            </p:txEl>
                                          </p:spTgt>
                                        </p:tgtEl>
                                        <p:attrNameLst>
                                          <p:attrName>ppt_y</p:attrName>
                                        </p:attrNameLst>
                                      </p:cBhvr>
                                      <p:to>
                                        <p:strVal val="(#ppt_y+0.4)"/>
                                      </p:to>
                                    </p:set>
                                    <p:anim from="(#ppt_y+0.4)" to="(#ppt_y)" calcmode="lin" valueType="num">
                                      <p:cBhvr>
                                        <p:cTn id="59" dur="1230" accel="100000" fill="hold">
                                          <p:stCondLst>
                                            <p:cond delay="770"/>
                                          </p:stCondLst>
                                        </p:cTn>
                                        <p:tgtEl>
                                          <p:spTgt spid="7">
                                            <p:txEl>
                                              <p:pRg st="1" end="1"/>
                                            </p:txEl>
                                          </p:spTgt>
                                        </p:tgtEl>
                                        <p:attrNameLst>
                                          <p:attrName>ppt_y</p:attrName>
                                        </p:attrNameLst>
                                      </p:cBhvr>
                                    </p:anim>
                                  </p:childTnLst>
                                </p:cTn>
                              </p:par>
                            </p:childTnLst>
                          </p:cTn>
                        </p:par>
                      </p:childTnLst>
                    </p:cTn>
                  </p:par>
                  <p:par>
                    <p:cTn id="60" fill="hold">
                      <p:stCondLst>
                        <p:cond delay="indefinite"/>
                      </p:stCondLst>
                      <p:childTnLst>
                        <p:par>
                          <p:cTn id="61" fill="hold">
                            <p:stCondLst>
                              <p:cond delay="0"/>
                            </p:stCondLst>
                            <p:childTnLst>
                              <p:par>
                                <p:cTn id="62" presetID="51" presetClass="entr" presetSubtype="0" fill="hold" nodeType="clickEffect">
                                  <p:stCondLst>
                                    <p:cond delay="0"/>
                                  </p:stCondLst>
                                  <p:childTnLst>
                                    <p:set>
                                      <p:cBhvr>
                                        <p:cTn id="63" dur="1" fill="hold">
                                          <p:stCondLst>
                                            <p:cond delay="0"/>
                                          </p:stCondLst>
                                        </p:cTn>
                                        <p:tgtEl>
                                          <p:spTgt spid="7">
                                            <p:txEl>
                                              <p:pRg st="2" end="2"/>
                                            </p:txEl>
                                          </p:spTgt>
                                        </p:tgtEl>
                                        <p:attrNameLst>
                                          <p:attrName>style.visibility</p:attrName>
                                        </p:attrNameLst>
                                      </p:cBhvr>
                                      <p:to>
                                        <p:strVal val="visible"/>
                                      </p:to>
                                    </p:set>
                                    <p:animEffect transition="in" filter="fade">
                                      <p:cBhvr>
                                        <p:cTn id="64" dur="770" decel="100000"/>
                                        <p:tgtEl>
                                          <p:spTgt spid="7">
                                            <p:txEl>
                                              <p:pRg st="2" end="2"/>
                                            </p:txEl>
                                          </p:spTgt>
                                        </p:tgtEl>
                                      </p:cBhvr>
                                    </p:animEffect>
                                    <p:animScale>
                                      <p:cBhvr>
                                        <p:cTn id="65" dur="770" decel="100000"/>
                                        <p:tgtEl>
                                          <p:spTgt spid="7">
                                            <p:txEl>
                                              <p:pRg st="2" end="2"/>
                                            </p:txEl>
                                          </p:spTgt>
                                        </p:tgtEl>
                                      </p:cBhvr>
                                      <p:from x="10000" y="10000"/>
                                      <p:to x="200000" y="450000"/>
                                    </p:animScale>
                                    <p:animScale>
                                      <p:cBhvr>
                                        <p:cTn id="66" dur="1230" accel="100000" fill="hold">
                                          <p:stCondLst>
                                            <p:cond delay="770"/>
                                          </p:stCondLst>
                                        </p:cTn>
                                        <p:tgtEl>
                                          <p:spTgt spid="7">
                                            <p:txEl>
                                              <p:pRg st="2" end="2"/>
                                            </p:txEl>
                                          </p:spTgt>
                                        </p:tgtEl>
                                      </p:cBhvr>
                                      <p:from x="200000" y="450000"/>
                                      <p:to x="100000" y="100000"/>
                                    </p:animScale>
                                    <p:set>
                                      <p:cBhvr>
                                        <p:cTn id="67" dur="770" fill="hold"/>
                                        <p:tgtEl>
                                          <p:spTgt spid="7">
                                            <p:txEl>
                                              <p:pRg st="2" end="2"/>
                                            </p:txEl>
                                          </p:spTgt>
                                        </p:tgtEl>
                                        <p:attrNameLst>
                                          <p:attrName>ppt_x</p:attrName>
                                        </p:attrNameLst>
                                      </p:cBhvr>
                                      <p:to>
                                        <p:strVal val="(0.5)"/>
                                      </p:to>
                                    </p:set>
                                    <p:anim from="(0.5)" to="(#ppt_x)" calcmode="lin" valueType="num">
                                      <p:cBhvr>
                                        <p:cTn id="68" dur="1230" accel="100000" fill="hold">
                                          <p:stCondLst>
                                            <p:cond delay="770"/>
                                          </p:stCondLst>
                                        </p:cTn>
                                        <p:tgtEl>
                                          <p:spTgt spid="7">
                                            <p:txEl>
                                              <p:pRg st="2" end="2"/>
                                            </p:txEl>
                                          </p:spTgt>
                                        </p:tgtEl>
                                        <p:attrNameLst>
                                          <p:attrName>ppt_x</p:attrName>
                                        </p:attrNameLst>
                                      </p:cBhvr>
                                    </p:anim>
                                    <p:set>
                                      <p:cBhvr>
                                        <p:cTn id="69" dur="770" fill="hold"/>
                                        <p:tgtEl>
                                          <p:spTgt spid="7">
                                            <p:txEl>
                                              <p:pRg st="2" end="2"/>
                                            </p:txEl>
                                          </p:spTgt>
                                        </p:tgtEl>
                                        <p:attrNameLst>
                                          <p:attrName>ppt_y</p:attrName>
                                        </p:attrNameLst>
                                      </p:cBhvr>
                                      <p:to>
                                        <p:strVal val="(#ppt_y+0.4)"/>
                                      </p:to>
                                    </p:set>
                                    <p:anim from="(#ppt_y+0.4)" to="(#ppt_y)" calcmode="lin" valueType="num">
                                      <p:cBhvr>
                                        <p:cTn id="70" dur="1230" accel="100000" fill="hold">
                                          <p:stCondLst>
                                            <p:cond delay="770"/>
                                          </p:stCondLst>
                                        </p:cTn>
                                        <p:tgtEl>
                                          <p:spTgt spid="7">
                                            <p:txEl>
                                              <p:pRg st="2" end="2"/>
                                            </p:txEl>
                                          </p:spTgt>
                                        </p:tgtEl>
                                        <p:attrNameLst>
                                          <p:attrName>ppt_y</p:attrName>
                                        </p:attrNameLst>
                                      </p:cBhvr>
                                    </p:anim>
                                  </p:childTnLst>
                                </p:cTn>
                              </p:par>
                            </p:childTnLst>
                          </p:cTn>
                        </p:par>
                      </p:childTnLst>
                    </p:cTn>
                  </p:par>
                  <p:par>
                    <p:cTn id="71" fill="hold">
                      <p:stCondLst>
                        <p:cond delay="indefinite"/>
                      </p:stCondLst>
                      <p:childTnLst>
                        <p:par>
                          <p:cTn id="72" fill="hold">
                            <p:stCondLst>
                              <p:cond delay="0"/>
                            </p:stCondLst>
                            <p:childTnLst>
                              <p:par>
                                <p:cTn id="73" presetID="51" presetClass="entr" presetSubtype="0" fill="hold" nodeType="clickEffect">
                                  <p:stCondLst>
                                    <p:cond delay="0"/>
                                  </p:stCondLst>
                                  <p:childTnLst>
                                    <p:set>
                                      <p:cBhvr>
                                        <p:cTn id="74" dur="1" fill="hold">
                                          <p:stCondLst>
                                            <p:cond delay="0"/>
                                          </p:stCondLst>
                                        </p:cTn>
                                        <p:tgtEl>
                                          <p:spTgt spid="7">
                                            <p:txEl>
                                              <p:pRg st="3" end="3"/>
                                            </p:txEl>
                                          </p:spTgt>
                                        </p:tgtEl>
                                        <p:attrNameLst>
                                          <p:attrName>style.visibility</p:attrName>
                                        </p:attrNameLst>
                                      </p:cBhvr>
                                      <p:to>
                                        <p:strVal val="visible"/>
                                      </p:to>
                                    </p:set>
                                    <p:animEffect transition="in" filter="fade">
                                      <p:cBhvr>
                                        <p:cTn id="75" dur="770" decel="100000"/>
                                        <p:tgtEl>
                                          <p:spTgt spid="7">
                                            <p:txEl>
                                              <p:pRg st="3" end="3"/>
                                            </p:txEl>
                                          </p:spTgt>
                                        </p:tgtEl>
                                      </p:cBhvr>
                                    </p:animEffect>
                                    <p:animScale>
                                      <p:cBhvr>
                                        <p:cTn id="76" dur="770" decel="100000"/>
                                        <p:tgtEl>
                                          <p:spTgt spid="7">
                                            <p:txEl>
                                              <p:pRg st="3" end="3"/>
                                            </p:txEl>
                                          </p:spTgt>
                                        </p:tgtEl>
                                      </p:cBhvr>
                                      <p:from x="10000" y="10000"/>
                                      <p:to x="200000" y="450000"/>
                                    </p:animScale>
                                    <p:animScale>
                                      <p:cBhvr>
                                        <p:cTn id="77" dur="1230" accel="100000" fill="hold">
                                          <p:stCondLst>
                                            <p:cond delay="770"/>
                                          </p:stCondLst>
                                        </p:cTn>
                                        <p:tgtEl>
                                          <p:spTgt spid="7">
                                            <p:txEl>
                                              <p:pRg st="3" end="3"/>
                                            </p:txEl>
                                          </p:spTgt>
                                        </p:tgtEl>
                                      </p:cBhvr>
                                      <p:from x="200000" y="450000"/>
                                      <p:to x="100000" y="100000"/>
                                    </p:animScale>
                                    <p:set>
                                      <p:cBhvr>
                                        <p:cTn id="78" dur="770" fill="hold"/>
                                        <p:tgtEl>
                                          <p:spTgt spid="7">
                                            <p:txEl>
                                              <p:pRg st="3" end="3"/>
                                            </p:txEl>
                                          </p:spTgt>
                                        </p:tgtEl>
                                        <p:attrNameLst>
                                          <p:attrName>ppt_x</p:attrName>
                                        </p:attrNameLst>
                                      </p:cBhvr>
                                      <p:to>
                                        <p:strVal val="(0.5)"/>
                                      </p:to>
                                    </p:set>
                                    <p:anim from="(0.5)" to="(#ppt_x)" calcmode="lin" valueType="num">
                                      <p:cBhvr>
                                        <p:cTn id="79" dur="1230" accel="100000" fill="hold">
                                          <p:stCondLst>
                                            <p:cond delay="770"/>
                                          </p:stCondLst>
                                        </p:cTn>
                                        <p:tgtEl>
                                          <p:spTgt spid="7">
                                            <p:txEl>
                                              <p:pRg st="3" end="3"/>
                                            </p:txEl>
                                          </p:spTgt>
                                        </p:tgtEl>
                                        <p:attrNameLst>
                                          <p:attrName>ppt_x</p:attrName>
                                        </p:attrNameLst>
                                      </p:cBhvr>
                                    </p:anim>
                                    <p:set>
                                      <p:cBhvr>
                                        <p:cTn id="80" dur="770" fill="hold"/>
                                        <p:tgtEl>
                                          <p:spTgt spid="7">
                                            <p:txEl>
                                              <p:pRg st="3" end="3"/>
                                            </p:txEl>
                                          </p:spTgt>
                                        </p:tgtEl>
                                        <p:attrNameLst>
                                          <p:attrName>ppt_y</p:attrName>
                                        </p:attrNameLst>
                                      </p:cBhvr>
                                      <p:to>
                                        <p:strVal val="(#ppt_y+0.4)"/>
                                      </p:to>
                                    </p:set>
                                    <p:anim from="(#ppt_y+0.4)" to="(#ppt_y)" calcmode="lin" valueType="num">
                                      <p:cBhvr>
                                        <p:cTn id="81" dur="1230" accel="100000" fill="hold">
                                          <p:stCondLst>
                                            <p:cond delay="770"/>
                                          </p:stCondLst>
                                        </p:cTn>
                                        <p:tgtEl>
                                          <p:spTgt spid="7">
                                            <p:txEl>
                                              <p:pRg st="3" end="3"/>
                                            </p:txEl>
                                          </p:spTgt>
                                        </p:tgtEl>
                                        <p:attrNameLst>
                                          <p:attrName>ppt_y</p:attrName>
                                        </p:attrNameLst>
                                      </p:cBhvr>
                                    </p:anim>
                                  </p:childTnLst>
                                </p:cTn>
                              </p:par>
                            </p:childTnLst>
                          </p:cTn>
                        </p:par>
                      </p:childTnLst>
                    </p:cTn>
                  </p:par>
                  <p:par>
                    <p:cTn id="82" fill="hold">
                      <p:stCondLst>
                        <p:cond delay="indefinite"/>
                      </p:stCondLst>
                      <p:childTnLst>
                        <p:par>
                          <p:cTn id="83" fill="hold">
                            <p:stCondLst>
                              <p:cond delay="0"/>
                            </p:stCondLst>
                            <p:childTnLst>
                              <p:par>
                                <p:cTn id="84" presetID="51" presetClass="entr" presetSubtype="0" fill="hold" nodeType="clickEffect">
                                  <p:stCondLst>
                                    <p:cond delay="0"/>
                                  </p:stCondLst>
                                  <p:childTnLst>
                                    <p:set>
                                      <p:cBhvr>
                                        <p:cTn id="85" dur="1" fill="hold">
                                          <p:stCondLst>
                                            <p:cond delay="0"/>
                                          </p:stCondLst>
                                        </p:cTn>
                                        <p:tgtEl>
                                          <p:spTgt spid="7">
                                            <p:txEl>
                                              <p:pRg st="4" end="4"/>
                                            </p:txEl>
                                          </p:spTgt>
                                        </p:tgtEl>
                                        <p:attrNameLst>
                                          <p:attrName>style.visibility</p:attrName>
                                        </p:attrNameLst>
                                      </p:cBhvr>
                                      <p:to>
                                        <p:strVal val="visible"/>
                                      </p:to>
                                    </p:set>
                                    <p:animEffect transition="in" filter="fade">
                                      <p:cBhvr>
                                        <p:cTn id="86" dur="770" decel="100000"/>
                                        <p:tgtEl>
                                          <p:spTgt spid="7">
                                            <p:txEl>
                                              <p:pRg st="4" end="4"/>
                                            </p:txEl>
                                          </p:spTgt>
                                        </p:tgtEl>
                                      </p:cBhvr>
                                    </p:animEffect>
                                    <p:animScale>
                                      <p:cBhvr>
                                        <p:cTn id="87" dur="770" decel="100000"/>
                                        <p:tgtEl>
                                          <p:spTgt spid="7">
                                            <p:txEl>
                                              <p:pRg st="4" end="4"/>
                                            </p:txEl>
                                          </p:spTgt>
                                        </p:tgtEl>
                                      </p:cBhvr>
                                      <p:from x="10000" y="10000"/>
                                      <p:to x="200000" y="450000"/>
                                    </p:animScale>
                                    <p:animScale>
                                      <p:cBhvr>
                                        <p:cTn id="88" dur="1230" accel="100000" fill="hold">
                                          <p:stCondLst>
                                            <p:cond delay="770"/>
                                          </p:stCondLst>
                                        </p:cTn>
                                        <p:tgtEl>
                                          <p:spTgt spid="7">
                                            <p:txEl>
                                              <p:pRg st="4" end="4"/>
                                            </p:txEl>
                                          </p:spTgt>
                                        </p:tgtEl>
                                      </p:cBhvr>
                                      <p:from x="200000" y="450000"/>
                                      <p:to x="100000" y="100000"/>
                                    </p:animScale>
                                    <p:set>
                                      <p:cBhvr>
                                        <p:cTn id="89" dur="770" fill="hold"/>
                                        <p:tgtEl>
                                          <p:spTgt spid="7">
                                            <p:txEl>
                                              <p:pRg st="4" end="4"/>
                                            </p:txEl>
                                          </p:spTgt>
                                        </p:tgtEl>
                                        <p:attrNameLst>
                                          <p:attrName>ppt_x</p:attrName>
                                        </p:attrNameLst>
                                      </p:cBhvr>
                                      <p:to>
                                        <p:strVal val="(0.5)"/>
                                      </p:to>
                                    </p:set>
                                    <p:anim from="(0.5)" to="(#ppt_x)" calcmode="lin" valueType="num">
                                      <p:cBhvr>
                                        <p:cTn id="90" dur="1230" accel="100000" fill="hold">
                                          <p:stCondLst>
                                            <p:cond delay="770"/>
                                          </p:stCondLst>
                                        </p:cTn>
                                        <p:tgtEl>
                                          <p:spTgt spid="7">
                                            <p:txEl>
                                              <p:pRg st="4" end="4"/>
                                            </p:txEl>
                                          </p:spTgt>
                                        </p:tgtEl>
                                        <p:attrNameLst>
                                          <p:attrName>ppt_x</p:attrName>
                                        </p:attrNameLst>
                                      </p:cBhvr>
                                    </p:anim>
                                    <p:set>
                                      <p:cBhvr>
                                        <p:cTn id="91" dur="770" fill="hold"/>
                                        <p:tgtEl>
                                          <p:spTgt spid="7">
                                            <p:txEl>
                                              <p:pRg st="4" end="4"/>
                                            </p:txEl>
                                          </p:spTgt>
                                        </p:tgtEl>
                                        <p:attrNameLst>
                                          <p:attrName>ppt_y</p:attrName>
                                        </p:attrNameLst>
                                      </p:cBhvr>
                                      <p:to>
                                        <p:strVal val="(#ppt_y+0.4)"/>
                                      </p:to>
                                    </p:set>
                                    <p:anim from="(#ppt_y+0.4)" to="(#ppt_y)" calcmode="lin" valueType="num">
                                      <p:cBhvr>
                                        <p:cTn id="92" dur="1230" accel="100000" fill="hold">
                                          <p:stCondLst>
                                            <p:cond delay="770"/>
                                          </p:stCondLst>
                                        </p:cTn>
                                        <p:tgtEl>
                                          <p:spTgt spid="7">
                                            <p:txEl>
                                              <p:pRg st="4" end="4"/>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3074" name="Picture 2" descr="I:\assignment\images (4).png"/>
          <p:cNvPicPr>
            <a:picLocks noChangeAspect="1" noChangeArrowheads="1"/>
          </p:cNvPicPr>
          <p:nvPr/>
        </p:nvPicPr>
        <p:blipFill>
          <a:blip r:embed="rId4" cstate="print">
            <a:duotone>
              <a:schemeClr val="accent1">
                <a:shade val="45000"/>
                <a:satMod val="135000"/>
              </a:schemeClr>
              <a:prstClr val="white"/>
            </a:duotone>
          </a:blip>
          <a:srcRect/>
          <a:stretch>
            <a:fillRect/>
          </a:stretch>
        </p:blipFill>
        <p:spPr bwMode="auto">
          <a:xfrm>
            <a:off x="2743200" y="1524000"/>
            <a:ext cx="5410200" cy="3086100"/>
          </a:xfrm>
          <a:prstGeom prst="ellipse">
            <a:avLst/>
          </a:prstGeom>
          <a:ln>
            <a:noFill/>
          </a:ln>
          <a:effectLst>
            <a:softEdge rad="112500"/>
          </a:effectLst>
        </p:spPr>
      </p:pic>
      <p:sp>
        <p:nvSpPr>
          <p:cNvPr id="60418" name="Rectangle 2"/>
          <p:cNvSpPr>
            <a:spLocks noGrp="1" noChangeArrowheads="1"/>
          </p:cNvSpPr>
          <p:nvPr>
            <p:ph type="title"/>
          </p:nvPr>
        </p:nvSpPr>
        <p:spPr>
          <a:xfrm>
            <a:off x="1828800" y="381000"/>
            <a:ext cx="6934200" cy="715963"/>
          </a:xfrm>
        </p:spPr>
        <p:txBody>
          <a:bodyPr/>
          <a:lstStyle/>
          <a:p>
            <a:r>
              <a:rPr lang="en-US" sz="4000" dirty="0" err="1" smtClean="0">
                <a:solidFill>
                  <a:schemeClr val="tx2"/>
                </a:solidFill>
                <a:latin typeface="Britannic Bold" pitchFamily="34" charset="0"/>
              </a:rPr>
              <a:t>Coertion</a:t>
            </a:r>
            <a:r>
              <a:rPr lang="en-US" sz="4000" dirty="0" smtClean="0">
                <a:solidFill>
                  <a:schemeClr val="tx2"/>
                </a:solidFill>
                <a:latin typeface="Britannic Bold" pitchFamily="34" charset="0"/>
              </a:rPr>
              <a:t> </a:t>
            </a:r>
            <a:endParaRPr lang="en-US" sz="4000" dirty="0">
              <a:solidFill>
                <a:schemeClr val="tx2"/>
              </a:solidFill>
              <a:latin typeface="Britannic Bold" pitchFamily="34" charset="0"/>
            </a:endParaRPr>
          </a:p>
        </p:txBody>
      </p:sp>
      <p:sp>
        <p:nvSpPr>
          <p:cNvPr id="3" name="TextBox 2"/>
          <p:cNvSpPr txBox="1"/>
          <p:nvPr/>
        </p:nvSpPr>
        <p:spPr>
          <a:xfrm>
            <a:off x="1981200" y="1143000"/>
            <a:ext cx="7010400" cy="3046988"/>
          </a:xfrm>
          <a:prstGeom prst="rect">
            <a:avLst/>
          </a:prstGeom>
          <a:noFill/>
        </p:spPr>
        <p:txBody>
          <a:bodyPr wrap="square" rtlCol="0">
            <a:spAutoFit/>
          </a:bodyPr>
          <a:lstStyle/>
          <a:p>
            <a:pPr algn="just"/>
            <a:r>
              <a:rPr lang="en-US" b="1" dirty="0" smtClean="0">
                <a:solidFill>
                  <a:srgbClr val="000000"/>
                </a:solidFill>
                <a:latin typeface="Eras Bold ITC" pitchFamily="34" charset="0"/>
              </a:rPr>
              <a:t>According to Sec 15 coercion means “Committing or threatening to commit any act forbidden by Indian Penal Code 1860 or unlawful detaining or threatening to detaining any other persons property with a view to enter into an agreement. It is immaterial whether the IPC is or is not in force where the coercion is employed”</a:t>
            </a:r>
            <a:endParaRPr lang="en-US" dirty="0">
              <a:solidFill>
                <a:srgbClr val="000000"/>
              </a:solidFill>
              <a:latin typeface="Eras Bold ITC" pitchFamily="34" charset="0"/>
            </a:endParaRPr>
          </a:p>
        </p:txBody>
      </p:sp>
      <p:sp>
        <p:nvSpPr>
          <p:cNvPr id="4" name="TextBox 3"/>
          <p:cNvSpPr txBox="1"/>
          <p:nvPr/>
        </p:nvSpPr>
        <p:spPr>
          <a:xfrm>
            <a:off x="2133600" y="4419600"/>
            <a:ext cx="6477000" cy="1421928"/>
          </a:xfrm>
          <a:prstGeom prst="rect">
            <a:avLst/>
          </a:prstGeom>
          <a:noFill/>
        </p:spPr>
        <p:txBody>
          <a:bodyPr wrap="square" rtlCol="0">
            <a:spAutoFit/>
          </a:bodyPr>
          <a:lstStyle/>
          <a:p>
            <a:pPr>
              <a:lnSpc>
                <a:spcPct val="90000"/>
              </a:lnSpc>
              <a:buFont typeface="Wingdings" pitchFamily="2" charset="2"/>
              <a:buNone/>
            </a:pPr>
            <a:r>
              <a:rPr lang="en-US" b="1" dirty="0" smtClean="0">
                <a:solidFill>
                  <a:srgbClr val="7030A0"/>
                </a:solidFill>
                <a:latin typeface="Cooper Black" pitchFamily="18" charset="0"/>
              </a:rPr>
              <a:t>The threat amounting to coercion need not necessarily be from a party to contract , it may also proceed from a stranger to the contract.</a:t>
            </a:r>
            <a:endParaRPr lang="en-US" b="1" dirty="0">
              <a:solidFill>
                <a:srgbClr val="7030A0"/>
              </a:solidFill>
              <a:latin typeface="Cooper Black" pitchFamily="18"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3074"/>
                                        </p:tgtEl>
                                      </p:cBhvr>
                                    </p:animEffect>
                                    <p:animScale>
                                      <p:cBhvr>
                                        <p:cTn id="17" dur="500" autoRev="1" fill="hold"/>
                                        <p:tgtEl>
                                          <p:spTgt spid="3074"/>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770" decel="100000"/>
                                        <p:tgtEl>
                                          <p:spTgt spid="3">
                                            <p:txEl>
                                              <p:pRg st="0" end="0"/>
                                            </p:txEl>
                                          </p:spTgt>
                                        </p:tgtEl>
                                      </p:cBhvr>
                                    </p:animEffect>
                                    <p:animScale>
                                      <p:cBhvr>
                                        <p:cTn id="23" dur="770" decel="100000"/>
                                        <p:tgtEl>
                                          <p:spTgt spid="3">
                                            <p:txEl>
                                              <p:pRg st="0" end="0"/>
                                            </p:txEl>
                                          </p:spTgt>
                                        </p:tgtEl>
                                      </p:cBhvr>
                                      <p:from x="10000" y="10000"/>
                                      <p:to x="200000" y="450000"/>
                                    </p:animScale>
                                    <p:animScale>
                                      <p:cBhvr>
                                        <p:cTn id="24" dur="1230" accel="100000" fill="hold">
                                          <p:stCondLst>
                                            <p:cond delay="770"/>
                                          </p:stCondLst>
                                        </p:cTn>
                                        <p:tgtEl>
                                          <p:spTgt spid="3">
                                            <p:txEl>
                                              <p:pRg st="0" end="0"/>
                                            </p:txEl>
                                          </p:spTgt>
                                        </p:tgtEl>
                                      </p:cBhvr>
                                      <p:from x="200000" y="450000"/>
                                      <p:to x="100000" y="100000"/>
                                    </p:animScale>
                                    <p:set>
                                      <p:cBhvr>
                                        <p:cTn id="25" dur="770" fill="hold"/>
                                        <p:tgtEl>
                                          <p:spTgt spid="3">
                                            <p:txEl>
                                              <p:pRg st="0" end="0"/>
                                            </p:txEl>
                                          </p:spTgt>
                                        </p:tgtEl>
                                        <p:attrNameLst>
                                          <p:attrName>ppt_x</p:attrName>
                                        </p:attrNameLst>
                                      </p:cBhvr>
                                      <p:to>
                                        <p:strVal val="(0.5)"/>
                                      </p:to>
                                    </p:set>
                                    <p:anim from="(0.5)" to="(#ppt_x)" calcmode="lin" valueType="num">
                                      <p:cBhvr>
                                        <p:cTn id="26" dur="1230" accel="100000" fill="hold">
                                          <p:stCondLst>
                                            <p:cond delay="770"/>
                                          </p:stCondLst>
                                        </p:cTn>
                                        <p:tgtEl>
                                          <p:spTgt spid="3">
                                            <p:txEl>
                                              <p:pRg st="0" end="0"/>
                                            </p:txEl>
                                          </p:spTgt>
                                        </p:tgtEl>
                                        <p:attrNameLst>
                                          <p:attrName>ppt_x</p:attrName>
                                        </p:attrNameLst>
                                      </p:cBhvr>
                                    </p:anim>
                                    <p:set>
                                      <p:cBhvr>
                                        <p:cTn id="27" dur="770" fill="hold"/>
                                        <p:tgtEl>
                                          <p:spTgt spid="3">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3">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nodeType="clickEffect">
                                  <p:stCondLst>
                                    <p:cond delay="0"/>
                                  </p:stCondLst>
                                  <p:iterate type="lt">
                                    <p:tmPct val="10000"/>
                                  </p:iterate>
                                  <p:childTnLst>
                                    <p:set>
                                      <p:cBhvr>
                                        <p:cTn id="32" dur="1" fill="hold">
                                          <p:stCondLst>
                                            <p:cond delay="0"/>
                                          </p:stCondLst>
                                        </p:cTn>
                                        <p:tgtEl>
                                          <p:spTgt spid="4">
                                            <p:txEl>
                                              <p:pRg st="0" end="0"/>
                                            </p:txEl>
                                          </p:spTgt>
                                        </p:tgtEl>
                                        <p:attrNameLst>
                                          <p:attrName>style.visibility</p:attrName>
                                        </p:attrNameLst>
                                      </p:cBhvr>
                                      <p:to>
                                        <p:strVal val="visible"/>
                                      </p:to>
                                    </p:set>
                                    <p:anim calcmode="lin" valueType="num">
                                      <p:cBhvr>
                                        <p:cTn id="33"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35"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5" name="Picture 3" descr="I:\assignment\puppet.png"/>
          <p:cNvPicPr>
            <a:picLocks noChangeAspect="1" noChangeArrowheads="1"/>
          </p:cNvPicPr>
          <p:nvPr/>
        </p:nvPicPr>
        <p:blipFill>
          <a:blip r:embed="rId4" cstate="print">
            <a:duotone>
              <a:schemeClr val="accent1">
                <a:shade val="45000"/>
                <a:satMod val="135000"/>
              </a:schemeClr>
              <a:prstClr val="white"/>
            </a:duotone>
          </a:blip>
          <a:srcRect/>
          <a:stretch>
            <a:fillRect/>
          </a:stretch>
        </p:blipFill>
        <p:spPr bwMode="auto">
          <a:xfrm>
            <a:off x="2971800" y="762000"/>
            <a:ext cx="3557621" cy="5333159"/>
          </a:xfrm>
          <a:prstGeom prst="rect">
            <a:avLst/>
          </a:prstGeom>
          <a:noFill/>
        </p:spPr>
      </p:pic>
      <p:sp>
        <p:nvSpPr>
          <p:cNvPr id="60418" name="Rectangle 2"/>
          <p:cNvSpPr>
            <a:spLocks noGrp="1" noChangeArrowheads="1"/>
          </p:cNvSpPr>
          <p:nvPr>
            <p:ph type="title"/>
          </p:nvPr>
        </p:nvSpPr>
        <p:spPr>
          <a:xfrm>
            <a:off x="1828800" y="381000"/>
            <a:ext cx="6934200" cy="715963"/>
          </a:xfrm>
        </p:spPr>
        <p:txBody>
          <a:bodyPr/>
          <a:lstStyle/>
          <a:p>
            <a:r>
              <a:rPr lang="en-US" sz="4000" dirty="0" smtClean="0">
                <a:solidFill>
                  <a:schemeClr val="tx2"/>
                </a:solidFill>
                <a:latin typeface="Britannic Bold" pitchFamily="34" charset="0"/>
              </a:rPr>
              <a:t>Undue influence </a:t>
            </a:r>
            <a:endParaRPr lang="en-US" sz="4000" dirty="0">
              <a:solidFill>
                <a:schemeClr val="tx2"/>
              </a:solidFill>
              <a:latin typeface="Britannic Bold" pitchFamily="34" charset="0"/>
            </a:endParaRPr>
          </a:p>
        </p:txBody>
      </p:sp>
      <p:sp>
        <p:nvSpPr>
          <p:cNvPr id="3" name="TextBox 2"/>
          <p:cNvSpPr txBox="1"/>
          <p:nvPr/>
        </p:nvSpPr>
        <p:spPr>
          <a:xfrm>
            <a:off x="1981200" y="1143000"/>
            <a:ext cx="7010400" cy="3046988"/>
          </a:xfrm>
          <a:prstGeom prst="rect">
            <a:avLst/>
          </a:prstGeom>
          <a:noFill/>
        </p:spPr>
        <p:txBody>
          <a:bodyPr wrap="square" rtlCol="0">
            <a:spAutoFit/>
          </a:bodyPr>
          <a:lstStyle/>
          <a:p>
            <a:pPr algn="just"/>
            <a:r>
              <a:rPr lang="en-US" b="1" dirty="0" smtClean="0">
                <a:solidFill>
                  <a:srgbClr val="000000"/>
                </a:solidFill>
                <a:latin typeface="Eras Bold ITC" pitchFamily="34" charset="0"/>
              </a:rPr>
              <a:t>Section 16 defines undue influence as follows</a:t>
            </a:r>
            <a:br>
              <a:rPr lang="en-US" b="1" dirty="0" smtClean="0">
                <a:solidFill>
                  <a:srgbClr val="000000"/>
                </a:solidFill>
                <a:latin typeface="Eras Bold ITC" pitchFamily="34" charset="0"/>
              </a:rPr>
            </a:br>
            <a:r>
              <a:rPr lang="en-US" b="1" dirty="0" smtClean="0">
                <a:solidFill>
                  <a:srgbClr val="000000"/>
                </a:solidFill>
                <a:latin typeface="Eras Bold ITC" pitchFamily="34" charset="0"/>
              </a:rPr>
              <a:t>“A contract is said to be induced by undue influence where the relations subsisting between the parties are such that one of the parties is in a position to dominate the will of the other and uses that position to obtain an unfair advantage over the other”</a:t>
            </a:r>
            <a:endParaRPr lang="en-US" dirty="0">
              <a:solidFill>
                <a:srgbClr val="000000"/>
              </a:solidFill>
              <a:latin typeface="Eras Bold ITC" pitchFamily="34" charset="0"/>
            </a:endParaRPr>
          </a:p>
        </p:txBody>
      </p:sp>
      <p:sp>
        <p:nvSpPr>
          <p:cNvPr id="4" name="TextBox 3"/>
          <p:cNvSpPr txBox="1"/>
          <p:nvPr/>
        </p:nvSpPr>
        <p:spPr>
          <a:xfrm>
            <a:off x="1905000" y="4495800"/>
            <a:ext cx="7239000" cy="1754326"/>
          </a:xfrm>
          <a:prstGeom prst="rect">
            <a:avLst/>
          </a:prstGeom>
          <a:noFill/>
        </p:spPr>
        <p:txBody>
          <a:bodyPr wrap="square" rtlCol="0">
            <a:spAutoFit/>
          </a:bodyPr>
          <a:lstStyle/>
          <a:p>
            <a:pPr algn="l">
              <a:lnSpc>
                <a:spcPct val="90000"/>
              </a:lnSpc>
              <a:buFont typeface="Wingdings" pitchFamily="2" charset="2"/>
              <a:buNone/>
            </a:pPr>
            <a:r>
              <a:rPr lang="en-US" b="1" dirty="0" smtClean="0">
                <a:solidFill>
                  <a:srgbClr val="7030A0"/>
                </a:solidFill>
                <a:latin typeface="Cooper Black" pitchFamily="18" charset="0"/>
              </a:rPr>
              <a:t>It may be presumed in the following cases</a:t>
            </a:r>
          </a:p>
          <a:p>
            <a:pPr algn="l">
              <a:lnSpc>
                <a:spcPct val="90000"/>
              </a:lnSpc>
              <a:buFont typeface="Wingdings" pitchFamily="2" charset="2"/>
              <a:buNone/>
            </a:pPr>
            <a:endParaRPr lang="en-US" b="1" dirty="0" smtClean="0">
              <a:solidFill>
                <a:srgbClr val="7030A0"/>
              </a:solidFill>
              <a:latin typeface="Cooper Black" pitchFamily="18" charset="0"/>
            </a:endParaRPr>
          </a:p>
          <a:p>
            <a:pPr marL="457200" indent="-457200" algn="l">
              <a:lnSpc>
                <a:spcPct val="90000"/>
              </a:lnSpc>
              <a:buFont typeface="Wingdings" pitchFamily="2" charset="2"/>
              <a:buChar char="Ø"/>
            </a:pPr>
            <a:r>
              <a:rPr lang="en-US" b="1" dirty="0" smtClean="0">
                <a:solidFill>
                  <a:srgbClr val="000000"/>
                </a:solidFill>
                <a:latin typeface="Eras Bold ITC" pitchFamily="34" charset="0"/>
              </a:rPr>
              <a:t>A person holds real or apparent authority</a:t>
            </a:r>
          </a:p>
          <a:p>
            <a:pPr marL="457200" indent="-457200" algn="l">
              <a:lnSpc>
                <a:spcPct val="90000"/>
              </a:lnSpc>
              <a:buFont typeface="Wingdings" pitchFamily="2" charset="2"/>
              <a:buChar char="Ø"/>
            </a:pPr>
            <a:r>
              <a:rPr lang="en-US" b="1" dirty="0" smtClean="0">
                <a:solidFill>
                  <a:srgbClr val="000000"/>
                </a:solidFill>
                <a:latin typeface="Eras Bold ITC" pitchFamily="34" charset="0"/>
              </a:rPr>
              <a:t>A person stands in </a:t>
            </a:r>
            <a:r>
              <a:rPr lang="en-US" b="1" dirty="0" err="1" smtClean="0">
                <a:solidFill>
                  <a:srgbClr val="000000"/>
                </a:solidFill>
                <a:latin typeface="Eras Bold ITC" pitchFamily="34" charset="0"/>
              </a:rPr>
              <a:t>fidutiory</a:t>
            </a:r>
            <a:r>
              <a:rPr lang="en-US" b="1" dirty="0" smtClean="0">
                <a:solidFill>
                  <a:srgbClr val="000000"/>
                </a:solidFill>
                <a:latin typeface="Eras Bold ITC" pitchFamily="34" charset="0"/>
              </a:rPr>
              <a:t> relationship</a:t>
            </a:r>
          </a:p>
          <a:p>
            <a:pPr marL="457200" indent="-457200" algn="l">
              <a:lnSpc>
                <a:spcPct val="90000"/>
              </a:lnSpc>
              <a:buFont typeface="Wingdings" pitchFamily="2" charset="2"/>
              <a:buChar char="Ø"/>
            </a:pPr>
            <a:r>
              <a:rPr lang="en-US" b="1" dirty="0" smtClean="0">
                <a:solidFill>
                  <a:srgbClr val="000000"/>
                </a:solidFill>
                <a:latin typeface="Eras Bold ITC" pitchFamily="34" charset="0"/>
              </a:rPr>
              <a:t>The other person is mentally incapacitated</a:t>
            </a:r>
            <a:endParaRPr lang="en-US" b="1" dirty="0">
              <a:latin typeface="Eras Bold ITC"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5"/>
                                        </p:tgtEl>
                                      </p:cBhvr>
                                    </p:animEffect>
                                    <p:animScale>
                                      <p:cBhvr>
                                        <p:cTn id="17" dur="500" autoRev="1" fill="hold"/>
                                        <p:tgtEl>
                                          <p:spTgt spid="5"/>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770" decel="100000"/>
                                        <p:tgtEl>
                                          <p:spTgt spid="3"/>
                                        </p:tgtEl>
                                      </p:cBhvr>
                                    </p:animEffect>
                                    <p:animScale>
                                      <p:cBhvr>
                                        <p:cTn id="23" dur="770" decel="100000"/>
                                        <p:tgtEl>
                                          <p:spTgt spid="3"/>
                                        </p:tgtEl>
                                      </p:cBhvr>
                                      <p:from x="10000" y="10000"/>
                                      <p:to x="200000" y="450000"/>
                                    </p:animScale>
                                    <p:animScale>
                                      <p:cBhvr>
                                        <p:cTn id="24" dur="1230" accel="100000" fill="hold">
                                          <p:stCondLst>
                                            <p:cond delay="770"/>
                                          </p:stCondLst>
                                        </p:cTn>
                                        <p:tgtEl>
                                          <p:spTgt spid="3"/>
                                        </p:tgtEl>
                                      </p:cBhvr>
                                      <p:from x="200000" y="450000"/>
                                      <p:to x="100000" y="100000"/>
                                    </p:animScale>
                                    <p:set>
                                      <p:cBhvr>
                                        <p:cTn id="25" dur="770" fill="hold"/>
                                        <p:tgtEl>
                                          <p:spTgt spid="3"/>
                                        </p:tgtEl>
                                        <p:attrNameLst>
                                          <p:attrName>ppt_x</p:attrName>
                                        </p:attrNameLst>
                                      </p:cBhvr>
                                      <p:to>
                                        <p:strVal val="(0.5)"/>
                                      </p:to>
                                    </p:set>
                                    <p:anim from="(0.5)" to="(#ppt_x)" calcmode="lin" valueType="num">
                                      <p:cBhvr>
                                        <p:cTn id="26" dur="1230" accel="100000" fill="hold">
                                          <p:stCondLst>
                                            <p:cond delay="770"/>
                                          </p:stCondLst>
                                        </p:cTn>
                                        <p:tgtEl>
                                          <p:spTgt spid="3"/>
                                        </p:tgtEl>
                                        <p:attrNameLst>
                                          <p:attrName>ppt_x</p:attrName>
                                        </p:attrNameLst>
                                      </p:cBhvr>
                                    </p:anim>
                                    <p:set>
                                      <p:cBhvr>
                                        <p:cTn id="27" dur="770" fill="hold"/>
                                        <p:tgtEl>
                                          <p:spTgt spid="3"/>
                                        </p:tgtEl>
                                        <p:attrNameLst>
                                          <p:attrName>ppt_y</p:attrName>
                                        </p:attrNameLst>
                                      </p:cBhvr>
                                      <p:to>
                                        <p:strVal val="(#ppt_y+0.4)"/>
                                      </p:to>
                                    </p:set>
                                    <p:anim from="(#ppt_y+0.4)" to="(#ppt_y)" calcmode="lin" valueType="num">
                                      <p:cBhvr>
                                        <p:cTn id="28" dur="1230" accel="100000" fill="hold">
                                          <p:stCondLst>
                                            <p:cond delay="770"/>
                                          </p:stCondLst>
                                        </p:cTn>
                                        <p:tgtEl>
                                          <p:spTgt spid="3"/>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
                                        </p:tgtEl>
                                        <p:attrNameLst>
                                          <p:attrName>ppt_y</p:attrName>
                                        </p:attrNameLst>
                                      </p:cBhvr>
                                      <p:tavLst>
                                        <p:tav tm="0">
                                          <p:val>
                                            <p:strVal val="#ppt_y"/>
                                          </p:val>
                                        </p:tav>
                                        <p:tav tm="100000">
                                          <p:val>
                                            <p:strVal val="#ppt_y"/>
                                          </p:val>
                                        </p:tav>
                                      </p:tavLst>
                                    </p:anim>
                                    <p:anim calcmode="lin" valueType="num">
                                      <p:cBhvr>
                                        <p:cTn id="3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4098" name="Picture 2" descr="I:\assignment\att5a2e21.gif"/>
          <p:cNvPicPr>
            <a:picLocks noChangeAspect="1" noChangeArrowheads="1"/>
          </p:cNvPicPr>
          <p:nvPr/>
        </p:nvPicPr>
        <p:blipFill>
          <a:blip r:embed="rId4" cstate="print">
            <a:duotone>
              <a:schemeClr val="accent1">
                <a:shade val="45000"/>
                <a:satMod val="135000"/>
              </a:schemeClr>
              <a:prstClr val="white"/>
            </a:duotone>
          </a:blip>
          <a:srcRect/>
          <a:stretch>
            <a:fillRect/>
          </a:stretch>
        </p:blipFill>
        <p:spPr bwMode="auto">
          <a:xfrm>
            <a:off x="3124200" y="838200"/>
            <a:ext cx="4649492" cy="4572000"/>
          </a:xfrm>
          <a:prstGeom prst="rect">
            <a:avLst/>
          </a:prstGeom>
          <a:noFill/>
        </p:spPr>
      </p:pic>
      <p:sp>
        <p:nvSpPr>
          <p:cNvPr id="60418" name="Rectangle 2"/>
          <p:cNvSpPr>
            <a:spLocks noGrp="1" noChangeArrowheads="1"/>
          </p:cNvSpPr>
          <p:nvPr>
            <p:ph type="title"/>
          </p:nvPr>
        </p:nvSpPr>
        <p:spPr>
          <a:xfrm>
            <a:off x="1981200" y="76200"/>
            <a:ext cx="6934200" cy="715963"/>
          </a:xfrm>
        </p:spPr>
        <p:txBody>
          <a:bodyPr/>
          <a:lstStyle/>
          <a:p>
            <a:r>
              <a:rPr lang="en-US" sz="4000" dirty="0" smtClean="0">
                <a:solidFill>
                  <a:schemeClr val="tx2"/>
                </a:solidFill>
                <a:latin typeface="Britannic Bold" pitchFamily="34" charset="0"/>
              </a:rPr>
              <a:t>Fraud </a:t>
            </a:r>
            <a:endParaRPr lang="en-US" sz="4000" dirty="0">
              <a:solidFill>
                <a:schemeClr val="tx2"/>
              </a:solidFill>
              <a:latin typeface="Britannic Bold" pitchFamily="34" charset="0"/>
            </a:endParaRPr>
          </a:p>
        </p:txBody>
      </p:sp>
      <p:sp>
        <p:nvSpPr>
          <p:cNvPr id="3" name="TextBox 2"/>
          <p:cNvSpPr txBox="1"/>
          <p:nvPr/>
        </p:nvSpPr>
        <p:spPr>
          <a:xfrm>
            <a:off x="1981200" y="762000"/>
            <a:ext cx="7010400" cy="6370975"/>
          </a:xfrm>
          <a:prstGeom prst="rect">
            <a:avLst/>
          </a:prstGeom>
          <a:noFill/>
        </p:spPr>
        <p:txBody>
          <a:bodyPr wrap="square" rtlCol="0">
            <a:spAutoFit/>
          </a:bodyPr>
          <a:lstStyle/>
          <a:p>
            <a:pPr algn="just"/>
            <a:r>
              <a:rPr lang="en-US" dirty="0" smtClean="0">
                <a:solidFill>
                  <a:srgbClr val="000000"/>
                </a:solidFill>
              </a:rPr>
              <a:t> </a:t>
            </a:r>
            <a:r>
              <a:rPr lang="en-US" b="1" dirty="0" smtClean="0">
                <a:solidFill>
                  <a:srgbClr val="000000"/>
                </a:solidFill>
                <a:latin typeface="Eras Bold ITC" pitchFamily="34" charset="0"/>
              </a:rPr>
              <a:t>According to Sec 17 fraud means and includes any of those acts committed by a party to contract or with his connivance or by his agent with an intent to deceive or induce a person to enter a contract:</a:t>
            </a:r>
          </a:p>
          <a:p>
            <a:pPr algn="just">
              <a:buFont typeface="Wingdings" pitchFamily="2" charset="2"/>
              <a:buChar char="Ø"/>
            </a:pPr>
            <a:r>
              <a:rPr lang="en-US" b="1" dirty="0" smtClean="0">
                <a:solidFill>
                  <a:srgbClr val="000000"/>
                </a:solidFill>
                <a:latin typeface="Eras Bold ITC" pitchFamily="34" charset="0"/>
              </a:rPr>
              <a:t>The suggestion that a fact is true when it is not true and the person making it does not believe in </a:t>
            </a:r>
            <a:r>
              <a:rPr lang="en-US" b="1" dirty="0" err="1" smtClean="0">
                <a:solidFill>
                  <a:srgbClr val="000000"/>
                </a:solidFill>
                <a:latin typeface="Eras Bold ITC" pitchFamily="34" charset="0"/>
              </a:rPr>
              <a:t>itto</a:t>
            </a:r>
            <a:r>
              <a:rPr lang="en-US" b="1" dirty="0" smtClean="0">
                <a:solidFill>
                  <a:srgbClr val="000000"/>
                </a:solidFill>
                <a:latin typeface="Eras Bold ITC" pitchFamily="34" charset="0"/>
              </a:rPr>
              <a:t> be true</a:t>
            </a:r>
          </a:p>
          <a:p>
            <a:pPr algn="just">
              <a:buFont typeface="Wingdings" pitchFamily="2" charset="2"/>
              <a:buChar char="Ø"/>
            </a:pPr>
            <a:r>
              <a:rPr lang="en-US" b="1" dirty="0" smtClean="0">
                <a:solidFill>
                  <a:srgbClr val="000000"/>
                </a:solidFill>
                <a:latin typeface="Eras Bold ITC" pitchFamily="34" charset="0"/>
              </a:rPr>
              <a:t>The active concealment of a fact by a person having knowledge or belief of the fact</a:t>
            </a:r>
          </a:p>
          <a:p>
            <a:pPr algn="just">
              <a:buFont typeface="Wingdings" pitchFamily="2" charset="2"/>
              <a:buChar char="Ø"/>
            </a:pPr>
            <a:r>
              <a:rPr lang="en-US" b="1" dirty="0" smtClean="0">
                <a:solidFill>
                  <a:srgbClr val="000000"/>
                </a:solidFill>
                <a:latin typeface="Eras Bold ITC" pitchFamily="34" charset="0"/>
              </a:rPr>
              <a:t>A promise made without any intention of performing it</a:t>
            </a:r>
          </a:p>
          <a:p>
            <a:pPr algn="just">
              <a:buFont typeface="Wingdings" pitchFamily="2" charset="2"/>
              <a:buChar char="Ø"/>
            </a:pPr>
            <a:r>
              <a:rPr lang="en-US" b="1" dirty="0" smtClean="0">
                <a:solidFill>
                  <a:srgbClr val="000000"/>
                </a:solidFill>
                <a:latin typeface="Eras Bold ITC" pitchFamily="34" charset="0"/>
              </a:rPr>
              <a:t> Any other act fitted to deceive</a:t>
            </a:r>
          </a:p>
          <a:p>
            <a:pPr algn="just">
              <a:buFont typeface="Wingdings" pitchFamily="2" charset="2"/>
              <a:buChar char="Ø"/>
            </a:pPr>
            <a:r>
              <a:rPr lang="en-US" b="1" dirty="0" smtClean="0">
                <a:solidFill>
                  <a:srgbClr val="000000"/>
                </a:solidFill>
                <a:latin typeface="Eras Bold ITC" pitchFamily="34" charset="0"/>
              </a:rPr>
              <a:t>Any such act or omission as the law specially declares to be fraudulent</a:t>
            </a:r>
          </a:p>
          <a:p>
            <a:pPr algn="just">
              <a:buFont typeface="Wingdings" pitchFamily="2" charset="2"/>
              <a:buChar char="Ø"/>
            </a:pPr>
            <a:endParaRPr lang="en-US" dirty="0">
              <a:solidFill>
                <a:srgbClr val="000000"/>
              </a:solidFill>
              <a:latin typeface="Eras Bold ITC"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4098"/>
                                        </p:tgtEl>
                                      </p:cBhvr>
                                    </p:animEffect>
                                    <p:animScale>
                                      <p:cBhvr>
                                        <p:cTn id="17" dur="500" autoRev="1" fill="hold"/>
                                        <p:tgtEl>
                                          <p:spTgt spid="4098"/>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770" decel="100000"/>
                                        <p:tgtEl>
                                          <p:spTgt spid="3">
                                            <p:txEl>
                                              <p:pRg st="0" end="0"/>
                                            </p:txEl>
                                          </p:spTgt>
                                        </p:tgtEl>
                                      </p:cBhvr>
                                    </p:animEffect>
                                    <p:animScale>
                                      <p:cBhvr>
                                        <p:cTn id="23" dur="770" decel="100000"/>
                                        <p:tgtEl>
                                          <p:spTgt spid="3">
                                            <p:txEl>
                                              <p:pRg st="0" end="0"/>
                                            </p:txEl>
                                          </p:spTgt>
                                        </p:tgtEl>
                                      </p:cBhvr>
                                      <p:from x="10000" y="10000"/>
                                      <p:to x="200000" y="450000"/>
                                    </p:animScale>
                                    <p:animScale>
                                      <p:cBhvr>
                                        <p:cTn id="24" dur="1230" accel="100000" fill="hold">
                                          <p:stCondLst>
                                            <p:cond delay="770"/>
                                          </p:stCondLst>
                                        </p:cTn>
                                        <p:tgtEl>
                                          <p:spTgt spid="3">
                                            <p:txEl>
                                              <p:pRg st="0" end="0"/>
                                            </p:txEl>
                                          </p:spTgt>
                                        </p:tgtEl>
                                      </p:cBhvr>
                                      <p:from x="200000" y="450000"/>
                                      <p:to x="100000" y="100000"/>
                                    </p:animScale>
                                    <p:set>
                                      <p:cBhvr>
                                        <p:cTn id="25" dur="770" fill="hold"/>
                                        <p:tgtEl>
                                          <p:spTgt spid="3">
                                            <p:txEl>
                                              <p:pRg st="0" end="0"/>
                                            </p:txEl>
                                          </p:spTgt>
                                        </p:tgtEl>
                                        <p:attrNameLst>
                                          <p:attrName>ppt_x</p:attrName>
                                        </p:attrNameLst>
                                      </p:cBhvr>
                                      <p:to>
                                        <p:strVal val="(0.5)"/>
                                      </p:to>
                                    </p:set>
                                    <p:anim from="(0.5)" to="(#ppt_x)" calcmode="lin" valueType="num">
                                      <p:cBhvr>
                                        <p:cTn id="26" dur="1230" accel="100000" fill="hold">
                                          <p:stCondLst>
                                            <p:cond delay="770"/>
                                          </p:stCondLst>
                                        </p:cTn>
                                        <p:tgtEl>
                                          <p:spTgt spid="3">
                                            <p:txEl>
                                              <p:pRg st="0" end="0"/>
                                            </p:txEl>
                                          </p:spTgt>
                                        </p:tgtEl>
                                        <p:attrNameLst>
                                          <p:attrName>ppt_x</p:attrName>
                                        </p:attrNameLst>
                                      </p:cBhvr>
                                    </p:anim>
                                    <p:set>
                                      <p:cBhvr>
                                        <p:cTn id="27" dur="770" fill="hold"/>
                                        <p:tgtEl>
                                          <p:spTgt spid="3">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3">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51" presetClass="entr" presetSubtype="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fade">
                                      <p:cBhvr>
                                        <p:cTn id="33" dur="770" decel="100000"/>
                                        <p:tgtEl>
                                          <p:spTgt spid="3">
                                            <p:txEl>
                                              <p:pRg st="1" end="1"/>
                                            </p:txEl>
                                          </p:spTgt>
                                        </p:tgtEl>
                                      </p:cBhvr>
                                    </p:animEffect>
                                    <p:animScale>
                                      <p:cBhvr>
                                        <p:cTn id="34" dur="770" decel="100000"/>
                                        <p:tgtEl>
                                          <p:spTgt spid="3">
                                            <p:txEl>
                                              <p:pRg st="1" end="1"/>
                                            </p:txEl>
                                          </p:spTgt>
                                        </p:tgtEl>
                                      </p:cBhvr>
                                      <p:from x="10000" y="10000"/>
                                      <p:to x="200000" y="450000"/>
                                    </p:animScale>
                                    <p:animScale>
                                      <p:cBhvr>
                                        <p:cTn id="35" dur="1230" accel="100000" fill="hold">
                                          <p:stCondLst>
                                            <p:cond delay="770"/>
                                          </p:stCondLst>
                                        </p:cTn>
                                        <p:tgtEl>
                                          <p:spTgt spid="3">
                                            <p:txEl>
                                              <p:pRg st="1" end="1"/>
                                            </p:txEl>
                                          </p:spTgt>
                                        </p:tgtEl>
                                      </p:cBhvr>
                                      <p:from x="200000" y="450000"/>
                                      <p:to x="100000" y="100000"/>
                                    </p:animScale>
                                    <p:set>
                                      <p:cBhvr>
                                        <p:cTn id="36" dur="770" fill="hold"/>
                                        <p:tgtEl>
                                          <p:spTgt spid="3">
                                            <p:txEl>
                                              <p:pRg st="1" end="1"/>
                                            </p:txEl>
                                          </p:spTgt>
                                        </p:tgtEl>
                                        <p:attrNameLst>
                                          <p:attrName>ppt_x</p:attrName>
                                        </p:attrNameLst>
                                      </p:cBhvr>
                                      <p:to>
                                        <p:strVal val="(0.5)"/>
                                      </p:to>
                                    </p:set>
                                    <p:anim from="(0.5)" to="(#ppt_x)" calcmode="lin" valueType="num">
                                      <p:cBhvr>
                                        <p:cTn id="37" dur="1230" accel="100000" fill="hold">
                                          <p:stCondLst>
                                            <p:cond delay="770"/>
                                          </p:stCondLst>
                                        </p:cTn>
                                        <p:tgtEl>
                                          <p:spTgt spid="3">
                                            <p:txEl>
                                              <p:pRg st="1" end="1"/>
                                            </p:txEl>
                                          </p:spTgt>
                                        </p:tgtEl>
                                        <p:attrNameLst>
                                          <p:attrName>ppt_x</p:attrName>
                                        </p:attrNameLst>
                                      </p:cBhvr>
                                    </p:anim>
                                    <p:set>
                                      <p:cBhvr>
                                        <p:cTn id="38" dur="770" fill="hold"/>
                                        <p:tgtEl>
                                          <p:spTgt spid="3">
                                            <p:txEl>
                                              <p:pRg st="1" end="1"/>
                                            </p:txEl>
                                          </p:spTgt>
                                        </p:tgtEl>
                                        <p:attrNameLst>
                                          <p:attrName>ppt_y</p:attrName>
                                        </p:attrNameLst>
                                      </p:cBhvr>
                                      <p:to>
                                        <p:strVal val="(#ppt_y+0.4)"/>
                                      </p:to>
                                    </p:set>
                                    <p:anim from="(#ppt_y+0.4)" to="(#ppt_y)" calcmode="lin" valueType="num">
                                      <p:cBhvr>
                                        <p:cTn id="39" dur="1230" accel="100000" fill="hold">
                                          <p:stCondLst>
                                            <p:cond delay="770"/>
                                          </p:stCondLst>
                                        </p:cTn>
                                        <p:tgtEl>
                                          <p:spTgt spid="3">
                                            <p:txEl>
                                              <p:pRg st="1" end="1"/>
                                            </p:txEl>
                                          </p:spTgt>
                                        </p:tgtEl>
                                        <p:attrNameLst>
                                          <p:attrName>ppt_y</p:attrName>
                                        </p:attrNameLst>
                                      </p:cBhvr>
                                    </p:anim>
                                  </p:childTnLst>
                                </p:cTn>
                              </p:par>
                            </p:childTnLst>
                          </p:cTn>
                        </p:par>
                      </p:childTnLst>
                    </p:cTn>
                  </p:par>
                  <p:par>
                    <p:cTn id="40" fill="hold">
                      <p:stCondLst>
                        <p:cond delay="indefinite"/>
                      </p:stCondLst>
                      <p:childTnLst>
                        <p:par>
                          <p:cTn id="41" fill="hold">
                            <p:stCondLst>
                              <p:cond delay="0"/>
                            </p:stCondLst>
                            <p:childTnLst>
                              <p:par>
                                <p:cTn id="42" presetID="51" presetClass="entr" presetSubtype="0" fill="hold" grpId="0"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fade">
                                      <p:cBhvr>
                                        <p:cTn id="44" dur="770" decel="100000"/>
                                        <p:tgtEl>
                                          <p:spTgt spid="3">
                                            <p:txEl>
                                              <p:pRg st="2" end="2"/>
                                            </p:txEl>
                                          </p:spTgt>
                                        </p:tgtEl>
                                      </p:cBhvr>
                                    </p:animEffect>
                                    <p:animScale>
                                      <p:cBhvr>
                                        <p:cTn id="45" dur="770" decel="100000"/>
                                        <p:tgtEl>
                                          <p:spTgt spid="3">
                                            <p:txEl>
                                              <p:pRg st="2" end="2"/>
                                            </p:txEl>
                                          </p:spTgt>
                                        </p:tgtEl>
                                      </p:cBhvr>
                                      <p:from x="10000" y="10000"/>
                                      <p:to x="200000" y="450000"/>
                                    </p:animScale>
                                    <p:animScale>
                                      <p:cBhvr>
                                        <p:cTn id="46" dur="1230" accel="100000" fill="hold">
                                          <p:stCondLst>
                                            <p:cond delay="770"/>
                                          </p:stCondLst>
                                        </p:cTn>
                                        <p:tgtEl>
                                          <p:spTgt spid="3">
                                            <p:txEl>
                                              <p:pRg st="2" end="2"/>
                                            </p:txEl>
                                          </p:spTgt>
                                        </p:tgtEl>
                                      </p:cBhvr>
                                      <p:from x="200000" y="450000"/>
                                      <p:to x="100000" y="100000"/>
                                    </p:animScale>
                                    <p:set>
                                      <p:cBhvr>
                                        <p:cTn id="47" dur="770" fill="hold"/>
                                        <p:tgtEl>
                                          <p:spTgt spid="3">
                                            <p:txEl>
                                              <p:pRg st="2" end="2"/>
                                            </p:txEl>
                                          </p:spTgt>
                                        </p:tgtEl>
                                        <p:attrNameLst>
                                          <p:attrName>ppt_x</p:attrName>
                                        </p:attrNameLst>
                                      </p:cBhvr>
                                      <p:to>
                                        <p:strVal val="(0.5)"/>
                                      </p:to>
                                    </p:set>
                                    <p:anim from="(0.5)" to="(#ppt_x)" calcmode="lin" valueType="num">
                                      <p:cBhvr>
                                        <p:cTn id="48" dur="1230" accel="100000" fill="hold">
                                          <p:stCondLst>
                                            <p:cond delay="770"/>
                                          </p:stCondLst>
                                        </p:cTn>
                                        <p:tgtEl>
                                          <p:spTgt spid="3">
                                            <p:txEl>
                                              <p:pRg st="2" end="2"/>
                                            </p:txEl>
                                          </p:spTgt>
                                        </p:tgtEl>
                                        <p:attrNameLst>
                                          <p:attrName>ppt_x</p:attrName>
                                        </p:attrNameLst>
                                      </p:cBhvr>
                                    </p:anim>
                                    <p:set>
                                      <p:cBhvr>
                                        <p:cTn id="49" dur="770" fill="hold"/>
                                        <p:tgtEl>
                                          <p:spTgt spid="3">
                                            <p:txEl>
                                              <p:pRg st="2" end="2"/>
                                            </p:txEl>
                                          </p:spTgt>
                                        </p:tgtEl>
                                        <p:attrNameLst>
                                          <p:attrName>ppt_y</p:attrName>
                                        </p:attrNameLst>
                                      </p:cBhvr>
                                      <p:to>
                                        <p:strVal val="(#ppt_y+0.4)"/>
                                      </p:to>
                                    </p:set>
                                    <p:anim from="(#ppt_y+0.4)" to="(#ppt_y)" calcmode="lin" valueType="num">
                                      <p:cBhvr>
                                        <p:cTn id="50" dur="1230" accel="100000" fill="hold">
                                          <p:stCondLst>
                                            <p:cond delay="770"/>
                                          </p:stCondLst>
                                        </p:cTn>
                                        <p:tgtEl>
                                          <p:spTgt spid="3">
                                            <p:txEl>
                                              <p:pRg st="2" end="2"/>
                                            </p:txEl>
                                          </p:spTgt>
                                        </p:tgtEl>
                                        <p:attrNameLst>
                                          <p:attrName>ppt_y</p:attrName>
                                        </p:attrNameLst>
                                      </p:cBhvr>
                                    </p:anim>
                                  </p:childTnLst>
                                </p:cTn>
                              </p:par>
                            </p:childTnLst>
                          </p:cTn>
                        </p:par>
                      </p:childTnLst>
                    </p:cTn>
                  </p:par>
                  <p:par>
                    <p:cTn id="51" fill="hold">
                      <p:stCondLst>
                        <p:cond delay="indefinite"/>
                      </p:stCondLst>
                      <p:childTnLst>
                        <p:par>
                          <p:cTn id="52" fill="hold">
                            <p:stCondLst>
                              <p:cond delay="0"/>
                            </p:stCondLst>
                            <p:childTnLst>
                              <p:par>
                                <p:cTn id="53" presetID="51" presetClass="entr" presetSubtype="0" fill="hold" grpId="0"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fade">
                                      <p:cBhvr>
                                        <p:cTn id="55" dur="770" decel="100000"/>
                                        <p:tgtEl>
                                          <p:spTgt spid="3">
                                            <p:txEl>
                                              <p:pRg st="3" end="3"/>
                                            </p:txEl>
                                          </p:spTgt>
                                        </p:tgtEl>
                                      </p:cBhvr>
                                    </p:animEffect>
                                    <p:animScale>
                                      <p:cBhvr>
                                        <p:cTn id="56" dur="770" decel="100000"/>
                                        <p:tgtEl>
                                          <p:spTgt spid="3">
                                            <p:txEl>
                                              <p:pRg st="3" end="3"/>
                                            </p:txEl>
                                          </p:spTgt>
                                        </p:tgtEl>
                                      </p:cBhvr>
                                      <p:from x="10000" y="10000"/>
                                      <p:to x="200000" y="450000"/>
                                    </p:animScale>
                                    <p:animScale>
                                      <p:cBhvr>
                                        <p:cTn id="57" dur="1230" accel="100000" fill="hold">
                                          <p:stCondLst>
                                            <p:cond delay="770"/>
                                          </p:stCondLst>
                                        </p:cTn>
                                        <p:tgtEl>
                                          <p:spTgt spid="3">
                                            <p:txEl>
                                              <p:pRg st="3" end="3"/>
                                            </p:txEl>
                                          </p:spTgt>
                                        </p:tgtEl>
                                      </p:cBhvr>
                                      <p:from x="200000" y="450000"/>
                                      <p:to x="100000" y="100000"/>
                                    </p:animScale>
                                    <p:set>
                                      <p:cBhvr>
                                        <p:cTn id="58" dur="770" fill="hold"/>
                                        <p:tgtEl>
                                          <p:spTgt spid="3">
                                            <p:txEl>
                                              <p:pRg st="3" end="3"/>
                                            </p:txEl>
                                          </p:spTgt>
                                        </p:tgtEl>
                                        <p:attrNameLst>
                                          <p:attrName>ppt_x</p:attrName>
                                        </p:attrNameLst>
                                      </p:cBhvr>
                                      <p:to>
                                        <p:strVal val="(0.5)"/>
                                      </p:to>
                                    </p:set>
                                    <p:anim from="(0.5)" to="(#ppt_x)" calcmode="lin" valueType="num">
                                      <p:cBhvr>
                                        <p:cTn id="59" dur="1230" accel="100000" fill="hold">
                                          <p:stCondLst>
                                            <p:cond delay="770"/>
                                          </p:stCondLst>
                                        </p:cTn>
                                        <p:tgtEl>
                                          <p:spTgt spid="3">
                                            <p:txEl>
                                              <p:pRg st="3" end="3"/>
                                            </p:txEl>
                                          </p:spTgt>
                                        </p:tgtEl>
                                        <p:attrNameLst>
                                          <p:attrName>ppt_x</p:attrName>
                                        </p:attrNameLst>
                                      </p:cBhvr>
                                    </p:anim>
                                    <p:set>
                                      <p:cBhvr>
                                        <p:cTn id="60" dur="770" fill="hold"/>
                                        <p:tgtEl>
                                          <p:spTgt spid="3">
                                            <p:txEl>
                                              <p:pRg st="3" end="3"/>
                                            </p:txEl>
                                          </p:spTgt>
                                        </p:tgtEl>
                                        <p:attrNameLst>
                                          <p:attrName>ppt_y</p:attrName>
                                        </p:attrNameLst>
                                      </p:cBhvr>
                                      <p:to>
                                        <p:strVal val="(#ppt_y+0.4)"/>
                                      </p:to>
                                    </p:set>
                                    <p:anim from="(#ppt_y+0.4)" to="(#ppt_y)" calcmode="lin" valueType="num">
                                      <p:cBhvr>
                                        <p:cTn id="61" dur="1230" accel="100000" fill="hold">
                                          <p:stCondLst>
                                            <p:cond delay="770"/>
                                          </p:stCondLst>
                                        </p:cTn>
                                        <p:tgtEl>
                                          <p:spTgt spid="3">
                                            <p:txEl>
                                              <p:pRg st="3" end="3"/>
                                            </p:txEl>
                                          </p:spTgt>
                                        </p:tgtEl>
                                        <p:attrNameLst>
                                          <p:attrName>ppt_y</p:attrName>
                                        </p:attrNameLst>
                                      </p:cBhvr>
                                    </p:anim>
                                  </p:childTnLst>
                                </p:cTn>
                              </p:par>
                            </p:childTnLst>
                          </p:cTn>
                        </p:par>
                      </p:childTnLst>
                    </p:cTn>
                  </p:par>
                  <p:par>
                    <p:cTn id="62" fill="hold">
                      <p:stCondLst>
                        <p:cond delay="indefinite"/>
                      </p:stCondLst>
                      <p:childTnLst>
                        <p:par>
                          <p:cTn id="63" fill="hold">
                            <p:stCondLst>
                              <p:cond delay="0"/>
                            </p:stCondLst>
                            <p:childTnLst>
                              <p:par>
                                <p:cTn id="64" presetID="51" presetClass="entr" presetSubtype="0" fill="hold" grpId="0" nodeType="clickEffect">
                                  <p:stCondLst>
                                    <p:cond delay="0"/>
                                  </p:stCondLst>
                                  <p:childTnLst>
                                    <p:set>
                                      <p:cBhvr>
                                        <p:cTn id="65" dur="1" fill="hold">
                                          <p:stCondLst>
                                            <p:cond delay="0"/>
                                          </p:stCondLst>
                                        </p:cTn>
                                        <p:tgtEl>
                                          <p:spTgt spid="3">
                                            <p:txEl>
                                              <p:pRg st="4" end="4"/>
                                            </p:txEl>
                                          </p:spTgt>
                                        </p:tgtEl>
                                        <p:attrNameLst>
                                          <p:attrName>style.visibility</p:attrName>
                                        </p:attrNameLst>
                                      </p:cBhvr>
                                      <p:to>
                                        <p:strVal val="visible"/>
                                      </p:to>
                                    </p:set>
                                    <p:animEffect transition="in" filter="fade">
                                      <p:cBhvr>
                                        <p:cTn id="66" dur="770" decel="100000"/>
                                        <p:tgtEl>
                                          <p:spTgt spid="3">
                                            <p:txEl>
                                              <p:pRg st="4" end="4"/>
                                            </p:txEl>
                                          </p:spTgt>
                                        </p:tgtEl>
                                      </p:cBhvr>
                                    </p:animEffect>
                                    <p:animScale>
                                      <p:cBhvr>
                                        <p:cTn id="67" dur="770" decel="100000"/>
                                        <p:tgtEl>
                                          <p:spTgt spid="3">
                                            <p:txEl>
                                              <p:pRg st="4" end="4"/>
                                            </p:txEl>
                                          </p:spTgt>
                                        </p:tgtEl>
                                      </p:cBhvr>
                                      <p:from x="10000" y="10000"/>
                                      <p:to x="200000" y="450000"/>
                                    </p:animScale>
                                    <p:animScale>
                                      <p:cBhvr>
                                        <p:cTn id="68" dur="1230" accel="100000" fill="hold">
                                          <p:stCondLst>
                                            <p:cond delay="770"/>
                                          </p:stCondLst>
                                        </p:cTn>
                                        <p:tgtEl>
                                          <p:spTgt spid="3">
                                            <p:txEl>
                                              <p:pRg st="4" end="4"/>
                                            </p:txEl>
                                          </p:spTgt>
                                        </p:tgtEl>
                                      </p:cBhvr>
                                      <p:from x="200000" y="450000"/>
                                      <p:to x="100000" y="100000"/>
                                    </p:animScale>
                                    <p:set>
                                      <p:cBhvr>
                                        <p:cTn id="69" dur="770" fill="hold"/>
                                        <p:tgtEl>
                                          <p:spTgt spid="3">
                                            <p:txEl>
                                              <p:pRg st="4" end="4"/>
                                            </p:txEl>
                                          </p:spTgt>
                                        </p:tgtEl>
                                        <p:attrNameLst>
                                          <p:attrName>ppt_x</p:attrName>
                                        </p:attrNameLst>
                                      </p:cBhvr>
                                      <p:to>
                                        <p:strVal val="(0.5)"/>
                                      </p:to>
                                    </p:set>
                                    <p:anim from="(0.5)" to="(#ppt_x)" calcmode="lin" valueType="num">
                                      <p:cBhvr>
                                        <p:cTn id="70" dur="1230" accel="100000" fill="hold">
                                          <p:stCondLst>
                                            <p:cond delay="770"/>
                                          </p:stCondLst>
                                        </p:cTn>
                                        <p:tgtEl>
                                          <p:spTgt spid="3">
                                            <p:txEl>
                                              <p:pRg st="4" end="4"/>
                                            </p:txEl>
                                          </p:spTgt>
                                        </p:tgtEl>
                                        <p:attrNameLst>
                                          <p:attrName>ppt_x</p:attrName>
                                        </p:attrNameLst>
                                      </p:cBhvr>
                                    </p:anim>
                                    <p:set>
                                      <p:cBhvr>
                                        <p:cTn id="71" dur="770" fill="hold"/>
                                        <p:tgtEl>
                                          <p:spTgt spid="3">
                                            <p:txEl>
                                              <p:pRg st="4" end="4"/>
                                            </p:txEl>
                                          </p:spTgt>
                                        </p:tgtEl>
                                        <p:attrNameLst>
                                          <p:attrName>ppt_y</p:attrName>
                                        </p:attrNameLst>
                                      </p:cBhvr>
                                      <p:to>
                                        <p:strVal val="(#ppt_y+0.4)"/>
                                      </p:to>
                                    </p:set>
                                    <p:anim from="(#ppt_y+0.4)" to="(#ppt_y)" calcmode="lin" valueType="num">
                                      <p:cBhvr>
                                        <p:cTn id="72" dur="1230" accel="100000" fill="hold">
                                          <p:stCondLst>
                                            <p:cond delay="770"/>
                                          </p:stCondLst>
                                        </p:cTn>
                                        <p:tgtEl>
                                          <p:spTgt spid="3">
                                            <p:txEl>
                                              <p:pRg st="4" end="4"/>
                                            </p:txEl>
                                          </p:spTgt>
                                        </p:tgtEl>
                                        <p:attrNameLst>
                                          <p:attrName>ppt_y</p:attrName>
                                        </p:attrNameLst>
                                      </p:cBhvr>
                                    </p:anim>
                                  </p:childTnLst>
                                </p:cTn>
                              </p:par>
                            </p:childTnLst>
                          </p:cTn>
                        </p:par>
                      </p:childTnLst>
                    </p:cTn>
                  </p:par>
                  <p:par>
                    <p:cTn id="73" fill="hold">
                      <p:stCondLst>
                        <p:cond delay="indefinite"/>
                      </p:stCondLst>
                      <p:childTnLst>
                        <p:par>
                          <p:cTn id="74" fill="hold">
                            <p:stCondLst>
                              <p:cond delay="0"/>
                            </p:stCondLst>
                            <p:childTnLst>
                              <p:par>
                                <p:cTn id="75" presetID="51" presetClass="entr" presetSubtype="0" fill="hold" grpId="0" nodeType="clickEffect">
                                  <p:stCondLst>
                                    <p:cond delay="0"/>
                                  </p:stCondLst>
                                  <p:childTnLst>
                                    <p:set>
                                      <p:cBhvr>
                                        <p:cTn id="76" dur="1" fill="hold">
                                          <p:stCondLst>
                                            <p:cond delay="0"/>
                                          </p:stCondLst>
                                        </p:cTn>
                                        <p:tgtEl>
                                          <p:spTgt spid="3">
                                            <p:txEl>
                                              <p:pRg st="5" end="5"/>
                                            </p:txEl>
                                          </p:spTgt>
                                        </p:tgtEl>
                                        <p:attrNameLst>
                                          <p:attrName>style.visibility</p:attrName>
                                        </p:attrNameLst>
                                      </p:cBhvr>
                                      <p:to>
                                        <p:strVal val="visible"/>
                                      </p:to>
                                    </p:set>
                                    <p:animEffect transition="in" filter="fade">
                                      <p:cBhvr>
                                        <p:cTn id="77" dur="770" decel="100000"/>
                                        <p:tgtEl>
                                          <p:spTgt spid="3">
                                            <p:txEl>
                                              <p:pRg st="5" end="5"/>
                                            </p:txEl>
                                          </p:spTgt>
                                        </p:tgtEl>
                                      </p:cBhvr>
                                    </p:animEffect>
                                    <p:animScale>
                                      <p:cBhvr>
                                        <p:cTn id="78" dur="770" decel="100000"/>
                                        <p:tgtEl>
                                          <p:spTgt spid="3">
                                            <p:txEl>
                                              <p:pRg st="5" end="5"/>
                                            </p:txEl>
                                          </p:spTgt>
                                        </p:tgtEl>
                                      </p:cBhvr>
                                      <p:from x="10000" y="10000"/>
                                      <p:to x="200000" y="450000"/>
                                    </p:animScale>
                                    <p:animScale>
                                      <p:cBhvr>
                                        <p:cTn id="79" dur="1230" accel="100000" fill="hold">
                                          <p:stCondLst>
                                            <p:cond delay="770"/>
                                          </p:stCondLst>
                                        </p:cTn>
                                        <p:tgtEl>
                                          <p:spTgt spid="3">
                                            <p:txEl>
                                              <p:pRg st="5" end="5"/>
                                            </p:txEl>
                                          </p:spTgt>
                                        </p:tgtEl>
                                      </p:cBhvr>
                                      <p:from x="200000" y="450000"/>
                                      <p:to x="100000" y="100000"/>
                                    </p:animScale>
                                    <p:set>
                                      <p:cBhvr>
                                        <p:cTn id="80" dur="770" fill="hold"/>
                                        <p:tgtEl>
                                          <p:spTgt spid="3">
                                            <p:txEl>
                                              <p:pRg st="5" end="5"/>
                                            </p:txEl>
                                          </p:spTgt>
                                        </p:tgtEl>
                                        <p:attrNameLst>
                                          <p:attrName>ppt_x</p:attrName>
                                        </p:attrNameLst>
                                      </p:cBhvr>
                                      <p:to>
                                        <p:strVal val="(0.5)"/>
                                      </p:to>
                                    </p:set>
                                    <p:anim from="(0.5)" to="(#ppt_x)" calcmode="lin" valueType="num">
                                      <p:cBhvr>
                                        <p:cTn id="81" dur="1230" accel="100000" fill="hold">
                                          <p:stCondLst>
                                            <p:cond delay="770"/>
                                          </p:stCondLst>
                                        </p:cTn>
                                        <p:tgtEl>
                                          <p:spTgt spid="3">
                                            <p:txEl>
                                              <p:pRg st="5" end="5"/>
                                            </p:txEl>
                                          </p:spTgt>
                                        </p:tgtEl>
                                        <p:attrNameLst>
                                          <p:attrName>ppt_x</p:attrName>
                                        </p:attrNameLst>
                                      </p:cBhvr>
                                    </p:anim>
                                    <p:set>
                                      <p:cBhvr>
                                        <p:cTn id="82" dur="770" fill="hold"/>
                                        <p:tgtEl>
                                          <p:spTgt spid="3">
                                            <p:txEl>
                                              <p:pRg st="5" end="5"/>
                                            </p:txEl>
                                          </p:spTgt>
                                        </p:tgtEl>
                                        <p:attrNameLst>
                                          <p:attrName>ppt_y</p:attrName>
                                        </p:attrNameLst>
                                      </p:cBhvr>
                                      <p:to>
                                        <p:strVal val="(#ppt_y+0.4)"/>
                                      </p:to>
                                    </p:set>
                                    <p:anim from="(#ppt_y+0.4)" to="(#ppt_y)" calcmode="lin" valueType="num">
                                      <p:cBhvr>
                                        <p:cTn id="83" dur="1230" accel="100000" fill="hold">
                                          <p:stCondLst>
                                            <p:cond delay="770"/>
                                          </p:stCondLst>
                                        </p:cTn>
                                        <p:tgtEl>
                                          <p:spTgt spid="3">
                                            <p:txEl>
                                              <p:pRg st="5" end="5"/>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3" grpId="0" uiExpand="1" build="allAtOnce"/>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828800" y="381000"/>
            <a:ext cx="6934200" cy="715963"/>
          </a:xfrm>
        </p:spPr>
        <p:txBody>
          <a:bodyPr/>
          <a:lstStyle/>
          <a:p>
            <a:r>
              <a:rPr lang="en-US" sz="4000" dirty="0" smtClean="0">
                <a:solidFill>
                  <a:schemeClr val="tx2"/>
                </a:solidFill>
                <a:latin typeface="Britannic Bold" pitchFamily="34" charset="0"/>
              </a:rPr>
              <a:t>Misrepresentation </a:t>
            </a:r>
            <a:endParaRPr lang="en-US" sz="4000" dirty="0">
              <a:solidFill>
                <a:schemeClr val="tx2"/>
              </a:solidFill>
              <a:latin typeface="Britannic Bold" pitchFamily="34" charset="0"/>
            </a:endParaRPr>
          </a:p>
        </p:txBody>
      </p:sp>
      <p:sp>
        <p:nvSpPr>
          <p:cNvPr id="3" name="TextBox 2"/>
          <p:cNvSpPr txBox="1"/>
          <p:nvPr/>
        </p:nvSpPr>
        <p:spPr>
          <a:xfrm>
            <a:off x="1981200" y="1143000"/>
            <a:ext cx="7010400" cy="5078313"/>
          </a:xfrm>
          <a:prstGeom prst="rect">
            <a:avLst/>
          </a:prstGeom>
          <a:noFill/>
        </p:spPr>
        <p:txBody>
          <a:bodyPr wrap="square" rtlCol="0">
            <a:spAutoFit/>
          </a:bodyPr>
          <a:lstStyle/>
          <a:p>
            <a:pPr marL="609600" indent="-609600" algn="just">
              <a:lnSpc>
                <a:spcPct val="90000"/>
              </a:lnSpc>
              <a:buFont typeface="Wingdings" pitchFamily="2" charset="2"/>
              <a:buNone/>
            </a:pPr>
            <a:r>
              <a:rPr lang="en-US" dirty="0" smtClean="0">
                <a:solidFill>
                  <a:srgbClr val="000000"/>
                </a:solidFill>
                <a:latin typeface="Eras Bold ITC" pitchFamily="34" charset="0"/>
              </a:rPr>
              <a:t> According to Sec 18 there is misrepresentation:</a:t>
            </a:r>
          </a:p>
          <a:p>
            <a:pPr marL="609600" indent="-609600" algn="just">
              <a:lnSpc>
                <a:spcPct val="90000"/>
              </a:lnSpc>
              <a:buFont typeface="Wingdings" pitchFamily="2" charset="2"/>
              <a:buChar char="Ø"/>
            </a:pPr>
            <a:r>
              <a:rPr lang="en-US" dirty="0" smtClean="0">
                <a:solidFill>
                  <a:srgbClr val="000000"/>
                </a:solidFill>
                <a:latin typeface="Eras Bold ITC" pitchFamily="34" charset="0"/>
              </a:rPr>
              <a:t>When a person positively asserts a fact is true when his information does not warrant it to be so, though he believes it to be true</a:t>
            </a:r>
          </a:p>
          <a:p>
            <a:pPr marL="609600" indent="-609600" algn="just">
              <a:lnSpc>
                <a:spcPct val="90000"/>
              </a:lnSpc>
              <a:buFont typeface="Wingdings" pitchFamily="2" charset="2"/>
              <a:buChar char="Ø"/>
            </a:pPr>
            <a:r>
              <a:rPr lang="en-US" dirty="0" smtClean="0">
                <a:solidFill>
                  <a:srgbClr val="000000"/>
                </a:solidFill>
                <a:latin typeface="Eras Bold ITC" pitchFamily="34" charset="0"/>
              </a:rPr>
              <a:t>When there is any Breach of duty by a person which brings an advantage to the person committing it by misleading another to his prejudice</a:t>
            </a:r>
          </a:p>
          <a:p>
            <a:pPr marL="609600" indent="-609600" algn="just">
              <a:lnSpc>
                <a:spcPct val="90000"/>
              </a:lnSpc>
              <a:buFont typeface="Wingdings" pitchFamily="2" charset="2"/>
              <a:buChar char="Ø"/>
            </a:pPr>
            <a:r>
              <a:rPr lang="en-US" dirty="0" smtClean="0">
                <a:solidFill>
                  <a:srgbClr val="000000"/>
                </a:solidFill>
                <a:latin typeface="Eras Bold ITC" pitchFamily="34" charset="0"/>
              </a:rPr>
              <a:t>When a party causes however innocently the other party to the agreement to make a mistake as to the substance of the thing which is the subject of the agreement</a:t>
            </a:r>
            <a:endParaRPr lang="en-US" dirty="0">
              <a:solidFill>
                <a:srgbClr val="000000"/>
              </a:solidFill>
              <a:latin typeface="Eras Bold ITC"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770" decel="100000"/>
                                        <p:tgtEl>
                                          <p:spTgt spid="3">
                                            <p:txEl>
                                              <p:pRg st="0" end="0"/>
                                            </p:txEl>
                                          </p:spTgt>
                                        </p:tgtEl>
                                      </p:cBhvr>
                                    </p:animEffect>
                                    <p:animScale>
                                      <p:cBhvr>
                                        <p:cTn id="18" dur="770" decel="100000"/>
                                        <p:tgtEl>
                                          <p:spTgt spid="3">
                                            <p:txEl>
                                              <p:pRg st="0" end="0"/>
                                            </p:txEl>
                                          </p:spTgt>
                                        </p:tgtEl>
                                      </p:cBhvr>
                                      <p:from x="10000" y="10000"/>
                                      <p:to x="200000" y="450000"/>
                                    </p:animScale>
                                    <p:animScale>
                                      <p:cBhvr>
                                        <p:cTn id="19" dur="1230" accel="100000" fill="hold">
                                          <p:stCondLst>
                                            <p:cond delay="770"/>
                                          </p:stCondLst>
                                        </p:cTn>
                                        <p:tgtEl>
                                          <p:spTgt spid="3">
                                            <p:txEl>
                                              <p:pRg st="0" end="0"/>
                                            </p:txEl>
                                          </p:spTgt>
                                        </p:tgtEl>
                                      </p:cBhvr>
                                      <p:from x="200000" y="450000"/>
                                      <p:to x="100000" y="100000"/>
                                    </p:animScale>
                                    <p:set>
                                      <p:cBhvr>
                                        <p:cTn id="20" dur="770" fill="hold"/>
                                        <p:tgtEl>
                                          <p:spTgt spid="3">
                                            <p:txEl>
                                              <p:pRg st="0" end="0"/>
                                            </p:txEl>
                                          </p:spTgt>
                                        </p:tgtEl>
                                        <p:attrNameLst>
                                          <p:attrName>ppt_x</p:attrName>
                                        </p:attrNameLst>
                                      </p:cBhvr>
                                      <p:to>
                                        <p:strVal val="(0.5)"/>
                                      </p:to>
                                    </p:set>
                                    <p:anim from="(0.5)" to="(#ppt_x)" calcmode="lin" valueType="num">
                                      <p:cBhvr>
                                        <p:cTn id="21" dur="1230" accel="100000" fill="hold">
                                          <p:stCondLst>
                                            <p:cond delay="770"/>
                                          </p:stCondLst>
                                        </p:cTn>
                                        <p:tgtEl>
                                          <p:spTgt spid="3">
                                            <p:txEl>
                                              <p:pRg st="0" end="0"/>
                                            </p:txEl>
                                          </p:spTgt>
                                        </p:tgtEl>
                                        <p:attrNameLst>
                                          <p:attrName>ppt_x</p:attrName>
                                        </p:attrNameLst>
                                      </p:cBhvr>
                                    </p:anim>
                                    <p:set>
                                      <p:cBhvr>
                                        <p:cTn id="22" dur="770" fill="hold"/>
                                        <p:tgtEl>
                                          <p:spTgt spid="3">
                                            <p:txEl>
                                              <p:pRg st="0" end="0"/>
                                            </p:txEl>
                                          </p:spTgt>
                                        </p:tgtEl>
                                        <p:attrNameLst>
                                          <p:attrName>ppt_y</p:attrName>
                                        </p:attrNameLst>
                                      </p:cBhvr>
                                      <p:to>
                                        <p:strVal val="(#ppt_y+0.4)"/>
                                      </p:to>
                                    </p:set>
                                    <p:anim from="(#ppt_y+0.4)" to="(#ppt_y)" calcmode="lin" valueType="num">
                                      <p:cBhvr>
                                        <p:cTn id="23" dur="1230" accel="100000" fill="hold">
                                          <p:stCondLst>
                                            <p:cond delay="770"/>
                                          </p:stCondLst>
                                        </p:cTn>
                                        <p:tgtEl>
                                          <p:spTgt spid="3">
                                            <p:txEl>
                                              <p:pRg st="0" end="0"/>
                                            </p:txEl>
                                          </p:spTgt>
                                        </p:tgtEl>
                                        <p:attrNameLst>
                                          <p:attrName>ppt_y</p:attrName>
                                        </p:attrNameLst>
                                      </p:cBhvr>
                                    </p:anim>
                                  </p:childTnLst>
                                </p:cTn>
                              </p:par>
                            </p:childTnLst>
                          </p:cTn>
                        </p:par>
                      </p:childTnLst>
                    </p:cTn>
                  </p:par>
                  <p:par>
                    <p:cTn id="24" fill="hold">
                      <p:stCondLst>
                        <p:cond delay="indefinite"/>
                      </p:stCondLst>
                      <p:childTnLst>
                        <p:par>
                          <p:cTn id="25" fill="hold">
                            <p:stCondLst>
                              <p:cond delay="0"/>
                            </p:stCondLst>
                            <p:childTnLst>
                              <p:par>
                                <p:cTn id="26" presetID="51" presetClass="entr" presetSubtype="0"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fade">
                                      <p:cBhvr>
                                        <p:cTn id="28" dur="770" decel="100000"/>
                                        <p:tgtEl>
                                          <p:spTgt spid="3">
                                            <p:txEl>
                                              <p:pRg st="1" end="1"/>
                                            </p:txEl>
                                          </p:spTgt>
                                        </p:tgtEl>
                                      </p:cBhvr>
                                    </p:animEffect>
                                    <p:animScale>
                                      <p:cBhvr>
                                        <p:cTn id="29" dur="770" decel="100000"/>
                                        <p:tgtEl>
                                          <p:spTgt spid="3">
                                            <p:txEl>
                                              <p:pRg st="1" end="1"/>
                                            </p:txEl>
                                          </p:spTgt>
                                        </p:tgtEl>
                                      </p:cBhvr>
                                      <p:from x="10000" y="10000"/>
                                      <p:to x="200000" y="450000"/>
                                    </p:animScale>
                                    <p:animScale>
                                      <p:cBhvr>
                                        <p:cTn id="30" dur="1230" accel="100000" fill="hold">
                                          <p:stCondLst>
                                            <p:cond delay="770"/>
                                          </p:stCondLst>
                                        </p:cTn>
                                        <p:tgtEl>
                                          <p:spTgt spid="3">
                                            <p:txEl>
                                              <p:pRg st="1" end="1"/>
                                            </p:txEl>
                                          </p:spTgt>
                                        </p:tgtEl>
                                      </p:cBhvr>
                                      <p:from x="200000" y="450000"/>
                                      <p:to x="100000" y="100000"/>
                                    </p:animScale>
                                    <p:set>
                                      <p:cBhvr>
                                        <p:cTn id="31" dur="770" fill="hold"/>
                                        <p:tgtEl>
                                          <p:spTgt spid="3">
                                            <p:txEl>
                                              <p:pRg st="1" end="1"/>
                                            </p:txEl>
                                          </p:spTgt>
                                        </p:tgtEl>
                                        <p:attrNameLst>
                                          <p:attrName>ppt_x</p:attrName>
                                        </p:attrNameLst>
                                      </p:cBhvr>
                                      <p:to>
                                        <p:strVal val="(0.5)"/>
                                      </p:to>
                                    </p:set>
                                    <p:anim from="(0.5)" to="(#ppt_x)" calcmode="lin" valueType="num">
                                      <p:cBhvr>
                                        <p:cTn id="32" dur="1230" accel="100000" fill="hold">
                                          <p:stCondLst>
                                            <p:cond delay="770"/>
                                          </p:stCondLst>
                                        </p:cTn>
                                        <p:tgtEl>
                                          <p:spTgt spid="3">
                                            <p:txEl>
                                              <p:pRg st="1" end="1"/>
                                            </p:txEl>
                                          </p:spTgt>
                                        </p:tgtEl>
                                        <p:attrNameLst>
                                          <p:attrName>ppt_x</p:attrName>
                                        </p:attrNameLst>
                                      </p:cBhvr>
                                    </p:anim>
                                    <p:set>
                                      <p:cBhvr>
                                        <p:cTn id="33" dur="770" fill="hold"/>
                                        <p:tgtEl>
                                          <p:spTgt spid="3">
                                            <p:txEl>
                                              <p:pRg st="1" end="1"/>
                                            </p:txEl>
                                          </p:spTgt>
                                        </p:tgtEl>
                                        <p:attrNameLst>
                                          <p:attrName>ppt_y</p:attrName>
                                        </p:attrNameLst>
                                      </p:cBhvr>
                                      <p:to>
                                        <p:strVal val="(#ppt_y+0.4)"/>
                                      </p:to>
                                    </p:set>
                                    <p:anim from="(#ppt_y+0.4)" to="(#ppt_y)" calcmode="lin" valueType="num">
                                      <p:cBhvr>
                                        <p:cTn id="34" dur="1230" accel="100000" fill="hold">
                                          <p:stCondLst>
                                            <p:cond delay="770"/>
                                          </p:stCondLst>
                                        </p:cTn>
                                        <p:tgtEl>
                                          <p:spTgt spid="3">
                                            <p:txEl>
                                              <p:pRg st="1" end="1"/>
                                            </p:txEl>
                                          </p:spTgt>
                                        </p:tgtEl>
                                        <p:attrNameLst>
                                          <p:attrName>ppt_y</p:attrName>
                                        </p:attrNameLst>
                                      </p:cBhvr>
                                    </p:anim>
                                  </p:childTnLst>
                                </p:cTn>
                              </p:par>
                            </p:childTnLst>
                          </p:cTn>
                        </p:par>
                      </p:childTnLst>
                    </p:cTn>
                  </p:par>
                  <p:par>
                    <p:cTn id="35" fill="hold">
                      <p:stCondLst>
                        <p:cond delay="indefinite"/>
                      </p:stCondLst>
                      <p:childTnLst>
                        <p:par>
                          <p:cTn id="36" fill="hold">
                            <p:stCondLst>
                              <p:cond delay="0"/>
                            </p:stCondLst>
                            <p:childTnLst>
                              <p:par>
                                <p:cTn id="37" presetID="51" presetClass="entr" presetSubtype="0"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fade">
                                      <p:cBhvr>
                                        <p:cTn id="39" dur="770" decel="100000"/>
                                        <p:tgtEl>
                                          <p:spTgt spid="3">
                                            <p:txEl>
                                              <p:pRg st="2" end="2"/>
                                            </p:txEl>
                                          </p:spTgt>
                                        </p:tgtEl>
                                      </p:cBhvr>
                                    </p:animEffect>
                                    <p:animScale>
                                      <p:cBhvr>
                                        <p:cTn id="40" dur="770" decel="100000"/>
                                        <p:tgtEl>
                                          <p:spTgt spid="3">
                                            <p:txEl>
                                              <p:pRg st="2" end="2"/>
                                            </p:txEl>
                                          </p:spTgt>
                                        </p:tgtEl>
                                      </p:cBhvr>
                                      <p:from x="10000" y="10000"/>
                                      <p:to x="200000" y="450000"/>
                                    </p:animScale>
                                    <p:animScale>
                                      <p:cBhvr>
                                        <p:cTn id="41" dur="1230" accel="100000" fill="hold">
                                          <p:stCondLst>
                                            <p:cond delay="770"/>
                                          </p:stCondLst>
                                        </p:cTn>
                                        <p:tgtEl>
                                          <p:spTgt spid="3">
                                            <p:txEl>
                                              <p:pRg st="2" end="2"/>
                                            </p:txEl>
                                          </p:spTgt>
                                        </p:tgtEl>
                                      </p:cBhvr>
                                      <p:from x="200000" y="450000"/>
                                      <p:to x="100000" y="100000"/>
                                    </p:animScale>
                                    <p:set>
                                      <p:cBhvr>
                                        <p:cTn id="42" dur="770" fill="hold"/>
                                        <p:tgtEl>
                                          <p:spTgt spid="3">
                                            <p:txEl>
                                              <p:pRg st="2" end="2"/>
                                            </p:txEl>
                                          </p:spTgt>
                                        </p:tgtEl>
                                        <p:attrNameLst>
                                          <p:attrName>ppt_x</p:attrName>
                                        </p:attrNameLst>
                                      </p:cBhvr>
                                      <p:to>
                                        <p:strVal val="(0.5)"/>
                                      </p:to>
                                    </p:set>
                                    <p:anim from="(0.5)" to="(#ppt_x)" calcmode="lin" valueType="num">
                                      <p:cBhvr>
                                        <p:cTn id="43" dur="1230" accel="100000" fill="hold">
                                          <p:stCondLst>
                                            <p:cond delay="770"/>
                                          </p:stCondLst>
                                        </p:cTn>
                                        <p:tgtEl>
                                          <p:spTgt spid="3">
                                            <p:txEl>
                                              <p:pRg st="2" end="2"/>
                                            </p:txEl>
                                          </p:spTgt>
                                        </p:tgtEl>
                                        <p:attrNameLst>
                                          <p:attrName>ppt_x</p:attrName>
                                        </p:attrNameLst>
                                      </p:cBhvr>
                                    </p:anim>
                                    <p:set>
                                      <p:cBhvr>
                                        <p:cTn id="44" dur="770" fill="hold"/>
                                        <p:tgtEl>
                                          <p:spTgt spid="3">
                                            <p:txEl>
                                              <p:pRg st="2" end="2"/>
                                            </p:txEl>
                                          </p:spTgt>
                                        </p:tgtEl>
                                        <p:attrNameLst>
                                          <p:attrName>ppt_y</p:attrName>
                                        </p:attrNameLst>
                                      </p:cBhvr>
                                      <p:to>
                                        <p:strVal val="(#ppt_y+0.4)"/>
                                      </p:to>
                                    </p:set>
                                    <p:anim from="(#ppt_y+0.4)" to="(#ppt_y)" calcmode="lin" valueType="num">
                                      <p:cBhvr>
                                        <p:cTn id="45" dur="1230" accel="100000" fill="hold">
                                          <p:stCondLst>
                                            <p:cond delay="770"/>
                                          </p:stCondLst>
                                        </p:cTn>
                                        <p:tgtEl>
                                          <p:spTgt spid="3">
                                            <p:txEl>
                                              <p:pRg st="2" end="2"/>
                                            </p:txEl>
                                          </p:spTgt>
                                        </p:tgtEl>
                                        <p:attrNameLst>
                                          <p:attrName>ppt_y</p:attrName>
                                        </p:attrNameLst>
                                      </p:cBhvr>
                                    </p:anim>
                                  </p:childTnLst>
                                </p:cTn>
                              </p:par>
                            </p:childTnLst>
                          </p:cTn>
                        </p:par>
                      </p:childTnLst>
                    </p:cTn>
                  </p:par>
                  <p:par>
                    <p:cTn id="46" fill="hold">
                      <p:stCondLst>
                        <p:cond delay="indefinite"/>
                      </p:stCondLst>
                      <p:childTnLst>
                        <p:par>
                          <p:cTn id="47" fill="hold">
                            <p:stCondLst>
                              <p:cond delay="0"/>
                            </p:stCondLst>
                            <p:childTnLst>
                              <p:par>
                                <p:cTn id="48" presetID="51" presetClass="entr" presetSubtype="0"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fade">
                                      <p:cBhvr>
                                        <p:cTn id="50" dur="770" decel="100000"/>
                                        <p:tgtEl>
                                          <p:spTgt spid="3">
                                            <p:txEl>
                                              <p:pRg st="3" end="3"/>
                                            </p:txEl>
                                          </p:spTgt>
                                        </p:tgtEl>
                                      </p:cBhvr>
                                    </p:animEffect>
                                    <p:animScale>
                                      <p:cBhvr>
                                        <p:cTn id="51" dur="770" decel="100000"/>
                                        <p:tgtEl>
                                          <p:spTgt spid="3">
                                            <p:txEl>
                                              <p:pRg st="3" end="3"/>
                                            </p:txEl>
                                          </p:spTgt>
                                        </p:tgtEl>
                                      </p:cBhvr>
                                      <p:from x="10000" y="10000"/>
                                      <p:to x="200000" y="450000"/>
                                    </p:animScale>
                                    <p:animScale>
                                      <p:cBhvr>
                                        <p:cTn id="52" dur="1230" accel="100000" fill="hold">
                                          <p:stCondLst>
                                            <p:cond delay="770"/>
                                          </p:stCondLst>
                                        </p:cTn>
                                        <p:tgtEl>
                                          <p:spTgt spid="3">
                                            <p:txEl>
                                              <p:pRg st="3" end="3"/>
                                            </p:txEl>
                                          </p:spTgt>
                                        </p:tgtEl>
                                      </p:cBhvr>
                                      <p:from x="200000" y="450000"/>
                                      <p:to x="100000" y="100000"/>
                                    </p:animScale>
                                    <p:set>
                                      <p:cBhvr>
                                        <p:cTn id="53" dur="770" fill="hold"/>
                                        <p:tgtEl>
                                          <p:spTgt spid="3">
                                            <p:txEl>
                                              <p:pRg st="3" end="3"/>
                                            </p:txEl>
                                          </p:spTgt>
                                        </p:tgtEl>
                                        <p:attrNameLst>
                                          <p:attrName>ppt_x</p:attrName>
                                        </p:attrNameLst>
                                      </p:cBhvr>
                                      <p:to>
                                        <p:strVal val="(0.5)"/>
                                      </p:to>
                                    </p:set>
                                    <p:anim from="(0.5)" to="(#ppt_x)" calcmode="lin" valueType="num">
                                      <p:cBhvr>
                                        <p:cTn id="54" dur="1230" accel="100000" fill="hold">
                                          <p:stCondLst>
                                            <p:cond delay="770"/>
                                          </p:stCondLst>
                                        </p:cTn>
                                        <p:tgtEl>
                                          <p:spTgt spid="3">
                                            <p:txEl>
                                              <p:pRg st="3" end="3"/>
                                            </p:txEl>
                                          </p:spTgt>
                                        </p:tgtEl>
                                        <p:attrNameLst>
                                          <p:attrName>ppt_x</p:attrName>
                                        </p:attrNameLst>
                                      </p:cBhvr>
                                    </p:anim>
                                    <p:set>
                                      <p:cBhvr>
                                        <p:cTn id="55" dur="770" fill="hold"/>
                                        <p:tgtEl>
                                          <p:spTgt spid="3">
                                            <p:txEl>
                                              <p:pRg st="3" end="3"/>
                                            </p:txEl>
                                          </p:spTgt>
                                        </p:tgtEl>
                                        <p:attrNameLst>
                                          <p:attrName>ppt_y</p:attrName>
                                        </p:attrNameLst>
                                      </p:cBhvr>
                                      <p:to>
                                        <p:strVal val="(#ppt_y+0.4)"/>
                                      </p:to>
                                    </p:set>
                                    <p:anim from="(#ppt_y+0.4)" to="(#ppt_y)" calcmode="lin" valueType="num">
                                      <p:cBhvr>
                                        <p:cTn id="56" dur="1230" accel="100000" fill="hold">
                                          <p:stCondLst>
                                            <p:cond delay="770"/>
                                          </p:stCondLst>
                                        </p:cTn>
                                        <p:tgtEl>
                                          <p:spTgt spid="3">
                                            <p:txEl>
                                              <p:pRg st="3" end="3"/>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5" name="Picture 2" descr="I:\assignment\mistakes.png"/>
          <p:cNvPicPr>
            <a:picLocks noChangeAspect="1" noChangeArrowheads="1"/>
          </p:cNvPicPr>
          <p:nvPr/>
        </p:nvPicPr>
        <p:blipFill>
          <a:blip r:embed="rId4" cstate="print">
            <a:duotone>
              <a:prstClr val="black"/>
              <a:schemeClr val="accent4">
                <a:tint val="45000"/>
                <a:satMod val="400000"/>
              </a:schemeClr>
            </a:duotone>
          </a:blip>
          <a:srcRect/>
          <a:stretch>
            <a:fillRect/>
          </a:stretch>
        </p:blipFill>
        <p:spPr bwMode="auto">
          <a:xfrm>
            <a:off x="3614506" y="1066800"/>
            <a:ext cx="4386494" cy="4038600"/>
          </a:xfrm>
          <a:prstGeom prst="rect">
            <a:avLst/>
          </a:prstGeom>
          <a:noFill/>
        </p:spPr>
      </p:pic>
      <p:sp>
        <p:nvSpPr>
          <p:cNvPr id="60418" name="Rectangle 2"/>
          <p:cNvSpPr>
            <a:spLocks noGrp="1" noChangeArrowheads="1"/>
          </p:cNvSpPr>
          <p:nvPr>
            <p:ph type="title"/>
          </p:nvPr>
        </p:nvSpPr>
        <p:spPr>
          <a:xfrm>
            <a:off x="1828800" y="381000"/>
            <a:ext cx="6934200" cy="715963"/>
          </a:xfrm>
        </p:spPr>
        <p:txBody>
          <a:bodyPr/>
          <a:lstStyle/>
          <a:p>
            <a:r>
              <a:rPr lang="en-US" sz="4000" dirty="0" smtClean="0">
                <a:solidFill>
                  <a:schemeClr val="tx2"/>
                </a:solidFill>
                <a:latin typeface="Britannic Bold" pitchFamily="34" charset="0"/>
              </a:rPr>
              <a:t>Mistake  </a:t>
            </a:r>
            <a:endParaRPr lang="en-US" sz="4000" dirty="0">
              <a:solidFill>
                <a:schemeClr val="tx2"/>
              </a:solidFill>
              <a:latin typeface="Britannic Bold" pitchFamily="34" charset="0"/>
            </a:endParaRPr>
          </a:p>
        </p:txBody>
      </p:sp>
      <p:sp>
        <p:nvSpPr>
          <p:cNvPr id="3" name="TextBox 2"/>
          <p:cNvSpPr txBox="1"/>
          <p:nvPr/>
        </p:nvSpPr>
        <p:spPr>
          <a:xfrm>
            <a:off x="1981200" y="1371600"/>
            <a:ext cx="7010400" cy="1477328"/>
          </a:xfrm>
          <a:prstGeom prst="rect">
            <a:avLst/>
          </a:prstGeom>
          <a:noFill/>
        </p:spPr>
        <p:txBody>
          <a:bodyPr wrap="square" rtlCol="0">
            <a:spAutoFit/>
          </a:bodyPr>
          <a:lstStyle/>
          <a:p>
            <a:pPr algn="just">
              <a:lnSpc>
                <a:spcPct val="90000"/>
              </a:lnSpc>
              <a:buFont typeface="Wingdings" pitchFamily="2" charset="2"/>
              <a:buNone/>
            </a:pPr>
            <a:r>
              <a:rPr lang="en-US" sz="2000" dirty="0" smtClean="0">
                <a:solidFill>
                  <a:srgbClr val="000000"/>
                </a:solidFill>
                <a:latin typeface="Eras Bold ITC" pitchFamily="34" charset="0"/>
              </a:rPr>
              <a:t> </a:t>
            </a:r>
            <a:r>
              <a:rPr lang="en-US" sz="2000" b="1" dirty="0" smtClean="0">
                <a:solidFill>
                  <a:srgbClr val="000000"/>
                </a:solidFill>
                <a:latin typeface="Eras Bold ITC" pitchFamily="34" charset="0"/>
              </a:rPr>
              <a:t>It is a misconception or error. It implies a wrong belief about the existence of certain facts, subjects, or subject matter of a contract. Contracting parties have different things in mind about the subject matter.</a:t>
            </a:r>
            <a:endParaRPr lang="en-US" dirty="0">
              <a:solidFill>
                <a:srgbClr val="000000"/>
              </a:solidFill>
              <a:latin typeface="Eras Bold ITC" pitchFamily="34" charset="0"/>
            </a:endParaRPr>
          </a:p>
        </p:txBody>
      </p:sp>
      <p:sp>
        <p:nvSpPr>
          <p:cNvPr id="20" name="TextBox 19"/>
          <p:cNvSpPr txBox="1"/>
          <p:nvPr/>
        </p:nvSpPr>
        <p:spPr>
          <a:xfrm>
            <a:off x="2438400" y="3429000"/>
            <a:ext cx="5410200" cy="1384995"/>
          </a:xfrm>
          <a:prstGeom prst="rect">
            <a:avLst/>
          </a:prstGeom>
          <a:noFill/>
        </p:spPr>
        <p:txBody>
          <a:bodyPr wrap="square" rtlCol="0">
            <a:spAutoFit/>
          </a:bodyPr>
          <a:lstStyle/>
          <a:p>
            <a:r>
              <a:rPr lang="en-US" sz="2800" dirty="0" smtClean="0">
                <a:solidFill>
                  <a:srgbClr val="7030A0"/>
                </a:solidFill>
                <a:latin typeface="Cooper Black" pitchFamily="18" charset="0"/>
              </a:rPr>
              <a:t>What kind of mistakes happening in our daily life…???</a:t>
            </a:r>
            <a:endParaRPr lang="en-US" sz="2800" dirty="0">
              <a:solidFill>
                <a:srgbClr val="7030A0"/>
              </a:solidFill>
              <a:latin typeface="Cooper Black" pitchFamily="18"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5"/>
                                        </p:tgtEl>
                                      </p:cBhvr>
                                    </p:animEffect>
                                    <p:animScale>
                                      <p:cBhvr>
                                        <p:cTn id="17" dur="500" autoRev="1" fill="hold"/>
                                        <p:tgtEl>
                                          <p:spTgt spid="5"/>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51"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770" decel="100000"/>
                                        <p:tgtEl>
                                          <p:spTgt spid="3">
                                            <p:txEl>
                                              <p:pRg st="0" end="0"/>
                                            </p:txEl>
                                          </p:spTgt>
                                        </p:tgtEl>
                                      </p:cBhvr>
                                    </p:animEffect>
                                    <p:animScale>
                                      <p:cBhvr>
                                        <p:cTn id="23" dur="770" decel="100000"/>
                                        <p:tgtEl>
                                          <p:spTgt spid="3">
                                            <p:txEl>
                                              <p:pRg st="0" end="0"/>
                                            </p:txEl>
                                          </p:spTgt>
                                        </p:tgtEl>
                                      </p:cBhvr>
                                      <p:from x="10000" y="10000"/>
                                      <p:to x="200000" y="450000"/>
                                    </p:animScale>
                                    <p:animScale>
                                      <p:cBhvr>
                                        <p:cTn id="24" dur="1230" accel="100000" fill="hold">
                                          <p:stCondLst>
                                            <p:cond delay="770"/>
                                          </p:stCondLst>
                                        </p:cTn>
                                        <p:tgtEl>
                                          <p:spTgt spid="3">
                                            <p:txEl>
                                              <p:pRg st="0" end="0"/>
                                            </p:txEl>
                                          </p:spTgt>
                                        </p:tgtEl>
                                      </p:cBhvr>
                                      <p:from x="200000" y="450000"/>
                                      <p:to x="100000" y="100000"/>
                                    </p:animScale>
                                    <p:set>
                                      <p:cBhvr>
                                        <p:cTn id="25" dur="770" fill="hold"/>
                                        <p:tgtEl>
                                          <p:spTgt spid="3">
                                            <p:txEl>
                                              <p:pRg st="0" end="0"/>
                                            </p:txEl>
                                          </p:spTgt>
                                        </p:tgtEl>
                                        <p:attrNameLst>
                                          <p:attrName>ppt_x</p:attrName>
                                        </p:attrNameLst>
                                      </p:cBhvr>
                                      <p:to>
                                        <p:strVal val="(0.5)"/>
                                      </p:to>
                                    </p:set>
                                    <p:anim from="(0.5)" to="(#ppt_x)" calcmode="lin" valueType="num">
                                      <p:cBhvr>
                                        <p:cTn id="26" dur="1230" accel="100000" fill="hold">
                                          <p:stCondLst>
                                            <p:cond delay="770"/>
                                          </p:stCondLst>
                                        </p:cTn>
                                        <p:tgtEl>
                                          <p:spTgt spid="3">
                                            <p:txEl>
                                              <p:pRg st="0" end="0"/>
                                            </p:txEl>
                                          </p:spTgt>
                                        </p:tgtEl>
                                        <p:attrNameLst>
                                          <p:attrName>ppt_x</p:attrName>
                                        </p:attrNameLst>
                                      </p:cBhvr>
                                    </p:anim>
                                    <p:set>
                                      <p:cBhvr>
                                        <p:cTn id="27" dur="770" fill="hold"/>
                                        <p:tgtEl>
                                          <p:spTgt spid="3">
                                            <p:txEl>
                                              <p:pRg st="0" end="0"/>
                                            </p:txEl>
                                          </p:spTgt>
                                        </p:tgtEl>
                                        <p:attrNameLst>
                                          <p:attrName>ppt_y</p:attrName>
                                        </p:attrNameLst>
                                      </p:cBhvr>
                                      <p:to>
                                        <p:strVal val="(#ppt_y+0.4)"/>
                                      </p:to>
                                    </p:set>
                                    <p:anim from="(#ppt_y+0.4)" to="(#ppt_y)" calcmode="lin" valueType="num">
                                      <p:cBhvr>
                                        <p:cTn id="28" dur="1230" accel="100000" fill="hold">
                                          <p:stCondLst>
                                            <p:cond delay="770"/>
                                          </p:stCondLst>
                                        </p:cTn>
                                        <p:tgtEl>
                                          <p:spTgt spid="3">
                                            <p:txEl>
                                              <p:pRg st="0" end="0"/>
                                            </p:txEl>
                                          </p:spTgt>
                                        </p:tgtEl>
                                        <p:attrNameLst>
                                          <p:attrName>ppt_y</p:attrName>
                                        </p:attrNameLst>
                                      </p:cBhvr>
                                    </p:anim>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nodeType="clickEffect">
                                  <p:stCondLst>
                                    <p:cond delay="0"/>
                                  </p:stCondLst>
                                  <p:iterate type="lt">
                                    <p:tmPct val="10000"/>
                                  </p:iterate>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35"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pic>
        <p:nvPicPr>
          <p:cNvPr id="56" name="Picture 2" descr="I:\assignment\mistakes.png"/>
          <p:cNvPicPr>
            <a:picLocks noChangeAspect="1" noChangeArrowheads="1"/>
          </p:cNvPicPr>
          <p:nvPr/>
        </p:nvPicPr>
        <p:blipFill>
          <a:blip r:embed="rId4" cstate="print">
            <a:duotone>
              <a:prstClr val="black"/>
              <a:schemeClr val="accent5">
                <a:tint val="45000"/>
                <a:satMod val="400000"/>
              </a:schemeClr>
            </a:duotone>
          </a:blip>
          <a:srcRect/>
          <a:stretch>
            <a:fillRect/>
          </a:stretch>
        </p:blipFill>
        <p:spPr bwMode="auto">
          <a:xfrm>
            <a:off x="3048000" y="1097018"/>
            <a:ext cx="5015786" cy="4617982"/>
          </a:xfrm>
          <a:prstGeom prst="rect">
            <a:avLst/>
          </a:prstGeom>
          <a:noFill/>
        </p:spPr>
      </p:pic>
      <p:sp>
        <p:nvSpPr>
          <p:cNvPr id="60418" name="Rectangle 2"/>
          <p:cNvSpPr>
            <a:spLocks noGrp="1" noChangeArrowheads="1"/>
          </p:cNvSpPr>
          <p:nvPr>
            <p:ph type="title"/>
          </p:nvPr>
        </p:nvSpPr>
        <p:spPr>
          <a:xfrm>
            <a:off x="1828800" y="381000"/>
            <a:ext cx="6934200" cy="715963"/>
          </a:xfrm>
        </p:spPr>
        <p:txBody>
          <a:bodyPr/>
          <a:lstStyle/>
          <a:p>
            <a:pPr algn="ctr"/>
            <a:r>
              <a:rPr lang="en-US" sz="4000" dirty="0" smtClean="0">
                <a:solidFill>
                  <a:schemeClr val="tx2"/>
                </a:solidFill>
                <a:latin typeface="Britannic Bold" pitchFamily="34" charset="0"/>
              </a:rPr>
              <a:t>Mistake  </a:t>
            </a:r>
            <a:endParaRPr lang="en-US" sz="4000" dirty="0">
              <a:solidFill>
                <a:schemeClr val="tx2"/>
              </a:solidFill>
              <a:latin typeface="Britannic Bold" pitchFamily="34" charset="0"/>
            </a:endParaRPr>
          </a:p>
        </p:txBody>
      </p:sp>
      <p:grpSp>
        <p:nvGrpSpPr>
          <p:cNvPr id="2" name="Group 13"/>
          <p:cNvGrpSpPr/>
          <p:nvPr/>
        </p:nvGrpSpPr>
        <p:grpSpPr>
          <a:xfrm>
            <a:off x="3886200" y="990600"/>
            <a:ext cx="3581400" cy="609600"/>
            <a:chOff x="3810000" y="2819400"/>
            <a:chExt cx="2667000" cy="609600"/>
          </a:xfrm>
        </p:grpSpPr>
        <p:sp>
          <p:nvSpPr>
            <p:cNvPr id="6" name="Down Arrow 5"/>
            <p:cNvSpPr/>
            <p:nvPr/>
          </p:nvSpPr>
          <p:spPr bwMode="auto">
            <a:xfrm>
              <a:off x="5029200" y="28194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3886200" y="3124200"/>
              <a:ext cx="2514600" cy="7620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8" name="Down Arrow 7"/>
            <p:cNvSpPr/>
            <p:nvPr/>
          </p:nvSpPr>
          <p:spPr bwMode="auto">
            <a:xfrm>
              <a:off x="38100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9" name="Down Arrow 8"/>
            <p:cNvSpPr/>
            <p:nvPr/>
          </p:nvSpPr>
          <p:spPr bwMode="auto">
            <a:xfrm>
              <a:off x="62484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sp>
        <p:nvSpPr>
          <p:cNvPr id="12" name="TextBox 11"/>
          <p:cNvSpPr txBox="1"/>
          <p:nvPr/>
        </p:nvSpPr>
        <p:spPr>
          <a:xfrm>
            <a:off x="6477000" y="1676400"/>
            <a:ext cx="1905000" cy="461665"/>
          </a:xfrm>
          <a:prstGeom prst="rect">
            <a:avLst/>
          </a:prstGeom>
          <a:noFill/>
        </p:spPr>
        <p:txBody>
          <a:bodyPr wrap="square" rtlCol="0">
            <a:spAutoFit/>
          </a:bodyPr>
          <a:lstStyle/>
          <a:p>
            <a:r>
              <a:rPr lang="en-US" dirty="0" smtClean="0">
                <a:solidFill>
                  <a:srgbClr val="7030A0"/>
                </a:solidFill>
                <a:latin typeface="Cooper Std Black" pitchFamily="18" charset="0"/>
              </a:rPr>
              <a:t>Facts</a:t>
            </a:r>
            <a:r>
              <a:rPr lang="en-US" dirty="0" smtClean="0">
                <a:solidFill>
                  <a:srgbClr val="000000"/>
                </a:solidFill>
              </a:rPr>
              <a:t> </a:t>
            </a:r>
            <a:endParaRPr lang="en-US" dirty="0">
              <a:solidFill>
                <a:srgbClr val="000000"/>
              </a:solidFill>
            </a:endParaRPr>
          </a:p>
        </p:txBody>
      </p:sp>
      <p:sp>
        <p:nvSpPr>
          <p:cNvPr id="13" name="TextBox 12"/>
          <p:cNvSpPr txBox="1"/>
          <p:nvPr/>
        </p:nvSpPr>
        <p:spPr>
          <a:xfrm>
            <a:off x="3276600" y="1676400"/>
            <a:ext cx="1524000" cy="461665"/>
          </a:xfrm>
          <a:prstGeom prst="rect">
            <a:avLst/>
          </a:prstGeom>
          <a:noFill/>
        </p:spPr>
        <p:txBody>
          <a:bodyPr wrap="square" rtlCol="0">
            <a:spAutoFit/>
          </a:bodyPr>
          <a:lstStyle/>
          <a:p>
            <a:r>
              <a:rPr lang="en-US" dirty="0" smtClean="0">
                <a:solidFill>
                  <a:srgbClr val="7030A0"/>
                </a:solidFill>
                <a:latin typeface="Cooper Std Black" pitchFamily="18" charset="0"/>
              </a:rPr>
              <a:t>Law </a:t>
            </a:r>
            <a:endParaRPr lang="en-US" dirty="0">
              <a:solidFill>
                <a:srgbClr val="7030A0"/>
              </a:solidFill>
              <a:latin typeface="Cooper Std Black" pitchFamily="18" charset="0"/>
            </a:endParaRPr>
          </a:p>
        </p:txBody>
      </p:sp>
      <p:grpSp>
        <p:nvGrpSpPr>
          <p:cNvPr id="4" name="Group 14"/>
          <p:cNvGrpSpPr/>
          <p:nvPr/>
        </p:nvGrpSpPr>
        <p:grpSpPr>
          <a:xfrm>
            <a:off x="2790825" y="2057400"/>
            <a:ext cx="2362200" cy="381000"/>
            <a:chOff x="3810000" y="2819400"/>
            <a:chExt cx="2667000" cy="609600"/>
          </a:xfrm>
        </p:grpSpPr>
        <p:sp>
          <p:nvSpPr>
            <p:cNvPr id="16" name="Down Arrow 15"/>
            <p:cNvSpPr/>
            <p:nvPr/>
          </p:nvSpPr>
          <p:spPr bwMode="auto">
            <a:xfrm>
              <a:off x="5029200" y="28194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7" name="Rectangle 16"/>
            <p:cNvSpPr/>
            <p:nvPr/>
          </p:nvSpPr>
          <p:spPr bwMode="auto">
            <a:xfrm>
              <a:off x="3886200" y="3124200"/>
              <a:ext cx="2514600" cy="7620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8" name="Down Arrow 17"/>
            <p:cNvSpPr/>
            <p:nvPr/>
          </p:nvSpPr>
          <p:spPr bwMode="auto">
            <a:xfrm>
              <a:off x="38100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19" name="Down Arrow 18"/>
            <p:cNvSpPr/>
            <p:nvPr/>
          </p:nvSpPr>
          <p:spPr bwMode="auto">
            <a:xfrm>
              <a:off x="62484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sp>
        <p:nvSpPr>
          <p:cNvPr id="20" name="TextBox 19"/>
          <p:cNvSpPr txBox="1"/>
          <p:nvPr/>
        </p:nvSpPr>
        <p:spPr>
          <a:xfrm>
            <a:off x="4267200" y="2433935"/>
            <a:ext cx="1447800" cy="400110"/>
          </a:xfrm>
          <a:prstGeom prst="rect">
            <a:avLst/>
          </a:prstGeom>
          <a:noFill/>
        </p:spPr>
        <p:txBody>
          <a:bodyPr wrap="square" rtlCol="0">
            <a:spAutoFit/>
          </a:bodyPr>
          <a:lstStyle/>
          <a:p>
            <a:r>
              <a:rPr lang="en-US" sz="2000" dirty="0" smtClean="0">
                <a:solidFill>
                  <a:srgbClr val="7030A0"/>
                </a:solidFill>
                <a:latin typeface="Cooper Std Black" pitchFamily="18" charset="0"/>
              </a:rPr>
              <a:t>Indian </a:t>
            </a:r>
            <a:endParaRPr lang="en-US" sz="2000" dirty="0">
              <a:solidFill>
                <a:srgbClr val="7030A0"/>
              </a:solidFill>
              <a:latin typeface="Cooper Std Black" pitchFamily="18" charset="0"/>
            </a:endParaRPr>
          </a:p>
        </p:txBody>
      </p:sp>
      <p:sp>
        <p:nvSpPr>
          <p:cNvPr id="21" name="TextBox 20"/>
          <p:cNvSpPr txBox="1"/>
          <p:nvPr/>
        </p:nvSpPr>
        <p:spPr>
          <a:xfrm>
            <a:off x="2057400" y="2438400"/>
            <a:ext cx="1524000" cy="400110"/>
          </a:xfrm>
          <a:prstGeom prst="rect">
            <a:avLst/>
          </a:prstGeom>
          <a:noFill/>
        </p:spPr>
        <p:txBody>
          <a:bodyPr wrap="square" rtlCol="0">
            <a:spAutoFit/>
          </a:bodyPr>
          <a:lstStyle/>
          <a:p>
            <a:r>
              <a:rPr lang="en-US" sz="2000" dirty="0" smtClean="0">
                <a:solidFill>
                  <a:srgbClr val="7030A0"/>
                </a:solidFill>
                <a:latin typeface="Cooper Std Black" pitchFamily="18" charset="0"/>
              </a:rPr>
              <a:t>Foreign </a:t>
            </a:r>
            <a:endParaRPr lang="en-US" sz="2000" dirty="0">
              <a:solidFill>
                <a:srgbClr val="7030A0"/>
              </a:solidFill>
              <a:latin typeface="Cooper Std Black" pitchFamily="18" charset="0"/>
            </a:endParaRPr>
          </a:p>
        </p:txBody>
      </p:sp>
      <p:grpSp>
        <p:nvGrpSpPr>
          <p:cNvPr id="22" name="Group 14"/>
          <p:cNvGrpSpPr/>
          <p:nvPr/>
        </p:nvGrpSpPr>
        <p:grpSpPr>
          <a:xfrm>
            <a:off x="6172200" y="2057400"/>
            <a:ext cx="2438400" cy="381000"/>
            <a:chOff x="3810000" y="2819400"/>
            <a:chExt cx="2667000" cy="609600"/>
          </a:xfrm>
        </p:grpSpPr>
        <p:sp>
          <p:nvSpPr>
            <p:cNvPr id="23" name="Down Arrow 22"/>
            <p:cNvSpPr/>
            <p:nvPr/>
          </p:nvSpPr>
          <p:spPr bwMode="auto">
            <a:xfrm>
              <a:off x="5029200" y="28194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4" name="Rectangle 23"/>
            <p:cNvSpPr/>
            <p:nvPr/>
          </p:nvSpPr>
          <p:spPr bwMode="auto">
            <a:xfrm>
              <a:off x="3886200" y="3124200"/>
              <a:ext cx="2514600" cy="7620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5" name="Down Arrow 24"/>
            <p:cNvSpPr/>
            <p:nvPr/>
          </p:nvSpPr>
          <p:spPr bwMode="auto">
            <a:xfrm>
              <a:off x="38100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26" name="Down Arrow 25"/>
            <p:cNvSpPr/>
            <p:nvPr/>
          </p:nvSpPr>
          <p:spPr bwMode="auto">
            <a:xfrm>
              <a:off x="62484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sp>
        <p:nvSpPr>
          <p:cNvPr id="28" name="TextBox 27"/>
          <p:cNvSpPr txBox="1"/>
          <p:nvPr/>
        </p:nvSpPr>
        <p:spPr>
          <a:xfrm>
            <a:off x="7315200" y="2514600"/>
            <a:ext cx="1828800" cy="400110"/>
          </a:xfrm>
          <a:prstGeom prst="rect">
            <a:avLst/>
          </a:prstGeom>
          <a:noFill/>
        </p:spPr>
        <p:txBody>
          <a:bodyPr wrap="square" rtlCol="0">
            <a:spAutoFit/>
          </a:bodyPr>
          <a:lstStyle/>
          <a:p>
            <a:r>
              <a:rPr lang="en-US" sz="2000" dirty="0" smtClean="0">
                <a:solidFill>
                  <a:srgbClr val="7030A0"/>
                </a:solidFill>
                <a:latin typeface="Cooper Std Black" pitchFamily="18" charset="0"/>
              </a:rPr>
              <a:t>Unilateral</a:t>
            </a:r>
            <a:endParaRPr lang="en-US" sz="2000" dirty="0">
              <a:solidFill>
                <a:srgbClr val="7030A0"/>
              </a:solidFill>
              <a:latin typeface="Cooper Std Black" pitchFamily="18" charset="0"/>
            </a:endParaRPr>
          </a:p>
        </p:txBody>
      </p:sp>
      <p:sp>
        <p:nvSpPr>
          <p:cNvPr id="29" name="TextBox 28"/>
          <p:cNvSpPr txBox="1"/>
          <p:nvPr/>
        </p:nvSpPr>
        <p:spPr>
          <a:xfrm>
            <a:off x="5638800" y="2514600"/>
            <a:ext cx="1524000" cy="400110"/>
          </a:xfrm>
          <a:prstGeom prst="rect">
            <a:avLst/>
          </a:prstGeom>
          <a:noFill/>
        </p:spPr>
        <p:txBody>
          <a:bodyPr wrap="square" rtlCol="0">
            <a:spAutoFit/>
          </a:bodyPr>
          <a:lstStyle/>
          <a:p>
            <a:r>
              <a:rPr lang="en-US" sz="2000" dirty="0" smtClean="0">
                <a:solidFill>
                  <a:srgbClr val="7030A0"/>
                </a:solidFill>
                <a:latin typeface="Cooper Std Black" pitchFamily="18" charset="0"/>
              </a:rPr>
              <a:t>Bilateral </a:t>
            </a:r>
            <a:endParaRPr lang="en-US" sz="2000" dirty="0">
              <a:solidFill>
                <a:srgbClr val="7030A0"/>
              </a:solidFill>
              <a:latin typeface="Cooper Std Black" pitchFamily="18" charset="0"/>
            </a:endParaRPr>
          </a:p>
        </p:txBody>
      </p:sp>
      <p:grpSp>
        <p:nvGrpSpPr>
          <p:cNvPr id="30" name="Group 14"/>
          <p:cNvGrpSpPr/>
          <p:nvPr/>
        </p:nvGrpSpPr>
        <p:grpSpPr>
          <a:xfrm>
            <a:off x="5029200" y="2895600"/>
            <a:ext cx="1828800" cy="381000"/>
            <a:chOff x="3810000" y="2819400"/>
            <a:chExt cx="2667000" cy="609600"/>
          </a:xfrm>
        </p:grpSpPr>
        <p:sp>
          <p:nvSpPr>
            <p:cNvPr id="31" name="Down Arrow 30"/>
            <p:cNvSpPr/>
            <p:nvPr/>
          </p:nvSpPr>
          <p:spPr bwMode="auto">
            <a:xfrm>
              <a:off x="5029200" y="28194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2" name="Rectangle 31"/>
            <p:cNvSpPr/>
            <p:nvPr/>
          </p:nvSpPr>
          <p:spPr bwMode="auto">
            <a:xfrm>
              <a:off x="3886200" y="3124200"/>
              <a:ext cx="2514600" cy="7620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3" name="Down Arrow 32"/>
            <p:cNvSpPr/>
            <p:nvPr/>
          </p:nvSpPr>
          <p:spPr bwMode="auto">
            <a:xfrm>
              <a:off x="38100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4" name="Down Arrow 33"/>
            <p:cNvSpPr/>
            <p:nvPr/>
          </p:nvSpPr>
          <p:spPr bwMode="auto">
            <a:xfrm>
              <a:off x="62484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sp>
        <p:nvSpPr>
          <p:cNvPr id="35" name="TextBox 34"/>
          <p:cNvSpPr txBox="1"/>
          <p:nvPr/>
        </p:nvSpPr>
        <p:spPr>
          <a:xfrm>
            <a:off x="4343400" y="3276600"/>
            <a:ext cx="1371600" cy="400110"/>
          </a:xfrm>
          <a:prstGeom prst="rect">
            <a:avLst/>
          </a:prstGeom>
          <a:noFill/>
        </p:spPr>
        <p:txBody>
          <a:bodyPr wrap="square" rtlCol="0">
            <a:spAutoFit/>
          </a:bodyPr>
          <a:lstStyle/>
          <a:p>
            <a:r>
              <a:rPr lang="en-US" sz="2000" dirty="0" smtClean="0">
                <a:solidFill>
                  <a:srgbClr val="7030A0"/>
                </a:solidFill>
                <a:latin typeface="Cooper Std Black" pitchFamily="18" charset="0"/>
              </a:rPr>
              <a:t>Subject </a:t>
            </a:r>
            <a:endParaRPr lang="en-US" sz="2000" dirty="0">
              <a:solidFill>
                <a:srgbClr val="7030A0"/>
              </a:solidFill>
              <a:latin typeface="Cooper Std Black" pitchFamily="18" charset="0"/>
            </a:endParaRPr>
          </a:p>
        </p:txBody>
      </p:sp>
      <p:sp>
        <p:nvSpPr>
          <p:cNvPr id="36" name="TextBox 35"/>
          <p:cNvSpPr txBox="1"/>
          <p:nvPr/>
        </p:nvSpPr>
        <p:spPr>
          <a:xfrm>
            <a:off x="5943600" y="3276600"/>
            <a:ext cx="1752600" cy="400110"/>
          </a:xfrm>
          <a:prstGeom prst="rect">
            <a:avLst/>
          </a:prstGeom>
          <a:noFill/>
        </p:spPr>
        <p:txBody>
          <a:bodyPr wrap="square" rtlCol="0">
            <a:spAutoFit/>
          </a:bodyPr>
          <a:lstStyle/>
          <a:p>
            <a:r>
              <a:rPr lang="en-US" sz="2000" dirty="0" smtClean="0">
                <a:solidFill>
                  <a:srgbClr val="7030A0"/>
                </a:solidFill>
                <a:latin typeface="Cooper Std Black" pitchFamily="18" charset="0"/>
              </a:rPr>
              <a:t>Possibility </a:t>
            </a:r>
            <a:endParaRPr lang="en-US" sz="2000" dirty="0">
              <a:solidFill>
                <a:srgbClr val="7030A0"/>
              </a:solidFill>
              <a:latin typeface="Cooper Std Black" pitchFamily="18" charset="0"/>
            </a:endParaRPr>
          </a:p>
        </p:txBody>
      </p:sp>
      <p:grpSp>
        <p:nvGrpSpPr>
          <p:cNvPr id="37" name="Group 14"/>
          <p:cNvGrpSpPr/>
          <p:nvPr/>
        </p:nvGrpSpPr>
        <p:grpSpPr>
          <a:xfrm>
            <a:off x="5867400" y="3657600"/>
            <a:ext cx="1371600" cy="381000"/>
            <a:chOff x="3810000" y="2819400"/>
            <a:chExt cx="2667000" cy="609600"/>
          </a:xfrm>
        </p:grpSpPr>
        <p:sp>
          <p:nvSpPr>
            <p:cNvPr id="38" name="Down Arrow 37"/>
            <p:cNvSpPr/>
            <p:nvPr/>
          </p:nvSpPr>
          <p:spPr bwMode="auto">
            <a:xfrm>
              <a:off x="5029200" y="28194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39" name="Rectangle 38"/>
            <p:cNvSpPr/>
            <p:nvPr/>
          </p:nvSpPr>
          <p:spPr bwMode="auto">
            <a:xfrm>
              <a:off x="3886200" y="3124200"/>
              <a:ext cx="2514600" cy="7620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0" name="Down Arrow 39"/>
            <p:cNvSpPr/>
            <p:nvPr/>
          </p:nvSpPr>
          <p:spPr bwMode="auto">
            <a:xfrm>
              <a:off x="38100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41" name="Down Arrow 40"/>
            <p:cNvSpPr/>
            <p:nvPr/>
          </p:nvSpPr>
          <p:spPr bwMode="auto">
            <a:xfrm>
              <a:off x="6248400" y="3124200"/>
              <a:ext cx="228600"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sp>
        <p:nvSpPr>
          <p:cNvPr id="42" name="TextBox 41"/>
          <p:cNvSpPr txBox="1"/>
          <p:nvPr/>
        </p:nvSpPr>
        <p:spPr>
          <a:xfrm>
            <a:off x="5257800" y="4038600"/>
            <a:ext cx="1371600" cy="400110"/>
          </a:xfrm>
          <a:prstGeom prst="rect">
            <a:avLst/>
          </a:prstGeom>
          <a:noFill/>
        </p:spPr>
        <p:txBody>
          <a:bodyPr wrap="square" rtlCol="0">
            <a:spAutoFit/>
          </a:bodyPr>
          <a:lstStyle/>
          <a:p>
            <a:r>
              <a:rPr lang="en-US" sz="2000" dirty="0" smtClean="0">
                <a:solidFill>
                  <a:srgbClr val="7030A0"/>
                </a:solidFill>
                <a:latin typeface="Cooper Std Black" pitchFamily="18" charset="0"/>
              </a:rPr>
              <a:t>Physical </a:t>
            </a:r>
            <a:endParaRPr lang="en-US" sz="2000" dirty="0">
              <a:solidFill>
                <a:srgbClr val="7030A0"/>
              </a:solidFill>
              <a:latin typeface="Cooper Std Black" pitchFamily="18" charset="0"/>
            </a:endParaRPr>
          </a:p>
        </p:txBody>
      </p:sp>
      <p:sp>
        <p:nvSpPr>
          <p:cNvPr id="43" name="TextBox 42"/>
          <p:cNvSpPr txBox="1"/>
          <p:nvPr/>
        </p:nvSpPr>
        <p:spPr>
          <a:xfrm>
            <a:off x="6553200" y="4034135"/>
            <a:ext cx="1219200" cy="461665"/>
          </a:xfrm>
          <a:prstGeom prst="rect">
            <a:avLst/>
          </a:prstGeom>
          <a:noFill/>
        </p:spPr>
        <p:txBody>
          <a:bodyPr wrap="square" rtlCol="0">
            <a:spAutoFit/>
          </a:bodyPr>
          <a:lstStyle/>
          <a:p>
            <a:r>
              <a:rPr lang="en-US" sz="2000" dirty="0" smtClean="0">
                <a:solidFill>
                  <a:srgbClr val="7030A0"/>
                </a:solidFill>
                <a:latin typeface="Cooper Std Black" pitchFamily="18" charset="0"/>
              </a:rPr>
              <a:t>Legal</a:t>
            </a:r>
            <a:r>
              <a:rPr lang="en-US" dirty="0" smtClean="0">
                <a:solidFill>
                  <a:srgbClr val="000000"/>
                </a:solidFill>
              </a:rPr>
              <a:t> </a:t>
            </a:r>
            <a:endParaRPr lang="en-US" dirty="0">
              <a:solidFill>
                <a:srgbClr val="000000"/>
              </a:solidFill>
            </a:endParaRPr>
          </a:p>
        </p:txBody>
      </p:sp>
      <p:sp>
        <p:nvSpPr>
          <p:cNvPr id="51" name="TextBox 50"/>
          <p:cNvSpPr txBox="1"/>
          <p:nvPr/>
        </p:nvSpPr>
        <p:spPr>
          <a:xfrm>
            <a:off x="1752600" y="4953000"/>
            <a:ext cx="1524000" cy="400110"/>
          </a:xfrm>
          <a:prstGeom prst="rect">
            <a:avLst/>
          </a:prstGeom>
          <a:noFill/>
        </p:spPr>
        <p:txBody>
          <a:bodyPr wrap="square" rtlCol="0">
            <a:spAutoFit/>
          </a:bodyPr>
          <a:lstStyle/>
          <a:p>
            <a:r>
              <a:rPr lang="en-US" sz="2000" dirty="0" err="1" smtClean="0">
                <a:solidFill>
                  <a:srgbClr val="7030A0"/>
                </a:solidFill>
                <a:latin typeface="Cooper Std Black" pitchFamily="18" charset="0"/>
              </a:rPr>
              <a:t>Existance</a:t>
            </a:r>
            <a:endParaRPr lang="en-US" sz="2000" dirty="0" smtClean="0">
              <a:solidFill>
                <a:srgbClr val="7030A0"/>
              </a:solidFill>
              <a:latin typeface="Cooper Std Black" pitchFamily="18" charset="0"/>
            </a:endParaRPr>
          </a:p>
        </p:txBody>
      </p:sp>
      <p:sp>
        <p:nvSpPr>
          <p:cNvPr id="52" name="TextBox 51"/>
          <p:cNvSpPr txBox="1"/>
          <p:nvPr/>
        </p:nvSpPr>
        <p:spPr>
          <a:xfrm>
            <a:off x="3048000" y="4953000"/>
            <a:ext cx="1447800" cy="400110"/>
          </a:xfrm>
          <a:prstGeom prst="rect">
            <a:avLst/>
          </a:prstGeom>
          <a:noFill/>
        </p:spPr>
        <p:txBody>
          <a:bodyPr wrap="square" rtlCol="0">
            <a:spAutoFit/>
          </a:bodyPr>
          <a:lstStyle/>
          <a:p>
            <a:r>
              <a:rPr lang="en-US" sz="2000" dirty="0" smtClean="0">
                <a:solidFill>
                  <a:srgbClr val="7030A0"/>
                </a:solidFill>
                <a:latin typeface="Cooper Std Black" pitchFamily="18" charset="0"/>
              </a:rPr>
              <a:t>Identity </a:t>
            </a:r>
            <a:endParaRPr lang="en-US" sz="2000" dirty="0">
              <a:solidFill>
                <a:srgbClr val="7030A0"/>
              </a:solidFill>
              <a:latin typeface="Cooper Std Black" pitchFamily="18" charset="0"/>
            </a:endParaRPr>
          </a:p>
        </p:txBody>
      </p:sp>
      <p:sp>
        <p:nvSpPr>
          <p:cNvPr id="53" name="TextBox 52"/>
          <p:cNvSpPr txBox="1"/>
          <p:nvPr/>
        </p:nvSpPr>
        <p:spPr>
          <a:xfrm>
            <a:off x="4267200" y="4953000"/>
            <a:ext cx="1447800" cy="707886"/>
          </a:xfrm>
          <a:prstGeom prst="rect">
            <a:avLst/>
          </a:prstGeom>
          <a:noFill/>
        </p:spPr>
        <p:txBody>
          <a:bodyPr wrap="square" rtlCol="0">
            <a:spAutoFit/>
          </a:bodyPr>
          <a:lstStyle/>
          <a:p>
            <a:r>
              <a:rPr lang="en-US" sz="2000" dirty="0" smtClean="0">
                <a:solidFill>
                  <a:srgbClr val="7030A0"/>
                </a:solidFill>
                <a:latin typeface="Cooper Std Black" pitchFamily="18" charset="0"/>
              </a:rPr>
              <a:t>Quality/</a:t>
            </a:r>
          </a:p>
          <a:p>
            <a:r>
              <a:rPr lang="en-US" sz="2000" dirty="0" smtClean="0">
                <a:solidFill>
                  <a:srgbClr val="7030A0"/>
                </a:solidFill>
                <a:latin typeface="Cooper Std Black" pitchFamily="18" charset="0"/>
              </a:rPr>
              <a:t>Quantity  </a:t>
            </a:r>
          </a:p>
        </p:txBody>
      </p:sp>
      <p:sp>
        <p:nvSpPr>
          <p:cNvPr id="54" name="TextBox 53"/>
          <p:cNvSpPr txBox="1"/>
          <p:nvPr/>
        </p:nvSpPr>
        <p:spPr>
          <a:xfrm>
            <a:off x="5486400" y="5029200"/>
            <a:ext cx="1295400" cy="400110"/>
          </a:xfrm>
          <a:prstGeom prst="rect">
            <a:avLst/>
          </a:prstGeom>
          <a:noFill/>
        </p:spPr>
        <p:txBody>
          <a:bodyPr wrap="square" rtlCol="0">
            <a:spAutoFit/>
          </a:bodyPr>
          <a:lstStyle/>
          <a:p>
            <a:r>
              <a:rPr lang="en-US" sz="2000" dirty="0" smtClean="0">
                <a:solidFill>
                  <a:srgbClr val="7030A0"/>
                </a:solidFill>
                <a:latin typeface="Cooper Std Black" pitchFamily="18" charset="0"/>
              </a:rPr>
              <a:t>Title </a:t>
            </a:r>
            <a:endParaRPr lang="en-US" sz="2000" dirty="0">
              <a:solidFill>
                <a:srgbClr val="7030A0"/>
              </a:solidFill>
              <a:latin typeface="Cooper Std Black" pitchFamily="18" charset="0"/>
            </a:endParaRPr>
          </a:p>
        </p:txBody>
      </p:sp>
      <p:sp>
        <p:nvSpPr>
          <p:cNvPr id="55" name="TextBox 54"/>
          <p:cNvSpPr txBox="1"/>
          <p:nvPr/>
        </p:nvSpPr>
        <p:spPr>
          <a:xfrm>
            <a:off x="6553200" y="5029200"/>
            <a:ext cx="1295400" cy="400110"/>
          </a:xfrm>
          <a:prstGeom prst="rect">
            <a:avLst/>
          </a:prstGeom>
          <a:noFill/>
        </p:spPr>
        <p:txBody>
          <a:bodyPr wrap="square" rtlCol="0">
            <a:spAutoFit/>
          </a:bodyPr>
          <a:lstStyle/>
          <a:p>
            <a:r>
              <a:rPr lang="en-US" sz="2000" dirty="0" smtClean="0">
                <a:solidFill>
                  <a:srgbClr val="7030A0"/>
                </a:solidFill>
                <a:latin typeface="Cooper Std Black" pitchFamily="18" charset="0"/>
              </a:rPr>
              <a:t>Price </a:t>
            </a:r>
            <a:endParaRPr lang="en-US" sz="2000" dirty="0">
              <a:solidFill>
                <a:srgbClr val="7030A0"/>
              </a:solidFill>
              <a:latin typeface="Cooper Std Black" pitchFamily="18" charset="0"/>
            </a:endParaRPr>
          </a:p>
        </p:txBody>
      </p:sp>
      <p:grpSp>
        <p:nvGrpSpPr>
          <p:cNvPr id="57" name="Group 56"/>
          <p:cNvGrpSpPr/>
          <p:nvPr/>
        </p:nvGrpSpPr>
        <p:grpSpPr>
          <a:xfrm>
            <a:off x="2133600" y="3810000"/>
            <a:ext cx="5334000" cy="1219200"/>
            <a:chOff x="2209800" y="1447800"/>
            <a:chExt cx="5334000" cy="1219200"/>
          </a:xfrm>
        </p:grpSpPr>
        <p:sp>
          <p:nvSpPr>
            <p:cNvPr id="58" name="Rectangle 57"/>
            <p:cNvSpPr/>
            <p:nvPr/>
          </p:nvSpPr>
          <p:spPr bwMode="auto">
            <a:xfrm>
              <a:off x="2291862" y="2362200"/>
              <a:ext cx="5169877" cy="76200"/>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59" name="Down Arrow 58"/>
            <p:cNvSpPr/>
            <p:nvPr/>
          </p:nvSpPr>
          <p:spPr bwMode="auto">
            <a:xfrm>
              <a:off x="2209800" y="2362200"/>
              <a:ext cx="164123"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0" name="Down Arrow 59"/>
            <p:cNvSpPr/>
            <p:nvPr/>
          </p:nvSpPr>
          <p:spPr bwMode="auto">
            <a:xfrm>
              <a:off x="3440723" y="2362200"/>
              <a:ext cx="164123"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1" name="Down Arrow 60"/>
            <p:cNvSpPr/>
            <p:nvPr/>
          </p:nvSpPr>
          <p:spPr bwMode="auto">
            <a:xfrm>
              <a:off x="4835769" y="2362200"/>
              <a:ext cx="164123"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2" name="Down Arrow 61"/>
            <p:cNvSpPr/>
            <p:nvPr/>
          </p:nvSpPr>
          <p:spPr bwMode="auto">
            <a:xfrm>
              <a:off x="6066692" y="2362200"/>
              <a:ext cx="164123"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3" name="Down Arrow 62"/>
            <p:cNvSpPr/>
            <p:nvPr/>
          </p:nvSpPr>
          <p:spPr bwMode="auto">
            <a:xfrm>
              <a:off x="7379677" y="2362200"/>
              <a:ext cx="164123" cy="3048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sp>
          <p:nvSpPr>
            <p:cNvPr id="64" name="Down Arrow 63"/>
            <p:cNvSpPr/>
            <p:nvPr/>
          </p:nvSpPr>
          <p:spPr bwMode="auto">
            <a:xfrm>
              <a:off x="4800600" y="1447800"/>
              <a:ext cx="152400" cy="914400"/>
            </a:xfrm>
            <a:prstGeom prst="down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ndParaRPr>
            </a:p>
          </p:txBody>
        </p:sp>
      </p:gr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60418"/>
                                        </p:tgtEl>
                                        <p:attrNameLst>
                                          <p:attrName>style.visibility</p:attrName>
                                        </p:attrNameLst>
                                      </p:cBhvr>
                                      <p:to>
                                        <p:strVal val="visible"/>
                                      </p:to>
                                    </p:set>
                                    <p:animEffect transition="in" filter="fade">
                                      <p:cBhvr>
                                        <p:cTn id="7" dur="800" decel="100000"/>
                                        <p:tgtEl>
                                          <p:spTgt spid="60418"/>
                                        </p:tgtEl>
                                      </p:cBhvr>
                                    </p:animEffect>
                                    <p:anim calcmode="lin" valueType="num">
                                      <p:cBhvr>
                                        <p:cTn id="8" dur="800" decel="100000" fill="hold"/>
                                        <p:tgtEl>
                                          <p:spTgt spid="60418"/>
                                        </p:tgtEl>
                                        <p:attrNameLst>
                                          <p:attrName>style.rotation</p:attrName>
                                        </p:attrNameLst>
                                      </p:cBhvr>
                                      <p:tavLst>
                                        <p:tav tm="0">
                                          <p:val>
                                            <p:fltVal val="-90"/>
                                          </p:val>
                                        </p:tav>
                                        <p:tav tm="100000">
                                          <p:val>
                                            <p:fltVal val="0"/>
                                          </p:val>
                                        </p:tav>
                                      </p:tavLst>
                                    </p:anim>
                                    <p:anim calcmode="lin" valueType="num">
                                      <p:cBhvr>
                                        <p:cTn id="9" dur="800" decel="100000" fill="hold"/>
                                        <p:tgtEl>
                                          <p:spTgt spid="60418"/>
                                        </p:tgtEl>
                                        <p:attrNameLst>
                                          <p:attrName>ppt_x</p:attrName>
                                        </p:attrNameLst>
                                      </p:cBhvr>
                                      <p:tavLst>
                                        <p:tav tm="0">
                                          <p:val>
                                            <p:strVal val="#ppt_x+0.4"/>
                                          </p:val>
                                        </p:tav>
                                        <p:tav tm="100000">
                                          <p:val>
                                            <p:strVal val="#ppt_x-0.05"/>
                                          </p:val>
                                        </p:tav>
                                      </p:tavLst>
                                    </p:anim>
                                    <p:anim calcmode="lin" valueType="num">
                                      <p:cBhvr>
                                        <p:cTn id="10" dur="800" decel="100000" fill="hold"/>
                                        <p:tgtEl>
                                          <p:spTgt spid="60418"/>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0418"/>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0418"/>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56"/>
                                        </p:tgtEl>
                                      </p:cBhvr>
                                    </p:animEffect>
                                    <p:animScale>
                                      <p:cBhvr>
                                        <p:cTn id="17" dur="500" autoRev="1" fill="hold"/>
                                        <p:tgtEl>
                                          <p:spTgt spid="56"/>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1000" fill="hold"/>
                                        <p:tgtEl>
                                          <p:spTgt spid="13"/>
                                        </p:tgtEl>
                                        <p:attrNameLst>
                                          <p:attrName>ppt_w</p:attrName>
                                        </p:attrNameLst>
                                      </p:cBhvr>
                                      <p:tavLst>
                                        <p:tav tm="0">
                                          <p:val>
                                            <p:strVal val="#ppt_w+.3"/>
                                          </p:val>
                                        </p:tav>
                                        <p:tav tm="100000">
                                          <p:val>
                                            <p:strVal val="#ppt_w"/>
                                          </p:val>
                                        </p:tav>
                                      </p:tavLst>
                                    </p:anim>
                                    <p:anim calcmode="lin" valueType="num">
                                      <p:cBhvr>
                                        <p:cTn id="29" dur="1000" fill="hold"/>
                                        <p:tgtEl>
                                          <p:spTgt spid="13"/>
                                        </p:tgtEl>
                                        <p:attrNameLst>
                                          <p:attrName>ppt_h</p:attrName>
                                        </p:attrNameLst>
                                      </p:cBhvr>
                                      <p:tavLst>
                                        <p:tav tm="0">
                                          <p:val>
                                            <p:strVal val="#ppt_h"/>
                                          </p:val>
                                        </p:tav>
                                        <p:tav tm="100000">
                                          <p:val>
                                            <p:strVal val="#ppt_h"/>
                                          </p:val>
                                        </p:tav>
                                      </p:tavLst>
                                    </p:anim>
                                    <p:animEffect transition="in" filter="fade">
                                      <p:cBhvr>
                                        <p:cTn id="30" dur="10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1000" fill="hold"/>
                                        <p:tgtEl>
                                          <p:spTgt spid="12"/>
                                        </p:tgtEl>
                                        <p:attrNameLst>
                                          <p:attrName>ppt_w</p:attrName>
                                        </p:attrNameLst>
                                      </p:cBhvr>
                                      <p:tavLst>
                                        <p:tav tm="0">
                                          <p:val>
                                            <p:strVal val="#ppt_w+.3"/>
                                          </p:val>
                                        </p:tav>
                                        <p:tav tm="100000">
                                          <p:val>
                                            <p:strVal val="#ppt_w"/>
                                          </p:val>
                                        </p:tav>
                                      </p:tavLst>
                                    </p:anim>
                                    <p:anim calcmode="lin" valueType="num">
                                      <p:cBhvr>
                                        <p:cTn id="36" dur="1000" fill="hold"/>
                                        <p:tgtEl>
                                          <p:spTgt spid="12"/>
                                        </p:tgtEl>
                                        <p:attrNameLst>
                                          <p:attrName>ppt_h</p:attrName>
                                        </p:attrNameLst>
                                      </p:cBhvr>
                                      <p:tavLst>
                                        <p:tav tm="0">
                                          <p:val>
                                            <p:strVal val="#ppt_h"/>
                                          </p:val>
                                        </p:tav>
                                        <p:tav tm="100000">
                                          <p:val>
                                            <p:strVal val="#ppt_h"/>
                                          </p:val>
                                        </p:tav>
                                      </p:tavLst>
                                    </p:anim>
                                    <p:animEffect transition="in" filter="fade">
                                      <p:cBhvr>
                                        <p:cTn id="37" dur="10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1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50" presetClass="entr" presetSubtype="0" decel="100000" fill="hold" grpId="0" nodeType="click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1000" fill="hold"/>
                                        <p:tgtEl>
                                          <p:spTgt spid="29"/>
                                        </p:tgtEl>
                                        <p:attrNameLst>
                                          <p:attrName>ppt_w</p:attrName>
                                        </p:attrNameLst>
                                      </p:cBhvr>
                                      <p:tavLst>
                                        <p:tav tm="0">
                                          <p:val>
                                            <p:strVal val="#ppt_w+.3"/>
                                          </p:val>
                                        </p:tav>
                                        <p:tav tm="100000">
                                          <p:val>
                                            <p:strVal val="#ppt_w"/>
                                          </p:val>
                                        </p:tav>
                                      </p:tavLst>
                                    </p:anim>
                                    <p:anim calcmode="lin" valueType="num">
                                      <p:cBhvr>
                                        <p:cTn id="49" dur="1000" fill="hold"/>
                                        <p:tgtEl>
                                          <p:spTgt spid="29"/>
                                        </p:tgtEl>
                                        <p:attrNameLst>
                                          <p:attrName>ppt_h</p:attrName>
                                        </p:attrNameLst>
                                      </p:cBhvr>
                                      <p:tavLst>
                                        <p:tav tm="0">
                                          <p:val>
                                            <p:strVal val="#ppt_h"/>
                                          </p:val>
                                        </p:tav>
                                        <p:tav tm="100000">
                                          <p:val>
                                            <p:strVal val="#ppt_h"/>
                                          </p:val>
                                        </p:tav>
                                      </p:tavLst>
                                    </p:anim>
                                    <p:animEffect transition="in" filter="fade">
                                      <p:cBhvr>
                                        <p:cTn id="50" dur="1000"/>
                                        <p:tgtEl>
                                          <p:spTgt spid="29"/>
                                        </p:tgtEl>
                                      </p:cBhvr>
                                    </p:animEffect>
                                  </p:childTnLst>
                                </p:cTn>
                              </p:par>
                            </p:childTnLst>
                          </p:cTn>
                        </p:par>
                      </p:childTnLst>
                    </p:cTn>
                  </p:par>
                  <p:par>
                    <p:cTn id="51" fill="hold">
                      <p:stCondLst>
                        <p:cond delay="indefinite"/>
                      </p:stCondLst>
                      <p:childTnLst>
                        <p:par>
                          <p:cTn id="52" fill="hold">
                            <p:stCondLst>
                              <p:cond delay="0"/>
                            </p:stCondLst>
                            <p:childTnLst>
                              <p:par>
                                <p:cTn id="53" presetID="50" presetClass="entr" presetSubtype="0" decel="100000"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p:cTn id="55" dur="1000" fill="hold"/>
                                        <p:tgtEl>
                                          <p:spTgt spid="28"/>
                                        </p:tgtEl>
                                        <p:attrNameLst>
                                          <p:attrName>ppt_w</p:attrName>
                                        </p:attrNameLst>
                                      </p:cBhvr>
                                      <p:tavLst>
                                        <p:tav tm="0">
                                          <p:val>
                                            <p:strVal val="#ppt_w+.3"/>
                                          </p:val>
                                        </p:tav>
                                        <p:tav tm="100000">
                                          <p:val>
                                            <p:strVal val="#ppt_w"/>
                                          </p:val>
                                        </p:tav>
                                      </p:tavLst>
                                    </p:anim>
                                    <p:anim calcmode="lin" valueType="num">
                                      <p:cBhvr>
                                        <p:cTn id="56" dur="1000" fill="hold"/>
                                        <p:tgtEl>
                                          <p:spTgt spid="28"/>
                                        </p:tgtEl>
                                        <p:attrNameLst>
                                          <p:attrName>ppt_h</p:attrName>
                                        </p:attrNameLst>
                                      </p:cBhvr>
                                      <p:tavLst>
                                        <p:tav tm="0">
                                          <p:val>
                                            <p:strVal val="#ppt_h"/>
                                          </p:val>
                                        </p:tav>
                                        <p:tav tm="100000">
                                          <p:val>
                                            <p:strVal val="#ppt_h"/>
                                          </p:val>
                                        </p:tav>
                                      </p:tavLst>
                                    </p:anim>
                                    <p:animEffect transition="in" filter="fade">
                                      <p:cBhvr>
                                        <p:cTn id="57" dur="10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1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64" fill="hold">
                      <p:stCondLst>
                        <p:cond delay="indefinite"/>
                      </p:stCondLst>
                      <p:childTnLst>
                        <p:par>
                          <p:cTn id="65" fill="hold">
                            <p:stCondLst>
                              <p:cond delay="0"/>
                            </p:stCondLst>
                            <p:childTnLst>
                              <p:par>
                                <p:cTn id="66" presetID="50" presetClass="entr" presetSubtype="0" decel="100000" fill="hold" grpId="0" nodeType="click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1000" fill="hold"/>
                                        <p:tgtEl>
                                          <p:spTgt spid="20"/>
                                        </p:tgtEl>
                                        <p:attrNameLst>
                                          <p:attrName>ppt_w</p:attrName>
                                        </p:attrNameLst>
                                      </p:cBhvr>
                                      <p:tavLst>
                                        <p:tav tm="0">
                                          <p:val>
                                            <p:strVal val="#ppt_w+.3"/>
                                          </p:val>
                                        </p:tav>
                                        <p:tav tm="100000">
                                          <p:val>
                                            <p:strVal val="#ppt_w"/>
                                          </p:val>
                                        </p:tav>
                                      </p:tavLst>
                                    </p:anim>
                                    <p:anim calcmode="lin" valueType="num">
                                      <p:cBhvr>
                                        <p:cTn id="69" dur="1000" fill="hold"/>
                                        <p:tgtEl>
                                          <p:spTgt spid="20"/>
                                        </p:tgtEl>
                                        <p:attrNameLst>
                                          <p:attrName>ppt_h</p:attrName>
                                        </p:attrNameLst>
                                      </p:cBhvr>
                                      <p:tavLst>
                                        <p:tav tm="0">
                                          <p:val>
                                            <p:strVal val="#ppt_h"/>
                                          </p:val>
                                        </p:tav>
                                        <p:tav tm="100000">
                                          <p:val>
                                            <p:strVal val="#ppt_h"/>
                                          </p:val>
                                        </p:tav>
                                      </p:tavLst>
                                    </p:anim>
                                    <p:animEffect transition="in" filter="fade">
                                      <p:cBhvr>
                                        <p:cTn id="70" dur="1000"/>
                                        <p:tgtEl>
                                          <p:spTgt spid="20"/>
                                        </p:tgtEl>
                                      </p:cBhvr>
                                    </p:animEffect>
                                  </p:childTnLst>
                                </p:cTn>
                              </p:par>
                            </p:childTnLst>
                          </p:cTn>
                        </p:par>
                      </p:childTnLst>
                    </p:cTn>
                  </p:par>
                  <p:par>
                    <p:cTn id="71" fill="hold">
                      <p:stCondLst>
                        <p:cond delay="indefinite"/>
                      </p:stCondLst>
                      <p:childTnLst>
                        <p:par>
                          <p:cTn id="72" fill="hold">
                            <p:stCondLst>
                              <p:cond delay="0"/>
                            </p:stCondLst>
                            <p:childTnLst>
                              <p:par>
                                <p:cTn id="73" presetID="50" presetClass="entr" presetSubtype="0" decel="100000" fill="hold" grpId="0" nodeType="click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1000" fill="hold"/>
                                        <p:tgtEl>
                                          <p:spTgt spid="21"/>
                                        </p:tgtEl>
                                        <p:attrNameLst>
                                          <p:attrName>ppt_w</p:attrName>
                                        </p:attrNameLst>
                                      </p:cBhvr>
                                      <p:tavLst>
                                        <p:tav tm="0">
                                          <p:val>
                                            <p:strVal val="#ppt_w+.3"/>
                                          </p:val>
                                        </p:tav>
                                        <p:tav tm="100000">
                                          <p:val>
                                            <p:strVal val="#ppt_w"/>
                                          </p:val>
                                        </p:tav>
                                      </p:tavLst>
                                    </p:anim>
                                    <p:anim calcmode="lin" valueType="num">
                                      <p:cBhvr>
                                        <p:cTn id="76" dur="1000" fill="hold"/>
                                        <p:tgtEl>
                                          <p:spTgt spid="21"/>
                                        </p:tgtEl>
                                        <p:attrNameLst>
                                          <p:attrName>ppt_h</p:attrName>
                                        </p:attrNameLst>
                                      </p:cBhvr>
                                      <p:tavLst>
                                        <p:tav tm="0">
                                          <p:val>
                                            <p:strVal val="#ppt_h"/>
                                          </p:val>
                                        </p:tav>
                                        <p:tav tm="100000">
                                          <p:val>
                                            <p:strVal val="#ppt_h"/>
                                          </p:val>
                                        </p:tav>
                                      </p:tavLst>
                                    </p:anim>
                                    <p:animEffect transition="in" filter="fade">
                                      <p:cBhvr>
                                        <p:cTn id="77" dur="1000"/>
                                        <p:tgtEl>
                                          <p:spTgt spid="21"/>
                                        </p:tgtEl>
                                      </p:cBhvr>
                                    </p:animEffect>
                                  </p:childTnLst>
                                </p:cTn>
                              </p:par>
                            </p:childTnLst>
                          </p:cTn>
                        </p:par>
                      </p:childTnLst>
                    </p:cTn>
                  </p:par>
                  <p:par>
                    <p:cTn id="78" fill="hold">
                      <p:stCondLst>
                        <p:cond delay="indefinite"/>
                      </p:stCondLst>
                      <p:childTnLst>
                        <p:par>
                          <p:cTn id="79" fill="hold">
                            <p:stCondLst>
                              <p:cond delay="0"/>
                            </p:stCondLst>
                            <p:childTnLst>
                              <p:par>
                                <p:cTn id="80" presetID="17" presetClass="entr" presetSubtype="10" fill="hold" nodeType="click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p:cTn id="82" dur="500" fill="hold"/>
                                        <p:tgtEl>
                                          <p:spTgt spid="30"/>
                                        </p:tgtEl>
                                        <p:attrNameLst>
                                          <p:attrName>ppt_w</p:attrName>
                                        </p:attrNameLst>
                                      </p:cBhvr>
                                      <p:tavLst>
                                        <p:tav tm="0">
                                          <p:val>
                                            <p:fltVal val="0"/>
                                          </p:val>
                                        </p:tav>
                                        <p:tav tm="100000">
                                          <p:val>
                                            <p:strVal val="#ppt_w"/>
                                          </p:val>
                                        </p:tav>
                                      </p:tavLst>
                                    </p:anim>
                                    <p:anim calcmode="lin" valueType="num">
                                      <p:cBhvr>
                                        <p:cTn id="83" dur="5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84" fill="hold">
                      <p:stCondLst>
                        <p:cond delay="indefinite"/>
                      </p:stCondLst>
                      <p:childTnLst>
                        <p:par>
                          <p:cTn id="85" fill="hold">
                            <p:stCondLst>
                              <p:cond delay="0"/>
                            </p:stCondLst>
                            <p:childTnLst>
                              <p:par>
                                <p:cTn id="86" presetID="50" presetClass="entr" presetSubtype="0" decel="100000" fill="hold" grpId="0" nodeType="clickEffect">
                                  <p:stCondLst>
                                    <p:cond delay="0"/>
                                  </p:stCondLst>
                                  <p:childTnLst>
                                    <p:set>
                                      <p:cBhvr>
                                        <p:cTn id="87" dur="1" fill="hold">
                                          <p:stCondLst>
                                            <p:cond delay="0"/>
                                          </p:stCondLst>
                                        </p:cTn>
                                        <p:tgtEl>
                                          <p:spTgt spid="36"/>
                                        </p:tgtEl>
                                        <p:attrNameLst>
                                          <p:attrName>style.visibility</p:attrName>
                                        </p:attrNameLst>
                                      </p:cBhvr>
                                      <p:to>
                                        <p:strVal val="visible"/>
                                      </p:to>
                                    </p:set>
                                    <p:anim calcmode="lin" valueType="num">
                                      <p:cBhvr>
                                        <p:cTn id="88" dur="1000" fill="hold"/>
                                        <p:tgtEl>
                                          <p:spTgt spid="36"/>
                                        </p:tgtEl>
                                        <p:attrNameLst>
                                          <p:attrName>ppt_w</p:attrName>
                                        </p:attrNameLst>
                                      </p:cBhvr>
                                      <p:tavLst>
                                        <p:tav tm="0">
                                          <p:val>
                                            <p:strVal val="#ppt_w+.3"/>
                                          </p:val>
                                        </p:tav>
                                        <p:tav tm="100000">
                                          <p:val>
                                            <p:strVal val="#ppt_w"/>
                                          </p:val>
                                        </p:tav>
                                      </p:tavLst>
                                    </p:anim>
                                    <p:anim calcmode="lin" valueType="num">
                                      <p:cBhvr>
                                        <p:cTn id="89" dur="1000" fill="hold"/>
                                        <p:tgtEl>
                                          <p:spTgt spid="36"/>
                                        </p:tgtEl>
                                        <p:attrNameLst>
                                          <p:attrName>ppt_h</p:attrName>
                                        </p:attrNameLst>
                                      </p:cBhvr>
                                      <p:tavLst>
                                        <p:tav tm="0">
                                          <p:val>
                                            <p:strVal val="#ppt_h"/>
                                          </p:val>
                                        </p:tav>
                                        <p:tav tm="100000">
                                          <p:val>
                                            <p:strVal val="#ppt_h"/>
                                          </p:val>
                                        </p:tav>
                                      </p:tavLst>
                                    </p:anim>
                                    <p:animEffect transition="in" filter="fade">
                                      <p:cBhvr>
                                        <p:cTn id="90" dur="1000"/>
                                        <p:tgtEl>
                                          <p:spTgt spid="36"/>
                                        </p:tgtEl>
                                      </p:cBhvr>
                                    </p:animEffect>
                                  </p:childTnLst>
                                </p:cTn>
                              </p:par>
                            </p:childTnLst>
                          </p:cTn>
                        </p:par>
                      </p:childTnLst>
                    </p:cTn>
                  </p:par>
                  <p:par>
                    <p:cTn id="91" fill="hold">
                      <p:stCondLst>
                        <p:cond delay="indefinite"/>
                      </p:stCondLst>
                      <p:childTnLst>
                        <p:par>
                          <p:cTn id="92" fill="hold">
                            <p:stCondLst>
                              <p:cond delay="0"/>
                            </p:stCondLst>
                            <p:childTnLst>
                              <p:par>
                                <p:cTn id="93" presetID="50" presetClass="entr" presetSubtype="0" decel="100000" fill="hold" grpId="0" nodeType="click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p:cTn id="95" dur="1000" fill="hold"/>
                                        <p:tgtEl>
                                          <p:spTgt spid="35"/>
                                        </p:tgtEl>
                                        <p:attrNameLst>
                                          <p:attrName>ppt_w</p:attrName>
                                        </p:attrNameLst>
                                      </p:cBhvr>
                                      <p:tavLst>
                                        <p:tav tm="0">
                                          <p:val>
                                            <p:strVal val="#ppt_w+.3"/>
                                          </p:val>
                                        </p:tav>
                                        <p:tav tm="100000">
                                          <p:val>
                                            <p:strVal val="#ppt_w"/>
                                          </p:val>
                                        </p:tav>
                                      </p:tavLst>
                                    </p:anim>
                                    <p:anim calcmode="lin" valueType="num">
                                      <p:cBhvr>
                                        <p:cTn id="96" dur="1000" fill="hold"/>
                                        <p:tgtEl>
                                          <p:spTgt spid="35"/>
                                        </p:tgtEl>
                                        <p:attrNameLst>
                                          <p:attrName>ppt_h</p:attrName>
                                        </p:attrNameLst>
                                      </p:cBhvr>
                                      <p:tavLst>
                                        <p:tav tm="0">
                                          <p:val>
                                            <p:strVal val="#ppt_h"/>
                                          </p:val>
                                        </p:tav>
                                        <p:tav tm="100000">
                                          <p:val>
                                            <p:strVal val="#ppt_h"/>
                                          </p:val>
                                        </p:tav>
                                      </p:tavLst>
                                    </p:anim>
                                    <p:animEffect transition="in" filter="fade">
                                      <p:cBhvr>
                                        <p:cTn id="97" dur="1000"/>
                                        <p:tgtEl>
                                          <p:spTgt spid="35"/>
                                        </p:tgtEl>
                                      </p:cBhvr>
                                    </p:animEffect>
                                  </p:childTnLst>
                                </p:cTn>
                              </p:par>
                            </p:childTnLst>
                          </p:cTn>
                        </p:par>
                      </p:childTnLst>
                    </p:cTn>
                  </p:par>
                  <p:par>
                    <p:cTn id="98" fill="hold">
                      <p:stCondLst>
                        <p:cond delay="indefinite"/>
                      </p:stCondLst>
                      <p:childTnLst>
                        <p:par>
                          <p:cTn id="99" fill="hold">
                            <p:stCondLst>
                              <p:cond delay="0"/>
                            </p:stCondLst>
                            <p:childTnLst>
                              <p:par>
                                <p:cTn id="100" presetID="17" presetClass="entr" presetSubtype="10" fill="hold" nodeType="click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500" fill="hold"/>
                                        <p:tgtEl>
                                          <p:spTgt spid="37"/>
                                        </p:tgtEl>
                                        <p:attrNameLst>
                                          <p:attrName>ppt_w</p:attrName>
                                        </p:attrNameLst>
                                      </p:cBhvr>
                                      <p:tavLst>
                                        <p:tav tm="0">
                                          <p:val>
                                            <p:fltVal val="0"/>
                                          </p:val>
                                        </p:tav>
                                        <p:tav tm="100000">
                                          <p:val>
                                            <p:strVal val="#ppt_w"/>
                                          </p:val>
                                        </p:tav>
                                      </p:tavLst>
                                    </p:anim>
                                    <p:anim calcmode="lin" valueType="num">
                                      <p:cBhvr>
                                        <p:cTn id="103" dur="500" fill="hold"/>
                                        <p:tgtEl>
                                          <p:spTgt spid="37"/>
                                        </p:tgtEl>
                                        <p:attrNameLst>
                                          <p:attrName>ppt_h</p:attrName>
                                        </p:attrNameLst>
                                      </p:cBhvr>
                                      <p:tavLst>
                                        <p:tav tm="0">
                                          <p:val>
                                            <p:strVal val="#ppt_h"/>
                                          </p:val>
                                        </p:tav>
                                        <p:tav tm="100000">
                                          <p:val>
                                            <p:strVal val="#ppt_h"/>
                                          </p:val>
                                        </p:tav>
                                      </p:tavLst>
                                    </p:anim>
                                  </p:childTnLst>
                                </p:cTn>
                              </p:par>
                            </p:childTnLst>
                          </p:cTn>
                        </p:par>
                      </p:childTnLst>
                    </p:cTn>
                  </p:par>
                  <p:par>
                    <p:cTn id="104" fill="hold">
                      <p:stCondLst>
                        <p:cond delay="indefinite"/>
                      </p:stCondLst>
                      <p:childTnLst>
                        <p:par>
                          <p:cTn id="105" fill="hold">
                            <p:stCondLst>
                              <p:cond delay="0"/>
                            </p:stCondLst>
                            <p:childTnLst>
                              <p:par>
                                <p:cTn id="106" presetID="50" presetClass="entr" presetSubtype="0" decel="100000" fill="hold" grpId="0" nodeType="clickEffect">
                                  <p:stCondLst>
                                    <p:cond delay="0"/>
                                  </p:stCondLst>
                                  <p:childTnLst>
                                    <p:set>
                                      <p:cBhvr>
                                        <p:cTn id="107" dur="1" fill="hold">
                                          <p:stCondLst>
                                            <p:cond delay="0"/>
                                          </p:stCondLst>
                                        </p:cTn>
                                        <p:tgtEl>
                                          <p:spTgt spid="43"/>
                                        </p:tgtEl>
                                        <p:attrNameLst>
                                          <p:attrName>style.visibility</p:attrName>
                                        </p:attrNameLst>
                                      </p:cBhvr>
                                      <p:to>
                                        <p:strVal val="visible"/>
                                      </p:to>
                                    </p:set>
                                    <p:anim calcmode="lin" valueType="num">
                                      <p:cBhvr>
                                        <p:cTn id="108" dur="1000" fill="hold"/>
                                        <p:tgtEl>
                                          <p:spTgt spid="43"/>
                                        </p:tgtEl>
                                        <p:attrNameLst>
                                          <p:attrName>ppt_w</p:attrName>
                                        </p:attrNameLst>
                                      </p:cBhvr>
                                      <p:tavLst>
                                        <p:tav tm="0">
                                          <p:val>
                                            <p:strVal val="#ppt_w+.3"/>
                                          </p:val>
                                        </p:tav>
                                        <p:tav tm="100000">
                                          <p:val>
                                            <p:strVal val="#ppt_w"/>
                                          </p:val>
                                        </p:tav>
                                      </p:tavLst>
                                    </p:anim>
                                    <p:anim calcmode="lin" valueType="num">
                                      <p:cBhvr>
                                        <p:cTn id="109" dur="1000" fill="hold"/>
                                        <p:tgtEl>
                                          <p:spTgt spid="43"/>
                                        </p:tgtEl>
                                        <p:attrNameLst>
                                          <p:attrName>ppt_h</p:attrName>
                                        </p:attrNameLst>
                                      </p:cBhvr>
                                      <p:tavLst>
                                        <p:tav tm="0">
                                          <p:val>
                                            <p:strVal val="#ppt_h"/>
                                          </p:val>
                                        </p:tav>
                                        <p:tav tm="100000">
                                          <p:val>
                                            <p:strVal val="#ppt_h"/>
                                          </p:val>
                                        </p:tav>
                                      </p:tavLst>
                                    </p:anim>
                                    <p:animEffect transition="in" filter="fade">
                                      <p:cBhvr>
                                        <p:cTn id="110" dur="1000"/>
                                        <p:tgtEl>
                                          <p:spTgt spid="43"/>
                                        </p:tgtEl>
                                      </p:cBhvr>
                                    </p:animEffect>
                                  </p:childTnLst>
                                </p:cTn>
                              </p:par>
                            </p:childTnLst>
                          </p:cTn>
                        </p:par>
                      </p:childTnLst>
                    </p:cTn>
                  </p:par>
                  <p:par>
                    <p:cTn id="111" fill="hold">
                      <p:stCondLst>
                        <p:cond delay="indefinite"/>
                      </p:stCondLst>
                      <p:childTnLst>
                        <p:par>
                          <p:cTn id="112" fill="hold">
                            <p:stCondLst>
                              <p:cond delay="0"/>
                            </p:stCondLst>
                            <p:childTnLst>
                              <p:par>
                                <p:cTn id="113" presetID="50" presetClass="entr" presetSubtype="0" decel="100000" fill="hold" grpId="0" nodeType="clickEffect">
                                  <p:stCondLst>
                                    <p:cond delay="0"/>
                                  </p:stCondLst>
                                  <p:childTnLst>
                                    <p:set>
                                      <p:cBhvr>
                                        <p:cTn id="114" dur="1" fill="hold">
                                          <p:stCondLst>
                                            <p:cond delay="0"/>
                                          </p:stCondLst>
                                        </p:cTn>
                                        <p:tgtEl>
                                          <p:spTgt spid="42"/>
                                        </p:tgtEl>
                                        <p:attrNameLst>
                                          <p:attrName>style.visibility</p:attrName>
                                        </p:attrNameLst>
                                      </p:cBhvr>
                                      <p:to>
                                        <p:strVal val="visible"/>
                                      </p:to>
                                    </p:set>
                                    <p:anim calcmode="lin" valueType="num">
                                      <p:cBhvr>
                                        <p:cTn id="115" dur="1000" fill="hold"/>
                                        <p:tgtEl>
                                          <p:spTgt spid="42"/>
                                        </p:tgtEl>
                                        <p:attrNameLst>
                                          <p:attrName>ppt_w</p:attrName>
                                        </p:attrNameLst>
                                      </p:cBhvr>
                                      <p:tavLst>
                                        <p:tav tm="0">
                                          <p:val>
                                            <p:strVal val="#ppt_w+.3"/>
                                          </p:val>
                                        </p:tav>
                                        <p:tav tm="100000">
                                          <p:val>
                                            <p:strVal val="#ppt_w"/>
                                          </p:val>
                                        </p:tav>
                                      </p:tavLst>
                                    </p:anim>
                                    <p:anim calcmode="lin" valueType="num">
                                      <p:cBhvr>
                                        <p:cTn id="116" dur="1000" fill="hold"/>
                                        <p:tgtEl>
                                          <p:spTgt spid="42"/>
                                        </p:tgtEl>
                                        <p:attrNameLst>
                                          <p:attrName>ppt_h</p:attrName>
                                        </p:attrNameLst>
                                      </p:cBhvr>
                                      <p:tavLst>
                                        <p:tav tm="0">
                                          <p:val>
                                            <p:strVal val="#ppt_h"/>
                                          </p:val>
                                        </p:tav>
                                        <p:tav tm="100000">
                                          <p:val>
                                            <p:strVal val="#ppt_h"/>
                                          </p:val>
                                        </p:tav>
                                      </p:tavLst>
                                    </p:anim>
                                    <p:animEffect transition="in" filter="fade">
                                      <p:cBhvr>
                                        <p:cTn id="117" dur="1000"/>
                                        <p:tgtEl>
                                          <p:spTgt spid="42"/>
                                        </p:tgtEl>
                                      </p:cBhvr>
                                    </p:animEffect>
                                  </p:childTnLst>
                                </p:cTn>
                              </p:par>
                            </p:childTnLst>
                          </p:cTn>
                        </p:par>
                      </p:childTnLst>
                    </p:cTn>
                  </p:par>
                  <p:par>
                    <p:cTn id="118" fill="hold">
                      <p:stCondLst>
                        <p:cond delay="indefinite"/>
                      </p:stCondLst>
                      <p:childTnLst>
                        <p:par>
                          <p:cTn id="119" fill="hold">
                            <p:stCondLst>
                              <p:cond delay="0"/>
                            </p:stCondLst>
                            <p:childTnLst>
                              <p:par>
                                <p:cTn id="120" presetID="17" presetClass="entr" presetSubtype="10" fill="hold" nodeType="clickEffect">
                                  <p:stCondLst>
                                    <p:cond delay="0"/>
                                  </p:stCondLst>
                                  <p:childTnLst>
                                    <p:set>
                                      <p:cBhvr>
                                        <p:cTn id="121" dur="1" fill="hold">
                                          <p:stCondLst>
                                            <p:cond delay="0"/>
                                          </p:stCondLst>
                                        </p:cTn>
                                        <p:tgtEl>
                                          <p:spTgt spid="57"/>
                                        </p:tgtEl>
                                        <p:attrNameLst>
                                          <p:attrName>style.visibility</p:attrName>
                                        </p:attrNameLst>
                                      </p:cBhvr>
                                      <p:to>
                                        <p:strVal val="visible"/>
                                      </p:to>
                                    </p:set>
                                    <p:anim calcmode="lin" valueType="num">
                                      <p:cBhvr>
                                        <p:cTn id="122" dur="500" fill="hold"/>
                                        <p:tgtEl>
                                          <p:spTgt spid="57"/>
                                        </p:tgtEl>
                                        <p:attrNameLst>
                                          <p:attrName>ppt_w</p:attrName>
                                        </p:attrNameLst>
                                      </p:cBhvr>
                                      <p:tavLst>
                                        <p:tav tm="0">
                                          <p:val>
                                            <p:fltVal val="0"/>
                                          </p:val>
                                        </p:tav>
                                        <p:tav tm="100000">
                                          <p:val>
                                            <p:strVal val="#ppt_w"/>
                                          </p:val>
                                        </p:tav>
                                      </p:tavLst>
                                    </p:anim>
                                    <p:anim calcmode="lin" valueType="num">
                                      <p:cBhvr>
                                        <p:cTn id="123" dur="500" fill="hold"/>
                                        <p:tgtEl>
                                          <p:spTgt spid="57"/>
                                        </p:tgtEl>
                                        <p:attrNameLst>
                                          <p:attrName>ppt_h</p:attrName>
                                        </p:attrNameLst>
                                      </p:cBhvr>
                                      <p:tavLst>
                                        <p:tav tm="0">
                                          <p:val>
                                            <p:strVal val="#ppt_h"/>
                                          </p:val>
                                        </p:tav>
                                        <p:tav tm="100000">
                                          <p:val>
                                            <p:strVal val="#ppt_h"/>
                                          </p:val>
                                        </p:tav>
                                      </p:tavLst>
                                    </p:anim>
                                  </p:childTnLst>
                                </p:cTn>
                              </p:par>
                            </p:childTnLst>
                          </p:cTn>
                        </p:par>
                      </p:childTnLst>
                    </p:cTn>
                  </p:par>
                  <p:par>
                    <p:cTn id="124" fill="hold">
                      <p:stCondLst>
                        <p:cond delay="indefinite"/>
                      </p:stCondLst>
                      <p:childTnLst>
                        <p:par>
                          <p:cTn id="125" fill="hold">
                            <p:stCondLst>
                              <p:cond delay="0"/>
                            </p:stCondLst>
                            <p:childTnLst>
                              <p:par>
                                <p:cTn id="126" presetID="50" presetClass="entr" presetSubtype="0" decel="100000" fill="hold" grpId="0" nodeType="clickEffect">
                                  <p:stCondLst>
                                    <p:cond delay="0"/>
                                  </p:stCondLst>
                                  <p:childTnLst>
                                    <p:set>
                                      <p:cBhvr>
                                        <p:cTn id="127" dur="1" fill="hold">
                                          <p:stCondLst>
                                            <p:cond delay="0"/>
                                          </p:stCondLst>
                                        </p:cTn>
                                        <p:tgtEl>
                                          <p:spTgt spid="51"/>
                                        </p:tgtEl>
                                        <p:attrNameLst>
                                          <p:attrName>style.visibility</p:attrName>
                                        </p:attrNameLst>
                                      </p:cBhvr>
                                      <p:to>
                                        <p:strVal val="visible"/>
                                      </p:to>
                                    </p:set>
                                    <p:anim calcmode="lin" valueType="num">
                                      <p:cBhvr>
                                        <p:cTn id="128" dur="1000" fill="hold"/>
                                        <p:tgtEl>
                                          <p:spTgt spid="51"/>
                                        </p:tgtEl>
                                        <p:attrNameLst>
                                          <p:attrName>ppt_w</p:attrName>
                                        </p:attrNameLst>
                                      </p:cBhvr>
                                      <p:tavLst>
                                        <p:tav tm="0">
                                          <p:val>
                                            <p:strVal val="#ppt_w+.3"/>
                                          </p:val>
                                        </p:tav>
                                        <p:tav tm="100000">
                                          <p:val>
                                            <p:strVal val="#ppt_w"/>
                                          </p:val>
                                        </p:tav>
                                      </p:tavLst>
                                    </p:anim>
                                    <p:anim calcmode="lin" valueType="num">
                                      <p:cBhvr>
                                        <p:cTn id="129" dur="1000" fill="hold"/>
                                        <p:tgtEl>
                                          <p:spTgt spid="51"/>
                                        </p:tgtEl>
                                        <p:attrNameLst>
                                          <p:attrName>ppt_h</p:attrName>
                                        </p:attrNameLst>
                                      </p:cBhvr>
                                      <p:tavLst>
                                        <p:tav tm="0">
                                          <p:val>
                                            <p:strVal val="#ppt_h"/>
                                          </p:val>
                                        </p:tav>
                                        <p:tav tm="100000">
                                          <p:val>
                                            <p:strVal val="#ppt_h"/>
                                          </p:val>
                                        </p:tav>
                                      </p:tavLst>
                                    </p:anim>
                                    <p:animEffect transition="in" filter="fade">
                                      <p:cBhvr>
                                        <p:cTn id="130" dur="1000"/>
                                        <p:tgtEl>
                                          <p:spTgt spid="51"/>
                                        </p:tgtEl>
                                      </p:cBhvr>
                                    </p:animEffect>
                                  </p:childTnLst>
                                </p:cTn>
                              </p:par>
                            </p:childTnLst>
                          </p:cTn>
                        </p:par>
                      </p:childTnLst>
                    </p:cTn>
                  </p:par>
                  <p:par>
                    <p:cTn id="131" fill="hold">
                      <p:stCondLst>
                        <p:cond delay="indefinite"/>
                      </p:stCondLst>
                      <p:childTnLst>
                        <p:par>
                          <p:cTn id="132" fill="hold">
                            <p:stCondLst>
                              <p:cond delay="0"/>
                            </p:stCondLst>
                            <p:childTnLst>
                              <p:par>
                                <p:cTn id="133" presetID="50" presetClass="entr" presetSubtype="0" decel="100000" fill="hold" grpId="0" nodeType="clickEffect">
                                  <p:stCondLst>
                                    <p:cond delay="0"/>
                                  </p:stCondLst>
                                  <p:childTnLst>
                                    <p:set>
                                      <p:cBhvr>
                                        <p:cTn id="134" dur="1" fill="hold">
                                          <p:stCondLst>
                                            <p:cond delay="0"/>
                                          </p:stCondLst>
                                        </p:cTn>
                                        <p:tgtEl>
                                          <p:spTgt spid="52"/>
                                        </p:tgtEl>
                                        <p:attrNameLst>
                                          <p:attrName>style.visibility</p:attrName>
                                        </p:attrNameLst>
                                      </p:cBhvr>
                                      <p:to>
                                        <p:strVal val="visible"/>
                                      </p:to>
                                    </p:set>
                                    <p:anim calcmode="lin" valueType="num">
                                      <p:cBhvr>
                                        <p:cTn id="135" dur="1000" fill="hold"/>
                                        <p:tgtEl>
                                          <p:spTgt spid="52"/>
                                        </p:tgtEl>
                                        <p:attrNameLst>
                                          <p:attrName>ppt_w</p:attrName>
                                        </p:attrNameLst>
                                      </p:cBhvr>
                                      <p:tavLst>
                                        <p:tav tm="0">
                                          <p:val>
                                            <p:strVal val="#ppt_w+.3"/>
                                          </p:val>
                                        </p:tav>
                                        <p:tav tm="100000">
                                          <p:val>
                                            <p:strVal val="#ppt_w"/>
                                          </p:val>
                                        </p:tav>
                                      </p:tavLst>
                                    </p:anim>
                                    <p:anim calcmode="lin" valueType="num">
                                      <p:cBhvr>
                                        <p:cTn id="136" dur="1000" fill="hold"/>
                                        <p:tgtEl>
                                          <p:spTgt spid="52"/>
                                        </p:tgtEl>
                                        <p:attrNameLst>
                                          <p:attrName>ppt_h</p:attrName>
                                        </p:attrNameLst>
                                      </p:cBhvr>
                                      <p:tavLst>
                                        <p:tav tm="0">
                                          <p:val>
                                            <p:strVal val="#ppt_h"/>
                                          </p:val>
                                        </p:tav>
                                        <p:tav tm="100000">
                                          <p:val>
                                            <p:strVal val="#ppt_h"/>
                                          </p:val>
                                        </p:tav>
                                      </p:tavLst>
                                    </p:anim>
                                    <p:animEffect transition="in" filter="fade">
                                      <p:cBhvr>
                                        <p:cTn id="137" dur="1000"/>
                                        <p:tgtEl>
                                          <p:spTgt spid="52"/>
                                        </p:tgtEl>
                                      </p:cBhvr>
                                    </p:animEffect>
                                  </p:childTnLst>
                                </p:cTn>
                              </p:par>
                            </p:childTnLst>
                          </p:cTn>
                        </p:par>
                      </p:childTnLst>
                    </p:cTn>
                  </p:par>
                  <p:par>
                    <p:cTn id="138" fill="hold">
                      <p:stCondLst>
                        <p:cond delay="indefinite"/>
                      </p:stCondLst>
                      <p:childTnLst>
                        <p:par>
                          <p:cTn id="139" fill="hold">
                            <p:stCondLst>
                              <p:cond delay="0"/>
                            </p:stCondLst>
                            <p:childTnLst>
                              <p:par>
                                <p:cTn id="140" presetID="50" presetClass="entr" presetSubtype="0" decel="100000" fill="hold" grpId="0" nodeType="clickEffect">
                                  <p:stCondLst>
                                    <p:cond delay="0"/>
                                  </p:stCondLst>
                                  <p:childTnLst>
                                    <p:set>
                                      <p:cBhvr>
                                        <p:cTn id="141" dur="1" fill="hold">
                                          <p:stCondLst>
                                            <p:cond delay="0"/>
                                          </p:stCondLst>
                                        </p:cTn>
                                        <p:tgtEl>
                                          <p:spTgt spid="53"/>
                                        </p:tgtEl>
                                        <p:attrNameLst>
                                          <p:attrName>style.visibility</p:attrName>
                                        </p:attrNameLst>
                                      </p:cBhvr>
                                      <p:to>
                                        <p:strVal val="visible"/>
                                      </p:to>
                                    </p:set>
                                    <p:anim calcmode="lin" valueType="num">
                                      <p:cBhvr>
                                        <p:cTn id="142" dur="1000" fill="hold"/>
                                        <p:tgtEl>
                                          <p:spTgt spid="53"/>
                                        </p:tgtEl>
                                        <p:attrNameLst>
                                          <p:attrName>ppt_w</p:attrName>
                                        </p:attrNameLst>
                                      </p:cBhvr>
                                      <p:tavLst>
                                        <p:tav tm="0">
                                          <p:val>
                                            <p:strVal val="#ppt_w+.3"/>
                                          </p:val>
                                        </p:tav>
                                        <p:tav tm="100000">
                                          <p:val>
                                            <p:strVal val="#ppt_w"/>
                                          </p:val>
                                        </p:tav>
                                      </p:tavLst>
                                    </p:anim>
                                    <p:anim calcmode="lin" valueType="num">
                                      <p:cBhvr>
                                        <p:cTn id="143" dur="1000" fill="hold"/>
                                        <p:tgtEl>
                                          <p:spTgt spid="53"/>
                                        </p:tgtEl>
                                        <p:attrNameLst>
                                          <p:attrName>ppt_h</p:attrName>
                                        </p:attrNameLst>
                                      </p:cBhvr>
                                      <p:tavLst>
                                        <p:tav tm="0">
                                          <p:val>
                                            <p:strVal val="#ppt_h"/>
                                          </p:val>
                                        </p:tav>
                                        <p:tav tm="100000">
                                          <p:val>
                                            <p:strVal val="#ppt_h"/>
                                          </p:val>
                                        </p:tav>
                                      </p:tavLst>
                                    </p:anim>
                                    <p:animEffect transition="in" filter="fade">
                                      <p:cBhvr>
                                        <p:cTn id="144" dur="1000"/>
                                        <p:tgtEl>
                                          <p:spTgt spid="53"/>
                                        </p:tgtEl>
                                      </p:cBhvr>
                                    </p:animEffect>
                                  </p:childTnLst>
                                </p:cTn>
                              </p:par>
                            </p:childTnLst>
                          </p:cTn>
                        </p:par>
                      </p:childTnLst>
                    </p:cTn>
                  </p:par>
                  <p:par>
                    <p:cTn id="145" fill="hold">
                      <p:stCondLst>
                        <p:cond delay="indefinite"/>
                      </p:stCondLst>
                      <p:childTnLst>
                        <p:par>
                          <p:cTn id="146" fill="hold">
                            <p:stCondLst>
                              <p:cond delay="0"/>
                            </p:stCondLst>
                            <p:childTnLst>
                              <p:par>
                                <p:cTn id="147" presetID="50" presetClass="entr" presetSubtype="0" decel="100000" fill="hold" grpId="0" nodeType="clickEffect">
                                  <p:stCondLst>
                                    <p:cond delay="0"/>
                                  </p:stCondLst>
                                  <p:childTnLst>
                                    <p:set>
                                      <p:cBhvr>
                                        <p:cTn id="148" dur="1" fill="hold">
                                          <p:stCondLst>
                                            <p:cond delay="0"/>
                                          </p:stCondLst>
                                        </p:cTn>
                                        <p:tgtEl>
                                          <p:spTgt spid="54"/>
                                        </p:tgtEl>
                                        <p:attrNameLst>
                                          <p:attrName>style.visibility</p:attrName>
                                        </p:attrNameLst>
                                      </p:cBhvr>
                                      <p:to>
                                        <p:strVal val="visible"/>
                                      </p:to>
                                    </p:set>
                                    <p:anim calcmode="lin" valueType="num">
                                      <p:cBhvr>
                                        <p:cTn id="149" dur="1000" fill="hold"/>
                                        <p:tgtEl>
                                          <p:spTgt spid="54"/>
                                        </p:tgtEl>
                                        <p:attrNameLst>
                                          <p:attrName>ppt_w</p:attrName>
                                        </p:attrNameLst>
                                      </p:cBhvr>
                                      <p:tavLst>
                                        <p:tav tm="0">
                                          <p:val>
                                            <p:strVal val="#ppt_w+.3"/>
                                          </p:val>
                                        </p:tav>
                                        <p:tav tm="100000">
                                          <p:val>
                                            <p:strVal val="#ppt_w"/>
                                          </p:val>
                                        </p:tav>
                                      </p:tavLst>
                                    </p:anim>
                                    <p:anim calcmode="lin" valueType="num">
                                      <p:cBhvr>
                                        <p:cTn id="150" dur="1000" fill="hold"/>
                                        <p:tgtEl>
                                          <p:spTgt spid="54"/>
                                        </p:tgtEl>
                                        <p:attrNameLst>
                                          <p:attrName>ppt_h</p:attrName>
                                        </p:attrNameLst>
                                      </p:cBhvr>
                                      <p:tavLst>
                                        <p:tav tm="0">
                                          <p:val>
                                            <p:strVal val="#ppt_h"/>
                                          </p:val>
                                        </p:tav>
                                        <p:tav tm="100000">
                                          <p:val>
                                            <p:strVal val="#ppt_h"/>
                                          </p:val>
                                        </p:tav>
                                      </p:tavLst>
                                    </p:anim>
                                    <p:animEffect transition="in" filter="fade">
                                      <p:cBhvr>
                                        <p:cTn id="151" dur="1000"/>
                                        <p:tgtEl>
                                          <p:spTgt spid="54"/>
                                        </p:tgtEl>
                                      </p:cBhvr>
                                    </p:animEffect>
                                  </p:childTnLst>
                                </p:cTn>
                              </p:par>
                            </p:childTnLst>
                          </p:cTn>
                        </p:par>
                      </p:childTnLst>
                    </p:cTn>
                  </p:par>
                  <p:par>
                    <p:cTn id="152" fill="hold">
                      <p:stCondLst>
                        <p:cond delay="indefinite"/>
                      </p:stCondLst>
                      <p:childTnLst>
                        <p:par>
                          <p:cTn id="153" fill="hold">
                            <p:stCondLst>
                              <p:cond delay="0"/>
                            </p:stCondLst>
                            <p:childTnLst>
                              <p:par>
                                <p:cTn id="154" presetID="50" presetClass="entr" presetSubtype="0" decel="100000" fill="hold" grpId="0" nodeType="clickEffect">
                                  <p:stCondLst>
                                    <p:cond delay="0"/>
                                  </p:stCondLst>
                                  <p:childTnLst>
                                    <p:set>
                                      <p:cBhvr>
                                        <p:cTn id="155" dur="1" fill="hold">
                                          <p:stCondLst>
                                            <p:cond delay="0"/>
                                          </p:stCondLst>
                                        </p:cTn>
                                        <p:tgtEl>
                                          <p:spTgt spid="55"/>
                                        </p:tgtEl>
                                        <p:attrNameLst>
                                          <p:attrName>style.visibility</p:attrName>
                                        </p:attrNameLst>
                                      </p:cBhvr>
                                      <p:to>
                                        <p:strVal val="visible"/>
                                      </p:to>
                                    </p:set>
                                    <p:anim calcmode="lin" valueType="num">
                                      <p:cBhvr>
                                        <p:cTn id="156" dur="1000" fill="hold"/>
                                        <p:tgtEl>
                                          <p:spTgt spid="55"/>
                                        </p:tgtEl>
                                        <p:attrNameLst>
                                          <p:attrName>ppt_w</p:attrName>
                                        </p:attrNameLst>
                                      </p:cBhvr>
                                      <p:tavLst>
                                        <p:tav tm="0">
                                          <p:val>
                                            <p:strVal val="#ppt_w+.3"/>
                                          </p:val>
                                        </p:tav>
                                        <p:tav tm="100000">
                                          <p:val>
                                            <p:strVal val="#ppt_w"/>
                                          </p:val>
                                        </p:tav>
                                      </p:tavLst>
                                    </p:anim>
                                    <p:anim calcmode="lin" valueType="num">
                                      <p:cBhvr>
                                        <p:cTn id="157" dur="1000" fill="hold"/>
                                        <p:tgtEl>
                                          <p:spTgt spid="55"/>
                                        </p:tgtEl>
                                        <p:attrNameLst>
                                          <p:attrName>ppt_h</p:attrName>
                                        </p:attrNameLst>
                                      </p:cBhvr>
                                      <p:tavLst>
                                        <p:tav tm="0">
                                          <p:val>
                                            <p:strVal val="#ppt_h"/>
                                          </p:val>
                                        </p:tav>
                                        <p:tav tm="100000">
                                          <p:val>
                                            <p:strVal val="#ppt_h"/>
                                          </p:val>
                                        </p:tav>
                                      </p:tavLst>
                                    </p:anim>
                                    <p:animEffect transition="in" filter="fade">
                                      <p:cBhvr>
                                        <p:cTn id="158"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p:bldP spid="12" grpId="0"/>
      <p:bldP spid="13" grpId="0"/>
      <p:bldP spid="20" grpId="0"/>
      <p:bldP spid="21" grpId="0"/>
      <p:bldP spid="28" grpId="0"/>
      <p:bldP spid="29" grpId="0"/>
      <p:bldP spid="35" grpId="0"/>
      <p:bldP spid="36" grpId="0"/>
      <p:bldP spid="42" grpId="0"/>
      <p:bldP spid="43" grpId="0"/>
      <p:bldP spid="51" grpId="0"/>
      <p:bldP spid="52" grpId="0"/>
      <p:bldP spid="53" grpId="0"/>
      <p:bldP spid="54" grpId="0"/>
      <p:bldP spid="5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304800"/>
            <a:ext cx="8458200" cy="1077218"/>
          </a:xfrm>
          <a:prstGeom prst="rect">
            <a:avLst/>
          </a:prstGeom>
          <a:noFill/>
        </p:spPr>
        <p:txBody>
          <a:bodyPr wrap="square" rtlCol="0">
            <a:spAutoFit/>
          </a:bodyPr>
          <a:lstStyle/>
          <a:p>
            <a:r>
              <a:rPr lang="en-US" sz="3200" dirty="0" smtClean="0">
                <a:solidFill>
                  <a:srgbClr val="7030A0"/>
                </a:solidFill>
                <a:latin typeface="Cooper Black" pitchFamily="18" charset="0"/>
              </a:rPr>
              <a:t>Suggestions, doubts, clarifications and questions are most welcome…..</a:t>
            </a:r>
            <a:endParaRPr lang="en-US" sz="3200" dirty="0">
              <a:solidFill>
                <a:srgbClr val="7030A0"/>
              </a:solidFill>
              <a:latin typeface="Cooper Black" pitchFamily="18" charset="0"/>
            </a:endParaRPr>
          </a:p>
        </p:txBody>
      </p:sp>
      <p:sp>
        <p:nvSpPr>
          <p:cNvPr id="4" name="Rectangle 3"/>
          <p:cNvSpPr/>
          <p:nvPr/>
        </p:nvSpPr>
        <p:spPr>
          <a:xfrm>
            <a:off x="2950325" y="1524000"/>
            <a:ext cx="4288675" cy="923330"/>
          </a:xfrm>
          <a:prstGeom prst="rect">
            <a:avLst/>
          </a:prstGeom>
          <a:noFill/>
        </p:spPr>
        <p:txBody>
          <a:bodyPr wrap="none" lIns="91440" tIns="45720" rIns="91440" bIns="45720">
            <a:prstTxWarp prst="textChevron">
              <a:avLst/>
            </a:prstTxWarp>
            <a:spAutoFit/>
            <a:scene3d>
              <a:camera prst="perspectiveBelow"/>
              <a:lightRig rig="threePt" dir="t"/>
            </a:scene3d>
          </a:bodyPr>
          <a:lstStyle/>
          <a:p>
            <a:pPr algn="ctr"/>
            <a:r>
              <a:rPr lang="en-US" sz="5400" b="1" dirty="0" smtClean="0">
                <a:ln w="17780" cmpd="sng">
                  <a:solidFill>
                    <a:srgbClr val="FFFFFF"/>
                  </a:solidFill>
                  <a:prstDash val="solid"/>
                  <a:miter lim="800000"/>
                </a:ln>
                <a:blipFill>
                  <a:blip r:embed="rId2"/>
                  <a:tile tx="0" ty="0" sx="100000" sy="100000" flip="none" algn="tl"/>
                </a:blipFill>
                <a:effectLst>
                  <a:innerShdw blurRad="63500" dist="50800" dir="16200000">
                    <a:prstClr val="black">
                      <a:alpha val="50000"/>
                    </a:prstClr>
                  </a:innerShdw>
                  <a:reflection blurRad="6350" stA="50000" endA="300" endPos="50000" dist="29997" dir="5400000" sy="-100000" algn="bl" rotWithShape="0"/>
                </a:effectLst>
              </a:rPr>
              <a:t>THANK YOU</a:t>
            </a:r>
            <a:endParaRPr lang="en-US" sz="5400" b="1" cap="none" spc="0" dirty="0">
              <a:ln w="17780" cmpd="sng">
                <a:solidFill>
                  <a:srgbClr val="FFFFFF"/>
                </a:solidFill>
                <a:prstDash val="solid"/>
                <a:miter lim="800000"/>
              </a:ln>
              <a:blipFill>
                <a:blip r:embed="rId2"/>
                <a:tile tx="0" ty="0" sx="100000" sy="100000" flip="none" algn="tl"/>
              </a:blipFill>
              <a:effectLst>
                <a:innerShdw blurRad="63500" dist="50800" dir="16200000">
                  <a:prstClr val="black">
                    <a:alpha val="50000"/>
                  </a:prstClr>
                </a:innerShdw>
                <a:reflection blurRad="6350" stA="50000" endA="300" endPos="50000" dist="29997" dir="5400000" sy="-100000" algn="bl" rotWithShape="0"/>
              </a:effectLst>
            </a:endParaRPr>
          </a:p>
        </p:txBody>
      </p:sp>
      <p:sp>
        <p:nvSpPr>
          <p:cNvPr id="5" name="Rectangle 4"/>
          <p:cNvSpPr/>
          <p:nvPr/>
        </p:nvSpPr>
        <p:spPr>
          <a:xfrm>
            <a:off x="2942286" y="3267670"/>
            <a:ext cx="3839514" cy="923330"/>
          </a:xfrm>
          <a:prstGeom prst="rect">
            <a:avLst/>
          </a:prstGeom>
          <a:noFill/>
        </p:spPr>
        <p:txBody>
          <a:bodyPr wrap="none" lIns="91440" tIns="45720" rIns="91440" bIns="45720">
            <a:prstTxWarp prst="textTriangle">
              <a:avLst/>
            </a:prstTxWarp>
            <a:spAutoFit/>
            <a:scene3d>
              <a:camera prst="orthographicFront"/>
              <a:lightRig rig="brightRoom" dir="t"/>
            </a:scene3d>
            <a:sp3d extrusionH="57150" contourW="6350" prstMaterial="plastic">
              <a:bevelT w="20320" h="20320" prst="divot"/>
              <a:contourClr>
                <a:schemeClr val="accent1">
                  <a:tint val="100000"/>
                  <a:shade val="100000"/>
                  <a:hueMod val="100000"/>
                  <a:satMod val="100000"/>
                </a:schemeClr>
              </a:contourClr>
            </a:sp3d>
          </a:bodyPr>
          <a:lstStyle/>
          <a:p>
            <a:pPr algn="ctr"/>
            <a:r>
              <a:rPr lang="en-US" sz="5400" b="1" cap="all" spc="0" dirty="0" smtClean="0">
                <a:ln/>
                <a:blipFill>
                  <a:blip r:embed="rId3"/>
                  <a:tile tx="0" ty="0" sx="100000" sy="100000" flip="none" algn="tl"/>
                </a:blipFill>
                <a:effectLst>
                  <a:outerShdw blurRad="19685" dist="12700" dir="5400000" algn="tl" rotWithShape="0">
                    <a:schemeClr val="accent1">
                      <a:satMod val="130000"/>
                      <a:alpha val="60000"/>
                    </a:schemeClr>
                  </a:outerShdw>
                  <a:reflection blurRad="10000" stA="55000" endPos="48000" dist="500" dir="5400000" sy="-100000" algn="bl" rotWithShape="0"/>
                </a:effectLst>
              </a:rPr>
              <a:t>THE END..!</a:t>
            </a:r>
            <a:endParaRPr lang="en-US" sz="5400" b="1" cap="all" spc="0" dirty="0">
              <a:ln/>
              <a:blipFill>
                <a:blip r:embed="rId3"/>
                <a:tile tx="0" ty="0" sx="100000" sy="100000" flip="none" algn="tl"/>
              </a:blip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2" nodeType="clickEffect">
                                  <p:stCondLst>
                                    <p:cond delay="0"/>
                                  </p:stCondLst>
                                  <p:iterate type="lt">
                                    <p:tmPct val="0"/>
                                  </p:iterate>
                                  <p:childTnLst>
                                    <p:set>
                                      <p:cBhvr>
                                        <p:cTn id="13" dur="1" fill="hold">
                                          <p:stCondLst>
                                            <p:cond delay="0"/>
                                          </p:stCondLst>
                                        </p:cTn>
                                        <p:tgtEl>
                                          <p:spTgt spid="4"/>
                                        </p:tgtEl>
                                        <p:attrNameLst>
                                          <p:attrName>style.visibility</p:attrName>
                                        </p:attrNameLst>
                                      </p:cBhvr>
                                      <p:to>
                                        <p:strVal val="visible"/>
                                      </p:to>
                                    </p:set>
                                    <p:animEffect transition="in" filter="diamond(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36" presetClass="emph" presetSubtype="0" fill="hold" grpId="0" nodeType="clickEffect">
                                  <p:stCondLst>
                                    <p:cond delay="0"/>
                                  </p:stCondLst>
                                  <p:iterate type="lt">
                                    <p:tmPct val="10000"/>
                                  </p:iterate>
                                  <p:childTnLst>
                                    <p:animScale>
                                      <p:cBhvr>
                                        <p:cTn id="18" dur="250" autoRev="1" fill="hold">
                                          <p:stCondLst>
                                            <p:cond delay="0"/>
                                          </p:stCondLst>
                                        </p:cTn>
                                        <p:tgtEl>
                                          <p:spTgt spid="4"/>
                                        </p:tgtEl>
                                      </p:cBhvr>
                                      <p:to x="80000" y="100000"/>
                                    </p:animScale>
                                    <p:anim by="(#ppt_w*0.10)" calcmode="lin" valueType="num">
                                      <p:cBhvr>
                                        <p:cTn id="19" dur="250" autoRev="1" fill="hold">
                                          <p:stCondLst>
                                            <p:cond delay="0"/>
                                          </p:stCondLst>
                                        </p:cTn>
                                        <p:tgtEl>
                                          <p:spTgt spid="4"/>
                                        </p:tgtEl>
                                        <p:attrNameLst>
                                          <p:attrName>ppt_x</p:attrName>
                                        </p:attrNameLst>
                                      </p:cBhvr>
                                    </p:anim>
                                    <p:anim by="(-#ppt_w*0.10)" calcmode="lin" valueType="num">
                                      <p:cBhvr>
                                        <p:cTn id="20" dur="250" autoRev="1" fill="hold">
                                          <p:stCondLst>
                                            <p:cond delay="0"/>
                                          </p:stCondLst>
                                        </p:cTn>
                                        <p:tgtEl>
                                          <p:spTgt spid="4"/>
                                        </p:tgtEl>
                                        <p:attrNameLst>
                                          <p:attrName>ppt_y</p:attrName>
                                        </p:attrNameLst>
                                      </p:cBhvr>
                                    </p:anim>
                                    <p:animRot by="-480000">
                                      <p:cBhvr>
                                        <p:cTn id="21" dur="250" autoRev="1" fill="hold">
                                          <p:stCondLst>
                                            <p:cond delay="0"/>
                                          </p:stCondLst>
                                        </p:cTn>
                                        <p:tgtEl>
                                          <p:spTgt spid="4"/>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24" presetClass="exit" presetSubtype="0" fill="hold" grpId="1" nodeType="clickEffect">
                                  <p:stCondLst>
                                    <p:cond delay="0"/>
                                  </p:stCondLst>
                                  <p:iterate type="lt">
                                    <p:tmAbs val="0"/>
                                  </p:iterate>
                                  <p:childTnLst>
                                    <p:anim to="" calcmode="lin" valueType="num">
                                      <p:cBhvr>
                                        <p:cTn id="25" dur="1"/>
                                        <p:tgtEl>
                                          <p:spTgt spid="4"/>
                                        </p:tgtEl>
                                        <p:attrNameLst>
                                          <p:attrName/>
                                        </p:attrNameLst>
                                      </p:cBhvr>
                                    </p:anim>
                                    <p:set>
                                      <p:cBhvr>
                                        <p:cTn id="26" dur="1" fill="hold">
                                          <p:stCondLst>
                                            <p:cond delay="0"/>
                                          </p:stCondLst>
                                        </p:cTn>
                                        <p:tgtEl>
                                          <p:spTgt spid="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grpId="0" nodeType="clickEffect">
                                  <p:stCondLst>
                                    <p:cond delay="0"/>
                                  </p:stCondLst>
                                  <p:iterate type="lt">
                                    <p:tmPct val="10000"/>
                                  </p:iterate>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anim calcmode="lin" valueType="num">
                                      <p:cBhvr>
                                        <p:cTn id="32" dur="2000" fill="hold"/>
                                        <p:tgtEl>
                                          <p:spTgt spid="5"/>
                                        </p:tgtEl>
                                        <p:attrNameLst>
                                          <p:attrName>ppt_w</p:attrName>
                                        </p:attrNameLst>
                                      </p:cBhvr>
                                      <p:tavLst>
                                        <p:tav tm="0" fmla="#ppt_w*sin(2.5*pi*$)">
                                          <p:val>
                                            <p:fltVal val="0"/>
                                          </p:val>
                                        </p:tav>
                                        <p:tav tm="100000">
                                          <p:val>
                                            <p:fltVal val="1"/>
                                          </p:val>
                                        </p:tav>
                                      </p:tavLst>
                                    </p:anim>
                                    <p:anim calcmode="lin" valueType="num">
                                      <p:cBhvr>
                                        <p:cTn id="33"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304800"/>
            <a:ext cx="8458200" cy="2062103"/>
          </a:xfrm>
          <a:prstGeom prst="rect">
            <a:avLst/>
          </a:prstGeom>
          <a:noFill/>
        </p:spPr>
        <p:txBody>
          <a:bodyPr wrap="square" rtlCol="0">
            <a:spAutoFit/>
          </a:bodyPr>
          <a:lstStyle/>
          <a:p>
            <a:pPr algn="l"/>
            <a:r>
              <a:rPr lang="en-US" sz="3200" dirty="0" smtClean="0">
                <a:solidFill>
                  <a:srgbClr val="7030A0"/>
                </a:solidFill>
                <a:latin typeface="Cooper Black" pitchFamily="18" charset="0"/>
              </a:rPr>
              <a:t>REFERENCES</a:t>
            </a:r>
          </a:p>
          <a:p>
            <a:pPr marL="514350" indent="-514350" algn="l">
              <a:buFont typeface="+mj-lt"/>
              <a:buAutoNum type="arabicPeriod"/>
            </a:pPr>
            <a:r>
              <a:rPr lang="en-US" sz="3200" dirty="0" smtClean="0">
                <a:solidFill>
                  <a:srgbClr val="000000"/>
                </a:solidFill>
                <a:latin typeface="Arial Rounded MT Bold" pitchFamily="34" charset="0"/>
              </a:rPr>
              <a:t>Law , Communication and ethics(IPCC)</a:t>
            </a:r>
          </a:p>
          <a:p>
            <a:pPr marL="514350" indent="-514350" algn="l">
              <a:buFont typeface="+mj-lt"/>
              <a:buAutoNum type="arabicPeriod"/>
            </a:pPr>
            <a:r>
              <a:rPr lang="en-US" sz="3200" dirty="0" smtClean="0">
                <a:solidFill>
                  <a:srgbClr val="000000"/>
                </a:solidFill>
                <a:latin typeface="Arial Rounded MT Bold" pitchFamily="34" charset="0"/>
              </a:rPr>
              <a:t>Mercantile Law(</a:t>
            </a:r>
            <a:r>
              <a:rPr lang="en-US" sz="3200" dirty="0" err="1" smtClean="0">
                <a:solidFill>
                  <a:srgbClr val="000000"/>
                </a:solidFill>
                <a:latin typeface="Arial Rounded MT Bold" pitchFamily="34" charset="0"/>
              </a:rPr>
              <a:t>Kannur</a:t>
            </a:r>
            <a:r>
              <a:rPr lang="en-US" sz="3200" dirty="0" smtClean="0">
                <a:solidFill>
                  <a:srgbClr val="000000"/>
                </a:solidFill>
                <a:latin typeface="Arial Rounded MT Bold" pitchFamily="34" charset="0"/>
              </a:rPr>
              <a:t> university)</a:t>
            </a:r>
          </a:p>
          <a:p>
            <a:pPr marL="514350" indent="-514350" algn="l">
              <a:buFont typeface="+mj-lt"/>
              <a:buAutoNum type="arabicPeriod"/>
            </a:pPr>
            <a:r>
              <a:rPr lang="en-US" sz="3200" dirty="0" smtClean="0">
                <a:solidFill>
                  <a:srgbClr val="000000"/>
                </a:solidFill>
                <a:latin typeface="Arial Rounded MT Bold" pitchFamily="34" charset="0"/>
              </a:rPr>
              <a:t>Internet (pictures) </a:t>
            </a:r>
            <a:endParaRPr lang="en-US" sz="3200" dirty="0">
              <a:solidFill>
                <a:srgbClr val="000000"/>
              </a:solidFill>
              <a:latin typeface="Arial Rounded MT Bold" pitchFamily="34" charset="0"/>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4"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3">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nodeType="clickEffect">
                                  <p:stCondLst>
                                    <p:cond delay="0"/>
                                  </p:stCondLst>
                                  <p:iterate type="lt">
                                    <p:tmPct val="50000"/>
                                  </p:iterate>
                                  <p:childTnLst>
                                    <p:set>
                                      <p:cBhvr>
                                        <p:cTn id="20"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21"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23" dur="80"/>
                                        <p:tgtEl>
                                          <p:spTgt spid="3">
                                            <p:txEl>
                                              <p:pRg st="2" end="2"/>
                                            </p:txEl>
                                          </p:spTgt>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nodeType="clickEffect">
                                  <p:stCondLst>
                                    <p:cond delay="0"/>
                                  </p:stCondLst>
                                  <p:iterate type="lt">
                                    <p:tmPct val="50000"/>
                                  </p:iterate>
                                  <p:childTnLst>
                                    <p:set>
                                      <p:cBhvr>
                                        <p:cTn id="27" dur="1" fill="hold">
                                          <p:stCondLst>
                                            <p:cond delay="0"/>
                                          </p:stCondLst>
                                        </p:cTn>
                                        <p:tgtEl>
                                          <p:spTgt spid="3">
                                            <p:txEl>
                                              <p:pRg st="3" end="3"/>
                                            </p:txEl>
                                          </p:spTgt>
                                        </p:tgtEl>
                                        <p:attrNameLst>
                                          <p:attrName>style.visibility</p:attrName>
                                        </p:attrNameLst>
                                      </p:cBhvr>
                                      <p:to>
                                        <p:strVal val="visible"/>
                                      </p:to>
                                    </p:set>
                                    <p:anim calcmode="discrete" valueType="clr">
                                      <p:cBhvr override="childStyle">
                                        <p:cTn id="28" dur="80"/>
                                        <p:tgtEl>
                                          <p:spTgt spid="3">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
                                            <p:txEl>
                                              <p:pRg st="3" end="3"/>
                                            </p:txEl>
                                          </p:spTgt>
                                        </p:tgtEl>
                                        <p:attrNameLst>
                                          <p:attrName>fillcolor</p:attrName>
                                        </p:attrNameLst>
                                      </p:cBhvr>
                                      <p:tavLst>
                                        <p:tav tm="0">
                                          <p:val>
                                            <p:clrVal>
                                              <a:schemeClr val="accent2"/>
                                            </p:clrVal>
                                          </p:val>
                                        </p:tav>
                                        <p:tav tm="50000">
                                          <p:val>
                                            <p:clrVal>
                                              <a:schemeClr val="hlink"/>
                                            </p:clrVal>
                                          </p:val>
                                        </p:tav>
                                      </p:tavLst>
                                    </p:anim>
                                    <p:set>
                                      <p:cBhvr>
                                        <p:cTn id="30" dur="80"/>
                                        <p:tgtEl>
                                          <p:spTgt spid="3">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
  <a:themeElements>
    <a:clrScheme name="powerpoint-template-24 13">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A75629"/>
      </a:hlink>
      <a:folHlink>
        <a:srgbClr val="FFFFFF"/>
      </a:folHlink>
    </a:clrScheme>
    <a:fontScheme name="powerpoint-template-24">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1984CC"/>
        </a:lt2>
        <a:accent1>
          <a:srgbClr val="0960AF"/>
        </a:accent1>
        <a:accent2>
          <a:srgbClr val="05438C"/>
        </a:accent2>
        <a:accent3>
          <a:srgbClr val="FFFFFF"/>
        </a:accent3>
        <a:accent4>
          <a:srgbClr val="404040"/>
        </a:accent4>
        <a:accent5>
          <a:srgbClr val="AAB6D4"/>
        </a:accent5>
        <a:accent6>
          <a:srgbClr val="043C7E"/>
        </a:accent6>
        <a:hlink>
          <a:srgbClr val="02306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EAEAEA"/>
        </a:dk1>
        <a:lt1>
          <a:srgbClr val="FFFFFF"/>
        </a:lt1>
        <a:dk2>
          <a:srgbClr val="4D4D4D"/>
        </a:dk2>
        <a:lt2>
          <a:srgbClr val="000000"/>
        </a:lt2>
        <a:accent1>
          <a:srgbClr val="171525"/>
        </a:accent1>
        <a:accent2>
          <a:srgbClr val="313040"/>
        </a:accent2>
        <a:accent3>
          <a:srgbClr val="FFFFFF"/>
        </a:accent3>
        <a:accent4>
          <a:srgbClr val="C8C8C8"/>
        </a:accent4>
        <a:accent5>
          <a:srgbClr val="ABAAAC"/>
        </a:accent5>
        <a:accent6>
          <a:srgbClr val="2B2A39"/>
        </a:accent6>
        <a:hlink>
          <a:srgbClr val="3E3E50"/>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9">
        <a:dk1>
          <a:srgbClr val="EAEAEA"/>
        </a:dk1>
        <a:lt1>
          <a:srgbClr val="FFFFFF"/>
        </a:lt1>
        <a:dk2>
          <a:srgbClr val="4D4D4D"/>
        </a:dk2>
        <a:lt2>
          <a:srgbClr val="000000"/>
        </a:lt2>
        <a:accent1>
          <a:srgbClr val="262626"/>
        </a:accent1>
        <a:accent2>
          <a:srgbClr val="383838"/>
        </a:accent2>
        <a:accent3>
          <a:srgbClr val="FFFFFF"/>
        </a:accent3>
        <a:accent4>
          <a:srgbClr val="C8C8C8"/>
        </a:accent4>
        <a:accent5>
          <a:srgbClr val="ACACAC"/>
        </a:accent5>
        <a:accent6>
          <a:srgbClr val="323232"/>
        </a:accent6>
        <a:hlink>
          <a:srgbClr val="474747"/>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0">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808080"/>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1">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AEAEAE"/>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2">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CD6D25"/>
        </a:hlink>
        <a:folHlink>
          <a:srgbClr val="FFFFFF"/>
        </a:folHlink>
      </a:clrScheme>
      <a:clrMap bg1="lt1" tx1="dk1" bg2="lt2" tx2="dk2" accent1="accent1" accent2="accent2" accent3="accent3" accent4="accent4" accent5="accent5" accent6="accent6" hlink="hlink" folHlink="folHlink"/>
    </a:extraClrScheme>
    <a:extraClrScheme>
      <a:clrScheme name="powerpoint-template-24 13">
        <a:dk1>
          <a:srgbClr val="EAEAEA"/>
        </a:dk1>
        <a:lt1>
          <a:srgbClr val="FFFFFF"/>
        </a:lt1>
        <a:dk2>
          <a:srgbClr val="4D4D4D"/>
        </a:dk2>
        <a:lt2>
          <a:srgbClr val="363636"/>
        </a:lt2>
        <a:accent1>
          <a:srgbClr val="696969"/>
        </a:accent1>
        <a:accent2>
          <a:srgbClr val="828282"/>
        </a:accent2>
        <a:accent3>
          <a:srgbClr val="FFFFFF"/>
        </a:accent3>
        <a:accent4>
          <a:srgbClr val="C8C8C8"/>
        </a:accent4>
        <a:accent5>
          <a:srgbClr val="B9B9B9"/>
        </a:accent5>
        <a:accent6>
          <a:srgbClr val="757575"/>
        </a:accent6>
        <a:hlink>
          <a:srgbClr val="A75629"/>
        </a:hlink>
        <a:folHlink>
          <a:srgbClr val="FFFF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Template>
  <TotalTime>531</TotalTime>
  <Words>1258</Words>
  <Application>Microsoft Office PowerPoint</Application>
  <PresentationFormat>On-screen Show (4:3)</PresentationFormat>
  <Paragraphs>213</Paragraphs>
  <Slides>27</Slides>
  <Notes>25</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ppt1</vt:lpstr>
      <vt:lpstr>Slide 1</vt:lpstr>
      <vt:lpstr>Aspects covered ;</vt:lpstr>
      <vt:lpstr>CONTRACT</vt:lpstr>
      <vt:lpstr>Elements of contract</vt:lpstr>
      <vt:lpstr>Types of contract</vt:lpstr>
      <vt:lpstr>OFFER</vt:lpstr>
      <vt:lpstr>Elements of a valid offer</vt:lpstr>
      <vt:lpstr>Types of Offer</vt:lpstr>
      <vt:lpstr>Revocation of offer</vt:lpstr>
      <vt:lpstr>ACCEPTANCE</vt:lpstr>
      <vt:lpstr>Elements of accptance</vt:lpstr>
      <vt:lpstr>CONSIDERATION</vt:lpstr>
      <vt:lpstr>Elements of a consideration</vt:lpstr>
      <vt:lpstr>Exeption to the rule of no consideration no contract</vt:lpstr>
      <vt:lpstr>CAPACITY OF PARTIES</vt:lpstr>
      <vt:lpstr>Minor</vt:lpstr>
      <vt:lpstr>Persons of unsound mind</vt:lpstr>
      <vt:lpstr>Persons disqualified by law</vt:lpstr>
      <vt:lpstr>FREE CONSENT</vt:lpstr>
      <vt:lpstr>Coertion </vt:lpstr>
      <vt:lpstr>Undue influence </vt:lpstr>
      <vt:lpstr>Fraud </vt:lpstr>
      <vt:lpstr>Misrepresentation </vt:lpstr>
      <vt:lpstr>Mistake  </vt:lpstr>
      <vt:lpstr>Mistake  </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 </cp:lastModifiedBy>
  <cp:revision>111</cp:revision>
  <dcterms:created xsi:type="dcterms:W3CDTF">2012-06-26T09:23:30Z</dcterms:created>
  <dcterms:modified xsi:type="dcterms:W3CDTF">2012-06-30T04:16:25Z</dcterms:modified>
</cp:coreProperties>
</file>