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1DBD3-58C6-4133-984B-2A6EABD8C477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79CB-9D3F-4EC3-9F72-756CBB27A0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1DBD3-58C6-4133-984B-2A6EABD8C477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79CB-9D3F-4EC3-9F72-756CBB27A0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1DBD3-58C6-4133-984B-2A6EABD8C477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79CB-9D3F-4EC3-9F72-756CBB27A0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1DBD3-58C6-4133-984B-2A6EABD8C477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79CB-9D3F-4EC3-9F72-756CBB27A0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1DBD3-58C6-4133-984B-2A6EABD8C477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79CB-9D3F-4EC3-9F72-756CBB27A0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1DBD3-58C6-4133-984B-2A6EABD8C477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79CB-9D3F-4EC3-9F72-756CBB27A0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1DBD3-58C6-4133-984B-2A6EABD8C477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79CB-9D3F-4EC3-9F72-756CBB27A0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1DBD3-58C6-4133-984B-2A6EABD8C477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79CB-9D3F-4EC3-9F72-756CBB27A0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1DBD3-58C6-4133-984B-2A6EABD8C477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79CB-9D3F-4EC3-9F72-756CBB27A0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1DBD3-58C6-4133-984B-2A6EABD8C477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79CB-9D3F-4EC3-9F72-756CBB27A0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1DBD3-58C6-4133-984B-2A6EABD8C477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279CB-9D3F-4EC3-9F72-756CBB27A0C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F1DBD3-58C6-4133-984B-2A6EABD8C477}" type="datetimeFigureOut">
              <a:rPr lang="en-US" smtClean="0"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8279CB-9D3F-4EC3-9F72-756CBB27A0C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43116"/>
            <a:ext cx="7772400" cy="1470025"/>
          </a:xfrm>
        </p:spPr>
        <p:txBody>
          <a:bodyPr/>
          <a:lstStyle/>
          <a:p>
            <a:r>
              <a:rPr lang="en-IN" dirty="0" smtClean="0"/>
              <a:t>Accounting for GST in finance company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When loan is approved</a:t>
            </a:r>
          </a:p>
          <a:p>
            <a:r>
              <a:rPr lang="en-IN" dirty="0" smtClean="0"/>
              <a:t>Customer A/C Dr 10000</a:t>
            </a:r>
          </a:p>
          <a:p>
            <a:r>
              <a:rPr lang="en-IN" dirty="0" smtClean="0"/>
              <a:t>                        To Bank              10000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When loan is repaid with GST and interest</a:t>
            </a:r>
            <a:br>
              <a:rPr lang="en-IN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pPr algn="l"/>
            <a:r>
              <a:rPr lang="en-IN" dirty="0" smtClean="0"/>
              <a:t>                   Bank A/C  Dr 11500</a:t>
            </a:r>
          </a:p>
          <a:p>
            <a:pPr algn="l"/>
            <a:r>
              <a:rPr lang="en-IN" dirty="0"/>
              <a:t> </a:t>
            </a:r>
            <a:r>
              <a:rPr lang="en-IN" dirty="0" smtClean="0"/>
              <a:t>                         To Interest          1500</a:t>
            </a:r>
          </a:p>
          <a:p>
            <a:pPr algn="l"/>
            <a:r>
              <a:rPr lang="en-IN" dirty="0"/>
              <a:t> </a:t>
            </a:r>
            <a:r>
              <a:rPr lang="en-IN" dirty="0" smtClean="0"/>
              <a:t>                          To Customer       10000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GST is liability so we should make a separate entry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Bank A/c Dr 500</a:t>
            </a:r>
          </a:p>
          <a:p>
            <a:r>
              <a:rPr lang="en-IN" dirty="0" smtClean="0"/>
              <a:t>                  GST liability     500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When there is a input taxes to finance company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GST INPUT TAX A/c Dr 450</a:t>
            </a:r>
          </a:p>
          <a:p>
            <a:r>
              <a:rPr lang="en-IN" dirty="0" smtClean="0"/>
              <a:t>                     To Bank                  450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When we utilisation of inputs and payment of GST to GOVT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GST LIABILITY A/C DR 500</a:t>
            </a:r>
          </a:p>
          <a:p>
            <a:r>
              <a:rPr lang="en-IN" dirty="0" smtClean="0"/>
              <a:t>            TO GST inputs tax         450</a:t>
            </a:r>
          </a:p>
          <a:p>
            <a:r>
              <a:rPr lang="en-IN" dirty="0" smtClean="0"/>
              <a:t>TO GOVT GST                           50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WHEN WE PAYMENT OF GOVT TAX of GST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N" dirty="0" smtClean="0"/>
              <a:t>GOVT GST A/c Dr 50</a:t>
            </a:r>
          </a:p>
          <a:p>
            <a:r>
              <a:rPr lang="en-IN" dirty="0"/>
              <a:t> </a:t>
            </a:r>
            <a:r>
              <a:rPr lang="en-IN" dirty="0" smtClean="0"/>
              <a:t>              To BANK         50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119</Words>
  <Application>Microsoft Office PowerPoint</Application>
  <PresentationFormat>On-screen Show (4:3)</PresentationFormat>
  <Paragraphs>21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Accounting for GST in finance company</vt:lpstr>
      <vt:lpstr>When loan is repaid with GST and interest </vt:lpstr>
      <vt:lpstr>GST is liability so we should make a separate entry</vt:lpstr>
      <vt:lpstr>When there is a input taxes to finance company</vt:lpstr>
      <vt:lpstr>When we utilisation of inputs and payment of GST to GOVT</vt:lpstr>
      <vt:lpstr>WHEN WE PAYMENT OF GOVT TAX of GST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Accounting for GST in finance company</dc:title>
  <dc:creator>Windows User</dc:creator>
  <cp:lastModifiedBy>Windows User</cp:lastModifiedBy>
  <cp:revision>2</cp:revision>
  <dcterms:created xsi:type="dcterms:W3CDTF">2021-02-19T09:02:07Z</dcterms:created>
  <dcterms:modified xsi:type="dcterms:W3CDTF">2021-02-19T09:17:32Z</dcterms:modified>
</cp:coreProperties>
</file>