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DF460-6160-4F65-A1D8-4F6CFFF872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5095E4-D736-4913-95B9-860405705D00}">
      <dgm:prSet/>
      <dgm:spPr/>
      <dgm:t>
        <a:bodyPr/>
        <a:lstStyle/>
        <a:p>
          <a:pPr rtl="0"/>
          <a:r>
            <a:rPr lang="en-US" dirty="0" smtClean="0"/>
            <a:t>BY </a:t>
          </a:r>
        </a:p>
        <a:p>
          <a:pPr rtl="0"/>
          <a:r>
            <a:rPr lang="en-US" dirty="0" smtClean="0"/>
            <a:t>CA </a:t>
          </a:r>
          <a:r>
            <a:rPr lang="en-US" dirty="0" err="1" smtClean="0"/>
            <a:t>Abhishek</a:t>
          </a:r>
          <a:r>
            <a:rPr lang="en-US" dirty="0" smtClean="0"/>
            <a:t> </a:t>
          </a:r>
          <a:r>
            <a:rPr lang="en-US" dirty="0" err="1" smtClean="0"/>
            <a:t>singh</a:t>
          </a:r>
          <a:endParaRPr lang="en-US" dirty="0"/>
        </a:p>
      </dgm:t>
    </dgm:pt>
    <dgm:pt modelId="{A465D1B7-93B6-4B55-A66A-9478127B5216}" type="parTrans" cxnId="{D08D02E9-6B20-40D0-AF18-36ECA83467A1}">
      <dgm:prSet/>
      <dgm:spPr/>
      <dgm:t>
        <a:bodyPr/>
        <a:lstStyle/>
        <a:p>
          <a:endParaRPr lang="en-US"/>
        </a:p>
      </dgm:t>
    </dgm:pt>
    <dgm:pt modelId="{8DFF72A9-F6E4-42D0-91C4-D0876C6323F5}" type="sibTrans" cxnId="{D08D02E9-6B20-40D0-AF18-36ECA83467A1}">
      <dgm:prSet/>
      <dgm:spPr/>
      <dgm:t>
        <a:bodyPr/>
        <a:lstStyle/>
        <a:p>
          <a:endParaRPr lang="en-US"/>
        </a:p>
      </dgm:t>
    </dgm:pt>
    <dgm:pt modelId="{074AD52E-F732-4175-8ABB-A9CDA1B933B5}" type="pres">
      <dgm:prSet presAssocID="{683DF460-6160-4F65-A1D8-4F6CFFF8720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AB28A-9821-4FA0-B12C-BA29FEF72170}" type="pres">
      <dgm:prSet presAssocID="{9E5095E4-D736-4913-95B9-860405705D0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DDBBBD-2F9D-4EF3-B897-53C433B27E52}" type="presOf" srcId="{9E5095E4-D736-4913-95B9-860405705D00}" destId="{34AAB28A-9821-4FA0-B12C-BA29FEF72170}" srcOrd="0" destOrd="0" presId="urn:microsoft.com/office/officeart/2005/8/layout/cycle2"/>
    <dgm:cxn modelId="{D08D02E9-6B20-40D0-AF18-36ECA83467A1}" srcId="{683DF460-6160-4F65-A1D8-4F6CFFF8720E}" destId="{9E5095E4-D736-4913-95B9-860405705D00}" srcOrd="0" destOrd="0" parTransId="{A465D1B7-93B6-4B55-A66A-9478127B5216}" sibTransId="{8DFF72A9-F6E4-42D0-91C4-D0876C6323F5}"/>
    <dgm:cxn modelId="{C26456F0-2121-4016-A76A-76E1AF46205B}" type="presOf" srcId="{683DF460-6160-4F65-A1D8-4F6CFFF8720E}" destId="{074AD52E-F732-4175-8ABB-A9CDA1B933B5}" srcOrd="0" destOrd="0" presId="urn:microsoft.com/office/officeart/2005/8/layout/cycle2"/>
    <dgm:cxn modelId="{83F69C4F-6F8C-48B7-97E4-D75929EDF579}" type="presParOf" srcId="{074AD52E-F732-4175-8ABB-A9CDA1B933B5}" destId="{34AAB28A-9821-4FA0-B12C-BA29FEF72170}" srcOrd="0" destOrd="0" presId="urn:microsoft.com/office/officeart/2005/8/layout/cycle2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7E1C2E0-3D3E-47D9-B89C-487F76CD02D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3A47C1-35C3-429C-8E78-CC1F9F7F2C42}">
      <dgm:prSet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 anchor="t"/>
        <a:lstStyle/>
        <a:p>
          <a:pPr rtl="0"/>
          <a:r>
            <a:rPr lang="en-US" dirty="0" smtClean="0"/>
            <a:t>MOTOR  CYCLE, SCOOTERS AND OTHER MOPEDS – 10 YEARS</a:t>
          </a:r>
          <a:endParaRPr lang="en-US" dirty="0"/>
        </a:p>
      </dgm:t>
    </dgm:pt>
    <dgm:pt modelId="{DA99E16A-B151-453E-8EB2-1F4EBCADDAC1}" type="parTrans" cxnId="{55CEE959-BE55-4AB2-9063-AC4DDADA88CF}">
      <dgm:prSet/>
      <dgm:spPr/>
      <dgm:t>
        <a:bodyPr/>
        <a:lstStyle/>
        <a:p>
          <a:endParaRPr lang="en-US"/>
        </a:p>
      </dgm:t>
    </dgm:pt>
    <dgm:pt modelId="{D3F839A3-78FB-4D77-AE59-C3A2D4F81E85}" type="sibTrans" cxnId="{55CEE959-BE55-4AB2-9063-AC4DDADA88CF}">
      <dgm:prSet/>
      <dgm:spPr/>
      <dgm:t>
        <a:bodyPr/>
        <a:lstStyle/>
        <a:p>
          <a:endParaRPr lang="en-US"/>
        </a:p>
      </dgm:t>
    </dgm:pt>
    <dgm:pt modelId="{6390D944-DCCD-4AA0-8758-8A5CC3FE912E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rtl="0"/>
          <a:r>
            <a:rPr lang="en-US" dirty="0" smtClean="0"/>
            <a:t>MOTOR BUSES, MOTOR LORRIES, MOTOR CARS RUNNING ON HIRE – </a:t>
          </a:r>
          <a:r>
            <a:rPr lang="en-US" dirty="0" smtClean="0"/>
            <a:t>8 </a:t>
          </a:r>
          <a:r>
            <a:rPr lang="en-US" dirty="0" smtClean="0"/>
            <a:t>YEARS</a:t>
          </a:r>
          <a:endParaRPr lang="en-US" dirty="0"/>
        </a:p>
      </dgm:t>
    </dgm:pt>
    <dgm:pt modelId="{7591A516-304E-4345-8BE2-A6E53E4B9507}" type="parTrans" cxnId="{4591DC49-3542-4000-AAF5-5492C619840F}">
      <dgm:prSet/>
      <dgm:spPr/>
      <dgm:t>
        <a:bodyPr/>
        <a:lstStyle/>
        <a:p>
          <a:endParaRPr lang="en-US"/>
        </a:p>
      </dgm:t>
    </dgm:pt>
    <dgm:pt modelId="{37D872E2-2EDC-42DF-8959-B4C7384F0C28}" type="sibTrans" cxnId="{4591DC49-3542-4000-AAF5-5492C619840F}">
      <dgm:prSet/>
      <dgm:spPr/>
      <dgm:t>
        <a:bodyPr/>
        <a:lstStyle/>
        <a:p>
          <a:endParaRPr lang="en-US"/>
        </a:p>
      </dgm:t>
    </dgm:pt>
    <dgm:pt modelId="{79082393-5E97-4C0A-BEE5-6B2E7FB180B5}">
      <dgm:prSet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 anchor="t"/>
        <a:lstStyle/>
        <a:p>
          <a:pPr rtl="0"/>
          <a:r>
            <a:rPr lang="en-US" dirty="0" smtClean="0"/>
            <a:t>MOTOR BUSES, MOTOR LORRIES, MOTOR CARS OTHER THAN THOSE RUNNING ON HIRE – 6 YEARS</a:t>
          </a:r>
          <a:endParaRPr lang="en-US" dirty="0"/>
        </a:p>
      </dgm:t>
    </dgm:pt>
    <dgm:pt modelId="{EAB17004-3404-476F-99F9-EBB605005155}" type="parTrans" cxnId="{295B4A87-8B34-4F7B-A086-D1DA412F3389}">
      <dgm:prSet/>
      <dgm:spPr/>
      <dgm:t>
        <a:bodyPr/>
        <a:lstStyle/>
        <a:p>
          <a:endParaRPr lang="en-US"/>
        </a:p>
      </dgm:t>
    </dgm:pt>
    <dgm:pt modelId="{B15C3A6E-3E25-4D4E-9D23-C791D256AB3D}" type="sibTrans" cxnId="{295B4A87-8B34-4F7B-A086-D1DA412F3389}">
      <dgm:prSet/>
      <dgm:spPr/>
      <dgm:t>
        <a:bodyPr/>
        <a:lstStyle/>
        <a:p>
          <a:endParaRPr lang="en-US"/>
        </a:p>
      </dgm:t>
    </dgm:pt>
    <dgm:pt modelId="{3C4A08B4-9755-4736-8EEA-9D94C6398B60}" type="pres">
      <dgm:prSet presAssocID="{37E1C2E0-3D3E-47D9-B89C-487F76CD02D5}" presName="Name0" presStyleCnt="0">
        <dgm:presLayoutVars>
          <dgm:dir/>
          <dgm:resizeHandles val="exact"/>
        </dgm:presLayoutVars>
      </dgm:prSet>
      <dgm:spPr/>
    </dgm:pt>
    <dgm:pt modelId="{6EC51BC6-51C0-4B29-8743-27420C822AC1}" type="pres">
      <dgm:prSet presAssocID="{37E1C2E0-3D3E-47D9-B89C-487F76CD02D5}" presName="arrow" presStyleLbl="bgShp" presStyleIdx="0" presStyleCnt="1" custScaleY="62500"/>
      <dgm:spPr/>
    </dgm:pt>
    <dgm:pt modelId="{6B9DDD7C-DB63-4A83-B492-EA9B74069D6A}" type="pres">
      <dgm:prSet presAssocID="{37E1C2E0-3D3E-47D9-B89C-487F76CD02D5}" presName="points" presStyleCnt="0"/>
      <dgm:spPr/>
    </dgm:pt>
    <dgm:pt modelId="{EB3EC88B-FAB1-42D7-AC0D-8D355941B40E}" type="pres">
      <dgm:prSet presAssocID="{D23A47C1-35C3-429C-8E78-CC1F9F7F2C42}" presName="compositeA" presStyleCnt="0"/>
      <dgm:spPr/>
    </dgm:pt>
    <dgm:pt modelId="{0DAC456F-CD5D-4127-9A64-5E8918C29127}" type="pres">
      <dgm:prSet presAssocID="{D23A47C1-35C3-429C-8E78-CC1F9F7F2C42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0665FF-FDE2-450A-A6C4-0EC4289D1645}" type="pres">
      <dgm:prSet presAssocID="{D23A47C1-35C3-429C-8E78-CC1F9F7F2C42}" presName="circleA" presStyleLbl="node1" presStyleIdx="0" presStyleCnt="3" custLinFactNeighborX="2959" custLinFactNeighborY="1389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</dgm:pt>
    <dgm:pt modelId="{4D06EBD6-001D-49F0-85B8-8C98E195932B}" type="pres">
      <dgm:prSet presAssocID="{D23A47C1-35C3-429C-8E78-CC1F9F7F2C42}" presName="spaceA" presStyleCnt="0"/>
      <dgm:spPr/>
    </dgm:pt>
    <dgm:pt modelId="{79EA92F4-8C68-4595-A9A9-0112D26EFA0D}" type="pres">
      <dgm:prSet presAssocID="{D3F839A3-78FB-4D77-AE59-C3A2D4F81E85}" presName="space" presStyleCnt="0"/>
      <dgm:spPr/>
    </dgm:pt>
    <dgm:pt modelId="{8A4AB028-4079-42DE-94FE-0AC6F84785DB}" type="pres">
      <dgm:prSet presAssocID="{6390D944-DCCD-4AA0-8758-8A5CC3FE912E}" presName="compositeB" presStyleCnt="0"/>
      <dgm:spPr/>
    </dgm:pt>
    <dgm:pt modelId="{2FC8C4A0-C58F-4A9C-9F7E-C7796B803723}" type="pres">
      <dgm:prSet presAssocID="{6390D944-DCCD-4AA0-8758-8A5CC3FE912E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67E5E3-9F3B-4188-BAFA-9CAC2EF9162B}" type="pres">
      <dgm:prSet presAssocID="{6390D944-DCCD-4AA0-8758-8A5CC3FE912E}" presName="circleB" presStyleLbl="node1" presStyleIdx="1" presStyleCnt="3"/>
      <dgm:spPr/>
    </dgm:pt>
    <dgm:pt modelId="{EF7436C6-A2C3-4921-8C6C-1C0D8D4D1990}" type="pres">
      <dgm:prSet presAssocID="{6390D944-DCCD-4AA0-8758-8A5CC3FE912E}" presName="spaceB" presStyleCnt="0"/>
      <dgm:spPr/>
    </dgm:pt>
    <dgm:pt modelId="{A1C850FB-1B11-4AF7-9787-8BEAB87D11B7}" type="pres">
      <dgm:prSet presAssocID="{37D872E2-2EDC-42DF-8959-B4C7384F0C28}" presName="space" presStyleCnt="0"/>
      <dgm:spPr/>
    </dgm:pt>
    <dgm:pt modelId="{2FA51ED7-02A3-4827-9E93-64D63CF46622}" type="pres">
      <dgm:prSet presAssocID="{79082393-5E97-4C0A-BEE5-6B2E7FB180B5}" presName="compositeA" presStyleCnt="0"/>
      <dgm:spPr/>
    </dgm:pt>
    <dgm:pt modelId="{E7C2ED99-F9DE-4718-A7A3-4887AE19559C}" type="pres">
      <dgm:prSet presAssocID="{79082393-5E97-4C0A-BEE5-6B2E7FB180B5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F0D55-4001-4E65-8CB3-0B98A1315609}" type="pres">
      <dgm:prSet presAssocID="{79082393-5E97-4C0A-BEE5-6B2E7FB180B5}" presName="circleA" presStyleLbl="node1" presStyleIdx="2" presStyleCnt="3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</dgm:pt>
    <dgm:pt modelId="{BEA8C8EE-FD8B-4814-9DD4-BCC1A90E6FEB}" type="pres">
      <dgm:prSet presAssocID="{79082393-5E97-4C0A-BEE5-6B2E7FB180B5}" presName="spaceA" presStyleCnt="0"/>
      <dgm:spPr/>
    </dgm:pt>
  </dgm:ptLst>
  <dgm:cxnLst>
    <dgm:cxn modelId="{B5B20773-E643-46D9-959E-23CB71256B13}" type="presOf" srcId="{D23A47C1-35C3-429C-8E78-CC1F9F7F2C42}" destId="{0DAC456F-CD5D-4127-9A64-5E8918C29127}" srcOrd="0" destOrd="0" presId="urn:microsoft.com/office/officeart/2005/8/layout/hProcess11"/>
    <dgm:cxn modelId="{55CEE959-BE55-4AB2-9063-AC4DDADA88CF}" srcId="{37E1C2E0-3D3E-47D9-B89C-487F76CD02D5}" destId="{D23A47C1-35C3-429C-8E78-CC1F9F7F2C42}" srcOrd="0" destOrd="0" parTransId="{DA99E16A-B151-453E-8EB2-1F4EBCADDAC1}" sibTransId="{D3F839A3-78FB-4D77-AE59-C3A2D4F81E85}"/>
    <dgm:cxn modelId="{349E57B0-EE15-4B8F-B3B7-9848141EF802}" type="presOf" srcId="{6390D944-DCCD-4AA0-8758-8A5CC3FE912E}" destId="{2FC8C4A0-C58F-4A9C-9F7E-C7796B803723}" srcOrd="0" destOrd="0" presId="urn:microsoft.com/office/officeart/2005/8/layout/hProcess11"/>
    <dgm:cxn modelId="{4591DC49-3542-4000-AAF5-5492C619840F}" srcId="{37E1C2E0-3D3E-47D9-B89C-487F76CD02D5}" destId="{6390D944-DCCD-4AA0-8758-8A5CC3FE912E}" srcOrd="1" destOrd="0" parTransId="{7591A516-304E-4345-8BE2-A6E53E4B9507}" sibTransId="{37D872E2-2EDC-42DF-8959-B4C7384F0C28}"/>
    <dgm:cxn modelId="{1114B202-A680-4417-8EA8-CFE7D382F245}" type="presOf" srcId="{79082393-5E97-4C0A-BEE5-6B2E7FB180B5}" destId="{E7C2ED99-F9DE-4718-A7A3-4887AE19559C}" srcOrd="0" destOrd="0" presId="urn:microsoft.com/office/officeart/2005/8/layout/hProcess11"/>
    <dgm:cxn modelId="{295B4A87-8B34-4F7B-A086-D1DA412F3389}" srcId="{37E1C2E0-3D3E-47D9-B89C-487F76CD02D5}" destId="{79082393-5E97-4C0A-BEE5-6B2E7FB180B5}" srcOrd="2" destOrd="0" parTransId="{EAB17004-3404-476F-99F9-EBB605005155}" sibTransId="{B15C3A6E-3E25-4D4E-9D23-C791D256AB3D}"/>
    <dgm:cxn modelId="{127EA575-6B74-4285-AF19-F7C0A692A42F}" type="presOf" srcId="{37E1C2E0-3D3E-47D9-B89C-487F76CD02D5}" destId="{3C4A08B4-9755-4736-8EEA-9D94C6398B60}" srcOrd="0" destOrd="0" presId="urn:microsoft.com/office/officeart/2005/8/layout/hProcess11"/>
    <dgm:cxn modelId="{23A1C416-0C79-4CCF-97B0-6302839EC41B}" type="presParOf" srcId="{3C4A08B4-9755-4736-8EEA-9D94C6398B60}" destId="{6EC51BC6-51C0-4B29-8743-27420C822AC1}" srcOrd="0" destOrd="0" presId="urn:microsoft.com/office/officeart/2005/8/layout/hProcess11"/>
    <dgm:cxn modelId="{1B669092-56E3-4E26-88CB-200B283B392A}" type="presParOf" srcId="{3C4A08B4-9755-4736-8EEA-9D94C6398B60}" destId="{6B9DDD7C-DB63-4A83-B492-EA9B74069D6A}" srcOrd="1" destOrd="0" presId="urn:microsoft.com/office/officeart/2005/8/layout/hProcess11"/>
    <dgm:cxn modelId="{6D543B4D-DC37-4F89-AB4C-E59ED459CB94}" type="presParOf" srcId="{6B9DDD7C-DB63-4A83-B492-EA9B74069D6A}" destId="{EB3EC88B-FAB1-42D7-AC0D-8D355941B40E}" srcOrd="0" destOrd="0" presId="urn:microsoft.com/office/officeart/2005/8/layout/hProcess11"/>
    <dgm:cxn modelId="{BD24CA4B-D236-460B-84FC-CF88CB2A2C9D}" type="presParOf" srcId="{EB3EC88B-FAB1-42D7-AC0D-8D355941B40E}" destId="{0DAC456F-CD5D-4127-9A64-5E8918C29127}" srcOrd="0" destOrd="0" presId="urn:microsoft.com/office/officeart/2005/8/layout/hProcess11"/>
    <dgm:cxn modelId="{342DCAB3-C9A6-4B77-A433-D504A2CBCAA8}" type="presParOf" srcId="{EB3EC88B-FAB1-42D7-AC0D-8D355941B40E}" destId="{9B0665FF-FDE2-450A-A6C4-0EC4289D1645}" srcOrd="1" destOrd="0" presId="urn:microsoft.com/office/officeart/2005/8/layout/hProcess11"/>
    <dgm:cxn modelId="{0F80E6A7-5342-40F6-9EB6-901C8769609B}" type="presParOf" srcId="{EB3EC88B-FAB1-42D7-AC0D-8D355941B40E}" destId="{4D06EBD6-001D-49F0-85B8-8C98E195932B}" srcOrd="2" destOrd="0" presId="urn:microsoft.com/office/officeart/2005/8/layout/hProcess11"/>
    <dgm:cxn modelId="{C4B2C6B3-2705-4F63-BD7E-53B9826D7A68}" type="presParOf" srcId="{6B9DDD7C-DB63-4A83-B492-EA9B74069D6A}" destId="{79EA92F4-8C68-4595-A9A9-0112D26EFA0D}" srcOrd="1" destOrd="0" presId="urn:microsoft.com/office/officeart/2005/8/layout/hProcess11"/>
    <dgm:cxn modelId="{AB926A9B-6192-4232-B81B-F800AF22F7AE}" type="presParOf" srcId="{6B9DDD7C-DB63-4A83-B492-EA9B74069D6A}" destId="{8A4AB028-4079-42DE-94FE-0AC6F84785DB}" srcOrd="2" destOrd="0" presId="urn:microsoft.com/office/officeart/2005/8/layout/hProcess11"/>
    <dgm:cxn modelId="{07FDF1DA-5729-4D48-8EBD-9BA7CCF3996D}" type="presParOf" srcId="{8A4AB028-4079-42DE-94FE-0AC6F84785DB}" destId="{2FC8C4A0-C58F-4A9C-9F7E-C7796B803723}" srcOrd="0" destOrd="0" presId="urn:microsoft.com/office/officeart/2005/8/layout/hProcess11"/>
    <dgm:cxn modelId="{3CE6BB96-9DD9-4233-BF98-40BEAABC638D}" type="presParOf" srcId="{8A4AB028-4079-42DE-94FE-0AC6F84785DB}" destId="{E467E5E3-9F3B-4188-BAFA-9CAC2EF9162B}" srcOrd="1" destOrd="0" presId="urn:microsoft.com/office/officeart/2005/8/layout/hProcess11"/>
    <dgm:cxn modelId="{D5F450F6-CF63-4158-AB38-009FA651F599}" type="presParOf" srcId="{8A4AB028-4079-42DE-94FE-0AC6F84785DB}" destId="{EF7436C6-A2C3-4921-8C6C-1C0D8D4D1990}" srcOrd="2" destOrd="0" presId="urn:microsoft.com/office/officeart/2005/8/layout/hProcess11"/>
    <dgm:cxn modelId="{A141E3C5-9052-417C-A070-32CC41D0ECBA}" type="presParOf" srcId="{6B9DDD7C-DB63-4A83-B492-EA9B74069D6A}" destId="{A1C850FB-1B11-4AF7-9787-8BEAB87D11B7}" srcOrd="3" destOrd="0" presId="urn:microsoft.com/office/officeart/2005/8/layout/hProcess11"/>
    <dgm:cxn modelId="{962B824F-E7DE-4242-8202-ECC3B54A9683}" type="presParOf" srcId="{6B9DDD7C-DB63-4A83-B492-EA9B74069D6A}" destId="{2FA51ED7-02A3-4827-9E93-64D63CF46622}" srcOrd="4" destOrd="0" presId="urn:microsoft.com/office/officeart/2005/8/layout/hProcess11"/>
    <dgm:cxn modelId="{42B85F78-DC7B-4407-8B7C-A85CE70E305A}" type="presParOf" srcId="{2FA51ED7-02A3-4827-9E93-64D63CF46622}" destId="{E7C2ED99-F9DE-4718-A7A3-4887AE19559C}" srcOrd="0" destOrd="0" presId="urn:microsoft.com/office/officeart/2005/8/layout/hProcess11"/>
    <dgm:cxn modelId="{B42224EA-465F-4BD8-A86B-E3D16A655425}" type="presParOf" srcId="{2FA51ED7-02A3-4827-9E93-64D63CF46622}" destId="{B57F0D55-4001-4E65-8CB3-0B98A1315609}" srcOrd="1" destOrd="0" presId="urn:microsoft.com/office/officeart/2005/8/layout/hProcess11"/>
    <dgm:cxn modelId="{529E439D-56DB-4463-9253-5A38185D292B}" type="presParOf" srcId="{2FA51ED7-02A3-4827-9E93-64D63CF46622}" destId="{BEA8C8EE-FD8B-4814-9DD4-BCC1A90E6FEB}" srcOrd="2" destOrd="0" presId="urn:microsoft.com/office/officeart/2005/8/layout/hProcess1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2833DA8-0C64-4A04-ADDE-1C9694B7E345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1EF0BAC-B3A1-420F-BB53-C507E6BF7FCD}">
      <dgm:prSet/>
      <dgm:spPr/>
      <dgm:t>
        <a:bodyPr/>
        <a:lstStyle/>
        <a:p>
          <a:pPr rtl="0"/>
          <a:r>
            <a:rPr lang="en-US" dirty="0" smtClean="0"/>
            <a:t>OFFICE EQUIPMENTS – 5 YEARS</a:t>
          </a:r>
          <a:endParaRPr lang="en-US" dirty="0"/>
        </a:p>
      </dgm:t>
    </dgm:pt>
    <dgm:pt modelId="{555356A4-3247-4447-888F-A096EE4C2730}" type="parTrans" cxnId="{0686358A-509F-4E10-BD39-52B76CC13DF4}">
      <dgm:prSet/>
      <dgm:spPr/>
      <dgm:t>
        <a:bodyPr/>
        <a:lstStyle/>
        <a:p>
          <a:endParaRPr lang="en-US"/>
        </a:p>
      </dgm:t>
    </dgm:pt>
    <dgm:pt modelId="{A90C1ACE-922B-4BD1-9A9A-55E06F65E46E}" type="sibTrans" cxnId="{0686358A-509F-4E10-BD39-52B76CC13DF4}">
      <dgm:prSet/>
      <dgm:spPr/>
      <dgm:t>
        <a:bodyPr/>
        <a:lstStyle/>
        <a:p>
          <a:endParaRPr lang="en-US"/>
        </a:p>
      </dgm:t>
    </dgm:pt>
    <dgm:pt modelId="{B3A208A1-2C92-41F6-8E1B-439ED66ED33E}" type="pres">
      <dgm:prSet presAssocID="{92833DA8-0C64-4A04-ADDE-1C9694B7E345}" presName="linearFlow" presStyleCnt="0">
        <dgm:presLayoutVars>
          <dgm:dir/>
          <dgm:resizeHandles val="exact"/>
        </dgm:presLayoutVars>
      </dgm:prSet>
      <dgm:spPr/>
    </dgm:pt>
    <dgm:pt modelId="{2504E373-F2DD-4AAB-B854-8188A137C8D0}" type="pres">
      <dgm:prSet presAssocID="{61EF0BAC-B3A1-420F-BB53-C507E6BF7FCD}" presName="composite" presStyleCnt="0"/>
      <dgm:spPr/>
    </dgm:pt>
    <dgm:pt modelId="{63DB9AD6-2DBD-4939-8D08-2669088E2F21}" type="pres">
      <dgm:prSet presAssocID="{61EF0BAC-B3A1-420F-BB53-C507E6BF7FCD}" presName="imgShp" presStyleLbl="fgImgPlace1" presStyleIdx="0" presStyleCnt="1" custScaleX="129140" custScaleY="1092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0628C15-AB1C-4BFD-8BAC-81AE372839F1}" type="pres">
      <dgm:prSet presAssocID="{61EF0BAC-B3A1-420F-BB53-C507E6BF7FCD}" presName="txShp" presStyleLbl="node1" presStyleIdx="0" presStyleCnt="1">
        <dgm:presLayoutVars>
          <dgm:bulletEnabled val="1"/>
        </dgm:presLayoutVars>
      </dgm:prSet>
      <dgm:spPr/>
    </dgm:pt>
  </dgm:ptLst>
  <dgm:cxnLst>
    <dgm:cxn modelId="{0686358A-509F-4E10-BD39-52B76CC13DF4}" srcId="{92833DA8-0C64-4A04-ADDE-1C9694B7E345}" destId="{61EF0BAC-B3A1-420F-BB53-C507E6BF7FCD}" srcOrd="0" destOrd="0" parTransId="{555356A4-3247-4447-888F-A096EE4C2730}" sibTransId="{A90C1ACE-922B-4BD1-9A9A-55E06F65E46E}"/>
    <dgm:cxn modelId="{5DC9EA31-C41F-4777-9006-1FB0FDC2DE79}" type="presOf" srcId="{61EF0BAC-B3A1-420F-BB53-C507E6BF7FCD}" destId="{D0628C15-AB1C-4BFD-8BAC-81AE372839F1}" srcOrd="0" destOrd="0" presId="urn:microsoft.com/office/officeart/2005/8/layout/vList3"/>
    <dgm:cxn modelId="{5CF7BA3E-1AF6-4C14-9EF3-734A27312252}" type="presOf" srcId="{92833DA8-0C64-4A04-ADDE-1C9694B7E345}" destId="{B3A208A1-2C92-41F6-8E1B-439ED66ED33E}" srcOrd="0" destOrd="0" presId="urn:microsoft.com/office/officeart/2005/8/layout/vList3"/>
    <dgm:cxn modelId="{88C56DBA-C8A7-45F2-AA17-DB127702CFF6}" type="presParOf" srcId="{B3A208A1-2C92-41F6-8E1B-439ED66ED33E}" destId="{2504E373-F2DD-4AAB-B854-8188A137C8D0}" srcOrd="0" destOrd="0" presId="urn:microsoft.com/office/officeart/2005/8/layout/vList3"/>
    <dgm:cxn modelId="{FB9560B5-B084-47E6-8FD0-9A7E1D923DAD}" type="presParOf" srcId="{2504E373-F2DD-4AAB-B854-8188A137C8D0}" destId="{63DB9AD6-2DBD-4939-8D08-2669088E2F21}" srcOrd="0" destOrd="0" presId="urn:microsoft.com/office/officeart/2005/8/layout/vList3"/>
    <dgm:cxn modelId="{CC9A04F1-7151-420B-92A9-2FDF41697C2C}" type="presParOf" srcId="{2504E373-F2DD-4AAB-B854-8188A137C8D0}" destId="{D0628C15-AB1C-4BFD-8BAC-81AE372839F1}" srcOrd="1" destOrd="0" presId="urn:microsoft.com/office/officeart/2005/8/layout/vList3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858F61-1E73-475F-A922-7F25EC06457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69F1C55-CBEC-45E4-A796-12CBDFB2577F}">
      <dgm:prSet/>
      <dgm:spPr/>
      <dgm:t>
        <a:bodyPr/>
        <a:lstStyle/>
        <a:p>
          <a:pPr rtl="0"/>
          <a:r>
            <a:rPr lang="en-US" dirty="0" smtClean="0"/>
            <a:t>COMPUTER AND DATA PROCESSING UNITS  </a:t>
          </a:r>
          <a:endParaRPr lang="en-US" dirty="0"/>
        </a:p>
      </dgm:t>
    </dgm:pt>
    <dgm:pt modelId="{A4C8FF81-6AC6-45C9-909A-F64D49A3A84E}" type="parTrans" cxnId="{FA61AA6F-989D-47CC-8C2C-DE4B8E6C57BE}">
      <dgm:prSet/>
      <dgm:spPr/>
      <dgm:t>
        <a:bodyPr/>
        <a:lstStyle/>
        <a:p>
          <a:endParaRPr lang="en-US"/>
        </a:p>
      </dgm:t>
    </dgm:pt>
    <dgm:pt modelId="{A054787B-9CB6-4EC5-A4D5-8EB05F8F65DA}" type="sibTrans" cxnId="{FA61AA6F-989D-47CC-8C2C-DE4B8E6C57BE}">
      <dgm:prSet/>
      <dgm:spPr/>
      <dgm:t>
        <a:bodyPr/>
        <a:lstStyle/>
        <a:p>
          <a:endParaRPr lang="en-US"/>
        </a:p>
      </dgm:t>
    </dgm:pt>
    <dgm:pt modelId="{29CB0D9E-7AFE-4E19-9384-BB7A25AF846E}">
      <dgm:prSet/>
      <dgm:spPr/>
      <dgm:t>
        <a:bodyPr/>
        <a:lstStyle/>
        <a:p>
          <a:pPr rtl="0"/>
          <a:r>
            <a:rPr lang="en-US" dirty="0" smtClean="0"/>
            <a:t>SERVER &amp; NETWORKS –</a:t>
          </a:r>
        </a:p>
        <a:p>
          <a:pPr rtl="0"/>
          <a:r>
            <a:rPr lang="en-US" dirty="0" smtClean="0"/>
            <a:t> 6 YEARS</a:t>
          </a:r>
          <a:endParaRPr lang="en-US" dirty="0"/>
        </a:p>
      </dgm:t>
    </dgm:pt>
    <dgm:pt modelId="{6BB5D268-3F64-4BF0-AB78-C8593DD876A0}" type="parTrans" cxnId="{8FB5E5AC-2759-4925-9100-384849647645}">
      <dgm:prSet/>
      <dgm:spPr/>
      <dgm:t>
        <a:bodyPr/>
        <a:lstStyle/>
        <a:p>
          <a:endParaRPr lang="en-US"/>
        </a:p>
      </dgm:t>
    </dgm:pt>
    <dgm:pt modelId="{DB6C58B7-B4F0-4E60-807A-E8A624D6E53C}" type="sibTrans" cxnId="{8FB5E5AC-2759-4925-9100-384849647645}">
      <dgm:prSet/>
      <dgm:spPr/>
      <dgm:t>
        <a:bodyPr/>
        <a:lstStyle/>
        <a:p>
          <a:endParaRPr lang="en-US"/>
        </a:p>
      </dgm:t>
    </dgm:pt>
    <dgm:pt modelId="{E3D7A577-1B70-466E-A955-8F009B8BCB77}">
      <dgm:prSet/>
      <dgm:spPr/>
      <dgm:t>
        <a:bodyPr/>
        <a:lstStyle/>
        <a:p>
          <a:pPr rtl="0"/>
          <a:r>
            <a:rPr lang="en-US" dirty="0" smtClean="0"/>
            <a:t>END USER DEVICES SUCH AS DESKTOPS, LAPTOPS – </a:t>
          </a:r>
        </a:p>
        <a:p>
          <a:pPr rtl="0"/>
          <a:r>
            <a:rPr lang="en-US" dirty="0" smtClean="0"/>
            <a:t>3 YEARS</a:t>
          </a:r>
          <a:endParaRPr lang="en-US" dirty="0"/>
        </a:p>
      </dgm:t>
    </dgm:pt>
    <dgm:pt modelId="{3052078F-5B2D-4D7B-9079-67F8838C16DA}" type="parTrans" cxnId="{3D192FCA-8BF2-48C7-BD77-17816720EED3}">
      <dgm:prSet/>
      <dgm:spPr/>
      <dgm:t>
        <a:bodyPr/>
        <a:lstStyle/>
        <a:p>
          <a:endParaRPr lang="en-US"/>
        </a:p>
      </dgm:t>
    </dgm:pt>
    <dgm:pt modelId="{9867CCF0-C4EF-4448-90BD-047C668B757E}" type="sibTrans" cxnId="{3D192FCA-8BF2-48C7-BD77-17816720EED3}">
      <dgm:prSet/>
      <dgm:spPr/>
      <dgm:t>
        <a:bodyPr/>
        <a:lstStyle/>
        <a:p>
          <a:endParaRPr lang="en-US"/>
        </a:p>
      </dgm:t>
    </dgm:pt>
    <dgm:pt modelId="{37E7128D-0AE1-43E7-9993-B7B7D596A185}" type="pres">
      <dgm:prSet presAssocID="{73858F61-1E73-475F-A922-7F25EC064573}" presName="linearFlow" presStyleCnt="0">
        <dgm:presLayoutVars>
          <dgm:dir/>
          <dgm:resizeHandles val="exact"/>
        </dgm:presLayoutVars>
      </dgm:prSet>
      <dgm:spPr/>
    </dgm:pt>
    <dgm:pt modelId="{9C4448C5-5979-48B6-A0AF-A42013E57568}" type="pres">
      <dgm:prSet presAssocID="{269F1C55-CBEC-45E4-A796-12CBDFB2577F}" presName="composite" presStyleCnt="0"/>
      <dgm:spPr/>
    </dgm:pt>
    <dgm:pt modelId="{AFB57B99-1E73-4D67-B8DB-F05BA65F68E7}" type="pres">
      <dgm:prSet presAssocID="{269F1C55-CBEC-45E4-A796-12CBDFB2577F}" presName="imgShp" presStyleLbl="fgImgPlace1" presStyleIdx="0" presStyleCnt="3" custScaleX="12266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3735DD-BA3E-493A-AE70-52502F9E2DBA}" type="pres">
      <dgm:prSet presAssocID="{269F1C55-CBEC-45E4-A796-12CBDFB2577F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2155B-8B9A-406D-B0A0-CB1E1B3E6D39}" type="pres">
      <dgm:prSet presAssocID="{A054787B-9CB6-4EC5-A4D5-8EB05F8F65DA}" presName="spacing" presStyleCnt="0"/>
      <dgm:spPr/>
    </dgm:pt>
    <dgm:pt modelId="{8109854F-5FC6-4C8A-A11A-AA8A9DF7C4E0}" type="pres">
      <dgm:prSet presAssocID="{29CB0D9E-7AFE-4E19-9384-BB7A25AF846E}" presName="composite" presStyleCnt="0"/>
      <dgm:spPr/>
    </dgm:pt>
    <dgm:pt modelId="{F120B28A-1BED-4664-817A-7EE935E10C4C}" type="pres">
      <dgm:prSet presAssocID="{29CB0D9E-7AFE-4E19-9384-BB7A25AF846E}" presName="imgShp" presStyleLbl="fgImgPlace1" presStyleIdx="1" presStyleCnt="3" custScaleX="13696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44AC899-11DA-4238-AF25-64A79A29E2B6}" type="pres">
      <dgm:prSet presAssocID="{29CB0D9E-7AFE-4E19-9384-BB7A25AF846E}" presName="txShp" presStyleLbl="node1" presStyleIdx="1" presStyleCnt="3">
        <dgm:presLayoutVars>
          <dgm:bulletEnabled val="1"/>
        </dgm:presLayoutVars>
      </dgm:prSet>
      <dgm:spPr/>
    </dgm:pt>
    <dgm:pt modelId="{AE8CDFEB-CC50-4199-976A-7BB34F5E56AD}" type="pres">
      <dgm:prSet presAssocID="{DB6C58B7-B4F0-4E60-807A-E8A624D6E53C}" presName="spacing" presStyleCnt="0"/>
      <dgm:spPr/>
    </dgm:pt>
    <dgm:pt modelId="{5D345876-4791-4D1E-96DE-6902F5B24FA2}" type="pres">
      <dgm:prSet presAssocID="{E3D7A577-1B70-466E-A955-8F009B8BCB77}" presName="composite" presStyleCnt="0"/>
      <dgm:spPr/>
    </dgm:pt>
    <dgm:pt modelId="{C5D378FF-14B5-40A2-BA3D-CC861DBDB951}" type="pres">
      <dgm:prSet presAssocID="{E3D7A577-1B70-466E-A955-8F009B8BCB77}" presName="imgShp" presStyleLbl="fgImgPlace1" presStyleIdx="2" presStyleCnt="3" custScaleX="13696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D35D96A-E979-4DA6-8044-069FAB03DC9D}" type="pres">
      <dgm:prSet presAssocID="{E3D7A577-1B70-466E-A955-8F009B8BCB77}" presName="txShp" presStyleLbl="node1" presStyleIdx="2" presStyleCnt="3">
        <dgm:presLayoutVars>
          <dgm:bulletEnabled val="1"/>
        </dgm:presLayoutVars>
      </dgm:prSet>
      <dgm:spPr/>
    </dgm:pt>
  </dgm:ptLst>
  <dgm:cxnLst>
    <dgm:cxn modelId="{87B6C8A6-4FD1-4897-92C7-2BB476A51AC8}" type="presOf" srcId="{29CB0D9E-7AFE-4E19-9384-BB7A25AF846E}" destId="{A44AC899-11DA-4238-AF25-64A79A29E2B6}" srcOrd="0" destOrd="0" presId="urn:microsoft.com/office/officeart/2005/8/layout/vList3"/>
    <dgm:cxn modelId="{8FB5E5AC-2759-4925-9100-384849647645}" srcId="{73858F61-1E73-475F-A922-7F25EC064573}" destId="{29CB0D9E-7AFE-4E19-9384-BB7A25AF846E}" srcOrd="1" destOrd="0" parTransId="{6BB5D268-3F64-4BF0-AB78-C8593DD876A0}" sibTransId="{DB6C58B7-B4F0-4E60-807A-E8A624D6E53C}"/>
    <dgm:cxn modelId="{62B5BBCA-46F3-4A1F-9C67-8D61426E7806}" type="presOf" srcId="{E3D7A577-1B70-466E-A955-8F009B8BCB77}" destId="{ED35D96A-E979-4DA6-8044-069FAB03DC9D}" srcOrd="0" destOrd="0" presId="urn:microsoft.com/office/officeart/2005/8/layout/vList3"/>
    <dgm:cxn modelId="{3D192FCA-8BF2-48C7-BD77-17816720EED3}" srcId="{73858F61-1E73-475F-A922-7F25EC064573}" destId="{E3D7A577-1B70-466E-A955-8F009B8BCB77}" srcOrd="2" destOrd="0" parTransId="{3052078F-5B2D-4D7B-9079-67F8838C16DA}" sibTransId="{9867CCF0-C4EF-4448-90BD-047C668B757E}"/>
    <dgm:cxn modelId="{FA61AA6F-989D-47CC-8C2C-DE4B8E6C57BE}" srcId="{73858F61-1E73-475F-A922-7F25EC064573}" destId="{269F1C55-CBEC-45E4-A796-12CBDFB2577F}" srcOrd="0" destOrd="0" parTransId="{A4C8FF81-6AC6-45C9-909A-F64D49A3A84E}" sibTransId="{A054787B-9CB6-4EC5-A4D5-8EB05F8F65DA}"/>
    <dgm:cxn modelId="{7413DC92-562E-4C84-9003-67DA5B820A99}" type="presOf" srcId="{269F1C55-CBEC-45E4-A796-12CBDFB2577F}" destId="{FE3735DD-BA3E-493A-AE70-52502F9E2DBA}" srcOrd="0" destOrd="0" presId="urn:microsoft.com/office/officeart/2005/8/layout/vList3"/>
    <dgm:cxn modelId="{1B77D948-2296-4E65-B7FB-098712CAC570}" type="presOf" srcId="{73858F61-1E73-475F-A922-7F25EC064573}" destId="{37E7128D-0AE1-43E7-9993-B7B7D596A185}" srcOrd="0" destOrd="0" presId="urn:microsoft.com/office/officeart/2005/8/layout/vList3"/>
    <dgm:cxn modelId="{4ABD03A7-A86E-4122-971A-FC6F860F0AC7}" type="presParOf" srcId="{37E7128D-0AE1-43E7-9993-B7B7D596A185}" destId="{9C4448C5-5979-48B6-A0AF-A42013E57568}" srcOrd="0" destOrd="0" presId="urn:microsoft.com/office/officeart/2005/8/layout/vList3"/>
    <dgm:cxn modelId="{CE298FDA-0D4C-4E42-9220-6096CCB50A72}" type="presParOf" srcId="{9C4448C5-5979-48B6-A0AF-A42013E57568}" destId="{AFB57B99-1E73-4D67-B8DB-F05BA65F68E7}" srcOrd="0" destOrd="0" presId="urn:microsoft.com/office/officeart/2005/8/layout/vList3"/>
    <dgm:cxn modelId="{C1F57321-75E4-4BAB-B8D7-B9BF9969404E}" type="presParOf" srcId="{9C4448C5-5979-48B6-A0AF-A42013E57568}" destId="{FE3735DD-BA3E-493A-AE70-52502F9E2DBA}" srcOrd="1" destOrd="0" presId="urn:microsoft.com/office/officeart/2005/8/layout/vList3"/>
    <dgm:cxn modelId="{3066B668-6823-40EC-92CC-370CCDBD46BC}" type="presParOf" srcId="{37E7128D-0AE1-43E7-9993-B7B7D596A185}" destId="{B0C2155B-8B9A-406D-B0A0-CB1E1B3E6D39}" srcOrd="1" destOrd="0" presId="urn:microsoft.com/office/officeart/2005/8/layout/vList3"/>
    <dgm:cxn modelId="{14BAEEBB-E3F1-4930-A8C3-9B680FE2342F}" type="presParOf" srcId="{37E7128D-0AE1-43E7-9993-B7B7D596A185}" destId="{8109854F-5FC6-4C8A-A11A-AA8A9DF7C4E0}" srcOrd="2" destOrd="0" presId="urn:microsoft.com/office/officeart/2005/8/layout/vList3"/>
    <dgm:cxn modelId="{E376A3D0-F955-4CAB-8A5B-23955464BE7B}" type="presParOf" srcId="{8109854F-5FC6-4C8A-A11A-AA8A9DF7C4E0}" destId="{F120B28A-1BED-4664-817A-7EE935E10C4C}" srcOrd="0" destOrd="0" presId="urn:microsoft.com/office/officeart/2005/8/layout/vList3"/>
    <dgm:cxn modelId="{6DBDCD95-75C2-4ACB-B278-F3D9EE4A111A}" type="presParOf" srcId="{8109854F-5FC6-4C8A-A11A-AA8A9DF7C4E0}" destId="{A44AC899-11DA-4238-AF25-64A79A29E2B6}" srcOrd="1" destOrd="0" presId="urn:microsoft.com/office/officeart/2005/8/layout/vList3"/>
    <dgm:cxn modelId="{34381746-930A-4BEA-97EA-A8966E095A5F}" type="presParOf" srcId="{37E7128D-0AE1-43E7-9993-B7B7D596A185}" destId="{AE8CDFEB-CC50-4199-976A-7BB34F5E56AD}" srcOrd="3" destOrd="0" presId="urn:microsoft.com/office/officeart/2005/8/layout/vList3"/>
    <dgm:cxn modelId="{63D45439-4E62-4B51-BDB4-8823AC7BED32}" type="presParOf" srcId="{37E7128D-0AE1-43E7-9993-B7B7D596A185}" destId="{5D345876-4791-4D1E-96DE-6902F5B24FA2}" srcOrd="4" destOrd="0" presId="urn:microsoft.com/office/officeart/2005/8/layout/vList3"/>
    <dgm:cxn modelId="{F59942CF-9127-43DC-8484-B78F872ACFD7}" type="presParOf" srcId="{5D345876-4791-4D1E-96DE-6902F5B24FA2}" destId="{C5D378FF-14B5-40A2-BA3D-CC861DBDB951}" srcOrd="0" destOrd="0" presId="urn:microsoft.com/office/officeart/2005/8/layout/vList3"/>
    <dgm:cxn modelId="{EE0B166C-9AAE-4CF1-B28C-4F9B9B5FF44A}" type="presParOf" srcId="{5D345876-4791-4D1E-96DE-6902F5B24FA2}" destId="{ED35D96A-E979-4DA6-8044-069FAB03DC9D}" srcOrd="1" destOrd="0" presId="urn:microsoft.com/office/officeart/2005/8/layout/v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DBE8C9-276B-4273-A68D-1D467704B88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E7C45C-5962-401C-9552-89E8624B131E}">
      <dgm:prSet phldrT="[Text]" custT="1"/>
      <dgm:spPr/>
      <dgm:t>
        <a:bodyPr/>
        <a:lstStyle/>
        <a:p>
          <a:r>
            <a:rPr lang="en-US" sz="1800" dirty="0" smtClean="0"/>
            <a:t>COMPONENT ACCOUNTING</a:t>
          </a:r>
          <a:endParaRPr lang="en-US" sz="1800" dirty="0"/>
        </a:p>
      </dgm:t>
    </dgm:pt>
    <dgm:pt modelId="{E65079BF-949A-419C-800D-D0CE1ECA1F88}" type="parTrans" cxnId="{02570698-28CC-430A-9539-1427F432D5FA}">
      <dgm:prSet/>
      <dgm:spPr/>
      <dgm:t>
        <a:bodyPr/>
        <a:lstStyle/>
        <a:p>
          <a:endParaRPr lang="en-US"/>
        </a:p>
      </dgm:t>
    </dgm:pt>
    <dgm:pt modelId="{56B61D28-F938-4184-8FEE-F139A18E80B9}" type="sibTrans" cxnId="{02570698-28CC-430A-9539-1427F432D5FA}">
      <dgm:prSet/>
      <dgm:spPr/>
      <dgm:t>
        <a:bodyPr/>
        <a:lstStyle/>
        <a:p>
          <a:endParaRPr lang="en-US"/>
        </a:p>
      </dgm:t>
    </dgm:pt>
    <dgm:pt modelId="{2BDD8D26-8B22-4FEF-9760-52C0584EB87B}">
      <dgm:prSet phldrT="[Text]"/>
      <dgm:spPr/>
      <dgm:t>
        <a:bodyPr/>
        <a:lstStyle/>
        <a:p>
          <a:r>
            <a:rPr lang="en-US" b="1" i="1" u="sng" dirty="0" smtClean="0"/>
            <a:t>Component Accounting</a:t>
          </a:r>
          <a:endParaRPr lang="en-US" b="1" i="1" u="sng" dirty="0"/>
        </a:p>
      </dgm:t>
    </dgm:pt>
    <dgm:pt modelId="{F848119C-DBD3-49CF-801C-324650539FC4}" type="parTrans" cxnId="{B817F293-64D4-4417-9E6B-F8A9301BE044}">
      <dgm:prSet/>
      <dgm:spPr/>
      <dgm:t>
        <a:bodyPr/>
        <a:lstStyle/>
        <a:p>
          <a:endParaRPr lang="en-US"/>
        </a:p>
      </dgm:t>
    </dgm:pt>
    <dgm:pt modelId="{030005A1-AFF4-4A9D-9B9C-AFCAA64357A2}" type="sibTrans" cxnId="{B817F293-64D4-4417-9E6B-F8A9301BE044}">
      <dgm:prSet/>
      <dgm:spPr/>
      <dgm:t>
        <a:bodyPr/>
        <a:lstStyle/>
        <a:p>
          <a:endParaRPr lang="en-US"/>
        </a:p>
      </dgm:t>
    </dgm:pt>
    <dgm:pt modelId="{CD5F17DF-07FA-4FA5-8D31-F7141C6969A3}">
      <dgm:prSet phldrT="[Text]"/>
      <dgm:spPr/>
      <dgm:t>
        <a:bodyPr/>
        <a:lstStyle/>
        <a:p>
          <a:r>
            <a:rPr lang="en-US" dirty="0" smtClean="0"/>
            <a:t>Each Part of an item of an asset with  </a:t>
          </a:r>
          <a:r>
            <a:rPr lang="en-US" dirty="0" smtClean="0">
              <a:latin typeface="Berlin Sans FB Demi" pitchFamily="34" charset="0"/>
            </a:rPr>
            <a:t>significant cost</a:t>
          </a:r>
          <a:r>
            <a:rPr lang="en-US" dirty="0" smtClean="0"/>
            <a:t> in relation to the total cost of the item shall be depreciated </a:t>
          </a:r>
          <a:r>
            <a:rPr lang="en-US" b="1" dirty="0" smtClean="0"/>
            <a:t>separately</a:t>
          </a:r>
          <a:r>
            <a:rPr lang="en-US" dirty="0" smtClean="0"/>
            <a:t>.</a:t>
          </a:r>
          <a:endParaRPr lang="en-US" dirty="0"/>
        </a:p>
      </dgm:t>
    </dgm:pt>
    <dgm:pt modelId="{6279CE8D-4C42-475F-A644-8E0DFEBA81F1}" type="parTrans" cxnId="{C2764EB5-CB3B-485E-BE8F-A5CAA9D20710}">
      <dgm:prSet/>
      <dgm:spPr/>
      <dgm:t>
        <a:bodyPr/>
        <a:lstStyle/>
        <a:p>
          <a:endParaRPr lang="en-US"/>
        </a:p>
      </dgm:t>
    </dgm:pt>
    <dgm:pt modelId="{47F8412E-1BFF-40BA-8E8D-3438408B0B04}" type="sibTrans" cxnId="{C2764EB5-CB3B-485E-BE8F-A5CAA9D20710}">
      <dgm:prSet/>
      <dgm:spPr/>
      <dgm:t>
        <a:bodyPr/>
        <a:lstStyle/>
        <a:p>
          <a:endParaRPr lang="en-US"/>
        </a:p>
      </dgm:t>
    </dgm:pt>
    <dgm:pt modelId="{2916F671-0BEA-42DB-8E04-458AEE29B891}">
      <dgm:prSet phldrT="[Text]"/>
      <dgm:spPr/>
      <dgm:t>
        <a:bodyPr/>
        <a:lstStyle/>
        <a:p>
          <a:r>
            <a:rPr lang="en-US" dirty="0" smtClean="0"/>
            <a:t>Where cost of the part of the asset and useful life of that part is different from the useful </a:t>
          </a:r>
          <a:r>
            <a:rPr lang="en-US" b="1" dirty="0" smtClean="0"/>
            <a:t>life</a:t>
          </a:r>
          <a:r>
            <a:rPr lang="en-US" dirty="0" smtClean="0"/>
            <a:t> of the remaining asset, useful life of that significant part should be </a:t>
          </a:r>
          <a:r>
            <a:rPr lang="en-US" dirty="0" smtClean="0">
              <a:latin typeface="Britannic Bold" pitchFamily="34" charset="0"/>
            </a:rPr>
            <a:t>determined separately</a:t>
          </a:r>
          <a:r>
            <a:rPr lang="en-US" dirty="0" smtClean="0"/>
            <a:t>.</a:t>
          </a:r>
          <a:endParaRPr lang="en-US" dirty="0"/>
        </a:p>
      </dgm:t>
    </dgm:pt>
    <dgm:pt modelId="{8233C4E9-F722-46C6-B8BD-FD5B24F19019}" type="parTrans" cxnId="{5E5D4BDF-79AD-442F-8C10-2A9BB33AA452}">
      <dgm:prSet/>
      <dgm:spPr/>
      <dgm:t>
        <a:bodyPr/>
        <a:lstStyle/>
        <a:p>
          <a:endParaRPr lang="en-US"/>
        </a:p>
      </dgm:t>
    </dgm:pt>
    <dgm:pt modelId="{2496CB07-2628-40E1-9F41-704C85CFDD02}" type="sibTrans" cxnId="{5E5D4BDF-79AD-442F-8C10-2A9BB33AA452}">
      <dgm:prSet/>
      <dgm:spPr/>
      <dgm:t>
        <a:bodyPr/>
        <a:lstStyle/>
        <a:p>
          <a:endParaRPr lang="en-US"/>
        </a:p>
      </dgm:t>
    </dgm:pt>
    <dgm:pt modelId="{3D5EBD96-01B2-4809-A578-A331ED04C545}" type="pres">
      <dgm:prSet presAssocID="{8ADBE8C9-276B-4273-A68D-1D467704B88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C48814-AE66-4BEF-B84C-C48FF0BE50CD}" type="pres">
      <dgm:prSet presAssocID="{BDE7C45C-5962-401C-9552-89E8624B131E}" presName="roof" presStyleLbl="dkBgShp" presStyleIdx="0" presStyleCnt="2" custLinFactNeighborX="935" custLinFactNeighborY="5612"/>
      <dgm:spPr/>
      <dgm:t>
        <a:bodyPr/>
        <a:lstStyle/>
        <a:p>
          <a:endParaRPr lang="en-US"/>
        </a:p>
      </dgm:t>
    </dgm:pt>
    <dgm:pt modelId="{936E75AD-F6DB-43C2-80E2-F4C419F05452}" type="pres">
      <dgm:prSet presAssocID="{BDE7C45C-5962-401C-9552-89E8624B131E}" presName="pillars" presStyleCnt="0"/>
      <dgm:spPr/>
    </dgm:pt>
    <dgm:pt modelId="{BABB2E60-45E2-4D54-837B-A8AD9428284F}" type="pres">
      <dgm:prSet presAssocID="{BDE7C45C-5962-401C-9552-89E8624B131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647444-D394-4FDF-9B00-9C99AA4D170D}" type="pres">
      <dgm:prSet presAssocID="{CD5F17DF-07FA-4FA5-8D31-F7141C6969A3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C193A8-A3F3-4692-837C-E942E99B6E44}" type="pres">
      <dgm:prSet presAssocID="{2916F671-0BEA-42DB-8E04-458AEE29B891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7E9FC1-99A2-47A8-9291-3B63314AA183}" type="pres">
      <dgm:prSet presAssocID="{BDE7C45C-5962-401C-9552-89E8624B131E}" presName="base" presStyleLbl="dkBgShp" presStyleIdx="1" presStyleCnt="2"/>
      <dgm:spPr/>
    </dgm:pt>
  </dgm:ptLst>
  <dgm:cxnLst>
    <dgm:cxn modelId="{E95548B6-C7D1-4581-B107-7B69F6520B7D}" type="presOf" srcId="{2BDD8D26-8B22-4FEF-9760-52C0584EB87B}" destId="{BABB2E60-45E2-4D54-837B-A8AD9428284F}" srcOrd="0" destOrd="0" presId="urn:microsoft.com/office/officeart/2005/8/layout/hList3"/>
    <dgm:cxn modelId="{738C98F1-D47B-466C-9B4D-56D6C1F10DB2}" type="presOf" srcId="{8ADBE8C9-276B-4273-A68D-1D467704B885}" destId="{3D5EBD96-01B2-4809-A578-A331ED04C545}" srcOrd="0" destOrd="0" presId="urn:microsoft.com/office/officeart/2005/8/layout/hList3"/>
    <dgm:cxn modelId="{5E5D4BDF-79AD-442F-8C10-2A9BB33AA452}" srcId="{BDE7C45C-5962-401C-9552-89E8624B131E}" destId="{2916F671-0BEA-42DB-8E04-458AEE29B891}" srcOrd="2" destOrd="0" parTransId="{8233C4E9-F722-46C6-B8BD-FD5B24F19019}" sibTransId="{2496CB07-2628-40E1-9F41-704C85CFDD02}"/>
    <dgm:cxn modelId="{E6F76C3D-7940-4FBA-9869-F4912B4363AB}" type="presOf" srcId="{BDE7C45C-5962-401C-9552-89E8624B131E}" destId="{13C48814-AE66-4BEF-B84C-C48FF0BE50CD}" srcOrd="0" destOrd="0" presId="urn:microsoft.com/office/officeart/2005/8/layout/hList3"/>
    <dgm:cxn modelId="{788CB395-13ED-45CF-8908-D99034B9E9F1}" type="presOf" srcId="{2916F671-0BEA-42DB-8E04-458AEE29B891}" destId="{A4C193A8-A3F3-4692-837C-E942E99B6E44}" srcOrd="0" destOrd="0" presId="urn:microsoft.com/office/officeart/2005/8/layout/hList3"/>
    <dgm:cxn modelId="{517F9F75-6405-4598-BD47-400A1593F73A}" type="presOf" srcId="{CD5F17DF-07FA-4FA5-8D31-F7141C6969A3}" destId="{9F647444-D394-4FDF-9B00-9C99AA4D170D}" srcOrd="0" destOrd="0" presId="urn:microsoft.com/office/officeart/2005/8/layout/hList3"/>
    <dgm:cxn modelId="{02570698-28CC-430A-9539-1427F432D5FA}" srcId="{8ADBE8C9-276B-4273-A68D-1D467704B885}" destId="{BDE7C45C-5962-401C-9552-89E8624B131E}" srcOrd="0" destOrd="0" parTransId="{E65079BF-949A-419C-800D-D0CE1ECA1F88}" sibTransId="{56B61D28-F938-4184-8FEE-F139A18E80B9}"/>
    <dgm:cxn modelId="{B817F293-64D4-4417-9E6B-F8A9301BE044}" srcId="{BDE7C45C-5962-401C-9552-89E8624B131E}" destId="{2BDD8D26-8B22-4FEF-9760-52C0584EB87B}" srcOrd="0" destOrd="0" parTransId="{F848119C-DBD3-49CF-801C-324650539FC4}" sibTransId="{030005A1-AFF4-4A9D-9B9C-AFCAA64357A2}"/>
    <dgm:cxn modelId="{C2764EB5-CB3B-485E-BE8F-A5CAA9D20710}" srcId="{BDE7C45C-5962-401C-9552-89E8624B131E}" destId="{CD5F17DF-07FA-4FA5-8D31-F7141C6969A3}" srcOrd="1" destOrd="0" parTransId="{6279CE8D-4C42-475F-A644-8E0DFEBA81F1}" sibTransId="{47F8412E-1BFF-40BA-8E8D-3438408B0B04}"/>
    <dgm:cxn modelId="{27A8ABB4-D5E6-4694-9B39-D15E4D7A3A06}" type="presParOf" srcId="{3D5EBD96-01B2-4809-A578-A331ED04C545}" destId="{13C48814-AE66-4BEF-B84C-C48FF0BE50CD}" srcOrd="0" destOrd="0" presId="urn:microsoft.com/office/officeart/2005/8/layout/hList3"/>
    <dgm:cxn modelId="{B22CAF4E-659B-4D51-B9F3-02DC6F554418}" type="presParOf" srcId="{3D5EBD96-01B2-4809-A578-A331ED04C545}" destId="{936E75AD-F6DB-43C2-80E2-F4C419F05452}" srcOrd="1" destOrd="0" presId="urn:microsoft.com/office/officeart/2005/8/layout/hList3"/>
    <dgm:cxn modelId="{B43A19FF-69F0-48A3-B4ED-3ED5BBC9FC3E}" type="presParOf" srcId="{936E75AD-F6DB-43C2-80E2-F4C419F05452}" destId="{BABB2E60-45E2-4D54-837B-A8AD9428284F}" srcOrd="0" destOrd="0" presId="urn:microsoft.com/office/officeart/2005/8/layout/hList3"/>
    <dgm:cxn modelId="{A4CD9B83-AF94-47DC-9AC0-24C9689B5AEB}" type="presParOf" srcId="{936E75AD-F6DB-43C2-80E2-F4C419F05452}" destId="{9F647444-D394-4FDF-9B00-9C99AA4D170D}" srcOrd="1" destOrd="0" presId="urn:microsoft.com/office/officeart/2005/8/layout/hList3"/>
    <dgm:cxn modelId="{CE2CE636-7D75-4628-80E5-60A925D44EE2}" type="presParOf" srcId="{936E75AD-F6DB-43C2-80E2-F4C419F05452}" destId="{A4C193A8-A3F3-4692-837C-E942E99B6E44}" srcOrd="2" destOrd="0" presId="urn:microsoft.com/office/officeart/2005/8/layout/hList3"/>
    <dgm:cxn modelId="{D5609659-D080-447A-88ED-7B8F565903B4}" type="presParOf" srcId="{3D5EBD96-01B2-4809-A578-A331ED04C545}" destId="{D27E9FC1-99A2-47A8-9291-3B63314AA183}" srcOrd="2" destOrd="0" presId="urn:microsoft.com/office/officeart/2005/8/layout/hLis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C3F14B-C553-4765-AE1A-FB9EF4C6C62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235055-F3C5-48F5-BCB2-289B6499AF3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0" dirty="0" smtClean="0"/>
            <a:t>RESIDUAL VALUE</a:t>
          </a:r>
          <a:endParaRPr lang="en-US" b="0" dirty="0"/>
        </a:p>
      </dgm:t>
    </dgm:pt>
    <dgm:pt modelId="{29EDAED7-B011-45C2-BF26-42187BB805CF}" type="parTrans" cxnId="{57168D6C-49A5-42F8-AB77-5982E74AAAEB}">
      <dgm:prSet/>
      <dgm:spPr/>
      <dgm:t>
        <a:bodyPr/>
        <a:lstStyle/>
        <a:p>
          <a:endParaRPr lang="en-US"/>
        </a:p>
      </dgm:t>
    </dgm:pt>
    <dgm:pt modelId="{5CF2FDF0-A6B6-4D30-8F25-B6E0426AF175}" type="sibTrans" cxnId="{57168D6C-49A5-42F8-AB77-5982E74AAAEB}">
      <dgm:prSet/>
      <dgm:spPr/>
      <dgm:t>
        <a:bodyPr/>
        <a:lstStyle/>
        <a:p>
          <a:endParaRPr lang="en-US"/>
        </a:p>
      </dgm:t>
    </dgm:pt>
    <dgm:pt modelId="{3CCB9589-A870-46BC-A0D7-E70AEACBAD5D}" type="pres">
      <dgm:prSet presAssocID="{2FC3F14B-C553-4765-AE1A-FB9EF4C6C62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9DF588-19FD-4737-AF7F-E2F1EAAAF4F9}" type="pres">
      <dgm:prSet presAssocID="{8B235055-F3C5-48F5-BCB2-289B6499AF35}" presName="circle1" presStyleLbl="node1" presStyleIdx="0" presStyleCnt="1"/>
      <dgm:spPr/>
    </dgm:pt>
    <dgm:pt modelId="{16F1EF4A-58D5-48D5-A560-8A5DDFEE2474}" type="pres">
      <dgm:prSet presAssocID="{8B235055-F3C5-48F5-BCB2-289B6499AF35}" presName="space" presStyleCnt="0"/>
      <dgm:spPr/>
    </dgm:pt>
    <dgm:pt modelId="{0FDFEAF7-2741-4166-AF3A-360BACC0A068}" type="pres">
      <dgm:prSet presAssocID="{8B235055-F3C5-48F5-BCB2-289B6499AF35}" presName="rect1" presStyleLbl="alignAcc1" presStyleIdx="0" presStyleCnt="1"/>
      <dgm:spPr/>
      <dgm:t>
        <a:bodyPr/>
        <a:lstStyle/>
        <a:p>
          <a:endParaRPr lang="en-US"/>
        </a:p>
      </dgm:t>
    </dgm:pt>
    <dgm:pt modelId="{CA4E48E4-F369-4B86-B30F-09D652D65927}" type="pres">
      <dgm:prSet presAssocID="{8B235055-F3C5-48F5-BCB2-289B6499AF35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1B531A-8071-42BD-AACF-0A5AD76E265B}" type="presOf" srcId="{8B235055-F3C5-48F5-BCB2-289B6499AF35}" destId="{0FDFEAF7-2741-4166-AF3A-360BACC0A068}" srcOrd="0" destOrd="0" presId="urn:microsoft.com/office/officeart/2005/8/layout/target3"/>
    <dgm:cxn modelId="{56ACB49A-6196-4BEB-9ABF-004893E81716}" type="presOf" srcId="{8B235055-F3C5-48F5-BCB2-289B6499AF35}" destId="{CA4E48E4-F369-4B86-B30F-09D652D65927}" srcOrd="1" destOrd="0" presId="urn:microsoft.com/office/officeart/2005/8/layout/target3"/>
    <dgm:cxn modelId="{EF079237-5E02-4B6B-B51A-43D3FAC5B4DD}" type="presOf" srcId="{2FC3F14B-C553-4765-AE1A-FB9EF4C6C62C}" destId="{3CCB9589-A870-46BC-A0D7-E70AEACBAD5D}" srcOrd="0" destOrd="0" presId="urn:microsoft.com/office/officeart/2005/8/layout/target3"/>
    <dgm:cxn modelId="{57168D6C-49A5-42F8-AB77-5982E74AAAEB}" srcId="{2FC3F14B-C553-4765-AE1A-FB9EF4C6C62C}" destId="{8B235055-F3C5-48F5-BCB2-289B6499AF35}" srcOrd="0" destOrd="0" parTransId="{29EDAED7-B011-45C2-BF26-42187BB805CF}" sibTransId="{5CF2FDF0-A6B6-4D30-8F25-B6E0426AF175}"/>
    <dgm:cxn modelId="{04E18AA7-646A-4D36-87E0-C8449098EF67}" type="presParOf" srcId="{3CCB9589-A870-46BC-A0D7-E70AEACBAD5D}" destId="{F79DF588-19FD-4737-AF7F-E2F1EAAAF4F9}" srcOrd="0" destOrd="0" presId="urn:microsoft.com/office/officeart/2005/8/layout/target3"/>
    <dgm:cxn modelId="{2D29B02A-C272-4C2C-A97E-13D25B744C74}" type="presParOf" srcId="{3CCB9589-A870-46BC-A0D7-E70AEACBAD5D}" destId="{16F1EF4A-58D5-48D5-A560-8A5DDFEE2474}" srcOrd="1" destOrd="0" presId="urn:microsoft.com/office/officeart/2005/8/layout/target3"/>
    <dgm:cxn modelId="{23A96E8D-5635-4FFA-A9F8-CBD26DE41984}" type="presParOf" srcId="{3CCB9589-A870-46BC-A0D7-E70AEACBAD5D}" destId="{0FDFEAF7-2741-4166-AF3A-360BACC0A068}" srcOrd="2" destOrd="0" presId="urn:microsoft.com/office/officeart/2005/8/layout/target3"/>
    <dgm:cxn modelId="{AE3CA4B9-A440-48D3-92F9-721794280864}" type="presParOf" srcId="{3CCB9589-A870-46BC-A0D7-E70AEACBAD5D}" destId="{CA4E48E4-F369-4B86-B30F-09D652D65927}" srcOrd="3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C08918-179D-4E0F-B715-6E7B6B989BF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6473869-CC55-4751-A5DC-48EE254CCAC4}">
      <dgm:prSet/>
      <dgm:spPr/>
      <dgm:t>
        <a:bodyPr/>
        <a:lstStyle/>
        <a:p>
          <a:pPr rtl="0"/>
          <a:r>
            <a:rPr lang="en-US" dirty="0" smtClean="0"/>
            <a:t>Insignificant  Value to be Written Off</a:t>
          </a:r>
          <a:endParaRPr lang="en-US" dirty="0"/>
        </a:p>
      </dgm:t>
    </dgm:pt>
    <dgm:pt modelId="{B425A299-DF50-4A93-8B4B-53C0085FBE63}" type="parTrans" cxnId="{AE73AB25-8DA8-4B4F-A35B-0F80C0EFA790}">
      <dgm:prSet/>
      <dgm:spPr/>
      <dgm:t>
        <a:bodyPr/>
        <a:lstStyle/>
        <a:p>
          <a:endParaRPr lang="en-US"/>
        </a:p>
      </dgm:t>
    </dgm:pt>
    <dgm:pt modelId="{0E3A5462-7EEF-4EAD-8C81-B2B1B8C4D786}" type="sibTrans" cxnId="{AE73AB25-8DA8-4B4F-A35B-0F80C0EFA790}">
      <dgm:prSet/>
      <dgm:spPr/>
      <dgm:t>
        <a:bodyPr/>
        <a:lstStyle/>
        <a:p>
          <a:endParaRPr lang="en-US"/>
        </a:p>
      </dgm:t>
    </dgm:pt>
    <dgm:pt modelId="{5FD38D85-1B76-41E1-9FFA-0BD0B7C6A6AF}">
      <dgm:prSet/>
      <dgm:spPr/>
      <dgm:t>
        <a:bodyPr/>
        <a:lstStyle/>
        <a:p>
          <a:pPr rtl="0"/>
          <a:r>
            <a:rPr lang="en-US" dirty="0" smtClean="0"/>
            <a:t>Value should not be more than 5% of original cost</a:t>
          </a:r>
          <a:endParaRPr lang="en-US" dirty="0"/>
        </a:p>
      </dgm:t>
    </dgm:pt>
    <dgm:pt modelId="{4B773352-372E-495E-9B1B-8EE9D30C78F5}" type="parTrans" cxnId="{55866FC2-F1FE-4C5F-9AB6-496517BAA47A}">
      <dgm:prSet/>
      <dgm:spPr/>
      <dgm:t>
        <a:bodyPr/>
        <a:lstStyle/>
        <a:p>
          <a:endParaRPr lang="en-US"/>
        </a:p>
      </dgm:t>
    </dgm:pt>
    <dgm:pt modelId="{BA43B16D-5DCC-47BF-A4E0-A14D1BC74D9A}" type="sibTrans" cxnId="{55866FC2-F1FE-4C5F-9AB6-496517BAA47A}">
      <dgm:prSet/>
      <dgm:spPr/>
      <dgm:t>
        <a:bodyPr/>
        <a:lstStyle/>
        <a:p>
          <a:endParaRPr lang="en-US"/>
        </a:p>
      </dgm:t>
    </dgm:pt>
    <dgm:pt modelId="{AF37BD2D-9E6A-4D01-938F-60C5302C991F}" type="pres">
      <dgm:prSet presAssocID="{AAC08918-179D-4E0F-B715-6E7B6B989BF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39FB00C-0C11-44A1-B069-4DCC455C62EB}" type="pres">
      <dgm:prSet presAssocID="{C6473869-CC55-4751-A5DC-48EE254CCAC4}" presName="root" presStyleCnt="0"/>
      <dgm:spPr/>
    </dgm:pt>
    <dgm:pt modelId="{CF1A92DC-54E4-4FF6-AF63-680945A18B43}" type="pres">
      <dgm:prSet presAssocID="{C6473869-CC55-4751-A5DC-48EE254CCAC4}" presName="rootComposite" presStyleCnt="0"/>
      <dgm:spPr/>
    </dgm:pt>
    <dgm:pt modelId="{08F9D7FB-BF10-46DA-BA46-A667F288684C}" type="pres">
      <dgm:prSet presAssocID="{C6473869-CC55-4751-A5DC-48EE254CCAC4}" presName="rootText" presStyleLbl="node1" presStyleIdx="0" presStyleCnt="2" custAng="0"/>
      <dgm:spPr/>
      <dgm:t>
        <a:bodyPr/>
        <a:lstStyle/>
        <a:p>
          <a:endParaRPr lang="en-US"/>
        </a:p>
      </dgm:t>
    </dgm:pt>
    <dgm:pt modelId="{0E618312-4021-44D0-8EC4-F221725861DA}" type="pres">
      <dgm:prSet presAssocID="{C6473869-CC55-4751-A5DC-48EE254CCAC4}" presName="rootConnector" presStyleLbl="node1" presStyleIdx="0" presStyleCnt="2"/>
      <dgm:spPr/>
      <dgm:t>
        <a:bodyPr/>
        <a:lstStyle/>
        <a:p>
          <a:endParaRPr lang="en-US"/>
        </a:p>
      </dgm:t>
    </dgm:pt>
    <dgm:pt modelId="{52E72AA5-DEB9-47DB-B07F-61296D5FDD50}" type="pres">
      <dgm:prSet presAssocID="{C6473869-CC55-4751-A5DC-48EE254CCAC4}" presName="childShape" presStyleCnt="0"/>
      <dgm:spPr/>
    </dgm:pt>
    <dgm:pt modelId="{4DB4306E-D154-419E-8548-D494FF7D0AEE}" type="pres">
      <dgm:prSet presAssocID="{5FD38D85-1B76-41E1-9FFA-0BD0B7C6A6AF}" presName="root" presStyleCnt="0"/>
      <dgm:spPr/>
    </dgm:pt>
    <dgm:pt modelId="{1D8BE131-F52F-4E22-B383-92F4BC64BCF3}" type="pres">
      <dgm:prSet presAssocID="{5FD38D85-1B76-41E1-9FFA-0BD0B7C6A6AF}" presName="rootComposite" presStyleCnt="0"/>
      <dgm:spPr/>
    </dgm:pt>
    <dgm:pt modelId="{4EDEA809-0009-4CAF-BEB9-EE470FF1F2FB}" type="pres">
      <dgm:prSet presAssocID="{5FD38D85-1B76-41E1-9FFA-0BD0B7C6A6AF}" presName="rootText" presStyleLbl="node1" presStyleIdx="1" presStyleCnt="2" custAng="0"/>
      <dgm:spPr/>
      <dgm:t>
        <a:bodyPr/>
        <a:lstStyle/>
        <a:p>
          <a:endParaRPr lang="en-US"/>
        </a:p>
      </dgm:t>
    </dgm:pt>
    <dgm:pt modelId="{2AE3F965-DD32-4818-A3E0-DA63D8918611}" type="pres">
      <dgm:prSet presAssocID="{5FD38D85-1B76-41E1-9FFA-0BD0B7C6A6AF}" presName="rootConnector" presStyleLbl="node1" presStyleIdx="1" presStyleCnt="2"/>
      <dgm:spPr/>
      <dgm:t>
        <a:bodyPr/>
        <a:lstStyle/>
        <a:p>
          <a:endParaRPr lang="en-US"/>
        </a:p>
      </dgm:t>
    </dgm:pt>
    <dgm:pt modelId="{85B76E41-DE02-488F-9A62-5E518BDC8D58}" type="pres">
      <dgm:prSet presAssocID="{5FD38D85-1B76-41E1-9FFA-0BD0B7C6A6AF}" presName="childShape" presStyleCnt="0"/>
      <dgm:spPr/>
    </dgm:pt>
  </dgm:ptLst>
  <dgm:cxnLst>
    <dgm:cxn modelId="{1193B48D-498B-43B2-AA98-7D9D50E358BF}" type="presOf" srcId="{5FD38D85-1B76-41E1-9FFA-0BD0B7C6A6AF}" destId="{2AE3F965-DD32-4818-A3E0-DA63D8918611}" srcOrd="1" destOrd="0" presId="urn:microsoft.com/office/officeart/2005/8/layout/hierarchy3"/>
    <dgm:cxn modelId="{55866FC2-F1FE-4C5F-9AB6-496517BAA47A}" srcId="{AAC08918-179D-4E0F-B715-6E7B6B989BF8}" destId="{5FD38D85-1B76-41E1-9FFA-0BD0B7C6A6AF}" srcOrd="1" destOrd="0" parTransId="{4B773352-372E-495E-9B1B-8EE9D30C78F5}" sibTransId="{BA43B16D-5DCC-47BF-A4E0-A14D1BC74D9A}"/>
    <dgm:cxn modelId="{AE73AB25-8DA8-4B4F-A35B-0F80C0EFA790}" srcId="{AAC08918-179D-4E0F-B715-6E7B6B989BF8}" destId="{C6473869-CC55-4751-A5DC-48EE254CCAC4}" srcOrd="0" destOrd="0" parTransId="{B425A299-DF50-4A93-8B4B-53C0085FBE63}" sibTransId="{0E3A5462-7EEF-4EAD-8C81-B2B1B8C4D786}"/>
    <dgm:cxn modelId="{E9055D3C-9727-4908-8960-65F72E269047}" type="presOf" srcId="{5FD38D85-1B76-41E1-9FFA-0BD0B7C6A6AF}" destId="{4EDEA809-0009-4CAF-BEB9-EE470FF1F2FB}" srcOrd="0" destOrd="0" presId="urn:microsoft.com/office/officeart/2005/8/layout/hierarchy3"/>
    <dgm:cxn modelId="{DB2A7732-0D43-499F-BAF2-0D75BE30D144}" type="presOf" srcId="{C6473869-CC55-4751-A5DC-48EE254CCAC4}" destId="{08F9D7FB-BF10-46DA-BA46-A667F288684C}" srcOrd="0" destOrd="0" presId="urn:microsoft.com/office/officeart/2005/8/layout/hierarchy3"/>
    <dgm:cxn modelId="{7246F661-7545-4970-8BD0-2DA0E06D3B06}" type="presOf" srcId="{C6473869-CC55-4751-A5DC-48EE254CCAC4}" destId="{0E618312-4021-44D0-8EC4-F221725861DA}" srcOrd="1" destOrd="0" presId="urn:microsoft.com/office/officeart/2005/8/layout/hierarchy3"/>
    <dgm:cxn modelId="{BE7EA996-1AEB-4396-AF9B-D3C6B51BDEFE}" type="presOf" srcId="{AAC08918-179D-4E0F-B715-6E7B6B989BF8}" destId="{AF37BD2D-9E6A-4D01-938F-60C5302C991F}" srcOrd="0" destOrd="0" presId="urn:microsoft.com/office/officeart/2005/8/layout/hierarchy3"/>
    <dgm:cxn modelId="{2BD9DEF0-9E6F-47D1-B82E-7531A29361AD}" type="presParOf" srcId="{AF37BD2D-9E6A-4D01-938F-60C5302C991F}" destId="{639FB00C-0C11-44A1-B069-4DCC455C62EB}" srcOrd="0" destOrd="0" presId="urn:microsoft.com/office/officeart/2005/8/layout/hierarchy3"/>
    <dgm:cxn modelId="{781AE17B-3C12-427E-B8D0-6DAD7646A2B5}" type="presParOf" srcId="{639FB00C-0C11-44A1-B069-4DCC455C62EB}" destId="{CF1A92DC-54E4-4FF6-AF63-680945A18B43}" srcOrd="0" destOrd="0" presId="urn:microsoft.com/office/officeart/2005/8/layout/hierarchy3"/>
    <dgm:cxn modelId="{907E68E6-059B-4C5F-B821-A8074C8BC1E3}" type="presParOf" srcId="{CF1A92DC-54E4-4FF6-AF63-680945A18B43}" destId="{08F9D7FB-BF10-46DA-BA46-A667F288684C}" srcOrd="0" destOrd="0" presId="urn:microsoft.com/office/officeart/2005/8/layout/hierarchy3"/>
    <dgm:cxn modelId="{A9C6A7AE-3090-4C67-899F-1DA53FF2EDFE}" type="presParOf" srcId="{CF1A92DC-54E4-4FF6-AF63-680945A18B43}" destId="{0E618312-4021-44D0-8EC4-F221725861DA}" srcOrd="1" destOrd="0" presId="urn:microsoft.com/office/officeart/2005/8/layout/hierarchy3"/>
    <dgm:cxn modelId="{0F80AE13-D713-4FD9-A21F-A275A5A39872}" type="presParOf" srcId="{639FB00C-0C11-44A1-B069-4DCC455C62EB}" destId="{52E72AA5-DEB9-47DB-B07F-61296D5FDD50}" srcOrd="1" destOrd="0" presId="urn:microsoft.com/office/officeart/2005/8/layout/hierarchy3"/>
    <dgm:cxn modelId="{E7F21D96-017E-4178-ABAA-4ED7FFCC2F88}" type="presParOf" srcId="{AF37BD2D-9E6A-4D01-938F-60C5302C991F}" destId="{4DB4306E-D154-419E-8548-D494FF7D0AEE}" srcOrd="1" destOrd="0" presId="urn:microsoft.com/office/officeart/2005/8/layout/hierarchy3"/>
    <dgm:cxn modelId="{DE21876A-68F2-4294-9F0F-5E035CED69AB}" type="presParOf" srcId="{4DB4306E-D154-419E-8548-D494FF7D0AEE}" destId="{1D8BE131-F52F-4E22-B383-92F4BC64BCF3}" srcOrd="0" destOrd="0" presId="urn:microsoft.com/office/officeart/2005/8/layout/hierarchy3"/>
    <dgm:cxn modelId="{6AD1C92D-3DC6-433D-8898-F9E15526A6DA}" type="presParOf" srcId="{1D8BE131-F52F-4E22-B383-92F4BC64BCF3}" destId="{4EDEA809-0009-4CAF-BEB9-EE470FF1F2FB}" srcOrd="0" destOrd="0" presId="urn:microsoft.com/office/officeart/2005/8/layout/hierarchy3"/>
    <dgm:cxn modelId="{01814A88-1E9F-49B1-96C5-0742DDE7F599}" type="presParOf" srcId="{1D8BE131-F52F-4E22-B383-92F4BC64BCF3}" destId="{2AE3F965-DD32-4818-A3E0-DA63D8918611}" srcOrd="1" destOrd="0" presId="urn:microsoft.com/office/officeart/2005/8/layout/hierarchy3"/>
    <dgm:cxn modelId="{A91EAA60-3D62-43EA-A022-4767885E3FA4}" type="presParOf" srcId="{4DB4306E-D154-419E-8548-D494FF7D0AEE}" destId="{85B76E41-DE02-488F-9A62-5E518BDC8D58}" srcOrd="1" destOrd="0" presId="urn:microsoft.com/office/officeart/2005/8/layout/hierarchy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CDE372-CCA8-4BA2-8C98-B71F6089B76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8AB62E9-CA15-4750-A180-6264DD9D172D}">
      <dgm:prSet/>
      <dgm:spPr/>
      <dgm:t>
        <a:bodyPr/>
        <a:lstStyle/>
        <a:p>
          <a:pPr rtl="0"/>
          <a:r>
            <a:rPr lang="en-US" dirty="0" smtClean="0"/>
            <a:t>carrying amount of the asset shall be depreciated over the remaining useful life of the asset as per schedule-II</a:t>
          </a:r>
          <a:endParaRPr lang="en-US" dirty="0"/>
        </a:p>
      </dgm:t>
    </dgm:pt>
    <dgm:pt modelId="{F5EB46D7-A46F-477B-ADA0-A9B8890D6F01}" type="parTrans" cxnId="{BD45390E-5B61-4346-B84A-ED8202A60BD6}">
      <dgm:prSet/>
      <dgm:spPr/>
      <dgm:t>
        <a:bodyPr/>
        <a:lstStyle/>
        <a:p>
          <a:endParaRPr lang="en-US"/>
        </a:p>
      </dgm:t>
    </dgm:pt>
    <dgm:pt modelId="{B4149CDD-EE9B-4138-AFEF-8FF408181046}" type="sibTrans" cxnId="{BD45390E-5B61-4346-B84A-ED8202A60BD6}">
      <dgm:prSet/>
      <dgm:spPr/>
      <dgm:t>
        <a:bodyPr/>
        <a:lstStyle/>
        <a:p>
          <a:endParaRPr lang="en-US"/>
        </a:p>
      </dgm:t>
    </dgm:pt>
    <dgm:pt modelId="{049E6DBF-C074-4A34-BC27-1438F3570FF2}" type="pres">
      <dgm:prSet presAssocID="{8ECDE372-CCA8-4BA2-8C98-B71F6089B76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EA41F-3644-474E-9DAC-01AB37EB8533}" type="pres">
      <dgm:prSet presAssocID="{48AB62E9-CA15-4750-A180-6264DD9D172D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45390E-5B61-4346-B84A-ED8202A60BD6}" srcId="{8ECDE372-CCA8-4BA2-8C98-B71F6089B76B}" destId="{48AB62E9-CA15-4750-A180-6264DD9D172D}" srcOrd="0" destOrd="0" parTransId="{F5EB46D7-A46F-477B-ADA0-A9B8890D6F01}" sibTransId="{B4149CDD-EE9B-4138-AFEF-8FF408181046}"/>
    <dgm:cxn modelId="{438A83D7-ADEB-4C98-8FFD-1DF854CF95C2}" type="presOf" srcId="{48AB62E9-CA15-4750-A180-6264DD9D172D}" destId="{D33EA41F-3644-474E-9DAC-01AB37EB8533}" srcOrd="0" destOrd="0" presId="urn:microsoft.com/office/officeart/2005/8/layout/hList6"/>
    <dgm:cxn modelId="{0AB6B97C-239E-43AB-A988-3D1800F3EE44}" type="presOf" srcId="{8ECDE372-CCA8-4BA2-8C98-B71F6089B76B}" destId="{049E6DBF-C074-4A34-BC27-1438F3570FF2}" srcOrd="0" destOrd="0" presId="urn:microsoft.com/office/officeart/2005/8/layout/hList6"/>
    <dgm:cxn modelId="{668CBE54-D88B-49E5-AE2C-38CA379C91A6}" type="presParOf" srcId="{049E6DBF-C074-4A34-BC27-1438F3570FF2}" destId="{D33EA41F-3644-474E-9DAC-01AB37EB8533}" srcOrd="0" destOrd="0" presId="urn:microsoft.com/office/officeart/2005/8/layout/hList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399702-592A-4D6C-8534-58CBCA92BBC3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E3187E-0A79-4FEE-822F-4A017DAA12F9}">
      <dgm:prSet/>
      <dgm:spPr/>
      <dgm:t>
        <a:bodyPr/>
        <a:lstStyle/>
        <a:p>
          <a:pPr rtl="0"/>
          <a:r>
            <a:rPr lang="en-US" dirty="0" smtClean="0"/>
            <a:t>Where the remaining useful life of an asset is </a:t>
          </a:r>
          <a:r>
            <a:rPr lang="en-US" b="1" dirty="0" smtClean="0"/>
            <a:t>NIL</a:t>
          </a:r>
          <a:r>
            <a:rPr lang="en-US" dirty="0" smtClean="0"/>
            <a:t>.</a:t>
          </a:r>
          <a:endParaRPr lang="en-US" dirty="0"/>
        </a:p>
      </dgm:t>
    </dgm:pt>
    <dgm:pt modelId="{03B85A7F-977D-4DE5-9ACD-0C6DE59B36C0}" type="parTrans" cxnId="{2356D3EF-2F22-42D7-90CE-5584A524DF17}">
      <dgm:prSet/>
      <dgm:spPr/>
      <dgm:t>
        <a:bodyPr/>
        <a:lstStyle/>
        <a:p>
          <a:endParaRPr lang="en-US"/>
        </a:p>
      </dgm:t>
    </dgm:pt>
    <dgm:pt modelId="{92AA7E97-A3EF-4175-BB2C-FA8AF533E4F5}" type="sibTrans" cxnId="{2356D3EF-2F22-42D7-90CE-5584A524DF17}">
      <dgm:prSet/>
      <dgm:spPr/>
      <dgm:t>
        <a:bodyPr/>
        <a:lstStyle/>
        <a:p>
          <a:endParaRPr lang="en-US"/>
        </a:p>
      </dgm:t>
    </dgm:pt>
    <dgm:pt modelId="{EAB6B390-F9D9-4351-83B0-0B2550125D22}">
      <dgm:prSet custT="1"/>
      <dgm:spPr/>
      <dgm:t>
        <a:bodyPr/>
        <a:lstStyle/>
        <a:p>
          <a:r>
            <a:rPr lang="en-US" sz="2000" dirty="0" smtClean="0"/>
            <a:t>carrying amount of the asset (after retaining residual value)</a:t>
          </a:r>
        </a:p>
        <a:p>
          <a:endParaRPr lang="en-US" sz="2000" dirty="0" smtClean="0"/>
        </a:p>
        <a:p>
          <a:r>
            <a:rPr lang="en-US" sz="2000" dirty="0" smtClean="0"/>
            <a:t>Should be adjusted with </a:t>
          </a:r>
          <a:r>
            <a:rPr lang="en-US" sz="2000" dirty="0" smtClean="0">
              <a:latin typeface="Arial Black" pitchFamily="34" charset="0"/>
            </a:rPr>
            <a:t>Retained Earnings</a:t>
          </a:r>
        </a:p>
        <a:p>
          <a:endParaRPr lang="en-US" sz="2000" dirty="0"/>
        </a:p>
      </dgm:t>
    </dgm:pt>
    <dgm:pt modelId="{30D292B2-93A0-4F42-B572-33A03EC0D025}" type="parTrans" cxnId="{BD13898D-DBD4-4099-A1FE-D0C3EFCD8E02}">
      <dgm:prSet/>
      <dgm:spPr/>
      <dgm:t>
        <a:bodyPr/>
        <a:lstStyle/>
        <a:p>
          <a:endParaRPr lang="en-US"/>
        </a:p>
      </dgm:t>
    </dgm:pt>
    <dgm:pt modelId="{8D047424-4026-4F26-A14A-C66994CD66CE}" type="sibTrans" cxnId="{BD13898D-DBD4-4099-A1FE-D0C3EFCD8E02}">
      <dgm:prSet/>
      <dgm:spPr/>
      <dgm:t>
        <a:bodyPr/>
        <a:lstStyle/>
        <a:p>
          <a:endParaRPr lang="en-US"/>
        </a:p>
      </dgm:t>
    </dgm:pt>
    <dgm:pt modelId="{7470B5A1-163E-4A0B-A2F9-BDE0A84CBA0E}" type="pres">
      <dgm:prSet presAssocID="{00399702-592A-4D6C-8534-58CBCA92BBC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D3E23-B471-4B3F-BB3B-A8348DF0A2D2}" type="pres">
      <dgm:prSet presAssocID="{12E3187E-0A79-4FEE-822F-4A017DAA12F9}" presName="compNode" presStyleCnt="0"/>
      <dgm:spPr/>
    </dgm:pt>
    <dgm:pt modelId="{FC214027-8F17-4D78-B673-337182527741}" type="pres">
      <dgm:prSet presAssocID="{12E3187E-0A79-4FEE-822F-4A017DAA12F9}" presName="aNode" presStyleLbl="bgShp" presStyleIdx="0" presStyleCnt="1"/>
      <dgm:spPr/>
      <dgm:t>
        <a:bodyPr/>
        <a:lstStyle/>
        <a:p>
          <a:endParaRPr lang="en-US"/>
        </a:p>
      </dgm:t>
    </dgm:pt>
    <dgm:pt modelId="{D834E4C4-AB7C-4FCE-BEE4-80B7EAA7C8BF}" type="pres">
      <dgm:prSet presAssocID="{12E3187E-0A79-4FEE-822F-4A017DAA12F9}" presName="textNode" presStyleLbl="bgShp" presStyleIdx="0" presStyleCnt="1"/>
      <dgm:spPr/>
      <dgm:t>
        <a:bodyPr/>
        <a:lstStyle/>
        <a:p>
          <a:endParaRPr lang="en-US"/>
        </a:p>
      </dgm:t>
    </dgm:pt>
    <dgm:pt modelId="{17B19626-56DA-476B-B8EB-7068D66F76E9}" type="pres">
      <dgm:prSet presAssocID="{12E3187E-0A79-4FEE-822F-4A017DAA12F9}" presName="compChildNode" presStyleCnt="0"/>
      <dgm:spPr/>
    </dgm:pt>
    <dgm:pt modelId="{90D814A4-FF7A-4E17-AD2A-EC3F34C03B86}" type="pres">
      <dgm:prSet presAssocID="{12E3187E-0A79-4FEE-822F-4A017DAA12F9}" presName="theInnerList" presStyleCnt="0"/>
      <dgm:spPr/>
    </dgm:pt>
    <dgm:pt modelId="{D319C1C5-F546-4FE3-AF77-9BC47B36539B}" type="pres">
      <dgm:prSet presAssocID="{EAB6B390-F9D9-4351-83B0-0B2550125D22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E8A610-4BD2-4AFF-B9ED-CC6C1523F1E2}" type="presOf" srcId="{00399702-592A-4D6C-8534-58CBCA92BBC3}" destId="{7470B5A1-163E-4A0B-A2F9-BDE0A84CBA0E}" srcOrd="0" destOrd="0" presId="urn:microsoft.com/office/officeart/2005/8/layout/lProcess2"/>
    <dgm:cxn modelId="{BD13898D-DBD4-4099-A1FE-D0C3EFCD8E02}" srcId="{12E3187E-0A79-4FEE-822F-4A017DAA12F9}" destId="{EAB6B390-F9D9-4351-83B0-0B2550125D22}" srcOrd="0" destOrd="0" parTransId="{30D292B2-93A0-4F42-B572-33A03EC0D025}" sibTransId="{8D047424-4026-4F26-A14A-C66994CD66CE}"/>
    <dgm:cxn modelId="{D2272B19-AB54-412A-B935-80C302C14505}" type="presOf" srcId="{EAB6B390-F9D9-4351-83B0-0B2550125D22}" destId="{D319C1C5-F546-4FE3-AF77-9BC47B36539B}" srcOrd="0" destOrd="0" presId="urn:microsoft.com/office/officeart/2005/8/layout/lProcess2"/>
    <dgm:cxn modelId="{5EFFBA4B-394C-4AD3-872F-A32061182857}" type="presOf" srcId="{12E3187E-0A79-4FEE-822F-4A017DAA12F9}" destId="{D834E4C4-AB7C-4FCE-BEE4-80B7EAA7C8BF}" srcOrd="1" destOrd="0" presId="urn:microsoft.com/office/officeart/2005/8/layout/lProcess2"/>
    <dgm:cxn modelId="{2356D3EF-2F22-42D7-90CE-5584A524DF17}" srcId="{00399702-592A-4D6C-8534-58CBCA92BBC3}" destId="{12E3187E-0A79-4FEE-822F-4A017DAA12F9}" srcOrd="0" destOrd="0" parTransId="{03B85A7F-977D-4DE5-9ACD-0C6DE59B36C0}" sibTransId="{92AA7E97-A3EF-4175-BB2C-FA8AF533E4F5}"/>
    <dgm:cxn modelId="{E8DDCD62-F451-42D5-8AB0-71A9902CCE7F}" type="presOf" srcId="{12E3187E-0A79-4FEE-822F-4A017DAA12F9}" destId="{FC214027-8F17-4D78-B673-337182527741}" srcOrd="0" destOrd="0" presId="urn:microsoft.com/office/officeart/2005/8/layout/lProcess2"/>
    <dgm:cxn modelId="{3FFE5612-E4E2-403D-81F6-5A8944F1DB45}" type="presParOf" srcId="{7470B5A1-163E-4A0B-A2F9-BDE0A84CBA0E}" destId="{1C2D3E23-B471-4B3F-BB3B-A8348DF0A2D2}" srcOrd="0" destOrd="0" presId="urn:microsoft.com/office/officeart/2005/8/layout/lProcess2"/>
    <dgm:cxn modelId="{3437BADA-2B6B-47A0-8D0E-A189498E10DF}" type="presParOf" srcId="{1C2D3E23-B471-4B3F-BB3B-A8348DF0A2D2}" destId="{FC214027-8F17-4D78-B673-337182527741}" srcOrd="0" destOrd="0" presId="urn:microsoft.com/office/officeart/2005/8/layout/lProcess2"/>
    <dgm:cxn modelId="{51434902-94A4-461C-9F45-03EEB3E86422}" type="presParOf" srcId="{1C2D3E23-B471-4B3F-BB3B-A8348DF0A2D2}" destId="{D834E4C4-AB7C-4FCE-BEE4-80B7EAA7C8BF}" srcOrd="1" destOrd="0" presId="urn:microsoft.com/office/officeart/2005/8/layout/lProcess2"/>
    <dgm:cxn modelId="{4A1B5D56-F118-4668-926B-3F82AFA303CC}" type="presParOf" srcId="{1C2D3E23-B471-4B3F-BB3B-A8348DF0A2D2}" destId="{17B19626-56DA-476B-B8EB-7068D66F76E9}" srcOrd="2" destOrd="0" presId="urn:microsoft.com/office/officeart/2005/8/layout/lProcess2"/>
    <dgm:cxn modelId="{F0BE0AEE-9860-47CC-9469-2F9A3BB4D33E}" type="presParOf" srcId="{17B19626-56DA-476B-B8EB-7068D66F76E9}" destId="{90D814A4-FF7A-4E17-AD2A-EC3F34C03B86}" srcOrd="0" destOrd="0" presId="urn:microsoft.com/office/officeart/2005/8/layout/lProcess2"/>
    <dgm:cxn modelId="{53683765-8921-4406-AEFA-0D4B28B1E14F}" type="presParOf" srcId="{90D814A4-FF7A-4E17-AD2A-EC3F34C03B86}" destId="{D319C1C5-F546-4FE3-AF77-9BC47B36539B}" srcOrd="0" destOrd="0" presId="urn:microsoft.com/office/officeart/2005/8/layout/lProcess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C44C65-5F94-4BE0-9578-2B5F0AEA2704}" type="doc">
      <dgm:prSet loTypeId="urn:microsoft.com/office/officeart/2005/8/layout/target3" loCatId="relationship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0DC5DF-90D7-4958-BE22-AA201CD4D7A1}">
      <dgm:prSet/>
      <dgm:spPr/>
      <dgm:t>
        <a:bodyPr/>
        <a:lstStyle/>
        <a:p>
          <a:pPr rtl="0"/>
          <a:r>
            <a:rPr lang="en-US" dirty="0" smtClean="0"/>
            <a:t>USEFUL  LIVES TO BE INCREASED BY </a:t>
          </a:r>
          <a:r>
            <a:rPr lang="en-US" dirty="0" smtClean="0">
              <a:latin typeface="Arial" pitchFamily="34" charset="0"/>
              <a:cs typeface="Arial" pitchFamily="34" charset="0"/>
            </a:rPr>
            <a:t>50%</a:t>
          </a:r>
          <a:r>
            <a:rPr lang="en-US" dirty="0" smtClean="0"/>
            <a:t> FOR THAT PERIOD  - DOUBLE SHIFT</a:t>
          </a:r>
          <a:endParaRPr lang="en-US" dirty="0"/>
        </a:p>
      </dgm:t>
    </dgm:pt>
    <dgm:pt modelId="{32AC8BD1-A482-41F4-BFF4-736946C06CFC}" type="parTrans" cxnId="{C9C2838B-F700-4D41-B861-9C3DF29F555D}">
      <dgm:prSet/>
      <dgm:spPr/>
      <dgm:t>
        <a:bodyPr/>
        <a:lstStyle/>
        <a:p>
          <a:endParaRPr lang="en-US"/>
        </a:p>
      </dgm:t>
    </dgm:pt>
    <dgm:pt modelId="{DC6072DA-9C99-4DCA-9CC2-6C49D3E3A380}" type="sibTrans" cxnId="{C9C2838B-F700-4D41-B861-9C3DF29F555D}">
      <dgm:prSet/>
      <dgm:spPr/>
      <dgm:t>
        <a:bodyPr/>
        <a:lstStyle/>
        <a:p>
          <a:endParaRPr lang="en-US"/>
        </a:p>
      </dgm:t>
    </dgm:pt>
    <dgm:pt modelId="{F4304061-5F17-432E-BE57-08083ED562DC}">
      <dgm:prSet/>
      <dgm:spPr/>
      <dgm:t>
        <a:bodyPr/>
        <a:lstStyle/>
        <a:p>
          <a:pPr rtl="0"/>
          <a:r>
            <a:rPr lang="en-US" dirty="0" smtClean="0"/>
            <a:t>USEFUL  LIVES TO BE INCREASED BY 100% FOR THAT PERIOD - TRIPLE SHIFT</a:t>
          </a:r>
          <a:endParaRPr lang="en-US" dirty="0"/>
        </a:p>
      </dgm:t>
    </dgm:pt>
    <dgm:pt modelId="{C37C9506-A2C8-4036-BE3E-D215DF8FAF16}" type="parTrans" cxnId="{912E95C0-8E63-4127-98CA-C3E10276F45C}">
      <dgm:prSet/>
      <dgm:spPr/>
      <dgm:t>
        <a:bodyPr/>
        <a:lstStyle/>
        <a:p>
          <a:endParaRPr lang="en-US"/>
        </a:p>
      </dgm:t>
    </dgm:pt>
    <dgm:pt modelId="{02843C4A-97B0-479F-B875-506C1C9FCE90}" type="sibTrans" cxnId="{912E95C0-8E63-4127-98CA-C3E10276F45C}">
      <dgm:prSet/>
      <dgm:spPr/>
      <dgm:t>
        <a:bodyPr/>
        <a:lstStyle/>
        <a:p>
          <a:endParaRPr lang="en-US"/>
        </a:p>
      </dgm:t>
    </dgm:pt>
    <dgm:pt modelId="{1D4E4F2F-58DA-464F-8892-7B2D548AF914}">
      <dgm:prSet/>
      <dgm:spPr/>
      <dgm:t>
        <a:bodyPr/>
        <a:lstStyle/>
        <a:p>
          <a:pPr rtl="0"/>
          <a:endParaRPr lang="en-US" dirty="0"/>
        </a:p>
      </dgm:t>
    </dgm:pt>
    <dgm:pt modelId="{786246CA-6F50-4A6E-BE52-D10BE6DE6F9E}" type="parTrans" cxnId="{3ACAEB7E-CE65-4FEC-AE27-F482C4E50913}">
      <dgm:prSet/>
      <dgm:spPr/>
      <dgm:t>
        <a:bodyPr/>
        <a:lstStyle/>
        <a:p>
          <a:endParaRPr lang="en-US"/>
        </a:p>
      </dgm:t>
    </dgm:pt>
    <dgm:pt modelId="{061B5D7D-B057-4C78-B645-B84F7CD35E03}" type="sibTrans" cxnId="{3ACAEB7E-CE65-4FEC-AE27-F482C4E50913}">
      <dgm:prSet/>
      <dgm:spPr/>
      <dgm:t>
        <a:bodyPr/>
        <a:lstStyle/>
        <a:p>
          <a:endParaRPr lang="en-US"/>
        </a:p>
      </dgm:t>
    </dgm:pt>
    <dgm:pt modelId="{B50B0494-819D-401A-B777-AE32F0663DA5}" type="pres">
      <dgm:prSet presAssocID="{22C44C65-5F94-4BE0-9578-2B5F0AEA2704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8F7C0CD-F9F6-4E83-9EE5-A57B52CF5AE9}" type="pres">
      <dgm:prSet presAssocID="{5C0DC5DF-90D7-4958-BE22-AA201CD4D7A1}" presName="circle1" presStyleLbl="node1" presStyleIdx="0" presStyleCnt="3"/>
      <dgm:spPr/>
    </dgm:pt>
    <dgm:pt modelId="{F969B725-9634-4C05-9FB8-AC8889CBBB23}" type="pres">
      <dgm:prSet presAssocID="{5C0DC5DF-90D7-4958-BE22-AA201CD4D7A1}" presName="space" presStyleCnt="0"/>
      <dgm:spPr/>
    </dgm:pt>
    <dgm:pt modelId="{9140CD72-76A7-4F00-84B4-D7C6C3C1D37C}" type="pres">
      <dgm:prSet presAssocID="{5C0DC5DF-90D7-4958-BE22-AA201CD4D7A1}" presName="rect1" presStyleLbl="alignAcc1" presStyleIdx="0" presStyleCnt="3"/>
      <dgm:spPr/>
      <dgm:t>
        <a:bodyPr/>
        <a:lstStyle/>
        <a:p>
          <a:endParaRPr lang="en-US"/>
        </a:p>
      </dgm:t>
    </dgm:pt>
    <dgm:pt modelId="{659E363B-6B8E-4513-B195-859E5F9AD058}" type="pres">
      <dgm:prSet presAssocID="{F4304061-5F17-432E-BE57-08083ED562DC}" presName="vertSpace2" presStyleLbl="node1" presStyleIdx="0" presStyleCnt="3"/>
      <dgm:spPr/>
    </dgm:pt>
    <dgm:pt modelId="{2D3A01A5-B5FB-4C11-BDEB-87BF5506D43F}" type="pres">
      <dgm:prSet presAssocID="{F4304061-5F17-432E-BE57-08083ED562DC}" presName="circle2" presStyleLbl="node1" presStyleIdx="1" presStyleCnt="3"/>
      <dgm:spPr/>
    </dgm:pt>
    <dgm:pt modelId="{DA4E03CF-0523-4E72-B6AF-72766854E905}" type="pres">
      <dgm:prSet presAssocID="{F4304061-5F17-432E-BE57-08083ED562DC}" presName="rect2" presStyleLbl="alignAcc1" presStyleIdx="1" presStyleCnt="3"/>
      <dgm:spPr/>
    </dgm:pt>
    <dgm:pt modelId="{5FC0C384-28A8-4D75-8450-B8AE07A9FA00}" type="pres">
      <dgm:prSet presAssocID="{1D4E4F2F-58DA-464F-8892-7B2D548AF914}" presName="vertSpace3" presStyleLbl="node1" presStyleIdx="1" presStyleCnt="3"/>
      <dgm:spPr/>
    </dgm:pt>
    <dgm:pt modelId="{F1767702-FBAE-4DBC-BB0A-EE59C2179963}" type="pres">
      <dgm:prSet presAssocID="{1D4E4F2F-58DA-464F-8892-7B2D548AF914}" presName="circle3" presStyleLbl="node1" presStyleIdx="2" presStyleCnt="3"/>
      <dgm:spPr/>
    </dgm:pt>
    <dgm:pt modelId="{F0170F6D-BB3A-4618-8768-48DC23FB6104}" type="pres">
      <dgm:prSet presAssocID="{1D4E4F2F-58DA-464F-8892-7B2D548AF914}" presName="rect3" presStyleLbl="alignAcc1" presStyleIdx="2" presStyleCnt="3"/>
      <dgm:spPr/>
    </dgm:pt>
    <dgm:pt modelId="{A4210A6B-DCBC-46C8-9AE0-CB46EF460DFE}" type="pres">
      <dgm:prSet presAssocID="{5C0DC5DF-90D7-4958-BE22-AA201CD4D7A1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89020-A0FD-458C-AF11-605F65B33A59}" type="pres">
      <dgm:prSet presAssocID="{F4304061-5F17-432E-BE57-08083ED562DC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491F8D79-B70C-4161-AE0B-AE55516AA554}" type="pres">
      <dgm:prSet presAssocID="{1D4E4F2F-58DA-464F-8892-7B2D548AF914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912E95C0-8E63-4127-98CA-C3E10276F45C}" srcId="{22C44C65-5F94-4BE0-9578-2B5F0AEA2704}" destId="{F4304061-5F17-432E-BE57-08083ED562DC}" srcOrd="1" destOrd="0" parTransId="{C37C9506-A2C8-4036-BE3E-D215DF8FAF16}" sibTransId="{02843C4A-97B0-479F-B875-506C1C9FCE90}"/>
    <dgm:cxn modelId="{C9C2838B-F700-4D41-B861-9C3DF29F555D}" srcId="{22C44C65-5F94-4BE0-9578-2B5F0AEA2704}" destId="{5C0DC5DF-90D7-4958-BE22-AA201CD4D7A1}" srcOrd="0" destOrd="0" parTransId="{32AC8BD1-A482-41F4-BFF4-736946C06CFC}" sibTransId="{DC6072DA-9C99-4DCA-9CC2-6C49D3E3A380}"/>
    <dgm:cxn modelId="{67046A56-11B2-40CA-ACD8-26052999C07B}" type="presOf" srcId="{1D4E4F2F-58DA-464F-8892-7B2D548AF914}" destId="{491F8D79-B70C-4161-AE0B-AE55516AA554}" srcOrd="1" destOrd="0" presId="urn:microsoft.com/office/officeart/2005/8/layout/target3"/>
    <dgm:cxn modelId="{3ACAEB7E-CE65-4FEC-AE27-F482C4E50913}" srcId="{22C44C65-5F94-4BE0-9578-2B5F0AEA2704}" destId="{1D4E4F2F-58DA-464F-8892-7B2D548AF914}" srcOrd="2" destOrd="0" parTransId="{786246CA-6F50-4A6E-BE52-D10BE6DE6F9E}" sibTransId="{061B5D7D-B057-4C78-B645-B84F7CD35E03}"/>
    <dgm:cxn modelId="{C1494A68-C63A-4BD9-B3D3-770BA736CD86}" type="presOf" srcId="{1D4E4F2F-58DA-464F-8892-7B2D548AF914}" destId="{F0170F6D-BB3A-4618-8768-48DC23FB6104}" srcOrd="0" destOrd="0" presId="urn:microsoft.com/office/officeart/2005/8/layout/target3"/>
    <dgm:cxn modelId="{F956B529-E1F8-4E44-B522-21DA2EEF7270}" type="presOf" srcId="{F4304061-5F17-432E-BE57-08083ED562DC}" destId="{19D89020-A0FD-458C-AF11-605F65B33A59}" srcOrd="1" destOrd="0" presId="urn:microsoft.com/office/officeart/2005/8/layout/target3"/>
    <dgm:cxn modelId="{7A120B86-39B0-4D38-B3C2-0D50C213CB56}" type="presOf" srcId="{F4304061-5F17-432E-BE57-08083ED562DC}" destId="{DA4E03CF-0523-4E72-B6AF-72766854E905}" srcOrd="0" destOrd="0" presId="urn:microsoft.com/office/officeart/2005/8/layout/target3"/>
    <dgm:cxn modelId="{6D39D9B7-1BCC-4171-BDB0-BD919DC1F096}" type="presOf" srcId="{5C0DC5DF-90D7-4958-BE22-AA201CD4D7A1}" destId="{A4210A6B-DCBC-46C8-9AE0-CB46EF460DFE}" srcOrd="1" destOrd="0" presId="urn:microsoft.com/office/officeart/2005/8/layout/target3"/>
    <dgm:cxn modelId="{4D96B881-FBD1-4ADF-BD15-0D84B619F686}" type="presOf" srcId="{5C0DC5DF-90D7-4958-BE22-AA201CD4D7A1}" destId="{9140CD72-76A7-4F00-84B4-D7C6C3C1D37C}" srcOrd="0" destOrd="0" presId="urn:microsoft.com/office/officeart/2005/8/layout/target3"/>
    <dgm:cxn modelId="{3D350934-8BDD-435D-A45C-31D850EED67B}" type="presOf" srcId="{22C44C65-5F94-4BE0-9578-2B5F0AEA2704}" destId="{B50B0494-819D-401A-B777-AE32F0663DA5}" srcOrd="0" destOrd="0" presId="urn:microsoft.com/office/officeart/2005/8/layout/target3"/>
    <dgm:cxn modelId="{4F4EA3E7-B28E-4E11-8822-A50C9374E37A}" type="presParOf" srcId="{B50B0494-819D-401A-B777-AE32F0663DA5}" destId="{C8F7C0CD-F9F6-4E83-9EE5-A57B52CF5AE9}" srcOrd="0" destOrd="0" presId="urn:microsoft.com/office/officeart/2005/8/layout/target3"/>
    <dgm:cxn modelId="{373ED217-7C14-460C-BE51-9501207E4575}" type="presParOf" srcId="{B50B0494-819D-401A-B777-AE32F0663DA5}" destId="{F969B725-9634-4C05-9FB8-AC8889CBBB23}" srcOrd="1" destOrd="0" presId="urn:microsoft.com/office/officeart/2005/8/layout/target3"/>
    <dgm:cxn modelId="{300D6B72-C6BD-4DB8-84A4-0DB31D6F202A}" type="presParOf" srcId="{B50B0494-819D-401A-B777-AE32F0663DA5}" destId="{9140CD72-76A7-4F00-84B4-D7C6C3C1D37C}" srcOrd="2" destOrd="0" presId="urn:microsoft.com/office/officeart/2005/8/layout/target3"/>
    <dgm:cxn modelId="{D8A2CBB5-1E17-480A-98D7-B0E57ED1CE0A}" type="presParOf" srcId="{B50B0494-819D-401A-B777-AE32F0663DA5}" destId="{659E363B-6B8E-4513-B195-859E5F9AD058}" srcOrd="3" destOrd="0" presId="urn:microsoft.com/office/officeart/2005/8/layout/target3"/>
    <dgm:cxn modelId="{383A9CF5-EAFF-42C8-B55E-0D540D0360DB}" type="presParOf" srcId="{B50B0494-819D-401A-B777-AE32F0663DA5}" destId="{2D3A01A5-B5FB-4C11-BDEB-87BF5506D43F}" srcOrd="4" destOrd="0" presId="urn:microsoft.com/office/officeart/2005/8/layout/target3"/>
    <dgm:cxn modelId="{CE333200-A9E9-4CDB-AEAB-4942E501FC2A}" type="presParOf" srcId="{B50B0494-819D-401A-B777-AE32F0663DA5}" destId="{DA4E03CF-0523-4E72-B6AF-72766854E905}" srcOrd="5" destOrd="0" presId="urn:microsoft.com/office/officeart/2005/8/layout/target3"/>
    <dgm:cxn modelId="{A198E412-850E-4096-BE57-827C54AF25CE}" type="presParOf" srcId="{B50B0494-819D-401A-B777-AE32F0663DA5}" destId="{5FC0C384-28A8-4D75-8450-B8AE07A9FA00}" srcOrd="6" destOrd="0" presId="urn:microsoft.com/office/officeart/2005/8/layout/target3"/>
    <dgm:cxn modelId="{885F1C43-F891-480D-A35F-3455CF6E8551}" type="presParOf" srcId="{B50B0494-819D-401A-B777-AE32F0663DA5}" destId="{F1767702-FBAE-4DBC-BB0A-EE59C2179963}" srcOrd="7" destOrd="0" presId="urn:microsoft.com/office/officeart/2005/8/layout/target3"/>
    <dgm:cxn modelId="{B2B42EBC-0F85-4417-979E-E49E17ED6EDA}" type="presParOf" srcId="{B50B0494-819D-401A-B777-AE32F0663DA5}" destId="{F0170F6D-BB3A-4618-8768-48DC23FB6104}" srcOrd="8" destOrd="0" presId="urn:microsoft.com/office/officeart/2005/8/layout/target3"/>
    <dgm:cxn modelId="{19AAF3A6-1884-4253-AE39-2692657930CC}" type="presParOf" srcId="{B50B0494-819D-401A-B777-AE32F0663DA5}" destId="{A4210A6B-DCBC-46C8-9AE0-CB46EF460DFE}" srcOrd="9" destOrd="0" presId="urn:microsoft.com/office/officeart/2005/8/layout/target3"/>
    <dgm:cxn modelId="{C002B259-CB6D-4C47-A9A2-A6D4FC47E49D}" type="presParOf" srcId="{B50B0494-819D-401A-B777-AE32F0663DA5}" destId="{19D89020-A0FD-458C-AF11-605F65B33A59}" srcOrd="10" destOrd="0" presId="urn:microsoft.com/office/officeart/2005/8/layout/target3"/>
    <dgm:cxn modelId="{18194FAD-3824-41BB-AC08-B4206DF4A104}" type="presParOf" srcId="{B50B0494-819D-401A-B777-AE32F0663DA5}" destId="{491F8D79-B70C-4161-AE0B-AE55516AA554}" srcOrd="11" destOrd="0" presId="urn:microsoft.com/office/officeart/2005/8/layout/target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40EA63-298E-433F-BA2C-6B55968A1D84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46ECB7-59A6-44AD-932A-3415B73E2037}">
      <dgm:prSet phldrT="[Text]"/>
      <dgm:spPr/>
      <dgm:t>
        <a:bodyPr/>
        <a:lstStyle/>
        <a:p>
          <a:r>
            <a:rPr lang="en-US" dirty="0" smtClean="0"/>
            <a:t>BUILDINGS</a:t>
          </a:r>
          <a:endParaRPr lang="en-US" dirty="0"/>
        </a:p>
      </dgm:t>
    </dgm:pt>
    <dgm:pt modelId="{9165D625-CA20-434E-ACCE-2CC4BB28A4E3}" type="parTrans" cxnId="{52C87AF7-4807-4BB5-8131-801AEE8222D1}">
      <dgm:prSet/>
      <dgm:spPr/>
      <dgm:t>
        <a:bodyPr/>
        <a:lstStyle/>
        <a:p>
          <a:endParaRPr lang="en-US"/>
        </a:p>
      </dgm:t>
    </dgm:pt>
    <dgm:pt modelId="{03C416A2-EF06-405C-9648-C2D806B53371}" type="sibTrans" cxnId="{52C87AF7-4807-4BB5-8131-801AEE8222D1}">
      <dgm:prSet/>
      <dgm:spPr/>
      <dgm:t>
        <a:bodyPr/>
        <a:lstStyle/>
        <a:p>
          <a:endParaRPr lang="en-US"/>
        </a:p>
      </dgm:t>
    </dgm:pt>
    <dgm:pt modelId="{9933F31C-53EC-4255-A14C-81C5C757ADAF}">
      <dgm:prSet phldrT="[Text]"/>
      <dgm:spPr/>
      <dgm:t>
        <a:bodyPr/>
        <a:lstStyle/>
        <a:p>
          <a:r>
            <a:rPr lang="en-US" dirty="0" smtClean="0"/>
            <a:t>(other than factory buildings) RCC Frame Structure</a:t>
          </a:r>
          <a:endParaRPr lang="en-US" dirty="0"/>
        </a:p>
      </dgm:t>
    </dgm:pt>
    <dgm:pt modelId="{21809095-F06C-4A17-B965-6E831B9DC302}" type="parTrans" cxnId="{3DFB70B6-385B-476C-B7F2-6D96596D5825}">
      <dgm:prSet/>
      <dgm:spPr/>
      <dgm:t>
        <a:bodyPr/>
        <a:lstStyle/>
        <a:p>
          <a:endParaRPr lang="en-US"/>
        </a:p>
      </dgm:t>
    </dgm:pt>
    <dgm:pt modelId="{79465094-3D96-4E5E-981D-6BA7D3A73A3D}" type="sibTrans" cxnId="{3DFB70B6-385B-476C-B7F2-6D96596D5825}">
      <dgm:prSet/>
      <dgm:spPr/>
      <dgm:t>
        <a:bodyPr/>
        <a:lstStyle/>
        <a:p>
          <a:endParaRPr lang="en-US"/>
        </a:p>
      </dgm:t>
    </dgm:pt>
    <dgm:pt modelId="{7604B6D1-263E-4AB4-9300-0ED4A65840A1}">
      <dgm:prSet phldrT="[Text]"/>
      <dgm:spPr/>
      <dgm:t>
        <a:bodyPr/>
        <a:lstStyle/>
        <a:p>
          <a:r>
            <a:rPr lang="en-US" dirty="0" smtClean="0"/>
            <a:t>Useful Lives – </a:t>
          </a:r>
          <a:r>
            <a:rPr lang="en-US" dirty="0" smtClean="0">
              <a:latin typeface="Britannic Bold" pitchFamily="34" charset="0"/>
            </a:rPr>
            <a:t>60</a:t>
          </a:r>
          <a:r>
            <a:rPr lang="en-US" dirty="0" smtClean="0"/>
            <a:t> years</a:t>
          </a:r>
          <a:endParaRPr lang="en-US" dirty="0"/>
        </a:p>
      </dgm:t>
    </dgm:pt>
    <dgm:pt modelId="{ED91F714-DC76-4A8A-A2EE-5617801F9527}" type="parTrans" cxnId="{5443D058-ACE7-4CA1-84E7-65FD207A4DDE}">
      <dgm:prSet/>
      <dgm:spPr/>
      <dgm:t>
        <a:bodyPr/>
        <a:lstStyle/>
        <a:p>
          <a:endParaRPr lang="en-US"/>
        </a:p>
      </dgm:t>
    </dgm:pt>
    <dgm:pt modelId="{C49B900C-A1FE-474E-BE5E-63A46495CAA9}" type="sibTrans" cxnId="{5443D058-ACE7-4CA1-84E7-65FD207A4DDE}">
      <dgm:prSet/>
      <dgm:spPr/>
      <dgm:t>
        <a:bodyPr/>
        <a:lstStyle/>
        <a:p>
          <a:endParaRPr lang="en-US"/>
        </a:p>
      </dgm:t>
    </dgm:pt>
    <dgm:pt modelId="{1B782FE8-5169-4CA3-AB74-4389DC89E9F6}">
      <dgm:prSet phldrT="[Text]"/>
      <dgm:spPr/>
      <dgm:t>
        <a:bodyPr/>
        <a:lstStyle/>
        <a:p>
          <a:r>
            <a:rPr lang="en-US" dirty="0" smtClean="0"/>
            <a:t>BUILDINGS</a:t>
          </a:r>
          <a:endParaRPr lang="en-US" dirty="0"/>
        </a:p>
      </dgm:t>
    </dgm:pt>
    <dgm:pt modelId="{C729EB21-6CFE-476E-A620-EB7B87CF0E67}" type="parTrans" cxnId="{E0446611-3D30-474B-AFDD-0305021F1940}">
      <dgm:prSet/>
      <dgm:spPr/>
      <dgm:t>
        <a:bodyPr/>
        <a:lstStyle/>
        <a:p>
          <a:endParaRPr lang="en-US"/>
        </a:p>
      </dgm:t>
    </dgm:pt>
    <dgm:pt modelId="{8F8667F4-6368-45D0-BAF0-3F031C092888}" type="sibTrans" cxnId="{E0446611-3D30-474B-AFDD-0305021F1940}">
      <dgm:prSet/>
      <dgm:spPr/>
      <dgm:t>
        <a:bodyPr/>
        <a:lstStyle/>
        <a:p>
          <a:endParaRPr lang="en-US"/>
        </a:p>
      </dgm:t>
    </dgm:pt>
    <dgm:pt modelId="{584614F0-7375-4EB4-8869-4031CDFA11A7}">
      <dgm:prSet phldrT="[Text]"/>
      <dgm:spPr/>
      <dgm:t>
        <a:bodyPr/>
        <a:lstStyle/>
        <a:p>
          <a:r>
            <a:rPr lang="en-US" dirty="0" smtClean="0"/>
            <a:t>Other than RCC Frame Structure</a:t>
          </a:r>
          <a:endParaRPr lang="en-US" dirty="0"/>
        </a:p>
      </dgm:t>
    </dgm:pt>
    <dgm:pt modelId="{DE47568A-D74C-43C8-9179-93A8305E72B0}" type="parTrans" cxnId="{44251BB3-9C34-485F-947E-8058B85FD735}">
      <dgm:prSet/>
      <dgm:spPr/>
      <dgm:t>
        <a:bodyPr/>
        <a:lstStyle/>
        <a:p>
          <a:endParaRPr lang="en-US"/>
        </a:p>
      </dgm:t>
    </dgm:pt>
    <dgm:pt modelId="{3BB67419-84FA-4653-B8B2-E695A3A81991}" type="sibTrans" cxnId="{44251BB3-9C34-485F-947E-8058B85FD735}">
      <dgm:prSet/>
      <dgm:spPr/>
      <dgm:t>
        <a:bodyPr/>
        <a:lstStyle/>
        <a:p>
          <a:endParaRPr lang="en-US"/>
        </a:p>
      </dgm:t>
    </dgm:pt>
    <dgm:pt modelId="{A82D3204-B7C4-4D0D-B124-AD399CB7DFF8}">
      <dgm:prSet phldrT="[Text]"/>
      <dgm:spPr/>
      <dgm:t>
        <a:bodyPr/>
        <a:lstStyle/>
        <a:p>
          <a:r>
            <a:rPr lang="en-US" dirty="0" smtClean="0"/>
            <a:t>Useful Lives – </a:t>
          </a:r>
          <a:r>
            <a:rPr lang="en-US" dirty="0" smtClean="0">
              <a:latin typeface="Britannic Bold" pitchFamily="34" charset="0"/>
            </a:rPr>
            <a:t>30</a:t>
          </a:r>
          <a:r>
            <a:rPr lang="en-US" dirty="0" smtClean="0"/>
            <a:t> years</a:t>
          </a:r>
          <a:endParaRPr lang="en-US" dirty="0"/>
        </a:p>
      </dgm:t>
    </dgm:pt>
    <dgm:pt modelId="{22E92316-F74C-479F-BDD6-D859116D8A53}" type="parTrans" cxnId="{FD434908-CF3E-4603-A9F3-ABA3F757EE6C}">
      <dgm:prSet/>
      <dgm:spPr/>
      <dgm:t>
        <a:bodyPr/>
        <a:lstStyle/>
        <a:p>
          <a:endParaRPr lang="en-US"/>
        </a:p>
      </dgm:t>
    </dgm:pt>
    <dgm:pt modelId="{EA428E7D-87E3-4C37-8C54-9E41B33B0E05}" type="sibTrans" cxnId="{FD434908-CF3E-4603-A9F3-ABA3F757EE6C}">
      <dgm:prSet/>
      <dgm:spPr/>
      <dgm:t>
        <a:bodyPr/>
        <a:lstStyle/>
        <a:p>
          <a:endParaRPr lang="en-US"/>
        </a:p>
      </dgm:t>
    </dgm:pt>
    <dgm:pt modelId="{393A9297-0559-4787-8258-78EB39BFA467}">
      <dgm:prSet phldrT="[Text]"/>
      <dgm:spPr/>
      <dgm:t>
        <a:bodyPr/>
        <a:lstStyle/>
        <a:p>
          <a:r>
            <a:rPr lang="en-US" dirty="0" smtClean="0"/>
            <a:t>BUILDINGS</a:t>
          </a:r>
          <a:endParaRPr lang="en-US" dirty="0"/>
        </a:p>
      </dgm:t>
    </dgm:pt>
    <dgm:pt modelId="{FAB9A262-2852-4879-AFBD-027D3E36F5CE}" type="parTrans" cxnId="{06DD3075-327E-4CC0-AC84-9AA9228CF9F5}">
      <dgm:prSet/>
      <dgm:spPr/>
      <dgm:t>
        <a:bodyPr/>
        <a:lstStyle/>
        <a:p>
          <a:endParaRPr lang="en-US"/>
        </a:p>
      </dgm:t>
    </dgm:pt>
    <dgm:pt modelId="{A27592E5-211E-4F32-86DE-78012E5BBF9C}" type="sibTrans" cxnId="{06DD3075-327E-4CC0-AC84-9AA9228CF9F5}">
      <dgm:prSet/>
      <dgm:spPr/>
      <dgm:t>
        <a:bodyPr/>
        <a:lstStyle/>
        <a:p>
          <a:endParaRPr lang="en-US"/>
        </a:p>
      </dgm:t>
    </dgm:pt>
    <dgm:pt modelId="{76813082-25D5-4138-B1F5-25F2EA29EE0A}">
      <dgm:prSet phldrT="[Text]"/>
      <dgm:spPr/>
      <dgm:t>
        <a:bodyPr/>
        <a:lstStyle/>
        <a:p>
          <a:r>
            <a:rPr lang="en-US" dirty="0" smtClean="0"/>
            <a:t>Others(including temporary structures)</a:t>
          </a:r>
          <a:endParaRPr lang="en-US" dirty="0"/>
        </a:p>
      </dgm:t>
    </dgm:pt>
    <dgm:pt modelId="{C897243C-3A7F-4EDB-8B19-7C818D8E83FF}" type="parTrans" cxnId="{BF9B4CD3-FA13-445C-8C04-E3178B55EA28}">
      <dgm:prSet/>
      <dgm:spPr/>
      <dgm:t>
        <a:bodyPr/>
        <a:lstStyle/>
        <a:p>
          <a:endParaRPr lang="en-US"/>
        </a:p>
      </dgm:t>
    </dgm:pt>
    <dgm:pt modelId="{534FA7C4-7FA4-42F4-A372-93126E3D9328}" type="sibTrans" cxnId="{BF9B4CD3-FA13-445C-8C04-E3178B55EA28}">
      <dgm:prSet/>
      <dgm:spPr/>
      <dgm:t>
        <a:bodyPr/>
        <a:lstStyle/>
        <a:p>
          <a:endParaRPr lang="en-US"/>
        </a:p>
      </dgm:t>
    </dgm:pt>
    <dgm:pt modelId="{826DC2CC-EEF3-4CFE-99EC-98EB89EBF8DE}">
      <dgm:prSet phldrT="[Text]"/>
      <dgm:spPr/>
      <dgm:t>
        <a:bodyPr/>
        <a:lstStyle/>
        <a:p>
          <a:r>
            <a:rPr lang="en-US" dirty="0" smtClean="0"/>
            <a:t>Useful lives – </a:t>
          </a:r>
          <a:r>
            <a:rPr lang="en-US" dirty="0" smtClean="0">
              <a:latin typeface="Britannic Bold" pitchFamily="34" charset="0"/>
            </a:rPr>
            <a:t>3</a:t>
          </a:r>
          <a:r>
            <a:rPr lang="en-US" dirty="0" smtClean="0"/>
            <a:t> years</a:t>
          </a:r>
          <a:endParaRPr lang="en-US" dirty="0"/>
        </a:p>
      </dgm:t>
    </dgm:pt>
    <dgm:pt modelId="{99BD74AB-E149-46C4-A599-28EDEAC02F42}" type="parTrans" cxnId="{8501ECF8-13F8-4664-B808-2A0BC66AD4DD}">
      <dgm:prSet/>
      <dgm:spPr/>
      <dgm:t>
        <a:bodyPr/>
        <a:lstStyle/>
        <a:p>
          <a:endParaRPr lang="en-US"/>
        </a:p>
      </dgm:t>
    </dgm:pt>
    <dgm:pt modelId="{728A9AD0-6C60-4D6E-9C8C-62D9B637D69C}" type="sibTrans" cxnId="{8501ECF8-13F8-4664-B808-2A0BC66AD4DD}">
      <dgm:prSet/>
      <dgm:spPr/>
      <dgm:t>
        <a:bodyPr/>
        <a:lstStyle/>
        <a:p>
          <a:endParaRPr lang="en-US"/>
        </a:p>
      </dgm:t>
    </dgm:pt>
    <dgm:pt modelId="{F324B071-7744-465C-945D-8864C4232D63}">
      <dgm:prSet phldrT="[Text]"/>
      <dgm:spPr/>
      <dgm:t>
        <a:bodyPr/>
        <a:lstStyle/>
        <a:p>
          <a:r>
            <a:rPr lang="en-US" dirty="0" smtClean="0"/>
            <a:t>Factory Buildings</a:t>
          </a:r>
          <a:endParaRPr lang="en-US" dirty="0"/>
        </a:p>
      </dgm:t>
    </dgm:pt>
    <dgm:pt modelId="{F1040741-B5A6-44FA-980B-102EDC026464}" type="parTrans" cxnId="{9FD59C01-16C6-41D6-8CDE-997D8BF3ECF8}">
      <dgm:prSet/>
      <dgm:spPr/>
      <dgm:t>
        <a:bodyPr/>
        <a:lstStyle/>
        <a:p>
          <a:endParaRPr lang="en-US"/>
        </a:p>
      </dgm:t>
    </dgm:pt>
    <dgm:pt modelId="{68454908-06A1-4A48-AF2B-EC4A1A404D1E}" type="sibTrans" cxnId="{9FD59C01-16C6-41D6-8CDE-997D8BF3ECF8}">
      <dgm:prSet/>
      <dgm:spPr/>
      <dgm:t>
        <a:bodyPr/>
        <a:lstStyle/>
        <a:p>
          <a:endParaRPr lang="en-US"/>
        </a:p>
      </dgm:t>
    </dgm:pt>
    <dgm:pt modelId="{DC316C62-93D5-4DA2-A3B8-1BD271FB2675}" type="pres">
      <dgm:prSet presAssocID="{5F40EA63-298E-433F-BA2C-6B55968A1D84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A6522DD-882F-455E-AE6F-FE52748FF422}" type="pres">
      <dgm:prSet presAssocID="{5F40EA63-298E-433F-BA2C-6B55968A1D84}" presName="cycle" presStyleCnt="0"/>
      <dgm:spPr/>
    </dgm:pt>
    <dgm:pt modelId="{C372665C-CCFE-42B8-86E9-C5204EE512A4}" type="pres">
      <dgm:prSet presAssocID="{5F40EA63-298E-433F-BA2C-6B55968A1D84}" presName="centerShape" presStyleCnt="0"/>
      <dgm:spPr/>
    </dgm:pt>
    <dgm:pt modelId="{BB578D10-5D76-4F9F-A1F4-B5659D211F4C}" type="pres">
      <dgm:prSet presAssocID="{5F40EA63-298E-433F-BA2C-6B55968A1D84}" presName="connSite" presStyleLbl="node1" presStyleIdx="0" presStyleCnt="4"/>
      <dgm:spPr/>
    </dgm:pt>
    <dgm:pt modelId="{8AC42900-6310-4B0F-B09E-F1AE90BD2D7A}" type="pres">
      <dgm:prSet presAssocID="{5F40EA63-298E-433F-BA2C-6B55968A1D84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037B7E1-C103-4F09-AE3A-3E0137AD9AF6}" type="pres">
      <dgm:prSet presAssocID="{9165D625-CA20-434E-ACCE-2CC4BB28A4E3}" presName="Name25" presStyleLbl="parChTrans1D1" presStyleIdx="0" presStyleCnt="3"/>
      <dgm:spPr/>
    </dgm:pt>
    <dgm:pt modelId="{39690444-1FEF-40FD-A3C5-FB37F71DFD36}" type="pres">
      <dgm:prSet presAssocID="{5E46ECB7-59A6-44AD-932A-3415B73E2037}" presName="node" presStyleCnt="0"/>
      <dgm:spPr/>
    </dgm:pt>
    <dgm:pt modelId="{CB01B7DA-D4A4-4474-8094-11ADBBAC1B8D}" type="pres">
      <dgm:prSet presAssocID="{5E46ECB7-59A6-44AD-932A-3415B73E2037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2D9E4-D473-43B7-8466-6781CCD5AD25}" type="pres">
      <dgm:prSet presAssocID="{5E46ECB7-59A6-44AD-932A-3415B73E2037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B611E-EB9E-4CC2-8FB6-D55FD6E0A0DD}" type="pres">
      <dgm:prSet presAssocID="{C729EB21-6CFE-476E-A620-EB7B87CF0E67}" presName="Name25" presStyleLbl="parChTrans1D1" presStyleIdx="1" presStyleCnt="3"/>
      <dgm:spPr/>
    </dgm:pt>
    <dgm:pt modelId="{4DB54AAF-B941-48A9-B4DE-BADCBA4B904F}" type="pres">
      <dgm:prSet presAssocID="{1B782FE8-5169-4CA3-AB74-4389DC89E9F6}" presName="node" presStyleCnt="0"/>
      <dgm:spPr/>
    </dgm:pt>
    <dgm:pt modelId="{B67B5D3B-C095-49B4-821F-4764783253FC}" type="pres">
      <dgm:prSet presAssocID="{1B782FE8-5169-4CA3-AB74-4389DC89E9F6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E55327F6-12BE-42A4-88D8-4831E87BD0C1}" type="pres">
      <dgm:prSet presAssocID="{1B782FE8-5169-4CA3-AB74-4389DC89E9F6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351D80-257F-4743-AEFF-44AB73FC32F0}" type="pres">
      <dgm:prSet presAssocID="{FAB9A262-2852-4879-AFBD-027D3E36F5CE}" presName="Name25" presStyleLbl="parChTrans1D1" presStyleIdx="2" presStyleCnt="3"/>
      <dgm:spPr/>
    </dgm:pt>
    <dgm:pt modelId="{98048FE1-4946-4443-B591-D5D26D618B8A}" type="pres">
      <dgm:prSet presAssocID="{393A9297-0559-4787-8258-78EB39BFA467}" presName="node" presStyleCnt="0"/>
      <dgm:spPr/>
    </dgm:pt>
    <dgm:pt modelId="{D17E3C9C-6CBD-4686-9B69-10167981A0C8}" type="pres">
      <dgm:prSet presAssocID="{393A9297-0559-4787-8258-78EB39BFA467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3D9BCF-6AEA-4543-BFD5-236A740BFBBC}" type="pres">
      <dgm:prSet presAssocID="{393A9297-0559-4787-8258-78EB39BFA467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43D058-ACE7-4CA1-84E7-65FD207A4DDE}" srcId="{5E46ECB7-59A6-44AD-932A-3415B73E2037}" destId="{7604B6D1-263E-4AB4-9300-0ED4A65840A1}" srcOrd="1" destOrd="0" parTransId="{ED91F714-DC76-4A8A-A2EE-5617801F9527}" sibTransId="{C49B900C-A1FE-474E-BE5E-63A46495CAA9}"/>
    <dgm:cxn modelId="{CF7777F7-58C0-4447-A992-BB741D8DED34}" type="presOf" srcId="{9165D625-CA20-434E-ACCE-2CC4BB28A4E3}" destId="{4037B7E1-C103-4F09-AE3A-3E0137AD9AF6}" srcOrd="0" destOrd="0" presId="urn:microsoft.com/office/officeart/2005/8/layout/radial2"/>
    <dgm:cxn modelId="{85DD5B7B-2001-4C52-BC4C-4D5A0C7CB967}" type="presOf" srcId="{826DC2CC-EEF3-4CFE-99EC-98EB89EBF8DE}" destId="{F73D9BCF-6AEA-4543-BFD5-236A740BFBBC}" srcOrd="0" destOrd="1" presId="urn:microsoft.com/office/officeart/2005/8/layout/radial2"/>
    <dgm:cxn modelId="{FD434908-CF3E-4603-A9F3-ABA3F757EE6C}" srcId="{1B782FE8-5169-4CA3-AB74-4389DC89E9F6}" destId="{A82D3204-B7C4-4D0D-B124-AD399CB7DFF8}" srcOrd="2" destOrd="0" parTransId="{22E92316-F74C-479F-BDD6-D859116D8A53}" sibTransId="{EA428E7D-87E3-4C37-8C54-9E41B33B0E05}"/>
    <dgm:cxn modelId="{5C9B1AA0-965D-46EC-81EF-73049DCD4055}" type="presOf" srcId="{5E46ECB7-59A6-44AD-932A-3415B73E2037}" destId="{CB01B7DA-D4A4-4474-8094-11ADBBAC1B8D}" srcOrd="0" destOrd="0" presId="urn:microsoft.com/office/officeart/2005/8/layout/radial2"/>
    <dgm:cxn modelId="{F5E75700-E009-4C47-8A1C-4C68A17DA8B0}" type="presOf" srcId="{C729EB21-6CFE-476E-A620-EB7B87CF0E67}" destId="{A94B611E-EB9E-4CC2-8FB6-D55FD6E0A0DD}" srcOrd="0" destOrd="0" presId="urn:microsoft.com/office/officeart/2005/8/layout/radial2"/>
    <dgm:cxn modelId="{29719892-5747-482F-928E-6EE3045FC5A7}" type="presOf" srcId="{FAB9A262-2852-4879-AFBD-027D3E36F5CE}" destId="{C7351D80-257F-4743-AEFF-44AB73FC32F0}" srcOrd="0" destOrd="0" presId="urn:microsoft.com/office/officeart/2005/8/layout/radial2"/>
    <dgm:cxn modelId="{BF9B4CD3-FA13-445C-8C04-E3178B55EA28}" srcId="{393A9297-0559-4787-8258-78EB39BFA467}" destId="{76813082-25D5-4138-B1F5-25F2EA29EE0A}" srcOrd="0" destOrd="0" parTransId="{C897243C-3A7F-4EDB-8B19-7C818D8E83FF}" sibTransId="{534FA7C4-7FA4-42F4-A372-93126E3D9328}"/>
    <dgm:cxn modelId="{48911E83-8146-4B3D-BEBC-755E356BBCB7}" type="presOf" srcId="{584614F0-7375-4EB4-8869-4031CDFA11A7}" destId="{E55327F6-12BE-42A4-88D8-4831E87BD0C1}" srcOrd="0" destOrd="0" presId="urn:microsoft.com/office/officeart/2005/8/layout/radial2"/>
    <dgm:cxn modelId="{FFF7B27A-43B2-49AD-A115-B451CB263E01}" type="presOf" srcId="{76813082-25D5-4138-B1F5-25F2EA29EE0A}" destId="{F73D9BCF-6AEA-4543-BFD5-236A740BFBBC}" srcOrd="0" destOrd="0" presId="urn:microsoft.com/office/officeart/2005/8/layout/radial2"/>
    <dgm:cxn modelId="{BEA82940-DB8B-4AC5-B9BE-DCD09768D132}" type="presOf" srcId="{9933F31C-53EC-4255-A14C-81C5C757ADAF}" destId="{BD22D9E4-D473-43B7-8466-6781CCD5AD25}" srcOrd="0" destOrd="0" presId="urn:microsoft.com/office/officeart/2005/8/layout/radial2"/>
    <dgm:cxn modelId="{C6E89FE6-F76F-40B3-8A9E-DBC0F0E8DE68}" type="presOf" srcId="{5F40EA63-298E-433F-BA2C-6B55968A1D84}" destId="{DC316C62-93D5-4DA2-A3B8-1BD271FB2675}" srcOrd="0" destOrd="0" presId="urn:microsoft.com/office/officeart/2005/8/layout/radial2"/>
    <dgm:cxn modelId="{566ABAD0-0E42-4637-8F75-D6E6E7552956}" type="presOf" srcId="{393A9297-0559-4787-8258-78EB39BFA467}" destId="{D17E3C9C-6CBD-4686-9B69-10167981A0C8}" srcOrd="0" destOrd="0" presId="urn:microsoft.com/office/officeart/2005/8/layout/radial2"/>
    <dgm:cxn modelId="{E0446611-3D30-474B-AFDD-0305021F1940}" srcId="{5F40EA63-298E-433F-BA2C-6B55968A1D84}" destId="{1B782FE8-5169-4CA3-AB74-4389DC89E9F6}" srcOrd="1" destOrd="0" parTransId="{C729EB21-6CFE-476E-A620-EB7B87CF0E67}" sibTransId="{8F8667F4-6368-45D0-BAF0-3F031C092888}"/>
    <dgm:cxn modelId="{52C87AF7-4807-4BB5-8131-801AEE8222D1}" srcId="{5F40EA63-298E-433F-BA2C-6B55968A1D84}" destId="{5E46ECB7-59A6-44AD-932A-3415B73E2037}" srcOrd="0" destOrd="0" parTransId="{9165D625-CA20-434E-ACCE-2CC4BB28A4E3}" sibTransId="{03C416A2-EF06-405C-9648-C2D806B53371}"/>
    <dgm:cxn modelId="{6BB897D8-9E8A-4960-B4BF-CE795B9BF37A}" type="presOf" srcId="{7604B6D1-263E-4AB4-9300-0ED4A65840A1}" destId="{BD22D9E4-D473-43B7-8466-6781CCD5AD25}" srcOrd="0" destOrd="1" presId="urn:microsoft.com/office/officeart/2005/8/layout/radial2"/>
    <dgm:cxn modelId="{9FD59C01-16C6-41D6-8CDE-997D8BF3ECF8}" srcId="{1B782FE8-5169-4CA3-AB74-4389DC89E9F6}" destId="{F324B071-7744-465C-945D-8864C4232D63}" srcOrd="1" destOrd="0" parTransId="{F1040741-B5A6-44FA-980B-102EDC026464}" sibTransId="{68454908-06A1-4A48-AF2B-EC4A1A404D1E}"/>
    <dgm:cxn modelId="{44251BB3-9C34-485F-947E-8058B85FD735}" srcId="{1B782FE8-5169-4CA3-AB74-4389DC89E9F6}" destId="{584614F0-7375-4EB4-8869-4031CDFA11A7}" srcOrd="0" destOrd="0" parTransId="{DE47568A-D74C-43C8-9179-93A8305E72B0}" sibTransId="{3BB67419-84FA-4653-B8B2-E695A3A81991}"/>
    <dgm:cxn modelId="{8403996A-982A-4486-9A43-D37B4E1BF1A1}" type="presOf" srcId="{A82D3204-B7C4-4D0D-B124-AD399CB7DFF8}" destId="{E55327F6-12BE-42A4-88D8-4831E87BD0C1}" srcOrd="0" destOrd="2" presId="urn:microsoft.com/office/officeart/2005/8/layout/radial2"/>
    <dgm:cxn modelId="{3DFB70B6-385B-476C-B7F2-6D96596D5825}" srcId="{5E46ECB7-59A6-44AD-932A-3415B73E2037}" destId="{9933F31C-53EC-4255-A14C-81C5C757ADAF}" srcOrd="0" destOrd="0" parTransId="{21809095-F06C-4A17-B965-6E831B9DC302}" sibTransId="{79465094-3D96-4E5E-981D-6BA7D3A73A3D}"/>
    <dgm:cxn modelId="{44662114-38A9-49DF-98A9-01E168389A0F}" type="presOf" srcId="{1B782FE8-5169-4CA3-AB74-4389DC89E9F6}" destId="{B67B5D3B-C095-49B4-821F-4764783253FC}" srcOrd="0" destOrd="0" presId="urn:microsoft.com/office/officeart/2005/8/layout/radial2"/>
    <dgm:cxn modelId="{06DD3075-327E-4CC0-AC84-9AA9228CF9F5}" srcId="{5F40EA63-298E-433F-BA2C-6B55968A1D84}" destId="{393A9297-0559-4787-8258-78EB39BFA467}" srcOrd="2" destOrd="0" parTransId="{FAB9A262-2852-4879-AFBD-027D3E36F5CE}" sibTransId="{A27592E5-211E-4F32-86DE-78012E5BBF9C}"/>
    <dgm:cxn modelId="{8501ECF8-13F8-4664-B808-2A0BC66AD4DD}" srcId="{393A9297-0559-4787-8258-78EB39BFA467}" destId="{826DC2CC-EEF3-4CFE-99EC-98EB89EBF8DE}" srcOrd="1" destOrd="0" parTransId="{99BD74AB-E149-46C4-A599-28EDEAC02F42}" sibTransId="{728A9AD0-6C60-4D6E-9C8C-62D9B637D69C}"/>
    <dgm:cxn modelId="{3B805C5E-FB13-4F4A-BD0E-841C8867E49D}" type="presOf" srcId="{F324B071-7744-465C-945D-8864C4232D63}" destId="{E55327F6-12BE-42A4-88D8-4831E87BD0C1}" srcOrd="0" destOrd="1" presId="urn:microsoft.com/office/officeart/2005/8/layout/radial2"/>
    <dgm:cxn modelId="{19652479-6905-4A34-A058-78583396E9F8}" type="presParOf" srcId="{DC316C62-93D5-4DA2-A3B8-1BD271FB2675}" destId="{CA6522DD-882F-455E-AE6F-FE52748FF422}" srcOrd="0" destOrd="0" presId="urn:microsoft.com/office/officeart/2005/8/layout/radial2"/>
    <dgm:cxn modelId="{FED1974D-3ABB-4D45-8701-A65E7F69BE27}" type="presParOf" srcId="{CA6522DD-882F-455E-AE6F-FE52748FF422}" destId="{C372665C-CCFE-42B8-86E9-C5204EE512A4}" srcOrd="0" destOrd="0" presId="urn:microsoft.com/office/officeart/2005/8/layout/radial2"/>
    <dgm:cxn modelId="{126289A6-A533-4B64-B51D-8238C087380E}" type="presParOf" srcId="{C372665C-CCFE-42B8-86E9-C5204EE512A4}" destId="{BB578D10-5D76-4F9F-A1F4-B5659D211F4C}" srcOrd="0" destOrd="0" presId="urn:microsoft.com/office/officeart/2005/8/layout/radial2"/>
    <dgm:cxn modelId="{69DC9A20-65C6-462D-9CB5-5293C5A098EC}" type="presParOf" srcId="{C372665C-CCFE-42B8-86E9-C5204EE512A4}" destId="{8AC42900-6310-4B0F-B09E-F1AE90BD2D7A}" srcOrd="1" destOrd="0" presId="urn:microsoft.com/office/officeart/2005/8/layout/radial2"/>
    <dgm:cxn modelId="{4D2C3B1F-D02F-4B60-8BC2-636714EE3119}" type="presParOf" srcId="{CA6522DD-882F-455E-AE6F-FE52748FF422}" destId="{4037B7E1-C103-4F09-AE3A-3E0137AD9AF6}" srcOrd="1" destOrd="0" presId="urn:microsoft.com/office/officeart/2005/8/layout/radial2"/>
    <dgm:cxn modelId="{9FA0EFD8-FCED-494D-ACC1-B7360641D0EB}" type="presParOf" srcId="{CA6522DD-882F-455E-AE6F-FE52748FF422}" destId="{39690444-1FEF-40FD-A3C5-FB37F71DFD36}" srcOrd="2" destOrd="0" presId="urn:microsoft.com/office/officeart/2005/8/layout/radial2"/>
    <dgm:cxn modelId="{AEF0EFF4-430E-49BB-9784-FA1717D5E9A8}" type="presParOf" srcId="{39690444-1FEF-40FD-A3C5-FB37F71DFD36}" destId="{CB01B7DA-D4A4-4474-8094-11ADBBAC1B8D}" srcOrd="0" destOrd="0" presId="urn:microsoft.com/office/officeart/2005/8/layout/radial2"/>
    <dgm:cxn modelId="{D7BB10EB-54BF-4759-8652-8E4959AFB5FB}" type="presParOf" srcId="{39690444-1FEF-40FD-A3C5-FB37F71DFD36}" destId="{BD22D9E4-D473-43B7-8466-6781CCD5AD25}" srcOrd="1" destOrd="0" presId="urn:microsoft.com/office/officeart/2005/8/layout/radial2"/>
    <dgm:cxn modelId="{60386EFD-A9D1-4EC4-81C6-CE889705F863}" type="presParOf" srcId="{CA6522DD-882F-455E-AE6F-FE52748FF422}" destId="{A94B611E-EB9E-4CC2-8FB6-D55FD6E0A0DD}" srcOrd="3" destOrd="0" presId="urn:microsoft.com/office/officeart/2005/8/layout/radial2"/>
    <dgm:cxn modelId="{45262440-3D6E-4747-AFA4-A47AC9CDFBB0}" type="presParOf" srcId="{CA6522DD-882F-455E-AE6F-FE52748FF422}" destId="{4DB54AAF-B941-48A9-B4DE-BADCBA4B904F}" srcOrd="4" destOrd="0" presId="urn:microsoft.com/office/officeart/2005/8/layout/radial2"/>
    <dgm:cxn modelId="{0C737099-0E66-41ED-9E16-3DFBDC899311}" type="presParOf" srcId="{4DB54AAF-B941-48A9-B4DE-BADCBA4B904F}" destId="{B67B5D3B-C095-49B4-821F-4764783253FC}" srcOrd="0" destOrd="0" presId="urn:microsoft.com/office/officeart/2005/8/layout/radial2"/>
    <dgm:cxn modelId="{5FA11A08-F931-4F54-8D3F-3559A9AF8138}" type="presParOf" srcId="{4DB54AAF-B941-48A9-B4DE-BADCBA4B904F}" destId="{E55327F6-12BE-42A4-88D8-4831E87BD0C1}" srcOrd="1" destOrd="0" presId="urn:microsoft.com/office/officeart/2005/8/layout/radial2"/>
    <dgm:cxn modelId="{1BFBA4A3-C7CC-4590-B6F3-A8F2E04748FE}" type="presParOf" srcId="{CA6522DD-882F-455E-AE6F-FE52748FF422}" destId="{C7351D80-257F-4743-AEFF-44AB73FC32F0}" srcOrd="5" destOrd="0" presId="urn:microsoft.com/office/officeart/2005/8/layout/radial2"/>
    <dgm:cxn modelId="{BDE42229-B6A2-4D87-B1F8-A30A60BF3291}" type="presParOf" srcId="{CA6522DD-882F-455E-AE6F-FE52748FF422}" destId="{98048FE1-4946-4443-B591-D5D26D618B8A}" srcOrd="6" destOrd="0" presId="urn:microsoft.com/office/officeart/2005/8/layout/radial2"/>
    <dgm:cxn modelId="{17CCB46E-29BD-44A2-A08D-A41152216140}" type="presParOf" srcId="{98048FE1-4946-4443-B591-D5D26D618B8A}" destId="{D17E3C9C-6CBD-4686-9B69-10167981A0C8}" srcOrd="0" destOrd="0" presId="urn:microsoft.com/office/officeart/2005/8/layout/radial2"/>
    <dgm:cxn modelId="{A0E8B148-DAE7-4299-8436-6606E44C99C4}" type="presParOf" srcId="{98048FE1-4946-4443-B591-D5D26D618B8A}" destId="{F73D9BCF-6AEA-4543-BFD5-236A740BFBBC}" srcOrd="1" destOrd="0" presId="urn:microsoft.com/office/officeart/2005/8/layout/radial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C8A6FE3-4E48-4CF7-AB7A-5726E831F8E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360F8C-4446-49EF-B5D7-786335F3352C}">
      <dgm:prSet custT="1"/>
      <dgm:spPr/>
      <dgm:t>
        <a:bodyPr/>
        <a:lstStyle/>
        <a:p>
          <a:pPr rtl="0"/>
          <a:r>
            <a:rPr lang="en-US" sz="2800" dirty="0" smtClean="0"/>
            <a:t>General – 10 years</a:t>
          </a:r>
          <a:endParaRPr lang="en-US" sz="2800" dirty="0"/>
        </a:p>
      </dgm:t>
    </dgm:pt>
    <dgm:pt modelId="{5F494669-4916-4C11-8163-D9796DF3860A}" type="parTrans" cxnId="{D085012F-0ED3-426D-8835-657DF364F34A}">
      <dgm:prSet/>
      <dgm:spPr/>
      <dgm:t>
        <a:bodyPr/>
        <a:lstStyle/>
        <a:p>
          <a:endParaRPr lang="en-US"/>
        </a:p>
      </dgm:t>
    </dgm:pt>
    <dgm:pt modelId="{6481F7DD-F4E4-4CBE-B4A3-D0A0B3A87445}" type="sibTrans" cxnId="{D085012F-0ED3-426D-8835-657DF364F34A}">
      <dgm:prSet/>
      <dgm:spPr/>
      <dgm:t>
        <a:bodyPr/>
        <a:lstStyle/>
        <a:p>
          <a:endParaRPr lang="en-US"/>
        </a:p>
      </dgm:t>
    </dgm:pt>
    <dgm:pt modelId="{5DD10D2C-7D96-46FC-8BD4-6F52F3FE349E}">
      <dgm:prSet/>
      <dgm:spPr/>
      <dgm:t>
        <a:bodyPr/>
        <a:lstStyle/>
        <a:p>
          <a:pPr rtl="0"/>
          <a:r>
            <a:rPr lang="en-US" dirty="0" smtClean="0"/>
            <a:t>Hotels, Restaurants, Cinema halls, </a:t>
          </a:r>
          <a:r>
            <a:rPr lang="en-US" dirty="0" err="1" smtClean="0"/>
            <a:t>Schools,Threatres</a:t>
          </a:r>
          <a:r>
            <a:rPr lang="en-US" dirty="0" smtClean="0"/>
            <a:t> and furniture &amp; fittings let out on hire – 8 years</a:t>
          </a:r>
          <a:endParaRPr lang="en-US" dirty="0"/>
        </a:p>
      </dgm:t>
    </dgm:pt>
    <dgm:pt modelId="{730D62C8-BD99-49DD-836D-030E065657D2}" type="parTrans" cxnId="{BDADBAA3-D4E2-47C3-86D7-30E1F1E0DEB6}">
      <dgm:prSet/>
      <dgm:spPr/>
      <dgm:t>
        <a:bodyPr/>
        <a:lstStyle/>
        <a:p>
          <a:endParaRPr lang="en-US"/>
        </a:p>
      </dgm:t>
    </dgm:pt>
    <dgm:pt modelId="{0DC4DF2C-1998-437D-8E99-0956223022BB}" type="sibTrans" cxnId="{BDADBAA3-D4E2-47C3-86D7-30E1F1E0DEB6}">
      <dgm:prSet/>
      <dgm:spPr/>
      <dgm:t>
        <a:bodyPr/>
        <a:lstStyle/>
        <a:p>
          <a:endParaRPr lang="en-US"/>
        </a:p>
      </dgm:t>
    </dgm:pt>
    <dgm:pt modelId="{4BEF44ED-5A0B-4612-86F1-9D19019457F9}" type="pres">
      <dgm:prSet presAssocID="{7C8A6FE3-4E48-4CF7-AB7A-5726E831F8ED}" presName="Name0" presStyleCnt="0">
        <dgm:presLayoutVars>
          <dgm:dir/>
          <dgm:resizeHandles val="exact"/>
        </dgm:presLayoutVars>
      </dgm:prSet>
      <dgm:spPr/>
    </dgm:pt>
    <dgm:pt modelId="{80DDD12E-6692-423E-9A7B-0BDFA0CD8667}" type="pres">
      <dgm:prSet presAssocID="{7C8A6FE3-4E48-4CF7-AB7A-5726E831F8ED}" presName="fgShape" presStyleLbl="fgShp" presStyleIdx="0" presStyleCnt="1" custScaleX="46296" custScaleY="74713"/>
      <dgm:spPr/>
    </dgm:pt>
    <dgm:pt modelId="{20660F12-C8B8-466F-9EA5-53182C3097F6}" type="pres">
      <dgm:prSet presAssocID="{7C8A6FE3-4E48-4CF7-AB7A-5726E831F8ED}" presName="linComp" presStyleCnt="0"/>
      <dgm:spPr/>
    </dgm:pt>
    <dgm:pt modelId="{7EAA8F88-30FC-41A6-95FA-3C1799145E81}" type="pres">
      <dgm:prSet presAssocID="{FA360F8C-4446-49EF-B5D7-786335F3352C}" presName="compNode" presStyleCnt="0"/>
      <dgm:spPr/>
    </dgm:pt>
    <dgm:pt modelId="{F4408AE5-EA8D-46A4-A47B-EEABC75E1094}" type="pres">
      <dgm:prSet presAssocID="{FA360F8C-4446-49EF-B5D7-786335F3352C}" presName="bkgdShape" presStyleLbl="node1" presStyleIdx="0" presStyleCnt="2"/>
      <dgm:spPr/>
    </dgm:pt>
    <dgm:pt modelId="{05AB5BFB-9333-4C3B-A41E-29C4FBB50AB6}" type="pres">
      <dgm:prSet presAssocID="{FA360F8C-4446-49EF-B5D7-786335F3352C}" presName="nodeTx" presStyleLbl="node1" presStyleIdx="0" presStyleCnt="2">
        <dgm:presLayoutVars>
          <dgm:bulletEnabled val="1"/>
        </dgm:presLayoutVars>
      </dgm:prSet>
      <dgm:spPr/>
    </dgm:pt>
    <dgm:pt modelId="{CDF29A5E-E849-4A49-A061-22A2A382877E}" type="pres">
      <dgm:prSet presAssocID="{FA360F8C-4446-49EF-B5D7-786335F3352C}" presName="invisiNode" presStyleLbl="node1" presStyleIdx="0" presStyleCnt="2"/>
      <dgm:spPr/>
    </dgm:pt>
    <dgm:pt modelId="{413FCC78-F5D0-453D-AB83-4C575E483316}" type="pres">
      <dgm:prSet presAssocID="{FA360F8C-4446-49EF-B5D7-786335F3352C}" presName="imagNode" presStyleLbl="fgImgPlace1" presStyleIdx="0" presStyleCnt="2" custScaleX="203215" custScaleY="12284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A0DC3C9-1DF2-41D5-8E2B-A884038C9781}" type="pres">
      <dgm:prSet presAssocID="{6481F7DD-F4E4-4CBE-B4A3-D0A0B3A87445}" presName="sibTrans" presStyleLbl="sibTrans2D1" presStyleIdx="0" presStyleCnt="0"/>
      <dgm:spPr/>
    </dgm:pt>
    <dgm:pt modelId="{36CD0372-30BA-45EE-AEB9-381EC027ED9E}" type="pres">
      <dgm:prSet presAssocID="{5DD10D2C-7D96-46FC-8BD4-6F52F3FE349E}" presName="compNode" presStyleCnt="0"/>
      <dgm:spPr/>
    </dgm:pt>
    <dgm:pt modelId="{DB59F630-0427-4B60-B86D-6A201CF65C64}" type="pres">
      <dgm:prSet presAssocID="{5DD10D2C-7D96-46FC-8BD4-6F52F3FE349E}" presName="bkgdShape" presStyleLbl="node1" presStyleIdx="1" presStyleCnt="2"/>
      <dgm:spPr/>
    </dgm:pt>
    <dgm:pt modelId="{97E0A0C9-0D79-423F-8F01-4B38033F1438}" type="pres">
      <dgm:prSet presAssocID="{5DD10D2C-7D96-46FC-8BD4-6F52F3FE349E}" presName="nodeTx" presStyleLbl="node1" presStyleIdx="1" presStyleCnt="2">
        <dgm:presLayoutVars>
          <dgm:bulletEnabled val="1"/>
        </dgm:presLayoutVars>
      </dgm:prSet>
      <dgm:spPr/>
    </dgm:pt>
    <dgm:pt modelId="{73A4B17E-5632-400E-A238-1A955227C07E}" type="pres">
      <dgm:prSet presAssocID="{5DD10D2C-7D96-46FC-8BD4-6F52F3FE349E}" presName="invisiNode" presStyleLbl="node1" presStyleIdx="1" presStyleCnt="2"/>
      <dgm:spPr/>
    </dgm:pt>
    <dgm:pt modelId="{3B5CD943-DCB1-4AA3-96C4-9F22E33F0C68}" type="pres">
      <dgm:prSet presAssocID="{5DD10D2C-7D96-46FC-8BD4-6F52F3FE349E}" presName="imagNode" presStyleLbl="fgImgPlace1" presStyleIdx="1" presStyleCnt="2" custScaleX="210991" custScaleY="115325" custLinFactNeighborX="10355" custLinFactNeighborY="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CC599ED1-B9C4-4083-BFA2-AC94B83BB984}" type="presOf" srcId="{7C8A6FE3-4E48-4CF7-AB7A-5726E831F8ED}" destId="{4BEF44ED-5A0B-4612-86F1-9D19019457F9}" srcOrd="0" destOrd="0" presId="urn:microsoft.com/office/officeart/2005/8/layout/hList7"/>
    <dgm:cxn modelId="{3168F963-F724-4089-8771-55B86917979F}" type="presOf" srcId="{FA360F8C-4446-49EF-B5D7-786335F3352C}" destId="{05AB5BFB-9333-4C3B-A41E-29C4FBB50AB6}" srcOrd="1" destOrd="0" presId="urn:microsoft.com/office/officeart/2005/8/layout/hList7"/>
    <dgm:cxn modelId="{9162F9E5-9D0E-47E3-A597-6A1F11C5E26D}" type="presOf" srcId="{FA360F8C-4446-49EF-B5D7-786335F3352C}" destId="{F4408AE5-EA8D-46A4-A47B-EEABC75E1094}" srcOrd="0" destOrd="0" presId="urn:microsoft.com/office/officeart/2005/8/layout/hList7"/>
    <dgm:cxn modelId="{62C80F46-15AE-4BAF-8198-7A30A3A8914F}" type="presOf" srcId="{5DD10D2C-7D96-46FC-8BD4-6F52F3FE349E}" destId="{97E0A0C9-0D79-423F-8F01-4B38033F1438}" srcOrd="1" destOrd="0" presId="urn:microsoft.com/office/officeart/2005/8/layout/hList7"/>
    <dgm:cxn modelId="{D085012F-0ED3-426D-8835-657DF364F34A}" srcId="{7C8A6FE3-4E48-4CF7-AB7A-5726E831F8ED}" destId="{FA360F8C-4446-49EF-B5D7-786335F3352C}" srcOrd="0" destOrd="0" parTransId="{5F494669-4916-4C11-8163-D9796DF3860A}" sibTransId="{6481F7DD-F4E4-4CBE-B4A3-D0A0B3A87445}"/>
    <dgm:cxn modelId="{33F60DB7-9CBC-403C-9968-9EEE96259233}" type="presOf" srcId="{6481F7DD-F4E4-4CBE-B4A3-D0A0B3A87445}" destId="{3A0DC3C9-1DF2-41D5-8E2B-A884038C9781}" srcOrd="0" destOrd="0" presId="urn:microsoft.com/office/officeart/2005/8/layout/hList7"/>
    <dgm:cxn modelId="{BD115E74-4BD1-4E5F-A1E8-A80994A5C841}" type="presOf" srcId="{5DD10D2C-7D96-46FC-8BD4-6F52F3FE349E}" destId="{DB59F630-0427-4B60-B86D-6A201CF65C64}" srcOrd="0" destOrd="0" presId="urn:microsoft.com/office/officeart/2005/8/layout/hList7"/>
    <dgm:cxn modelId="{BDADBAA3-D4E2-47C3-86D7-30E1F1E0DEB6}" srcId="{7C8A6FE3-4E48-4CF7-AB7A-5726E831F8ED}" destId="{5DD10D2C-7D96-46FC-8BD4-6F52F3FE349E}" srcOrd="1" destOrd="0" parTransId="{730D62C8-BD99-49DD-836D-030E065657D2}" sibTransId="{0DC4DF2C-1998-437D-8E99-0956223022BB}"/>
    <dgm:cxn modelId="{84748FF8-58A2-4BDB-89E3-0F403B0AC0BB}" type="presParOf" srcId="{4BEF44ED-5A0B-4612-86F1-9D19019457F9}" destId="{80DDD12E-6692-423E-9A7B-0BDFA0CD8667}" srcOrd="0" destOrd="0" presId="urn:microsoft.com/office/officeart/2005/8/layout/hList7"/>
    <dgm:cxn modelId="{E4341603-19E5-448F-983C-E1FFE52B97FE}" type="presParOf" srcId="{4BEF44ED-5A0B-4612-86F1-9D19019457F9}" destId="{20660F12-C8B8-466F-9EA5-53182C3097F6}" srcOrd="1" destOrd="0" presId="urn:microsoft.com/office/officeart/2005/8/layout/hList7"/>
    <dgm:cxn modelId="{706222B6-0A22-4DB0-A8A7-43E076A1B9A9}" type="presParOf" srcId="{20660F12-C8B8-466F-9EA5-53182C3097F6}" destId="{7EAA8F88-30FC-41A6-95FA-3C1799145E81}" srcOrd="0" destOrd="0" presId="urn:microsoft.com/office/officeart/2005/8/layout/hList7"/>
    <dgm:cxn modelId="{84EF432C-C433-4E91-BF54-5E8D84521A08}" type="presParOf" srcId="{7EAA8F88-30FC-41A6-95FA-3C1799145E81}" destId="{F4408AE5-EA8D-46A4-A47B-EEABC75E1094}" srcOrd="0" destOrd="0" presId="urn:microsoft.com/office/officeart/2005/8/layout/hList7"/>
    <dgm:cxn modelId="{8B21962B-62D2-4FE7-B796-C7426C1E4B0C}" type="presParOf" srcId="{7EAA8F88-30FC-41A6-95FA-3C1799145E81}" destId="{05AB5BFB-9333-4C3B-A41E-29C4FBB50AB6}" srcOrd="1" destOrd="0" presId="urn:microsoft.com/office/officeart/2005/8/layout/hList7"/>
    <dgm:cxn modelId="{4646C7F1-1EBA-4893-B310-1BD5AFD6C6BB}" type="presParOf" srcId="{7EAA8F88-30FC-41A6-95FA-3C1799145E81}" destId="{CDF29A5E-E849-4A49-A061-22A2A382877E}" srcOrd="2" destOrd="0" presId="urn:microsoft.com/office/officeart/2005/8/layout/hList7"/>
    <dgm:cxn modelId="{D248B817-B248-45DD-9FBE-E3DC40B55DF6}" type="presParOf" srcId="{7EAA8F88-30FC-41A6-95FA-3C1799145E81}" destId="{413FCC78-F5D0-453D-AB83-4C575E483316}" srcOrd="3" destOrd="0" presId="urn:microsoft.com/office/officeart/2005/8/layout/hList7"/>
    <dgm:cxn modelId="{34417372-445C-4052-98F0-D04EDA5E73E1}" type="presParOf" srcId="{20660F12-C8B8-466F-9EA5-53182C3097F6}" destId="{3A0DC3C9-1DF2-41D5-8E2B-A884038C9781}" srcOrd="1" destOrd="0" presId="urn:microsoft.com/office/officeart/2005/8/layout/hList7"/>
    <dgm:cxn modelId="{C0B7F9CE-AF4B-41E1-B6AF-C05E5DC0238C}" type="presParOf" srcId="{20660F12-C8B8-466F-9EA5-53182C3097F6}" destId="{36CD0372-30BA-45EE-AEB9-381EC027ED9E}" srcOrd="2" destOrd="0" presId="urn:microsoft.com/office/officeart/2005/8/layout/hList7"/>
    <dgm:cxn modelId="{88055C34-0A63-4025-9FB9-99C9DFFD5769}" type="presParOf" srcId="{36CD0372-30BA-45EE-AEB9-381EC027ED9E}" destId="{DB59F630-0427-4B60-B86D-6A201CF65C64}" srcOrd="0" destOrd="0" presId="urn:microsoft.com/office/officeart/2005/8/layout/hList7"/>
    <dgm:cxn modelId="{E93EA80B-9F87-4A50-AA79-1DCD07995626}" type="presParOf" srcId="{36CD0372-30BA-45EE-AEB9-381EC027ED9E}" destId="{97E0A0C9-0D79-423F-8F01-4B38033F1438}" srcOrd="1" destOrd="0" presId="urn:microsoft.com/office/officeart/2005/8/layout/hList7"/>
    <dgm:cxn modelId="{654C6896-C93B-4F1C-989E-30A70F3D1605}" type="presParOf" srcId="{36CD0372-30BA-45EE-AEB9-381EC027ED9E}" destId="{73A4B17E-5632-400E-A238-1A955227C07E}" srcOrd="2" destOrd="0" presId="urn:microsoft.com/office/officeart/2005/8/layout/hList7"/>
    <dgm:cxn modelId="{0A44F9EA-5779-49AE-B95C-B4DA3F0D0BE7}" type="presParOf" srcId="{36CD0372-30BA-45EE-AEB9-381EC027ED9E}" destId="{3B5CD943-DCB1-4AA3-96C4-9F22E33F0C68}" srcOrd="3" destOrd="0" presId="urn:microsoft.com/office/officeart/2005/8/layout/hList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01/23/2015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diagramLayout" Target="../diagrams/layout11.xml"/><Relationship Id="rId7" Type="http://schemas.openxmlformats.org/officeDocument/2006/relationships/diagramLayout" Target="../diagrams/layout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1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Relationship Id="rId9" Type="http://schemas.openxmlformats.org/officeDocument/2006/relationships/diagramColors" Target="../diagrams/colors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838200"/>
            <a:ext cx="8686800" cy="2209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 smtClean="0"/>
              <a:t>DEPRECIATION</a:t>
            </a:r>
            <a:br>
              <a:rPr lang="en-US" sz="4000" dirty="0" smtClean="0"/>
            </a:br>
            <a:r>
              <a:rPr lang="en-US" sz="4000" dirty="0" smtClean="0"/>
              <a:t> AS PER </a:t>
            </a:r>
            <a:br>
              <a:rPr lang="en-US" sz="4000" dirty="0" smtClean="0"/>
            </a:br>
            <a:r>
              <a:rPr lang="en-US" sz="4000" dirty="0" smtClean="0"/>
              <a:t>COMPANIES  ACT 2013</a:t>
            </a:r>
            <a:endParaRPr lang="en-US" sz="4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371600" y="3886200"/>
          <a:ext cx="6400800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856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OTHERS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457200" y="1920085"/>
          <a:ext cx="4038600" cy="44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648200" y="1920085"/>
          <a:ext cx="4038600" cy="44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NEW CONCEPTS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981200"/>
          <a:ext cx="8153400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533400" y="1295400"/>
          <a:ext cx="8153400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33400" y="2362200"/>
          <a:ext cx="81534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TRANSITIONAL PROVISION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457200" y="1920085"/>
          <a:ext cx="4038600" cy="44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</p:nvPr>
        </p:nvGraphicFramePr>
        <p:xfrm>
          <a:off x="4648200" y="1920085"/>
          <a:ext cx="4038600" cy="44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Down Arrow 13"/>
          <p:cNvSpPr/>
          <p:nvPr/>
        </p:nvSpPr>
        <p:spPr>
          <a:xfrm>
            <a:off x="6477000" y="4419600"/>
            <a:ext cx="304800" cy="3048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3268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dirty="0" smtClean="0"/>
              <a:t>EFFECT OF DOUBLE/TRIPLE SHIFTS ON ASSET</a:t>
            </a:r>
            <a:endParaRPr lang="en-US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90600"/>
            <a:ext cx="7775448" cy="762000"/>
          </a:xfrm>
        </p:spPr>
        <p:txBody>
          <a:bodyPr/>
          <a:lstStyle/>
          <a:p>
            <a:pPr algn="ctr"/>
            <a:r>
              <a:rPr sz="3600" smtClean="0"/>
              <a:t>DEPRECIATION ON BUILDING</a:t>
            </a:r>
            <a:endParaRPr lang="en-US" sz="36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04800" y="1828800"/>
          <a:ext cx="8610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001000" cy="609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DEPRECIATION ON PLANT AND MACHINERY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/>
              <a:t>GENERAL RATES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SPECIAL RATES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5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1800" dirty="0" smtClean="0"/>
              <a:t>OTHER THAN CONTINUOUS PROCESS PLANT NOT COVERED UNDER SPECIFIC INDUSTRIES – </a:t>
            </a:r>
            <a:r>
              <a:rPr lang="en-US" sz="1800" dirty="0" smtClean="0">
                <a:latin typeface="Arial Rounded MT Bold" pitchFamily="34" charset="0"/>
              </a:rPr>
              <a:t>15</a:t>
            </a:r>
            <a:r>
              <a:rPr lang="en-US" sz="1800" dirty="0" smtClean="0"/>
              <a:t> YEARS</a:t>
            </a:r>
          </a:p>
          <a:p>
            <a:r>
              <a:rPr lang="en-US" sz="1600" dirty="0" smtClean="0"/>
              <a:t> </a:t>
            </a:r>
            <a:r>
              <a:rPr lang="en-US" sz="1800" dirty="0" smtClean="0"/>
              <a:t>CONTINUOUS PROCESS PLANT NOT COVERED </a:t>
            </a:r>
            <a:r>
              <a:rPr lang="en-US" sz="1800" dirty="0" smtClean="0"/>
              <a:t>UNDER </a:t>
            </a:r>
            <a:r>
              <a:rPr lang="en-US" sz="1800" dirty="0" smtClean="0"/>
              <a:t>SPECIFIC </a:t>
            </a:r>
            <a:r>
              <a:rPr lang="en-US" sz="1800" dirty="0" smtClean="0"/>
              <a:t>INDUSTRIES – </a:t>
            </a:r>
            <a:r>
              <a:rPr lang="en-US" sz="1800" dirty="0" smtClean="0">
                <a:latin typeface="Arial Rounded MT Bold" pitchFamily="34" charset="0"/>
              </a:rPr>
              <a:t>8</a:t>
            </a:r>
            <a:r>
              <a:rPr lang="en-US" sz="1800" dirty="0" smtClean="0"/>
              <a:t> YEARS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r>
              <a:rPr lang="en-US" sz="1600" dirty="0" smtClean="0"/>
              <a:t>DIFFERS FROM INDUSTRY TO INDUSTRY</a:t>
            </a:r>
          </a:p>
          <a:p>
            <a:pPr>
              <a:buNone/>
            </a:pP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4343400"/>
            <a:ext cx="49530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685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100" dirty="0" smtClean="0"/>
              <a:t>DEPRECIATION ON FURNITURE &amp; FITTINGS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229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856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smtClean="0"/>
              <a:t>DEPRECIATION ON MOTOR VEHICLE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MO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1" y="2209800"/>
            <a:ext cx="2362199" cy="17526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297</TotalTime>
  <Words>357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DEPRECIATION  AS PER  COMPANIES  ACT 2013</vt:lpstr>
      <vt:lpstr>NEW CONCEPTS</vt:lpstr>
      <vt:lpstr>Slide 3</vt:lpstr>
      <vt:lpstr>TRANSITIONAL PROVISION</vt:lpstr>
      <vt:lpstr>EFFECT OF DOUBLE/TRIPLE SHIFTS ON ASSET</vt:lpstr>
      <vt:lpstr>DEPRECIATION ON BUILDING</vt:lpstr>
      <vt:lpstr>DEPRECIATION ON PLANT AND MACHINERY</vt:lpstr>
      <vt:lpstr>DEPRECIATION ON FURNITURE &amp; FITTINGS </vt:lpstr>
      <vt:lpstr>DEPRECIATION ON MOTOR VEHICLE</vt:lpstr>
      <vt:lpstr>OTHERS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DEPRECIATION AS PER COMPANES  ACT 2013</dc:title>
  <dc:creator/>
  <cp:lastModifiedBy>COMPUTER</cp:lastModifiedBy>
  <cp:revision>36</cp:revision>
  <dcterms:created xsi:type="dcterms:W3CDTF">2006-08-16T00:00:00Z</dcterms:created>
  <dcterms:modified xsi:type="dcterms:W3CDTF">2015-01-23T11:54:54Z</dcterms:modified>
</cp:coreProperties>
</file>