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9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ony" initials="S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1" end="11"/>
    <p:penClr>
      <a:srgbClr val="FF0000"/>
    </p:penClr>
  </p:showPr>
  <p:clrMru>
    <a:srgbClr val="663300"/>
    <a:srgbClr val="33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735" autoAdjust="0"/>
    <p:restoredTop sz="94640" autoAdjust="0"/>
  </p:normalViewPr>
  <p:slideViewPr>
    <p:cSldViewPr>
      <p:cViewPr varScale="1">
        <p:scale>
          <a:sx n="74" d="100"/>
          <a:sy n="74" d="100"/>
        </p:scale>
        <p:origin x="-70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36C02BF-59CF-4559-AA1B-6B5A661B93A6}" type="doc">
      <dgm:prSet loTypeId="urn:microsoft.com/office/officeart/2005/8/layout/orgChart1" loCatId="hierarchy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IN"/>
        </a:p>
      </dgm:t>
    </dgm:pt>
    <dgm:pt modelId="{A8E052AA-2DF9-44F9-8DE6-759C42E19E50}">
      <dgm:prSet phldrT="[Text]"/>
      <dgm:spPr/>
      <dgm:t>
        <a:bodyPr/>
        <a:lstStyle/>
        <a:p>
          <a:r>
            <a:rPr lang="en-US" dirty="0" smtClean="0"/>
            <a:t>Accounting</a:t>
          </a:r>
          <a:endParaRPr lang="en-IN" dirty="0"/>
        </a:p>
      </dgm:t>
    </dgm:pt>
    <dgm:pt modelId="{F042BFFC-B8DA-4D59-89DE-49CC73AEDD75}" type="parTrans" cxnId="{17D0D69B-8426-4289-A1C0-024B4F9EE3A1}">
      <dgm:prSet/>
      <dgm:spPr/>
      <dgm:t>
        <a:bodyPr/>
        <a:lstStyle/>
        <a:p>
          <a:endParaRPr lang="en-IN"/>
        </a:p>
      </dgm:t>
    </dgm:pt>
    <dgm:pt modelId="{671AF296-95CC-4ADE-ABFB-8BE095D0D8CC}" type="sibTrans" cxnId="{17D0D69B-8426-4289-A1C0-024B4F9EE3A1}">
      <dgm:prSet/>
      <dgm:spPr/>
      <dgm:t>
        <a:bodyPr/>
        <a:lstStyle/>
        <a:p>
          <a:endParaRPr lang="en-IN"/>
        </a:p>
      </dgm:t>
    </dgm:pt>
    <dgm:pt modelId="{5430BD1F-7F87-4CB0-A369-B77C746877DA}">
      <dgm:prSet phldrT="[Text]"/>
      <dgm:spPr/>
      <dgm:t>
        <a:bodyPr/>
        <a:lstStyle/>
        <a:p>
          <a:r>
            <a:rPr lang="en-US" dirty="0" smtClean="0"/>
            <a:t>Impersonal</a:t>
          </a:r>
          <a:endParaRPr lang="en-IN" dirty="0"/>
        </a:p>
      </dgm:t>
    </dgm:pt>
    <dgm:pt modelId="{99D99ACF-5A80-4023-8E2C-BC34954D9DC4}" type="parTrans" cxnId="{B6030727-71C3-4CE7-BFC9-EA34DD0FA6EC}">
      <dgm:prSet/>
      <dgm:spPr/>
      <dgm:t>
        <a:bodyPr/>
        <a:lstStyle/>
        <a:p>
          <a:endParaRPr lang="en-IN"/>
        </a:p>
      </dgm:t>
    </dgm:pt>
    <dgm:pt modelId="{907A855B-B0E0-4ABC-987D-F4AD05950A56}" type="sibTrans" cxnId="{B6030727-71C3-4CE7-BFC9-EA34DD0FA6EC}">
      <dgm:prSet/>
      <dgm:spPr/>
      <dgm:t>
        <a:bodyPr/>
        <a:lstStyle/>
        <a:p>
          <a:endParaRPr lang="en-IN"/>
        </a:p>
      </dgm:t>
    </dgm:pt>
    <dgm:pt modelId="{F70AA728-092B-4E47-B096-7389BD886A78}">
      <dgm:prSet/>
      <dgm:spPr/>
      <dgm:t>
        <a:bodyPr/>
        <a:lstStyle/>
        <a:p>
          <a:r>
            <a:rPr lang="en-US" dirty="0" smtClean="0"/>
            <a:t>Personal</a:t>
          </a:r>
          <a:endParaRPr lang="en-IN" dirty="0"/>
        </a:p>
      </dgm:t>
    </dgm:pt>
    <dgm:pt modelId="{D9AF0964-07CF-4162-B7B8-CB9A8511D38E}" type="parTrans" cxnId="{F1A10E04-0096-489D-9551-80FBCDE89E50}">
      <dgm:prSet/>
      <dgm:spPr/>
      <dgm:t>
        <a:bodyPr/>
        <a:lstStyle/>
        <a:p>
          <a:endParaRPr lang="en-IN"/>
        </a:p>
      </dgm:t>
    </dgm:pt>
    <dgm:pt modelId="{66D85447-1CC8-4373-A2A0-AFD02060FAA1}" type="sibTrans" cxnId="{F1A10E04-0096-489D-9551-80FBCDE89E50}">
      <dgm:prSet/>
      <dgm:spPr/>
      <dgm:t>
        <a:bodyPr/>
        <a:lstStyle/>
        <a:p>
          <a:endParaRPr lang="en-IN"/>
        </a:p>
      </dgm:t>
    </dgm:pt>
    <dgm:pt modelId="{57076C7D-B0E3-40DD-A75E-BAC4D1FCD348}">
      <dgm:prSet/>
      <dgm:spPr/>
      <dgm:t>
        <a:bodyPr/>
        <a:lstStyle/>
        <a:p>
          <a:r>
            <a:rPr lang="en-US" dirty="0" smtClean="0"/>
            <a:t>Natural</a:t>
          </a:r>
          <a:endParaRPr lang="en-IN" dirty="0"/>
        </a:p>
      </dgm:t>
    </dgm:pt>
    <dgm:pt modelId="{DDAC0567-1EF5-4EDD-BE37-7774B86A3880}" type="parTrans" cxnId="{6DB7049D-C18C-4BF6-906B-40870BB69618}">
      <dgm:prSet/>
      <dgm:spPr/>
      <dgm:t>
        <a:bodyPr/>
        <a:lstStyle/>
        <a:p>
          <a:endParaRPr lang="en-IN"/>
        </a:p>
      </dgm:t>
    </dgm:pt>
    <dgm:pt modelId="{9B3E44F5-9082-4B3C-B9FD-F545DA5B075D}" type="sibTrans" cxnId="{6DB7049D-C18C-4BF6-906B-40870BB69618}">
      <dgm:prSet/>
      <dgm:spPr/>
      <dgm:t>
        <a:bodyPr/>
        <a:lstStyle/>
        <a:p>
          <a:endParaRPr lang="en-IN"/>
        </a:p>
      </dgm:t>
    </dgm:pt>
    <dgm:pt modelId="{5E179345-12D6-4CE1-95EB-7474C89A054F}">
      <dgm:prSet/>
      <dgm:spPr/>
      <dgm:t>
        <a:bodyPr/>
        <a:lstStyle/>
        <a:p>
          <a:r>
            <a:rPr lang="en-US" dirty="0" smtClean="0"/>
            <a:t>Artificial</a:t>
          </a:r>
          <a:endParaRPr lang="en-IN" dirty="0"/>
        </a:p>
      </dgm:t>
    </dgm:pt>
    <dgm:pt modelId="{4693BD30-E69A-4534-BF4B-120E314A1A1F}" type="parTrans" cxnId="{DF15D421-A1BB-4E0A-8BB9-D5704E5253AC}">
      <dgm:prSet/>
      <dgm:spPr/>
      <dgm:t>
        <a:bodyPr/>
        <a:lstStyle/>
        <a:p>
          <a:endParaRPr lang="en-IN"/>
        </a:p>
      </dgm:t>
    </dgm:pt>
    <dgm:pt modelId="{0A2518D6-A267-4ED5-9C89-7E8531F47338}" type="sibTrans" cxnId="{DF15D421-A1BB-4E0A-8BB9-D5704E5253AC}">
      <dgm:prSet/>
      <dgm:spPr/>
      <dgm:t>
        <a:bodyPr/>
        <a:lstStyle/>
        <a:p>
          <a:endParaRPr lang="en-IN"/>
        </a:p>
      </dgm:t>
    </dgm:pt>
    <dgm:pt modelId="{5001C987-6558-4EFB-9CC9-7C56334F2FD3}">
      <dgm:prSet/>
      <dgm:spPr/>
      <dgm:t>
        <a:bodyPr/>
        <a:lstStyle/>
        <a:p>
          <a:r>
            <a:rPr lang="en-US" dirty="0" smtClean="0"/>
            <a:t>Represent</a:t>
          </a:r>
          <a:endParaRPr lang="en-IN" dirty="0"/>
        </a:p>
      </dgm:t>
    </dgm:pt>
    <dgm:pt modelId="{8B72A1CD-C5B0-45DF-9B2E-539FC394390F}" type="parTrans" cxnId="{7FC4FB73-3CC5-4455-87D2-977CCB92FDAB}">
      <dgm:prSet/>
      <dgm:spPr/>
      <dgm:t>
        <a:bodyPr/>
        <a:lstStyle/>
        <a:p>
          <a:endParaRPr lang="en-IN"/>
        </a:p>
      </dgm:t>
    </dgm:pt>
    <dgm:pt modelId="{1BB669EF-42B6-45C2-9457-C1DC73D3A321}" type="sibTrans" cxnId="{7FC4FB73-3CC5-4455-87D2-977CCB92FDAB}">
      <dgm:prSet/>
      <dgm:spPr/>
      <dgm:t>
        <a:bodyPr/>
        <a:lstStyle/>
        <a:p>
          <a:endParaRPr lang="en-IN"/>
        </a:p>
      </dgm:t>
    </dgm:pt>
    <dgm:pt modelId="{01B9506F-DA25-4A9E-9F44-2CCD8F8797AD}">
      <dgm:prSet/>
      <dgm:spPr/>
      <dgm:t>
        <a:bodyPr/>
        <a:lstStyle/>
        <a:p>
          <a:r>
            <a:rPr lang="en-US" dirty="0" smtClean="0"/>
            <a:t>Real</a:t>
          </a:r>
          <a:endParaRPr lang="en-IN" dirty="0"/>
        </a:p>
      </dgm:t>
    </dgm:pt>
    <dgm:pt modelId="{27C678F1-DBCB-444D-A38D-3F3DD46B9D47}" type="parTrans" cxnId="{98C106D0-FEA6-4A0C-948E-D355FB8A1B6C}">
      <dgm:prSet/>
      <dgm:spPr/>
      <dgm:t>
        <a:bodyPr/>
        <a:lstStyle/>
        <a:p>
          <a:endParaRPr lang="en-IN"/>
        </a:p>
      </dgm:t>
    </dgm:pt>
    <dgm:pt modelId="{C62CB18A-661E-4C42-B739-0454BBC4BD64}" type="sibTrans" cxnId="{98C106D0-FEA6-4A0C-948E-D355FB8A1B6C}">
      <dgm:prSet/>
      <dgm:spPr/>
      <dgm:t>
        <a:bodyPr/>
        <a:lstStyle/>
        <a:p>
          <a:endParaRPr lang="en-IN"/>
        </a:p>
      </dgm:t>
    </dgm:pt>
    <dgm:pt modelId="{78DC8E4C-2F8F-41C9-911A-BCC434C694BA}">
      <dgm:prSet/>
      <dgm:spPr/>
      <dgm:t>
        <a:bodyPr/>
        <a:lstStyle/>
        <a:p>
          <a:r>
            <a:rPr lang="en-US" dirty="0" smtClean="0"/>
            <a:t>Nominal</a:t>
          </a:r>
          <a:endParaRPr lang="en-IN" dirty="0"/>
        </a:p>
      </dgm:t>
    </dgm:pt>
    <dgm:pt modelId="{F878C744-CFA1-4E1A-82AF-1A93271BAB16}" type="parTrans" cxnId="{C8C15108-FCFD-4ABB-BAE9-20DF7252F056}">
      <dgm:prSet/>
      <dgm:spPr/>
      <dgm:t>
        <a:bodyPr/>
        <a:lstStyle/>
        <a:p>
          <a:endParaRPr lang="en-IN"/>
        </a:p>
      </dgm:t>
    </dgm:pt>
    <dgm:pt modelId="{9CE49482-08D0-4DA1-84D2-1642DAFB59D2}" type="sibTrans" cxnId="{C8C15108-FCFD-4ABB-BAE9-20DF7252F056}">
      <dgm:prSet/>
      <dgm:spPr/>
      <dgm:t>
        <a:bodyPr/>
        <a:lstStyle/>
        <a:p>
          <a:endParaRPr lang="en-IN"/>
        </a:p>
      </dgm:t>
    </dgm:pt>
    <dgm:pt modelId="{FDD526D7-BC6B-4D92-A3C0-9B474B7193B8}" type="pres">
      <dgm:prSet presAssocID="{636C02BF-59CF-4559-AA1B-6B5A661B93A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IN"/>
        </a:p>
      </dgm:t>
    </dgm:pt>
    <dgm:pt modelId="{54434460-49D3-442F-8ADA-82668E4427EF}" type="pres">
      <dgm:prSet presAssocID="{A8E052AA-2DF9-44F9-8DE6-759C42E19E50}" presName="hierRoot1" presStyleCnt="0">
        <dgm:presLayoutVars>
          <dgm:hierBranch val="init"/>
        </dgm:presLayoutVars>
      </dgm:prSet>
      <dgm:spPr/>
      <dgm:t>
        <a:bodyPr/>
        <a:lstStyle/>
        <a:p>
          <a:endParaRPr lang="en-IN"/>
        </a:p>
      </dgm:t>
    </dgm:pt>
    <dgm:pt modelId="{381FA2E6-B216-41FF-BB34-8BA99AE646F9}" type="pres">
      <dgm:prSet presAssocID="{A8E052AA-2DF9-44F9-8DE6-759C42E19E50}" presName="rootComposite1" presStyleCnt="0"/>
      <dgm:spPr/>
      <dgm:t>
        <a:bodyPr/>
        <a:lstStyle/>
        <a:p>
          <a:endParaRPr lang="en-IN"/>
        </a:p>
      </dgm:t>
    </dgm:pt>
    <dgm:pt modelId="{42B7AAC3-0962-402E-9301-3DB8005321E1}" type="pres">
      <dgm:prSet presAssocID="{A8E052AA-2DF9-44F9-8DE6-759C42E19E50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99C5EF73-9F6D-4FCB-A9AD-84AB728C1B2A}" type="pres">
      <dgm:prSet presAssocID="{A8E052AA-2DF9-44F9-8DE6-759C42E19E50}" presName="rootConnector1" presStyleLbl="node1" presStyleIdx="0" presStyleCnt="0"/>
      <dgm:spPr/>
      <dgm:t>
        <a:bodyPr/>
        <a:lstStyle/>
        <a:p>
          <a:endParaRPr lang="en-IN"/>
        </a:p>
      </dgm:t>
    </dgm:pt>
    <dgm:pt modelId="{2F637046-C66C-4592-91C7-87D4B116EB04}" type="pres">
      <dgm:prSet presAssocID="{A8E052AA-2DF9-44F9-8DE6-759C42E19E50}" presName="hierChild2" presStyleCnt="0"/>
      <dgm:spPr/>
      <dgm:t>
        <a:bodyPr/>
        <a:lstStyle/>
        <a:p>
          <a:endParaRPr lang="en-IN"/>
        </a:p>
      </dgm:t>
    </dgm:pt>
    <dgm:pt modelId="{CDEEEB4A-754B-4EA3-94A9-3B19D94ED9C7}" type="pres">
      <dgm:prSet presAssocID="{D9AF0964-07CF-4162-B7B8-CB9A8511D38E}" presName="Name37" presStyleLbl="parChTrans1D2" presStyleIdx="0" presStyleCnt="2"/>
      <dgm:spPr/>
      <dgm:t>
        <a:bodyPr/>
        <a:lstStyle/>
        <a:p>
          <a:endParaRPr lang="en-IN"/>
        </a:p>
      </dgm:t>
    </dgm:pt>
    <dgm:pt modelId="{93B501F2-2F21-4BB6-AE66-56374C84DAC8}" type="pres">
      <dgm:prSet presAssocID="{F70AA728-092B-4E47-B096-7389BD886A78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IN"/>
        </a:p>
      </dgm:t>
    </dgm:pt>
    <dgm:pt modelId="{B74680AD-FF76-472A-81C2-7ECC2AB64AC6}" type="pres">
      <dgm:prSet presAssocID="{F70AA728-092B-4E47-B096-7389BD886A78}" presName="rootComposite" presStyleCnt="0"/>
      <dgm:spPr/>
      <dgm:t>
        <a:bodyPr/>
        <a:lstStyle/>
        <a:p>
          <a:endParaRPr lang="en-IN"/>
        </a:p>
      </dgm:t>
    </dgm:pt>
    <dgm:pt modelId="{AC907FEF-AF12-43FF-867A-138BBE769A38}" type="pres">
      <dgm:prSet presAssocID="{F70AA728-092B-4E47-B096-7389BD886A78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A32563F3-44B4-46A3-88D3-8905830A1E31}" type="pres">
      <dgm:prSet presAssocID="{F70AA728-092B-4E47-B096-7389BD886A78}" presName="rootConnector" presStyleLbl="node2" presStyleIdx="0" presStyleCnt="2"/>
      <dgm:spPr/>
      <dgm:t>
        <a:bodyPr/>
        <a:lstStyle/>
        <a:p>
          <a:endParaRPr lang="en-IN"/>
        </a:p>
      </dgm:t>
    </dgm:pt>
    <dgm:pt modelId="{976BF2ED-2246-45DC-A3E0-B524E8F13E70}" type="pres">
      <dgm:prSet presAssocID="{F70AA728-092B-4E47-B096-7389BD886A78}" presName="hierChild4" presStyleCnt="0"/>
      <dgm:spPr/>
      <dgm:t>
        <a:bodyPr/>
        <a:lstStyle/>
        <a:p>
          <a:endParaRPr lang="en-IN"/>
        </a:p>
      </dgm:t>
    </dgm:pt>
    <dgm:pt modelId="{D0498BAF-8EFC-469B-A3B4-BCCF98D71D77}" type="pres">
      <dgm:prSet presAssocID="{DDAC0567-1EF5-4EDD-BE37-7774B86A3880}" presName="Name37" presStyleLbl="parChTrans1D3" presStyleIdx="0" presStyleCnt="5"/>
      <dgm:spPr/>
      <dgm:t>
        <a:bodyPr/>
        <a:lstStyle/>
        <a:p>
          <a:endParaRPr lang="en-IN"/>
        </a:p>
      </dgm:t>
    </dgm:pt>
    <dgm:pt modelId="{A2E18D2E-9A87-49B5-9422-0F402D26BDED}" type="pres">
      <dgm:prSet presAssocID="{57076C7D-B0E3-40DD-A75E-BAC4D1FCD348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IN"/>
        </a:p>
      </dgm:t>
    </dgm:pt>
    <dgm:pt modelId="{5A7001D6-C4E6-4A93-AD24-EC2D73EDADAC}" type="pres">
      <dgm:prSet presAssocID="{57076C7D-B0E3-40DD-A75E-BAC4D1FCD348}" presName="rootComposite" presStyleCnt="0"/>
      <dgm:spPr/>
      <dgm:t>
        <a:bodyPr/>
        <a:lstStyle/>
        <a:p>
          <a:endParaRPr lang="en-IN"/>
        </a:p>
      </dgm:t>
    </dgm:pt>
    <dgm:pt modelId="{B3E609F1-16C9-40E9-833F-794E97FEF573}" type="pres">
      <dgm:prSet presAssocID="{57076C7D-B0E3-40DD-A75E-BAC4D1FCD348}" presName="rootText" presStyleLbl="node3" presStyleIdx="0" presStyleCnt="5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54AA74A5-6E81-48EB-8BDA-46EBE6376B5F}" type="pres">
      <dgm:prSet presAssocID="{57076C7D-B0E3-40DD-A75E-BAC4D1FCD348}" presName="rootConnector" presStyleLbl="node3" presStyleIdx="0" presStyleCnt="5"/>
      <dgm:spPr/>
      <dgm:t>
        <a:bodyPr/>
        <a:lstStyle/>
        <a:p>
          <a:endParaRPr lang="en-IN"/>
        </a:p>
      </dgm:t>
    </dgm:pt>
    <dgm:pt modelId="{CE641C7A-FEB8-42F1-A7F8-5834C000A487}" type="pres">
      <dgm:prSet presAssocID="{57076C7D-B0E3-40DD-A75E-BAC4D1FCD348}" presName="hierChild4" presStyleCnt="0"/>
      <dgm:spPr/>
      <dgm:t>
        <a:bodyPr/>
        <a:lstStyle/>
        <a:p>
          <a:endParaRPr lang="en-IN"/>
        </a:p>
      </dgm:t>
    </dgm:pt>
    <dgm:pt modelId="{881C0848-5205-4E5D-9C88-E19060634B04}" type="pres">
      <dgm:prSet presAssocID="{57076C7D-B0E3-40DD-A75E-BAC4D1FCD348}" presName="hierChild5" presStyleCnt="0"/>
      <dgm:spPr/>
      <dgm:t>
        <a:bodyPr/>
        <a:lstStyle/>
        <a:p>
          <a:endParaRPr lang="en-IN"/>
        </a:p>
      </dgm:t>
    </dgm:pt>
    <dgm:pt modelId="{DE078673-792A-48BE-9885-8B406FAEF26C}" type="pres">
      <dgm:prSet presAssocID="{4693BD30-E69A-4534-BF4B-120E314A1A1F}" presName="Name37" presStyleLbl="parChTrans1D3" presStyleIdx="1" presStyleCnt="5"/>
      <dgm:spPr/>
      <dgm:t>
        <a:bodyPr/>
        <a:lstStyle/>
        <a:p>
          <a:endParaRPr lang="en-IN"/>
        </a:p>
      </dgm:t>
    </dgm:pt>
    <dgm:pt modelId="{92F7073A-FB43-4B71-9D80-326DE58B5D61}" type="pres">
      <dgm:prSet presAssocID="{5E179345-12D6-4CE1-95EB-7474C89A054F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IN"/>
        </a:p>
      </dgm:t>
    </dgm:pt>
    <dgm:pt modelId="{3335C483-5603-4717-8F0A-72E0963CDD3D}" type="pres">
      <dgm:prSet presAssocID="{5E179345-12D6-4CE1-95EB-7474C89A054F}" presName="rootComposite" presStyleCnt="0"/>
      <dgm:spPr/>
      <dgm:t>
        <a:bodyPr/>
        <a:lstStyle/>
        <a:p>
          <a:endParaRPr lang="en-IN"/>
        </a:p>
      </dgm:t>
    </dgm:pt>
    <dgm:pt modelId="{CF4C7BF8-492C-4A04-B4A7-618E310460B9}" type="pres">
      <dgm:prSet presAssocID="{5E179345-12D6-4CE1-95EB-7474C89A054F}" presName="rootText" presStyleLbl="node3" presStyleIdx="1" presStyleCnt="5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845A7F65-8A89-4D07-9AD5-947AF10940F5}" type="pres">
      <dgm:prSet presAssocID="{5E179345-12D6-4CE1-95EB-7474C89A054F}" presName="rootConnector" presStyleLbl="node3" presStyleIdx="1" presStyleCnt="5"/>
      <dgm:spPr/>
      <dgm:t>
        <a:bodyPr/>
        <a:lstStyle/>
        <a:p>
          <a:endParaRPr lang="en-IN"/>
        </a:p>
      </dgm:t>
    </dgm:pt>
    <dgm:pt modelId="{4775F0D9-7DC9-40A3-9350-0821E2C73403}" type="pres">
      <dgm:prSet presAssocID="{5E179345-12D6-4CE1-95EB-7474C89A054F}" presName="hierChild4" presStyleCnt="0"/>
      <dgm:spPr/>
      <dgm:t>
        <a:bodyPr/>
        <a:lstStyle/>
        <a:p>
          <a:endParaRPr lang="en-IN"/>
        </a:p>
      </dgm:t>
    </dgm:pt>
    <dgm:pt modelId="{598A905D-5FD3-4A22-B33A-A44A75C3A031}" type="pres">
      <dgm:prSet presAssocID="{5E179345-12D6-4CE1-95EB-7474C89A054F}" presName="hierChild5" presStyleCnt="0"/>
      <dgm:spPr/>
      <dgm:t>
        <a:bodyPr/>
        <a:lstStyle/>
        <a:p>
          <a:endParaRPr lang="en-IN"/>
        </a:p>
      </dgm:t>
    </dgm:pt>
    <dgm:pt modelId="{BC0BA85F-CC37-46C1-B46F-596284FBB73F}" type="pres">
      <dgm:prSet presAssocID="{8B72A1CD-C5B0-45DF-9B2E-539FC394390F}" presName="Name37" presStyleLbl="parChTrans1D3" presStyleIdx="2" presStyleCnt="5"/>
      <dgm:spPr/>
      <dgm:t>
        <a:bodyPr/>
        <a:lstStyle/>
        <a:p>
          <a:endParaRPr lang="en-IN"/>
        </a:p>
      </dgm:t>
    </dgm:pt>
    <dgm:pt modelId="{C71C6C89-0974-4188-8340-5EFB226CDD6E}" type="pres">
      <dgm:prSet presAssocID="{5001C987-6558-4EFB-9CC9-7C56334F2FD3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IN"/>
        </a:p>
      </dgm:t>
    </dgm:pt>
    <dgm:pt modelId="{68FCC937-BFA7-4625-A956-6FAF047F3E83}" type="pres">
      <dgm:prSet presAssocID="{5001C987-6558-4EFB-9CC9-7C56334F2FD3}" presName="rootComposite" presStyleCnt="0"/>
      <dgm:spPr/>
      <dgm:t>
        <a:bodyPr/>
        <a:lstStyle/>
        <a:p>
          <a:endParaRPr lang="en-IN"/>
        </a:p>
      </dgm:t>
    </dgm:pt>
    <dgm:pt modelId="{D17EE6CD-411B-4ED3-97F1-7D957312A2FA}" type="pres">
      <dgm:prSet presAssocID="{5001C987-6558-4EFB-9CC9-7C56334F2FD3}" presName="rootText" presStyleLbl="node3" presStyleIdx="2" presStyleCnt="5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5DB87DA0-1954-435E-A913-04789D860312}" type="pres">
      <dgm:prSet presAssocID="{5001C987-6558-4EFB-9CC9-7C56334F2FD3}" presName="rootConnector" presStyleLbl="node3" presStyleIdx="2" presStyleCnt="5"/>
      <dgm:spPr/>
      <dgm:t>
        <a:bodyPr/>
        <a:lstStyle/>
        <a:p>
          <a:endParaRPr lang="en-IN"/>
        </a:p>
      </dgm:t>
    </dgm:pt>
    <dgm:pt modelId="{D1283D60-A5C3-48BD-9E2D-66F010941672}" type="pres">
      <dgm:prSet presAssocID="{5001C987-6558-4EFB-9CC9-7C56334F2FD3}" presName="hierChild4" presStyleCnt="0"/>
      <dgm:spPr/>
      <dgm:t>
        <a:bodyPr/>
        <a:lstStyle/>
        <a:p>
          <a:endParaRPr lang="en-IN"/>
        </a:p>
      </dgm:t>
    </dgm:pt>
    <dgm:pt modelId="{584CC594-8F99-41F8-A2B1-DE6EEA2EA565}" type="pres">
      <dgm:prSet presAssocID="{5001C987-6558-4EFB-9CC9-7C56334F2FD3}" presName="hierChild5" presStyleCnt="0"/>
      <dgm:spPr/>
      <dgm:t>
        <a:bodyPr/>
        <a:lstStyle/>
        <a:p>
          <a:endParaRPr lang="en-IN"/>
        </a:p>
      </dgm:t>
    </dgm:pt>
    <dgm:pt modelId="{195FFD01-2CC9-4D33-BBB1-4831DA449716}" type="pres">
      <dgm:prSet presAssocID="{F70AA728-092B-4E47-B096-7389BD886A78}" presName="hierChild5" presStyleCnt="0"/>
      <dgm:spPr/>
      <dgm:t>
        <a:bodyPr/>
        <a:lstStyle/>
        <a:p>
          <a:endParaRPr lang="en-IN"/>
        </a:p>
      </dgm:t>
    </dgm:pt>
    <dgm:pt modelId="{7F12AD57-3659-4DD5-8ECA-9F4672B34359}" type="pres">
      <dgm:prSet presAssocID="{99D99ACF-5A80-4023-8E2C-BC34954D9DC4}" presName="Name37" presStyleLbl="parChTrans1D2" presStyleIdx="1" presStyleCnt="2"/>
      <dgm:spPr/>
      <dgm:t>
        <a:bodyPr/>
        <a:lstStyle/>
        <a:p>
          <a:endParaRPr lang="en-IN"/>
        </a:p>
      </dgm:t>
    </dgm:pt>
    <dgm:pt modelId="{08D06B9D-C092-40DF-8C03-5C09685C6A76}" type="pres">
      <dgm:prSet presAssocID="{5430BD1F-7F87-4CB0-A369-B77C746877DA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IN"/>
        </a:p>
      </dgm:t>
    </dgm:pt>
    <dgm:pt modelId="{8DA1B0F5-1994-4B1D-8EBF-182FCDF4507B}" type="pres">
      <dgm:prSet presAssocID="{5430BD1F-7F87-4CB0-A369-B77C746877DA}" presName="rootComposite" presStyleCnt="0"/>
      <dgm:spPr/>
      <dgm:t>
        <a:bodyPr/>
        <a:lstStyle/>
        <a:p>
          <a:endParaRPr lang="en-IN"/>
        </a:p>
      </dgm:t>
    </dgm:pt>
    <dgm:pt modelId="{72D416BA-3422-4C5E-9889-8D6226B210C2}" type="pres">
      <dgm:prSet presAssocID="{5430BD1F-7F87-4CB0-A369-B77C746877DA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8BE5B36D-59F1-41CB-84FF-A2711D97750C}" type="pres">
      <dgm:prSet presAssocID="{5430BD1F-7F87-4CB0-A369-B77C746877DA}" presName="rootConnector" presStyleLbl="node2" presStyleIdx="1" presStyleCnt="2"/>
      <dgm:spPr/>
      <dgm:t>
        <a:bodyPr/>
        <a:lstStyle/>
        <a:p>
          <a:endParaRPr lang="en-IN"/>
        </a:p>
      </dgm:t>
    </dgm:pt>
    <dgm:pt modelId="{6491DF4B-4BEB-47B1-AB3C-FE77E65645A5}" type="pres">
      <dgm:prSet presAssocID="{5430BD1F-7F87-4CB0-A369-B77C746877DA}" presName="hierChild4" presStyleCnt="0"/>
      <dgm:spPr/>
      <dgm:t>
        <a:bodyPr/>
        <a:lstStyle/>
        <a:p>
          <a:endParaRPr lang="en-IN"/>
        </a:p>
      </dgm:t>
    </dgm:pt>
    <dgm:pt modelId="{737E1A73-DFD3-48B4-A0A1-7AECBD99541D}" type="pres">
      <dgm:prSet presAssocID="{27C678F1-DBCB-444D-A38D-3F3DD46B9D47}" presName="Name37" presStyleLbl="parChTrans1D3" presStyleIdx="3" presStyleCnt="5"/>
      <dgm:spPr/>
      <dgm:t>
        <a:bodyPr/>
        <a:lstStyle/>
        <a:p>
          <a:endParaRPr lang="en-IN"/>
        </a:p>
      </dgm:t>
    </dgm:pt>
    <dgm:pt modelId="{446E7A36-7A04-4BFD-80D4-93DD6A11B91E}" type="pres">
      <dgm:prSet presAssocID="{01B9506F-DA25-4A9E-9F44-2CCD8F8797AD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IN"/>
        </a:p>
      </dgm:t>
    </dgm:pt>
    <dgm:pt modelId="{73894705-D92B-4F3B-A3CE-2382A125F624}" type="pres">
      <dgm:prSet presAssocID="{01B9506F-DA25-4A9E-9F44-2CCD8F8797AD}" presName="rootComposite" presStyleCnt="0"/>
      <dgm:spPr/>
      <dgm:t>
        <a:bodyPr/>
        <a:lstStyle/>
        <a:p>
          <a:endParaRPr lang="en-IN"/>
        </a:p>
      </dgm:t>
    </dgm:pt>
    <dgm:pt modelId="{B96DE444-393F-45AD-B604-E3FD48A5C77C}" type="pres">
      <dgm:prSet presAssocID="{01B9506F-DA25-4A9E-9F44-2CCD8F8797AD}" presName="rootText" presStyleLbl="node3" presStyleIdx="3" presStyleCnt="5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616F0BAB-9E80-458C-9F4C-AD63A1831AC9}" type="pres">
      <dgm:prSet presAssocID="{01B9506F-DA25-4A9E-9F44-2CCD8F8797AD}" presName="rootConnector" presStyleLbl="node3" presStyleIdx="3" presStyleCnt="5"/>
      <dgm:spPr/>
      <dgm:t>
        <a:bodyPr/>
        <a:lstStyle/>
        <a:p>
          <a:endParaRPr lang="en-IN"/>
        </a:p>
      </dgm:t>
    </dgm:pt>
    <dgm:pt modelId="{42F3E8C8-F449-46DB-B34E-4D785D5A9C13}" type="pres">
      <dgm:prSet presAssocID="{01B9506F-DA25-4A9E-9F44-2CCD8F8797AD}" presName="hierChild4" presStyleCnt="0"/>
      <dgm:spPr/>
      <dgm:t>
        <a:bodyPr/>
        <a:lstStyle/>
        <a:p>
          <a:endParaRPr lang="en-IN"/>
        </a:p>
      </dgm:t>
    </dgm:pt>
    <dgm:pt modelId="{3A2E012A-2F73-44A5-B079-B93CA4918E79}" type="pres">
      <dgm:prSet presAssocID="{01B9506F-DA25-4A9E-9F44-2CCD8F8797AD}" presName="hierChild5" presStyleCnt="0"/>
      <dgm:spPr/>
      <dgm:t>
        <a:bodyPr/>
        <a:lstStyle/>
        <a:p>
          <a:endParaRPr lang="en-IN"/>
        </a:p>
      </dgm:t>
    </dgm:pt>
    <dgm:pt modelId="{F671C63B-3C29-4679-9580-4203055E1058}" type="pres">
      <dgm:prSet presAssocID="{F878C744-CFA1-4E1A-82AF-1A93271BAB16}" presName="Name37" presStyleLbl="parChTrans1D3" presStyleIdx="4" presStyleCnt="5"/>
      <dgm:spPr/>
      <dgm:t>
        <a:bodyPr/>
        <a:lstStyle/>
        <a:p>
          <a:endParaRPr lang="en-IN"/>
        </a:p>
      </dgm:t>
    </dgm:pt>
    <dgm:pt modelId="{A1150D50-9695-4DE7-98AE-7CF0DC8D984C}" type="pres">
      <dgm:prSet presAssocID="{78DC8E4C-2F8F-41C9-911A-BCC434C694BA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IN"/>
        </a:p>
      </dgm:t>
    </dgm:pt>
    <dgm:pt modelId="{6F1568A1-5FC7-4FEA-9052-2045BBA425A9}" type="pres">
      <dgm:prSet presAssocID="{78DC8E4C-2F8F-41C9-911A-BCC434C694BA}" presName="rootComposite" presStyleCnt="0"/>
      <dgm:spPr/>
      <dgm:t>
        <a:bodyPr/>
        <a:lstStyle/>
        <a:p>
          <a:endParaRPr lang="en-IN"/>
        </a:p>
      </dgm:t>
    </dgm:pt>
    <dgm:pt modelId="{337FAF17-356E-41AC-A2CA-4E1FABC79811}" type="pres">
      <dgm:prSet presAssocID="{78DC8E4C-2F8F-41C9-911A-BCC434C694BA}" presName="rootText" presStyleLbl="node3" presStyleIdx="4" presStyleCnt="5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D55A27DF-640E-40DF-9551-131504B45941}" type="pres">
      <dgm:prSet presAssocID="{78DC8E4C-2F8F-41C9-911A-BCC434C694BA}" presName="rootConnector" presStyleLbl="node3" presStyleIdx="4" presStyleCnt="5"/>
      <dgm:spPr/>
      <dgm:t>
        <a:bodyPr/>
        <a:lstStyle/>
        <a:p>
          <a:endParaRPr lang="en-IN"/>
        </a:p>
      </dgm:t>
    </dgm:pt>
    <dgm:pt modelId="{C416DF7B-E96E-4001-8E00-3069DB8B8FF7}" type="pres">
      <dgm:prSet presAssocID="{78DC8E4C-2F8F-41C9-911A-BCC434C694BA}" presName="hierChild4" presStyleCnt="0"/>
      <dgm:spPr/>
      <dgm:t>
        <a:bodyPr/>
        <a:lstStyle/>
        <a:p>
          <a:endParaRPr lang="en-IN"/>
        </a:p>
      </dgm:t>
    </dgm:pt>
    <dgm:pt modelId="{85A667FC-B98A-447E-A910-A62681476285}" type="pres">
      <dgm:prSet presAssocID="{78DC8E4C-2F8F-41C9-911A-BCC434C694BA}" presName="hierChild5" presStyleCnt="0"/>
      <dgm:spPr/>
      <dgm:t>
        <a:bodyPr/>
        <a:lstStyle/>
        <a:p>
          <a:endParaRPr lang="en-IN"/>
        </a:p>
      </dgm:t>
    </dgm:pt>
    <dgm:pt modelId="{135BFA5B-29A3-46C2-BA75-7454F945C0F3}" type="pres">
      <dgm:prSet presAssocID="{5430BD1F-7F87-4CB0-A369-B77C746877DA}" presName="hierChild5" presStyleCnt="0"/>
      <dgm:spPr/>
      <dgm:t>
        <a:bodyPr/>
        <a:lstStyle/>
        <a:p>
          <a:endParaRPr lang="en-IN"/>
        </a:p>
      </dgm:t>
    </dgm:pt>
    <dgm:pt modelId="{667DCC17-4C3E-44E9-AA38-52CAFC1C8DF0}" type="pres">
      <dgm:prSet presAssocID="{A8E052AA-2DF9-44F9-8DE6-759C42E19E50}" presName="hierChild3" presStyleCnt="0"/>
      <dgm:spPr/>
      <dgm:t>
        <a:bodyPr/>
        <a:lstStyle/>
        <a:p>
          <a:endParaRPr lang="en-IN"/>
        </a:p>
      </dgm:t>
    </dgm:pt>
  </dgm:ptLst>
  <dgm:cxnLst>
    <dgm:cxn modelId="{477CBB1F-8521-4B8C-9E38-2CDE96BBA4AC}" type="presOf" srcId="{5001C987-6558-4EFB-9CC9-7C56334F2FD3}" destId="{5DB87DA0-1954-435E-A913-04789D860312}" srcOrd="1" destOrd="0" presId="urn:microsoft.com/office/officeart/2005/8/layout/orgChart1"/>
    <dgm:cxn modelId="{9BB38145-01D2-4E4E-8409-C671028D8F19}" type="presOf" srcId="{57076C7D-B0E3-40DD-A75E-BAC4D1FCD348}" destId="{B3E609F1-16C9-40E9-833F-794E97FEF573}" srcOrd="0" destOrd="0" presId="urn:microsoft.com/office/officeart/2005/8/layout/orgChart1"/>
    <dgm:cxn modelId="{6DB7049D-C18C-4BF6-906B-40870BB69618}" srcId="{F70AA728-092B-4E47-B096-7389BD886A78}" destId="{57076C7D-B0E3-40DD-A75E-BAC4D1FCD348}" srcOrd="0" destOrd="0" parTransId="{DDAC0567-1EF5-4EDD-BE37-7774B86A3880}" sibTransId="{9B3E44F5-9082-4B3C-B9FD-F545DA5B075D}"/>
    <dgm:cxn modelId="{C8C15108-FCFD-4ABB-BAE9-20DF7252F056}" srcId="{5430BD1F-7F87-4CB0-A369-B77C746877DA}" destId="{78DC8E4C-2F8F-41C9-911A-BCC434C694BA}" srcOrd="1" destOrd="0" parTransId="{F878C744-CFA1-4E1A-82AF-1A93271BAB16}" sibTransId="{9CE49482-08D0-4DA1-84D2-1642DAFB59D2}"/>
    <dgm:cxn modelId="{C4D480C8-580A-4178-946B-8725361EC6F3}" type="presOf" srcId="{5430BD1F-7F87-4CB0-A369-B77C746877DA}" destId="{8BE5B36D-59F1-41CB-84FF-A2711D97750C}" srcOrd="1" destOrd="0" presId="urn:microsoft.com/office/officeart/2005/8/layout/orgChart1"/>
    <dgm:cxn modelId="{27BF119E-808F-4182-92B4-EA0759E2FA38}" type="presOf" srcId="{F70AA728-092B-4E47-B096-7389BD886A78}" destId="{A32563F3-44B4-46A3-88D3-8905830A1E31}" srcOrd="1" destOrd="0" presId="urn:microsoft.com/office/officeart/2005/8/layout/orgChart1"/>
    <dgm:cxn modelId="{B64A5FBA-4164-46EB-9D97-4DF97CDFB081}" type="presOf" srcId="{D9AF0964-07CF-4162-B7B8-CB9A8511D38E}" destId="{CDEEEB4A-754B-4EA3-94A9-3B19D94ED9C7}" srcOrd="0" destOrd="0" presId="urn:microsoft.com/office/officeart/2005/8/layout/orgChart1"/>
    <dgm:cxn modelId="{0FEFD014-9582-41F7-938F-6CCC8855BE49}" type="presOf" srcId="{A8E052AA-2DF9-44F9-8DE6-759C42E19E50}" destId="{99C5EF73-9F6D-4FCB-A9AD-84AB728C1B2A}" srcOrd="1" destOrd="0" presId="urn:microsoft.com/office/officeart/2005/8/layout/orgChart1"/>
    <dgm:cxn modelId="{4AE7B8D8-919C-4E9E-90FA-9D08A22A3D1D}" type="presOf" srcId="{F878C744-CFA1-4E1A-82AF-1A93271BAB16}" destId="{F671C63B-3C29-4679-9580-4203055E1058}" srcOrd="0" destOrd="0" presId="urn:microsoft.com/office/officeart/2005/8/layout/orgChart1"/>
    <dgm:cxn modelId="{69171D8D-0D22-4F43-A1D8-5A6B41803412}" type="presOf" srcId="{5001C987-6558-4EFB-9CC9-7C56334F2FD3}" destId="{D17EE6CD-411B-4ED3-97F1-7D957312A2FA}" srcOrd="0" destOrd="0" presId="urn:microsoft.com/office/officeart/2005/8/layout/orgChart1"/>
    <dgm:cxn modelId="{7EE15A3F-FBBB-4EF0-A563-7D5EEB2FD86B}" type="presOf" srcId="{636C02BF-59CF-4559-AA1B-6B5A661B93A6}" destId="{FDD526D7-BC6B-4D92-A3C0-9B474B7193B8}" srcOrd="0" destOrd="0" presId="urn:microsoft.com/office/officeart/2005/8/layout/orgChart1"/>
    <dgm:cxn modelId="{A0E5BB39-9855-441F-8CEE-6BCC156909CC}" type="presOf" srcId="{DDAC0567-1EF5-4EDD-BE37-7774B86A3880}" destId="{D0498BAF-8EFC-469B-A3B4-BCCF98D71D77}" srcOrd="0" destOrd="0" presId="urn:microsoft.com/office/officeart/2005/8/layout/orgChart1"/>
    <dgm:cxn modelId="{5B8BC8D5-0E97-44AF-A904-521810C9F4EF}" type="presOf" srcId="{F70AA728-092B-4E47-B096-7389BD886A78}" destId="{AC907FEF-AF12-43FF-867A-138BBE769A38}" srcOrd="0" destOrd="0" presId="urn:microsoft.com/office/officeart/2005/8/layout/orgChart1"/>
    <dgm:cxn modelId="{D8B8E96B-7C48-4FC4-897A-273F9C712C5B}" type="presOf" srcId="{78DC8E4C-2F8F-41C9-911A-BCC434C694BA}" destId="{D55A27DF-640E-40DF-9551-131504B45941}" srcOrd="1" destOrd="0" presId="urn:microsoft.com/office/officeart/2005/8/layout/orgChart1"/>
    <dgm:cxn modelId="{3EADF795-1FD3-4FAF-951C-1BA7D02C7197}" type="presOf" srcId="{78DC8E4C-2F8F-41C9-911A-BCC434C694BA}" destId="{337FAF17-356E-41AC-A2CA-4E1FABC79811}" srcOrd="0" destOrd="0" presId="urn:microsoft.com/office/officeart/2005/8/layout/orgChart1"/>
    <dgm:cxn modelId="{7FC4FB73-3CC5-4455-87D2-977CCB92FDAB}" srcId="{F70AA728-092B-4E47-B096-7389BD886A78}" destId="{5001C987-6558-4EFB-9CC9-7C56334F2FD3}" srcOrd="2" destOrd="0" parTransId="{8B72A1CD-C5B0-45DF-9B2E-539FC394390F}" sibTransId="{1BB669EF-42B6-45C2-9457-C1DC73D3A321}"/>
    <dgm:cxn modelId="{FAC956B0-19EE-4F87-BFBC-53092CDF4911}" type="presOf" srcId="{27C678F1-DBCB-444D-A38D-3F3DD46B9D47}" destId="{737E1A73-DFD3-48B4-A0A1-7AECBD99541D}" srcOrd="0" destOrd="0" presId="urn:microsoft.com/office/officeart/2005/8/layout/orgChart1"/>
    <dgm:cxn modelId="{F9A2A30D-7EFC-4700-8BF2-EDE617CB58B5}" type="presOf" srcId="{5E179345-12D6-4CE1-95EB-7474C89A054F}" destId="{845A7F65-8A89-4D07-9AD5-947AF10940F5}" srcOrd="1" destOrd="0" presId="urn:microsoft.com/office/officeart/2005/8/layout/orgChart1"/>
    <dgm:cxn modelId="{F991A478-3BF1-4936-B98E-81CBA0DDF1EC}" type="presOf" srcId="{01B9506F-DA25-4A9E-9F44-2CCD8F8797AD}" destId="{B96DE444-393F-45AD-B604-E3FD48A5C77C}" srcOrd="0" destOrd="0" presId="urn:microsoft.com/office/officeart/2005/8/layout/orgChart1"/>
    <dgm:cxn modelId="{BA318125-1291-4860-A424-5091945473EA}" type="presOf" srcId="{99D99ACF-5A80-4023-8E2C-BC34954D9DC4}" destId="{7F12AD57-3659-4DD5-8ECA-9F4672B34359}" srcOrd="0" destOrd="0" presId="urn:microsoft.com/office/officeart/2005/8/layout/orgChart1"/>
    <dgm:cxn modelId="{DF15D421-A1BB-4E0A-8BB9-D5704E5253AC}" srcId="{F70AA728-092B-4E47-B096-7389BD886A78}" destId="{5E179345-12D6-4CE1-95EB-7474C89A054F}" srcOrd="1" destOrd="0" parTransId="{4693BD30-E69A-4534-BF4B-120E314A1A1F}" sibTransId="{0A2518D6-A267-4ED5-9C89-7E8531F47338}"/>
    <dgm:cxn modelId="{F1A10E04-0096-489D-9551-80FBCDE89E50}" srcId="{A8E052AA-2DF9-44F9-8DE6-759C42E19E50}" destId="{F70AA728-092B-4E47-B096-7389BD886A78}" srcOrd="0" destOrd="0" parTransId="{D9AF0964-07CF-4162-B7B8-CB9A8511D38E}" sibTransId="{66D85447-1CC8-4373-A2A0-AFD02060FAA1}"/>
    <dgm:cxn modelId="{0740EA02-20CB-444A-AAE2-E6B13EB9E6CA}" type="presOf" srcId="{4693BD30-E69A-4534-BF4B-120E314A1A1F}" destId="{DE078673-792A-48BE-9885-8B406FAEF26C}" srcOrd="0" destOrd="0" presId="urn:microsoft.com/office/officeart/2005/8/layout/orgChart1"/>
    <dgm:cxn modelId="{956B79A3-4B34-4D0C-8B6F-A2F47ADD0C62}" type="presOf" srcId="{57076C7D-B0E3-40DD-A75E-BAC4D1FCD348}" destId="{54AA74A5-6E81-48EB-8BDA-46EBE6376B5F}" srcOrd="1" destOrd="0" presId="urn:microsoft.com/office/officeart/2005/8/layout/orgChart1"/>
    <dgm:cxn modelId="{98C106D0-FEA6-4A0C-948E-D355FB8A1B6C}" srcId="{5430BD1F-7F87-4CB0-A369-B77C746877DA}" destId="{01B9506F-DA25-4A9E-9F44-2CCD8F8797AD}" srcOrd="0" destOrd="0" parTransId="{27C678F1-DBCB-444D-A38D-3F3DD46B9D47}" sibTransId="{C62CB18A-661E-4C42-B739-0454BBC4BD64}"/>
    <dgm:cxn modelId="{0CC995DE-F031-40CB-8780-F0D757E718BA}" type="presOf" srcId="{5E179345-12D6-4CE1-95EB-7474C89A054F}" destId="{CF4C7BF8-492C-4A04-B4A7-618E310460B9}" srcOrd="0" destOrd="0" presId="urn:microsoft.com/office/officeart/2005/8/layout/orgChart1"/>
    <dgm:cxn modelId="{EFD4EBAA-FEDE-4427-BC64-5F9F8627717C}" type="presOf" srcId="{5430BD1F-7F87-4CB0-A369-B77C746877DA}" destId="{72D416BA-3422-4C5E-9889-8D6226B210C2}" srcOrd="0" destOrd="0" presId="urn:microsoft.com/office/officeart/2005/8/layout/orgChart1"/>
    <dgm:cxn modelId="{B6030727-71C3-4CE7-BFC9-EA34DD0FA6EC}" srcId="{A8E052AA-2DF9-44F9-8DE6-759C42E19E50}" destId="{5430BD1F-7F87-4CB0-A369-B77C746877DA}" srcOrd="1" destOrd="0" parTransId="{99D99ACF-5A80-4023-8E2C-BC34954D9DC4}" sibTransId="{907A855B-B0E0-4ABC-987D-F4AD05950A56}"/>
    <dgm:cxn modelId="{17D0D69B-8426-4289-A1C0-024B4F9EE3A1}" srcId="{636C02BF-59CF-4559-AA1B-6B5A661B93A6}" destId="{A8E052AA-2DF9-44F9-8DE6-759C42E19E50}" srcOrd="0" destOrd="0" parTransId="{F042BFFC-B8DA-4D59-89DE-49CC73AEDD75}" sibTransId="{671AF296-95CC-4ADE-ABFB-8BE095D0D8CC}"/>
    <dgm:cxn modelId="{32E764DE-7196-4C3E-AE6F-5BAC223C09E0}" type="presOf" srcId="{01B9506F-DA25-4A9E-9F44-2CCD8F8797AD}" destId="{616F0BAB-9E80-458C-9F4C-AD63A1831AC9}" srcOrd="1" destOrd="0" presId="urn:microsoft.com/office/officeart/2005/8/layout/orgChart1"/>
    <dgm:cxn modelId="{FF50CF5E-963A-457D-B620-412980C6B753}" type="presOf" srcId="{8B72A1CD-C5B0-45DF-9B2E-539FC394390F}" destId="{BC0BA85F-CC37-46C1-B46F-596284FBB73F}" srcOrd="0" destOrd="0" presId="urn:microsoft.com/office/officeart/2005/8/layout/orgChart1"/>
    <dgm:cxn modelId="{93283ADB-F664-43B6-8519-193050363DD3}" type="presOf" srcId="{A8E052AA-2DF9-44F9-8DE6-759C42E19E50}" destId="{42B7AAC3-0962-402E-9301-3DB8005321E1}" srcOrd="0" destOrd="0" presId="urn:microsoft.com/office/officeart/2005/8/layout/orgChart1"/>
    <dgm:cxn modelId="{08D15E71-F61B-44F4-9E89-CA2E1AFC2981}" type="presParOf" srcId="{FDD526D7-BC6B-4D92-A3C0-9B474B7193B8}" destId="{54434460-49D3-442F-8ADA-82668E4427EF}" srcOrd="0" destOrd="0" presId="urn:microsoft.com/office/officeart/2005/8/layout/orgChart1"/>
    <dgm:cxn modelId="{1840F45C-B6F1-4E7C-973A-6F42B0BD4E60}" type="presParOf" srcId="{54434460-49D3-442F-8ADA-82668E4427EF}" destId="{381FA2E6-B216-41FF-BB34-8BA99AE646F9}" srcOrd="0" destOrd="0" presId="urn:microsoft.com/office/officeart/2005/8/layout/orgChart1"/>
    <dgm:cxn modelId="{AF6505EE-5188-498B-BD16-ABFB78B479BB}" type="presParOf" srcId="{381FA2E6-B216-41FF-BB34-8BA99AE646F9}" destId="{42B7AAC3-0962-402E-9301-3DB8005321E1}" srcOrd="0" destOrd="0" presId="urn:microsoft.com/office/officeart/2005/8/layout/orgChart1"/>
    <dgm:cxn modelId="{CBD6710F-3DAF-490A-AC29-72476777A5E7}" type="presParOf" srcId="{381FA2E6-B216-41FF-BB34-8BA99AE646F9}" destId="{99C5EF73-9F6D-4FCB-A9AD-84AB728C1B2A}" srcOrd="1" destOrd="0" presId="urn:microsoft.com/office/officeart/2005/8/layout/orgChart1"/>
    <dgm:cxn modelId="{59C6F1F3-2535-4E6B-8537-61CE8FE1252C}" type="presParOf" srcId="{54434460-49D3-442F-8ADA-82668E4427EF}" destId="{2F637046-C66C-4592-91C7-87D4B116EB04}" srcOrd="1" destOrd="0" presId="urn:microsoft.com/office/officeart/2005/8/layout/orgChart1"/>
    <dgm:cxn modelId="{2CC10C1D-DC18-4F08-8769-217CE6B24B65}" type="presParOf" srcId="{2F637046-C66C-4592-91C7-87D4B116EB04}" destId="{CDEEEB4A-754B-4EA3-94A9-3B19D94ED9C7}" srcOrd="0" destOrd="0" presId="urn:microsoft.com/office/officeart/2005/8/layout/orgChart1"/>
    <dgm:cxn modelId="{CACC1FBC-EEDB-47D8-B8F6-CABC0FEA7DF5}" type="presParOf" srcId="{2F637046-C66C-4592-91C7-87D4B116EB04}" destId="{93B501F2-2F21-4BB6-AE66-56374C84DAC8}" srcOrd="1" destOrd="0" presId="urn:microsoft.com/office/officeart/2005/8/layout/orgChart1"/>
    <dgm:cxn modelId="{AE85E8E5-F2AF-4D5B-8EB0-C53A051BE43A}" type="presParOf" srcId="{93B501F2-2F21-4BB6-AE66-56374C84DAC8}" destId="{B74680AD-FF76-472A-81C2-7ECC2AB64AC6}" srcOrd="0" destOrd="0" presId="urn:microsoft.com/office/officeart/2005/8/layout/orgChart1"/>
    <dgm:cxn modelId="{1EEEE9B0-AEF9-468A-9BEA-0D0C04642B59}" type="presParOf" srcId="{B74680AD-FF76-472A-81C2-7ECC2AB64AC6}" destId="{AC907FEF-AF12-43FF-867A-138BBE769A38}" srcOrd="0" destOrd="0" presId="urn:microsoft.com/office/officeart/2005/8/layout/orgChart1"/>
    <dgm:cxn modelId="{BDF50399-3A6E-4FBF-A509-326471E8BB61}" type="presParOf" srcId="{B74680AD-FF76-472A-81C2-7ECC2AB64AC6}" destId="{A32563F3-44B4-46A3-88D3-8905830A1E31}" srcOrd="1" destOrd="0" presId="urn:microsoft.com/office/officeart/2005/8/layout/orgChart1"/>
    <dgm:cxn modelId="{57A905EA-1294-4AB5-9978-3C88CD040C39}" type="presParOf" srcId="{93B501F2-2F21-4BB6-AE66-56374C84DAC8}" destId="{976BF2ED-2246-45DC-A3E0-B524E8F13E70}" srcOrd="1" destOrd="0" presId="urn:microsoft.com/office/officeart/2005/8/layout/orgChart1"/>
    <dgm:cxn modelId="{848836D5-99B7-4C9C-8A3C-C1E1ADF05EA4}" type="presParOf" srcId="{976BF2ED-2246-45DC-A3E0-B524E8F13E70}" destId="{D0498BAF-8EFC-469B-A3B4-BCCF98D71D77}" srcOrd="0" destOrd="0" presId="urn:microsoft.com/office/officeart/2005/8/layout/orgChart1"/>
    <dgm:cxn modelId="{ECE06F37-24FF-4C9C-B784-4501F9DB95A8}" type="presParOf" srcId="{976BF2ED-2246-45DC-A3E0-B524E8F13E70}" destId="{A2E18D2E-9A87-49B5-9422-0F402D26BDED}" srcOrd="1" destOrd="0" presId="urn:microsoft.com/office/officeart/2005/8/layout/orgChart1"/>
    <dgm:cxn modelId="{2EBEDD30-D370-426C-B1D2-C578A73F6C46}" type="presParOf" srcId="{A2E18D2E-9A87-49B5-9422-0F402D26BDED}" destId="{5A7001D6-C4E6-4A93-AD24-EC2D73EDADAC}" srcOrd="0" destOrd="0" presId="urn:microsoft.com/office/officeart/2005/8/layout/orgChart1"/>
    <dgm:cxn modelId="{CB9A8BFB-E655-4C17-842C-9333ACAAAC40}" type="presParOf" srcId="{5A7001D6-C4E6-4A93-AD24-EC2D73EDADAC}" destId="{B3E609F1-16C9-40E9-833F-794E97FEF573}" srcOrd="0" destOrd="0" presId="urn:microsoft.com/office/officeart/2005/8/layout/orgChart1"/>
    <dgm:cxn modelId="{F3013D19-AA1C-4C99-9F4B-80F7B69024F5}" type="presParOf" srcId="{5A7001D6-C4E6-4A93-AD24-EC2D73EDADAC}" destId="{54AA74A5-6E81-48EB-8BDA-46EBE6376B5F}" srcOrd="1" destOrd="0" presId="urn:microsoft.com/office/officeart/2005/8/layout/orgChart1"/>
    <dgm:cxn modelId="{A616E4A2-8E08-4958-B7EC-DB1A56615D14}" type="presParOf" srcId="{A2E18D2E-9A87-49B5-9422-0F402D26BDED}" destId="{CE641C7A-FEB8-42F1-A7F8-5834C000A487}" srcOrd="1" destOrd="0" presId="urn:microsoft.com/office/officeart/2005/8/layout/orgChart1"/>
    <dgm:cxn modelId="{627C3141-22EC-4D35-9F01-37D4FB349D62}" type="presParOf" srcId="{A2E18D2E-9A87-49B5-9422-0F402D26BDED}" destId="{881C0848-5205-4E5D-9C88-E19060634B04}" srcOrd="2" destOrd="0" presId="urn:microsoft.com/office/officeart/2005/8/layout/orgChart1"/>
    <dgm:cxn modelId="{0AC6C297-245E-413D-B1F9-F1408BE504DB}" type="presParOf" srcId="{976BF2ED-2246-45DC-A3E0-B524E8F13E70}" destId="{DE078673-792A-48BE-9885-8B406FAEF26C}" srcOrd="2" destOrd="0" presId="urn:microsoft.com/office/officeart/2005/8/layout/orgChart1"/>
    <dgm:cxn modelId="{EC549C29-1710-4F11-90EC-EEB3C82FD9B8}" type="presParOf" srcId="{976BF2ED-2246-45DC-A3E0-B524E8F13E70}" destId="{92F7073A-FB43-4B71-9D80-326DE58B5D61}" srcOrd="3" destOrd="0" presId="urn:microsoft.com/office/officeart/2005/8/layout/orgChart1"/>
    <dgm:cxn modelId="{A9CFF062-3F8B-407D-9191-1A9107374E40}" type="presParOf" srcId="{92F7073A-FB43-4B71-9D80-326DE58B5D61}" destId="{3335C483-5603-4717-8F0A-72E0963CDD3D}" srcOrd="0" destOrd="0" presId="urn:microsoft.com/office/officeart/2005/8/layout/orgChart1"/>
    <dgm:cxn modelId="{FE508C84-9F11-4087-9AD0-CD08EB461A18}" type="presParOf" srcId="{3335C483-5603-4717-8F0A-72E0963CDD3D}" destId="{CF4C7BF8-492C-4A04-B4A7-618E310460B9}" srcOrd="0" destOrd="0" presId="urn:microsoft.com/office/officeart/2005/8/layout/orgChart1"/>
    <dgm:cxn modelId="{8DDFEE7B-5EAC-4E45-8567-78577A78DAEA}" type="presParOf" srcId="{3335C483-5603-4717-8F0A-72E0963CDD3D}" destId="{845A7F65-8A89-4D07-9AD5-947AF10940F5}" srcOrd="1" destOrd="0" presId="urn:microsoft.com/office/officeart/2005/8/layout/orgChart1"/>
    <dgm:cxn modelId="{82D6CCB0-BE49-4C42-A645-82AFF6CA561F}" type="presParOf" srcId="{92F7073A-FB43-4B71-9D80-326DE58B5D61}" destId="{4775F0D9-7DC9-40A3-9350-0821E2C73403}" srcOrd="1" destOrd="0" presId="urn:microsoft.com/office/officeart/2005/8/layout/orgChart1"/>
    <dgm:cxn modelId="{F4EA4A26-A4CC-4996-9A2C-F4358F362236}" type="presParOf" srcId="{92F7073A-FB43-4B71-9D80-326DE58B5D61}" destId="{598A905D-5FD3-4A22-B33A-A44A75C3A031}" srcOrd="2" destOrd="0" presId="urn:microsoft.com/office/officeart/2005/8/layout/orgChart1"/>
    <dgm:cxn modelId="{0C151CC6-C990-430D-A603-2DDF1C936063}" type="presParOf" srcId="{976BF2ED-2246-45DC-A3E0-B524E8F13E70}" destId="{BC0BA85F-CC37-46C1-B46F-596284FBB73F}" srcOrd="4" destOrd="0" presId="urn:microsoft.com/office/officeart/2005/8/layout/orgChart1"/>
    <dgm:cxn modelId="{292A7294-9162-4C3A-B184-194E9604ED03}" type="presParOf" srcId="{976BF2ED-2246-45DC-A3E0-B524E8F13E70}" destId="{C71C6C89-0974-4188-8340-5EFB226CDD6E}" srcOrd="5" destOrd="0" presId="urn:microsoft.com/office/officeart/2005/8/layout/orgChart1"/>
    <dgm:cxn modelId="{71595FD9-7DA5-4447-86F4-C51C0C99FC53}" type="presParOf" srcId="{C71C6C89-0974-4188-8340-5EFB226CDD6E}" destId="{68FCC937-BFA7-4625-A956-6FAF047F3E83}" srcOrd="0" destOrd="0" presId="urn:microsoft.com/office/officeart/2005/8/layout/orgChart1"/>
    <dgm:cxn modelId="{AD36F135-406D-4D38-B9CE-B04B1DB75E64}" type="presParOf" srcId="{68FCC937-BFA7-4625-A956-6FAF047F3E83}" destId="{D17EE6CD-411B-4ED3-97F1-7D957312A2FA}" srcOrd="0" destOrd="0" presId="urn:microsoft.com/office/officeart/2005/8/layout/orgChart1"/>
    <dgm:cxn modelId="{450123F1-9224-4956-95DD-57515176F986}" type="presParOf" srcId="{68FCC937-BFA7-4625-A956-6FAF047F3E83}" destId="{5DB87DA0-1954-435E-A913-04789D860312}" srcOrd="1" destOrd="0" presId="urn:microsoft.com/office/officeart/2005/8/layout/orgChart1"/>
    <dgm:cxn modelId="{4C046471-8C0C-4356-A5A1-6773F4EB73EC}" type="presParOf" srcId="{C71C6C89-0974-4188-8340-5EFB226CDD6E}" destId="{D1283D60-A5C3-48BD-9E2D-66F010941672}" srcOrd="1" destOrd="0" presId="urn:microsoft.com/office/officeart/2005/8/layout/orgChart1"/>
    <dgm:cxn modelId="{BF9FB768-9118-4EFE-9515-34CBC5C4497B}" type="presParOf" srcId="{C71C6C89-0974-4188-8340-5EFB226CDD6E}" destId="{584CC594-8F99-41F8-A2B1-DE6EEA2EA565}" srcOrd="2" destOrd="0" presId="urn:microsoft.com/office/officeart/2005/8/layout/orgChart1"/>
    <dgm:cxn modelId="{90B7FEE2-90C2-4832-AE48-FE2001AB7906}" type="presParOf" srcId="{93B501F2-2F21-4BB6-AE66-56374C84DAC8}" destId="{195FFD01-2CC9-4D33-BBB1-4831DA449716}" srcOrd="2" destOrd="0" presId="urn:microsoft.com/office/officeart/2005/8/layout/orgChart1"/>
    <dgm:cxn modelId="{78E24653-E660-4CC6-8B2E-AA9ED42E2683}" type="presParOf" srcId="{2F637046-C66C-4592-91C7-87D4B116EB04}" destId="{7F12AD57-3659-4DD5-8ECA-9F4672B34359}" srcOrd="2" destOrd="0" presId="urn:microsoft.com/office/officeart/2005/8/layout/orgChart1"/>
    <dgm:cxn modelId="{06675276-C38D-4A9D-8442-4E4B9055FA33}" type="presParOf" srcId="{2F637046-C66C-4592-91C7-87D4B116EB04}" destId="{08D06B9D-C092-40DF-8C03-5C09685C6A76}" srcOrd="3" destOrd="0" presId="urn:microsoft.com/office/officeart/2005/8/layout/orgChart1"/>
    <dgm:cxn modelId="{F50EA31C-421E-457E-826E-6311E55234BC}" type="presParOf" srcId="{08D06B9D-C092-40DF-8C03-5C09685C6A76}" destId="{8DA1B0F5-1994-4B1D-8EBF-182FCDF4507B}" srcOrd="0" destOrd="0" presId="urn:microsoft.com/office/officeart/2005/8/layout/orgChart1"/>
    <dgm:cxn modelId="{83DB87F9-A99F-4992-A279-BCF9884C28AC}" type="presParOf" srcId="{8DA1B0F5-1994-4B1D-8EBF-182FCDF4507B}" destId="{72D416BA-3422-4C5E-9889-8D6226B210C2}" srcOrd="0" destOrd="0" presId="urn:microsoft.com/office/officeart/2005/8/layout/orgChart1"/>
    <dgm:cxn modelId="{6DA965F0-FEE4-4F36-A95A-FC798EC0C1D6}" type="presParOf" srcId="{8DA1B0F5-1994-4B1D-8EBF-182FCDF4507B}" destId="{8BE5B36D-59F1-41CB-84FF-A2711D97750C}" srcOrd="1" destOrd="0" presId="urn:microsoft.com/office/officeart/2005/8/layout/orgChart1"/>
    <dgm:cxn modelId="{A74322E3-B3BE-4C61-9219-58D709AA9337}" type="presParOf" srcId="{08D06B9D-C092-40DF-8C03-5C09685C6A76}" destId="{6491DF4B-4BEB-47B1-AB3C-FE77E65645A5}" srcOrd="1" destOrd="0" presId="urn:microsoft.com/office/officeart/2005/8/layout/orgChart1"/>
    <dgm:cxn modelId="{9F94F06F-726F-46D4-ABFA-59B6F7E17C19}" type="presParOf" srcId="{6491DF4B-4BEB-47B1-AB3C-FE77E65645A5}" destId="{737E1A73-DFD3-48B4-A0A1-7AECBD99541D}" srcOrd="0" destOrd="0" presId="urn:microsoft.com/office/officeart/2005/8/layout/orgChart1"/>
    <dgm:cxn modelId="{9E763A55-DD80-4A54-9DEE-EC9C500DADF7}" type="presParOf" srcId="{6491DF4B-4BEB-47B1-AB3C-FE77E65645A5}" destId="{446E7A36-7A04-4BFD-80D4-93DD6A11B91E}" srcOrd="1" destOrd="0" presId="urn:microsoft.com/office/officeart/2005/8/layout/orgChart1"/>
    <dgm:cxn modelId="{0CF908D4-DA00-41FF-98AD-B3E5710A197F}" type="presParOf" srcId="{446E7A36-7A04-4BFD-80D4-93DD6A11B91E}" destId="{73894705-D92B-4F3B-A3CE-2382A125F624}" srcOrd="0" destOrd="0" presId="urn:microsoft.com/office/officeart/2005/8/layout/orgChart1"/>
    <dgm:cxn modelId="{EC1420A3-CC33-4FE0-B1F8-085D8B55F4E2}" type="presParOf" srcId="{73894705-D92B-4F3B-A3CE-2382A125F624}" destId="{B96DE444-393F-45AD-B604-E3FD48A5C77C}" srcOrd="0" destOrd="0" presId="urn:microsoft.com/office/officeart/2005/8/layout/orgChart1"/>
    <dgm:cxn modelId="{01DE25AD-85FE-4818-9CE2-A39B4801ACF6}" type="presParOf" srcId="{73894705-D92B-4F3B-A3CE-2382A125F624}" destId="{616F0BAB-9E80-458C-9F4C-AD63A1831AC9}" srcOrd="1" destOrd="0" presId="urn:microsoft.com/office/officeart/2005/8/layout/orgChart1"/>
    <dgm:cxn modelId="{705746B1-964D-4ED4-8116-735E4F3E7BC7}" type="presParOf" srcId="{446E7A36-7A04-4BFD-80D4-93DD6A11B91E}" destId="{42F3E8C8-F449-46DB-B34E-4D785D5A9C13}" srcOrd="1" destOrd="0" presId="urn:microsoft.com/office/officeart/2005/8/layout/orgChart1"/>
    <dgm:cxn modelId="{1D4587AE-9B1B-4935-80CE-147295C5E601}" type="presParOf" srcId="{446E7A36-7A04-4BFD-80D4-93DD6A11B91E}" destId="{3A2E012A-2F73-44A5-B079-B93CA4918E79}" srcOrd="2" destOrd="0" presId="urn:microsoft.com/office/officeart/2005/8/layout/orgChart1"/>
    <dgm:cxn modelId="{E4CF05DA-F10E-4FBD-9A72-F306567B8A47}" type="presParOf" srcId="{6491DF4B-4BEB-47B1-AB3C-FE77E65645A5}" destId="{F671C63B-3C29-4679-9580-4203055E1058}" srcOrd="2" destOrd="0" presId="urn:microsoft.com/office/officeart/2005/8/layout/orgChart1"/>
    <dgm:cxn modelId="{9D6793D8-41B7-46D5-BFBB-705F248ACBDD}" type="presParOf" srcId="{6491DF4B-4BEB-47B1-AB3C-FE77E65645A5}" destId="{A1150D50-9695-4DE7-98AE-7CF0DC8D984C}" srcOrd="3" destOrd="0" presId="urn:microsoft.com/office/officeart/2005/8/layout/orgChart1"/>
    <dgm:cxn modelId="{61014921-0F75-4ED3-81E3-D20E7789FE3C}" type="presParOf" srcId="{A1150D50-9695-4DE7-98AE-7CF0DC8D984C}" destId="{6F1568A1-5FC7-4FEA-9052-2045BBA425A9}" srcOrd="0" destOrd="0" presId="urn:microsoft.com/office/officeart/2005/8/layout/orgChart1"/>
    <dgm:cxn modelId="{69A8BEF8-3A09-4CD9-95BE-8720E7C238BB}" type="presParOf" srcId="{6F1568A1-5FC7-4FEA-9052-2045BBA425A9}" destId="{337FAF17-356E-41AC-A2CA-4E1FABC79811}" srcOrd="0" destOrd="0" presId="urn:microsoft.com/office/officeart/2005/8/layout/orgChart1"/>
    <dgm:cxn modelId="{D601251F-DD06-4BBC-9B8F-7C2ACF412A04}" type="presParOf" srcId="{6F1568A1-5FC7-4FEA-9052-2045BBA425A9}" destId="{D55A27DF-640E-40DF-9551-131504B45941}" srcOrd="1" destOrd="0" presId="urn:microsoft.com/office/officeart/2005/8/layout/orgChart1"/>
    <dgm:cxn modelId="{5F11721A-4A96-4524-98E1-68DD7B60FC1D}" type="presParOf" srcId="{A1150D50-9695-4DE7-98AE-7CF0DC8D984C}" destId="{C416DF7B-E96E-4001-8E00-3069DB8B8FF7}" srcOrd="1" destOrd="0" presId="urn:microsoft.com/office/officeart/2005/8/layout/orgChart1"/>
    <dgm:cxn modelId="{C52A45FD-137F-4B1C-A8E8-B762F3178575}" type="presParOf" srcId="{A1150D50-9695-4DE7-98AE-7CF0DC8D984C}" destId="{85A667FC-B98A-447E-A910-A62681476285}" srcOrd="2" destOrd="0" presId="urn:microsoft.com/office/officeart/2005/8/layout/orgChart1"/>
    <dgm:cxn modelId="{B245E80C-424F-4AB2-9882-8C25B6E044DF}" type="presParOf" srcId="{08D06B9D-C092-40DF-8C03-5C09685C6A76}" destId="{135BFA5B-29A3-46C2-BA75-7454F945C0F3}" srcOrd="2" destOrd="0" presId="urn:microsoft.com/office/officeart/2005/8/layout/orgChart1"/>
    <dgm:cxn modelId="{3D40CD98-D0EF-4500-9C70-D69DFA696B6E}" type="presParOf" srcId="{54434460-49D3-442F-8ADA-82668E4427EF}" destId="{667DCC17-4C3E-44E9-AA38-52CAFC1C8DF0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671C63B-3C29-4679-9580-4203055E1058}">
      <dsp:nvSpPr>
        <dsp:cNvPr id="0" name=""/>
        <dsp:cNvSpPr/>
      </dsp:nvSpPr>
      <dsp:spPr>
        <a:xfrm>
          <a:off x="3849831" y="2139166"/>
          <a:ext cx="265161" cy="20682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68259"/>
              </a:lnTo>
              <a:lnTo>
                <a:pt x="265161" y="2068259"/>
              </a:lnTo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37E1A73-DFD3-48B4-A0A1-7AECBD99541D}">
      <dsp:nvSpPr>
        <dsp:cNvPr id="0" name=""/>
        <dsp:cNvSpPr/>
      </dsp:nvSpPr>
      <dsp:spPr>
        <a:xfrm>
          <a:off x="3849831" y="2139166"/>
          <a:ext cx="265161" cy="8131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13161"/>
              </a:lnTo>
              <a:lnTo>
                <a:pt x="265161" y="813161"/>
              </a:lnTo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12AD57-3659-4DD5-8ECA-9F4672B34359}">
      <dsp:nvSpPr>
        <dsp:cNvPr id="0" name=""/>
        <dsp:cNvSpPr/>
      </dsp:nvSpPr>
      <dsp:spPr>
        <a:xfrm>
          <a:off x="3487444" y="884068"/>
          <a:ext cx="1069484" cy="3712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5612"/>
              </a:lnTo>
              <a:lnTo>
                <a:pt x="1069484" y="185612"/>
              </a:lnTo>
              <a:lnTo>
                <a:pt x="1069484" y="371225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0BA85F-CC37-46C1-B46F-596284FBB73F}">
      <dsp:nvSpPr>
        <dsp:cNvPr id="0" name=""/>
        <dsp:cNvSpPr/>
      </dsp:nvSpPr>
      <dsp:spPr>
        <a:xfrm>
          <a:off x="1710862" y="2139166"/>
          <a:ext cx="265161" cy="33233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23356"/>
              </a:lnTo>
              <a:lnTo>
                <a:pt x="265161" y="3323356"/>
              </a:lnTo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078673-792A-48BE-9885-8B406FAEF26C}">
      <dsp:nvSpPr>
        <dsp:cNvPr id="0" name=""/>
        <dsp:cNvSpPr/>
      </dsp:nvSpPr>
      <dsp:spPr>
        <a:xfrm>
          <a:off x="1710862" y="2139166"/>
          <a:ext cx="265161" cy="20682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68259"/>
              </a:lnTo>
              <a:lnTo>
                <a:pt x="265161" y="2068259"/>
              </a:lnTo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498BAF-8EFC-469B-A3B4-BCCF98D71D77}">
      <dsp:nvSpPr>
        <dsp:cNvPr id="0" name=""/>
        <dsp:cNvSpPr/>
      </dsp:nvSpPr>
      <dsp:spPr>
        <a:xfrm>
          <a:off x="1710862" y="2139166"/>
          <a:ext cx="265161" cy="8131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13161"/>
              </a:lnTo>
              <a:lnTo>
                <a:pt x="265161" y="813161"/>
              </a:lnTo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EEEB4A-754B-4EA3-94A9-3B19D94ED9C7}">
      <dsp:nvSpPr>
        <dsp:cNvPr id="0" name=""/>
        <dsp:cNvSpPr/>
      </dsp:nvSpPr>
      <dsp:spPr>
        <a:xfrm>
          <a:off x="2417959" y="884068"/>
          <a:ext cx="1069484" cy="371225"/>
        </a:xfrm>
        <a:custGeom>
          <a:avLst/>
          <a:gdLst/>
          <a:ahLst/>
          <a:cxnLst/>
          <a:rect l="0" t="0" r="0" b="0"/>
          <a:pathLst>
            <a:path>
              <a:moveTo>
                <a:pt x="1069484" y="0"/>
              </a:moveTo>
              <a:lnTo>
                <a:pt x="1069484" y="185612"/>
              </a:lnTo>
              <a:lnTo>
                <a:pt x="0" y="185612"/>
              </a:lnTo>
              <a:lnTo>
                <a:pt x="0" y="371225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B7AAC3-0962-402E-9301-3DB8005321E1}">
      <dsp:nvSpPr>
        <dsp:cNvPr id="0" name=""/>
        <dsp:cNvSpPr/>
      </dsp:nvSpPr>
      <dsp:spPr>
        <a:xfrm>
          <a:off x="2603572" y="197"/>
          <a:ext cx="1767742" cy="88387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smtClean="0"/>
            <a:t>Accounting</a:t>
          </a:r>
          <a:endParaRPr lang="en-IN" sz="2900" kern="1200" dirty="0"/>
        </a:p>
      </dsp:txBody>
      <dsp:txXfrm>
        <a:off x="2603572" y="197"/>
        <a:ext cx="1767742" cy="883871"/>
      </dsp:txXfrm>
    </dsp:sp>
    <dsp:sp modelId="{AC907FEF-AF12-43FF-867A-138BBE769A38}">
      <dsp:nvSpPr>
        <dsp:cNvPr id="0" name=""/>
        <dsp:cNvSpPr/>
      </dsp:nvSpPr>
      <dsp:spPr>
        <a:xfrm>
          <a:off x="1534088" y="1255294"/>
          <a:ext cx="1767742" cy="883871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smtClean="0"/>
            <a:t>Personal</a:t>
          </a:r>
          <a:endParaRPr lang="en-IN" sz="2900" kern="1200" dirty="0"/>
        </a:p>
      </dsp:txBody>
      <dsp:txXfrm>
        <a:off x="1534088" y="1255294"/>
        <a:ext cx="1767742" cy="883871"/>
      </dsp:txXfrm>
    </dsp:sp>
    <dsp:sp modelId="{B3E609F1-16C9-40E9-833F-794E97FEF573}">
      <dsp:nvSpPr>
        <dsp:cNvPr id="0" name=""/>
        <dsp:cNvSpPr/>
      </dsp:nvSpPr>
      <dsp:spPr>
        <a:xfrm>
          <a:off x="1976024" y="2510392"/>
          <a:ext cx="1767742" cy="883871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smtClean="0"/>
            <a:t>Natural</a:t>
          </a:r>
          <a:endParaRPr lang="en-IN" sz="2900" kern="1200" dirty="0"/>
        </a:p>
      </dsp:txBody>
      <dsp:txXfrm>
        <a:off x="1976024" y="2510392"/>
        <a:ext cx="1767742" cy="883871"/>
      </dsp:txXfrm>
    </dsp:sp>
    <dsp:sp modelId="{CF4C7BF8-492C-4A04-B4A7-618E310460B9}">
      <dsp:nvSpPr>
        <dsp:cNvPr id="0" name=""/>
        <dsp:cNvSpPr/>
      </dsp:nvSpPr>
      <dsp:spPr>
        <a:xfrm>
          <a:off x="1976024" y="3765489"/>
          <a:ext cx="1767742" cy="883871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smtClean="0"/>
            <a:t>Artificial</a:t>
          </a:r>
          <a:endParaRPr lang="en-IN" sz="2900" kern="1200" dirty="0"/>
        </a:p>
      </dsp:txBody>
      <dsp:txXfrm>
        <a:off x="1976024" y="3765489"/>
        <a:ext cx="1767742" cy="883871"/>
      </dsp:txXfrm>
    </dsp:sp>
    <dsp:sp modelId="{D17EE6CD-411B-4ED3-97F1-7D957312A2FA}">
      <dsp:nvSpPr>
        <dsp:cNvPr id="0" name=""/>
        <dsp:cNvSpPr/>
      </dsp:nvSpPr>
      <dsp:spPr>
        <a:xfrm>
          <a:off x="1976024" y="5020587"/>
          <a:ext cx="1767742" cy="883871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smtClean="0"/>
            <a:t>Represent</a:t>
          </a:r>
          <a:endParaRPr lang="en-IN" sz="2900" kern="1200" dirty="0"/>
        </a:p>
      </dsp:txBody>
      <dsp:txXfrm>
        <a:off x="1976024" y="5020587"/>
        <a:ext cx="1767742" cy="883871"/>
      </dsp:txXfrm>
    </dsp:sp>
    <dsp:sp modelId="{72D416BA-3422-4C5E-9889-8D6226B210C2}">
      <dsp:nvSpPr>
        <dsp:cNvPr id="0" name=""/>
        <dsp:cNvSpPr/>
      </dsp:nvSpPr>
      <dsp:spPr>
        <a:xfrm>
          <a:off x="3673057" y="1255294"/>
          <a:ext cx="1767742" cy="883871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smtClean="0"/>
            <a:t>Impersonal</a:t>
          </a:r>
          <a:endParaRPr lang="en-IN" sz="2900" kern="1200" dirty="0"/>
        </a:p>
      </dsp:txBody>
      <dsp:txXfrm>
        <a:off x="3673057" y="1255294"/>
        <a:ext cx="1767742" cy="883871"/>
      </dsp:txXfrm>
    </dsp:sp>
    <dsp:sp modelId="{B96DE444-393F-45AD-B604-E3FD48A5C77C}">
      <dsp:nvSpPr>
        <dsp:cNvPr id="0" name=""/>
        <dsp:cNvSpPr/>
      </dsp:nvSpPr>
      <dsp:spPr>
        <a:xfrm>
          <a:off x="4114992" y="2510392"/>
          <a:ext cx="1767742" cy="883871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smtClean="0"/>
            <a:t>Real</a:t>
          </a:r>
          <a:endParaRPr lang="en-IN" sz="2900" kern="1200" dirty="0"/>
        </a:p>
      </dsp:txBody>
      <dsp:txXfrm>
        <a:off x="4114992" y="2510392"/>
        <a:ext cx="1767742" cy="883871"/>
      </dsp:txXfrm>
    </dsp:sp>
    <dsp:sp modelId="{337FAF17-356E-41AC-A2CA-4E1FABC79811}">
      <dsp:nvSpPr>
        <dsp:cNvPr id="0" name=""/>
        <dsp:cNvSpPr/>
      </dsp:nvSpPr>
      <dsp:spPr>
        <a:xfrm>
          <a:off x="4114992" y="3765489"/>
          <a:ext cx="1767742" cy="883871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smtClean="0"/>
            <a:t>Nominal</a:t>
          </a:r>
          <a:endParaRPr lang="en-IN" sz="2900" kern="1200" dirty="0"/>
        </a:p>
      </dsp:txBody>
      <dsp:txXfrm>
        <a:off x="4114992" y="3765489"/>
        <a:ext cx="1767742" cy="8838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IN" smtClean="0"/>
              <a:t>Created by Banisetti Naveen Kr.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E91584-2FBF-4AF6-95A3-5A188EEA4DCB}" type="datetimeFigureOut">
              <a:rPr lang="en-IN" smtClean="0"/>
              <a:pPr/>
              <a:t>09-07-2012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IN" smtClean="0"/>
              <a:t>Banisetti Naveen Kr.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CC4FC5-CA16-487B-A949-9F5C8EE6D44B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IN" smtClean="0"/>
              <a:t>Created by Banisetti Naveen Kr.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438586-17DD-4E78-9085-B094E448F032}" type="datetimeFigureOut">
              <a:rPr lang="en-IN" smtClean="0"/>
              <a:pPr/>
              <a:t>09-07-2012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IN" smtClean="0"/>
              <a:t>Banisetti Naveen Kr.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F99A20-FCC8-42B2-A461-75F9273492B8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IN" smtClean="0"/>
              <a:t>Created by Banisetti Naveen Kr.</a:t>
            </a:r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Banisetti Naveen Kr.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99A20-FCC8-42B2-A461-75F9273492B8}" type="slidenum">
              <a:rPr lang="en-IN" smtClean="0"/>
              <a:pPr/>
              <a:t>1</a:t>
            </a:fld>
            <a:endParaRPr lang="en-I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99A20-FCC8-42B2-A461-75F9273492B8}" type="slidenum">
              <a:rPr lang="en-IN" smtClean="0"/>
              <a:pPr/>
              <a:t>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Banisetti Naveen Kr.</a:t>
            </a:r>
            <a:endParaRPr lang="en-IN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IN" smtClean="0"/>
              <a:t>Created by Banisetti Naveen Kr.</a:t>
            </a:r>
            <a:endParaRPr lang="en-IN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IN" smtClean="0"/>
              <a:t>Created by Banisetti Naveen Kr.</a:t>
            </a:r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Banisetti Naveen Kr.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99A20-FCC8-42B2-A461-75F9273492B8}" type="slidenum">
              <a:rPr lang="en-IN" smtClean="0"/>
              <a:pPr/>
              <a:t>10</a:t>
            </a:fld>
            <a:endParaRPr lang="en-I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3AFA9-A6BE-43A1-9A00-8C98434B8291}" type="datetime1">
              <a:rPr lang="en-IN" smtClean="0"/>
              <a:pPr/>
              <a:t>09-07-2012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Created by Banisetti Naveen Kr.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4B9B1-75B2-450D-BA1B-8FB0BEC1BA51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  <p:transition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DE628-67F4-4DDB-9AD8-D7C242BC3FE4}" type="datetime1">
              <a:rPr lang="en-IN" smtClean="0"/>
              <a:pPr/>
              <a:t>09-07-2012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Created by Banisetti Naveen Kr.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4B9B1-75B2-450D-BA1B-8FB0BEC1BA51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  <p:transition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83341-1117-4BB0-9160-163C76D8F018}" type="datetime1">
              <a:rPr lang="en-IN" smtClean="0"/>
              <a:pPr/>
              <a:t>09-07-2012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Created by Banisetti Naveen Kr.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4B9B1-75B2-450D-BA1B-8FB0BEC1BA51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  <p:transition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1C19F-7DA7-4F59-85F5-D5CCD434AAB6}" type="datetime1">
              <a:rPr lang="en-IN" smtClean="0"/>
              <a:pPr/>
              <a:t>09-07-2012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Created by Banisetti Naveen Kr.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4B9B1-75B2-450D-BA1B-8FB0BEC1BA51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  <p:transition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9CED1-4159-451C-AF63-55F925C54272}" type="datetime1">
              <a:rPr lang="en-IN" smtClean="0"/>
              <a:pPr/>
              <a:t>09-07-2012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Created by Banisetti Naveen Kr.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4B9B1-75B2-450D-BA1B-8FB0BEC1BA51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  <p:transition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135A-3DE5-448E-AF85-3A4A6D24781A}" type="datetime1">
              <a:rPr lang="en-IN" smtClean="0"/>
              <a:pPr/>
              <a:t>09-07-2012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Created by Banisetti Naveen Kr.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4B9B1-75B2-450D-BA1B-8FB0BEC1BA51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  <p:transition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AC471-A0B0-412A-A066-76AD8E94A6A9}" type="datetime1">
              <a:rPr lang="en-IN" smtClean="0"/>
              <a:pPr/>
              <a:t>09-07-2012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Created by Banisetti Naveen Kr.</a:t>
            </a:r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4B9B1-75B2-450D-BA1B-8FB0BEC1BA51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  <p:transition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98AF5-A397-4B06-9503-2A67EC2531A8}" type="datetime1">
              <a:rPr lang="en-IN" smtClean="0"/>
              <a:pPr/>
              <a:t>09-07-2012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Created by Banisetti Naveen Kr.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4B9B1-75B2-450D-BA1B-8FB0BEC1BA51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  <p:transition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63785-73E8-45A0-BF0B-9FD48A2F1A1E}" type="datetime1">
              <a:rPr lang="en-IN" smtClean="0"/>
              <a:pPr/>
              <a:t>09-07-2012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Created by Banisetti Naveen Kr.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4B9B1-75B2-450D-BA1B-8FB0BEC1BA51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  <p:transition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86677-B4BA-4B69-B9EA-592396967B91}" type="datetime1">
              <a:rPr lang="en-IN" smtClean="0"/>
              <a:pPr/>
              <a:t>09-07-2012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Created by Banisetti Naveen Kr.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4B9B1-75B2-450D-BA1B-8FB0BEC1BA51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  <p:transition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8C2ED-1D57-4C1A-ABBF-BF9B33F4DF95}" type="datetime1">
              <a:rPr lang="en-IN" smtClean="0"/>
              <a:pPr/>
              <a:t>09-07-2012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Created by Banisetti Naveen Kr.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4B9B1-75B2-450D-BA1B-8FB0BEC1BA51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  <p:transition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D2BFC3-1C1A-4F03-85B0-CAA621AFB48E}" type="datetime1">
              <a:rPr lang="en-IN" smtClean="0"/>
              <a:pPr/>
              <a:t>09-07-2012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IN" smtClean="0"/>
              <a:t>Created by Banisetti Naveen Kr.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04B9B1-75B2-450D-BA1B-8FB0BEC1BA51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randomBar dir="vert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27784" y="404664"/>
            <a:ext cx="31807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Chapter -1</a:t>
            </a:r>
            <a:endParaRPr lang="en-US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45198" y="2967335"/>
            <a:ext cx="805361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Fundamental of Accounting</a:t>
            </a:r>
            <a:endParaRPr lang="en-US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5D83C-B516-46E7-BBC3-B0DA2962D503}" type="datetime1">
              <a:rPr lang="en-IN" smtClean="0"/>
              <a:pPr/>
              <a:t>09-07-2012</a:t>
            </a:fld>
            <a:endParaRPr lang="en-IN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Created by Banisetti Naveen Kr.</a:t>
            </a:r>
            <a:endParaRPr lang="en-IN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3528" y="1340768"/>
            <a:ext cx="1814536" cy="584775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r>
              <a:rPr lang="en-US" sz="3200" b="1" u="sng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Incomes :</a:t>
            </a:r>
            <a:endParaRPr lang="en-US" sz="3200" b="1" u="sng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195736" y="1340768"/>
            <a:ext cx="6453562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32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663300">
                        <a:tint val="66000"/>
                        <a:satMod val="160000"/>
                      </a:srgbClr>
                    </a:gs>
                    <a:gs pos="50000">
                      <a:srgbClr val="663300">
                        <a:tint val="44500"/>
                        <a:satMod val="160000"/>
                      </a:srgbClr>
                    </a:gs>
                    <a:gs pos="100000">
                      <a:srgbClr val="663300">
                        <a:tint val="23500"/>
                        <a:satMod val="160000"/>
                      </a:srgbClr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Any inflow of benefits for which we</a:t>
            </a:r>
          </a:p>
          <a:p>
            <a:r>
              <a:rPr lang="en-US" sz="3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663300">
                        <a:tint val="66000"/>
                        <a:satMod val="160000"/>
                      </a:srgbClr>
                    </a:gs>
                    <a:gs pos="50000">
                      <a:srgbClr val="663300">
                        <a:tint val="44500"/>
                        <a:satMod val="160000"/>
                      </a:srgbClr>
                    </a:gs>
                    <a:gs pos="100000">
                      <a:srgbClr val="663300">
                        <a:tint val="23500"/>
                        <a:satMod val="160000"/>
                      </a:srgbClr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Give equal benefits.</a:t>
            </a:r>
          </a:p>
          <a:p>
            <a:r>
              <a:rPr lang="en-US" sz="32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663300">
                        <a:tint val="66000"/>
                        <a:satMod val="160000"/>
                      </a:srgbClr>
                    </a:gs>
                    <a:gs pos="50000">
                      <a:srgbClr val="663300">
                        <a:tint val="44500"/>
                        <a:satMod val="160000"/>
                      </a:srgbClr>
                    </a:gs>
                    <a:gs pos="100000">
                      <a:srgbClr val="663300">
                        <a:tint val="23500"/>
                        <a:satMod val="160000"/>
                      </a:srgbClr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e.g. Sales, Fees.</a:t>
            </a:r>
            <a:endParaRPr lang="en-US" sz="32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gradFill flip="none" rotWithShape="1">
                <a:gsLst>
                  <a:gs pos="0">
                    <a:srgbClr val="663300">
                      <a:tint val="66000"/>
                      <a:satMod val="160000"/>
                    </a:srgbClr>
                  </a:gs>
                  <a:gs pos="50000">
                    <a:srgbClr val="663300">
                      <a:tint val="44500"/>
                      <a:satMod val="160000"/>
                    </a:srgbClr>
                  </a:gs>
                  <a:gs pos="100000">
                    <a:srgbClr val="663300">
                      <a:tint val="23500"/>
                      <a:satMod val="160000"/>
                    </a:srgbClr>
                  </a:gs>
                </a:gsLst>
                <a:path path="circle">
                  <a:fillToRect l="100000" b="100000"/>
                </a:path>
                <a:tileRect t="-100000" r="-100000"/>
              </a:gra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67544" y="3573016"/>
            <a:ext cx="1587294" cy="58477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r>
              <a:rPr lang="en-US" sz="3200" b="1" u="sng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lgerian" pitchFamily="82" charset="0"/>
              </a:rPr>
              <a:t>Gains </a:t>
            </a:r>
            <a:r>
              <a:rPr lang="en-US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lgerian" pitchFamily="82" charset="0"/>
              </a:rPr>
              <a:t>:</a:t>
            </a:r>
            <a:endParaRPr lang="en-US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lgerian" pitchFamily="8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67744" y="3573016"/>
            <a:ext cx="6594882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3200" b="0" cap="none" spc="0" dirty="0" smtClean="0">
                <a:ln w="18415" cmpd="sng">
                  <a:noFill/>
                  <a:prstDash val="solid"/>
                </a:ln>
                <a:gradFill flip="none" rotWithShape="1">
                  <a:gsLst>
                    <a:gs pos="0">
                      <a:srgbClr val="C00000">
                        <a:tint val="66000"/>
                        <a:satMod val="160000"/>
                      </a:srgbClr>
                    </a:gs>
                    <a:gs pos="50000">
                      <a:srgbClr val="C00000">
                        <a:tint val="44500"/>
                        <a:satMod val="160000"/>
                      </a:srgbClr>
                    </a:gs>
                    <a:gs pos="100000">
                      <a:srgbClr val="C00000">
                        <a:tint val="23500"/>
                        <a:satMod val="160000"/>
                      </a:srgbClr>
                    </a:gs>
                  </a:gsLst>
                  <a:lin ang="5400000" scaled="1"/>
                  <a:tileRect/>
                </a:gra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Any inflow of benefits for which we do</a:t>
            </a:r>
          </a:p>
          <a:p>
            <a:r>
              <a:rPr lang="en-US" sz="3200" dirty="0" smtClean="0">
                <a:ln w="18415" cmpd="sng">
                  <a:noFill/>
                  <a:prstDash val="solid"/>
                </a:ln>
                <a:gradFill flip="none" rotWithShape="1">
                  <a:gsLst>
                    <a:gs pos="0">
                      <a:srgbClr val="C00000">
                        <a:tint val="66000"/>
                        <a:satMod val="160000"/>
                      </a:srgbClr>
                    </a:gs>
                    <a:gs pos="50000">
                      <a:srgbClr val="C00000">
                        <a:tint val="44500"/>
                        <a:satMod val="160000"/>
                      </a:srgbClr>
                    </a:gs>
                    <a:gs pos="100000">
                      <a:srgbClr val="C00000">
                        <a:tint val="23500"/>
                        <a:satMod val="160000"/>
                      </a:srgbClr>
                    </a:gs>
                  </a:gsLst>
                  <a:lin ang="5400000" scaled="1"/>
                  <a:tileRect/>
                </a:gra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Not give equal benefits.</a:t>
            </a:r>
          </a:p>
          <a:p>
            <a:r>
              <a:rPr lang="en-US" sz="3200" b="0" cap="none" spc="0" dirty="0" smtClean="0">
                <a:ln w="18415" cmpd="sng">
                  <a:noFill/>
                  <a:prstDash val="solid"/>
                </a:ln>
                <a:gradFill flip="none" rotWithShape="1">
                  <a:gsLst>
                    <a:gs pos="0">
                      <a:srgbClr val="C00000">
                        <a:tint val="66000"/>
                        <a:satMod val="160000"/>
                      </a:srgbClr>
                    </a:gs>
                    <a:gs pos="50000">
                      <a:srgbClr val="C00000">
                        <a:tint val="44500"/>
                        <a:satMod val="160000"/>
                      </a:srgbClr>
                    </a:gs>
                    <a:gs pos="100000">
                      <a:srgbClr val="C00000">
                        <a:tint val="23500"/>
                        <a:satMod val="160000"/>
                      </a:srgbClr>
                    </a:gs>
                  </a:gsLst>
                  <a:lin ang="5400000" scaled="1"/>
                  <a:tileRect/>
                </a:gra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e.g. Lottery , Bad debt recovery.</a:t>
            </a:r>
            <a:endParaRPr lang="en-US" sz="3200" b="0" cap="none" spc="0" dirty="0">
              <a:ln w="18415" cmpd="sng">
                <a:noFill/>
                <a:prstDash val="solid"/>
              </a:ln>
              <a:gradFill flip="none" rotWithShape="1">
                <a:gsLst>
                  <a:gs pos="0">
                    <a:srgbClr val="C00000">
                      <a:tint val="66000"/>
                      <a:satMod val="160000"/>
                    </a:srgbClr>
                  </a:gs>
                  <a:gs pos="50000">
                    <a:srgbClr val="C00000">
                      <a:tint val="44500"/>
                      <a:satMod val="160000"/>
                    </a:srgbClr>
                  </a:gs>
                  <a:gs pos="100000">
                    <a:srgbClr val="C00000">
                      <a:tint val="23500"/>
                      <a:satMod val="160000"/>
                    </a:srgbClr>
                  </a:gs>
                </a:gsLst>
                <a:lin ang="5400000" scaled="1"/>
                <a:tileRect/>
              </a:gra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6634B-9982-4D44-A26A-81A6A6FE3BAB}" type="datetime1">
              <a:rPr lang="en-IN" smtClean="0"/>
              <a:pPr/>
              <a:t>09-07-2012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Created by Banisetti Naveen Kr.</a:t>
            </a:r>
            <a:endParaRPr lang="en-IN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 animBg="1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/>
        </p:nvGraphicFramePr>
        <p:xfrm>
          <a:off x="1259632" y="548680"/>
          <a:ext cx="7416824" cy="5904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6335C-5E97-4859-8A79-93988DC2FBE1}" type="datetime1">
              <a:rPr lang="en-IN" smtClean="0"/>
              <a:pPr/>
              <a:t>09-07-2012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Created by Banisetti Naveen Kr.</a:t>
            </a:r>
            <a:endParaRPr lang="en-IN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2B7AAC3-0962-402E-9301-3DB8005321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graphicEl>
                                              <a:dgm id="{42B7AAC3-0962-402E-9301-3DB8005321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graphicEl>
                                              <a:dgm id="{42B7AAC3-0962-402E-9301-3DB8005321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DEEEB4A-754B-4EA3-94A9-3B19D94ED9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graphicEl>
                                              <a:dgm id="{CDEEEB4A-754B-4EA3-94A9-3B19D94ED9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graphicEl>
                                              <a:dgm id="{CDEEEB4A-754B-4EA3-94A9-3B19D94ED9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C907FEF-AF12-43FF-867A-138BBE769A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graphicEl>
                                              <a:dgm id="{AC907FEF-AF12-43FF-867A-138BBE769A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graphicEl>
                                              <a:dgm id="{AC907FEF-AF12-43FF-867A-138BBE769A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F12AD57-3659-4DD5-8ECA-9F4672B343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graphicEl>
                                              <a:dgm id="{7F12AD57-3659-4DD5-8ECA-9F4672B343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graphicEl>
                                              <a:dgm id="{7F12AD57-3659-4DD5-8ECA-9F4672B343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2D416BA-3422-4C5E-9889-8D6226B210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>
                                            <p:graphicEl>
                                              <a:dgm id="{72D416BA-3422-4C5E-9889-8D6226B210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>
                                            <p:graphicEl>
                                              <a:dgm id="{72D416BA-3422-4C5E-9889-8D6226B210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0498BAF-8EFC-469B-A3B4-BCCF98D71D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>
                                            <p:graphicEl>
                                              <a:dgm id="{D0498BAF-8EFC-469B-A3B4-BCCF98D71D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>
                                            <p:graphicEl>
                                              <a:dgm id="{D0498BAF-8EFC-469B-A3B4-BCCF98D71D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3E609F1-16C9-40E9-833F-794E97FEF5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graphicEl>
                                              <a:dgm id="{B3E609F1-16C9-40E9-833F-794E97FEF5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graphicEl>
                                              <a:dgm id="{B3E609F1-16C9-40E9-833F-794E97FEF5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E078673-792A-48BE-9885-8B406FAEF2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DE078673-792A-48BE-9885-8B406FAEF2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graphicEl>
                                              <a:dgm id="{DE078673-792A-48BE-9885-8B406FAEF2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F4C7BF8-492C-4A04-B4A7-618E310460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">
                                            <p:graphicEl>
                                              <a:dgm id="{CF4C7BF8-492C-4A04-B4A7-618E310460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">
                                            <p:graphicEl>
                                              <a:dgm id="{CF4C7BF8-492C-4A04-B4A7-618E310460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C0BA85F-CC37-46C1-B46F-596284FBB7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">
                                            <p:graphicEl>
                                              <a:dgm id="{BC0BA85F-CC37-46C1-B46F-596284FBB7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">
                                            <p:graphicEl>
                                              <a:dgm id="{BC0BA85F-CC37-46C1-B46F-596284FBB7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17EE6CD-411B-4ED3-97F1-7D957312A2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">
                                            <p:graphicEl>
                                              <a:dgm id="{D17EE6CD-411B-4ED3-97F1-7D957312A2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">
                                            <p:graphicEl>
                                              <a:dgm id="{D17EE6CD-411B-4ED3-97F1-7D957312A2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37E1A73-DFD3-48B4-A0A1-7AECBD9954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">
                                            <p:graphicEl>
                                              <a:dgm id="{737E1A73-DFD3-48B4-A0A1-7AECBD9954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">
                                            <p:graphicEl>
                                              <a:dgm id="{737E1A73-DFD3-48B4-A0A1-7AECBD9954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96DE444-393F-45AD-B604-E3FD48A5C7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B96DE444-393F-45AD-B604-E3FD48A5C7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">
                                            <p:graphicEl>
                                              <a:dgm id="{B96DE444-393F-45AD-B604-E3FD48A5C7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671C63B-3C29-4679-9580-4203055E10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">
                                            <p:graphicEl>
                                              <a:dgm id="{F671C63B-3C29-4679-9580-4203055E10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">
                                            <p:graphicEl>
                                              <a:dgm id="{F671C63B-3C29-4679-9580-4203055E10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37FAF17-356E-41AC-A2CA-4E1FABC798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">
                                            <p:graphicEl>
                                              <a:dgm id="{337FAF17-356E-41AC-A2CA-4E1FABC798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">
                                            <p:graphicEl>
                                              <a:dgm id="{337FAF17-356E-41AC-A2CA-4E1FABC798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lvl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3528" y="1268760"/>
            <a:ext cx="8608190" cy="39703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en-US" sz="3600" b="1" cap="none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What is Accounting ?</a:t>
            </a:r>
          </a:p>
          <a:p>
            <a:r>
              <a:rPr lang="en-US" sz="36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A: Accounting is an art of Recording,</a:t>
            </a:r>
          </a:p>
          <a:p>
            <a:r>
              <a:rPr lang="en-US" sz="3600" b="1" cap="none" spc="0" dirty="0" err="1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Classifiying,Summarising,Analysing</a:t>
            </a:r>
            <a:r>
              <a:rPr lang="en-US" sz="3600" b="1" cap="none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,</a:t>
            </a:r>
          </a:p>
          <a:p>
            <a:r>
              <a:rPr lang="en-US" sz="36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Interpreting and communicating of financial</a:t>
            </a:r>
          </a:p>
          <a:p>
            <a:r>
              <a:rPr lang="en-US" sz="3600" b="1" cap="none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Transactions and events.</a:t>
            </a:r>
          </a:p>
          <a:p>
            <a:pPr>
              <a:buFont typeface="Wingdings" pitchFamily="2" charset="2"/>
              <a:buChar char="Ø"/>
            </a:pPr>
            <a:endParaRPr lang="en-US" sz="3600" b="1" cap="none" spc="0" dirty="0" smtClean="0">
              <a:ln w="50800"/>
              <a:solidFill>
                <a:srgbClr val="C00000"/>
              </a:solidFill>
              <a:effectLst/>
            </a:endParaRPr>
          </a:p>
          <a:p>
            <a:endParaRPr lang="en-US" sz="3600" b="1" cap="none" spc="0" dirty="0">
              <a:ln w="50800"/>
              <a:solidFill>
                <a:schemeClr val="bg1">
                  <a:shade val="50000"/>
                </a:schemeClr>
              </a:solidFill>
              <a:effectLst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CD995-E6B2-4013-8058-24C94D0DB7E4}" type="datetime1">
              <a:rPr lang="en-IN" smtClean="0"/>
              <a:pPr/>
              <a:t>09-07-2012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Created by Banisetti Naveen Kr.</a:t>
            </a:r>
            <a:endParaRPr lang="en-IN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27584" y="692696"/>
            <a:ext cx="4813690" cy="646331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Personal A/c :-  Party A/c</a:t>
            </a:r>
            <a:endParaRPr lang="en-US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83568" y="1628800"/>
            <a:ext cx="6510821" cy="13849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2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Natural Persons: The persons created by </a:t>
            </a:r>
          </a:p>
          <a:p>
            <a:r>
              <a:rPr lang="en-US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Nature.</a:t>
            </a:r>
          </a:p>
          <a:p>
            <a:r>
              <a:rPr lang="en-US" sz="2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e.g. </a:t>
            </a:r>
            <a:r>
              <a:rPr lang="en-US" sz="28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Mr</a:t>
            </a:r>
            <a:r>
              <a:rPr lang="en-US" sz="2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A A/c , </a:t>
            </a:r>
            <a:r>
              <a:rPr lang="en-US" sz="28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Mr</a:t>
            </a:r>
            <a:r>
              <a:rPr lang="en-US" sz="2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X A/c . </a:t>
            </a:r>
            <a:endParaRPr lang="en-US" sz="2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395536" y="1052736"/>
            <a:ext cx="0" cy="93610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395536" y="1988840"/>
            <a:ext cx="28803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395536" y="1052736"/>
            <a:ext cx="36004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683568" y="3501008"/>
            <a:ext cx="5479770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2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Artificial : Person </a:t>
            </a:r>
            <a:r>
              <a:rPr lang="en-US" sz="28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crearted</a:t>
            </a:r>
            <a:r>
              <a:rPr lang="en-US" sz="2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by man</a:t>
            </a:r>
          </a:p>
          <a:p>
            <a:r>
              <a:rPr lang="en-US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e.g. Bank A/c , TCS Ltd A/c.</a:t>
            </a:r>
            <a:endParaRPr lang="en-US" sz="2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683568" y="4869160"/>
            <a:ext cx="8528873" cy="13849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2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Representative: Which  represent  a person</a:t>
            </a:r>
          </a:p>
          <a:p>
            <a:r>
              <a:rPr lang="en-US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e.g. capital A/c , Drawing A/c , Outstanding Salary A/c</a:t>
            </a:r>
          </a:p>
          <a:p>
            <a:r>
              <a:rPr lang="en-US" sz="2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Outstanding Rent A/c </a:t>
            </a:r>
            <a:endParaRPr lang="en-US" sz="2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>
            <a:off x="395536" y="1988840"/>
            <a:ext cx="0" cy="18002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395536" y="3789040"/>
            <a:ext cx="28803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395536" y="3789040"/>
            <a:ext cx="0" cy="136815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>
            <a:off x="395536" y="5157192"/>
            <a:ext cx="28803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E91FA-630C-4E3F-8933-8548CC480D98}" type="datetime1">
              <a:rPr lang="en-IN" smtClean="0"/>
              <a:pPr/>
              <a:t>09-07-2012</a:t>
            </a:fld>
            <a:endParaRPr lang="en-IN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Created by Banisetti Naveen Kr.</a:t>
            </a:r>
            <a:endParaRPr lang="en-IN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9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9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6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6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  <p:bldP spid="27" grpId="0"/>
      <p:bldP spid="2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07704" y="476672"/>
            <a:ext cx="4636782" cy="58477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Impersonal A/c : Other A/c</a:t>
            </a:r>
            <a:endParaRPr lang="en-US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619672" y="2276872"/>
            <a:ext cx="1749197" cy="584775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r>
              <a:rPr lang="en-US" sz="3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Real A/c </a:t>
            </a:r>
            <a:endParaRPr lang="en-US" sz="32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932040" y="2276872"/>
            <a:ext cx="2482987" cy="58477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r>
              <a:rPr lang="en-US" sz="3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Nominal A/c </a:t>
            </a:r>
            <a:endParaRPr lang="en-US" sz="32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5" name="Freeform 4"/>
          <p:cNvSpPr/>
          <p:nvPr/>
        </p:nvSpPr>
        <p:spPr>
          <a:xfrm>
            <a:off x="3779912" y="1412776"/>
            <a:ext cx="792088" cy="1368152"/>
          </a:xfrm>
          <a:custGeom>
            <a:avLst/>
            <a:gdLst>
              <a:gd name="connsiteX0" fmla="*/ 0 w 792088"/>
              <a:gd name="connsiteY0" fmla="*/ 1098122 h 1296144"/>
              <a:gd name="connsiteX1" fmla="*/ 198022 w 792088"/>
              <a:gd name="connsiteY1" fmla="*/ 900100 h 1296144"/>
              <a:gd name="connsiteX2" fmla="*/ 198022 w 792088"/>
              <a:gd name="connsiteY2" fmla="*/ 999111 h 1296144"/>
              <a:gd name="connsiteX3" fmla="*/ 297033 w 792088"/>
              <a:gd name="connsiteY3" fmla="*/ 999111 h 1296144"/>
              <a:gd name="connsiteX4" fmla="*/ 297033 w 792088"/>
              <a:gd name="connsiteY4" fmla="*/ 198022 h 1296144"/>
              <a:gd name="connsiteX5" fmla="*/ 198022 w 792088"/>
              <a:gd name="connsiteY5" fmla="*/ 198022 h 1296144"/>
              <a:gd name="connsiteX6" fmla="*/ 396044 w 792088"/>
              <a:gd name="connsiteY6" fmla="*/ 0 h 1296144"/>
              <a:gd name="connsiteX7" fmla="*/ 594066 w 792088"/>
              <a:gd name="connsiteY7" fmla="*/ 198022 h 1296144"/>
              <a:gd name="connsiteX8" fmla="*/ 495055 w 792088"/>
              <a:gd name="connsiteY8" fmla="*/ 198022 h 1296144"/>
              <a:gd name="connsiteX9" fmla="*/ 495055 w 792088"/>
              <a:gd name="connsiteY9" fmla="*/ 999111 h 1296144"/>
              <a:gd name="connsiteX10" fmla="*/ 594066 w 792088"/>
              <a:gd name="connsiteY10" fmla="*/ 999111 h 1296144"/>
              <a:gd name="connsiteX11" fmla="*/ 594066 w 792088"/>
              <a:gd name="connsiteY11" fmla="*/ 900100 h 1296144"/>
              <a:gd name="connsiteX12" fmla="*/ 792088 w 792088"/>
              <a:gd name="connsiteY12" fmla="*/ 1098122 h 1296144"/>
              <a:gd name="connsiteX13" fmla="*/ 594066 w 792088"/>
              <a:gd name="connsiteY13" fmla="*/ 1296144 h 1296144"/>
              <a:gd name="connsiteX14" fmla="*/ 594066 w 792088"/>
              <a:gd name="connsiteY14" fmla="*/ 1197133 h 1296144"/>
              <a:gd name="connsiteX15" fmla="*/ 198022 w 792088"/>
              <a:gd name="connsiteY15" fmla="*/ 1197133 h 1296144"/>
              <a:gd name="connsiteX16" fmla="*/ 198022 w 792088"/>
              <a:gd name="connsiteY16" fmla="*/ 1296144 h 1296144"/>
              <a:gd name="connsiteX17" fmla="*/ 0 w 792088"/>
              <a:gd name="connsiteY17" fmla="*/ 1098122 h 1296144"/>
              <a:gd name="connsiteX0" fmla="*/ 0 w 792088"/>
              <a:gd name="connsiteY0" fmla="*/ 900100 h 1098122"/>
              <a:gd name="connsiteX1" fmla="*/ 198022 w 792088"/>
              <a:gd name="connsiteY1" fmla="*/ 702078 h 1098122"/>
              <a:gd name="connsiteX2" fmla="*/ 198022 w 792088"/>
              <a:gd name="connsiteY2" fmla="*/ 801089 h 1098122"/>
              <a:gd name="connsiteX3" fmla="*/ 297033 w 792088"/>
              <a:gd name="connsiteY3" fmla="*/ 801089 h 1098122"/>
              <a:gd name="connsiteX4" fmla="*/ 297033 w 792088"/>
              <a:gd name="connsiteY4" fmla="*/ 0 h 1098122"/>
              <a:gd name="connsiteX5" fmla="*/ 198022 w 792088"/>
              <a:gd name="connsiteY5" fmla="*/ 0 h 1098122"/>
              <a:gd name="connsiteX6" fmla="*/ 432048 w 792088"/>
              <a:gd name="connsiteY6" fmla="*/ 18002 h 1098122"/>
              <a:gd name="connsiteX7" fmla="*/ 594066 w 792088"/>
              <a:gd name="connsiteY7" fmla="*/ 0 h 1098122"/>
              <a:gd name="connsiteX8" fmla="*/ 495055 w 792088"/>
              <a:gd name="connsiteY8" fmla="*/ 0 h 1098122"/>
              <a:gd name="connsiteX9" fmla="*/ 495055 w 792088"/>
              <a:gd name="connsiteY9" fmla="*/ 801089 h 1098122"/>
              <a:gd name="connsiteX10" fmla="*/ 594066 w 792088"/>
              <a:gd name="connsiteY10" fmla="*/ 801089 h 1098122"/>
              <a:gd name="connsiteX11" fmla="*/ 594066 w 792088"/>
              <a:gd name="connsiteY11" fmla="*/ 702078 h 1098122"/>
              <a:gd name="connsiteX12" fmla="*/ 792088 w 792088"/>
              <a:gd name="connsiteY12" fmla="*/ 900100 h 1098122"/>
              <a:gd name="connsiteX13" fmla="*/ 594066 w 792088"/>
              <a:gd name="connsiteY13" fmla="*/ 1098122 h 1098122"/>
              <a:gd name="connsiteX14" fmla="*/ 594066 w 792088"/>
              <a:gd name="connsiteY14" fmla="*/ 999111 h 1098122"/>
              <a:gd name="connsiteX15" fmla="*/ 198022 w 792088"/>
              <a:gd name="connsiteY15" fmla="*/ 999111 h 1098122"/>
              <a:gd name="connsiteX16" fmla="*/ 198022 w 792088"/>
              <a:gd name="connsiteY16" fmla="*/ 1098122 h 1098122"/>
              <a:gd name="connsiteX17" fmla="*/ 0 w 792088"/>
              <a:gd name="connsiteY17" fmla="*/ 900100 h 1098122"/>
              <a:gd name="connsiteX0" fmla="*/ 0 w 792088"/>
              <a:gd name="connsiteY0" fmla="*/ 900100 h 1098122"/>
              <a:gd name="connsiteX1" fmla="*/ 198022 w 792088"/>
              <a:gd name="connsiteY1" fmla="*/ 702078 h 1098122"/>
              <a:gd name="connsiteX2" fmla="*/ 198022 w 792088"/>
              <a:gd name="connsiteY2" fmla="*/ 801089 h 1098122"/>
              <a:gd name="connsiteX3" fmla="*/ 297033 w 792088"/>
              <a:gd name="connsiteY3" fmla="*/ 801089 h 1098122"/>
              <a:gd name="connsiteX4" fmla="*/ 297033 w 792088"/>
              <a:gd name="connsiteY4" fmla="*/ 0 h 1098122"/>
              <a:gd name="connsiteX5" fmla="*/ 360040 w 792088"/>
              <a:gd name="connsiteY5" fmla="*/ 18002 h 1098122"/>
              <a:gd name="connsiteX6" fmla="*/ 432048 w 792088"/>
              <a:gd name="connsiteY6" fmla="*/ 18002 h 1098122"/>
              <a:gd name="connsiteX7" fmla="*/ 594066 w 792088"/>
              <a:gd name="connsiteY7" fmla="*/ 0 h 1098122"/>
              <a:gd name="connsiteX8" fmla="*/ 495055 w 792088"/>
              <a:gd name="connsiteY8" fmla="*/ 0 h 1098122"/>
              <a:gd name="connsiteX9" fmla="*/ 495055 w 792088"/>
              <a:gd name="connsiteY9" fmla="*/ 801089 h 1098122"/>
              <a:gd name="connsiteX10" fmla="*/ 594066 w 792088"/>
              <a:gd name="connsiteY10" fmla="*/ 801089 h 1098122"/>
              <a:gd name="connsiteX11" fmla="*/ 594066 w 792088"/>
              <a:gd name="connsiteY11" fmla="*/ 702078 h 1098122"/>
              <a:gd name="connsiteX12" fmla="*/ 792088 w 792088"/>
              <a:gd name="connsiteY12" fmla="*/ 900100 h 1098122"/>
              <a:gd name="connsiteX13" fmla="*/ 594066 w 792088"/>
              <a:gd name="connsiteY13" fmla="*/ 1098122 h 1098122"/>
              <a:gd name="connsiteX14" fmla="*/ 594066 w 792088"/>
              <a:gd name="connsiteY14" fmla="*/ 999111 h 1098122"/>
              <a:gd name="connsiteX15" fmla="*/ 198022 w 792088"/>
              <a:gd name="connsiteY15" fmla="*/ 999111 h 1098122"/>
              <a:gd name="connsiteX16" fmla="*/ 198022 w 792088"/>
              <a:gd name="connsiteY16" fmla="*/ 1098122 h 1098122"/>
              <a:gd name="connsiteX17" fmla="*/ 0 w 792088"/>
              <a:gd name="connsiteY17" fmla="*/ 900100 h 1098122"/>
              <a:gd name="connsiteX0" fmla="*/ 0 w 792088"/>
              <a:gd name="connsiteY0" fmla="*/ 900100 h 1098122"/>
              <a:gd name="connsiteX1" fmla="*/ 198022 w 792088"/>
              <a:gd name="connsiteY1" fmla="*/ 702078 h 1098122"/>
              <a:gd name="connsiteX2" fmla="*/ 198022 w 792088"/>
              <a:gd name="connsiteY2" fmla="*/ 801089 h 1098122"/>
              <a:gd name="connsiteX3" fmla="*/ 297033 w 792088"/>
              <a:gd name="connsiteY3" fmla="*/ 801089 h 1098122"/>
              <a:gd name="connsiteX4" fmla="*/ 297033 w 792088"/>
              <a:gd name="connsiteY4" fmla="*/ 0 h 1098122"/>
              <a:gd name="connsiteX5" fmla="*/ 360040 w 792088"/>
              <a:gd name="connsiteY5" fmla="*/ 18002 h 1098122"/>
              <a:gd name="connsiteX6" fmla="*/ 432048 w 792088"/>
              <a:gd name="connsiteY6" fmla="*/ 18002 h 1098122"/>
              <a:gd name="connsiteX7" fmla="*/ 432048 w 792088"/>
              <a:gd name="connsiteY7" fmla="*/ 18002 h 1098122"/>
              <a:gd name="connsiteX8" fmla="*/ 495055 w 792088"/>
              <a:gd name="connsiteY8" fmla="*/ 0 h 1098122"/>
              <a:gd name="connsiteX9" fmla="*/ 495055 w 792088"/>
              <a:gd name="connsiteY9" fmla="*/ 801089 h 1098122"/>
              <a:gd name="connsiteX10" fmla="*/ 594066 w 792088"/>
              <a:gd name="connsiteY10" fmla="*/ 801089 h 1098122"/>
              <a:gd name="connsiteX11" fmla="*/ 594066 w 792088"/>
              <a:gd name="connsiteY11" fmla="*/ 702078 h 1098122"/>
              <a:gd name="connsiteX12" fmla="*/ 792088 w 792088"/>
              <a:gd name="connsiteY12" fmla="*/ 900100 h 1098122"/>
              <a:gd name="connsiteX13" fmla="*/ 594066 w 792088"/>
              <a:gd name="connsiteY13" fmla="*/ 1098122 h 1098122"/>
              <a:gd name="connsiteX14" fmla="*/ 594066 w 792088"/>
              <a:gd name="connsiteY14" fmla="*/ 999111 h 1098122"/>
              <a:gd name="connsiteX15" fmla="*/ 198022 w 792088"/>
              <a:gd name="connsiteY15" fmla="*/ 999111 h 1098122"/>
              <a:gd name="connsiteX16" fmla="*/ 198022 w 792088"/>
              <a:gd name="connsiteY16" fmla="*/ 1098122 h 1098122"/>
              <a:gd name="connsiteX17" fmla="*/ 0 w 792088"/>
              <a:gd name="connsiteY17" fmla="*/ 900100 h 10981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792088" h="1098122">
                <a:moveTo>
                  <a:pt x="0" y="900100"/>
                </a:moveTo>
                <a:lnTo>
                  <a:pt x="198022" y="702078"/>
                </a:lnTo>
                <a:lnTo>
                  <a:pt x="198022" y="801089"/>
                </a:lnTo>
                <a:lnTo>
                  <a:pt x="297033" y="801089"/>
                </a:lnTo>
                <a:lnTo>
                  <a:pt x="297033" y="0"/>
                </a:lnTo>
                <a:lnTo>
                  <a:pt x="360040" y="18002"/>
                </a:lnTo>
                <a:lnTo>
                  <a:pt x="432048" y="18002"/>
                </a:lnTo>
                <a:lnTo>
                  <a:pt x="432048" y="18002"/>
                </a:lnTo>
                <a:lnTo>
                  <a:pt x="495055" y="0"/>
                </a:lnTo>
                <a:lnTo>
                  <a:pt x="495055" y="801089"/>
                </a:lnTo>
                <a:lnTo>
                  <a:pt x="594066" y="801089"/>
                </a:lnTo>
                <a:lnTo>
                  <a:pt x="594066" y="702078"/>
                </a:lnTo>
                <a:lnTo>
                  <a:pt x="792088" y="900100"/>
                </a:lnTo>
                <a:lnTo>
                  <a:pt x="594066" y="1098122"/>
                </a:lnTo>
                <a:lnTo>
                  <a:pt x="594066" y="999111"/>
                </a:lnTo>
                <a:lnTo>
                  <a:pt x="198022" y="999111"/>
                </a:lnTo>
                <a:lnTo>
                  <a:pt x="198022" y="1098122"/>
                </a:lnTo>
                <a:lnTo>
                  <a:pt x="0" y="900100"/>
                </a:lnTo>
                <a:close/>
              </a:path>
            </a:pathLst>
          </a:cu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Rectangle 5"/>
          <p:cNvSpPr/>
          <p:nvPr/>
        </p:nvSpPr>
        <p:spPr>
          <a:xfrm>
            <a:off x="539552" y="3284984"/>
            <a:ext cx="7446077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Real A/c : Assets A/c ( property)</a:t>
            </a:r>
          </a:p>
          <a:p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                Which will give benefits in future.</a:t>
            </a:r>
            <a:endParaRPr lang="en-US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11560" y="4797152"/>
            <a:ext cx="6162841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Nominal A/c : Expenses  and  Losses</a:t>
            </a:r>
          </a:p>
          <a:p>
            <a:r>
              <a:rPr lang="en-US" sz="32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                        Incomes  and  Gains.</a:t>
            </a:r>
            <a:endParaRPr lang="en-US" sz="32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279A8-35D5-4A5D-8905-AA00D754CAE1}" type="datetime1">
              <a:rPr lang="en-IN" smtClean="0"/>
              <a:pPr/>
              <a:t>09-07-2012</a:t>
            </a:fld>
            <a:endParaRPr lang="en-IN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Created by Banisetti Naveen Kr.</a:t>
            </a:r>
            <a:endParaRPr lang="en-IN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55576" y="476672"/>
            <a:ext cx="375615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en-US" sz="3200" b="1" cap="none" spc="0" dirty="0" smtClean="0">
                <a:ln/>
                <a:solidFill>
                  <a:schemeClr val="accent3"/>
                </a:solidFill>
                <a:effectLst/>
              </a:rPr>
              <a:t>Real A/c : Assets A/c </a:t>
            </a:r>
            <a:endParaRPr lang="en-US" sz="32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563888" y="1196752"/>
            <a:ext cx="2042547" cy="584775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en-US" sz="3200" b="1" cap="none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Assets A/c </a:t>
            </a:r>
            <a:endParaRPr lang="en-US" sz="3200" b="1" cap="none" spc="0" dirty="0">
              <a:ln w="50800"/>
              <a:solidFill>
                <a:schemeClr val="bg1">
                  <a:shade val="50000"/>
                </a:schemeClr>
              </a:solidFill>
              <a:effectLst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115616" y="2996952"/>
            <a:ext cx="1080552" cy="584775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Fixed</a:t>
            </a:r>
            <a:endParaRPr lang="en-US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915816" y="2852936"/>
            <a:ext cx="2606611" cy="1077218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 Current  or</a:t>
            </a:r>
          </a:p>
          <a:p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     Circulating</a:t>
            </a:r>
            <a:endParaRPr lang="en-US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940152" y="2924944"/>
            <a:ext cx="2849883" cy="584775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Fictitious Assets</a:t>
            </a:r>
            <a:endParaRPr lang="en-US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2267744" y="1844824"/>
            <a:ext cx="1152128" cy="86409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4283968" y="1844824"/>
            <a:ext cx="0" cy="86409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5652120" y="1844824"/>
            <a:ext cx="1440160" cy="86409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E9EBF-B8B6-4E6E-BE42-977280CD599E}" type="datetime1">
              <a:rPr lang="en-IN" smtClean="0"/>
              <a:pPr/>
              <a:t>09-07-2012</a:t>
            </a:fld>
            <a:endParaRPr lang="en-IN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Created by Banisetti Naveen Kr.</a:t>
            </a:r>
            <a:endParaRPr lang="en-IN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0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5" grpId="0" animBg="1"/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8159" y="476672"/>
            <a:ext cx="7730001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3200" b="1" u="sng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Berlin Sans FB" pitchFamily="34" charset="0"/>
              </a:rPr>
              <a:t>Fixed Assets </a:t>
            </a:r>
            <a:r>
              <a:rPr lang="en-US" sz="32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Berlin Sans FB Demi" pitchFamily="34" charset="0"/>
              </a:rPr>
              <a:t>: </a:t>
            </a:r>
            <a:r>
              <a:rPr lang="en-US" sz="2800" dirty="0" smtClean="0">
                <a:ln w="18415" cmpd="sng">
                  <a:noFill/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erlin Sans FB" pitchFamily="34" charset="0"/>
              </a:rPr>
              <a:t>Which are fix in nature which are</a:t>
            </a:r>
          </a:p>
          <a:p>
            <a:r>
              <a:rPr lang="en-US" sz="2800" dirty="0" smtClean="0">
                <a:ln w="18415" cmpd="sng">
                  <a:noFill/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erlin Sans FB" pitchFamily="34" charset="0"/>
              </a:rPr>
              <a:t>Not replace regularly.</a:t>
            </a:r>
          </a:p>
          <a:p>
            <a:r>
              <a:rPr lang="en-US" sz="2800" dirty="0" smtClean="0">
                <a:ln w="18415" cmpd="sng">
                  <a:noFill/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erlin Sans FB" pitchFamily="34" charset="0"/>
              </a:rPr>
              <a:t>e.g. Machine, Building, Furniture, Car, Land A/c</a:t>
            </a:r>
            <a:endParaRPr lang="en-US" sz="2800" dirty="0">
              <a:ln w="18415" cmpd="sng">
                <a:noFill/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erlin Sans FB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18918" y="2132856"/>
            <a:ext cx="8789586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3200" b="1" u="sng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bg1">
                    <a:lumMod val="85000"/>
                    <a:lumOff val="1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Berlin Sans FB" pitchFamily="34" charset="0"/>
              </a:rPr>
              <a:t>Current / Circulating Assets </a:t>
            </a:r>
            <a:r>
              <a:rPr lang="en-US" sz="32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Berlin Sans FB Demi" pitchFamily="34" charset="0"/>
              </a:rPr>
              <a:t>: </a:t>
            </a:r>
            <a:r>
              <a:rPr lang="en-US" sz="3200" cap="none" spc="0" dirty="0" smtClean="0">
                <a:ln w="19050">
                  <a:noFill/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Berlin Sans FB" pitchFamily="34" charset="0"/>
              </a:rPr>
              <a:t>Replace regularly</a:t>
            </a:r>
          </a:p>
          <a:p>
            <a:r>
              <a:rPr lang="en-US" sz="3200" dirty="0" smtClean="0">
                <a:ln w="19050">
                  <a:noFill/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Berlin Sans FB" pitchFamily="34" charset="0"/>
              </a:rPr>
              <a:t>e.g. Stocks , Debtors , Cash , Bank, Prepaid Exp.</a:t>
            </a:r>
            <a:endParaRPr lang="en-US" sz="3200" cap="none" spc="0" dirty="0">
              <a:ln w="19050">
                <a:noFill/>
                <a:prstDash val="solid"/>
              </a:ln>
              <a:solidFill>
                <a:schemeClr val="tx2">
                  <a:lumMod val="25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Berlin Sans FB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51520" y="3429000"/>
            <a:ext cx="8460971" cy="304698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3200" u="sng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erlin Sans FB Demi" pitchFamily="34" charset="0"/>
              </a:rPr>
              <a:t>Fictitious Assets </a:t>
            </a:r>
            <a:r>
              <a:rPr lang="en-US" sz="3200" b="0" cap="none" spc="0" dirty="0" smtClean="0">
                <a:ln w="18415" cmpd="sng">
                  <a:noFill/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erlin Sans FB" pitchFamily="34" charset="0"/>
              </a:rPr>
              <a:t>: False Assets but show as assets</a:t>
            </a:r>
          </a:p>
          <a:p>
            <a:r>
              <a:rPr lang="en-US" sz="3200" dirty="0" smtClean="0">
                <a:ln w="18415" cmpd="sng">
                  <a:noFill/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erlin Sans FB" pitchFamily="34" charset="0"/>
              </a:rPr>
              <a:t>Only because if they are treated as exp. It will</a:t>
            </a:r>
          </a:p>
          <a:p>
            <a:r>
              <a:rPr lang="en-US" sz="3200" b="0" cap="none" spc="0" dirty="0" smtClean="0">
                <a:ln w="18415" cmpd="sng">
                  <a:noFill/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erlin Sans FB" pitchFamily="34" charset="0"/>
              </a:rPr>
              <a:t>Create huge losses in first year.</a:t>
            </a:r>
          </a:p>
          <a:p>
            <a:r>
              <a:rPr lang="en-US" sz="3200" dirty="0" smtClean="0">
                <a:ln w="18415" cmpd="sng">
                  <a:noFill/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erlin Sans FB" pitchFamily="34" charset="0"/>
              </a:rPr>
              <a:t>e.g. Preliminary exp.( company formation exp.)</a:t>
            </a:r>
          </a:p>
          <a:p>
            <a:r>
              <a:rPr lang="en-US" sz="3200" b="0" cap="none" spc="0" dirty="0" smtClean="0">
                <a:ln w="18415" cmpd="sng">
                  <a:noFill/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erlin Sans FB" pitchFamily="34" charset="0"/>
              </a:rPr>
              <a:t>       Discount on issue of shares/Debentures</a:t>
            </a:r>
          </a:p>
          <a:p>
            <a:r>
              <a:rPr lang="en-US" sz="3200" dirty="0" smtClean="0">
                <a:ln w="18415" cmpd="sng">
                  <a:noFill/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erlin Sans FB" pitchFamily="34" charset="0"/>
              </a:rPr>
              <a:t>       Underwriting commission.</a:t>
            </a:r>
            <a:endParaRPr lang="en-US" sz="3200" b="0" cap="none" spc="0" dirty="0">
              <a:ln w="18415" cmpd="sng">
                <a:noFill/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erlin Sans FB" pitchFamily="34" charset="0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91726-6248-4BB4-BE36-2893D4A114CF}" type="datetime1">
              <a:rPr lang="en-IN" smtClean="0"/>
              <a:pPr/>
              <a:t>09-07-2012</a:t>
            </a:fld>
            <a:endParaRPr lang="en-IN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Created by Banisetti Naveen Kr.</a:t>
            </a:r>
            <a:endParaRPr lang="en-IN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31840" y="476672"/>
            <a:ext cx="1777281" cy="584775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r>
              <a:rPr lang="en-US" sz="32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pperplate Gothic Bold" pitchFamily="34" charset="0"/>
              </a:rPr>
              <a:t>Assets</a:t>
            </a:r>
            <a:endParaRPr lang="en-US" sz="32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pperplate Gothic Bold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23528" y="1628800"/>
            <a:ext cx="2779735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r>
              <a:rPr lang="en-US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Tangible Assets</a:t>
            </a:r>
            <a:endParaRPr lang="en-US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932040" y="1628800"/>
            <a:ext cx="3070649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r>
              <a:rPr lang="en-US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Intangible Assets</a:t>
            </a:r>
            <a:endParaRPr lang="en-US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Curved Left Arrow 6"/>
          <p:cNvSpPr/>
          <p:nvPr/>
        </p:nvSpPr>
        <p:spPr>
          <a:xfrm>
            <a:off x="3275856" y="1268760"/>
            <a:ext cx="432048" cy="648072"/>
          </a:xfrm>
          <a:prstGeom prst="curvedLef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  <p:sp>
        <p:nvSpPr>
          <p:cNvPr id="8" name="Curved Right Arrow 7"/>
          <p:cNvSpPr/>
          <p:nvPr/>
        </p:nvSpPr>
        <p:spPr>
          <a:xfrm>
            <a:off x="4211960" y="1268760"/>
            <a:ext cx="432048" cy="648072"/>
          </a:xfrm>
          <a:prstGeom prst="curved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51520" y="2924944"/>
            <a:ext cx="783900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3200" b="0" u="sng" cap="none" spc="0" dirty="0" smtClean="0">
                <a:ln w="18415" cmpd="sng">
                  <a:noFill/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Tangible Assets </a:t>
            </a:r>
            <a:r>
              <a:rPr lang="en-US" sz="32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b="0" cap="none" spc="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Which are visible </a:t>
            </a:r>
          </a:p>
          <a:p>
            <a:r>
              <a:rPr lang="en-US" sz="32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e.g. Building , Machine , Furniture , Vehicle , </a:t>
            </a:r>
          </a:p>
          <a:p>
            <a:r>
              <a:rPr lang="en-US" sz="32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Live stock.</a:t>
            </a:r>
          </a:p>
        </p:txBody>
      </p:sp>
      <p:sp>
        <p:nvSpPr>
          <p:cNvPr id="10" name="Rectangle 9"/>
          <p:cNvSpPr/>
          <p:nvPr/>
        </p:nvSpPr>
        <p:spPr>
          <a:xfrm>
            <a:off x="323528" y="4653136"/>
            <a:ext cx="7879658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3200" b="0" u="sng" cap="none" spc="0" dirty="0" smtClean="0">
                <a:ln w="18415" cmpd="sng">
                  <a:noFill/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Intangible Assets </a:t>
            </a:r>
            <a:r>
              <a:rPr lang="en-US" sz="32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b="0" cap="none" spc="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Which are not visible</a:t>
            </a:r>
          </a:p>
          <a:p>
            <a:r>
              <a:rPr lang="en-US" sz="32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e.g. Goodwill, Patents , Trademark, Copyright.</a:t>
            </a:r>
            <a:endParaRPr lang="en-US" sz="3200" b="0" cap="none" spc="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4FF57-8378-4259-9AA6-8F156E2D1DB5}" type="datetime1">
              <a:rPr lang="en-IN" smtClean="0"/>
              <a:pPr/>
              <a:t>09-07-2012</a:t>
            </a:fld>
            <a:endParaRPr lang="en-IN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Created by Banisetti Naveen Kr.</a:t>
            </a:r>
            <a:endParaRPr lang="en-IN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7" grpId="0" animBg="1"/>
      <p:bldP spid="8" grpId="0" animBg="1"/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27784" y="404664"/>
            <a:ext cx="31181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3200" b="1" cap="none" spc="0" dirty="0" smtClean="0">
                <a:ln w="12700">
                  <a:noFill/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Rockwell Extra Bold" pitchFamily="18" charset="0"/>
              </a:rPr>
              <a:t>Nominal A/c</a:t>
            </a:r>
            <a:endParaRPr lang="en-US" sz="3200" b="1" cap="none" spc="0" dirty="0">
              <a:ln w="12700">
                <a:noFill/>
                <a:prstDash val="solid"/>
              </a:ln>
              <a:solidFill>
                <a:srgbClr val="C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Rockwell Extra Bold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475656" y="1124744"/>
            <a:ext cx="5644494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>
              <a:buFont typeface="Wingdings" pitchFamily="2" charset="2"/>
              <a:buChar char="Ø"/>
            </a:pPr>
            <a:r>
              <a:rPr lang="en-US" sz="3200" b="1" dirty="0" smtClean="0">
                <a:ln w="50800"/>
                <a:solidFill>
                  <a:srgbClr val="92D050"/>
                </a:solidFill>
                <a:latin typeface="Rockwell Extra Bold" pitchFamily="18" charset="0"/>
              </a:rPr>
              <a:t>Expenses and Losses</a:t>
            </a:r>
          </a:p>
          <a:p>
            <a:pPr>
              <a:buFont typeface="Wingdings" pitchFamily="2" charset="2"/>
              <a:buChar char="Ø"/>
            </a:pPr>
            <a:r>
              <a:rPr lang="en-US" sz="3200" b="1" cap="none" spc="0" dirty="0" smtClean="0">
                <a:ln w="50800"/>
                <a:solidFill>
                  <a:srgbClr val="00B050"/>
                </a:solidFill>
                <a:effectLst/>
                <a:latin typeface="Rockwell Extra Bold" pitchFamily="18" charset="0"/>
              </a:rPr>
              <a:t>Incomes and Gains</a:t>
            </a:r>
            <a:endParaRPr lang="en-US" sz="3200" b="1" cap="none" spc="0" dirty="0">
              <a:ln w="50800"/>
              <a:solidFill>
                <a:srgbClr val="00B050"/>
              </a:solidFill>
              <a:effectLst/>
              <a:latin typeface="Rockwell Extra Bold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2276872"/>
            <a:ext cx="9057672" cy="206210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en-US" sz="3200" b="1" u="sng" dirty="0" smtClean="0">
                <a:ln w="50800"/>
                <a:solidFill>
                  <a:schemeClr val="bg1">
                    <a:shade val="50000"/>
                  </a:schemeClr>
                </a:solidFill>
                <a:latin typeface="Rockwell Extra Bold" pitchFamily="18" charset="0"/>
              </a:rPr>
              <a:t>Expenses </a:t>
            </a:r>
            <a:r>
              <a:rPr lang="en-US" sz="3200" b="1" dirty="0" smtClean="0">
                <a:ln w="50800"/>
                <a:solidFill>
                  <a:schemeClr val="bg1">
                    <a:shade val="50000"/>
                  </a:schemeClr>
                </a:solidFill>
                <a:latin typeface="Rockwell Extra Bold" pitchFamily="18" charset="0"/>
              </a:rPr>
              <a:t>: </a:t>
            </a:r>
            <a:r>
              <a:rPr lang="en-US" sz="3200" b="1" dirty="0" smtClean="0">
                <a:ln w="50800"/>
                <a:solidFill>
                  <a:srgbClr val="FFC000"/>
                </a:solidFill>
                <a:latin typeface="Rockwell Extra Bold" pitchFamily="18" charset="0"/>
              </a:rPr>
              <a:t>Any outflow of benefits </a:t>
            </a:r>
          </a:p>
          <a:p>
            <a:r>
              <a:rPr lang="en-US" sz="3200" b="1" dirty="0" smtClean="0">
                <a:ln w="50800"/>
                <a:solidFill>
                  <a:srgbClr val="FFC000"/>
                </a:solidFill>
                <a:latin typeface="Rockwell Extra Bold" pitchFamily="18" charset="0"/>
              </a:rPr>
              <a:t>For which we receive equal benefits.</a:t>
            </a:r>
          </a:p>
          <a:p>
            <a:r>
              <a:rPr lang="en-US" sz="3200" b="1" dirty="0" smtClean="0">
                <a:ln w="50800"/>
                <a:solidFill>
                  <a:srgbClr val="FFC000"/>
                </a:solidFill>
                <a:latin typeface="Rockwell Extra Bold" pitchFamily="18" charset="0"/>
              </a:rPr>
              <a:t>e.g. Salary, Rent ,  Electric ,  </a:t>
            </a:r>
          </a:p>
          <a:p>
            <a:r>
              <a:rPr lang="en-US" sz="3200" b="1" dirty="0" smtClean="0">
                <a:ln w="50800"/>
                <a:solidFill>
                  <a:srgbClr val="FFC000"/>
                </a:solidFill>
                <a:latin typeface="Rockwell Extra Bold" pitchFamily="18" charset="0"/>
              </a:rPr>
              <a:t>         Depreciation ,  Insurance</a:t>
            </a:r>
          </a:p>
        </p:txBody>
      </p:sp>
      <p:sp>
        <p:nvSpPr>
          <p:cNvPr id="5" name="Rectangle 4"/>
          <p:cNvSpPr/>
          <p:nvPr/>
        </p:nvSpPr>
        <p:spPr>
          <a:xfrm>
            <a:off x="179512" y="4365104"/>
            <a:ext cx="8150693" cy="206210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3200" b="0" u="sng" cap="none" spc="0" dirty="0" smtClean="0">
                <a:ln w="18415" cmpd="sng">
                  <a:noFill/>
                  <a:prstDash val="solid"/>
                </a:ln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Rockwell Extra Bold" pitchFamily="18" charset="0"/>
              </a:rPr>
              <a:t>Loss</a:t>
            </a:r>
            <a:r>
              <a:rPr lang="en-US" sz="32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Rockwell Extra Bold" pitchFamily="18" charset="0"/>
              </a:rPr>
              <a:t> </a:t>
            </a:r>
            <a:r>
              <a:rPr lang="en-US" sz="3200" b="0" cap="none" spc="0" dirty="0" smtClean="0">
                <a:ln w="18415" cmpd="sng">
                  <a:noFill/>
                  <a:prstDash val="solid"/>
                </a:ln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Rockwell Extra Bold" pitchFamily="18" charset="0"/>
              </a:rPr>
              <a:t>:</a:t>
            </a:r>
            <a:r>
              <a:rPr lang="en-US" sz="32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Rockwell Extra Bold" pitchFamily="18" charset="0"/>
              </a:rPr>
              <a:t> </a:t>
            </a:r>
            <a:r>
              <a:rPr lang="en-US" sz="3200" b="0" cap="none" spc="0" dirty="0" smtClean="0">
                <a:ln w="18415" cmpd="sng">
                  <a:noFill/>
                  <a:prstDash val="solid"/>
                </a:ln>
                <a:solidFill>
                  <a:srgbClr val="FFC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Rockwell Extra Bold" pitchFamily="18" charset="0"/>
              </a:rPr>
              <a:t>Any outflow of benefits for </a:t>
            </a:r>
          </a:p>
          <a:p>
            <a:r>
              <a:rPr lang="en-US" sz="3200" dirty="0" smtClean="0">
                <a:ln w="18415" cmpd="sng">
                  <a:noFill/>
                  <a:prstDash val="solid"/>
                </a:ln>
                <a:solidFill>
                  <a:srgbClr val="FFC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Rockwell Extra Bold" pitchFamily="18" charset="0"/>
              </a:rPr>
              <a:t>Which we do not receive equal</a:t>
            </a:r>
          </a:p>
          <a:p>
            <a:r>
              <a:rPr lang="en-US" sz="3200" dirty="0" smtClean="0">
                <a:ln w="18415" cmpd="sng">
                  <a:noFill/>
                  <a:prstDash val="solid"/>
                </a:ln>
                <a:solidFill>
                  <a:srgbClr val="FFC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Rockwell Extra Bold" pitchFamily="18" charset="0"/>
              </a:rPr>
              <a:t>Benefits.</a:t>
            </a:r>
          </a:p>
          <a:p>
            <a:r>
              <a:rPr lang="en-US" sz="3200" b="0" cap="none" spc="0" dirty="0" smtClean="0">
                <a:ln w="18415" cmpd="sng">
                  <a:noFill/>
                  <a:prstDash val="solid"/>
                </a:ln>
                <a:solidFill>
                  <a:srgbClr val="FFC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Rockwell Extra Bold" pitchFamily="18" charset="0"/>
              </a:rPr>
              <a:t>e.g. Bad debts , loss by fire.</a:t>
            </a:r>
            <a:endParaRPr lang="en-US" sz="3200" b="0" cap="none" spc="0" dirty="0">
              <a:ln w="18415" cmpd="sng">
                <a:noFill/>
                <a:prstDash val="solid"/>
              </a:ln>
              <a:solidFill>
                <a:srgbClr val="FFC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Rockwell Extra Bold" pitchFamily="18" charset="0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CB4EB-F6D1-45D1-A4F7-C5C2C2137351}" type="datetime1">
              <a:rPr lang="en-IN" smtClean="0"/>
              <a:pPr/>
              <a:t>09-07-2012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Created by Banisetti Naveen Kr.</a:t>
            </a:r>
            <a:endParaRPr lang="en-IN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342</TotalTime>
  <Words>485</Words>
  <Application>Microsoft Office PowerPoint</Application>
  <PresentationFormat>On-screen Show (4:3)</PresentationFormat>
  <Paragraphs>104</Paragraphs>
  <Slides>10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Sony</dc:creator>
  <cp:lastModifiedBy>Sony</cp:lastModifiedBy>
  <cp:revision>47</cp:revision>
  <dcterms:created xsi:type="dcterms:W3CDTF">2012-06-24T16:54:48Z</dcterms:created>
  <dcterms:modified xsi:type="dcterms:W3CDTF">2012-07-09T08:10:37Z</dcterms:modified>
</cp:coreProperties>
</file>