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61"/>
  </p:notesMasterIdLst>
  <p:handoutMasterIdLst>
    <p:handoutMasterId r:id="rId62"/>
  </p:handoutMasterIdLst>
  <p:sldIdLst>
    <p:sldId id="299" r:id="rId2"/>
    <p:sldId id="256" r:id="rId3"/>
    <p:sldId id="258" r:id="rId4"/>
    <p:sldId id="300" r:id="rId5"/>
    <p:sldId id="261" r:id="rId6"/>
    <p:sldId id="259" r:id="rId7"/>
    <p:sldId id="262" r:id="rId8"/>
    <p:sldId id="301" r:id="rId9"/>
    <p:sldId id="303" r:id="rId10"/>
    <p:sldId id="302" r:id="rId11"/>
    <p:sldId id="263" r:id="rId12"/>
    <p:sldId id="264" r:id="rId13"/>
    <p:sldId id="298" r:id="rId14"/>
    <p:sldId id="265" r:id="rId15"/>
    <p:sldId id="266" r:id="rId16"/>
    <p:sldId id="267" r:id="rId17"/>
    <p:sldId id="308" r:id="rId18"/>
    <p:sldId id="307" r:id="rId19"/>
    <p:sldId id="306" r:id="rId20"/>
    <p:sldId id="305" r:id="rId21"/>
    <p:sldId id="309" r:id="rId22"/>
    <p:sldId id="310" r:id="rId23"/>
    <p:sldId id="311" r:id="rId24"/>
    <p:sldId id="312" r:id="rId25"/>
    <p:sldId id="313" r:id="rId26"/>
    <p:sldId id="314" r:id="rId27"/>
    <p:sldId id="315" r:id="rId28"/>
    <p:sldId id="316" r:id="rId29"/>
    <p:sldId id="317" r:id="rId30"/>
    <p:sldId id="318" r:id="rId31"/>
    <p:sldId id="319" r:id="rId32"/>
    <p:sldId id="320" r:id="rId33"/>
    <p:sldId id="321" r:id="rId34"/>
    <p:sldId id="322" r:id="rId35"/>
    <p:sldId id="323" r:id="rId36"/>
    <p:sldId id="304" r:id="rId37"/>
    <p:sldId id="271" r:id="rId38"/>
    <p:sldId id="268" r:id="rId39"/>
    <p:sldId id="269" r:id="rId40"/>
    <p:sldId id="273" r:id="rId41"/>
    <p:sldId id="274" r:id="rId42"/>
    <p:sldId id="275" r:id="rId43"/>
    <p:sldId id="279" r:id="rId44"/>
    <p:sldId id="297" r:id="rId45"/>
    <p:sldId id="278" r:id="rId46"/>
    <p:sldId id="280" r:id="rId47"/>
    <p:sldId id="282" r:id="rId48"/>
    <p:sldId id="284" r:id="rId49"/>
    <p:sldId id="283" r:id="rId50"/>
    <p:sldId id="285" r:id="rId51"/>
    <p:sldId id="286" r:id="rId52"/>
    <p:sldId id="288" r:id="rId53"/>
    <p:sldId id="289" r:id="rId54"/>
    <p:sldId id="290" r:id="rId55"/>
    <p:sldId id="291" r:id="rId56"/>
    <p:sldId id="292" r:id="rId57"/>
    <p:sldId id="293" r:id="rId58"/>
    <p:sldId id="294" r:id="rId59"/>
    <p:sldId id="296" r:id="rId6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autoAdjust="0"/>
    <p:restoredTop sz="94667" autoAdjust="0"/>
  </p:normalViewPr>
  <p:slideViewPr>
    <p:cSldViewPr>
      <p:cViewPr varScale="1">
        <p:scale>
          <a:sx n="70" d="100"/>
          <a:sy n="70" d="100"/>
        </p:scale>
        <p:origin x="-51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IFRS </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CCF755F-ECD1-4452-86B9-CCCF0327B6B0}" type="datetime1">
              <a:rPr lang="en-US" smtClean="0"/>
              <a:pPr/>
              <a:t>10/17/2012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C75A26E6-CB81-4DD5-AEFA-F655296E9C50}" type="slidenum">
              <a:rPr lang="en-US" smtClean="0"/>
              <a:pPr/>
              <a:t>‹#›</a:t>
            </a:fld>
            <a:endParaRPr lang="en-US"/>
          </a:p>
        </p:txBody>
      </p:sp>
    </p:spTree>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IFRS </a:t>
            </a: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E85F7CA-6AF5-47DC-BDCE-4267EA70C30E}" type="datetime1">
              <a:rPr lang="en-US" smtClean="0"/>
              <a:pPr/>
              <a:t>10/17/2012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71E1BC-FE1B-4682-BD8D-B76E0A7D00B8}" type="slidenum">
              <a:rPr lang="ru-RU" smtClean="0"/>
              <a:pPr/>
              <a:t>‹#›</a:t>
            </a:fld>
            <a:endParaRPr lang="ru-RU"/>
          </a:p>
        </p:txBody>
      </p:sp>
    </p:spTree>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IFRS </a:t>
            </a:r>
            <a:endParaRPr lang="ru-RU"/>
          </a:p>
        </p:txBody>
      </p:sp>
      <p:sp>
        <p:nvSpPr>
          <p:cNvPr id="5" name="Slide Number Placeholder 4"/>
          <p:cNvSpPr>
            <a:spLocks noGrp="1"/>
          </p:cNvSpPr>
          <p:nvPr>
            <p:ph type="sldNum" sz="quarter" idx="11"/>
          </p:nvPr>
        </p:nvSpPr>
        <p:spPr/>
        <p:txBody>
          <a:bodyPr/>
          <a:lstStyle/>
          <a:p>
            <a:fld id="{0271E1BC-FE1B-4682-BD8D-B76E0A7D00B8}" type="slidenum">
              <a:rPr lang="ru-RU" smtClean="0"/>
              <a:pPr/>
              <a:t>2</a:t>
            </a:fld>
            <a:endParaRPr lang="ru-RU"/>
          </a:p>
        </p:txBody>
      </p:sp>
      <p:sp>
        <p:nvSpPr>
          <p:cNvPr id="6" name="Date Placeholder 5"/>
          <p:cNvSpPr>
            <a:spLocks noGrp="1"/>
          </p:cNvSpPr>
          <p:nvPr>
            <p:ph type="dt" idx="12"/>
          </p:nvPr>
        </p:nvSpPr>
        <p:spPr/>
        <p:txBody>
          <a:bodyPr/>
          <a:lstStyle/>
          <a:p>
            <a:fld id="{AE7343CA-0540-4002-AFC6-90433A645851}" type="datetime1">
              <a:rPr lang="en-US" smtClean="0"/>
              <a:pPr/>
              <a:t>10/17/2012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0271E1BC-FE1B-4682-BD8D-B76E0A7D00B8}" type="slidenum">
              <a:rPr lang="ru-RU" smtClean="0"/>
              <a:pPr/>
              <a:t>4</a:t>
            </a:fld>
            <a:endParaRPr lang="ru-RU"/>
          </a:p>
        </p:txBody>
      </p:sp>
      <p:sp>
        <p:nvSpPr>
          <p:cNvPr id="5" name="Header Placeholder 4"/>
          <p:cNvSpPr>
            <a:spLocks noGrp="1"/>
          </p:cNvSpPr>
          <p:nvPr>
            <p:ph type="hdr" sz="quarter" idx="11"/>
          </p:nvPr>
        </p:nvSpPr>
        <p:spPr/>
        <p:txBody>
          <a:bodyPr/>
          <a:lstStyle/>
          <a:p>
            <a:r>
              <a:rPr lang="en-US" smtClean="0"/>
              <a:t>IFRS </a:t>
            </a:r>
            <a:endParaRPr lang="ru-RU"/>
          </a:p>
        </p:txBody>
      </p:sp>
      <p:sp>
        <p:nvSpPr>
          <p:cNvPr id="6" name="Date Placeholder 5"/>
          <p:cNvSpPr>
            <a:spLocks noGrp="1"/>
          </p:cNvSpPr>
          <p:nvPr>
            <p:ph type="dt" idx="12"/>
          </p:nvPr>
        </p:nvSpPr>
        <p:spPr/>
        <p:txBody>
          <a:bodyPr/>
          <a:lstStyle/>
          <a:p>
            <a:fld id="{C8251439-1AE0-4D4F-A5D2-359728A070A8}" type="datetime1">
              <a:rPr lang="en-US" smtClean="0"/>
              <a:pPr/>
              <a:t>10/17/2012</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xfrm>
            <a:off x="1144588" y="685800"/>
            <a:ext cx="4572000" cy="3429000"/>
          </a:xfrm>
          <a:ln/>
        </p:spPr>
      </p:sp>
      <p:sp>
        <p:nvSpPr>
          <p:cNvPr id="61443" name="Rectangle 3"/>
          <p:cNvSpPr>
            <a:spLocks noGrp="1" noChangeArrowheads="1"/>
          </p:cNvSpPr>
          <p:nvPr>
            <p:ph type="body" idx="1"/>
          </p:nvPr>
        </p:nvSpPr>
        <p:spPr>
          <a:xfrm>
            <a:off x="687404" y="4345447"/>
            <a:ext cx="5483195" cy="355177"/>
          </a:xfrm>
          <a:noFill/>
          <a:ln/>
        </p:spPr>
        <p:txBody>
          <a:bodyPr lIns="45257" tIns="45257" rIns="45257" bIns="45257"/>
          <a:lstStyle/>
          <a:p>
            <a:pPr>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endParaRPr lang="en-US" smtClean="0"/>
          </a:p>
        </p:txBody>
      </p:sp>
      <p:sp>
        <p:nvSpPr>
          <p:cNvPr id="62468" name="Slide Number Placeholder 3"/>
          <p:cNvSpPr>
            <a:spLocks noGrp="1"/>
          </p:cNvSpPr>
          <p:nvPr>
            <p:ph type="sldNum" sz="quarter" idx="5"/>
          </p:nvPr>
        </p:nvSpPr>
        <p:spPr>
          <a:noFill/>
        </p:spPr>
        <p:txBody>
          <a:bodyPr/>
          <a:lstStyle/>
          <a:p>
            <a:fld id="{DF17DAA8-0327-4571-8C36-9949C0DB5CA2}" type="slidenum">
              <a:rPr lang="en-US" smtClean="0">
                <a:latin typeface="Arial" charset="0"/>
              </a:rPr>
              <a:pPr/>
              <a:t>29</a:t>
            </a:fld>
            <a:endParaRPr lang="en-US"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a:ln/>
        </p:spPr>
      </p:sp>
      <p:sp>
        <p:nvSpPr>
          <p:cNvPr id="63491" name="Notes Placeholder 2"/>
          <p:cNvSpPr>
            <a:spLocks noGrp="1"/>
          </p:cNvSpPr>
          <p:nvPr>
            <p:ph type="body" idx="1"/>
          </p:nvPr>
        </p:nvSpPr>
        <p:spPr>
          <a:noFill/>
          <a:ln/>
        </p:spPr>
        <p:txBody>
          <a:bodyPr/>
          <a:lstStyle/>
          <a:p>
            <a:endParaRPr lang="en-IN" smtClean="0"/>
          </a:p>
        </p:txBody>
      </p:sp>
      <p:sp>
        <p:nvSpPr>
          <p:cNvPr id="63492" name="Slide Number Placeholder 3"/>
          <p:cNvSpPr>
            <a:spLocks noGrp="1"/>
          </p:cNvSpPr>
          <p:nvPr>
            <p:ph type="sldNum" sz="quarter" idx="5"/>
          </p:nvPr>
        </p:nvSpPr>
        <p:spPr>
          <a:noFill/>
        </p:spPr>
        <p:txBody>
          <a:bodyPr/>
          <a:lstStyle/>
          <a:p>
            <a:fld id="{A55B57FE-0711-4E78-AF18-0D8FACA4B227}" type="slidenum">
              <a:rPr lang="en-GB" altLang="en-GB" smtClean="0">
                <a:latin typeface="Arial" charset="0"/>
              </a:rPr>
              <a:pPr/>
              <a:t>33</a:t>
            </a:fld>
            <a:endParaRPr lang="en-GB" altLang="en-GB"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ln/>
        </p:spPr>
      </p:sp>
      <p:sp>
        <p:nvSpPr>
          <p:cNvPr id="64515" name="Notes Placeholder 2"/>
          <p:cNvSpPr>
            <a:spLocks noGrp="1"/>
          </p:cNvSpPr>
          <p:nvPr>
            <p:ph type="body" idx="1"/>
          </p:nvPr>
        </p:nvSpPr>
        <p:spPr>
          <a:noFill/>
          <a:ln/>
        </p:spPr>
        <p:txBody>
          <a:bodyPr/>
          <a:lstStyle/>
          <a:p>
            <a:endParaRPr lang="en-IN" smtClean="0"/>
          </a:p>
        </p:txBody>
      </p:sp>
      <p:sp>
        <p:nvSpPr>
          <p:cNvPr id="64516" name="Slide Number Placeholder 3"/>
          <p:cNvSpPr>
            <a:spLocks noGrp="1"/>
          </p:cNvSpPr>
          <p:nvPr>
            <p:ph type="sldNum" sz="quarter" idx="5"/>
          </p:nvPr>
        </p:nvSpPr>
        <p:spPr>
          <a:noFill/>
        </p:spPr>
        <p:txBody>
          <a:bodyPr/>
          <a:lstStyle/>
          <a:p>
            <a:fld id="{6F02DB66-094B-4029-B75A-2A21BC8CCF2D}" type="slidenum">
              <a:rPr lang="en-GB" altLang="en-GB" smtClean="0">
                <a:latin typeface="Arial" charset="0"/>
              </a:rPr>
              <a:pPr/>
              <a:t>34</a:t>
            </a:fld>
            <a:endParaRPr lang="en-GB" altLang="en-GB"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p:spPr>
        <p:txBody>
          <a:bodyPr/>
          <a:lstStyle/>
          <a:p>
            <a:endParaRPr lang="en-IN" smtClean="0"/>
          </a:p>
        </p:txBody>
      </p:sp>
      <p:sp>
        <p:nvSpPr>
          <p:cNvPr id="66564" name="Slide Number Placeholder 3"/>
          <p:cNvSpPr>
            <a:spLocks noGrp="1"/>
          </p:cNvSpPr>
          <p:nvPr>
            <p:ph type="sldNum" sz="quarter" idx="5"/>
          </p:nvPr>
        </p:nvSpPr>
        <p:spPr>
          <a:noFill/>
        </p:spPr>
        <p:txBody>
          <a:bodyPr/>
          <a:lstStyle/>
          <a:p>
            <a:fld id="{0D93D4C0-43EF-4DAE-93FF-1F010FB763EA}" type="slidenum">
              <a:rPr lang="en-GB" altLang="en-GB" smtClean="0">
                <a:latin typeface="Arial" charset="0"/>
              </a:rPr>
              <a:pPr/>
              <a:t>35</a:t>
            </a:fld>
            <a:endParaRPr lang="en-GB" altLang="en-GB"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0271E1BC-FE1B-4682-BD8D-B76E0A7D00B8}" type="slidenum">
              <a:rPr lang="ru-RU" smtClean="0"/>
              <a:pPr/>
              <a:t>45</a:t>
            </a:fld>
            <a:endParaRPr lang="ru-RU"/>
          </a:p>
        </p:txBody>
      </p:sp>
      <p:sp>
        <p:nvSpPr>
          <p:cNvPr id="5" name="Header Placeholder 4"/>
          <p:cNvSpPr>
            <a:spLocks noGrp="1"/>
          </p:cNvSpPr>
          <p:nvPr>
            <p:ph type="hdr" sz="quarter" idx="11"/>
          </p:nvPr>
        </p:nvSpPr>
        <p:spPr/>
        <p:txBody>
          <a:bodyPr/>
          <a:lstStyle/>
          <a:p>
            <a:r>
              <a:rPr lang="en-US" smtClean="0"/>
              <a:t>IFRS </a:t>
            </a:r>
            <a:endParaRPr lang="ru-RU"/>
          </a:p>
        </p:txBody>
      </p:sp>
      <p:sp>
        <p:nvSpPr>
          <p:cNvPr id="6" name="Date Placeholder 5"/>
          <p:cNvSpPr>
            <a:spLocks noGrp="1"/>
          </p:cNvSpPr>
          <p:nvPr>
            <p:ph type="dt" idx="12"/>
          </p:nvPr>
        </p:nvSpPr>
        <p:spPr/>
        <p:txBody>
          <a:bodyPr/>
          <a:lstStyle/>
          <a:p>
            <a:fld id="{C2582F02-EEB1-4668-8AB8-62AA51C04DE9}" type="datetime1">
              <a:rPr lang="en-US" smtClean="0"/>
              <a:pPr/>
              <a:t>10/17/2012</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BBB76ED-8E53-4FDD-B889-2FF5CE215C53}" type="datetime1">
              <a:rPr lang="ru-RU" smtClean="0"/>
              <a:pPr/>
              <a:t>17.10.2012</a:t>
            </a:fld>
            <a:endParaRPr lang="ru-RU"/>
          </a:p>
        </p:txBody>
      </p:sp>
      <p:sp>
        <p:nvSpPr>
          <p:cNvPr id="19" name="Footer Placeholder 18"/>
          <p:cNvSpPr>
            <a:spLocks noGrp="1"/>
          </p:cNvSpPr>
          <p:nvPr>
            <p:ph type="ftr" sz="quarter" idx="11"/>
          </p:nvPr>
        </p:nvSpPr>
        <p:spPr/>
        <p:txBody>
          <a:bodyPr/>
          <a:lstStyle/>
          <a:p>
            <a:r>
              <a:rPr lang="en-US" smtClean="0"/>
              <a:t>IFRS </a:t>
            </a:r>
            <a:endParaRPr lang="ru-RU"/>
          </a:p>
        </p:txBody>
      </p:sp>
      <p:sp>
        <p:nvSpPr>
          <p:cNvPr id="27" name="Slide Number Placeholder 26"/>
          <p:cNvSpPr>
            <a:spLocks noGrp="1"/>
          </p:cNvSpPr>
          <p:nvPr>
            <p:ph type="sldNum" sz="quarter" idx="12"/>
          </p:nvPr>
        </p:nvSpPr>
        <p:spPr/>
        <p:txBody>
          <a:bodyPr/>
          <a:lstStyle/>
          <a:p>
            <a:fld id="{A47F5DF4-A318-4B11-914B-0B4216D49459}"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2439F6-C9F5-4EF6-A212-12A787BA2492}"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
        <p:nvSpPr>
          <p:cNvPr id="6" name="Slide Number Placeholder 5"/>
          <p:cNvSpPr>
            <a:spLocks noGrp="1"/>
          </p:cNvSpPr>
          <p:nvPr>
            <p:ph type="sldNum" sz="quarter" idx="12"/>
          </p:nvPr>
        </p:nvSpPr>
        <p:spPr/>
        <p:txBody>
          <a:bodyPr/>
          <a:lstStyle/>
          <a:p>
            <a:fld id="{A47F5DF4-A318-4B11-914B-0B4216D4945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763654F-74D4-42AE-BD7E-F37CC2BC4532}"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
        <p:nvSpPr>
          <p:cNvPr id="6" name="Slide Number Placeholder 5"/>
          <p:cNvSpPr>
            <a:spLocks noGrp="1"/>
          </p:cNvSpPr>
          <p:nvPr>
            <p:ph type="sldNum" sz="quarter" idx="12"/>
          </p:nvPr>
        </p:nvSpPr>
        <p:spPr/>
        <p:txBody>
          <a:bodyPr/>
          <a:lstStyle/>
          <a:p>
            <a:fld id="{A47F5DF4-A318-4B11-914B-0B4216D49459}"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1292291" name="Rectangle 3"/>
          <p:cNvSpPr>
            <a:spLocks noGrp="1" noChangeArrowheads="1"/>
          </p:cNvSpPr>
          <p:nvPr>
            <p:ph type="ctrTitle"/>
          </p:nvPr>
        </p:nvSpPr>
        <p:spPr>
          <a:xfrm>
            <a:off x="357188" y="1973263"/>
            <a:ext cx="8383587" cy="1346200"/>
          </a:xfrm>
        </p:spPr>
        <p:txBody>
          <a:bodyPr/>
          <a:lstStyle>
            <a:lvl1pPr>
              <a:lnSpc>
                <a:spcPts val="5300"/>
              </a:lnSpc>
              <a:defRPr sz="6000">
                <a:latin typeface="Times New Roman" pitchFamily="18" charset="0"/>
              </a:defRPr>
            </a:lvl1pPr>
          </a:lstStyle>
          <a:p>
            <a:r>
              <a:rPr lang="en-GB" altLang="en-GB"/>
              <a:t>Learning Unit title. </a:t>
            </a:r>
          </a:p>
        </p:txBody>
      </p:sp>
    </p:spTree>
  </p:cSld>
  <p:clrMapOvr>
    <a:masterClrMapping/>
  </p:clrMapOvr>
  <p:transition spd="med">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
        <p:nvSpPr>
          <p:cNvPr id="6" name="Slide Number Placeholder 5"/>
          <p:cNvSpPr>
            <a:spLocks noGrp="1"/>
          </p:cNvSpPr>
          <p:nvPr>
            <p:ph type="sldNum" sz="quarter" idx="12"/>
          </p:nvPr>
        </p:nvSpPr>
        <p:spPr/>
        <p:txBody>
          <a:bodyPr/>
          <a:lstStyle/>
          <a:p>
            <a:fld id="{A47F5DF4-A318-4B11-914B-0B4216D4945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85B27E84-54D7-4861-9604-92937927CB31}"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
        <p:nvSpPr>
          <p:cNvPr id="6" name="Slide Number Placeholder 5"/>
          <p:cNvSpPr>
            <a:spLocks noGrp="1"/>
          </p:cNvSpPr>
          <p:nvPr>
            <p:ph type="sldNum" sz="quarter" idx="12"/>
          </p:nvPr>
        </p:nvSpPr>
        <p:spPr/>
        <p:txBody>
          <a:bodyPr/>
          <a:lstStyle/>
          <a:p>
            <a:fld id="{A47F5DF4-A318-4B11-914B-0B4216D49459}"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371C8D6-AD5B-42FE-B299-2381EC67745A}" type="datetime1">
              <a:rPr lang="ru-RU" smtClean="0"/>
              <a:pPr/>
              <a:t>17.10.2012</a:t>
            </a:fld>
            <a:endParaRPr lang="ru-RU"/>
          </a:p>
        </p:txBody>
      </p:sp>
      <p:sp>
        <p:nvSpPr>
          <p:cNvPr id="6" name="Footer Placeholder 5"/>
          <p:cNvSpPr>
            <a:spLocks noGrp="1"/>
          </p:cNvSpPr>
          <p:nvPr>
            <p:ph type="ftr" sz="quarter" idx="11"/>
          </p:nvPr>
        </p:nvSpPr>
        <p:spPr/>
        <p:txBody>
          <a:bodyPr/>
          <a:lstStyle/>
          <a:p>
            <a:r>
              <a:rPr lang="en-US" smtClean="0"/>
              <a:t>IFRS </a:t>
            </a:r>
            <a:endParaRPr lang="ru-RU"/>
          </a:p>
        </p:txBody>
      </p:sp>
      <p:sp>
        <p:nvSpPr>
          <p:cNvPr id="7" name="Slide Number Placeholder 6"/>
          <p:cNvSpPr>
            <a:spLocks noGrp="1"/>
          </p:cNvSpPr>
          <p:nvPr>
            <p:ph type="sldNum" sz="quarter" idx="12"/>
          </p:nvPr>
        </p:nvSpPr>
        <p:spPr/>
        <p:txBody>
          <a:bodyPr/>
          <a:lstStyle/>
          <a:p>
            <a:fld id="{A47F5DF4-A318-4B11-914B-0B4216D4945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545560B-26D8-4096-B640-B395B46F670A}" type="datetime1">
              <a:rPr lang="ru-RU" smtClean="0"/>
              <a:pPr/>
              <a:t>17.10.2012</a:t>
            </a:fld>
            <a:endParaRPr lang="ru-RU"/>
          </a:p>
        </p:txBody>
      </p:sp>
      <p:sp>
        <p:nvSpPr>
          <p:cNvPr id="8" name="Footer Placeholder 7"/>
          <p:cNvSpPr>
            <a:spLocks noGrp="1"/>
          </p:cNvSpPr>
          <p:nvPr>
            <p:ph type="ftr" sz="quarter" idx="11"/>
          </p:nvPr>
        </p:nvSpPr>
        <p:spPr/>
        <p:txBody>
          <a:bodyPr/>
          <a:lstStyle/>
          <a:p>
            <a:r>
              <a:rPr lang="en-US" smtClean="0"/>
              <a:t>IFRS </a:t>
            </a:r>
            <a:endParaRPr lang="ru-RU"/>
          </a:p>
        </p:txBody>
      </p:sp>
      <p:sp>
        <p:nvSpPr>
          <p:cNvPr id="9" name="Slide Number Placeholder 8"/>
          <p:cNvSpPr>
            <a:spLocks noGrp="1"/>
          </p:cNvSpPr>
          <p:nvPr>
            <p:ph type="sldNum" sz="quarter" idx="12"/>
          </p:nvPr>
        </p:nvSpPr>
        <p:spPr/>
        <p:txBody>
          <a:bodyPr/>
          <a:lstStyle/>
          <a:p>
            <a:fld id="{A47F5DF4-A318-4B11-914B-0B4216D4945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684CC15D-0D44-4A71-B86F-4C1B25E9D29D}" type="datetime1">
              <a:rPr lang="ru-RU" smtClean="0"/>
              <a:pPr/>
              <a:t>17.10.2012</a:t>
            </a:fld>
            <a:endParaRPr lang="ru-RU"/>
          </a:p>
        </p:txBody>
      </p:sp>
      <p:sp>
        <p:nvSpPr>
          <p:cNvPr id="8" name="Slide Number Placeholder 7"/>
          <p:cNvSpPr>
            <a:spLocks noGrp="1"/>
          </p:cNvSpPr>
          <p:nvPr>
            <p:ph type="sldNum" sz="quarter" idx="11"/>
          </p:nvPr>
        </p:nvSpPr>
        <p:spPr/>
        <p:txBody>
          <a:bodyPr/>
          <a:lstStyle/>
          <a:p>
            <a:fld id="{A47F5DF4-A318-4B11-914B-0B4216D49459}" type="slidenum">
              <a:rPr lang="ru-RU" smtClean="0"/>
              <a:pPr/>
              <a:t>‹#›</a:t>
            </a:fld>
            <a:endParaRPr lang="ru-RU"/>
          </a:p>
        </p:txBody>
      </p:sp>
      <p:sp>
        <p:nvSpPr>
          <p:cNvPr id="9" name="Footer Placeholder 8"/>
          <p:cNvSpPr>
            <a:spLocks noGrp="1"/>
          </p:cNvSpPr>
          <p:nvPr>
            <p:ph type="ftr" sz="quarter" idx="12"/>
          </p:nvPr>
        </p:nvSpPr>
        <p:spPr/>
        <p:txBody>
          <a:bodyPr/>
          <a:lstStyle/>
          <a:p>
            <a:r>
              <a:rPr lang="en-US" smtClean="0"/>
              <a:t>IFRS </a:t>
            </a:r>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227C45-7584-4277-90A3-219AFD60E958}" type="datetime1">
              <a:rPr lang="ru-RU" smtClean="0"/>
              <a:pPr/>
              <a:t>17.10.2012</a:t>
            </a:fld>
            <a:endParaRPr lang="ru-RU"/>
          </a:p>
        </p:txBody>
      </p:sp>
      <p:sp>
        <p:nvSpPr>
          <p:cNvPr id="3" name="Footer Placeholder 2"/>
          <p:cNvSpPr>
            <a:spLocks noGrp="1"/>
          </p:cNvSpPr>
          <p:nvPr>
            <p:ph type="ftr" sz="quarter" idx="11"/>
          </p:nvPr>
        </p:nvSpPr>
        <p:spPr/>
        <p:txBody>
          <a:bodyPr/>
          <a:lstStyle/>
          <a:p>
            <a:r>
              <a:rPr lang="en-US" smtClean="0"/>
              <a:t>IFRS </a:t>
            </a:r>
            <a:endParaRPr lang="ru-RU"/>
          </a:p>
        </p:txBody>
      </p:sp>
      <p:sp>
        <p:nvSpPr>
          <p:cNvPr id="4" name="Slide Number Placeholder 3"/>
          <p:cNvSpPr>
            <a:spLocks noGrp="1"/>
          </p:cNvSpPr>
          <p:nvPr>
            <p:ph type="sldNum" sz="quarter" idx="12"/>
          </p:nvPr>
        </p:nvSpPr>
        <p:spPr/>
        <p:txBody>
          <a:bodyPr/>
          <a:lstStyle/>
          <a:p>
            <a:fld id="{A47F5DF4-A318-4B11-914B-0B4216D4945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6D16D14-5AEB-4285-BBC5-373E3BDEA546}" type="datetime1">
              <a:rPr lang="ru-RU" smtClean="0"/>
              <a:pPr/>
              <a:t>17.10.2012</a:t>
            </a:fld>
            <a:endParaRPr lang="ru-RU"/>
          </a:p>
        </p:txBody>
      </p:sp>
      <p:sp>
        <p:nvSpPr>
          <p:cNvPr id="6" name="Footer Placeholder 5"/>
          <p:cNvSpPr>
            <a:spLocks noGrp="1"/>
          </p:cNvSpPr>
          <p:nvPr>
            <p:ph type="ftr" sz="quarter" idx="11"/>
          </p:nvPr>
        </p:nvSpPr>
        <p:spPr/>
        <p:txBody>
          <a:bodyPr/>
          <a:lstStyle/>
          <a:p>
            <a:r>
              <a:rPr lang="en-US" smtClean="0"/>
              <a:t>IFRS </a:t>
            </a:r>
            <a:endParaRPr lang="ru-RU"/>
          </a:p>
        </p:txBody>
      </p:sp>
      <p:sp>
        <p:nvSpPr>
          <p:cNvPr id="7" name="Slide Number Placeholder 6"/>
          <p:cNvSpPr>
            <a:spLocks noGrp="1"/>
          </p:cNvSpPr>
          <p:nvPr>
            <p:ph type="sldNum" sz="quarter" idx="12"/>
          </p:nvPr>
        </p:nvSpPr>
        <p:spPr>
          <a:xfrm>
            <a:off x="8156448" y="6422064"/>
            <a:ext cx="762000" cy="365125"/>
          </a:xfrm>
        </p:spPr>
        <p:txBody>
          <a:bodyPr/>
          <a:lstStyle/>
          <a:p>
            <a:fld id="{A47F5DF4-A318-4B11-914B-0B4216D4945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E1981F30-190A-4A2A-92A6-F2A4CEBB0ABB}" type="datetime1">
              <a:rPr lang="ru-RU" smtClean="0"/>
              <a:pPr/>
              <a:t>17.10.2012</a:t>
            </a:fld>
            <a:endParaRPr lang="ru-RU"/>
          </a:p>
        </p:txBody>
      </p:sp>
      <p:sp>
        <p:nvSpPr>
          <p:cNvPr id="6" name="Footer Placeholder 5"/>
          <p:cNvSpPr>
            <a:spLocks noGrp="1"/>
          </p:cNvSpPr>
          <p:nvPr>
            <p:ph type="ftr" sz="quarter" idx="11"/>
          </p:nvPr>
        </p:nvSpPr>
        <p:spPr/>
        <p:txBody>
          <a:bodyPr/>
          <a:lstStyle/>
          <a:p>
            <a:r>
              <a:rPr lang="en-US" smtClean="0"/>
              <a:t>IFRS </a:t>
            </a:r>
            <a:endParaRPr lang="ru-RU"/>
          </a:p>
        </p:txBody>
      </p:sp>
      <p:sp>
        <p:nvSpPr>
          <p:cNvPr id="7" name="Slide Number Placeholder 6"/>
          <p:cNvSpPr>
            <a:spLocks noGrp="1"/>
          </p:cNvSpPr>
          <p:nvPr>
            <p:ph type="sldNum" sz="quarter" idx="12"/>
          </p:nvPr>
        </p:nvSpPr>
        <p:spPr/>
        <p:txBody>
          <a:bodyPr/>
          <a:lstStyle/>
          <a:p>
            <a:fld id="{A47F5DF4-A318-4B11-914B-0B4216D49459}"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60DF9BEC-5AA9-43AC-87AE-DA4FD19E8F12}" type="datetime1">
              <a:rPr lang="ru-RU" smtClean="0"/>
              <a:pPr/>
              <a:t>17.10.2012</a:t>
            </a:fld>
            <a:endParaRPr lang="ru-RU"/>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r>
              <a:rPr lang="en-US" smtClean="0"/>
              <a:t>IFRS </a:t>
            </a:r>
            <a:endParaRPr lang="ru-RU"/>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A47F5DF4-A318-4B11-914B-0B4216D49459}"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 id="2147483828" r:id="rId12"/>
  </p:sldLayoutIdLst>
  <p:hf sldNum="0" hdr="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IFRS </a:t>
            </a:r>
            <a:endParaRPr lang="en-US" dirty="0"/>
          </a:p>
        </p:txBody>
      </p:sp>
      <p:sp>
        <p:nvSpPr>
          <p:cNvPr id="3" name="Content Placeholder 2"/>
          <p:cNvSpPr>
            <a:spLocks noGrp="1"/>
          </p:cNvSpPr>
          <p:nvPr>
            <p:ph idx="1"/>
          </p:nvPr>
        </p:nvSpPr>
        <p:spPr>
          <a:xfrm>
            <a:off x="457200" y="1600201"/>
            <a:ext cx="7467600" cy="2328866"/>
          </a:xfrm>
        </p:spPr>
        <p:txBody>
          <a:bodyPr/>
          <a:lstStyle/>
          <a:p>
            <a:r>
              <a:rPr lang="en-US" dirty="0" smtClean="0"/>
              <a:t>INTERNATIONAL   FINANCIAL </a:t>
            </a:r>
          </a:p>
          <a:p>
            <a:pPr lvl="8"/>
            <a:r>
              <a:rPr lang="en-US" sz="3600" dirty="0" smtClean="0"/>
              <a:t>REPORTING  				STANDARDS </a:t>
            </a:r>
          </a:p>
        </p:txBody>
      </p:sp>
      <p:sp>
        <p:nvSpPr>
          <p:cNvPr id="5" name="Date Placeholder 4"/>
          <p:cNvSpPr>
            <a:spLocks noGrp="1"/>
          </p:cNvSpPr>
          <p:nvPr>
            <p:ph type="dt" sz="half" idx="10"/>
          </p:nvPr>
        </p:nvSpPr>
        <p:spPr/>
        <p:txBody>
          <a:bodyPr/>
          <a:lstStyle/>
          <a:p>
            <a:fld id="{7DA8AF1E-6794-48B4-8827-DC615494E43D}" type="datetime1">
              <a:rPr lang="ru-RU" smtClean="0"/>
              <a:pPr/>
              <a:t>17.10.2012</a:t>
            </a:fld>
            <a:endParaRPr lang="ru-RU"/>
          </a:p>
        </p:txBody>
      </p:sp>
      <p:sp>
        <p:nvSpPr>
          <p:cNvPr id="6" name="Footer Placeholder 5"/>
          <p:cNvSpPr>
            <a:spLocks noGrp="1"/>
          </p:cNvSpPr>
          <p:nvPr>
            <p:ph type="ftr" sz="quarter" idx="11"/>
          </p:nvPr>
        </p:nvSpPr>
        <p:spPr/>
        <p:txBody>
          <a:bodyPr/>
          <a:lstStyle/>
          <a:p>
            <a:r>
              <a:rPr lang="en-US" dirty="0" smtClean="0"/>
              <a:t>IFRS </a:t>
            </a:r>
            <a:endParaRPr lang="ru-RU" dirty="0"/>
          </a:p>
        </p:txBody>
      </p:sp>
      <p:sp>
        <p:nvSpPr>
          <p:cNvPr id="4" name="TextBox 3"/>
          <p:cNvSpPr txBox="1"/>
          <p:nvPr/>
        </p:nvSpPr>
        <p:spPr>
          <a:xfrm>
            <a:off x="5214942" y="6000768"/>
            <a:ext cx="3786214" cy="369332"/>
          </a:xfrm>
          <a:prstGeom prst="rect">
            <a:avLst/>
          </a:prstGeom>
          <a:noFill/>
        </p:spPr>
        <p:txBody>
          <a:bodyPr wrap="square" rtlCol="0">
            <a:spAutoFit/>
          </a:bodyPr>
          <a:lstStyle/>
          <a:p>
            <a:r>
              <a:rPr lang="en-US" dirty="0" smtClean="0"/>
              <a:t>BY CA  .SAYANTAN  BASU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IFRS </a:t>
            </a:r>
            <a:endParaRPr lang="en-US" dirty="0"/>
          </a:p>
        </p:txBody>
      </p:sp>
      <p:sp>
        <p:nvSpPr>
          <p:cNvPr id="3" name="Content Placeholder 2"/>
          <p:cNvSpPr>
            <a:spLocks noGrp="1"/>
          </p:cNvSpPr>
          <p:nvPr>
            <p:ph idx="1"/>
          </p:nvPr>
        </p:nvSpPr>
        <p:spPr>
          <a:xfrm>
            <a:off x="457200" y="1600200"/>
            <a:ext cx="8472518" cy="4525963"/>
          </a:xfrm>
        </p:spPr>
        <p:txBody>
          <a:bodyPr/>
          <a:lstStyle/>
          <a:p>
            <a:r>
              <a:rPr lang="en-US" dirty="0" smtClean="0">
                <a:latin typeface="Franklin Gothic Book" pitchFamily="34" charset="0"/>
              </a:rPr>
              <a:t>Today businesses are crossing their national boundaries,</a:t>
            </a:r>
            <a:br>
              <a:rPr lang="en-US" dirty="0" smtClean="0">
                <a:latin typeface="Franklin Gothic Book" pitchFamily="34" charset="0"/>
              </a:rPr>
            </a:br>
            <a:r>
              <a:rPr lang="en-US" dirty="0" smtClean="0">
                <a:latin typeface="Franklin Gothic Book" pitchFamily="34" charset="0"/>
              </a:rPr>
              <a:t>promoting the synchronization of accounting standards across the globe. </a:t>
            </a:r>
            <a:br>
              <a:rPr lang="en-US" dirty="0" smtClean="0">
                <a:latin typeface="Franklin Gothic Book" pitchFamily="34" charset="0"/>
              </a:rPr>
            </a:br>
            <a:endParaRPr lang="en-US" dirty="0" smtClean="0">
              <a:latin typeface="Franklin Gothic Book" pitchFamily="34" charset="0"/>
            </a:endParaRPr>
          </a:p>
          <a:p>
            <a:r>
              <a:rPr lang="en-US" dirty="0" smtClean="0">
                <a:latin typeface="Franklin Gothic Book" pitchFamily="34" charset="0"/>
              </a:rPr>
              <a:t>The application of IFRS will lead to better financial comparisons and enhanced transparency in financial reporting. </a:t>
            </a:r>
          </a:p>
          <a:p>
            <a:endParaRPr lang="en-US"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642918"/>
            <a:ext cx="7851648" cy="785818"/>
          </a:xfrm>
        </p:spPr>
        <p:txBody>
          <a:bodyPr>
            <a:normAutofit fontScale="90000"/>
          </a:bodyPr>
          <a:lstStyle/>
          <a:p>
            <a:pPr algn="just"/>
            <a:r>
              <a:rPr lang="en-US" sz="6000" dirty="0" smtClean="0"/>
              <a:t>How do they do this?</a:t>
            </a:r>
            <a:endParaRPr lang="ru-RU" sz="6000" dirty="0" smtClean="0"/>
          </a:p>
        </p:txBody>
      </p:sp>
      <p:sp>
        <p:nvSpPr>
          <p:cNvPr id="3" name="Подзаголовок 2"/>
          <p:cNvSpPr>
            <a:spLocks noGrp="1"/>
          </p:cNvSpPr>
          <p:nvPr>
            <p:ph type="subTitle" idx="1"/>
          </p:nvPr>
        </p:nvSpPr>
        <p:spPr>
          <a:xfrm>
            <a:off x="500034" y="1857364"/>
            <a:ext cx="7854696" cy="4071966"/>
          </a:xfrm>
        </p:spPr>
        <p:txBody>
          <a:bodyPr>
            <a:normAutofit fontScale="47500" lnSpcReduction="20000"/>
          </a:bodyPr>
          <a:lstStyle/>
          <a:p>
            <a:pPr algn="just"/>
            <a:r>
              <a:rPr lang="en-US" sz="5100" dirty="0" smtClean="0"/>
              <a:t> </a:t>
            </a:r>
            <a:endParaRPr lang="ru-RU" sz="5100" dirty="0" smtClean="0"/>
          </a:p>
          <a:p>
            <a:pPr lvl="0" algn="just">
              <a:buFont typeface="Wingdings" pitchFamily="2" charset="2"/>
              <a:buChar char="§"/>
            </a:pPr>
            <a:r>
              <a:rPr lang="en-US" sz="4400" dirty="0" smtClean="0"/>
              <a:t>An independent standard-setting board, overseen by a geographically and professionally diverse body of trustees, publically accountable to a Monitoring Board of capital market authorities</a:t>
            </a:r>
            <a:endParaRPr lang="ru-RU" sz="4400" dirty="0" smtClean="0"/>
          </a:p>
          <a:p>
            <a:pPr algn="just"/>
            <a:endParaRPr lang="ru-RU" sz="4400" dirty="0" smtClean="0"/>
          </a:p>
          <a:p>
            <a:pPr lvl="0" algn="just">
              <a:buFont typeface="Wingdings" pitchFamily="2" charset="2"/>
              <a:buChar char="§"/>
            </a:pPr>
            <a:r>
              <a:rPr lang="en-US" sz="4400" dirty="0" smtClean="0"/>
              <a:t>A thorough, open and transparent due process</a:t>
            </a:r>
            <a:endParaRPr lang="ru-RU" sz="4400" dirty="0" smtClean="0"/>
          </a:p>
          <a:p>
            <a:pPr algn="just">
              <a:buFont typeface="Wingdings" pitchFamily="2" charset="2"/>
              <a:buChar char="§"/>
            </a:pPr>
            <a:endParaRPr lang="en-US" sz="4400" dirty="0" smtClean="0"/>
          </a:p>
          <a:p>
            <a:pPr algn="just">
              <a:buFont typeface="Wingdings" pitchFamily="2" charset="2"/>
              <a:buChar char="§"/>
            </a:pPr>
            <a:r>
              <a:rPr lang="en-US" sz="4400" dirty="0" smtClean="0"/>
              <a:t>Engagement with investors, regulators, business leaders and the global accountancy profession at every stage of the process</a:t>
            </a:r>
            <a:endParaRPr lang="ru-RU" sz="4400" dirty="0" smtClean="0"/>
          </a:p>
          <a:p>
            <a:pPr lvl="0" algn="just">
              <a:buFont typeface="Wingdings" pitchFamily="2" charset="2"/>
              <a:buChar char="§"/>
            </a:pPr>
            <a:endParaRPr lang="en-US" sz="4400" dirty="0" smtClean="0"/>
          </a:p>
          <a:p>
            <a:pPr lvl="0" algn="just">
              <a:buFont typeface="Wingdings" pitchFamily="2" charset="2"/>
              <a:buChar char="§"/>
            </a:pPr>
            <a:r>
              <a:rPr lang="en-US" sz="4400" dirty="0" smtClean="0"/>
              <a:t>Collaborative efforts with the worldwide standard-setting community</a:t>
            </a:r>
            <a:endParaRPr lang="ru-RU" sz="4400" dirty="0" smtClean="0"/>
          </a:p>
          <a:p>
            <a:endParaRPr lang="ru-RU" dirty="0"/>
          </a:p>
        </p:txBody>
      </p:sp>
      <p:sp>
        <p:nvSpPr>
          <p:cNvPr id="4" name="Date Placeholder 3"/>
          <p:cNvSpPr>
            <a:spLocks noGrp="1"/>
          </p:cNvSpPr>
          <p:nvPr>
            <p:ph type="dt" sz="half" idx="10"/>
          </p:nvPr>
        </p:nvSpPr>
        <p:spPr/>
        <p:txBody>
          <a:bodyPr/>
          <a:lstStyle/>
          <a:p>
            <a:fld id="{C5E222BE-492F-4535-829A-2468400023C4}"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214290"/>
            <a:ext cx="7851648" cy="642942"/>
          </a:xfrm>
        </p:spPr>
        <p:txBody>
          <a:bodyPr>
            <a:normAutofit fontScale="90000"/>
          </a:bodyPr>
          <a:lstStyle/>
          <a:p>
            <a:pPr algn="just"/>
            <a:r>
              <a:rPr lang="en-US" sz="4000" dirty="0" smtClean="0"/>
              <a:t>How do they work</a:t>
            </a:r>
            <a:r>
              <a:rPr lang="kk-KZ" sz="4000" dirty="0" smtClean="0"/>
              <a:t>?</a:t>
            </a:r>
            <a:endParaRPr lang="ru-RU" sz="4000" dirty="0"/>
          </a:p>
        </p:txBody>
      </p:sp>
      <p:sp>
        <p:nvSpPr>
          <p:cNvPr id="3" name="Подзаголовок 2"/>
          <p:cNvSpPr>
            <a:spLocks noGrp="1"/>
          </p:cNvSpPr>
          <p:nvPr>
            <p:ph type="subTitle" idx="1"/>
          </p:nvPr>
        </p:nvSpPr>
        <p:spPr>
          <a:xfrm>
            <a:off x="500034" y="1857364"/>
            <a:ext cx="7854696" cy="4071966"/>
          </a:xfrm>
        </p:spPr>
        <p:txBody>
          <a:bodyPr>
            <a:normAutofit/>
          </a:bodyPr>
          <a:lstStyle/>
          <a:p>
            <a:endParaRPr lang="ru-RU" dirty="0"/>
          </a:p>
        </p:txBody>
      </p:sp>
      <p:sp>
        <p:nvSpPr>
          <p:cNvPr id="6" name="Date Placeholder 5"/>
          <p:cNvSpPr>
            <a:spLocks noGrp="1"/>
          </p:cNvSpPr>
          <p:nvPr>
            <p:ph type="dt" sz="half" idx="10"/>
          </p:nvPr>
        </p:nvSpPr>
        <p:spPr/>
        <p:txBody>
          <a:bodyPr/>
          <a:lstStyle/>
          <a:p>
            <a:fld id="{22FC05D7-8E1D-4155-92B5-8F8F3651BD5A}" type="datetime1">
              <a:rPr lang="ru-RU" smtClean="0"/>
              <a:pPr/>
              <a:t>17.10.2012</a:t>
            </a:fld>
            <a:endParaRPr lang="ru-RU"/>
          </a:p>
        </p:txBody>
      </p:sp>
      <p:sp>
        <p:nvSpPr>
          <p:cNvPr id="7" name="Footer Placeholder 6"/>
          <p:cNvSpPr>
            <a:spLocks noGrp="1"/>
          </p:cNvSpPr>
          <p:nvPr>
            <p:ph type="ftr" sz="quarter" idx="11"/>
          </p:nvPr>
        </p:nvSpPr>
        <p:spPr/>
        <p:txBody>
          <a:bodyPr/>
          <a:lstStyle/>
          <a:p>
            <a:r>
              <a:rPr lang="en-US" smtClean="0"/>
              <a:t>IFRS </a:t>
            </a:r>
            <a:endParaRPr lang="ru-RU"/>
          </a:p>
        </p:txBody>
      </p:sp>
      <p:pic>
        <p:nvPicPr>
          <p:cNvPr id="5" name="Рисунок 4"/>
          <p:cNvPicPr/>
          <p:nvPr/>
        </p:nvPicPr>
        <p:blipFill>
          <a:blip r:embed="rId2"/>
          <a:srcRect/>
          <a:stretch>
            <a:fillRect/>
          </a:stretch>
        </p:blipFill>
        <p:spPr bwMode="auto">
          <a:xfrm>
            <a:off x="357158" y="928670"/>
            <a:ext cx="8572560" cy="571504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0"/>
            <a:ext cx="7851648" cy="500042"/>
          </a:xfrm>
        </p:spPr>
        <p:txBody>
          <a:bodyPr>
            <a:normAutofit fontScale="90000"/>
          </a:bodyPr>
          <a:lstStyle/>
          <a:p>
            <a:pPr algn="just"/>
            <a:r>
              <a:rPr lang="en-US" sz="4000" dirty="0" smtClean="0"/>
              <a:t>How do they work</a:t>
            </a:r>
            <a:r>
              <a:rPr lang="kk-KZ" sz="4000" dirty="0" smtClean="0"/>
              <a:t>?</a:t>
            </a:r>
            <a:endParaRPr lang="ru-RU" sz="4000" dirty="0"/>
          </a:p>
        </p:txBody>
      </p:sp>
      <p:sp>
        <p:nvSpPr>
          <p:cNvPr id="3" name="Подзаголовок 2"/>
          <p:cNvSpPr>
            <a:spLocks noGrp="1"/>
          </p:cNvSpPr>
          <p:nvPr>
            <p:ph type="subTitle" idx="1"/>
          </p:nvPr>
        </p:nvSpPr>
        <p:spPr>
          <a:xfrm>
            <a:off x="500034" y="1857364"/>
            <a:ext cx="7854696" cy="4071966"/>
          </a:xfrm>
        </p:spPr>
        <p:txBody>
          <a:bodyPr>
            <a:normAutofit/>
          </a:bodyPr>
          <a:lstStyle/>
          <a:p>
            <a:endParaRPr lang="ru-RU" dirty="0"/>
          </a:p>
        </p:txBody>
      </p:sp>
      <p:sp>
        <p:nvSpPr>
          <p:cNvPr id="5" name="Date Placeholder 4"/>
          <p:cNvSpPr>
            <a:spLocks noGrp="1"/>
          </p:cNvSpPr>
          <p:nvPr>
            <p:ph type="dt" sz="half" idx="10"/>
          </p:nvPr>
        </p:nvSpPr>
        <p:spPr/>
        <p:txBody>
          <a:bodyPr/>
          <a:lstStyle/>
          <a:p>
            <a:fld id="{DCD654CC-9990-43C2-8978-C7E48B940465}" type="datetime1">
              <a:rPr lang="ru-RU" smtClean="0"/>
              <a:pPr/>
              <a:t>17.10.2012</a:t>
            </a:fld>
            <a:endParaRPr lang="ru-RU"/>
          </a:p>
        </p:txBody>
      </p:sp>
      <p:sp>
        <p:nvSpPr>
          <p:cNvPr id="6" name="Footer Placeholder 5"/>
          <p:cNvSpPr>
            <a:spLocks noGrp="1"/>
          </p:cNvSpPr>
          <p:nvPr>
            <p:ph type="ftr" sz="quarter" idx="11"/>
          </p:nvPr>
        </p:nvSpPr>
        <p:spPr/>
        <p:txBody>
          <a:bodyPr/>
          <a:lstStyle/>
          <a:p>
            <a:r>
              <a:rPr lang="en-US" smtClean="0"/>
              <a:t>IFRS </a:t>
            </a:r>
            <a:endParaRPr lang="ru-RU"/>
          </a:p>
        </p:txBody>
      </p:sp>
      <p:pic>
        <p:nvPicPr>
          <p:cNvPr id="1026" name="Picture 2"/>
          <p:cNvPicPr>
            <a:picLocks noChangeAspect="1" noChangeArrowheads="1"/>
          </p:cNvPicPr>
          <p:nvPr/>
        </p:nvPicPr>
        <p:blipFill>
          <a:blip r:embed="rId2"/>
          <a:srcRect/>
          <a:stretch>
            <a:fillRect/>
          </a:stretch>
        </p:blipFill>
        <p:spPr bwMode="auto">
          <a:xfrm>
            <a:off x="142844" y="642918"/>
            <a:ext cx="9001156" cy="6215082"/>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642918"/>
            <a:ext cx="7851648" cy="785818"/>
          </a:xfrm>
        </p:spPr>
        <p:txBody>
          <a:bodyPr>
            <a:noAutofit/>
          </a:bodyPr>
          <a:lstStyle/>
          <a:p>
            <a:pPr algn="l"/>
            <a:r>
              <a:rPr lang="en-US" sz="4000" dirty="0" smtClean="0"/>
              <a:t>Organizational structure and responsibilities </a:t>
            </a:r>
            <a:endParaRPr lang="ru-RU" sz="4000" dirty="0"/>
          </a:p>
        </p:txBody>
      </p:sp>
      <p:sp>
        <p:nvSpPr>
          <p:cNvPr id="3" name="Подзаголовок 2"/>
          <p:cNvSpPr>
            <a:spLocks noGrp="1"/>
          </p:cNvSpPr>
          <p:nvPr>
            <p:ph type="subTitle" idx="1"/>
          </p:nvPr>
        </p:nvSpPr>
        <p:spPr>
          <a:xfrm>
            <a:off x="500034" y="1857364"/>
            <a:ext cx="7854696" cy="3214710"/>
          </a:xfrm>
        </p:spPr>
        <p:txBody>
          <a:bodyPr>
            <a:normAutofit/>
          </a:bodyPr>
          <a:lstStyle/>
          <a:p>
            <a:pPr algn="just"/>
            <a:r>
              <a:rPr lang="en-US" dirty="0" smtClean="0"/>
              <a:t>The International Financial Reporting Interpretations Committee (IFRIC) comprises fourteen voting members and a non-voting Chairman, all appointed by the Trustees. The role of the IFRIC is to prepare interpretations of IFRSs for approval by the IASB and, in the context of the Framework, to provide timely guidance on financial reporting issues. The IFRIC replaced the former Standing Interpretations Committee (SIC) in 2002.</a:t>
            </a:r>
            <a:endParaRPr lang="ru-RU" dirty="0" smtClean="0"/>
          </a:p>
          <a:p>
            <a:pPr algn="just"/>
            <a:endParaRPr lang="ru-RU" dirty="0"/>
          </a:p>
        </p:txBody>
      </p:sp>
      <p:sp>
        <p:nvSpPr>
          <p:cNvPr id="4" name="Date Placeholder 3"/>
          <p:cNvSpPr>
            <a:spLocks noGrp="1"/>
          </p:cNvSpPr>
          <p:nvPr>
            <p:ph type="dt" sz="half" idx="10"/>
          </p:nvPr>
        </p:nvSpPr>
        <p:spPr/>
        <p:txBody>
          <a:bodyPr/>
          <a:lstStyle/>
          <a:p>
            <a:fld id="{D054BA39-EB23-4151-8641-5E18BDFEF295}"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642918"/>
            <a:ext cx="7851648" cy="785818"/>
          </a:xfrm>
        </p:spPr>
        <p:txBody>
          <a:bodyPr>
            <a:noAutofit/>
          </a:bodyPr>
          <a:lstStyle/>
          <a:p>
            <a:pPr algn="l"/>
            <a:r>
              <a:rPr lang="en-US" sz="4000" dirty="0" smtClean="0"/>
              <a:t>Organizational structure and responsibilities </a:t>
            </a:r>
            <a:endParaRPr lang="ru-RU" sz="4000" dirty="0"/>
          </a:p>
        </p:txBody>
      </p:sp>
      <p:sp>
        <p:nvSpPr>
          <p:cNvPr id="3" name="Подзаголовок 2"/>
          <p:cNvSpPr>
            <a:spLocks noGrp="1"/>
          </p:cNvSpPr>
          <p:nvPr>
            <p:ph type="subTitle" idx="1"/>
          </p:nvPr>
        </p:nvSpPr>
        <p:spPr>
          <a:xfrm>
            <a:off x="500034" y="1857364"/>
            <a:ext cx="7854696" cy="4071966"/>
          </a:xfrm>
        </p:spPr>
        <p:txBody>
          <a:bodyPr>
            <a:normAutofit lnSpcReduction="10000"/>
          </a:bodyPr>
          <a:lstStyle/>
          <a:p>
            <a:pPr algn="just"/>
            <a:r>
              <a:rPr lang="en-US" dirty="0" smtClean="0"/>
              <a:t>The IASB was preceded by the Board of IASC, which came into existence on 29 June 1973 as a result of an agreement by professional accountancy bodies in Australia, Canada, France, Germany, Japan, Mexico, the Netherlands, the United Kingdom and Ireland, and the United States of America. A revised Agreement and Constitution were signed in November 1982. The Constitution was further revised in October 1992 and May 2000 by the IASC Board. Under the May 2000</a:t>
            </a:r>
            <a:endParaRPr lang="ru-RU" dirty="0" smtClean="0"/>
          </a:p>
          <a:p>
            <a:pPr algn="just"/>
            <a:endParaRPr lang="en-US" dirty="0" smtClean="0"/>
          </a:p>
          <a:p>
            <a:pPr algn="just"/>
            <a:r>
              <a:rPr lang="en-US" dirty="0" smtClean="0"/>
              <a:t>Constitution, the professional accountancy bodies adopted a mechanism enabling the appointed Trustees to put the May 2000 Constitution into force. The Trustees activated the new Constitution in January 2001, and revised it in March 2002</a:t>
            </a:r>
            <a:endParaRPr lang="ru-RU" dirty="0"/>
          </a:p>
        </p:txBody>
      </p:sp>
      <p:sp>
        <p:nvSpPr>
          <p:cNvPr id="4" name="Date Placeholder 3"/>
          <p:cNvSpPr>
            <a:spLocks noGrp="1"/>
          </p:cNvSpPr>
          <p:nvPr>
            <p:ph type="dt" sz="half" idx="10"/>
          </p:nvPr>
        </p:nvSpPr>
        <p:spPr/>
        <p:txBody>
          <a:bodyPr/>
          <a:lstStyle/>
          <a:p>
            <a:fld id="{355A5B5B-FA13-45F7-8544-AC3F19E0A8EF}"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642918"/>
            <a:ext cx="7851648" cy="785818"/>
          </a:xfrm>
        </p:spPr>
        <p:txBody>
          <a:bodyPr>
            <a:normAutofit fontScale="90000"/>
          </a:bodyPr>
          <a:lstStyle/>
          <a:p>
            <a:pPr algn="l"/>
            <a:r>
              <a:rPr lang="en-US" sz="4000" dirty="0" smtClean="0"/>
              <a:t>The objective of financial statements</a:t>
            </a:r>
            <a:endParaRPr lang="ru-RU" sz="4000" dirty="0"/>
          </a:p>
        </p:txBody>
      </p:sp>
      <p:sp>
        <p:nvSpPr>
          <p:cNvPr id="3" name="Подзаголовок 2"/>
          <p:cNvSpPr>
            <a:spLocks noGrp="1"/>
          </p:cNvSpPr>
          <p:nvPr>
            <p:ph type="subTitle" idx="1"/>
          </p:nvPr>
        </p:nvSpPr>
        <p:spPr>
          <a:xfrm>
            <a:off x="500034" y="1857364"/>
            <a:ext cx="7854696" cy="4071966"/>
          </a:xfrm>
        </p:spPr>
        <p:txBody>
          <a:bodyPr>
            <a:normAutofit/>
          </a:bodyPr>
          <a:lstStyle/>
          <a:p>
            <a:pPr algn="just"/>
            <a:r>
              <a:rPr lang="en-US" b="1" dirty="0" smtClean="0"/>
              <a:t>The objective of financial statements is to provide information about the financial position, performance and changes in financial position of an entity that is useful to a wide range of users in making economic decisions.</a:t>
            </a:r>
          </a:p>
          <a:p>
            <a:pPr algn="just"/>
            <a:endParaRPr lang="en-US" dirty="0" smtClean="0"/>
          </a:p>
          <a:p>
            <a:pPr algn="just"/>
            <a:r>
              <a:rPr lang="en-US" dirty="0" smtClean="0"/>
              <a:t>However, financial statements do not provide all the information that users may need to make economic decisions since they largely portray the financial effects of past events and do not necessarily provide non-financial information.</a:t>
            </a:r>
            <a:endParaRPr lang="ru-RU" dirty="0" smtClean="0"/>
          </a:p>
          <a:p>
            <a:endParaRPr lang="ru-RU" dirty="0"/>
          </a:p>
        </p:txBody>
      </p:sp>
      <p:sp>
        <p:nvSpPr>
          <p:cNvPr id="4" name="Date Placeholder 3"/>
          <p:cNvSpPr>
            <a:spLocks noGrp="1"/>
          </p:cNvSpPr>
          <p:nvPr>
            <p:ph type="dt" sz="half" idx="10"/>
          </p:nvPr>
        </p:nvSpPr>
        <p:spPr/>
        <p:txBody>
          <a:bodyPr/>
          <a:lstStyle/>
          <a:p>
            <a:fld id="{EC98F96C-3258-416E-8001-3F6EB437A585}"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IFRS  </a:t>
            </a:r>
            <a:endParaRPr lang="en-US" dirty="0"/>
          </a:p>
        </p:txBody>
      </p:sp>
      <p:sp>
        <p:nvSpPr>
          <p:cNvPr id="3" name="Content Placeholder 2"/>
          <p:cNvSpPr>
            <a:spLocks noGrp="1"/>
          </p:cNvSpPr>
          <p:nvPr>
            <p:ph idx="1"/>
          </p:nvPr>
        </p:nvSpPr>
        <p:spPr/>
        <p:txBody>
          <a:bodyPr>
            <a:normAutofit/>
          </a:bodyPr>
          <a:lstStyle/>
          <a:p>
            <a:r>
              <a:rPr lang="en-US" sz="3200" dirty="0" smtClean="0"/>
              <a:t>IFRS   </a:t>
            </a:r>
          </a:p>
          <a:p>
            <a:endParaRPr lang="en-US" sz="3200" dirty="0" smtClean="0"/>
          </a:p>
          <a:p>
            <a:pPr>
              <a:buNone/>
            </a:pPr>
            <a:endParaRPr lang="en-US" sz="3200" dirty="0" smtClean="0"/>
          </a:p>
          <a:p>
            <a:pPr lvl="8">
              <a:buNone/>
            </a:pPr>
            <a:r>
              <a:rPr lang="en-US" sz="3200" dirty="0" smtClean="0"/>
              <a:t>   IN </a:t>
            </a:r>
          </a:p>
          <a:p>
            <a:pPr lvl="8"/>
            <a:endParaRPr lang="en-US" sz="3200" dirty="0" smtClean="0"/>
          </a:p>
          <a:p>
            <a:pPr lvl="8"/>
            <a:endParaRPr lang="en-US" sz="3200" dirty="0" smtClean="0"/>
          </a:p>
          <a:p>
            <a:pPr lvl="8">
              <a:buNone/>
            </a:pPr>
            <a:r>
              <a:rPr lang="en-US" sz="3200" dirty="0" smtClean="0"/>
              <a:t>                              INDIA </a:t>
            </a:r>
            <a:endParaRPr lang="en-US" sz="3200"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kern="0" dirty="0" smtClean="0"/>
              <a:t>Convergence Project in India</a:t>
            </a:r>
            <a:br>
              <a:rPr lang="en-US" sz="4800" kern="0" dirty="0" smtClean="0"/>
            </a:br>
            <a:endParaRPr lang="en-US" dirty="0"/>
          </a:p>
        </p:txBody>
      </p:sp>
      <p:sp>
        <p:nvSpPr>
          <p:cNvPr id="3" name="Content Placeholder 2"/>
          <p:cNvSpPr>
            <a:spLocks noGrp="1"/>
          </p:cNvSpPr>
          <p:nvPr>
            <p:ph idx="1"/>
          </p:nvPr>
        </p:nvSpPr>
        <p:spPr/>
        <p:txBody>
          <a:bodyPr>
            <a:normAutofit fontScale="92500"/>
          </a:bodyPr>
          <a:lstStyle/>
          <a:p>
            <a:pPr marL="382588" lvl="1" indent="-190500" eaLnBrk="0" hangingPunct="0">
              <a:spcBef>
                <a:spcPts val="600"/>
              </a:spcBef>
              <a:buClr>
                <a:schemeClr val="tx1"/>
              </a:buClr>
              <a:buFontTx/>
              <a:buChar char="•"/>
              <a:tabLst>
                <a:tab pos="5715000" algn="l"/>
              </a:tabLst>
              <a:defRPr/>
            </a:pPr>
            <a:r>
              <a:rPr lang="en-US" sz="3200" kern="0" dirty="0" smtClean="0"/>
              <a:t>In October 2007, ICAI issued concept paper giving the approach and roadmap for convergence</a:t>
            </a:r>
          </a:p>
          <a:p>
            <a:pPr marL="382588" lvl="1" indent="-190500" eaLnBrk="0" hangingPunct="0">
              <a:spcBef>
                <a:spcPts val="600"/>
              </a:spcBef>
              <a:buClr>
                <a:schemeClr val="tx1"/>
              </a:buClr>
              <a:buFontTx/>
              <a:buChar char="•"/>
              <a:tabLst>
                <a:tab pos="5715000" algn="l"/>
              </a:tabLst>
              <a:defRPr/>
            </a:pPr>
            <a:r>
              <a:rPr lang="en-US" sz="3200" kern="0" dirty="0" smtClean="0"/>
              <a:t>Various study groups have been formed</a:t>
            </a:r>
          </a:p>
          <a:p>
            <a:pPr marL="382588" lvl="1" indent="-190500" eaLnBrk="0" hangingPunct="0">
              <a:spcBef>
                <a:spcPts val="600"/>
              </a:spcBef>
              <a:buClr>
                <a:schemeClr val="tx1"/>
              </a:buClr>
              <a:buFontTx/>
              <a:buChar char="•"/>
              <a:tabLst>
                <a:tab pos="5715000" algn="l"/>
              </a:tabLst>
              <a:defRPr/>
            </a:pPr>
            <a:r>
              <a:rPr lang="en-US" sz="3200" kern="0" dirty="0" smtClean="0"/>
              <a:t>The convergence exercise will be taken up in phases - listed and bigger companies initially, smaller public companies thereafter, and eventually all private companies</a:t>
            </a:r>
            <a:endParaRPr lang="en-US"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pic>
        <p:nvPicPr>
          <p:cNvPr id="6" name="Picture 5"/>
          <p:cNvPicPr>
            <a:picLocks noChangeAspect="1" noChangeArrowheads="1"/>
          </p:cNvPicPr>
          <p:nvPr/>
        </p:nvPicPr>
        <p:blipFill>
          <a:blip r:embed="rId2"/>
          <a:srcRect/>
          <a:stretch>
            <a:fillRect/>
          </a:stretch>
        </p:blipFill>
        <p:spPr bwMode="auto">
          <a:xfrm>
            <a:off x="7594600" y="166688"/>
            <a:ext cx="1323975" cy="979487"/>
          </a:xfrm>
          <a:prstGeom prst="rect">
            <a:avLst/>
          </a:prstGeom>
          <a:noFill/>
          <a:ln w="12700" algn="ctr">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IFRS </a:t>
            </a:r>
            <a:endParaRPr lang="en-US" dirty="0"/>
          </a:p>
        </p:txBody>
      </p:sp>
      <p:sp>
        <p:nvSpPr>
          <p:cNvPr id="3" name="Content Placeholder 2"/>
          <p:cNvSpPr>
            <a:spLocks noGrp="1"/>
          </p:cNvSpPr>
          <p:nvPr>
            <p:ph idx="1"/>
          </p:nvPr>
        </p:nvSpPr>
        <p:spPr/>
        <p:txBody>
          <a:bodyPr>
            <a:normAutofit lnSpcReduction="10000"/>
          </a:bodyPr>
          <a:lstStyle/>
          <a:p>
            <a:pPr marL="225425" indent="-225425" algn="just">
              <a:lnSpc>
                <a:spcPct val="80000"/>
              </a:lnSpc>
              <a:buFont typeface="Arial" pitchFamily="34" charset="0"/>
              <a:buChar char="•"/>
              <a:defRPr/>
            </a:pPr>
            <a:r>
              <a:rPr lang="en-US" sz="2800" dirty="0" smtClean="0">
                <a:latin typeface="Arial" pitchFamily="34" charset="0"/>
              </a:rPr>
              <a:t>The ministry of Company affairs has  appointed two working groups, headed by Mr. Y.H. </a:t>
            </a:r>
            <a:r>
              <a:rPr lang="en-US" sz="2800" dirty="0" err="1" smtClean="0">
                <a:latin typeface="Arial" pitchFamily="34" charset="0"/>
              </a:rPr>
              <a:t>Malegam</a:t>
            </a:r>
            <a:r>
              <a:rPr lang="en-US" sz="2800" dirty="0" smtClean="0">
                <a:latin typeface="Arial" pitchFamily="34" charset="0"/>
              </a:rPr>
              <a:t> and Mr. Mohandas </a:t>
            </a:r>
            <a:r>
              <a:rPr lang="en-US" sz="2800" dirty="0" err="1" smtClean="0">
                <a:latin typeface="Arial" pitchFamily="34" charset="0"/>
              </a:rPr>
              <a:t>Pai</a:t>
            </a:r>
            <a:r>
              <a:rPr lang="en-US" sz="2800" dirty="0" smtClean="0">
                <a:latin typeface="Arial" pitchFamily="34" charset="0"/>
              </a:rPr>
              <a:t> to </a:t>
            </a:r>
            <a:r>
              <a:rPr lang="en-US" sz="2800" dirty="0" err="1" smtClean="0">
                <a:latin typeface="Arial" pitchFamily="34" charset="0"/>
              </a:rPr>
              <a:t>finalise</a:t>
            </a:r>
            <a:r>
              <a:rPr lang="en-US" sz="2800" dirty="0" smtClean="0">
                <a:latin typeface="Arial" pitchFamily="34" charset="0"/>
              </a:rPr>
              <a:t> the roadmap to IFRS convergence.</a:t>
            </a:r>
          </a:p>
          <a:p>
            <a:pPr marL="225425" indent="-225425" algn="just">
              <a:lnSpc>
                <a:spcPct val="80000"/>
              </a:lnSpc>
              <a:buFont typeface="Arial" pitchFamily="34" charset="0"/>
              <a:buChar char="•"/>
              <a:defRPr/>
            </a:pPr>
            <a:endParaRPr lang="en-US" sz="2800" dirty="0" smtClean="0">
              <a:latin typeface="Arial" pitchFamily="34" charset="0"/>
            </a:endParaRPr>
          </a:p>
          <a:p>
            <a:pPr algn="just">
              <a:buFont typeface="Arial" pitchFamily="34" charset="0"/>
              <a:buChar char="•"/>
              <a:defRPr/>
            </a:pPr>
            <a:r>
              <a:rPr lang="en-US" sz="2800" dirty="0" smtClean="0">
                <a:latin typeface="Arial" pitchFamily="34" charset="0"/>
              </a:rPr>
              <a:t> SEBI Committee on Disclosures and Accounting Standards (SCODA) is the standing Committee - Voluntary adoption of International Financial Reporting Standards (IFRS) by listed entities having overseas subsidiaries or by all listed entities.</a:t>
            </a:r>
          </a:p>
          <a:p>
            <a:endParaRPr lang="en-US"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642918"/>
            <a:ext cx="7851648" cy="785818"/>
          </a:xfrm>
        </p:spPr>
        <p:txBody>
          <a:bodyPr>
            <a:normAutofit fontScale="90000"/>
          </a:bodyPr>
          <a:lstStyle/>
          <a:p>
            <a:pPr algn="l"/>
            <a:r>
              <a:rPr lang="en-US" u="sng" dirty="0" smtClean="0"/>
              <a:t>Learning objectives  </a:t>
            </a:r>
            <a:endParaRPr lang="ru-RU" u="sng" dirty="0"/>
          </a:p>
        </p:txBody>
      </p:sp>
      <p:sp>
        <p:nvSpPr>
          <p:cNvPr id="3" name="Подзаголовок 2"/>
          <p:cNvSpPr>
            <a:spLocks noGrp="1"/>
          </p:cNvSpPr>
          <p:nvPr>
            <p:ph type="subTitle" idx="1"/>
          </p:nvPr>
        </p:nvSpPr>
        <p:spPr>
          <a:xfrm>
            <a:off x="500034" y="1785926"/>
            <a:ext cx="7854696" cy="3857652"/>
          </a:xfrm>
        </p:spPr>
        <p:txBody>
          <a:bodyPr>
            <a:normAutofit/>
          </a:bodyPr>
          <a:lstStyle/>
          <a:p>
            <a:pPr lvl="0" algn="l">
              <a:buFont typeface="Wingdings" pitchFamily="2" charset="2"/>
              <a:buChar char="§"/>
            </a:pPr>
            <a:r>
              <a:rPr lang="en-US" dirty="0" smtClean="0"/>
              <a:t>The definition and Structure of IFRS</a:t>
            </a:r>
            <a:endParaRPr lang="ru-RU" dirty="0" smtClean="0"/>
          </a:p>
          <a:p>
            <a:pPr lvl="0" algn="l">
              <a:buFont typeface="Wingdings" pitchFamily="2" charset="2"/>
              <a:buChar char="§"/>
            </a:pPr>
            <a:r>
              <a:rPr lang="en-US" dirty="0" smtClean="0"/>
              <a:t>International Accounting Standards Board (IASB)</a:t>
            </a:r>
            <a:endParaRPr lang="ru-RU" dirty="0" smtClean="0"/>
          </a:p>
          <a:p>
            <a:pPr lvl="0" algn="l">
              <a:buFont typeface="Wingdings" pitchFamily="2" charset="2"/>
              <a:buChar char="§"/>
            </a:pPr>
            <a:r>
              <a:rPr lang="en-US" dirty="0" smtClean="0"/>
              <a:t>The objective of financial statements</a:t>
            </a:r>
            <a:endParaRPr lang="ru-RU" dirty="0" smtClean="0"/>
          </a:p>
          <a:p>
            <a:pPr lvl="0" algn="l">
              <a:buFont typeface="Wingdings" pitchFamily="2" charset="2"/>
              <a:buChar char="§"/>
            </a:pPr>
            <a:r>
              <a:rPr lang="en-US" dirty="0" smtClean="0"/>
              <a:t>Users and their information needs</a:t>
            </a:r>
            <a:endParaRPr lang="ru-RU" dirty="0" smtClean="0"/>
          </a:p>
          <a:p>
            <a:pPr lvl="0" algn="l">
              <a:buFont typeface="Wingdings" pitchFamily="2" charset="2"/>
              <a:buChar char="§"/>
            </a:pPr>
            <a:r>
              <a:rPr lang="en-US" dirty="0" smtClean="0"/>
              <a:t>Underlying assumptions</a:t>
            </a:r>
          </a:p>
          <a:p>
            <a:pPr lvl="0" algn="l">
              <a:buFont typeface="Wingdings" pitchFamily="2" charset="2"/>
              <a:buChar char="§"/>
            </a:pPr>
            <a:r>
              <a:rPr lang="en-US" dirty="0" smtClean="0"/>
              <a:t>Qualitative characteristics of financial statements</a:t>
            </a:r>
            <a:endParaRPr lang="ru-RU" dirty="0" smtClean="0"/>
          </a:p>
          <a:p>
            <a:pPr lvl="0" algn="l">
              <a:buFont typeface="Wingdings" pitchFamily="2" charset="2"/>
              <a:buChar char="§"/>
            </a:pPr>
            <a:r>
              <a:rPr lang="en-US" dirty="0" smtClean="0"/>
              <a:t>The main elements of the financial statements and criteria of their recognition </a:t>
            </a:r>
            <a:endParaRPr lang="ru-RU" dirty="0" smtClean="0"/>
          </a:p>
          <a:p>
            <a:pPr lvl="0" algn="l">
              <a:buFont typeface="Wingdings" pitchFamily="2" charset="2"/>
              <a:buChar char="§"/>
            </a:pPr>
            <a:endParaRPr lang="ru-RU" dirty="0" smtClean="0"/>
          </a:p>
          <a:p>
            <a:endParaRPr lang="ru-RU" dirty="0"/>
          </a:p>
        </p:txBody>
      </p:sp>
      <p:sp>
        <p:nvSpPr>
          <p:cNvPr id="4" name="Date Placeholder 3"/>
          <p:cNvSpPr>
            <a:spLocks noGrp="1"/>
          </p:cNvSpPr>
          <p:nvPr>
            <p:ph type="dt" sz="half" idx="10"/>
          </p:nvPr>
        </p:nvSpPr>
        <p:spPr/>
        <p:txBody>
          <a:bodyPr/>
          <a:lstStyle/>
          <a:p>
            <a:fld id="{B62A78CE-540A-4A53-9C90-F8C1C2F3B343}"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kern="0" dirty="0" smtClean="0"/>
              <a:t>Convergence Project in India</a:t>
            </a:r>
            <a:endParaRPr lang="en-US" dirty="0"/>
          </a:p>
        </p:txBody>
      </p:sp>
      <p:sp>
        <p:nvSpPr>
          <p:cNvPr id="3" name="Content Placeholder 2"/>
          <p:cNvSpPr>
            <a:spLocks noGrp="1"/>
          </p:cNvSpPr>
          <p:nvPr>
            <p:ph idx="1"/>
          </p:nvPr>
        </p:nvSpPr>
        <p:spPr/>
        <p:txBody>
          <a:bodyPr/>
          <a:lstStyle/>
          <a:p>
            <a:r>
              <a:rPr lang="en-US" dirty="0" smtClean="0"/>
              <a:t>On April 5, 2010 Amendment to listing Agreement provides the option of adoption of International Financial Reporting Standards (IFRS) by listed entities having subsidiaries while declaring Consolidated results/financial statements</a:t>
            </a:r>
          </a:p>
          <a:p>
            <a:r>
              <a:rPr lang="en-US" dirty="0" smtClean="0"/>
              <a:t>Standalone results will be as per the existing Indian GAAP</a:t>
            </a:r>
          </a:p>
          <a:p>
            <a:endParaRPr lang="en-US"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IFRS          PHASE  -I  </a:t>
            </a:r>
            <a:endParaRPr lang="en-US" dirty="0"/>
          </a:p>
        </p:txBody>
      </p:sp>
      <p:sp>
        <p:nvSpPr>
          <p:cNvPr id="3" name="Content Placeholder 2"/>
          <p:cNvSpPr>
            <a:spLocks noGrp="1"/>
          </p:cNvSpPr>
          <p:nvPr>
            <p:ph idx="1"/>
          </p:nvPr>
        </p:nvSpPr>
        <p:spPr>
          <a:xfrm>
            <a:off x="457200" y="1600200"/>
            <a:ext cx="8543956" cy="4525963"/>
          </a:xfrm>
        </p:spPr>
        <p:txBody>
          <a:bodyPr>
            <a:normAutofit fontScale="85000" lnSpcReduction="20000"/>
          </a:bodyPr>
          <a:lstStyle/>
          <a:p>
            <a:r>
              <a:rPr lang="en-US" sz="3200" dirty="0" smtClean="0"/>
              <a:t>The following categories of companies will convert their opening balance sheets as at 1</a:t>
            </a:r>
            <a:r>
              <a:rPr lang="en-US" sz="3200" baseline="30000" dirty="0" smtClean="0"/>
              <a:t>st</a:t>
            </a:r>
            <a:r>
              <a:rPr lang="en-US" sz="3200" dirty="0" smtClean="0"/>
              <a:t> April, 2011, if the financial year commences on or after 1</a:t>
            </a:r>
            <a:r>
              <a:rPr lang="en-US" sz="3200" baseline="30000" dirty="0" smtClean="0"/>
              <a:t>st</a:t>
            </a:r>
            <a:r>
              <a:rPr lang="en-US" sz="3200" dirty="0" smtClean="0"/>
              <a:t> April, 2011 in compliance with the notified accounting standards which are convergent with IFRS. These companies are:-</a:t>
            </a:r>
          </a:p>
          <a:p>
            <a:pPr>
              <a:buFont typeface="Wingdings" pitchFamily="2" charset="2"/>
              <a:buNone/>
            </a:pPr>
            <a:r>
              <a:rPr lang="en-US" sz="3200" dirty="0" smtClean="0"/>
              <a:t>a.   Companies which are part of NSE – Nifty 50</a:t>
            </a:r>
          </a:p>
          <a:p>
            <a:pPr>
              <a:buFont typeface="Wingdings" pitchFamily="2" charset="2"/>
              <a:buNone/>
            </a:pPr>
            <a:r>
              <a:rPr lang="en-US" sz="3200" dirty="0" smtClean="0"/>
              <a:t>b.   Companies which are part of BSE - </a:t>
            </a:r>
            <a:r>
              <a:rPr lang="en-US" sz="3200" dirty="0" err="1" smtClean="0"/>
              <a:t>Sensex</a:t>
            </a:r>
            <a:r>
              <a:rPr lang="en-US" sz="3200" dirty="0" smtClean="0"/>
              <a:t> 30</a:t>
            </a:r>
          </a:p>
          <a:p>
            <a:pPr>
              <a:buFont typeface="Wingdings" pitchFamily="2" charset="2"/>
              <a:buNone/>
            </a:pPr>
            <a:r>
              <a:rPr lang="en-US" sz="3200" dirty="0" smtClean="0"/>
              <a:t>c.   Companies whose shares or other securities are listed on stock exchanges outside India </a:t>
            </a:r>
          </a:p>
          <a:p>
            <a:pPr>
              <a:buFont typeface="Wingdings" pitchFamily="2" charset="2"/>
              <a:buNone/>
            </a:pPr>
            <a:r>
              <a:rPr lang="en-US" sz="3200" dirty="0" smtClean="0"/>
              <a:t>d.   Companies, whether listed or not, which have a net worth in excess of Rs.1,000 </a:t>
            </a:r>
            <a:r>
              <a:rPr lang="en-US" sz="3200" dirty="0" err="1" smtClean="0"/>
              <a:t>crores</a:t>
            </a:r>
            <a:r>
              <a:rPr lang="en-US" sz="3200" dirty="0" smtClean="0">
                <a:solidFill>
                  <a:schemeClr val="accent2"/>
                </a:solidFill>
              </a:rPr>
              <a:t>.</a:t>
            </a:r>
          </a:p>
          <a:p>
            <a:endParaRPr lang="en-US"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IFRS             PHASE  -II  </a:t>
            </a:r>
            <a:endParaRPr lang="en-US" dirty="0"/>
          </a:p>
        </p:txBody>
      </p:sp>
      <p:sp>
        <p:nvSpPr>
          <p:cNvPr id="3" name="Content Placeholder 2"/>
          <p:cNvSpPr>
            <a:spLocks noGrp="1"/>
          </p:cNvSpPr>
          <p:nvPr>
            <p:ph idx="1"/>
          </p:nvPr>
        </p:nvSpPr>
        <p:spPr>
          <a:xfrm>
            <a:off x="457200" y="1600201"/>
            <a:ext cx="8543956" cy="4257692"/>
          </a:xfrm>
        </p:spPr>
        <p:txBody>
          <a:bodyPr/>
          <a:lstStyle/>
          <a:p>
            <a:r>
              <a:rPr lang="en-US" sz="3200" dirty="0" smtClean="0"/>
              <a:t>The companies, whether listed or not, having a net worth exceeding Rs. 500 </a:t>
            </a:r>
            <a:r>
              <a:rPr lang="en-US" sz="3200" dirty="0" err="1" smtClean="0"/>
              <a:t>crores</a:t>
            </a:r>
            <a:r>
              <a:rPr lang="en-US" sz="3200" dirty="0" smtClean="0"/>
              <a:t> but not exceeding Rs. 1,000 </a:t>
            </a:r>
            <a:r>
              <a:rPr lang="en-US" sz="3200" dirty="0" err="1" smtClean="0"/>
              <a:t>crores</a:t>
            </a:r>
            <a:r>
              <a:rPr lang="en-US" sz="3200" dirty="0" smtClean="0"/>
              <a:t> will convert their opening balance sheet as at 1</a:t>
            </a:r>
            <a:r>
              <a:rPr lang="en-US" sz="3200" baseline="30000" dirty="0" smtClean="0"/>
              <a:t>st</a:t>
            </a:r>
            <a:r>
              <a:rPr lang="en-US" sz="3200" dirty="0" smtClean="0"/>
              <a:t> April, 2013, if the financial year commences on or after 1</a:t>
            </a:r>
            <a:r>
              <a:rPr lang="en-US" sz="3200" baseline="30000" dirty="0" smtClean="0"/>
              <a:t>st</a:t>
            </a:r>
            <a:r>
              <a:rPr lang="en-US" sz="3200" dirty="0" smtClean="0"/>
              <a:t> April, 2013 in compliance with the notified accounting standards which are convergent with IFRS.</a:t>
            </a:r>
            <a:endParaRPr lang="en-US" sz="2800" dirty="0" smtClean="0"/>
          </a:p>
          <a:p>
            <a:endParaRPr lang="en-US"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IFRS   ---  PHASE  -III </a:t>
            </a:r>
            <a:endParaRPr lang="en-US" dirty="0"/>
          </a:p>
        </p:txBody>
      </p:sp>
      <p:sp>
        <p:nvSpPr>
          <p:cNvPr id="3" name="Content Placeholder 2"/>
          <p:cNvSpPr>
            <a:spLocks noGrp="1"/>
          </p:cNvSpPr>
          <p:nvPr>
            <p:ph idx="1"/>
          </p:nvPr>
        </p:nvSpPr>
        <p:spPr/>
        <p:txBody>
          <a:bodyPr/>
          <a:lstStyle/>
          <a:p>
            <a:r>
              <a:rPr lang="en-US" dirty="0" smtClean="0"/>
              <a:t>Listed companies which have a net worth of Rs. 500 </a:t>
            </a:r>
            <a:r>
              <a:rPr lang="en-US" dirty="0" err="1" smtClean="0"/>
              <a:t>crores</a:t>
            </a:r>
            <a:r>
              <a:rPr lang="en-US" dirty="0" smtClean="0"/>
              <a:t> or less</a:t>
            </a:r>
            <a:r>
              <a:rPr lang="en-US" b="1" dirty="0" smtClean="0"/>
              <a:t> </a:t>
            </a:r>
            <a:r>
              <a:rPr lang="en-US" dirty="0" smtClean="0"/>
              <a:t>will convert their opening balance sheet as at 1</a:t>
            </a:r>
            <a:r>
              <a:rPr lang="en-US" baseline="30000" dirty="0" smtClean="0"/>
              <a:t>st</a:t>
            </a:r>
            <a:r>
              <a:rPr lang="en-US" dirty="0" smtClean="0"/>
              <a:t> April, 2014, if the financial year commences on or after 1</a:t>
            </a:r>
            <a:r>
              <a:rPr lang="en-US" baseline="30000" dirty="0" smtClean="0"/>
              <a:t>st</a:t>
            </a:r>
            <a:r>
              <a:rPr lang="en-US" dirty="0" smtClean="0"/>
              <a:t> April, 2014, whichever is later, in compliance with the notified accounting standards which are convergent with IFRS.</a:t>
            </a:r>
          </a:p>
          <a:p>
            <a:endParaRPr lang="en-US"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IFRS in India – Road map</a:t>
            </a:r>
            <a:endParaRPr lang="en-US" dirty="0"/>
          </a:p>
        </p:txBody>
      </p:sp>
      <p:sp>
        <p:nvSpPr>
          <p:cNvPr id="3" name="Content Placeholder 2"/>
          <p:cNvSpPr>
            <a:spLocks noGrp="1"/>
          </p:cNvSpPr>
          <p:nvPr>
            <p:ph idx="1"/>
          </p:nvPr>
        </p:nvSpPr>
        <p:spPr/>
        <p:txBody>
          <a:bodyPr>
            <a:normAutofit fontScale="92500" lnSpcReduction="20000"/>
          </a:bodyPr>
          <a:lstStyle/>
          <a:p>
            <a:pPr algn="just"/>
            <a:r>
              <a:rPr lang="en-US" sz="3200" dirty="0" smtClean="0"/>
              <a:t>In respect of the converged Accounting Standards, the Chairman of the Accounting Standards Board of ICAI will submit the converged version of Accounting Standards to NACAS from time to time for recommendations and onward submission to Ministry.  </a:t>
            </a:r>
          </a:p>
          <a:p>
            <a:pPr algn="just"/>
            <a:r>
              <a:rPr lang="en-US" sz="3200" dirty="0" smtClean="0"/>
              <a:t>	However, convergence of all the accounting standards will be completed by ICAI and NACAS will submit its recommendations to the Ministry. </a:t>
            </a:r>
          </a:p>
          <a:p>
            <a:endParaRPr lang="en-US"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IFRS in India – Road map</a:t>
            </a:r>
            <a:endParaRPr lang="en-US" dirty="0"/>
          </a:p>
        </p:txBody>
      </p:sp>
      <p:sp>
        <p:nvSpPr>
          <p:cNvPr id="3" name="Content Placeholder 2"/>
          <p:cNvSpPr>
            <a:spLocks noGrp="1"/>
          </p:cNvSpPr>
          <p:nvPr>
            <p:ph idx="1"/>
          </p:nvPr>
        </p:nvSpPr>
        <p:spPr>
          <a:xfrm>
            <a:off x="457200" y="1600200"/>
            <a:ext cx="8543956" cy="4525963"/>
          </a:xfrm>
        </p:spPr>
        <p:txBody>
          <a:bodyPr>
            <a:normAutofit lnSpcReduction="10000"/>
          </a:bodyPr>
          <a:lstStyle/>
          <a:p>
            <a:r>
              <a:rPr lang="en-US" sz="3200" dirty="0" smtClean="0"/>
              <a:t>Roadmap recommended by Core Group of MCA  in respect of insurance companies, banking companies and non-banking finance companies.</a:t>
            </a:r>
          </a:p>
          <a:p>
            <a:r>
              <a:rPr lang="en-US" sz="3200" b="1" dirty="0" smtClean="0"/>
              <a:t>Insurance companies:-</a:t>
            </a:r>
          </a:p>
          <a:p>
            <a:r>
              <a:rPr lang="en-US" sz="3200" dirty="0" smtClean="0"/>
              <a:t>All insurance companies will convert their opening balance sheet as at 1stApril, 2012 in compliance with the converged Indian Accounting Standards</a:t>
            </a:r>
            <a:r>
              <a:rPr lang="en-US" sz="3200" dirty="0" smtClean="0">
                <a:solidFill>
                  <a:schemeClr val="accent2"/>
                </a:solidFill>
              </a:rPr>
              <a:t>.</a:t>
            </a:r>
          </a:p>
          <a:p>
            <a:endParaRPr lang="en-US"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solidFill>
              </a:rPr>
              <a:t>IFRS in India – Road map</a:t>
            </a:r>
            <a:endParaRPr lang="en-US" dirty="0"/>
          </a:p>
        </p:txBody>
      </p:sp>
      <p:sp>
        <p:nvSpPr>
          <p:cNvPr id="3" name="Content Placeholder 2"/>
          <p:cNvSpPr>
            <a:spLocks noGrp="1"/>
          </p:cNvSpPr>
          <p:nvPr>
            <p:ph idx="1"/>
          </p:nvPr>
        </p:nvSpPr>
        <p:spPr>
          <a:xfrm>
            <a:off x="457200" y="1600200"/>
            <a:ext cx="8258204" cy="4525963"/>
          </a:xfrm>
        </p:spPr>
        <p:txBody>
          <a:bodyPr>
            <a:normAutofit/>
          </a:bodyPr>
          <a:lstStyle/>
          <a:p>
            <a:pPr algn="just"/>
            <a:r>
              <a:rPr lang="en-US" sz="3200" b="1" dirty="0" smtClean="0"/>
              <a:t>Banking companies:-</a:t>
            </a:r>
          </a:p>
          <a:p>
            <a:pPr algn="just">
              <a:buFontTx/>
              <a:buNone/>
            </a:pPr>
            <a:r>
              <a:rPr lang="en-US" sz="3200" dirty="0" smtClean="0"/>
              <a:t>	(b) Urban co-operative banks which have a net worth in excess of Rs. 200crores but not exceeding Rs. 300 </a:t>
            </a:r>
            <a:r>
              <a:rPr lang="en-US" sz="3200" dirty="0" err="1" smtClean="0"/>
              <a:t>crores</a:t>
            </a:r>
            <a:r>
              <a:rPr lang="en-US" sz="3200" dirty="0" smtClean="0"/>
              <a:t> will convert their opening balance sheets as at 1st April, 2014 in compliance with the first set of Accounting Standards (i.e. the converged Indian Accounting Standards).</a:t>
            </a:r>
          </a:p>
          <a:p>
            <a:endParaRPr lang="en-US"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357188" y="0"/>
            <a:ext cx="8001000" cy="928688"/>
          </a:xfrm>
        </p:spPr>
        <p:txBody>
          <a:bodyPr/>
          <a:lstStyle/>
          <a:p>
            <a:r>
              <a:rPr lang="en-US" smtClean="0">
                <a:solidFill>
                  <a:schemeClr val="accent2"/>
                </a:solidFill>
              </a:rPr>
              <a:t>IFRS in India – Road map</a:t>
            </a:r>
          </a:p>
        </p:txBody>
      </p:sp>
      <p:sp>
        <p:nvSpPr>
          <p:cNvPr id="5" name="Rectangle 4"/>
          <p:cNvSpPr>
            <a:spLocks noGrp="1" noChangeArrowheads="1"/>
          </p:cNvSpPr>
          <p:nvPr>
            <p:ph idx="1"/>
          </p:nvPr>
        </p:nvSpPr>
        <p:spPr>
          <a:xfrm>
            <a:off x="428625" y="1000125"/>
            <a:ext cx="8258175" cy="5126038"/>
          </a:xfrm>
        </p:spPr>
        <p:txBody>
          <a:bodyPr rtlCol="0">
            <a:normAutofit/>
          </a:bodyPr>
          <a:lstStyle/>
          <a:p>
            <a:pPr algn="just">
              <a:defRPr/>
            </a:pPr>
            <a:r>
              <a:rPr lang="en-US" sz="2400" b="1" dirty="0" smtClean="0">
                <a:solidFill>
                  <a:srgbClr val="000099"/>
                </a:solidFill>
              </a:rPr>
              <a:t>NON-BANKING FINANCE COMPANIES</a:t>
            </a:r>
          </a:p>
          <a:p>
            <a:pPr algn="just">
              <a:defRPr/>
            </a:pPr>
            <a:endParaRPr lang="en-US" altLang="en-GB" sz="2400" b="1" dirty="0" smtClean="0">
              <a:solidFill>
                <a:schemeClr val="accent2"/>
              </a:solidFill>
            </a:endParaRPr>
          </a:p>
          <a:p>
            <a:pPr algn="just">
              <a:defRPr/>
            </a:pPr>
            <a:endParaRPr lang="en-US" altLang="en-GB" sz="2400" b="1" dirty="0" smtClean="0">
              <a:solidFill>
                <a:schemeClr val="accent2"/>
              </a:solidFill>
            </a:endParaRPr>
          </a:p>
          <a:p>
            <a:pPr algn="just">
              <a:defRPr/>
            </a:pPr>
            <a:endParaRPr lang="en-US" altLang="en-GB" sz="2400" b="1" dirty="0" smtClean="0">
              <a:solidFill>
                <a:schemeClr val="accent2"/>
              </a:solidFill>
            </a:endParaRPr>
          </a:p>
          <a:p>
            <a:pPr algn="just">
              <a:defRPr/>
            </a:pPr>
            <a:endParaRPr lang="en-US" altLang="en-GB" sz="2400" b="1" dirty="0" smtClean="0">
              <a:solidFill>
                <a:schemeClr val="accent2"/>
              </a:solidFill>
            </a:endParaRPr>
          </a:p>
          <a:p>
            <a:pPr algn="just">
              <a:defRPr/>
            </a:pPr>
            <a:endParaRPr lang="en-US" altLang="en-GB" sz="2400" b="1" dirty="0" smtClean="0">
              <a:solidFill>
                <a:schemeClr val="accent2"/>
              </a:solidFill>
            </a:endParaRPr>
          </a:p>
          <a:p>
            <a:pPr algn="just">
              <a:defRPr/>
            </a:pPr>
            <a:endParaRPr lang="en-US" altLang="en-GB" sz="2400" b="1" dirty="0" smtClean="0">
              <a:solidFill>
                <a:schemeClr val="accent2"/>
              </a:solidFill>
            </a:endParaRPr>
          </a:p>
          <a:p>
            <a:pPr algn="just">
              <a:defRPr/>
            </a:pPr>
            <a:endParaRPr lang="en-US" altLang="en-GB" sz="2400" b="1" dirty="0" smtClean="0">
              <a:solidFill>
                <a:schemeClr val="accent2"/>
              </a:solidFill>
            </a:endParaRPr>
          </a:p>
          <a:p>
            <a:pPr algn="just">
              <a:defRPr/>
            </a:pPr>
            <a:endParaRPr lang="en-US" altLang="en-GB" sz="2400" b="1" dirty="0" smtClean="0">
              <a:solidFill>
                <a:schemeClr val="accent2"/>
              </a:solidFill>
            </a:endParaRPr>
          </a:p>
          <a:p>
            <a:pPr algn="just">
              <a:defRPr/>
            </a:pPr>
            <a:endParaRPr lang="en-US" altLang="en-GB" sz="2400" b="1" dirty="0" smtClean="0">
              <a:solidFill>
                <a:schemeClr val="accent2"/>
              </a:solidFill>
            </a:endParaRPr>
          </a:p>
          <a:p>
            <a:pPr marL="0" indent="0" algn="just">
              <a:buFontTx/>
              <a:buNone/>
              <a:defRPr/>
            </a:pPr>
            <a:endParaRPr lang="en-US" sz="2400" i="1" dirty="0" smtClean="0">
              <a:solidFill>
                <a:schemeClr val="accent2"/>
              </a:solidFill>
            </a:endParaRPr>
          </a:p>
          <a:p>
            <a:pPr marL="0" indent="0" algn="just">
              <a:buFontTx/>
              <a:buNone/>
              <a:defRPr/>
            </a:pPr>
            <a:endParaRPr lang="en-US" sz="2400" i="1" dirty="0" smtClean="0">
              <a:solidFill>
                <a:schemeClr val="accent2"/>
              </a:solidFill>
              <a:latin typeface="Calibri" pitchFamily="34" charset="0"/>
            </a:endParaRPr>
          </a:p>
          <a:p>
            <a:pPr marL="0" indent="0" algn="just">
              <a:buFontTx/>
              <a:buNone/>
              <a:defRPr/>
            </a:pPr>
            <a:endParaRPr lang="en-US" sz="2400" i="1" dirty="0" smtClean="0">
              <a:solidFill>
                <a:schemeClr val="accent2"/>
              </a:solidFill>
              <a:latin typeface="Calibri" pitchFamily="34" charset="0"/>
            </a:endParaRPr>
          </a:p>
          <a:p>
            <a:pPr marL="0" indent="0" algn="just">
              <a:buFontTx/>
              <a:buNone/>
              <a:defRPr/>
            </a:pPr>
            <a:endParaRPr lang="en-US" sz="2400" i="1" dirty="0" smtClean="0">
              <a:solidFill>
                <a:schemeClr val="accent2"/>
              </a:solidFill>
              <a:latin typeface="Calibri" pitchFamily="34" charset="0"/>
            </a:endParaRPr>
          </a:p>
        </p:txBody>
      </p:sp>
      <p:graphicFrame>
        <p:nvGraphicFramePr>
          <p:cNvPr id="6" name="Table 5"/>
          <p:cNvGraphicFramePr>
            <a:graphicFrameLocks noGrp="1"/>
          </p:cNvGraphicFramePr>
          <p:nvPr/>
        </p:nvGraphicFramePr>
        <p:xfrm>
          <a:off x="285750" y="1643063"/>
          <a:ext cx="8858250" cy="4714875"/>
        </p:xfrm>
        <a:graphic>
          <a:graphicData uri="http://schemas.openxmlformats.org/drawingml/2006/table">
            <a:tbl>
              <a:tblPr/>
              <a:tblGrid>
                <a:gridCol w="4429125"/>
                <a:gridCol w="4429125"/>
              </a:tblGrid>
              <a:tr h="733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rPr>
                        <a:t>Type of institution</a:t>
                      </a:r>
                      <a:endParaRPr kumimoji="0" lang="en-IN" sz="1800" b="1"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Opening B/s conversion date</a:t>
                      </a:r>
                      <a:endParaRPr kumimoji="0" lang="en-IN" sz="1800" b="1"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smtClean="0">
                        <a:ln>
                          <a:noFill/>
                        </a:ln>
                        <a:solidFill>
                          <a:schemeClr val="tx1"/>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2305050">
                <a:tc>
                  <a:txBody>
                    <a:bodyPr/>
                    <a:lstStyle/>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dirty="0" err="1" smtClean="0">
                          <a:ln>
                            <a:noFill/>
                          </a:ln>
                          <a:solidFill>
                            <a:schemeClr val="bg1"/>
                          </a:solidFill>
                          <a:effectLst/>
                          <a:latin typeface="Arial" charset="0"/>
                        </a:rPr>
                        <a:t>Companieswhich</a:t>
                      </a:r>
                      <a:r>
                        <a:rPr kumimoji="0" lang="en-US" sz="2000" b="0" i="0" u="none" strike="noStrike" cap="none" normalizeH="0" baseline="0" dirty="0" smtClean="0">
                          <a:ln>
                            <a:noFill/>
                          </a:ln>
                          <a:solidFill>
                            <a:schemeClr val="bg1"/>
                          </a:solidFill>
                          <a:effectLst/>
                          <a:latin typeface="Arial" charset="0"/>
                        </a:rPr>
                        <a:t> are part of NSE Nifty 50Companies  &amp; which are part of BSE - </a:t>
                      </a:r>
                      <a:r>
                        <a:rPr kumimoji="0" lang="en-US" sz="2000" b="0" i="0" u="none" strike="noStrike" cap="none" normalizeH="0" baseline="0" dirty="0" err="1" smtClean="0">
                          <a:ln>
                            <a:noFill/>
                          </a:ln>
                          <a:solidFill>
                            <a:schemeClr val="bg1"/>
                          </a:solidFill>
                          <a:effectLst/>
                          <a:latin typeface="Arial" charset="0"/>
                        </a:rPr>
                        <a:t>Sensex</a:t>
                      </a:r>
                      <a:r>
                        <a:rPr kumimoji="0" lang="en-US" sz="2000" b="0" i="0" u="none" strike="noStrike" cap="none" normalizeH="0" baseline="0" dirty="0" smtClean="0">
                          <a:ln>
                            <a:noFill/>
                          </a:ln>
                          <a:solidFill>
                            <a:schemeClr val="bg1"/>
                          </a:solidFill>
                          <a:effectLst/>
                          <a:latin typeface="Arial" charset="0"/>
                        </a:rPr>
                        <a:t> 30</a:t>
                      </a:r>
                    </a:p>
                    <a:p>
                      <a:pPr marL="0" marR="0" lvl="0" indent="0" algn="l" defTabSz="914400" rtl="0" eaLnBrk="1" fontAlgn="base" latinLnBrk="0" hangingPunct="1">
                        <a:lnSpc>
                          <a:spcPct val="100000"/>
                        </a:lnSpc>
                        <a:spcBef>
                          <a:spcPct val="0"/>
                        </a:spcBef>
                        <a:spcAft>
                          <a:spcPct val="0"/>
                        </a:spcAft>
                        <a:buClrTx/>
                        <a:buSzTx/>
                        <a:buFontTx/>
                        <a:buChar char="•"/>
                        <a:tabLst/>
                      </a:pPr>
                      <a:r>
                        <a:rPr kumimoji="0" lang="en-US" sz="2000" b="0" i="0" u="none" strike="noStrike" cap="none" normalizeH="0" baseline="0" dirty="0" smtClean="0">
                          <a:ln>
                            <a:noFill/>
                          </a:ln>
                          <a:solidFill>
                            <a:schemeClr val="bg1"/>
                          </a:solidFill>
                          <a:effectLst/>
                          <a:latin typeface="Arial" charset="0"/>
                        </a:rPr>
                        <a:t>Companies, whether listed or not, which have a net worth in excess of Rs.1,000 </a:t>
                      </a:r>
                      <a:r>
                        <a:rPr kumimoji="0" lang="en-US" sz="2000" b="0" i="0" u="none" strike="noStrike" cap="none" normalizeH="0" baseline="0" dirty="0" err="1" smtClean="0">
                          <a:ln>
                            <a:noFill/>
                          </a:ln>
                          <a:solidFill>
                            <a:schemeClr val="bg1"/>
                          </a:solidFill>
                          <a:effectLst/>
                          <a:latin typeface="Arial" charset="0"/>
                        </a:rPr>
                        <a:t>crores</a:t>
                      </a:r>
                      <a:r>
                        <a:rPr kumimoji="0" lang="en-US" sz="2000" b="0" i="0" u="none" strike="noStrike" cap="none" normalizeH="0" baseline="0" dirty="0" smtClean="0">
                          <a:ln>
                            <a:noFill/>
                          </a:ln>
                          <a:solidFill>
                            <a:schemeClr val="bg1"/>
                          </a:solidFill>
                          <a:effectLst/>
                          <a:latin typeface="Arial" charset="0"/>
                        </a:rPr>
                        <a:t>.</a:t>
                      </a:r>
                      <a:endParaRPr kumimoji="0" lang="en-IN" sz="2000" b="0" i="0" u="none" strike="noStrike" cap="none" normalizeH="0" baseline="0" dirty="0" smtClean="0">
                        <a:ln>
                          <a:noFill/>
                        </a:ln>
                        <a:solidFill>
                          <a:schemeClr val="bg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bg1"/>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bg1"/>
                          </a:solidFill>
                          <a:effectLst/>
                          <a:latin typeface="Arial" charset="0"/>
                        </a:rPr>
                        <a:t>April 1, 2013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r>
              <a:tr h="1676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bg1"/>
                          </a:solidFill>
                          <a:effectLst/>
                          <a:latin typeface="Arial" charset="0"/>
                        </a:rPr>
                        <a:t>All listed NBFCs and unlisted NBFCs which do not fall in the above categories and which have a net worth in excess of Rs. 500 </a:t>
                      </a:r>
                      <a:r>
                        <a:rPr kumimoji="0" lang="en-US" sz="2000" b="0" i="0" u="none" strike="noStrike" cap="none" normalizeH="0" baseline="0" dirty="0" err="1" smtClean="0">
                          <a:ln>
                            <a:noFill/>
                          </a:ln>
                          <a:solidFill>
                            <a:schemeClr val="bg1"/>
                          </a:solidFill>
                          <a:effectLst/>
                          <a:latin typeface="Arial" charset="0"/>
                        </a:rPr>
                        <a:t>crores</a:t>
                      </a:r>
                      <a:r>
                        <a:rPr kumimoji="0" lang="en-US" sz="2000" b="0" i="0" u="none" strike="noStrike" cap="none" normalizeH="0" baseline="0" dirty="0" smtClean="0">
                          <a:ln>
                            <a:noFill/>
                          </a:ln>
                          <a:solidFill>
                            <a:schemeClr val="bg1"/>
                          </a:solidFill>
                          <a:effectLst/>
                          <a:latin typeface="Arial" charset="0"/>
                        </a:rPr>
                        <a:t> </a:t>
                      </a:r>
                      <a:endParaRPr kumimoji="0" lang="en-IN" sz="2000" b="0" i="0" u="none" strike="noStrike" cap="none" normalizeH="0" baseline="0" dirty="0" smtClean="0">
                        <a:ln>
                          <a:noFill/>
                        </a:ln>
                        <a:solidFill>
                          <a:schemeClr val="bg1"/>
                        </a:solidFill>
                        <a:effectLst/>
                        <a:latin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bg1"/>
                        </a:solidFill>
                        <a:effectLst/>
                        <a:latin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chemeClr val="bg1"/>
                          </a:solidFill>
                          <a:effectLst/>
                          <a:latin typeface="Arial" charset="0"/>
                        </a:rPr>
                        <a:t>April 1, 2014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r>
            </a:tbl>
          </a:graphicData>
        </a:graphic>
      </p:graphicFrame>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5"/>
          <p:cNvSpPr>
            <a:spLocks noGrp="1"/>
          </p:cNvSpPr>
          <p:nvPr>
            <p:ph type="ctrTitle"/>
          </p:nvPr>
        </p:nvSpPr>
        <p:spPr>
          <a:xfrm>
            <a:off x="357188" y="2001838"/>
            <a:ext cx="8383587" cy="1346200"/>
          </a:xfrm>
        </p:spPr>
        <p:txBody>
          <a:bodyPr>
            <a:normAutofit fontScale="90000"/>
          </a:bodyPr>
          <a:lstStyle/>
          <a:p>
            <a:r>
              <a:rPr lang="en-US" b="1" dirty="0" smtClean="0">
                <a:solidFill>
                  <a:schemeClr val="accent2"/>
                </a:solidFill>
                <a:latin typeface="Arial" charset="0"/>
              </a:rPr>
              <a:t>Regulatory updates</a:t>
            </a:r>
            <a:br>
              <a:rPr lang="en-US" b="1" dirty="0" smtClean="0">
                <a:solidFill>
                  <a:schemeClr val="accent2"/>
                </a:solidFill>
                <a:latin typeface="Arial" charset="0"/>
              </a:rPr>
            </a:br>
            <a:r>
              <a:rPr lang="en-US" b="1" dirty="0" smtClean="0">
                <a:solidFill>
                  <a:schemeClr val="accent2"/>
                </a:solidFill>
                <a:latin typeface="Arial" charset="0"/>
              </a:rPr>
              <a:t/>
            </a:r>
            <a:br>
              <a:rPr lang="en-US" b="1" dirty="0" smtClean="0">
                <a:solidFill>
                  <a:schemeClr val="accent2"/>
                </a:solidFill>
                <a:latin typeface="Arial" charset="0"/>
              </a:rPr>
            </a:br>
            <a:r>
              <a:rPr lang="en-US" b="1" dirty="0" smtClean="0">
                <a:solidFill>
                  <a:schemeClr val="accent2"/>
                </a:solidFill>
                <a:latin typeface="Arial" charset="0"/>
              </a:rPr>
              <a:t/>
            </a:r>
            <a:br>
              <a:rPr lang="en-US" b="1" dirty="0" smtClean="0">
                <a:solidFill>
                  <a:schemeClr val="accent2"/>
                </a:solidFill>
                <a:latin typeface="Arial" charset="0"/>
              </a:rPr>
            </a:br>
            <a:r>
              <a:rPr lang="en-US" b="1" dirty="0" smtClean="0">
                <a:solidFill>
                  <a:schemeClr val="accent2"/>
                </a:solidFill>
                <a:latin typeface="Arial" charset="0"/>
              </a:rPr>
              <a:t>				on   </a:t>
            </a:r>
            <a:br>
              <a:rPr lang="en-US" b="1" dirty="0" smtClean="0">
                <a:solidFill>
                  <a:schemeClr val="accent2"/>
                </a:solidFill>
                <a:latin typeface="Arial" charset="0"/>
              </a:rPr>
            </a:br>
            <a:r>
              <a:rPr lang="en-US" b="1" dirty="0" smtClean="0">
                <a:solidFill>
                  <a:schemeClr val="accent2"/>
                </a:solidFill>
                <a:latin typeface="Arial" charset="0"/>
              </a:rPr>
              <a:t>						IFRS </a:t>
            </a:r>
            <a:endParaRPr lang="en-IN" b="1" dirty="0" smtClean="0">
              <a:solidFill>
                <a:schemeClr val="accent2"/>
              </a:solidFill>
              <a:latin typeface="Arial" charset="0"/>
            </a:endParaRPr>
          </a:p>
        </p:txBody>
      </p:sp>
    </p:spTree>
  </p:cSld>
  <p:clrMapOvr>
    <a:masterClrMapping/>
  </p:clrMapOvr>
  <p:transition spd="med">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5"/>
          <p:cNvSpPr>
            <a:spLocks noChangeArrowheads="1"/>
          </p:cNvSpPr>
          <p:nvPr/>
        </p:nvSpPr>
        <p:spPr bwMode="gray">
          <a:xfrm>
            <a:off x="327025" y="1252538"/>
            <a:ext cx="8580438" cy="5508625"/>
          </a:xfrm>
          <a:prstGeom prst="rect">
            <a:avLst/>
          </a:prstGeom>
          <a:noFill/>
          <a:ln w="12700" algn="ctr">
            <a:noFill/>
            <a:miter lim="800000"/>
            <a:headEnd/>
            <a:tailEnd/>
          </a:ln>
        </p:spPr>
        <p:txBody>
          <a:bodyPr lIns="45720" rIns="45720" anchor="ctr">
            <a:spAutoFit/>
          </a:bodyPr>
          <a:lstStyle/>
          <a:p>
            <a:pPr>
              <a:tabLst>
                <a:tab pos="0" algn="l"/>
              </a:tabLst>
              <a:defRPr/>
            </a:pPr>
            <a:r>
              <a:rPr lang="en-US" sz="2600" dirty="0">
                <a:latin typeface="+mn-lt"/>
              </a:rPr>
              <a:t>The ICAI has taken the following steps for Identification of inconsistencies between various Laws and Regulations:</a:t>
            </a:r>
          </a:p>
          <a:p>
            <a:pPr>
              <a:tabLst>
                <a:tab pos="0" algn="l"/>
              </a:tabLst>
              <a:defRPr/>
            </a:pPr>
            <a:endParaRPr lang="en-US" sz="2600" dirty="0">
              <a:latin typeface="+mn-lt"/>
            </a:endParaRPr>
          </a:p>
          <a:p>
            <a:pPr marL="236538" indent="-236538">
              <a:buFont typeface="Arial" pitchFamily="34" charset="0"/>
              <a:buChar char="•"/>
              <a:defRPr/>
            </a:pPr>
            <a:r>
              <a:rPr lang="en-US" sz="2600" dirty="0">
                <a:latin typeface="+mn-lt"/>
              </a:rPr>
              <a:t>Constitution of a Group on Liaison with Governmental and Regulatory Authorities </a:t>
            </a:r>
          </a:p>
          <a:p>
            <a:pPr marL="236538" indent="-236538">
              <a:buFont typeface="Arial" pitchFamily="34" charset="0"/>
              <a:buChar char="•"/>
              <a:defRPr/>
            </a:pPr>
            <a:r>
              <a:rPr lang="en-US" sz="2600" dirty="0">
                <a:latin typeface="+mn-lt"/>
              </a:rPr>
              <a:t>Group has constituted separate Core Groups to identify inconsistencies between IFRSs and the following statutes:</a:t>
            </a:r>
          </a:p>
          <a:p>
            <a:pPr marL="850900" lvl="3" indent="-298450">
              <a:buFont typeface="Calibri" pitchFamily="34" charset="0"/>
              <a:buChar char="–"/>
              <a:defRPr/>
            </a:pPr>
            <a:r>
              <a:rPr lang="en-US" sz="2600" dirty="0">
                <a:latin typeface="+mn-lt"/>
              </a:rPr>
              <a:t>Companies Act</a:t>
            </a:r>
          </a:p>
          <a:p>
            <a:pPr marL="850900" lvl="3" indent="-298450">
              <a:buFont typeface="Calibri" pitchFamily="34" charset="0"/>
              <a:buChar char="–"/>
              <a:defRPr/>
            </a:pPr>
            <a:r>
              <a:rPr lang="en-US" sz="2600" dirty="0">
                <a:latin typeface="+mn-lt"/>
              </a:rPr>
              <a:t>SEBI Regulations </a:t>
            </a:r>
          </a:p>
          <a:p>
            <a:pPr marL="850900" lvl="3" indent="-298450">
              <a:buFont typeface="Calibri" pitchFamily="34" charset="0"/>
              <a:buChar char="–"/>
              <a:defRPr/>
            </a:pPr>
            <a:r>
              <a:rPr lang="en-US" sz="2600" dirty="0">
                <a:latin typeface="+mn-lt"/>
              </a:rPr>
              <a:t>Banking Laws &amp; Regulations</a:t>
            </a:r>
          </a:p>
          <a:p>
            <a:pPr marL="850900" lvl="3" indent="-298450">
              <a:buFont typeface="Calibri" pitchFamily="34" charset="0"/>
              <a:buChar char="–"/>
              <a:defRPr/>
            </a:pPr>
            <a:r>
              <a:rPr lang="en-US" sz="2600" dirty="0">
                <a:latin typeface="+mn-lt"/>
              </a:rPr>
              <a:t>Insurance Laws &amp; Regulations</a:t>
            </a:r>
          </a:p>
          <a:p>
            <a:pPr>
              <a:defRPr/>
            </a:pPr>
            <a:r>
              <a:rPr lang="en-US" sz="2000" dirty="0">
                <a:latin typeface="+mn-lt"/>
              </a:rPr>
              <a:t>(Source: Announcement by the Technical Directorate, The Institute of Chartered Accountants of India )</a:t>
            </a:r>
          </a:p>
        </p:txBody>
      </p:sp>
      <p:sp>
        <p:nvSpPr>
          <p:cNvPr id="31747" name="Rectangle 2"/>
          <p:cNvSpPr>
            <a:spLocks noGrp="1" noChangeArrowheads="1"/>
          </p:cNvSpPr>
          <p:nvPr>
            <p:ph type="title"/>
          </p:nvPr>
        </p:nvSpPr>
        <p:spPr>
          <a:xfrm>
            <a:off x="328613" y="76200"/>
            <a:ext cx="8502650" cy="1200150"/>
          </a:xfrm>
        </p:spPr>
        <p:txBody>
          <a:bodyPr/>
          <a:lstStyle/>
          <a:p>
            <a:r>
              <a:rPr lang="en-US" sz="3200" b="1" dirty="0" smtClean="0">
                <a:solidFill>
                  <a:schemeClr val="accent2">
                    <a:lumMod val="40000"/>
                    <a:lumOff val="60000"/>
                  </a:schemeClr>
                </a:solidFill>
              </a:rPr>
              <a:t>Steps to reduce inconsistencies between regulations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642918"/>
            <a:ext cx="7851648" cy="785818"/>
          </a:xfrm>
        </p:spPr>
        <p:txBody>
          <a:bodyPr>
            <a:normAutofit/>
          </a:bodyPr>
          <a:lstStyle/>
          <a:p>
            <a:pPr lvl="0" algn="l"/>
            <a:r>
              <a:rPr sz="3600" smtClean="0"/>
              <a:t>IFRS </a:t>
            </a:r>
            <a:endParaRPr lang="ru-RU" sz="3600" dirty="0" smtClean="0"/>
          </a:p>
        </p:txBody>
      </p:sp>
      <p:sp>
        <p:nvSpPr>
          <p:cNvPr id="3" name="Подзаголовок 2"/>
          <p:cNvSpPr>
            <a:spLocks noGrp="1"/>
          </p:cNvSpPr>
          <p:nvPr>
            <p:ph type="subTitle" idx="1"/>
          </p:nvPr>
        </p:nvSpPr>
        <p:spPr>
          <a:xfrm>
            <a:off x="500034" y="1500174"/>
            <a:ext cx="7854696" cy="4429156"/>
          </a:xfrm>
        </p:spPr>
        <p:txBody>
          <a:bodyPr>
            <a:normAutofit/>
          </a:bodyPr>
          <a:lstStyle/>
          <a:p>
            <a:pPr algn="l"/>
            <a:r>
              <a:rPr lang="en-US" sz="2800" dirty="0" smtClean="0"/>
              <a:t>International Financial Reporting Standards (IFRS) is the term used to indicate the whole body of IASB authoritative literature; it includes:</a:t>
            </a:r>
            <a:endParaRPr lang="ru-RU" sz="2800" dirty="0" smtClean="0"/>
          </a:p>
          <a:p>
            <a:pPr lvl="0" algn="l">
              <a:buFont typeface="Wingdings" pitchFamily="2" charset="2"/>
              <a:buChar char="§"/>
            </a:pPr>
            <a:r>
              <a:rPr lang="en-US" sz="2800" dirty="0" smtClean="0"/>
              <a:t>IFRS issued by IASB</a:t>
            </a:r>
            <a:endParaRPr lang="ru-RU" sz="2800" dirty="0" smtClean="0"/>
          </a:p>
          <a:p>
            <a:pPr lvl="0" algn="l">
              <a:buFont typeface="Wingdings" pitchFamily="2" charset="2"/>
              <a:buChar char="§"/>
            </a:pPr>
            <a:r>
              <a:rPr lang="en-US" sz="2800" dirty="0" smtClean="0"/>
              <a:t>International accounting standards (IAS) issued by IASC, or revisions by thereof issued by IASB </a:t>
            </a:r>
            <a:endParaRPr lang="ru-RU" sz="2800" dirty="0" smtClean="0"/>
          </a:p>
          <a:p>
            <a:pPr lvl="0" algn="l">
              <a:buFont typeface="Wingdings" pitchFamily="2" charset="2"/>
              <a:buChar char="§"/>
            </a:pPr>
            <a:r>
              <a:rPr lang="en-US" sz="2800" dirty="0" smtClean="0"/>
              <a:t>Interpretations of IFRS and IAS developed by IFRIC and approved for issue by the IASB </a:t>
            </a:r>
            <a:endParaRPr lang="ru-RU" sz="2800" dirty="0" smtClean="0"/>
          </a:p>
          <a:p>
            <a:pPr>
              <a:buFont typeface="Wingdings" pitchFamily="2" charset="2"/>
              <a:buChar char="§"/>
            </a:pPr>
            <a:endParaRPr lang="ru-RU" dirty="0"/>
          </a:p>
        </p:txBody>
      </p:sp>
      <p:sp>
        <p:nvSpPr>
          <p:cNvPr id="4" name="Date Placeholder 3"/>
          <p:cNvSpPr>
            <a:spLocks noGrp="1"/>
          </p:cNvSpPr>
          <p:nvPr>
            <p:ph type="dt" sz="half" idx="10"/>
          </p:nvPr>
        </p:nvSpPr>
        <p:spPr/>
        <p:txBody>
          <a:bodyPr/>
          <a:lstStyle/>
          <a:p>
            <a:fld id="{EBB45857-5037-4E97-AE30-4C52EBB1D11C}"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smtClean="0">
                <a:solidFill>
                  <a:schemeClr val="accent2"/>
                </a:solidFill>
              </a:rPr>
              <a:t>Convergence Status</a:t>
            </a:r>
          </a:p>
        </p:txBody>
      </p:sp>
      <p:sp>
        <p:nvSpPr>
          <p:cNvPr id="32771" name="Content Placeholder 2"/>
          <p:cNvSpPr>
            <a:spLocks noGrp="1"/>
          </p:cNvSpPr>
          <p:nvPr>
            <p:ph idx="1"/>
          </p:nvPr>
        </p:nvSpPr>
        <p:spPr/>
        <p:txBody>
          <a:bodyPr/>
          <a:lstStyle/>
          <a:p>
            <a:r>
              <a:rPr lang="en-US" dirty="0" smtClean="0"/>
              <a:t>Exposure drafts on most of the converged standards have been released for public comments by ICAI</a:t>
            </a:r>
          </a:p>
          <a:p>
            <a:pPr>
              <a:buFontTx/>
              <a:buNone/>
            </a:pPr>
            <a:endParaRPr lang="en-US" dirty="0" smtClean="0"/>
          </a:p>
        </p:txBody>
      </p:sp>
      <p:sp>
        <p:nvSpPr>
          <p:cNvPr id="32772" name="Slide Number Placeholder 3"/>
          <p:cNvSpPr>
            <a:spLocks noGrp="1"/>
          </p:cNvSpPr>
          <p:nvPr>
            <p:ph type="sldNum" sz="quarter" idx="12"/>
          </p:nvPr>
        </p:nvSpPr>
        <p:spPr>
          <a:noFill/>
        </p:spPr>
        <p:txBody>
          <a:bodyPr/>
          <a:lstStyle/>
          <a:p>
            <a:fld id="{A1FBCAF5-F58D-4B6B-B34B-77344B57C94F}" type="slidenum">
              <a:rPr lang="en-US" smtClean="0">
                <a:latin typeface="Arial" charset="0"/>
              </a:rPr>
              <a:pPr/>
              <a:t>30</a:t>
            </a:fld>
            <a:endParaRPr lang="en-US" smtClean="0">
              <a:latin typeface="Arial"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5"/>
          <p:cNvSpPr>
            <a:spLocks noGrp="1"/>
          </p:cNvSpPr>
          <p:nvPr>
            <p:ph type="ctrTitle"/>
          </p:nvPr>
        </p:nvSpPr>
        <p:spPr>
          <a:xfrm>
            <a:off x="357188" y="2422525"/>
            <a:ext cx="8383587" cy="887413"/>
          </a:xfrm>
        </p:spPr>
        <p:txBody>
          <a:bodyPr/>
          <a:lstStyle/>
          <a:p>
            <a:r>
              <a:rPr lang="en-US" sz="5400" b="1" smtClean="0">
                <a:solidFill>
                  <a:schemeClr val="accent2"/>
                </a:solidFill>
                <a:latin typeface="Calibri" pitchFamily="34" charset="0"/>
              </a:rPr>
              <a:t>Progress of Convergence</a:t>
            </a:r>
            <a:endParaRPr lang="en-IN" sz="5400" b="1" smtClean="0">
              <a:solidFill>
                <a:schemeClr val="accent2"/>
              </a:solidFill>
              <a:latin typeface="Calibri" pitchFamily="34" charset="0"/>
            </a:endParaRPr>
          </a:p>
        </p:txBody>
      </p:sp>
    </p:spTree>
  </p:cSld>
  <p:clrMapOvr>
    <a:masterClrMapping/>
  </p:clrMapOvr>
  <p:transition spd="med">
    <p:zoom/>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2"/>
          <p:cNvSpPr>
            <a:spLocks noGrp="1"/>
          </p:cNvSpPr>
          <p:nvPr>
            <p:ph type="title"/>
          </p:nvPr>
        </p:nvSpPr>
        <p:spPr/>
        <p:txBody>
          <a:bodyPr/>
          <a:lstStyle/>
          <a:p>
            <a:r>
              <a:rPr lang="en-US" smtClean="0">
                <a:solidFill>
                  <a:schemeClr val="accent2"/>
                </a:solidFill>
              </a:rPr>
              <a:t>Current Status</a:t>
            </a:r>
            <a:endParaRPr lang="en-IN" smtClean="0">
              <a:solidFill>
                <a:schemeClr val="accent2"/>
              </a:solidFill>
            </a:endParaRPr>
          </a:p>
        </p:txBody>
      </p:sp>
      <p:graphicFrame>
        <p:nvGraphicFramePr>
          <p:cNvPr id="5" name="Content Placeholder 4"/>
          <p:cNvGraphicFramePr>
            <a:graphicFrameLocks noGrp="1"/>
          </p:cNvGraphicFramePr>
          <p:nvPr>
            <p:ph idx="1"/>
          </p:nvPr>
        </p:nvGraphicFramePr>
        <p:xfrm>
          <a:off x="368300" y="1308100"/>
          <a:ext cx="8108045" cy="4581815"/>
        </p:xfrm>
        <a:graphic>
          <a:graphicData uri="http://schemas.openxmlformats.org/drawingml/2006/table">
            <a:tbl>
              <a:tblPr firstRow="1" bandRow="1">
                <a:tableStyleId>{21E4AEA4-8DFA-4A89-87EB-49C32662AFE0}</a:tableStyleId>
              </a:tblPr>
              <a:tblGrid>
                <a:gridCol w="6119589"/>
                <a:gridCol w="1988456"/>
              </a:tblGrid>
              <a:tr h="918739">
                <a:tc>
                  <a:txBody>
                    <a:bodyPr/>
                    <a:lstStyle/>
                    <a:p>
                      <a:r>
                        <a:rPr lang="en-US" sz="2800" b="1" dirty="0" smtClean="0">
                          <a:latin typeface="Calibri" pitchFamily="34" charset="0"/>
                        </a:rPr>
                        <a:t>Progress so far</a:t>
                      </a:r>
                      <a:endParaRPr lang="en-IN" sz="2800" b="1" dirty="0">
                        <a:latin typeface="Calibri" pitchFamily="34" charset="0"/>
                      </a:endParaRPr>
                    </a:p>
                  </a:txBody>
                  <a:tcPr/>
                </a:tc>
                <a:tc>
                  <a:txBody>
                    <a:bodyPr/>
                    <a:lstStyle/>
                    <a:p>
                      <a:pPr algn="ctr"/>
                      <a:r>
                        <a:rPr lang="en-US" sz="2800" b="1" dirty="0" smtClean="0">
                          <a:latin typeface="Calibri" pitchFamily="34" charset="0"/>
                        </a:rPr>
                        <a:t>Number of Standards</a:t>
                      </a:r>
                      <a:endParaRPr lang="en-IN" sz="2800" b="1" dirty="0">
                        <a:latin typeface="Calibri" pitchFamily="34" charset="0"/>
                      </a:endParaRPr>
                    </a:p>
                  </a:txBody>
                  <a:tcPr/>
                </a:tc>
              </a:tr>
              <a:tr h="739141">
                <a:tc>
                  <a:txBody>
                    <a:bodyPr/>
                    <a:lstStyle/>
                    <a:p>
                      <a:r>
                        <a:rPr lang="en-US" sz="2800" dirty="0" smtClean="0">
                          <a:latin typeface="Calibri" pitchFamily="34" charset="0"/>
                        </a:rPr>
                        <a:t>Standards Cleared by Council</a:t>
                      </a:r>
                      <a:endParaRPr lang="en-IN" sz="2800" dirty="0">
                        <a:latin typeface="Calibri" pitchFamily="34" charset="0"/>
                      </a:endParaRPr>
                    </a:p>
                  </a:txBody>
                  <a:tcPr/>
                </a:tc>
                <a:tc>
                  <a:txBody>
                    <a:bodyPr/>
                    <a:lstStyle/>
                    <a:p>
                      <a:pPr algn="ctr"/>
                      <a:r>
                        <a:rPr lang="en-US" sz="2400" dirty="0" smtClean="0"/>
                        <a:t>12</a:t>
                      </a:r>
                      <a:endParaRPr lang="en-IN" sz="2400" dirty="0"/>
                    </a:p>
                  </a:txBody>
                  <a:tcPr/>
                </a:tc>
              </a:tr>
              <a:tr h="1068994">
                <a:tc>
                  <a:txBody>
                    <a:bodyPr/>
                    <a:lstStyle/>
                    <a:p>
                      <a:r>
                        <a:rPr lang="en-US" sz="2800" dirty="0" smtClean="0">
                          <a:latin typeface="Calibri" pitchFamily="34" charset="0"/>
                        </a:rPr>
                        <a:t>Exposure</a:t>
                      </a:r>
                      <a:r>
                        <a:rPr lang="en-US" sz="2800" baseline="0" dirty="0" smtClean="0">
                          <a:latin typeface="Calibri" pitchFamily="34" charset="0"/>
                        </a:rPr>
                        <a:t> Drafts Issued and Comments Considered by ASB</a:t>
                      </a:r>
                      <a:endParaRPr lang="en-IN" sz="2800" dirty="0">
                        <a:latin typeface="Calibri" pitchFamily="34" charset="0"/>
                      </a:endParaRPr>
                    </a:p>
                  </a:txBody>
                  <a:tcPr/>
                </a:tc>
                <a:tc>
                  <a:txBody>
                    <a:bodyPr/>
                    <a:lstStyle/>
                    <a:p>
                      <a:pPr algn="ctr"/>
                      <a:r>
                        <a:rPr lang="en-US" sz="2400" dirty="0" smtClean="0"/>
                        <a:t>8</a:t>
                      </a:r>
                      <a:endParaRPr lang="en-IN" sz="2400" dirty="0"/>
                    </a:p>
                  </a:txBody>
                  <a:tcPr/>
                </a:tc>
              </a:tr>
              <a:tr h="1219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dirty="0" smtClean="0">
                          <a:latin typeface="Calibri" pitchFamily="34" charset="0"/>
                        </a:rPr>
                        <a:t>Exposure</a:t>
                      </a:r>
                      <a:r>
                        <a:rPr lang="en-US" sz="2800" baseline="0" dirty="0" smtClean="0">
                          <a:latin typeface="Calibri" pitchFamily="34" charset="0"/>
                        </a:rPr>
                        <a:t> Drafts Issued and Comments To Be Considered by ASB</a:t>
                      </a:r>
                      <a:endParaRPr lang="en-IN" sz="2800" dirty="0" smtClean="0">
                        <a:latin typeface="Calibri" pitchFamily="34" charset="0"/>
                      </a:endParaRPr>
                    </a:p>
                  </a:txBody>
                  <a:tcPr/>
                </a:tc>
                <a:tc>
                  <a:txBody>
                    <a:bodyPr/>
                    <a:lstStyle/>
                    <a:p>
                      <a:pPr algn="ctr"/>
                      <a:r>
                        <a:rPr lang="en-US" sz="2400" dirty="0" smtClean="0"/>
                        <a:t>18</a:t>
                      </a:r>
                      <a:endParaRPr lang="en-IN" sz="2400" dirty="0"/>
                    </a:p>
                  </a:txBody>
                  <a:tcPr/>
                </a:tc>
              </a:tr>
              <a:tr h="609600">
                <a:tc>
                  <a:txBody>
                    <a:bodyPr/>
                    <a:lstStyle/>
                    <a:p>
                      <a:pPr marL="855663" indent="0" algn="l"/>
                      <a:r>
                        <a:rPr lang="en-US" sz="2800" b="1" dirty="0" smtClean="0"/>
                        <a:t>TOTAL</a:t>
                      </a:r>
                      <a:endParaRPr lang="en-IN" sz="2800" b="1" dirty="0"/>
                    </a:p>
                  </a:txBody>
                  <a:tcPr anchor="ctr"/>
                </a:tc>
                <a:tc>
                  <a:txBody>
                    <a:bodyPr/>
                    <a:lstStyle/>
                    <a:p>
                      <a:pPr algn="ctr"/>
                      <a:r>
                        <a:rPr lang="en-US" sz="2800" b="1" dirty="0" smtClean="0"/>
                        <a:t>38</a:t>
                      </a:r>
                      <a:endParaRPr lang="en-IN" sz="2800" b="1" dirty="0"/>
                    </a:p>
                  </a:txBody>
                  <a:tcPr anchor="ctr"/>
                </a:tc>
              </a:tr>
            </a:tbl>
          </a:graphicData>
        </a:graphic>
      </p:graphicFrame>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368300" y="127000"/>
            <a:ext cx="8391525" cy="657225"/>
          </a:xfrm>
        </p:spPr>
        <p:txBody>
          <a:bodyPr/>
          <a:lstStyle/>
          <a:p>
            <a:r>
              <a:rPr lang="en-US" sz="3200" smtClean="0">
                <a:solidFill>
                  <a:schemeClr val="accent2"/>
                </a:solidFill>
              </a:rPr>
              <a:t>Standards Cleared by Council</a:t>
            </a:r>
            <a:endParaRPr lang="en-IN" sz="3200" smtClean="0">
              <a:solidFill>
                <a:schemeClr val="accent2"/>
              </a:solidFill>
            </a:endParaRPr>
          </a:p>
        </p:txBody>
      </p:sp>
      <p:graphicFrame>
        <p:nvGraphicFramePr>
          <p:cNvPr id="4" name="Content Placeholder 3"/>
          <p:cNvGraphicFramePr>
            <a:graphicFrameLocks noGrp="1"/>
          </p:cNvGraphicFramePr>
          <p:nvPr>
            <p:ph idx="1"/>
          </p:nvPr>
        </p:nvGraphicFramePr>
        <p:xfrm>
          <a:off x="369888" y="784225"/>
          <a:ext cx="8458200" cy="5900245"/>
        </p:xfrm>
        <a:graphic>
          <a:graphicData uri="http://schemas.openxmlformats.org/drawingml/2006/table">
            <a:tbl>
              <a:tblPr firstRow="1" bandRow="1">
                <a:tableStyleId>{21E4AEA4-8DFA-4A89-87EB-49C32662AFE0}</a:tableStyleId>
              </a:tblPr>
              <a:tblGrid>
                <a:gridCol w="1357086"/>
                <a:gridCol w="7101114"/>
              </a:tblGrid>
              <a:tr h="380821">
                <a:tc>
                  <a:txBody>
                    <a:bodyPr/>
                    <a:lstStyle/>
                    <a:p>
                      <a:pPr algn="ctr"/>
                      <a:r>
                        <a:rPr lang="en-US" sz="1600" dirty="0" smtClean="0"/>
                        <a:t>Standard #</a:t>
                      </a:r>
                      <a:endParaRPr lang="en-IN" sz="1600" dirty="0"/>
                    </a:p>
                  </a:txBody>
                  <a:tcPr/>
                </a:tc>
                <a:tc>
                  <a:txBody>
                    <a:bodyPr/>
                    <a:lstStyle/>
                    <a:p>
                      <a:r>
                        <a:rPr lang="en-US" sz="1600" dirty="0" smtClean="0"/>
                        <a:t>Standard Description</a:t>
                      </a:r>
                      <a:endParaRPr lang="en-IN" sz="1600" dirty="0"/>
                    </a:p>
                  </a:txBody>
                  <a:tcPr/>
                </a:tc>
              </a:tr>
              <a:tr h="380821">
                <a:tc>
                  <a:txBody>
                    <a:bodyPr/>
                    <a:lstStyle/>
                    <a:p>
                      <a:pPr algn="ctr"/>
                      <a:r>
                        <a:rPr lang="en-US" sz="1600" dirty="0" smtClean="0"/>
                        <a:t>AS 1</a:t>
                      </a:r>
                      <a:endParaRPr lang="en-IN" sz="1600" dirty="0"/>
                    </a:p>
                  </a:txBody>
                  <a:tcPr/>
                </a:tc>
                <a:tc>
                  <a:txBody>
                    <a:bodyPr/>
                    <a:lstStyle/>
                    <a:p>
                      <a:r>
                        <a:rPr lang="en-US" sz="1600" dirty="0" smtClean="0"/>
                        <a:t>Corresponding</a:t>
                      </a:r>
                      <a:r>
                        <a:rPr lang="en-US" sz="1600" baseline="0" dirty="0" smtClean="0"/>
                        <a:t> to </a:t>
                      </a:r>
                      <a:r>
                        <a:rPr lang="en-US" sz="1600" dirty="0" smtClean="0"/>
                        <a:t>IAS 1, Presentation of Financial Statements</a:t>
                      </a:r>
                      <a:endParaRPr lang="en-IN" sz="1600" dirty="0"/>
                    </a:p>
                  </a:txBody>
                  <a:tcPr/>
                </a:tc>
              </a:tr>
              <a:tr h="380821">
                <a:tc>
                  <a:txBody>
                    <a:bodyPr/>
                    <a:lstStyle/>
                    <a:p>
                      <a:pPr algn="ctr"/>
                      <a:r>
                        <a:rPr lang="en-US" sz="1600" dirty="0" smtClean="0"/>
                        <a:t>AS 2</a:t>
                      </a:r>
                      <a:endParaRPr lang="en-IN" sz="1600" dirty="0"/>
                    </a:p>
                  </a:txBody>
                  <a:tcPr/>
                </a:tc>
                <a:tc>
                  <a:txBody>
                    <a:bodyPr/>
                    <a:lstStyle/>
                    <a:p>
                      <a:r>
                        <a:rPr lang="en-US" sz="1600" dirty="0" smtClean="0"/>
                        <a:t>Corresponding to IAS 2, Inventories</a:t>
                      </a:r>
                      <a:endParaRPr lang="en-IN" sz="1600" dirty="0"/>
                    </a:p>
                  </a:txBody>
                  <a:tcPr/>
                </a:tc>
              </a:tr>
              <a:tr h="380821">
                <a:tc>
                  <a:txBody>
                    <a:bodyPr/>
                    <a:lstStyle/>
                    <a:p>
                      <a:pPr algn="ctr"/>
                      <a:r>
                        <a:rPr lang="en-US" sz="1600" dirty="0" smtClean="0"/>
                        <a:t>AS 3</a:t>
                      </a:r>
                      <a:endParaRPr lang="en-IN" sz="1600" dirty="0"/>
                    </a:p>
                  </a:txBody>
                  <a:tcPr/>
                </a:tc>
                <a:tc>
                  <a:txBody>
                    <a:bodyPr/>
                    <a:lstStyle/>
                    <a:p>
                      <a:r>
                        <a:rPr lang="en-US" sz="1600" dirty="0" smtClean="0"/>
                        <a:t>Corresponding to IAS 7, Statement of Cash Flows</a:t>
                      </a:r>
                      <a:endParaRPr lang="en-IN" sz="1600" dirty="0"/>
                    </a:p>
                  </a:txBody>
                  <a:tcPr/>
                </a:tc>
              </a:tr>
              <a:tr h="380821">
                <a:tc>
                  <a:txBody>
                    <a:bodyPr/>
                    <a:lstStyle/>
                    <a:p>
                      <a:pPr algn="ctr"/>
                      <a:r>
                        <a:rPr lang="en-US" sz="1600" dirty="0" smtClean="0"/>
                        <a:t>AS 4</a:t>
                      </a:r>
                      <a:endParaRPr lang="en-IN" sz="1600" dirty="0"/>
                    </a:p>
                  </a:txBody>
                  <a:tcPr/>
                </a:tc>
                <a:tc>
                  <a:txBody>
                    <a:bodyPr/>
                    <a:lstStyle/>
                    <a:p>
                      <a:r>
                        <a:rPr lang="en-US" sz="1600" dirty="0" smtClean="0"/>
                        <a:t>Corresponding</a:t>
                      </a:r>
                      <a:r>
                        <a:rPr lang="en-US" sz="1600" baseline="0" dirty="0" smtClean="0"/>
                        <a:t> to IAS 10, Events after the Reporting period</a:t>
                      </a:r>
                      <a:endParaRPr lang="en-IN" sz="1600" dirty="0"/>
                    </a:p>
                  </a:txBody>
                  <a:tcPr/>
                </a:tc>
              </a:tr>
              <a:tr h="380821">
                <a:tc>
                  <a:txBody>
                    <a:bodyPr/>
                    <a:lstStyle/>
                    <a:p>
                      <a:pPr algn="ctr"/>
                      <a:r>
                        <a:rPr lang="en-US" sz="1600" dirty="0" smtClean="0"/>
                        <a:t>AS 5</a:t>
                      </a:r>
                      <a:endParaRPr lang="en-IN" sz="1600" dirty="0"/>
                    </a:p>
                  </a:txBody>
                  <a:tcPr/>
                </a:tc>
                <a:tc>
                  <a:txBody>
                    <a:bodyPr/>
                    <a:lstStyle/>
                    <a:p>
                      <a:r>
                        <a:rPr lang="en-US" sz="1600" dirty="0" smtClean="0"/>
                        <a:t>Corresponding to IAS 8, Accounting Policies and Changes in Accounting Estimates and Errors</a:t>
                      </a:r>
                      <a:endParaRPr lang="en-IN" sz="1600" dirty="0"/>
                    </a:p>
                  </a:txBody>
                  <a:tcPr/>
                </a:tc>
              </a:tr>
              <a:tr h="380821">
                <a:tc>
                  <a:txBody>
                    <a:bodyPr/>
                    <a:lstStyle/>
                    <a:p>
                      <a:pPr algn="ctr"/>
                      <a:r>
                        <a:rPr lang="en-US" sz="1600" dirty="0" smtClean="0"/>
                        <a:t>AS 7</a:t>
                      </a:r>
                      <a:endParaRPr lang="en-IN" sz="1600" dirty="0"/>
                    </a:p>
                  </a:txBody>
                  <a:tcPr/>
                </a:tc>
                <a:tc>
                  <a:txBody>
                    <a:bodyPr/>
                    <a:lstStyle/>
                    <a:p>
                      <a:r>
                        <a:rPr lang="en-US" sz="1600" dirty="0" smtClean="0"/>
                        <a:t>Corresponding</a:t>
                      </a:r>
                      <a:r>
                        <a:rPr lang="en-US" sz="1600" baseline="0" dirty="0" smtClean="0"/>
                        <a:t> to IAS 11, Construction Contracts</a:t>
                      </a:r>
                      <a:endParaRPr lang="en-IN" sz="1600" dirty="0"/>
                    </a:p>
                  </a:txBody>
                  <a:tcPr/>
                </a:tc>
              </a:tr>
              <a:tr h="657308">
                <a:tc>
                  <a:txBody>
                    <a:bodyPr/>
                    <a:lstStyle/>
                    <a:p>
                      <a:pPr algn="ctr"/>
                      <a:r>
                        <a:rPr lang="en-US" sz="1600" dirty="0" smtClean="0"/>
                        <a:t>AS 12</a:t>
                      </a:r>
                      <a:endParaRPr lang="en-IN" sz="1600" dirty="0"/>
                    </a:p>
                  </a:txBody>
                  <a:tcPr/>
                </a:tc>
                <a:tc>
                  <a:txBody>
                    <a:bodyPr/>
                    <a:lstStyle/>
                    <a:p>
                      <a:r>
                        <a:rPr lang="en-US" sz="1600" dirty="0" smtClean="0"/>
                        <a:t>Corresponding</a:t>
                      </a:r>
                      <a:r>
                        <a:rPr lang="en-US" sz="1600" baseline="0" dirty="0" smtClean="0"/>
                        <a:t> to IAS 20, Accounting for Government Grants and Disclosure of Government Assistance</a:t>
                      </a:r>
                      <a:endParaRPr lang="en-IN" sz="1600" dirty="0"/>
                    </a:p>
                  </a:txBody>
                  <a:tcPr/>
                </a:tc>
              </a:tr>
              <a:tr h="380821">
                <a:tc>
                  <a:txBody>
                    <a:bodyPr/>
                    <a:lstStyle/>
                    <a:p>
                      <a:pPr algn="ctr"/>
                      <a:r>
                        <a:rPr lang="en-US" sz="1600" dirty="0" smtClean="0"/>
                        <a:t>AS 16</a:t>
                      </a:r>
                      <a:endParaRPr lang="en-IN" sz="1600" dirty="0"/>
                    </a:p>
                  </a:txBody>
                  <a:tcPr/>
                </a:tc>
                <a:tc>
                  <a:txBody>
                    <a:bodyPr/>
                    <a:lstStyle/>
                    <a:p>
                      <a:r>
                        <a:rPr lang="en-US" sz="1600" dirty="0" smtClean="0"/>
                        <a:t>Corresponding to IAS 23,</a:t>
                      </a:r>
                      <a:r>
                        <a:rPr lang="en-US" sz="1600" baseline="0" dirty="0" smtClean="0"/>
                        <a:t> Borrowing Costs</a:t>
                      </a:r>
                      <a:endParaRPr lang="en-IN" sz="1600" dirty="0"/>
                    </a:p>
                  </a:txBody>
                  <a:tcPr/>
                </a:tc>
              </a:tr>
              <a:tr h="380821">
                <a:tc>
                  <a:txBody>
                    <a:bodyPr/>
                    <a:lstStyle/>
                    <a:p>
                      <a:pPr algn="ctr"/>
                      <a:r>
                        <a:rPr lang="en-US" sz="1600" dirty="0" smtClean="0"/>
                        <a:t>AS 19</a:t>
                      </a:r>
                      <a:endParaRPr lang="en-IN" sz="1600" dirty="0"/>
                    </a:p>
                  </a:txBody>
                  <a:tcPr/>
                </a:tc>
                <a:tc>
                  <a:txBody>
                    <a:bodyPr/>
                    <a:lstStyle/>
                    <a:p>
                      <a:r>
                        <a:rPr lang="en-US" sz="1600" dirty="0" smtClean="0"/>
                        <a:t>Corresponding</a:t>
                      </a:r>
                      <a:r>
                        <a:rPr lang="en-US" sz="1600" baseline="0" dirty="0" smtClean="0"/>
                        <a:t> to IAS 17, Leases</a:t>
                      </a:r>
                      <a:endParaRPr lang="en-IN" sz="1600" dirty="0"/>
                    </a:p>
                  </a:txBody>
                  <a:tcPr/>
                </a:tc>
              </a:tr>
              <a:tr h="380821">
                <a:tc>
                  <a:txBody>
                    <a:bodyPr/>
                    <a:lstStyle/>
                    <a:p>
                      <a:pPr algn="ctr"/>
                      <a:r>
                        <a:rPr lang="en-US" sz="1600" dirty="0" smtClean="0"/>
                        <a:t>AS 25</a:t>
                      </a:r>
                      <a:endParaRPr lang="en-IN" sz="1600" dirty="0"/>
                    </a:p>
                  </a:txBody>
                  <a:tcPr/>
                </a:tc>
                <a:tc>
                  <a:txBody>
                    <a:bodyPr/>
                    <a:lstStyle/>
                    <a:p>
                      <a:r>
                        <a:rPr lang="en-US" sz="1600" dirty="0" smtClean="0"/>
                        <a:t>Corresponding to IAS 34,</a:t>
                      </a:r>
                      <a:r>
                        <a:rPr lang="en-US" sz="1600" baseline="0" dirty="0" smtClean="0"/>
                        <a:t> </a:t>
                      </a:r>
                      <a:r>
                        <a:rPr lang="en-US" sz="1600" dirty="0" smtClean="0"/>
                        <a:t>Interim  Financial Reporting</a:t>
                      </a:r>
                      <a:endParaRPr lang="en-IN" sz="1600" dirty="0"/>
                    </a:p>
                  </a:txBody>
                  <a:tcPr/>
                </a:tc>
              </a:tr>
              <a:tr h="503258">
                <a:tc>
                  <a:txBody>
                    <a:bodyPr/>
                    <a:lstStyle/>
                    <a:p>
                      <a:pPr algn="ctr"/>
                      <a:r>
                        <a:rPr lang="en-US" sz="1600" dirty="0" smtClean="0"/>
                        <a:t>AS 34</a:t>
                      </a:r>
                      <a:endParaRPr lang="en-IN" sz="1600" dirty="0"/>
                    </a:p>
                  </a:txBody>
                  <a:tcPr/>
                </a:tc>
                <a:tc>
                  <a:txBody>
                    <a:bodyPr/>
                    <a:lstStyle/>
                    <a:p>
                      <a:r>
                        <a:rPr lang="en-US" sz="1600" dirty="0" smtClean="0"/>
                        <a:t>Corresponding to IAS 29, Financial Reporting</a:t>
                      </a:r>
                      <a:r>
                        <a:rPr lang="en-US" sz="1600" baseline="0" dirty="0" smtClean="0"/>
                        <a:t> in Hyperinflationary Economies</a:t>
                      </a:r>
                      <a:endParaRPr lang="en-IN" sz="1600" dirty="0"/>
                    </a:p>
                  </a:txBody>
                  <a:tcPr/>
                </a:tc>
              </a:tr>
              <a:tr h="657308">
                <a:tc>
                  <a:txBody>
                    <a:bodyPr/>
                    <a:lstStyle/>
                    <a:p>
                      <a:pPr algn="ctr"/>
                      <a:r>
                        <a:rPr lang="en-US" sz="1600" dirty="0" smtClean="0"/>
                        <a:t>AS</a:t>
                      </a:r>
                      <a:r>
                        <a:rPr lang="en-US" sz="1600" baseline="0" dirty="0" smtClean="0"/>
                        <a:t> 35</a:t>
                      </a:r>
                      <a:endParaRPr lang="en-IN" sz="1600" dirty="0"/>
                    </a:p>
                  </a:txBody>
                  <a:tcPr/>
                </a:tc>
                <a:tc>
                  <a:txBody>
                    <a:bodyPr/>
                    <a:lstStyle/>
                    <a:p>
                      <a:r>
                        <a:rPr lang="en-US" sz="1600" dirty="0" smtClean="0"/>
                        <a:t>Corresponding to IFRS 6, Exploration for and Evaluation of Mineral Resources</a:t>
                      </a:r>
                      <a:endParaRPr lang="en-IN" sz="1600" dirty="0"/>
                    </a:p>
                  </a:txBody>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238125" y="257175"/>
            <a:ext cx="8905875" cy="787400"/>
          </a:xfrm>
        </p:spPr>
        <p:txBody>
          <a:bodyPr>
            <a:normAutofit fontScale="90000"/>
          </a:bodyPr>
          <a:lstStyle/>
          <a:p>
            <a:r>
              <a:rPr lang="en-US" sz="3200" dirty="0" smtClean="0"/>
              <a:t>Exposure Drafts issued and comments considered by ASB</a:t>
            </a:r>
            <a:endParaRPr lang="en-IN" sz="3200" dirty="0" smtClean="0"/>
          </a:p>
        </p:txBody>
      </p:sp>
      <p:graphicFrame>
        <p:nvGraphicFramePr>
          <p:cNvPr id="4" name="Content Placeholder 3"/>
          <p:cNvGraphicFramePr>
            <a:graphicFrameLocks noGrp="1"/>
          </p:cNvGraphicFramePr>
          <p:nvPr>
            <p:ph idx="1"/>
          </p:nvPr>
        </p:nvGraphicFramePr>
        <p:xfrm>
          <a:off x="327025" y="1306513"/>
          <a:ext cx="8458200" cy="5056555"/>
        </p:xfrm>
        <a:graphic>
          <a:graphicData uri="http://schemas.openxmlformats.org/drawingml/2006/table">
            <a:tbl>
              <a:tblPr firstRow="1" bandRow="1">
                <a:tableStyleId>{21E4AEA4-8DFA-4A89-87EB-49C32662AFE0}</a:tableStyleId>
              </a:tblPr>
              <a:tblGrid>
                <a:gridCol w="1545769"/>
                <a:gridCol w="6912431"/>
              </a:tblGrid>
              <a:tr h="458396">
                <a:tc>
                  <a:txBody>
                    <a:bodyPr/>
                    <a:lstStyle/>
                    <a:p>
                      <a:pPr algn="ctr"/>
                      <a:r>
                        <a:rPr lang="en-US" dirty="0" smtClean="0"/>
                        <a:t>Standard #</a:t>
                      </a:r>
                      <a:endParaRPr lang="en-IN" dirty="0"/>
                    </a:p>
                  </a:txBody>
                  <a:tcPr/>
                </a:tc>
                <a:tc>
                  <a:txBody>
                    <a:bodyPr/>
                    <a:lstStyle/>
                    <a:p>
                      <a:r>
                        <a:rPr lang="en-US" dirty="0" smtClean="0"/>
                        <a:t>Standard Description</a:t>
                      </a:r>
                      <a:endParaRPr lang="en-IN" dirty="0"/>
                    </a:p>
                  </a:txBody>
                  <a:tcPr/>
                </a:tc>
              </a:tr>
              <a:tr h="458396">
                <a:tc>
                  <a:txBody>
                    <a:bodyPr/>
                    <a:lstStyle/>
                    <a:p>
                      <a:pPr algn="ctr"/>
                      <a:r>
                        <a:rPr lang="en-US" dirty="0" smtClean="0"/>
                        <a:t>AS 10</a:t>
                      </a:r>
                      <a:endParaRPr lang="en-IN" dirty="0"/>
                    </a:p>
                  </a:txBody>
                  <a:tcPr/>
                </a:tc>
                <a:tc>
                  <a:txBody>
                    <a:bodyPr/>
                    <a:lstStyle/>
                    <a:p>
                      <a:r>
                        <a:rPr lang="en-US" dirty="0" smtClean="0"/>
                        <a:t>Corresponding to IAS 16, Property, Plant and Equipment</a:t>
                      </a:r>
                      <a:endParaRPr lang="en-IN" dirty="0"/>
                    </a:p>
                  </a:txBody>
                  <a:tcPr/>
                </a:tc>
              </a:tr>
              <a:tr h="723769">
                <a:tc>
                  <a:txBody>
                    <a:bodyPr/>
                    <a:lstStyle/>
                    <a:p>
                      <a:pPr algn="ctr"/>
                      <a:r>
                        <a:rPr lang="en-US" dirty="0" smtClean="0"/>
                        <a:t>AS 11</a:t>
                      </a:r>
                      <a:endParaRPr lang="en-IN" dirty="0"/>
                    </a:p>
                  </a:txBody>
                  <a:tcPr/>
                </a:tc>
                <a:tc>
                  <a:txBody>
                    <a:bodyPr/>
                    <a:lstStyle/>
                    <a:p>
                      <a:r>
                        <a:rPr lang="en-US" dirty="0" smtClean="0"/>
                        <a:t>Corresponding to IAS 21, The Effects of changes in Foreign</a:t>
                      </a:r>
                      <a:r>
                        <a:rPr lang="en-US" baseline="0" dirty="0" smtClean="0"/>
                        <a:t> Exchange rates</a:t>
                      </a:r>
                      <a:endParaRPr lang="en-IN" dirty="0"/>
                    </a:p>
                  </a:txBody>
                  <a:tcPr/>
                </a:tc>
              </a:tr>
              <a:tr h="458396">
                <a:tc>
                  <a:txBody>
                    <a:bodyPr/>
                    <a:lstStyle/>
                    <a:p>
                      <a:pPr algn="ctr"/>
                      <a:r>
                        <a:rPr lang="en-US" dirty="0" smtClean="0"/>
                        <a:t>AS 18</a:t>
                      </a:r>
                      <a:endParaRPr lang="en-IN" dirty="0"/>
                    </a:p>
                  </a:txBody>
                  <a:tcPr/>
                </a:tc>
                <a:tc>
                  <a:txBody>
                    <a:bodyPr/>
                    <a:lstStyle/>
                    <a:p>
                      <a:r>
                        <a:rPr lang="en-US" dirty="0" smtClean="0"/>
                        <a:t>Corresponding to IAS 24, Related Party Disclosures</a:t>
                      </a:r>
                      <a:endParaRPr lang="en-IN" dirty="0"/>
                    </a:p>
                  </a:txBody>
                  <a:tcPr/>
                </a:tc>
              </a:tr>
              <a:tr h="458396">
                <a:tc>
                  <a:txBody>
                    <a:bodyPr/>
                    <a:lstStyle/>
                    <a:p>
                      <a:pPr algn="ctr"/>
                      <a:r>
                        <a:rPr lang="en-US" dirty="0" smtClean="0"/>
                        <a:t>AS 20</a:t>
                      </a:r>
                      <a:endParaRPr lang="en-IN" dirty="0"/>
                    </a:p>
                  </a:txBody>
                  <a:tcPr/>
                </a:tc>
                <a:tc>
                  <a:txBody>
                    <a:bodyPr/>
                    <a:lstStyle/>
                    <a:p>
                      <a:r>
                        <a:rPr lang="en-US" dirty="0" smtClean="0"/>
                        <a:t>Corresponding to IAS</a:t>
                      </a:r>
                      <a:r>
                        <a:rPr lang="en-US" baseline="0" dirty="0" smtClean="0"/>
                        <a:t> 33, Earnings Per Share</a:t>
                      </a:r>
                      <a:endParaRPr lang="en-IN" dirty="0"/>
                    </a:p>
                  </a:txBody>
                  <a:tcPr/>
                </a:tc>
              </a:tr>
              <a:tr h="791205">
                <a:tc>
                  <a:txBody>
                    <a:bodyPr/>
                    <a:lstStyle/>
                    <a:p>
                      <a:pPr algn="ctr"/>
                      <a:r>
                        <a:rPr lang="en-US" dirty="0" smtClean="0"/>
                        <a:t>AS 21</a:t>
                      </a:r>
                      <a:endParaRPr lang="en-IN" dirty="0"/>
                    </a:p>
                  </a:txBody>
                  <a:tcPr/>
                </a:tc>
                <a:tc>
                  <a:txBody>
                    <a:bodyPr/>
                    <a:lstStyle/>
                    <a:p>
                      <a:r>
                        <a:rPr lang="en-US" dirty="0" smtClean="0"/>
                        <a:t>Corresponding</a:t>
                      </a:r>
                      <a:r>
                        <a:rPr lang="en-US" baseline="0" dirty="0" smtClean="0"/>
                        <a:t> to IAS 27, Consolidation and Separate Financial Statements</a:t>
                      </a:r>
                      <a:endParaRPr lang="en-IN" dirty="0"/>
                    </a:p>
                  </a:txBody>
                  <a:tcPr/>
                </a:tc>
              </a:tr>
              <a:tr h="458396">
                <a:tc>
                  <a:txBody>
                    <a:bodyPr/>
                    <a:lstStyle/>
                    <a:p>
                      <a:pPr algn="ctr"/>
                      <a:r>
                        <a:rPr lang="en-US" dirty="0" smtClean="0"/>
                        <a:t>AS 23</a:t>
                      </a:r>
                      <a:endParaRPr lang="en-IN" dirty="0"/>
                    </a:p>
                  </a:txBody>
                  <a:tcPr/>
                </a:tc>
                <a:tc>
                  <a:txBody>
                    <a:bodyPr/>
                    <a:lstStyle/>
                    <a:p>
                      <a:r>
                        <a:rPr lang="en-US" dirty="0" smtClean="0"/>
                        <a:t>Corresponding to IAS 28, Investments in Associates</a:t>
                      </a:r>
                      <a:endParaRPr lang="en-IN" dirty="0"/>
                    </a:p>
                  </a:txBody>
                  <a:tcPr/>
                </a:tc>
              </a:tr>
              <a:tr h="791205">
                <a:tc>
                  <a:txBody>
                    <a:bodyPr/>
                    <a:lstStyle/>
                    <a:p>
                      <a:pPr algn="ctr"/>
                      <a:r>
                        <a:rPr lang="en-US" dirty="0" smtClean="0"/>
                        <a:t>AS 29</a:t>
                      </a:r>
                      <a:endParaRPr lang="en-IN" dirty="0"/>
                    </a:p>
                  </a:txBody>
                  <a:tcPr/>
                </a:tc>
                <a:tc>
                  <a:txBody>
                    <a:bodyPr/>
                    <a:lstStyle/>
                    <a:p>
                      <a:r>
                        <a:rPr lang="en-US" dirty="0" smtClean="0"/>
                        <a:t>Corresponding to IAS 37, Provisions and Contingent</a:t>
                      </a:r>
                      <a:r>
                        <a:rPr lang="en-US" baseline="0" dirty="0" smtClean="0"/>
                        <a:t> Liabilities and Contingent Assets</a:t>
                      </a:r>
                      <a:r>
                        <a:rPr lang="en-US" dirty="0" smtClean="0"/>
                        <a:t> </a:t>
                      </a:r>
                      <a:endParaRPr lang="en-IN" dirty="0"/>
                    </a:p>
                  </a:txBody>
                  <a:tcPr/>
                </a:tc>
              </a:tr>
              <a:tr h="458396">
                <a:tc>
                  <a:txBody>
                    <a:bodyPr/>
                    <a:lstStyle/>
                    <a:p>
                      <a:pPr algn="ctr"/>
                      <a:r>
                        <a:rPr lang="en-US" dirty="0" smtClean="0"/>
                        <a:t>AS 37</a:t>
                      </a:r>
                      <a:endParaRPr lang="en-IN" dirty="0"/>
                    </a:p>
                  </a:txBody>
                  <a:tcPr/>
                </a:tc>
                <a:tc>
                  <a:txBody>
                    <a:bodyPr/>
                    <a:lstStyle/>
                    <a:p>
                      <a:r>
                        <a:rPr lang="en-US" dirty="0" smtClean="0"/>
                        <a:t>Corresponding to IAS 40, Investment Property</a:t>
                      </a:r>
                      <a:endParaRPr lang="en-IN" dirty="0"/>
                    </a:p>
                  </a:txBody>
                  <a:tcPr/>
                </a:tc>
              </a:tr>
            </a:tbl>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838" y="141288"/>
            <a:ext cx="8391525" cy="801687"/>
          </a:xfrm>
        </p:spPr>
        <p:txBody>
          <a:bodyPr rtlCol="0">
            <a:normAutofit fontScale="90000"/>
          </a:bodyPr>
          <a:lstStyle/>
          <a:p>
            <a:pPr>
              <a:defRPr/>
            </a:pPr>
            <a:r>
              <a:rPr lang="en-US" sz="3200" dirty="0" smtClean="0"/>
              <a:t>Exposure Drafts issued and comments </a:t>
            </a:r>
            <a:r>
              <a:rPr lang="en-US" sz="3200" u="sng" dirty="0" smtClean="0"/>
              <a:t>to be </a:t>
            </a:r>
            <a:r>
              <a:rPr lang="en-US" sz="3200" dirty="0" smtClean="0"/>
              <a:t>considered by ASB</a:t>
            </a:r>
            <a:endParaRPr lang="en-IN" sz="3200" dirty="0">
              <a:solidFill>
                <a:srgbClr val="000099"/>
              </a:solidFill>
            </a:endParaRPr>
          </a:p>
        </p:txBody>
      </p:sp>
      <p:graphicFrame>
        <p:nvGraphicFramePr>
          <p:cNvPr id="4" name="Content Placeholder 3"/>
          <p:cNvGraphicFramePr>
            <a:graphicFrameLocks noGrp="1"/>
          </p:cNvGraphicFramePr>
          <p:nvPr>
            <p:ph idx="1"/>
          </p:nvPr>
        </p:nvGraphicFramePr>
        <p:xfrm>
          <a:off x="369888" y="1160463"/>
          <a:ext cx="8458200" cy="5280137"/>
        </p:xfrm>
        <a:graphic>
          <a:graphicData uri="http://schemas.openxmlformats.org/drawingml/2006/table">
            <a:tbl>
              <a:tblPr firstRow="1" bandRow="1">
                <a:tableStyleId>{21E4AEA4-8DFA-4A89-87EB-49C32662AFE0}</a:tableStyleId>
              </a:tblPr>
              <a:tblGrid>
                <a:gridCol w="1516741"/>
                <a:gridCol w="6941459"/>
              </a:tblGrid>
              <a:tr h="458396">
                <a:tc>
                  <a:txBody>
                    <a:bodyPr/>
                    <a:lstStyle/>
                    <a:p>
                      <a:pPr algn="ctr"/>
                      <a:r>
                        <a:rPr lang="en-US" dirty="0" smtClean="0"/>
                        <a:t>Standard #</a:t>
                      </a:r>
                      <a:endParaRPr lang="en-IN" dirty="0"/>
                    </a:p>
                  </a:txBody>
                  <a:tcPr/>
                </a:tc>
                <a:tc>
                  <a:txBody>
                    <a:bodyPr/>
                    <a:lstStyle/>
                    <a:p>
                      <a:r>
                        <a:rPr lang="en-US" dirty="0" smtClean="0"/>
                        <a:t>Standard Description</a:t>
                      </a:r>
                      <a:endParaRPr lang="en-IN" dirty="0"/>
                    </a:p>
                  </a:txBody>
                  <a:tcPr/>
                </a:tc>
              </a:tr>
              <a:tr h="791205">
                <a:tc>
                  <a:txBody>
                    <a:bodyPr/>
                    <a:lstStyle/>
                    <a:p>
                      <a:pPr algn="ctr"/>
                      <a:r>
                        <a:rPr lang="en-US" dirty="0" smtClean="0"/>
                        <a:t>AS 30</a:t>
                      </a:r>
                      <a:endParaRPr lang="en-IN" dirty="0"/>
                    </a:p>
                  </a:txBody>
                  <a:tcPr/>
                </a:tc>
                <a:tc>
                  <a:txBody>
                    <a:bodyPr/>
                    <a:lstStyle/>
                    <a:p>
                      <a:r>
                        <a:rPr lang="en-US" dirty="0" smtClean="0"/>
                        <a:t>Corresponding to IAS 39, Financial Instruments: Recognition and Measurement </a:t>
                      </a:r>
                      <a:endParaRPr lang="en-IN" dirty="0"/>
                    </a:p>
                  </a:txBody>
                  <a:tcPr/>
                </a:tc>
              </a:tr>
              <a:tr h="458396">
                <a:tc>
                  <a:txBody>
                    <a:bodyPr/>
                    <a:lstStyle/>
                    <a:p>
                      <a:pPr algn="ctr"/>
                      <a:r>
                        <a:rPr lang="en-US" dirty="0" smtClean="0"/>
                        <a:t>AS 31</a:t>
                      </a:r>
                      <a:endParaRPr lang="en-IN" dirty="0"/>
                    </a:p>
                  </a:txBody>
                  <a:tcPr/>
                </a:tc>
                <a:tc>
                  <a:txBody>
                    <a:bodyPr/>
                    <a:lstStyle/>
                    <a:p>
                      <a:r>
                        <a:rPr lang="en-US" dirty="0" smtClean="0"/>
                        <a:t>Corresponding to IAS 32, Financial Instruments: Presentation</a:t>
                      </a:r>
                      <a:endParaRPr lang="en-IN" dirty="0"/>
                    </a:p>
                  </a:txBody>
                  <a:tcPr/>
                </a:tc>
              </a:tr>
              <a:tr h="458396">
                <a:tc>
                  <a:txBody>
                    <a:bodyPr/>
                    <a:lstStyle/>
                    <a:p>
                      <a:pPr algn="ctr"/>
                      <a:r>
                        <a:rPr lang="en-US" dirty="0" smtClean="0"/>
                        <a:t>AS 32</a:t>
                      </a:r>
                      <a:endParaRPr lang="en-IN" dirty="0"/>
                    </a:p>
                  </a:txBody>
                  <a:tcPr/>
                </a:tc>
                <a:tc>
                  <a:txBody>
                    <a:bodyPr/>
                    <a:lstStyle/>
                    <a:p>
                      <a:r>
                        <a:rPr lang="en-US" dirty="0" smtClean="0"/>
                        <a:t>Corresponding to  IFRS 7, Financial</a:t>
                      </a:r>
                      <a:r>
                        <a:rPr lang="en-US" baseline="0" dirty="0" smtClean="0"/>
                        <a:t> Instruments : Disclosures</a:t>
                      </a:r>
                      <a:endParaRPr lang="en-IN" dirty="0"/>
                    </a:p>
                  </a:txBody>
                  <a:tcPr/>
                </a:tc>
              </a:tr>
              <a:tr h="458396">
                <a:tc>
                  <a:txBody>
                    <a:bodyPr/>
                    <a:lstStyle/>
                    <a:p>
                      <a:pPr algn="ctr"/>
                      <a:r>
                        <a:rPr lang="en-US" dirty="0" smtClean="0"/>
                        <a:t>AS 33</a:t>
                      </a:r>
                      <a:endParaRPr lang="en-IN" dirty="0"/>
                    </a:p>
                  </a:txBody>
                  <a:tcPr/>
                </a:tc>
                <a:tc>
                  <a:txBody>
                    <a:bodyPr/>
                    <a:lstStyle/>
                    <a:p>
                      <a:r>
                        <a:rPr lang="en-US" dirty="0" smtClean="0"/>
                        <a:t>Corresponding to 2, Share-based</a:t>
                      </a:r>
                      <a:r>
                        <a:rPr lang="en-US" baseline="0" dirty="0" smtClean="0"/>
                        <a:t> payment</a:t>
                      </a:r>
                      <a:endParaRPr lang="en-IN" dirty="0"/>
                    </a:p>
                  </a:txBody>
                  <a:tcPr/>
                </a:tc>
              </a:tr>
              <a:tr h="458396">
                <a:tc>
                  <a:txBody>
                    <a:bodyPr/>
                    <a:lstStyle/>
                    <a:p>
                      <a:pPr algn="ctr"/>
                      <a:r>
                        <a:rPr lang="en-US" dirty="0" smtClean="0"/>
                        <a:t>AS 36</a:t>
                      </a:r>
                      <a:endParaRPr lang="en-IN" dirty="0"/>
                    </a:p>
                  </a:txBody>
                  <a:tcPr/>
                </a:tc>
                <a:tc>
                  <a:txBody>
                    <a:bodyPr/>
                    <a:lstStyle/>
                    <a:p>
                      <a:r>
                        <a:rPr lang="en-US" dirty="0" smtClean="0"/>
                        <a:t>Corresponding to IAS 26, Accounting and Reporting</a:t>
                      </a:r>
                      <a:r>
                        <a:rPr lang="en-US" baseline="0" dirty="0" smtClean="0"/>
                        <a:t> by Retirement Benefit Plans</a:t>
                      </a:r>
                      <a:endParaRPr lang="en-IN" dirty="0"/>
                    </a:p>
                  </a:txBody>
                  <a:tcPr/>
                </a:tc>
              </a:tr>
              <a:tr h="458396">
                <a:tc>
                  <a:txBody>
                    <a:bodyPr/>
                    <a:lstStyle/>
                    <a:p>
                      <a:pPr algn="ctr"/>
                      <a:r>
                        <a:rPr lang="en-US" dirty="0" smtClean="0"/>
                        <a:t>AS 38</a:t>
                      </a:r>
                      <a:endParaRPr lang="en-IN" dirty="0"/>
                    </a:p>
                  </a:txBody>
                  <a:tcPr/>
                </a:tc>
                <a:tc>
                  <a:txBody>
                    <a:bodyPr/>
                    <a:lstStyle/>
                    <a:p>
                      <a:r>
                        <a:rPr lang="en-US" dirty="0" smtClean="0"/>
                        <a:t>Corresponding to IAS 41, Agriculture</a:t>
                      </a:r>
                      <a:endParaRPr lang="en-IN" dirty="0"/>
                    </a:p>
                  </a:txBody>
                  <a:tcPr/>
                </a:tc>
              </a:tr>
              <a:tr h="458396">
                <a:tc>
                  <a:txBody>
                    <a:bodyPr/>
                    <a:lstStyle/>
                    <a:p>
                      <a:pPr algn="ctr"/>
                      <a:r>
                        <a:rPr lang="en-US" dirty="0" smtClean="0"/>
                        <a:t>AS</a:t>
                      </a:r>
                      <a:r>
                        <a:rPr lang="en-US" baseline="0" dirty="0" smtClean="0"/>
                        <a:t> 39</a:t>
                      </a:r>
                      <a:endParaRPr lang="en-IN" dirty="0"/>
                    </a:p>
                  </a:txBody>
                  <a:tcPr/>
                </a:tc>
                <a:tc>
                  <a:txBody>
                    <a:bodyPr/>
                    <a:lstStyle/>
                    <a:p>
                      <a:r>
                        <a:rPr lang="en-US" dirty="0" smtClean="0"/>
                        <a:t>Corresponding to IFRS 4, Insurance Contracts</a:t>
                      </a:r>
                      <a:endParaRPr lang="en-IN" dirty="0"/>
                    </a:p>
                  </a:txBody>
                  <a:tcPr/>
                </a:tc>
              </a:tr>
              <a:tr h="458396">
                <a:tc>
                  <a:txBody>
                    <a:bodyPr/>
                    <a:lstStyle/>
                    <a:p>
                      <a:pPr algn="ctr"/>
                      <a:r>
                        <a:rPr lang="en-US" dirty="0" smtClean="0"/>
                        <a:t>AS 40</a:t>
                      </a:r>
                      <a:endParaRPr lang="en-IN" dirty="0"/>
                    </a:p>
                  </a:txBody>
                  <a:tcPr/>
                </a:tc>
                <a:tc>
                  <a:txBody>
                    <a:bodyPr/>
                    <a:lstStyle/>
                    <a:p>
                      <a:r>
                        <a:rPr lang="en-US" dirty="0" smtClean="0"/>
                        <a:t>Corresponding to IFRS 9, Financial Instruments</a:t>
                      </a:r>
                      <a:endParaRPr lang="en-IN" dirty="0"/>
                    </a:p>
                  </a:txBody>
                  <a:tcPr/>
                </a:tc>
              </a:tr>
              <a:tr h="458396">
                <a:tc>
                  <a:txBody>
                    <a:bodyPr/>
                    <a:lstStyle/>
                    <a:p>
                      <a:pPr algn="ctr"/>
                      <a:r>
                        <a:rPr lang="en-US" dirty="0" smtClean="0"/>
                        <a:t>AS 41</a:t>
                      </a:r>
                      <a:endParaRPr lang="en-IN" dirty="0"/>
                    </a:p>
                  </a:txBody>
                  <a:tcPr/>
                </a:tc>
                <a:tc>
                  <a:txBody>
                    <a:bodyPr/>
                    <a:lstStyle/>
                    <a:p>
                      <a:r>
                        <a:rPr lang="en-US" dirty="0" smtClean="0"/>
                        <a:t>Corresponding to IFRS 1, First</a:t>
                      </a:r>
                      <a:r>
                        <a:rPr lang="en-US" baseline="0" dirty="0" smtClean="0"/>
                        <a:t> time Adoption of International Financial Reporting Standards</a:t>
                      </a:r>
                      <a:endParaRPr lang="en-IN" dirty="0"/>
                    </a:p>
                  </a:txBody>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USERS </a:t>
            </a:r>
            <a:endParaRPr lang="en-US" dirty="0"/>
          </a:p>
        </p:txBody>
      </p:sp>
      <p:sp>
        <p:nvSpPr>
          <p:cNvPr id="3" name="Content Placeholder 2"/>
          <p:cNvSpPr>
            <a:spLocks noGrp="1"/>
          </p:cNvSpPr>
          <p:nvPr>
            <p:ph idx="1"/>
          </p:nvPr>
        </p:nvSpPr>
        <p:spPr/>
        <p:txBody>
          <a:bodyPr>
            <a:noAutofit/>
          </a:bodyPr>
          <a:lstStyle/>
          <a:p>
            <a:pPr algn="just"/>
            <a:r>
              <a:rPr lang="en-US" sz="1600" dirty="0" smtClean="0"/>
              <a:t>a) </a:t>
            </a:r>
            <a:r>
              <a:rPr lang="en-US" sz="1600" i="1" dirty="0" smtClean="0"/>
              <a:t>Investors</a:t>
            </a:r>
            <a:r>
              <a:rPr lang="en-US" sz="1600" dirty="0" smtClean="0"/>
              <a:t>. The providers of risk capital and their advisers are concerned with the risk inherent in, and return provided by, their investments. They need information to help them determine whether they should buy, hold or sell. Shareholders are also interested in information which enables them to assess the ability of the entity to pay dividends. </a:t>
            </a:r>
            <a:endParaRPr lang="ru-RU" sz="1600" dirty="0" smtClean="0"/>
          </a:p>
          <a:p>
            <a:pPr algn="just"/>
            <a:r>
              <a:rPr lang="en-US" sz="1600" dirty="0" smtClean="0"/>
              <a:t>(b) </a:t>
            </a:r>
            <a:r>
              <a:rPr lang="en-US" sz="1600" i="1" dirty="0" smtClean="0"/>
              <a:t>Employees</a:t>
            </a:r>
            <a:r>
              <a:rPr lang="en-US" sz="1600" dirty="0" smtClean="0"/>
              <a:t>. Employees and their representative groups are interested in information about the stability and profitability of their employers. They are also interested in information which enables them to assess the ability of the entity to provide remuneration, retirement benefits and employment opportunities.</a:t>
            </a:r>
            <a:endParaRPr lang="ru-RU" sz="1600" dirty="0" smtClean="0"/>
          </a:p>
          <a:p>
            <a:pPr algn="just"/>
            <a:r>
              <a:rPr lang="en-US" sz="1600" dirty="0" smtClean="0"/>
              <a:t>(c) </a:t>
            </a:r>
            <a:r>
              <a:rPr lang="en-US" sz="1600" i="1" dirty="0" smtClean="0"/>
              <a:t>Lenders</a:t>
            </a:r>
            <a:r>
              <a:rPr lang="en-US" sz="1600" dirty="0" smtClean="0"/>
              <a:t>. Lenders are interested in information that enables them to determine whether their loans, and the interest attaching to them, will be paid when due.</a:t>
            </a:r>
            <a:endParaRPr lang="ru-RU" sz="1600" dirty="0" smtClean="0"/>
          </a:p>
          <a:p>
            <a:pPr algn="just"/>
            <a:r>
              <a:rPr lang="en-US" sz="1600" dirty="0" smtClean="0"/>
              <a:t>(d) </a:t>
            </a:r>
            <a:r>
              <a:rPr lang="en-US" sz="1600" i="1" dirty="0" smtClean="0"/>
              <a:t>Suppliers and other trade creditors</a:t>
            </a:r>
            <a:r>
              <a:rPr lang="en-US" sz="1600" dirty="0" smtClean="0"/>
              <a:t>. Suppliers and other creditors are interested in information that enables them to determine whether amounts owing to them will be paid when due. Trade creditors are likely to be interested in an entity over a shorter period than lenders unless they are dependent upon the continuation of the entity as a major customer.</a:t>
            </a:r>
            <a:endParaRPr lang="ru-RU" sz="1600" dirty="0" smtClean="0"/>
          </a:p>
          <a:p>
            <a:endParaRPr lang="en-US" sz="1600"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428604"/>
            <a:ext cx="7851648" cy="571504"/>
          </a:xfrm>
        </p:spPr>
        <p:txBody>
          <a:bodyPr>
            <a:normAutofit fontScale="90000"/>
          </a:bodyPr>
          <a:lstStyle/>
          <a:p>
            <a:pPr algn="just"/>
            <a:r>
              <a:rPr lang="en-US" sz="4000" dirty="0" smtClean="0"/>
              <a:t>Users </a:t>
            </a:r>
            <a:endParaRPr lang="ru-RU" sz="4000" dirty="0"/>
          </a:p>
        </p:txBody>
      </p:sp>
      <p:sp>
        <p:nvSpPr>
          <p:cNvPr id="3" name="Подзаголовок 2"/>
          <p:cNvSpPr>
            <a:spLocks noGrp="1"/>
          </p:cNvSpPr>
          <p:nvPr>
            <p:ph type="subTitle" idx="1"/>
          </p:nvPr>
        </p:nvSpPr>
        <p:spPr>
          <a:xfrm>
            <a:off x="500034" y="1785926"/>
            <a:ext cx="7854696" cy="4143404"/>
          </a:xfrm>
        </p:spPr>
        <p:txBody>
          <a:bodyPr>
            <a:normAutofit fontScale="85000" lnSpcReduction="10000"/>
          </a:bodyPr>
          <a:lstStyle/>
          <a:p>
            <a:pPr algn="just"/>
            <a:r>
              <a:rPr lang="en-US" sz="2400" dirty="0" smtClean="0"/>
              <a:t>(e) </a:t>
            </a:r>
            <a:r>
              <a:rPr lang="en-US" sz="2400" i="1" dirty="0" smtClean="0"/>
              <a:t>Customers</a:t>
            </a:r>
            <a:r>
              <a:rPr lang="en-US" sz="2400" dirty="0" smtClean="0"/>
              <a:t>. Customers have an interest in information about the continuance of an entity, especially when they have a long-term involvement with, or are dependent on, the entity.</a:t>
            </a:r>
            <a:endParaRPr lang="ru-RU" sz="2400" dirty="0" smtClean="0"/>
          </a:p>
          <a:p>
            <a:pPr algn="just"/>
            <a:r>
              <a:rPr lang="en-US" sz="2400" dirty="0" smtClean="0"/>
              <a:t>(f) </a:t>
            </a:r>
            <a:r>
              <a:rPr lang="en-US" sz="2400" i="1" dirty="0" smtClean="0"/>
              <a:t>Governments and their agencies</a:t>
            </a:r>
            <a:r>
              <a:rPr lang="en-US" sz="2400" dirty="0" smtClean="0"/>
              <a:t>. Governments and their agencies are interested in the allocation of resources and, therefore, the activities of entities. They also require information in order to regulate the activities of entities, determine taxation policies and as the basis for national income and similar statistics.</a:t>
            </a:r>
            <a:endParaRPr lang="ru-RU" sz="2400" dirty="0" smtClean="0"/>
          </a:p>
          <a:p>
            <a:pPr algn="just"/>
            <a:r>
              <a:rPr lang="en-US" sz="2400" dirty="0" smtClean="0"/>
              <a:t>(g) </a:t>
            </a:r>
            <a:r>
              <a:rPr lang="en-US" sz="2400" i="1" dirty="0" smtClean="0"/>
              <a:t>Public</a:t>
            </a:r>
            <a:r>
              <a:rPr lang="en-US" sz="2400" dirty="0" smtClean="0"/>
              <a:t>. Entities affect members of the public in a variety of ways.</a:t>
            </a:r>
            <a:endParaRPr lang="ru-RU" sz="2400" dirty="0" smtClean="0"/>
          </a:p>
          <a:p>
            <a:pPr algn="just"/>
            <a:r>
              <a:rPr lang="en-US" sz="2400" dirty="0" smtClean="0"/>
              <a:t>For example, entities may make a substantial contribution to the local economy in many ways including the number of people they employ and their patronage of local suppliers. Financial statements may assist the public by providing information about the trends and recent developments.</a:t>
            </a:r>
            <a:endParaRPr lang="ru-RU" sz="2400" dirty="0" smtClean="0"/>
          </a:p>
          <a:p>
            <a:pPr lvl="0" algn="l">
              <a:buFont typeface="Wingdings" pitchFamily="2" charset="2"/>
              <a:buChar char="§"/>
            </a:pPr>
            <a:endParaRPr lang="ru-RU" sz="2400" dirty="0" smtClean="0"/>
          </a:p>
          <a:p>
            <a:endParaRPr lang="ru-RU" dirty="0"/>
          </a:p>
        </p:txBody>
      </p:sp>
      <p:sp>
        <p:nvSpPr>
          <p:cNvPr id="4" name="Date Placeholder 3"/>
          <p:cNvSpPr>
            <a:spLocks noGrp="1"/>
          </p:cNvSpPr>
          <p:nvPr>
            <p:ph type="dt" sz="half" idx="10"/>
          </p:nvPr>
        </p:nvSpPr>
        <p:spPr/>
        <p:txBody>
          <a:bodyPr/>
          <a:lstStyle/>
          <a:p>
            <a:fld id="{CE32BAC9-A629-4216-AF6B-7765F5469E5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428604"/>
            <a:ext cx="7851648" cy="428628"/>
          </a:xfrm>
        </p:spPr>
        <p:txBody>
          <a:bodyPr>
            <a:normAutofit fontScale="90000"/>
          </a:bodyPr>
          <a:lstStyle/>
          <a:p>
            <a:pPr algn="l"/>
            <a:r>
              <a:rPr lang="en-US" dirty="0" smtClean="0"/>
              <a:t> </a:t>
            </a:r>
            <a:r>
              <a:rPr lang="en-US" sz="4400" dirty="0" smtClean="0"/>
              <a:t>Users’ needs </a:t>
            </a:r>
            <a:endParaRPr lang="ru-RU" sz="4400" dirty="0"/>
          </a:p>
        </p:txBody>
      </p:sp>
      <p:sp>
        <p:nvSpPr>
          <p:cNvPr id="3" name="Подзаголовок 2"/>
          <p:cNvSpPr>
            <a:spLocks noGrp="1"/>
          </p:cNvSpPr>
          <p:nvPr>
            <p:ph type="subTitle" idx="1"/>
          </p:nvPr>
        </p:nvSpPr>
        <p:spPr>
          <a:xfrm>
            <a:off x="500034" y="2143116"/>
            <a:ext cx="7854696" cy="3786214"/>
          </a:xfrm>
        </p:spPr>
        <p:txBody>
          <a:bodyPr>
            <a:normAutofit fontScale="85000" lnSpcReduction="20000"/>
          </a:bodyPr>
          <a:lstStyle/>
          <a:p>
            <a:pPr algn="just"/>
            <a:r>
              <a:rPr lang="en-US" sz="2400" dirty="0" smtClean="0"/>
              <a:t>The Board of IASC believes that financial statements prepared for this purpose meet the common needs of most users. This is because nearly all users are making economic decisions, for example, to:</a:t>
            </a:r>
          </a:p>
          <a:p>
            <a:pPr algn="just"/>
            <a:endParaRPr lang="en-US" sz="2000" dirty="0" smtClean="0"/>
          </a:p>
          <a:p>
            <a:pPr algn="just"/>
            <a:r>
              <a:rPr lang="en-US" sz="2400" dirty="0" smtClean="0"/>
              <a:t>(a) decide when to buy, hold or sell an equity investment;</a:t>
            </a:r>
            <a:endParaRPr lang="ru-RU" sz="2400" dirty="0" smtClean="0"/>
          </a:p>
          <a:p>
            <a:pPr algn="just"/>
            <a:endParaRPr lang="en-US" sz="2400" dirty="0" smtClean="0"/>
          </a:p>
          <a:p>
            <a:pPr algn="just"/>
            <a:r>
              <a:rPr lang="en-US" sz="2400" dirty="0" smtClean="0"/>
              <a:t>(b) assess the stewardship or accountability of management;</a:t>
            </a:r>
            <a:endParaRPr lang="ru-RU" sz="2400" dirty="0" smtClean="0"/>
          </a:p>
          <a:p>
            <a:pPr algn="just"/>
            <a:endParaRPr lang="en-US" sz="2400" dirty="0" smtClean="0"/>
          </a:p>
          <a:p>
            <a:pPr algn="just"/>
            <a:r>
              <a:rPr lang="en-US" sz="2400" dirty="0" smtClean="0"/>
              <a:t>(c) assess the ability of the entity to pay and provide other benefits to its employees;</a:t>
            </a:r>
            <a:endParaRPr lang="ru-RU" sz="2400" dirty="0" smtClean="0"/>
          </a:p>
          <a:p>
            <a:pPr algn="just"/>
            <a:endParaRPr lang="en-US" sz="2400" dirty="0" smtClean="0"/>
          </a:p>
          <a:p>
            <a:pPr algn="just"/>
            <a:r>
              <a:rPr lang="en-US" sz="2400" dirty="0" smtClean="0"/>
              <a:t>(d) assess the security for amounts lent to the entity;</a:t>
            </a:r>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9BDDF44A-B03B-4FB4-BC90-D37AF895F96B}"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642918"/>
            <a:ext cx="7851648" cy="785818"/>
          </a:xfrm>
        </p:spPr>
        <p:txBody>
          <a:bodyPr>
            <a:normAutofit/>
          </a:bodyPr>
          <a:lstStyle/>
          <a:p>
            <a:pPr algn="l"/>
            <a:r>
              <a:rPr lang="en-US" sz="4000" dirty="0" smtClean="0"/>
              <a:t>Users’ needs</a:t>
            </a:r>
            <a:endParaRPr lang="ru-RU" sz="4000" dirty="0"/>
          </a:p>
        </p:txBody>
      </p:sp>
      <p:sp>
        <p:nvSpPr>
          <p:cNvPr id="3" name="Подзаголовок 2"/>
          <p:cNvSpPr>
            <a:spLocks noGrp="1"/>
          </p:cNvSpPr>
          <p:nvPr>
            <p:ph type="subTitle" idx="1"/>
          </p:nvPr>
        </p:nvSpPr>
        <p:spPr>
          <a:xfrm>
            <a:off x="500034" y="1857364"/>
            <a:ext cx="7854696" cy="4071966"/>
          </a:xfrm>
        </p:spPr>
        <p:txBody>
          <a:bodyPr>
            <a:normAutofit/>
          </a:bodyPr>
          <a:lstStyle/>
          <a:p>
            <a:pPr algn="just"/>
            <a:r>
              <a:rPr lang="en-US" sz="2800" dirty="0" smtClean="0"/>
              <a:t>(e) determine taxation policies;</a:t>
            </a:r>
            <a:endParaRPr lang="ru-RU" sz="2800" dirty="0" smtClean="0"/>
          </a:p>
          <a:p>
            <a:pPr algn="just"/>
            <a:endParaRPr lang="en-US" sz="2800" dirty="0" smtClean="0"/>
          </a:p>
          <a:p>
            <a:pPr algn="just"/>
            <a:r>
              <a:rPr lang="en-US" sz="2800" dirty="0" smtClean="0"/>
              <a:t>(f) determine distributable profits and dividends;</a:t>
            </a:r>
            <a:endParaRPr lang="ru-RU" sz="2800" dirty="0" smtClean="0"/>
          </a:p>
          <a:p>
            <a:pPr algn="just"/>
            <a:endParaRPr lang="en-US" sz="2800" dirty="0" smtClean="0"/>
          </a:p>
          <a:p>
            <a:pPr algn="just"/>
            <a:r>
              <a:rPr lang="en-US" sz="2800" dirty="0" smtClean="0"/>
              <a:t>(g) prepare and use national income statistics; </a:t>
            </a:r>
            <a:endParaRPr lang="ru-RU" sz="2800" dirty="0" smtClean="0"/>
          </a:p>
          <a:p>
            <a:pPr algn="just"/>
            <a:endParaRPr lang="en-US" sz="2800" dirty="0" smtClean="0"/>
          </a:p>
          <a:p>
            <a:pPr algn="just"/>
            <a:r>
              <a:rPr lang="en-US" sz="2800" dirty="0" smtClean="0"/>
              <a:t>(h) regulate the activities of entities.</a:t>
            </a:r>
            <a:endParaRPr lang="ru-RU" sz="2800" dirty="0"/>
          </a:p>
        </p:txBody>
      </p:sp>
      <p:sp>
        <p:nvSpPr>
          <p:cNvPr id="4" name="Date Placeholder 3"/>
          <p:cNvSpPr>
            <a:spLocks noGrp="1"/>
          </p:cNvSpPr>
          <p:nvPr>
            <p:ph type="dt" sz="half" idx="10"/>
          </p:nvPr>
        </p:nvSpPr>
        <p:spPr/>
        <p:txBody>
          <a:bodyPr/>
          <a:lstStyle/>
          <a:p>
            <a:fld id="{967CC185-B08C-4DCC-A5B5-7EF6842AFEFB}"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IFRS     DEFINITIONS </a:t>
            </a:r>
            <a:endParaRPr lang="en-US" dirty="0"/>
          </a:p>
        </p:txBody>
      </p:sp>
      <p:sp>
        <p:nvSpPr>
          <p:cNvPr id="3" name="Content Placeholder 2"/>
          <p:cNvSpPr>
            <a:spLocks noGrp="1"/>
          </p:cNvSpPr>
          <p:nvPr>
            <p:ph idx="1"/>
          </p:nvPr>
        </p:nvSpPr>
        <p:spPr>
          <a:xfrm>
            <a:off x="457200" y="1600200"/>
            <a:ext cx="8543956" cy="4525963"/>
          </a:xfrm>
        </p:spPr>
        <p:txBody>
          <a:bodyPr/>
          <a:lstStyle/>
          <a:p>
            <a:r>
              <a:rPr lang="en-US" dirty="0" smtClean="0"/>
              <a:t>International Financial Reporting Standards (IFRS) -</a:t>
            </a:r>
          </a:p>
          <a:p>
            <a:r>
              <a:rPr lang="en-US" i="1" dirty="0" smtClean="0"/>
              <a:t> It  is a set of accounting standards, developed by the International Accounting Standards Board (IASB, London) that is becoming the global standard for the preparation of public company financial statements</a:t>
            </a:r>
            <a:r>
              <a:rPr lang="en-US" dirty="0" smtClean="0"/>
              <a:t>.</a:t>
            </a:r>
          </a:p>
          <a:p>
            <a:pPr>
              <a:buNone/>
            </a:pPr>
            <a:endParaRPr lang="en-US" dirty="0"/>
          </a:p>
        </p:txBody>
      </p:sp>
      <p:sp>
        <p:nvSpPr>
          <p:cNvPr id="4" name="Date Placeholder 3"/>
          <p:cNvSpPr>
            <a:spLocks noGrp="1"/>
          </p:cNvSpPr>
          <p:nvPr>
            <p:ph type="dt" sz="half" idx="10"/>
          </p:nvPr>
        </p:nvSpPr>
        <p:spPr/>
        <p:txBody>
          <a:bodyPr/>
          <a:lstStyle/>
          <a:p>
            <a:fld id="{9004C81F-D6F9-4453-B1D5-9451A52396C6}"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428604"/>
            <a:ext cx="7851648" cy="571504"/>
          </a:xfrm>
        </p:spPr>
        <p:txBody>
          <a:bodyPr>
            <a:normAutofit fontScale="90000"/>
          </a:bodyPr>
          <a:lstStyle/>
          <a:p>
            <a:pPr algn="just"/>
            <a:r>
              <a:rPr lang="ru-RU" sz="3600" dirty="0" smtClean="0"/>
              <a:t/>
            </a:r>
            <a:br>
              <a:rPr lang="ru-RU" sz="3600" dirty="0" smtClean="0"/>
            </a:br>
            <a:r>
              <a:rPr lang="en-US" sz="3600" dirty="0" smtClean="0"/>
              <a:t> </a:t>
            </a:r>
            <a:r>
              <a:rPr lang="ru-RU" sz="3600" dirty="0" smtClean="0"/>
              <a:t/>
            </a:r>
            <a:br>
              <a:rPr lang="ru-RU" sz="3600" dirty="0" smtClean="0"/>
            </a:br>
            <a:r>
              <a:rPr lang="en-US" sz="4000" i="1" dirty="0" smtClean="0"/>
              <a:t>Accrual basis </a:t>
            </a:r>
            <a:r>
              <a:rPr lang="en-US" sz="4000" dirty="0" smtClean="0"/>
              <a:t> </a:t>
            </a:r>
            <a:endParaRPr lang="ru-RU" sz="4000" dirty="0"/>
          </a:p>
        </p:txBody>
      </p:sp>
      <p:sp>
        <p:nvSpPr>
          <p:cNvPr id="3" name="Подзаголовок 2"/>
          <p:cNvSpPr>
            <a:spLocks noGrp="1"/>
          </p:cNvSpPr>
          <p:nvPr>
            <p:ph type="subTitle" idx="1"/>
          </p:nvPr>
        </p:nvSpPr>
        <p:spPr>
          <a:xfrm>
            <a:off x="500034" y="2285992"/>
            <a:ext cx="7854696" cy="3643338"/>
          </a:xfrm>
        </p:spPr>
        <p:txBody>
          <a:bodyPr>
            <a:normAutofit fontScale="85000" lnSpcReduction="20000"/>
          </a:bodyPr>
          <a:lstStyle/>
          <a:p>
            <a:pPr algn="just">
              <a:buFont typeface="Wingdings" pitchFamily="2" charset="2"/>
              <a:buChar char="§"/>
            </a:pPr>
            <a:r>
              <a:rPr lang="en-US" sz="2700" dirty="0" smtClean="0"/>
              <a:t>In order to meet their objectives, financial statements are prepared on the accrual basis of accounting</a:t>
            </a:r>
            <a:r>
              <a:rPr lang="en-US" sz="2700" b="1" dirty="0" smtClean="0"/>
              <a:t>. Under this basis, the effects of transactions and other events are recognized when they occur (and not as cash or its equivalent is received or paid) and they are recorded in the accounting records and reported in the financial statements of the periods to which they relate.</a:t>
            </a:r>
            <a:r>
              <a:rPr lang="en-US" sz="2700" dirty="0" smtClean="0"/>
              <a:t> </a:t>
            </a:r>
          </a:p>
          <a:p>
            <a:pPr algn="just">
              <a:buFont typeface="Wingdings" pitchFamily="2" charset="2"/>
              <a:buChar char="§"/>
            </a:pPr>
            <a:endParaRPr lang="en-US" dirty="0" smtClean="0"/>
          </a:p>
          <a:p>
            <a:pPr algn="just">
              <a:buFont typeface="Wingdings" pitchFamily="2" charset="2"/>
              <a:buChar char="§"/>
            </a:pPr>
            <a:r>
              <a:rPr lang="en-US" dirty="0" smtClean="0"/>
              <a:t>Financial statements prepared on the accrual basis inform users not only of past transactions involving the payment and receipt of cash but also of obligations to pay cash in the future and of resources that represent cash to be received in the future. Hence, they provide the type of information about past transactions and other events that is most useful to users in making economic decisions.</a:t>
            </a:r>
            <a:endParaRPr lang="ru-RU" dirty="0" smtClean="0"/>
          </a:p>
          <a:p>
            <a:endParaRPr lang="ru-RU" dirty="0"/>
          </a:p>
        </p:txBody>
      </p:sp>
      <p:sp>
        <p:nvSpPr>
          <p:cNvPr id="4" name="Date Placeholder 3"/>
          <p:cNvSpPr>
            <a:spLocks noGrp="1"/>
          </p:cNvSpPr>
          <p:nvPr>
            <p:ph type="dt" sz="half" idx="10"/>
          </p:nvPr>
        </p:nvSpPr>
        <p:spPr/>
        <p:txBody>
          <a:bodyPr/>
          <a:lstStyle/>
          <a:p>
            <a:fld id="{E6110DBF-13B8-4AD8-80D1-7C1500070AA4}"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428604"/>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Going concern</a:t>
            </a:r>
            <a:endParaRPr lang="ru-RU" sz="4000" dirty="0"/>
          </a:p>
        </p:txBody>
      </p:sp>
      <p:sp>
        <p:nvSpPr>
          <p:cNvPr id="3" name="Подзаголовок 2"/>
          <p:cNvSpPr>
            <a:spLocks noGrp="1"/>
          </p:cNvSpPr>
          <p:nvPr>
            <p:ph type="subTitle" idx="1"/>
          </p:nvPr>
        </p:nvSpPr>
        <p:spPr>
          <a:xfrm>
            <a:off x="500034" y="1142984"/>
            <a:ext cx="7854696" cy="4786346"/>
          </a:xfrm>
        </p:spPr>
        <p:txBody>
          <a:bodyPr>
            <a:normAutofit/>
          </a:bodyPr>
          <a:lstStyle/>
          <a:p>
            <a:endParaRPr lang="ru-RU" sz="2400" dirty="0" smtClean="0"/>
          </a:p>
          <a:p>
            <a:pPr algn="just"/>
            <a:r>
              <a:rPr lang="en-US" sz="2400" dirty="0" smtClean="0"/>
              <a:t>The financial statements are normally prepared on the assumption that an entity is a going concern and will continue in operation for the foreseeable future. Hence, it is assumed that the entity has neither the intention nor the need to liquidate or curtail materially the scale of its operations; </a:t>
            </a:r>
          </a:p>
          <a:p>
            <a:pPr algn="just"/>
            <a:endParaRPr lang="en-US" sz="2400" dirty="0" smtClean="0"/>
          </a:p>
          <a:p>
            <a:pPr algn="just"/>
            <a:r>
              <a:rPr lang="en-US" sz="2400" dirty="0" smtClean="0"/>
              <a:t>If such an intention or need exists, the financial statements may have to be prepared on a different basis and, if so, the basis used is disclosed.</a:t>
            </a:r>
            <a:endParaRPr lang="ru-RU" sz="2400" dirty="0" smtClean="0"/>
          </a:p>
          <a:p>
            <a:endParaRPr lang="ru-RU" dirty="0"/>
          </a:p>
        </p:txBody>
      </p:sp>
      <p:sp>
        <p:nvSpPr>
          <p:cNvPr id="4" name="Date Placeholder 3"/>
          <p:cNvSpPr>
            <a:spLocks noGrp="1"/>
          </p:cNvSpPr>
          <p:nvPr>
            <p:ph type="dt" sz="half" idx="10"/>
          </p:nvPr>
        </p:nvSpPr>
        <p:spPr/>
        <p:txBody>
          <a:bodyPr/>
          <a:lstStyle/>
          <a:p>
            <a:fld id="{B85321EC-CFCE-4DAF-97E1-3C2B2426665A}"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
        <p:nvSpPr>
          <p:cNvPr id="6" name="TextBox 5"/>
          <p:cNvSpPr txBox="1"/>
          <p:nvPr/>
        </p:nvSpPr>
        <p:spPr>
          <a:xfrm>
            <a:off x="928662" y="285728"/>
            <a:ext cx="6429420" cy="584775"/>
          </a:xfrm>
          <a:prstGeom prst="rect">
            <a:avLst/>
          </a:prstGeom>
          <a:noFill/>
        </p:spPr>
        <p:txBody>
          <a:bodyPr wrap="square" rtlCol="0">
            <a:spAutoFit/>
          </a:bodyPr>
          <a:lstStyle/>
          <a:p>
            <a:r>
              <a:rPr lang="en-US" sz="3200" dirty="0" smtClean="0"/>
              <a:t>IFRS </a:t>
            </a:r>
            <a:endParaRPr lang="en-US" sz="32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428604"/>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r>
              <a:rPr lang="ru-RU" sz="3600" dirty="0" smtClean="0"/>
              <a:t/>
            </a:r>
            <a:br>
              <a:rPr lang="ru-RU" sz="3600" dirty="0" smtClean="0"/>
            </a:br>
            <a:r>
              <a:rPr lang="en-US" sz="3100" dirty="0" smtClean="0"/>
              <a:t>Qualitative characteristics of financial statements</a:t>
            </a:r>
            <a:endParaRPr lang="ru-RU" sz="3100" dirty="0"/>
          </a:p>
        </p:txBody>
      </p:sp>
      <p:sp>
        <p:nvSpPr>
          <p:cNvPr id="3" name="Подзаголовок 2"/>
          <p:cNvSpPr>
            <a:spLocks noGrp="1"/>
          </p:cNvSpPr>
          <p:nvPr>
            <p:ph type="subTitle" idx="1"/>
          </p:nvPr>
        </p:nvSpPr>
        <p:spPr>
          <a:xfrm>
            <a:off x="500034" y="1142984"/>
            <a:ext cx="7854696" cy="4786346"/>
          </a:xfrm>
        </p:spPr>
        <p:txBody>
          <a:bodyPr>
            <a:normAutofit fontScale="92500" lnSpcReduction="20000"/>
          </a:bodyPr>
          <a:lstStyle/>
          <a:p>
            <a:pPr algn="just"/>
            <a:r>
              <a:rPr lang="en-US" sz="2400" dirty="0" smtClean="0"/>
              <a:t>Qualitative characteristics are the attributes that make the information provided in financial statements useful to users. The four principal qualitative characteristics are understandability, relevance, reliability and comparability.</a:t>
            </a:r>
          </a:p>
          <a:p>
            <a:pPr algn="just"/>
            <a:endParaRPr lang="en-US" sz="2400" b="1" dirty="0" smtClean="0"/>
          </a:p>
          <a:p>
            <a:pPr algn="just"/>
            <a:r>
              <a:rPr lang="en-US" sz="2400" b="1" dirty="0" smtClean="0"/>
              <a:t>Understandability</a:t>
            </a:r>
            <a:endParaRPr lang="ru-RU" sz="2400" dirty="0" smtClean="0"/>
          </a:p>
          <a:p>
            <a:pPr algn="just"/>
            <a:r>
              <a:rPr lang="en-US" sz="2400" dirty="0" smtClean="0"/>
              <a:t>An essential quality of the information provided in financial statements is that it is readily understandable by users. For this purpose, users are assumed to have a reasonable knowledge of business and economic activities and accounting and a willingness to study the information with reasonable diligence. However, information about complex matters that should be included in the financial statements because of its relevance to the economic decision-making needs of users should not be excluded merely on the grounds that it may be too difficult for certain users to understand.</a:t>
            </a:r>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E75FB542-C875-4230-B405-A1CCC61D9261}"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428604"/>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Relevance</a:t>
            </a:r>
            <a:endParaRPr lang="ru-RU" sz="4000" dirty="0"/>
          </a:p>
        </p:txBody>
      </p:sp>
      <p:sp>
        <p:nvSpPr>
          <p:cNvPr id="3" name="Подзаголовок 2"/>
          <p:cNvSpPr>
            <a:spLocks noGrp="1"/>
          </p:cNvSpPr>
          <p:nvPr>
            <p:ph type="subTitle" idx="1"/>
          </p:nvPr>
        </p:nvSpPr>
        <p:spPr>
          <a:xfrm>
            <a:off x="500034" y="1142984"/>
            <a:ext cx="7854696" cy="4786346"/>
          </a:xfrm>
        </p:spPr>
        <p:txBody>
          <a:bodyPr>
            <a:normAutofit fontScale="92500" lnSpcReduction="20000"/>
          </a:bodyPr>
          <a:lstStyle/>
          <a:p>
            <a:endParaRPr lang="ru-RU" sz="2400" dirty="0" smtClean="0"/>
          </a:p>
          <a:p>
            <a:pPr algn="just"/>
            <a:endParaRPr lang="ru-RU" sz="2400" dirty="0" smtClean="0"/>
          </a:p>
          <a:p>
            <a:pPr algn="just"/>
            <a:r>
              <a:rPr lang="en-US" sz="2400" dirty="0" smtClean="0"/>
              <a:t>To be useful, information must be relevant to the decision-making needs of users. Information has the quality of relevance when it influences the economic decisions of users by helping them evaluate past, present or future events or confirming, or correcting, their past evaluations.</a:t>
            </a:r>
            <a:endParaRPr lang="ru-RU" sz="2400" dirty="0" smtClean="0"/>
          </a:p>
          <a:p>
            <a:pPr algn="just"/>
            <a:r>
              <a:rPr lang="en-US" sz="2400" dirty="0" smtClean="0"/>
              <a:t>The predictive and confirmatory roles of information are interrelated. For example, information about the current level and structure of asset holdings has value to users when they </a:t>
            </a:r>
            <a:r>
              <a:rPr lang="en-US" sz="2400" dirty="0" err="1" smtClean="0"/>
              <a:t>endeavour</a:t>
            </a:r>
            <a:r>
              <a:rPr lang="en-US" sz="2400" dirty="0" smtClean="0"/>
              <a:t> to predict the ability of the entity to take advantage of opportunities and its ability to react to adverse situations. The same information plays a confirmatory role in respect of past predictions about, for example, the way in which the entity would be structured or the outcome of planned operations.</a:t>
            </a:r>
            <a:endParaRPr lang="ru-RU" sz="2400" dirty="0" smtClean="0"/>
          </a:p>
          <a:p>
            <a:endParaRPr lang="ru-RU" dirty="0"/>
          </a:p>
        </p:txBody>
      </p:sp>
      <p:sp>
        <p:nvSpPr>
          <p:cNvPr id="4" name="Date Placeholder 3"/>
          <p:cNvSpPr>
            <a:spLocks noGrp="1"/>
          </p:cNvSpPr>
          <p:nvPr>
            <p:ph type="dt" sz="half" idx="10"/>
          </p:nvPr>
        </p:nvSpPr>
        <p:spPr/>
        <p:txBody>
          <a:bodyPr/>
          <a:lstStyle/>
          <a:p>
            <a:fld id="{40B9DD2D-46DB-4836-BCDB-26163D58642A}"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0"/>
            <a:ext cx="7851648" cy="857232"/>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Example</a:t>
            </a:r>
            <a:endParaRPr lang="ru-RU" sz="4000" dirty="0"/>
          </a:p>
        </p:txBody>
      </p:sp>
      <p:sp>
        <p:nvSpPr>
          <p:cNvPr id="3" name="Подзаголовок 2"/>
          <p:cNvSpPr>
            <a:spLocks noGrp="1"/>
          </p:cNvSpPr>
          <p:nvPr>
            <p:ph type="subTitle" idx="1"/>
          </p:nvPr>
        </p:nvSpPr>
        <p:spPr>
          <a:xfrm>
            <a:off x="500034" y="1142984"/>
            <a:ext cx="7854696" cy="4786346"/>
          </a:xfrm>
        </p:spPr>
        <p:txBody>
          <a:bodyPr>
            <a:normAutofit/>
          </a:bodyPr>
          <a:lstStyle/>
          <a:p>
            <a:pPr algn="just"/>
            <a:r>
              <a:rPr lang="en-US" sz="2400" dirty="0" smtClean="0"/>
              <a:t>The company A produces and delivers the chemical production to the company B which is the biggest trading chain involved in the sale of chemical products. Approximately 80% of turnover of the company A arises from the partnership with company B. </a:t>
            </a:r>
          </a:p>
          <a:p>
            <a:pPr algn="just"/>
            <a:endParaRPr lang="en-US" sz="2400" dirty="0" smtClean="0"/>
          </a:p>
          <a:p>
            <a:pPr algn="just"/>
            <a:r>
              <a:rPr lang="en-US" sz="2400" dirty="0" smtClean="0"/>
              <a:t>It will be relevant for the management of the company A to disclose this fact because the financial performance of the company A substantially depends on company B.     </a:t>
            </a:r>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72E2588E-46EF-4275-A7D8-0B23DAACC5B3}"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428604"/>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br>
              <a:rPr lang="en-US" sz="4000" i="1" dirty="0" smtClean="0"/>
            </a:br>
            <a:r>
              <a:rPr lang="en-US" sz="4000" i="1" dirty="0" smtClean="0"/>
              <a:t/>
            </a:r>
            <a:br>
              <a:rPr lang="en-US" sz="4000" i="1" dirty="0" smtClean="0"/>
            </a:br>
            <a:r>
              <a:rPr lang="ru-RU" sz="4000" dirty="0" smtClean="0"/>
              <a:t/>
            </a:r>
            <a:br>
              <a:rPr lang="ru-RU" sz="4000" dirty="0" smtClean="0"/>
            </a:br>
            <a:r>
              <a:rPr lang="en-US" sz="4000" dirty="0" smtClean="0"/>
              <a:t> Reliability</a:t>
            </a:r>
            <a:endParaRPr lang="ru-RU" sz="4000" dirty="0"/>
          </a:p>
        </p:txBody>
      </p:sp>
      <p:sp>
        <p:nvSpPr>
          <p:cNvPr id="3" name="Подзаголовок 2"/>
          <p:cNvSpPr>
            <a:spLocks noGrp="1"/>
          </p:cNvSpPr>
          <p:nvPr>
            <p:ph type="subTitle" idx="1"/>
          </p:nvPr>
        </p:nvSpPr>
        <p:spPr>
          <a:xfrm>
            <a:off x="500034" y="1142984"/>
            <a:ext cx="7854696" cy="4786346"/>
          </a:xfrm>
        </p:spPr>
        <p:txBody>
          <a:bodyPr>
            <a:normAutofit/>
          </a:bodyPr>
          <a:lstStyle/>
          <a:p>
            <a:pPr algn="just"/>
            <a:r>
              <a:rPr lang="en-US" sz="2400" dirty="0" smtClean="0"/>
              <a:t>To be useful, information must also be reliable. Information has the quality of reliability when it is free from material error and bias and can be depended upon by users to represent faithfully that which it either purports to represent or could reasonably be expected to represent.</a:t>
            </a:r>
            <a:endParaRPr lang="ru-RU" sz="2400" dirty="0" smtClean="0"/>
          </a:p>
          <a:p>
            <a:pPr algn="just"/>
            <a:endParaRPr lang="en-US" sz="2400" dirty="0" smtClean="0"/>
          </a:p>
          <a:p>
            <a:pPr algn="just"/>
            <a:r>
              <a:rPr lang="en-US" sz="2400" dirty="0" smtClean="0"/>
              <a:t>Information may be relevant but so unreliable in nature or representation that its recognition may be potentially misleading. </a:t>
            </a:r>
          </a:p>
          <a:p>
            <a:endParaRPr lang="ru-RU" dirty="0"/>
          </a:p>
        </p:txBody>
      </p:sp>
      <p:sp>
        <p:nvSpPr>
          <p:cNvPr id="4" name="Date Placeholder 3"/>
          <p:cNvSpPr>
            <a:spLocks noGrp="1"/>
          </p:cNvSpPr>
          <p:nvPr>
            <p:ph type="dt" sz="half" idx="10"/>
          </p:nvPr>
        </p:nvSpPr>
        <p:spPr/>
        <p:txBody>
          <a:bodyPr/>
          <a:lstStyle/>
          <a:p>
            <a:fld id="{6578BFA3-18AF-4F89-89CD-91B3E499AA8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428604"/>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r>
              <a:rPr lang="ru-RU" sz="4000" dirty="0" smtClean="0"/>
              <a:t/>
            </a:r>
            <a:br>
              <a:rPr lang="ru-RU" sz="4000" dirty="0" smtClean="0"/>
            </a:br>
            <a:r>
              <a:rPr lang="en-US" sz="4000" dirty="0" smtClean="0"/>
              <a:t>Comparability</a:t>
            </a:r>
            <a:endParaRPr lang="ru-RU" sz="4000" dirty="0"/>
          </a:p>
        </p:txBody>
      </p:sp>
      <p:sp>
        <p:nvSpPr>
          <p:cNvPr id="3" name="Подзаголовок 2"/>
          <p:cNvSpPr>
            <a:spLocks noGrp="1"/>
          </p:cNvSpPr>
          <p:nvPr>
            <p:ph type="subTitle" idx="1"/>
          </p:nvPr>
        </p:nvSpPr>
        <p:spPr>
          <a:xfrm>
            <a:off x="500034" y="1142984"/>
            <a:ext cx="7854696" cy="4786346"/>
          </a:xfrm>
        </p:spPr>
        <p:txBody>
          <a:bodyPr>
            <a:normAutofit lnSpcReduction="10000"/>
          </a:bodyPr>
          <a:lstStyle/>
          <a:p>
            <a:endParaRPr lang="ru-RU" sz="2400" dirty="0" smtClean="0"/>
          </a:p>
          <a:p>
            <a:endParaRPr lang="ru-RU" sz="2400" dirty="0" smtClean="0"/>
          </a:p>
          <a:p>
            <a:pPr algn="just"/>
            <a:r>
              <a:rPr lang="en-US" sz="2400" dirty="0" smtClean="0"/>
              <a:t>Users must be able to compare the financial statements of an entity through time in order to identify trends in its financial position and performance. Users must also be able to compare the financial statements of different entities in order to evaluate their relative financial position, performance and changes in financial position. Hence, the measurement and display of the financial effect of like transactions and other events must be carried out in a consistent way throughout an entity and over time for that entity and in a consistent way for different entities.</a:t>
            </a:r>
            <a:endParaRPr lang="ru-RU" dirty="0"/>
          </a:p>
        </p:txBody>
      </p:sp>
      <p:sp>
        <p:nvSpPr>
          <p:cNvPr id="4" name="Date Placeholder 3"/>
          <p:cNvSpPr>
            <a:spLocks noGrp="1"/>
          </p:cNvSpPr>
          <p:nvPr>
            <p:ph type="dt" sz="half" idx="10"/>
          </p:nvPr>
        </p:nvSpPr>
        <p:spPr/>
        <p:txBody>
          <a:bodyPr/>
          <a:lstStyle/>
          <a:p>
            <a:fld id="{89D229D4-6ED5-4438-822A-1F22926ED047}"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428604"/>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en-US" sz="4000" i="1" dirty="0" smtClean="0"/>
              <a:t/>
            </a:r>
            <a:br>
              <a:rPr lang="en-US" sz="4000" i="1" dirty="0" smtClean="0"/>
            </a:br>
            <a:r>
              <a:rPr lang="ru-RU" sz="4000" dirty="0" smtClean="0"/>
              <a:t/>
            </a:r>
            <a:br>
              <a:rPr lang="ru-RU" sz="4000" dirty="0" smtClean="0"/>
            </a:br>
            <a:r>
              <a:rPr lang="en-US" sz="3300" dirty="0" smtClean="0"/>
              <a:t>The main elements of the financial statements and criteria of their recognition </a:t>
            </a:r>
            <a:endParaRPr lang="ru-RU" sz="3300" dirty="0"/>
          </a:p>
        </p:txBody>
      </p:sp>
      <p:sp>
        <p:nvSpPr>
          <p:cNvPr id="3" name="Подзаголовок 2"/>
          <p:cNvSpPr>
            <a:spLocks noGrp="1"/>
          </p:cNvSpPr>
          <p:nvPr>
            <p:ph type="subTitle" idx="1"/>
          </p:nvPr>
        </p:nvSpPr>
        <p:spPr>
          <a:xfrm>
            <a:off x="500034" y="1142984"/>
            <a:ext cx="7854696" cy="2928958"/>
          </a:xfrm>
        </p:spPr>
        <p:txBody>
          <a:bodyPr>
            <a:normAutofit/>
          </a:bodyPr>
          <a:lstStyle/>
          <a:p>
            <a:endParaRPr lang="ru-RU" sz="2400" dirty="0" smtClean="0"/>
          </a:p>
          <a:p>
            <a:pPr algn="just"/>
            <a:r>
              <a:rPr lang="en-US" dirty="0" smtClean="0"/>
              <a:t>The principles determine five main elements of the financial statements such as:</a:t>
            </a:r>
            <a:endParaRPr lang="ru-RU" dirty="0" smtClean="0"/>
          </a:p>
          <a:p>
            <a:pPr lvl="0" algn="just">
              <a:buFont typeface="Wingdings" pitchFamily="2" charset="2"/>
              <a:buChar char="§"/>
            </a:pPr>
            <a:r>
              <a:rPr lang="en-US" dirty="0" smtClean="0"/>
              <a:t>Assets</a:t>
            </a:r>
            <a:endParaRPr lang="ru-RU" dirty="0" smtClean="0"/>
          </a:p>
          <a:p>
            <a:pPr lvl="0" algn="just">
              <a:buFont typeface="Wingdings" pitchFamily="2" charset="2"/>
              <a:buChar char="§"/>
            </a:pPr>
            <a:r>
              <a:rPr lang="en-US" dirty="0" smtClean="0"/>
              <a:t>Liabilities </a:t>
            </a:r>
            <a:endParaRPr lang="ru-RU" dirty="0" smtClean="0"/>
          </a:p>
          <a:p>
            <a:pPr lvl="0" algn="just">
              <a:buFont typeface="Wingdings" pitchFamily="2" charset="2"/>
              <a:buChar char="§"/>
            </a:pPr>
            <a:r>
              <a:rPr lang="en-US" dirty="0" smtClean="0"/>
              <a:t>Income </a:t>
            </a:r>
            <a:endParaRPr lang="ru-RU" dirty="0" smtClean="0"/>
          </a:p>
          <a:p>
            <a:pPr lvl="0" algn="just">
              <a:buFont typeface="Wingdings" pitchFamily="2" charset="2"/>
              <a:buChar char="§"/>
            </a:pPr>
            <a:r>
              <a:rPr lang="en-US" dirty="0" smtClean="0"/>
              <a:t>Expenses </a:t>
            </a:r>
            <a:endParaRPr lang="ru-RU" dirty="0" smtClean="0"/>
          </a:p>
          <a:p>
            <a:pPr lvl="0" algn="just">
              <a:buFont typeface="Wingdings" pitchFamily="2" charset="2"/>
              <a:buChar char="§"/>
            </a:pPr>
            <a:r>
              <a:rPr lang="en-US" dirty="0" smtClean="0"/>
              <a:t>Equity </a:t>
            </a:r>
            <a:endParaRPr lang="ru-RU" dirty="0" smtClean="0"/>
          </a:p>
          <a:p>
            <a:pPr algn="just"/>
            <a:endParaRPr lang="ru-RU" dirty="0"/>
          </a:p>
        </p:txBody>
      </p:sp>
      <p:sp>
        <p:nvSpPr>
          <p:cNvPr id="4" name="Date Placeholder 3"/>
          <p:cNvSpPr>
            <a:spLocks noGrp="1"/>
          </p:cNvSpPr>
          <p:nvPr>
            <p:ph type="dt" sz="half" idx="10"/>
          </p:nvPr>
        </p:nvSpPr>
        <p:spPr/>
        <p:txBody>
          <a:bodyPr/>
          <a:lstStyle/>
          <a:p>
            <a:fld id="{C0178202-18EF-45F6-B444-90DC75A4A1F5}"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357166"/>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r>
              <a:rPr lang="ru-RU" sz="3600" dirty="0" smtClean="0"/>
              <a:t/>
            </a:r>
            <a:br>
              <a:rPr lang="ru-RU" sz="3600" dirty="0" smtClean="0"/>
            </a:br>
            <a:r>
              <a:rPr lang="en-US" sz="3300" dirty="0" smtClean="0"/>
              <a:t>Recognition of the elements of financial statements</a:t>
            </a:r>
            <a:endParaRPr lang="ru-RU" sz="3300" dirty="0"/>
          </a:p>
        </p:txBody>
      </p:sp>
      <p:sp>
        <p:nvSpPr>
          <p:cNvPr id="3" name="Подзаголовок 2"/>
          <p:cNvSpPr>
            <a:spLocks noGrp="1"/>
          </p:cNvSpPr>
          <p:nvPr>
            <p:ph type="subTitle" idx="1"/>
          </p:nvPr>
        </p:nvSpPr>
        <p:spPr>
          <a:xfrm>
            <a:off x="500034" y="2214554"/>
            <a:ext cx="7854696" cy="3714776"/>
          </a:xfrm>
        </p:spPr>
        <p:txBody>
          <a:bodyPr>
            <a:normAutofit fontScale="92500" lnSpcReduction="20000"/>
          </a:bodyPr>
          <a:lstStyle/>
          <a:p>
            <a:pPr algn="just"/>
            <a:r>
              <a:rPr lang="en-US" sz="2400" dirty="0" smtClean="0"/>
              <a:t>Recognition is the process of incorporating in the balance sheet or income  statement an item that meets the definition of an element and satisfies the criteria for recognition set out above. It involves the depiction of the item in words and by a monetary amount and the inclusion of that amount in the balance sheet or income statement totals. Items that satisfy the recognition criteria should be recognized in the balance sheet or income statement.</a:t>
            </a:r>
            <a:endParaRPr lang="ru-RU" sz="2400" dirty="0" smtClean="0"/>
          </a:p>
          <a:p>
            <a:pPr algn="just"/>
            <a:endParaRPr lang="en-US" sz="2400" dirty="0" smtClean="0"/>
          </a:p>
          <a:p>
            <a:pPr algn="just"/>
            <a:r>
              <a:rPr lang="en-US" sz="2400" dirty="0" smtClean="0"/>
              <a:t>The failure to recognize such items is not rectified by disclosure of the accounting policies used nor by notes or explanatory material.</a:t>
            </a:r>
            <a:endParaRPr lang="ru-RU" sz="2400" dirty="0" smtClean="0"/>
          </a:p>
          <a:p>
            <a:endParaRPr lang="ru-RU" sz="2400" dirty="0" smtClean="0"/>
          </a:p>
          <a:p>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2E3995DD-28C4-45B0-B169-D4729C386423}"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428604"/>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b="0" dirty="0" smtClean="0"/>
              <a:t/>
            </a:r>
            <a:br>
              <a:rPr lang="en-US" sz="3600" b="0" dirty="0" smtClean="0"/>
            </a:br>
            <a:r>
              <a:rPr lang="en-US" sz="3600" b="0" dirty="0" smtClean="0"/>
              <a:t/>
            </a:r>
            <a:br>
              <a:rPr lang="en-US" sz="3600" b="0" dirty="0" smtClean="0"/>
            </a:br>
            <a:r>
              <a:rPr lang="ru-RU" sz="3600" b="0" dirty="0" smtClean="0"/>
              <a:t/>
            </a:r>
            <a:br>
              <a:rPr lang="ru-RU" sz="3600" b="0" dirty="0" smtClean="0"/>
            </a:br>
            <a:r>
              <a:rPr lang="en-US" sz="3600" b="0" i="1" dirty="0" smtClean="0"/>
              <a:t> </a:t>
            </a:r>
            <a:r>
              <a:rPr lang="en-US" sz="3300" dirty="0" smtClean="0"/>
              <a:t>The main elements of the financial statements and criteria of their recognition </a:t>
            </a:r>
            <a:endParaRPr lang="ru-RU" sz="3300" dirty="0"/>
          </a:p>
        </p:txBody>
      </p:sp>
      <p:sp>
        <p:nvSpPr>
          <p:cNvPr id="3" name="Подзаголовок 2"/>
          <p:cNvSpPr>
            <a:spLocks noGrp="1"/>
          </p:cNvSpPr>
          <p:nvPr>
            <p:ph type="subTitle" idx="1"/>
          </p:nvPr>
        </p:nvSpPr>
        <p:spPr>
          <a:xfrm>
            <a:off x="500034" y="1142984"/>
            <a:ext cx="7854696" cy="4786346"/>
          </a:xfrm>
        </p:spPr>
        <p:txBody>
          <a:bodyPr>
            <a:normAutofit/>
          </a:bodyPr>
          <a:lstStyle/>
          <a:p>
            <a:endParaRPr lang="ru-RU" sz="2400" dirty="0" smtClean="0"/>
          </a:p>
          <a:p>
            <a:pPr algn="just"/>
            <a:r>
              <a:rPr lang="en-US" sz="2400" dirty="0" smtClean="0"/>
              <a:t>All of these elements should not only comply with their definitions, but also with the criteria of their recognition </a:t>
            </a:r>
            <a:endParaRPr lang="ru-RU" sz="2400" dirty="0" smtClean="0"/>
          </a:p>
          <a:p>
            <a:pPr algn="just"/>
            <a:r>
              <a:rPr lang="en-US" sz="2400" b="1" dirty="0" smtClean="0"/>
              <a:t> </a:t>
            </a:r>
            <a:endParaRPr lang="ru-RU" sz="2400" dirty="0" smtClean="0"/>
          </a:p>
          <a:p>
            <a:pPr algn="just"/>
            <a:r>
              <a:rPr lang="en-US" sz="2400" dirty="0" smtClean="0"/>
              <a:t>An item that meets the definition of an element should be recognized if:</a:t>
            </a:r>
            <a:endParaRPr lang="ru-RU" sz="2400" dirty="0" smtClean="0"/>
          </a:p>
          <a:p>
            <a:pPr algn="just"/>
            <a:r>
              <a:rPr lang="en-US" sz="2400" dirty="0" smtClean="0"/>
              <a:t>(a) it is probable that any future economic benefit associated with the item will flow to or from the entity; and</a:t>
            </a:r>
            <a:endParaRPr lang="ru-RU" sz="2400" dirty="0" smtClean="0"/>
          </a:p>
          <a:p>
            <a:pPr algn="just"/>
            <a:r>
              <a:rPr lang="en-US" sz="2400" dirty="0" smtClean="0"/>
              <a:t>(b) the item has a cost or value that can be measured with reliability.</a:t>
            </a:r>
            <a:endParaRPr lang="ru-RU" sz="2400" dirty="0" smtClean="0"/>
          </a:p>
          <a:p>
            <a:endParaRPr lang="ru-RU" dirty="0"/>
          </a:p>
        </p:txBody>
      </p:sp>
      <p:sp>
        <p:nvSpPr>
          <p:cNvPr id="4" name="Date Placeholder 3"/>
          <p:cNvSpPr>
            <a:spLocks noGrp="1"/>
          </p:cNvSpPr>
          <p:nvPr>
            <p:ph type="dt" sz="half" idx="10"/>
          </p:nvPr>
        </p:nvSpPr>
        <p:spPr/>
        <p:txBody>
          <a:bodyPr/>
          <a:lstStyle/>
          <a:p>
            <a:fld id="{2E9F82DC-6A47-4E5A-8BEB-B67B48D8532F}"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857232"/>
            <a:ext cx="7851648" cy="571504"/>
          </a:xfrm>
        </p:spPr>
        <p:txBody>
          <a:bodyPr>
            <a:normAutofit fontScale="90000"/>
          </a:bodyPr>
          <a:lstStyle/>
          <a:p>
            <a:pPr algn="l"/>
            <a:r>
              <a:rPr lang="ru-RU" sz="3600" dirty="0" smtClean="0"/>
              <a:t/>
            </a:r>
            <a:br>
              <a:rPr lang="ru-RU" sz="3600" dirty="0" smtClean="0"/>
            </a:br>
            <a:r>
              <a:rPr lang="en-US" sz="3600" dirty="0" smtClean="0"/>
              <a:t> </a:t>
            </a:r>
            <a:r>
              <a:rPr lang="ru-RU" dirty="0" smtClean="0"/>
              <a:t/>
            </a:r>
            <a:br>
              <a:rPr lang="ru-RU"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sz="4000" dirty="0" smtClean="0"/>
              <a:t> International Accounting Standards Board (IASB)</a:t>
            </a:r>
            <a:endParaRPr lang="ru-RU" sz="4000" dirty="0"/>
          </a:p>
        </p:txBody>
      </p:sp>
      <p:sp>
        <p:nvSpPr>
          <p:cNvPr id="3" name="Подзаголовок 2"/>
          <p:cNvSpPr>
            <a:spLocks noGrp="1"/>
          </p:cNvSpPr>
          <p:nvPr>
            <p:ph type="subTitle" idx="1"/>
          </p:nvPr>
        </p:nvSpPr>
        <p:spPr>
          <a:xfrm>
            <a:off x="500034" y="1214422"/>
            <a:ext cx="8286808" cy="4643470"/>
          </a:xfrm>
        </p:spPr>
        <p:txBody>
          <a:bodyPr>
            <a:normAutofit/>
          </a:bodyPr>
          <a:lstStyle/>
          <a:p>
            <a:pPr algn="just"/>
            <a:r>
              <a:rPr lang="en-US" dirty="0" smtClean="0"/>
              <a:t>An independent standard-setting board (IASB), appointed and overseen by a geographically and professionally diverse group of Trustees (IASC Foundation) who are accountable to capital market authorities (Monitoring Board) and to the public interest Supported by an external standards advisory council (SAC) and an interpretations committee (IFRIC) to offer guidance where divergence in practice occurs.</a:t>
            </a:r>
          </a:p>
          <a:p>
            <a:pPr algn="just"/>
            <a:endParaRPr lang="en-US" b="1" dirty="0" smtClean="0"/>
          </a:p>
          <a:p>
            <a:pPr algn="just"/>
            <a:r>
              <a:rPr lang="en-US" b="1" dirty="0" smtClean="0"/>
              <a:t>Goal of IASB </a:t>
            </a:r>
            <a:endParaRPr lang="ru-RU" dirty="0" smtClean="0"/>
          </a:p>
          <a:p>
            <a:pPr algn="just"/>
            <a:r>
              <a:rPr lang="en-US" dirty="0" smtClean="0"/>
              <a:t> To provide the world’s integrating capital markets with a common language for financial reporting</a:t>
            </a:r>
            <a:endParaRPr lang="ru-RU" b="1" dirty="0" smtClean="0"/>
          </a:p>
          <a:p>
            <a:endParaRPr lang="ru-RU" dirty="0"/>
          </a:p>
        </p:txBody>
      </p:sp>
      <p:sp>
        <p:nvSpPr>
          <p:cNvPr id="4" name="Date Placeholder 3"/>
          <p:cNvSpPr>
            <a:spLocks noGrp="1"/>
          </p:cNvSpPr>
          <p:nvPr>
            <p:ph type="dt" sz="half" idx="10"/>
          </p:nvPr>
        </p:nvSpPr>
        <p:spPr/>
        <p:txBody>
          <a:bodyPr/>
          <a:lstStyle/>
          <a:p>
            <a:fld id="{8D5DD3C3-4A3F-42A5-9685-D1F4BC702299}"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
        <p:nvSpPr>
          <p:cNvPr id="6" name="TextBox 5"/>
          <p:cNvSpPr txBox="1"/>
          <p:nvPr/>
        </p:nvSpPr>
        <p:spPr>
          <a:xfrm>
            <a:off x="214282" y="357166"/>
            <a:ext cx="8643998" cy="646331"/>
          </a:xfrm>
          <a:prstGeom prst="rect">
            <a:avLst/>
          </a:prstGeom>
          <a:noFill/>
        </p:spPr>
        <p:txBody>
          <a:bodyPr wrap="square" rtlCol="0">
            <a:spAutoFit/>
          </a:bodyPr>
          <a:lstStyle/>
          <a:p>
            <a:r>
              <a:rPr lang="en-US" sz="3600" dirty="0" smtClean="0"/>
              <a:t>IASB  </a:t>
            </a:r>
            <a:r>
              <a:rPr lang="en-US" sz="2800" dirty="0" smtClean="0"/>
              <a:t>International </a:t>
            </a:r>
            <a:r>
              <a:rPr lang="en-US" sz="2800" dirty="0" smtClean="0"/>
              <a:t>Accounting </a:t>
            </a:r>
            <a:r>
              <a:rPr lang="en-US" sz="2800" dirty="0" smtClean="0"/>
              <a:t>Standard  Board  </a:t>
            </a:r>
            <a:endParaRPr lang="en-US" sz="2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357166"/>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r>
              <a:rPr lang="ru-RU" sz="3600" dirty="0" smtClean="0"/>
              <a:t/>
            </a:r>
            <a:br>
              <a:rPr lang="ru-RU" sz="3600" dirty="0" smtClean="0"/>
            </a:br>
            <a:r>
              <a:rPr lang="en-US" sz="3300" dirty="0" smtClean="0"/>
              <a:t>Recognition of the elements of financial statements</a:t>
            </a:r>
            <a:endParaRPr lang="ru-RU" sz="3300" dirty="0"/>
          </a:p>
        </p:txBody>
      </p:sp>
      <p:sp>
        <p:nvSpPr>
          <p:cNvPr id="3" name="Подзаголовок 2"/>
          <p:cNvSpPr>
            <a:spLocks noGrp="1"/>
          </p:cNvSpPr>
          <p:nvPr>
            <p:ph type="subTitle" idx="1"/>
          </p:nvPr>
        </p:nvSpPr>
        <p:spPr>
          <a:xfrm>
            <a:off x="500034" y="1142984"/>
            <a:ext cx="7854696" cy="4786346"/>
          </a:xfrm>
        </p:spPr>
        <p:txBody>
          <a:bodyPr>
            <a:normAutofit fontScale="85000" lnSpcReduction="10000"/>
          </a:bodyPr>
          <a:lstStyle/>
          <a:p>
            <a:pPr algn="just"/>
            <a:r>
              <a:rPr lang="en-US" sz="2400" b="1" dirty="0" smtClean="0"/>
              <a:t>The probability of future economic benefit</a:t>
            </a:r>
            <a:endParaRPr lang="ru-RU" sz="2400" dirty="0" smtClean="0"/>
          </a:p>
          <a:p>
            <a:pPr algn="just"/>
            <a:r>
              <a:rPr lang="en-US" sz="2400" dirty="0" smtClean="0"/>
              <a:t>The concept of probability is used in the recognition criteria to refer to the degree of uncertainty that the future economic benefits associated with the item will flow to or from the entity. The concept is in keeping with the uncertainty that characterizes the environment in which an entity operates. Assessments of the degree of uncertainty attaching to the flow of future economic benefits are made on the basis of the evidence available when the financial statements are prepared.</a:t>
            </a:r>
            <a:endParaRPr lang="ru-RU" sz="2400" dirty="0" smtClean="0"/>
          </a:p>
          <a:p>
            <a:pPr algn="just"/>
            <a:endParaRPr lang="en-US" sz="2400" dirty="0" smtClean="0"/>
          </a:p>
          <a:p>
            <a:pPr algn="just"/>
            <a:r>
              <a:rPr lang="en-US" sz="2400" dirty="0" smtClean="0"/>
              <a:t>For example, when it is probable that a receivable owed to an entity will be paid, it is then justifiable, in the absence of any evidence to the contrary, to recognize the receivable as an asset. For a large population of receivables, however, some degree of non-payment is normally considered probable; hence an expense representing the expected reduction in economic benefits is recognized.</a:t>
            </a:r>
            <a:endParaRPr lang="ru-RU" sz="2400" dirty="0" smtClean="0"/>
          </a:p>
          <a:p>
            <a:endParaRPr lang="ru-RU" sz="2400" dirty="0" smtClean="0"/>
          </a:p>
          <a:p>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37FCE2B4-9D1E-4FEF-B863-3771326CD2F1}"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357166"/>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r>
              <a:rPr lang="ru-RU" sz="3600" dirty="0" smtClean="0"/>
              <a:t/>
            </a:r>
            <a:br>
              <a:rPr lang="ru-RU" sz="3600" dirty="0" smtClean="0"/>
            </a:br>
            <a:r>
              <a:rPr lang="en-US" sz="3300" dirty="0" smtClean="0"/>
              <a:t>Recognition of the elements of financial statements</a:t>
            </a:r>
            <a:endParaRPr lang="ru-RU" sz="3300" dirty="0"/>
          </a:p>
        </p:txBody>
      </p:sp>
      <p:sp>
        <p:nvSpPr>
          <p:cNvPr id="3" name="Подзаголовок 2"/>
          <p:cNvSpPr>
            <a:spLocks noGrp="1"/>
          </p:cNvSpPr>
          <p:nvPr>
            <p:ph type="subTitle" idx="1"/>
          </p:nvPr>
        </p:nvSpPr>
        <p:spPr>
          <a:xfrm>
            <a:off x="500034" y="1142984"/>
            <a:ext cx="7854696" cy="4786346"/>
          </a:xfrm>
        </p:spPr>
        <p:txBody>
          <a:bodyPr>
            <a:normAutofit fontScale="77500" lnSpcReduction="20000"/>
          </a:bodyPr>
          <a:lstStyle/>
          <a:p>
            <a:pPr algn="just"/>
            <a:r>
              <a:rPr lang="en-US" sz="2400" b="1" dirty="0" smtClean="0"/>
              <a:t>Reliability of measurement</a:t>
            </a:r>
            <a:endParaRPr lang="ru-RU" sz="2400" dirty="0" smtClean="0"/>
          </a:p>
          <a:p>
            <a:pPr algn="just"/>
            <a:endParaRPr lang="en-US" sz="2400" dirty="0" smtClean="0"/>
          </a:p>
          <a:p>
            <a:pPr algn="just"/>
            <a:r>
              <a:rPr lang="en-US" sz="2400" dirty="0" smtClean="0"/>
              <a:t>The second criterion for the recognition of an item is that it possesses a cost or value that can be measured with reliability as discussed in</a:t>
            </a:r>
            <a:endParaRPr lang="ru-RU" sz="2400" dirty="0" smtClean="0"/>
          </a:p>
          <a:p>
            <a:pPr algn="just"/>
            <a:r>
              <a:rPr lang="en-US" sz="2400" dirty="0" smtClean="0"/>
              <a:t>the </a:t>
            </a:r>
            <a:r>
              <a:rPr lang="en-US" sz="2400" i="1" dirty="0" smtClean="0"/>
              <a:t>Framework</a:t>
            </a:r>
            <a:r>
              <a:rPr lang="en-US" sz="2400" dirty="0" smtClean="0"/>
              <a:t>. In many cases, cost or value must be estimated; the use of reasonable estimates is an essential part of the preparation of financial statements and does not undermine their reliability. When, however, a reasonable estimate cannot be made the item is not recognized in the balance sheet or income statement. </a:t>
            </a:r>
          </a:p>
          <a:p>
            <a:pPr algn="just"/>
            <a:r>
              <a:rPr lang="en-US" sz="2400" dirty="0" smtClean="0"/>
              <a:t>For example, the expected proceeds from a lawsuit may meet the definitions of both an asset and income as well as the probability criterion for recognition; however, if it is not possible for the claim to be measured reliably, it should not be recognized as an asset or as income; the existence of the claim, however, would be disclosed in the notes, explanatory material or supplementary schedules. An item that, at a particular point in time, fails to meet the recognition criteria may qualify for recognition at a later date as a result of subsequent circumstances or events.</a:t>
            </a:r>
            <a:endParaRPr lang="ru-RU" sz="2400" dirty="0" smtClean="0"/>
          </a:p>
          <a:p>
            <a:endParaRPr lang="ru-RU" sz="2400" dirty="0" smtClean="0"/>
          </a:p>
          <a:p>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A92F25B7-6A32-4F11-994E-2E727CF91E6D}"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357166"/>
            <a:ext cx="7851648" cy="571504"/>
          </a:xfrm>
        </p:spPr>
        <p:txBody>
          <a:bodyPr>
            <a:normAutofit fontScale="90000"/>
          </a:bodyPr>
          <a:lstStyle/>
          <a:p>
            <a:pPr algn="l"/>
            <a:r>
              <a:rPr sz="3200" smtClean="0"/>
              <a:t>Recognition of the elements of financial statements</a:t>
            </a:r>
            <a:br>
              <a:rPr sz="3200" smtClean="0"/>
            </a:br>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r>
              <a:rPr lang="ru-RU" sz="3600" dirty="0" smtClean="0"/>
              <a:t/>
            </a:r>
            <a:br>
              <a:rPr lang="ru-RU" sz="3600" dirty="0" smtClean="0"/>
            </a:br>
            <a:r>
              <a:rPr lang="en-US" sz="3200" dirty="0" smtClean="0"/>
              <a:t>Measurement of the elements of financial statements</a:t>
            </a:r>
            <a:endParaRPr lang="ru-RU" sz="3300" dirty="0"/>
          </a:p>
        </p:txBody>
      </p:sp>
      <p:sp>
        <p:nvSpPr>
          <p:cNvPr id="3" name="Подзаголовок 2"/>
          <p:cNvSpPr>
            <a:spLocks noGrp="1"/>
          </p:cNvSpPr>
          <p:nvPr>
            <p:ph type="subTitle" idx="1"/>
          </p:nvPr>
        </p:nvSpPr>
        <p:spPr>
          <a:xfrm>
            <a:off x="500034" y="2500306"/>
            <a:ext cx="8429684" cy="3429024"/>
          </a:xfrm>
        </p:spPr>
        <p:txBody>
          <a:bodyPr>
            <a:normAutofit fontScale="77500" lnSpcReduction="20000"/>
          </a:bodyPr>
          <a:lstStyle/>
          <a:p>
            <a:pPr algn="just"/>
            <a:r>
              <a:rPr lang="en-US" sz="2400" dirty="0" smtClean="0"/>
              <a:t>Measurement is the process of determining the monetary amounts at which the elements of the financial statements are to be recognized and carried in the balance sheet and income statement. This involves the selection of the particular basis of measurement.</a:t>
            </a:r>
            <a:endParaRPr lang="ru-RU" sz="2400" dirty="0" smtClean="0"/>
          </a:p>
          <a:p>
            <a:pPr algn="just"/>
            <a:r>
              <a:rPr lang="en-US" sz="2400" dirty="0" smtClean="0"/>
              <a:t>A number of different measurement bases are employed to different degrees and in varying combinations in financial statements. They include the following:</a:t>
            </a:r>
            <a:endParaRPr lang="ru-RU" sz="2400" dirty="0" smtClean="0"/>
          </a:p>
          <a:p>
            <a:pPr algn="just"/>
            <a:r>
              <a:rPr lang="en-US" sz="2400" dirty="0" smtClean="0"/>
              <a:t> </a:t>
            </a:r>
            <a:endParaRPr lang="ru-RU" sz="2400" dirty="0" smtClean="0"/>
          </a:p>
          <a:p>
            <a:pPr algn="just"/>
            <a:r>
              <a:rPr lang="en-US" sz="2400" dirty="0" smtClean="0"/>
              <a:t>(a) </a:t>
            </a:r>
            <a:r>
              <a:rPr lang="en-US" sz="2400" i="1" dirty="0" smtClean="0"/>
              <a:t>Historical cost</a:t>
            </a:r>
            <a:r>
              <a:rPr lang="en-US" sz="2400" dirty="0" smtClean="0"/>
              <a:t>. Assets are recorded at the amount of cash or cash equivalents paid or the fair value of the consideration given to acquire them at the time of their acquisition. Liabilities are recorded at the amount of proceeds received in exchange for the obligation, or in some circumstances (for example, income taxes), at the amounts of cash or cash equivalents expected to be paid to satisfy the liability in the normal course of business.</a:t>
            </a:r>
            <a:endParaRPr lang="ru-RU" sz="2400" dirty="0" smtClean="0"/>
          </a:p>
          <a:p>
            <a:endParaRPr lang="ru-RU" sz="2400" dirty="0" smtClean="0"/>
          </a:p>
          <a:p>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C0042189-9C7F-4216-A546-3F795C9BF2F3}"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357166"/>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r>
              <a:rPr lang="ru-RU" sz="3600" dirty="0" smtClean="0"/>
              <a:t/>
            </a:r>
            <a:br>
              <a:rPr lang="ru-RU" sz="3600" dirty="0" smtClean="0"/>
            </a:br>
            <a:r>
              <a:rPr lang="en-US" sz="3600" dirty="0" smtClean="0"/>
              <a:t> Measurement of the elements of financial statements</a:t>
            </a:r>
            <a:endParaRPr lang="ru-RU" sz="3300" dirty="0"/>
          </a:p>
        </p:txBody>
      </p:sp>
      <p:sp>
        <p:nvSpPr>
          <p:cNvPr id="3" name="Подзаголовок 2"/>
          <p:cNvSpPr>
            <a:spLocks noGrp="1"/>
          </p:cNvSpPr>
          <p:nvPr>
            <p:ph type="subTitle" idx="1"/>
          </p:nvPr>
        </p:nvSpPr>
        <p:spPr>
          <a:xfrm>
            <a:off x="500034" y="1500174"/>
            <a:ext cx="7854696" cy="4429156"/>
          </a:xfrm>
        </p:spPr>
        <p:txBody>
          <a:bodyPr>
            <a:normAutofit fontScale="77500" lnSpcReduction="20000"/>
          </a:bodyPr>
          <a:lstStyle/>
          <a:p>
            <a:pPr algn="just"/>
            <a:r>
              <a:rPr lang="en-US" sz="2400" dirty="0" smtClean="0"/>
              <a:t>(b) </a:t>
            </a:r>
            <a:r>
              <a:rPr lang="en-US" sz="2400" i="1" dirty="0" smtClean="0"/>
              <a:t>Current cost</a:t>
            </a:r>
            <a:r>
              <a:rPr lang="en-US" sz="2400" dirty="0" smtClean="0"/>
              <a:t>. Assets are carried at the amount of cash or cash equivalents that would have to be paid if the same or an equivalent asset was acquired currently. Liabilities are carried at the undiscounted amount of cash or cash equivalents that would be required to settle the obligation currently.</a:t>
            </a:r>
            <a:endParaRPr lang="ru-RU" sz="2400" dirty="0" smtClean="0"/>
          </a:p>
          <a:p>
            <a:pPr algn="just"/>
            <a:r>
              <a:rPr lang="en-US" sz="2400" dirty="0" smtClean="0"/>
              <a:t> </a:t>
            </a:r>
            <a:endParaRPr lang="ru-RU" sz="2400" dirty="0" smtClean="0"/>
          </a:p>
          <a:p>
            <a:pPr algn="just"/>
            <a:r>
              <a:rPr lang="en-US" sz="2400" dirty="0" smtClean="0"/>
              <a:t>(c) </a:t>
            </a:r>
            <a:r>
              <a:rPr lang="en-US" sz="2400" i="1" dirty="0" err="1" smtClean="0"/>
              <a:t>Realisable</a:t>
            </a:r>
            <a:r>
              <a:rPr lang="en-US" sz="2400" i="1" dirty="0" smtClean="0"/>
              <a:t> (settlement) value</a:t>
            </a:r>
            <a:r>
              <a:rPr lang="en-US" sz="2400" dirty="0" smtClean="0"/>
              <a:t>. Assets are carried at the amount of cash or cash equivalents that could currently be obtained by selling the asset in an orderly  disposal. Liabilities are carried at their settlement values; that is, the undiscounted amounts of cash or cash equivalents expected to be paid to satisfy the liabilities in the normal course of business.</a:t>
            </a:r>
            <a:endParaRPr lang="ru-RU" sz="2400" dirty="0" smtClean="0"/>
          </a:p>
          <a:p>
            <a:pPr algn="just"/>
            <a:r>
              <a:rPr lang="en-US" sz="2400" i="1" dirty="0" smtClean="0"/>
              <a:t> </a:t>
            </a:r>
            <a:endParaRPr lang="ru-RU" sz="2400" dirty="0" smtClean="0"/>
          </a:p>
          <a:p>
            <a:pPr algn="just"/>
            <a:r>
              <a:rPr lang="en-US" sz="2400" i="1" dirty="0" smtClean="0"/>
              <a:t>d) Present value</a:t>
            </a:r>
            <a:r>
              <a:rPr lang="en-US" sz="2400" dirty="0" smtClean="0"/>
              <a:t>. Assets are carried at the present discounted value of the future net cash inflows that the item is expected to generate in the normal course of business. Liabilities are carried at the present discounted value of the future net cash outflows that are expected to be required to settle the liabilities in the normal course of business.</a:t>
            </a:r>
            <a:endParaRPr lang="ru-RU" sz="2400" dirty="0" smtClean="0"/>
          </a:p>
          <a:p>
            <a:endParaRPr lang="ru-RU" sz="2400" dirty="0" smtClean="0"/>
          </a:p>
          <a:p>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9C9B327A-277B-4E59-8987-4968E37D42D0}"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357166"/>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r>
              <a:rPr lang="ru-RU" sz="3600" dirty="0" smtClean="0"/>
              <a:t/>
            </a:r>
            <a:br>
              <a:rPr lang="ru-RU" sz="3600" dirty="0" smtClean="0"/>
            </a:br>
            <a:r>
              <a:rPr lang="en-US" sz="3200" dirty="0" smtClean="0"/>
              <a:t> </a:t>
            </a:r>
            <a:br>
              <a:rPr lang="en-US" sz="3200" dirty="0" smtClean="0"/>
            </a:br>
            <a:r>
              <a:rPr lang="ru-RU" sz="3200" dirty="0" smtClean="0"/>
              <a:t/>
            </a:r>
            <a:br>
              <a:rPr lang="ru-RU" sz="3200" dirty="0" smtClean="0"/>
            </a:br>
            <a:r>
              <a:rPr lang="en-US" sz="3600" dirty="0" smtClean="0"/>
              <a:t>Recognition of assets</a:t>
            </a:r>
            <a:endParaRPr lang="ru-RU" sz="3300" dirty="0"/>
          </a:p>
        </p:txBody>
      </p:sp>
      <p:sp>
        <p:nvSpPr>
          <p:cNvPr id="3" name="Подзаголовок 2"/>
          <p:cNvSpPr>
            <a:spLocks noGrp="1"/>
          </p:cNvSpPr>
          <p:nvPr>
            <p:ph type="subTitle" idx="1"/>
          </p:nvPr>
        </p:nvSpPr>
        <p:spPr>
          <a:xfrm>
            <a:off x="428596" y="1142984"/>
            <a:ext cx="7854696" cy="4786346"/>
          </a:xfrm>
        </p:spPr>
        <p:txBody>
          <a:bodyPr>
            <a:normAutofit/>
          </a:bodyPr>
          <a:lstStyle/>
          <a:p>
            <a:pPr algn="l"/>
            <a:r>
              <a:rPr lang="en-US" sz="2400" b="1" dirty="0" smtClean="0"/>
              <a:t>An asset is recognized in the balance sheet when </a:t>
            </a:r>
            <a:endParaRPr lang="ru-RU" sz="2400" dirty="0" smtClean="0"/>
          </a:p>
          <a:p>
            <a:pPr lvl="0" algn="l"/>
            <a:endParaRPr lang="en-US" sz="2400" b="1" dirty="0" smtClean="0"/>
          </a:p>
          <a:p>
            <a:pPr lvl="0" algn="l">
              <a:buFont typeface="Wingdings" pitchFamily="2" charset="2"/>
              <a:buChar char="v"/>
            </a:pPr>
            <a:r>
              <a:rPr lang="en-US" sz="2400" b="1" dirty="0" smtClean="0"/>
              <a:t>It is probable that the future economic benefits will flow to the entity </a:t>
            </a:r>
          </a:p>
          <a:p>
            <a:pPr lvl="0" algn="l"/>
            <a:endParaRPr lang="en-US" sz="2400" b="1" dirty="0" smtClean="0"/>
          </a:p>
          <a:p>
            <a:pPr lvl="0" algn="l">
              <a:buFont typeface="Wingdings" pitchFamily="2" charset="2"/>
              <a:buChar char="Ø"/>
            </a:pPr>
            <a:r>
              <a:rPr lang="en-US" sz="2400" b="1" dirty="0" smtClean="0"/>
              <a:t>and the asset has a cost or value that can be measured reliably.</a:t>
            </a:r>
            <a:endParaRPr lang="ru-RU" sz="2400" dirty="0" smtClean="0"/>
          </a:p>
          <a:p>
            <a:pPr algn="l"/>
            <a:endParaRPr lang="en-US" sz="2400" dirty="0" smtClean="0"/>
          </a:p>
          <a:p>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0810FA4D-12BD-4681-9943-127C7E6F48BD}"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357166"/>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r>
              <a:rPr lang="ru-RU" sz="3600" dirty="0" smtClean="0"/>
              <a:t/>
            </a:r>
            <a:br>
              <a:rPr lang="ru-RU" sz="3600" dirty="0" smtClean="0"/>
            </a:br>
            <a:r>
              <a:rPr lang="en-US" sz="3300" dirty="0" smtClean="0"/>
              <a:t>Recognition of the elements of financial statements</a:t>
            </a:r>
            <a:endParaRPr lang="ru-RU" sz="3300" dirty="0"/>
          </a:p>
        </p:txBody>
      </p:sp>
      <p:sp>
        <p:nvSpPr>
          <p:cNvPr id="3" name="Подзаголовок 2"/>
          <p:cNvSpPr>
            <a:spLocks noGrp="1"/>
          </p:cNvSpPr>
          <p:nvPr>
            <p:ph type="subTitle" idx="1"/>
          </p:nvPr>
        </p:nvSpPr>
        <p:spPr>
          <a:xfrm>
            <a:off x="500034" y="1142984"/>
            <a:ext cx="7854696" cy="4786346"/>
          </a:xfrm>
        </p:spPr>
        <p:txBody>
          <a:bodyPr>
            <a:normAutofit fontScale="92500" lnSpcReduction="10000"/>
          </a:bodyPr>
          <a:lstStyle/>
          <a:p>
            <a:pPr algn="just"/>
            <a:r>
              <a:rPr lang="en-US" sz="2400" b="1" dirty="0" smtClean="0"/>
              <a:t>Example 1</a:t>
            </a:r>
            <a:endParaRPr lang="ru-RU" sz="2400" dirty="0" smtClean="0"/>
          </a:p>
          <a:p>
            <a:pPr algn="just"/>
            <a:r>
              <a:rPr lang="en-US" sz="2400" dirty="0" smtClean="0"/>
              <a:t>Company A produces beverages. Its trading logo is well-known and might be sold. </a:t>
            </a:r>
            <a:endParaRPr lang="ru-RU" sz="2400" dirty="0" smtClean="0"/>
          </a:p>
          <a:p>
            <a:pPr algn="just"/>
            <a:r>
              <a:rPr lang="en-US" sz="2400" dirty="0" smtClean="0"/>
              <a:t> </a:t>
            </a:r>
            <a:endParaRPr lang="ru-RU" sz="2400" dirty="0" smtClean="0"/>
          </a:p>
          <a:p>
            <a:pPr algn="just"/>
            <a:r>
              <a:rPr lang="en-US" sz="2400" dirty="0" smtClean="0"/>
              <a:t>The cost of trading logo promotion might not be separated from the overall business development of company </a:t>
            </a:r>
            <a:endParaRPr lang="ru-RU" sz="2400" dirty="0" smtClean="0"/>
          </a:p>
          <a:p>
            <a:pPr algn="just"/>
            <a:r>
              <a:rPr lang="en-US" sz="2400" dirty="0" smtClean="0"/>
              <a:t> </a:t>
            </a:r>
            <a:endParaRPr lang="ru-RU" sz="2400" dirty="0" smtClean="0"/>
          </a:p>
          <a:p>
            <a:pPr algn="just"/>
            <a:r>
              <a:rPr lang="en-US" sz="2400" dirty="0" smtClean="0"/>
              <a:t>Can we recognize the trading mark as an asset? </a:t>
            </a:r>
            <a:endParaRPr lang="ru-RU" sz="2400" dirty="0" smtClean="0"/>
          </a:p>
          <a:p>
            <a:pPr algn="just"/>
            <a:r>
              <a:rPr lang="en-US" sz="2400" dirty="0" smtClean="0"/>
              <a:t> </a:t>
            </a:r>
            <a:endParaRPr lang="ru-RU" sz="2400" dirty="0" smtClean="0"/>
          </a:p>
          <a:p>
            <a:pPr algn="just"/>
            <a:r>
              <a:rPr lang="en-US" sz="2400" dirty="0" smtClean="0"/>
              <a:t>No, this item does not comply with one of the criteria mentioned above. The cost of the asset cannot be measured reliably.  </a:t>
            </a:r>
            <a:endParaRPr lang="ru-RU" sz="2400" dirty="0" smtClean="0"/>
          </a:p>
          <a:p>
            <a:r>
              <a:rPr lang="en-US" sz="2400" b="1" dirty="0" smtClean="0"/>
              <a:t> </a:t>
            </a:r>
            <a:endParaRPr lang="ru-RU" sz="2400" dirty="0" smtClean="0"/>
          </a:p>
          <a:p>
            <a:endParaRPr lang="ru-RU" sz="2400" dirty="0" smtClean="0"/>
          </a:p>
          <a:p>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21E4130D-DCF2-4675-AC03-4B9D0A0F387A}"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357166"/>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r>
              <a:rPr lang="ru-RU" sz="3600" dirty="0" smtClean="0"/>
              <a:t/>
            </a:r>
            <a:br>
              <a:rPr lang="ru-RU" sz="3600" dirty="0" smtClean="0"/>
            </a:br>
            <a:r>
              <a:rPr lang="en-US" sz="3300" dirty="0" smtClean="0"/>
              <a:t>Recognition of the elements of financial statements</a:t>
            </a:r>
            <a:endParaRPr lang="ru-RU" sz="3300" dirty="0"/>
          </a:p>
        </p:txBody>
      </p:sp>
      <p:sp>
        <p:nvSpPr>
          <p:cNvPr id="3" name="Подзаголовок 2"/>
          <p:cNvSpPr>
            <a:spLocks noGrp="1"/>
          </p:cNvSpPr>
          <p:nvPr>
            <p:ph type="subTitle" idx="1"/>
          </p:nvPr>
        </p:nvSpPr>
        <p:spPr>
          <a:xfrm>
            <a:off x="500034" y="1142984"/>
            <a:ext cx="7854696" cy="4786346"/>
          </a:xfrm>
        </p:spPr>
        <p:txBody>
          <a:bodyPr>
            <a:normAutofit/>
          </a:bodyPr>
          <a:lstStyle/>
          <a:p>
            <a:pPr algn="just"/>
            <a:r>
              <a:rPr lang="en-US" sz="2400" b="1" dirty="0" smtClean="0"/>
              <a:t>Recognition of liabilities</a:t>
            </a:r>
            <a:endParaRPr lang="ru-RU" sz="2400" dirty="0" smtClean="0"/>
          </a:p>
          <a:p>
            <a:pPr algn="just"/>
            <a:endParaRPr lang="en-US" sz="2400" b="1" dirty="0" smtClean="0"/>
          </a:p>
          <a:p>
            <a:pPr algn="just"/>
            <a:r>
              <a:rPr lang="en-US" sz="2400" b="1" dirty="0" smtClean="0"/>
              <a:t>A liability is recognized in the balance sheet when </a:t>
            </a:r>
            <a:endParaRPr lang="ru-RU" sz="2400" dirty="0" smtClean="0"/>
          </a:p>
          <a:p>
            <a:pPr lvl="0" algn="just"/>
            <a:r>
              <a:rPr lang="en-US" sz="2400" b="1" dirty="0" smtClean="0"/>
              <a:t>it is probable that an outflow of resources embodying economic benefits will result from the settlement of a present obligation and </a:t>
            </a:r>
            <a:endParaRPr lang="ru-RU" sz="2400" dirty="0" smtClean="0"/>
          </a:p>
          <a:p>
            <a:pPr lvl="0" algn="just"/>
            <a:endParaRPr lang="en-US" sz="2400" b="1" dirty="0" smtClean="0"/>
          </a:p>
          <a:p>
            <a:pPr lvl="0" algn="just"/>
            <a:r>
              <a:rPr lang="en-US" sz="2400" b="1" dirty="0" smtClean="0"/>
              <a:t>The amount at which the settlement will take place can be measured reliably. </a:t>
            </a:r>
            <a:endParaRPr lang="ru-RU" sz="2400" dirty="0" smtClean="0"/>
          </a:p>
          <a:p>
            <a:pPr algn="just"/>
            <a:endParaRPr lang="ru-RU" sz="2400" dirty="0" smtClean="0"/>
          </a:p>
          <a:p>
            <a:endParaRPr lang="ru-RU" sz="2400" dirty="0" smtClean="0"/>
          </a:p>
          <a:p>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F9643357-EFBE-4BC6-A146-588710ABE0EF}"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357166"/>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r>
              <a:rPr lang="ru-RU" sz="3600" dirty="0" smtClean="0"/>
              <a:t/>
            </a:r>
            <a:br>
              <a:rPr lang="ru-RU" sz="3600" dirty="0" smtClean="0"/>
            </a:br>
            <a:r>
              <a:rPr lang="en-US" sz="3300" dirty="0" smtClean="0"/>
              <a:t>Recognition of the elements of financial statements</a:t>
            </a:r>
            <a:endParaRPr lang="ru-RU" sz="3300" dirty="0"/>
          </a:p>
        </p:txBody>
      </p:sp>
      <p:sp>
        <p:nvSpPr>
          <p:cNvPr id="3" name="Подзаголовок 2"/>
          <p:cNvSpPr>
            <a:spLocks noGrp="1"/>
          </p:cNvSpPr>
          <p:nvPr>
            <p:ph type="subTitle" idx="1"/>
          </p:nvPr>
        </p:nvSpPr>
        <p:spPr>
          <a:xfrm>
            <a:off x="500034" y="2214554"/>
            <a:ext cx="7854696" cy="3643338"/>
          </a:xfrm>
        </p:spPr>
        <p:txBody>
          <a:bodyPr>
            <a:normAutofit fontScale="92500"/>
          </a:bodyPr>
          <a:lstStyle/>
          <a:p>
            <a:pPr algn="just"/>
            <a:r>
              <a:rPr lang="en-US" sz="2400" dirty="0" smtClean="0"/>
              <a:t>Income is recognized in the income statement when an increase in future economic benefits related to an increase in an asset or a decrease of a liability has arisen that can be measured reliably. </a:t>
            </a:r>
            <a:endParaRPr lang="ru-RU" sz="2400" dirty="0" smtClean="0"/>
          </a:p>
          <a:p>
            <a:pPr algn="just"/>
            <a:endParaRPr lang="en-US" sz="2400" dirty="0" smtClean="0"/>
          </a:p>
          <a:p>
            <a:pPr algn="just"/>
            <a:r>
              <a:rPr lang="en-US" sz="2400" dirty="0" smtClean="0"/>
              <a:t>This means, in effect, that recognition of income occurs simultaneously with the recognition of increases in assets or decreases in liabilities (for example, the net increase in assets arising on a sale of goods or services or the decrease in liabilities arising from the waiver of a debt payable).</a:t>
            </a:r>
            <a:endParaRPr lang="ru-RU" sz="2400" dirty="0" smtClean="0"/>
          </a:p>
          <a:p>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4F5E08BE-5C20-4FDF-8024-86DBF7A59AFD}"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28596" y="357166"/>
            <a:ext cx="7851648" cy="571504"/>
          </a:xfrm>
        </p:spPr>
        <p:txBody>
          <a:bodyPr>
            <a:normAutofit fontScale="90000"/>
          </a:bodyPr>
          <a:lstStyle/>
          <a:p>
            <a:pPr algn="l"/>
            <a:r>
              <a:rPr lang="ru-RU" sz="3600" dirty="0" smtClean="0"/>
              <a:t/>
            </a:r>
            <a:br>
              <a:rPr lang="ru-RU" sz="3600" dirty="0" smtClean="0"/>
            </a:br>
            <a:r>
              <a:rPr lang="en-US" sz="3600" dirty="0" smtClean="0"/>
              <a:t> </a:t>
            </a:r>
            <a:r>
              <a:rPr lang="ru-RU" sz="3600" dirty="0" smtClean="0"/>
              <a:t/>
            </a:r>
            <a:br>
              <a:rPr lang="ru-RU"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en-US" sz="3600" dirty="0" smtClean="0"/>
              <a:t/>
            </a:r>
            <a:br>
              <a:rPr lang="en-US" sz="3600" dirty="0" smtClean="0"/>
            </a:br>
            <a:r>
              <a:rPr lang="ru-RU" sz="4000" dirty="0" smtClean="0"/>
              <a:t/>
            </a:r>
            <a:br>
              <a:rPr lang="ru-RU" sz="4000" dirty="0" smtClean="0"/>
            </a:br>
            <a:r>
              <a:rPr lang="en-US" sz="4000" i="1" dirty="0" smtClean="0"/>
              <a:t> </a:t>
            </a:r>
            <a:r>
              <a:rPr lang="ru-RU" sz="3600" dirty="0" smtClean="0"/>
              <a:t/>
            </a:r>
            <a:br>
              <a:rPr lang="ru-RU" sz="3600" dirty="0" smtClean="0"/>
            </a:br>
            <a:endParaRPr lang="ru-RU" sz="3300" dirty="0"/>
          </a:p>
        </p:txBody>
      </p:sp>
      <p:sp>
        <p:nvSpPr>
          <p:cNvPr id="3" name="Подзаголовок 2"/>
          <p:cNvSpPr>
            <a:spLocks noGrp="1"/>
          </p:cNvSpPr>
          <p:nvPr>
            <p:ph type="subTitle" idx="1"/>
          </p:nvPr>
        </p:nvSpPr>
        <p:spPr>
          <a:xfrm>
            <a:off x="500034" y="1857364"/>
            <a:ext cx="7854696" cy="4071966"/>
          </a:xfrm>
        </p:spPr>
        <p:txBody>
          <a:bodyPr>
            <a:normAutofit fontScale="85000" lnSpcReduction="10000"/>
          </a:bodyPr>
          <a:lstStyle/>
          <a:p>
            <a:pPr algn="just"/>
            <a:r>
              <a:rPr lang="en-US" sz="2400" dirty="0" smtClean="0"/>
              <a:t>Expenses are recognized in the income statement when a decrease in future economic benefits related to a decrease in an asset or an increase of a liability has arisen that can be measured reliably. This means, in effect, that recognition of expenses occurs simultaneously with the recognition of an increase in liabilities or a decrease in assets (for example, the accrual of employee entitlements or the depreciation of equipment).</a:t>
            </a:r>
            <a:endParaRPr lang="ru-RU" sz="2400" dirty="0" smtClean="0"/>
          </a:p>
          <a:p>
            <a:pPr algn="just"/>
            <a:endParaRPr lang="en-US" sz="2400" dirty="0" smtClean="0"/>
          </a:p>
          <a:p>
            <a:pPr algn="just"/>
            <a:r>
              <a:rPr lang="en-US" sz="2400" dirty="0" smtClean="0"/>
              <a:t>Expenses are recognized in the income statement on the basis of a direct association between the costs incurred and the earning of specific items of income. This process, commonly referred to as the matching of costs with revenues, involves the simultaneous or combined recognition of revenues and expenses that result directly and jointly from the same transactions or other events</a:t>
            </a:r>
            <a:endParaRPr lang="ru-RU" sz="2400" dirty="0" smtClean="0"/>
          </a:p>
          <a:p>
            <a:endParaRPr lang="ru-RU" sz="2400" dirty="0" smtClean="0"/>
          </a:p>
          <a:p>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D5E2C6E4-05EA-44A5-B6E6-D7FEED12D0C4}"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00034" y="1142984"/>
            <a:ext cx="7854696" cy="4786346"/>
          </a:xfrm>
        </p:spPr>
        <p:txBody>
          <a:bodyPr>
            <a:normAutofit/>
          </a:bodyPr>
          <a:lstStyle/>
          <a:p>
            <a:pPr algn="ctr"/>
            <a:endParaRPr lang="en-US" sz="4400" dirty="0" smtClean="0"/>
          </a:p>
          <a:p>
            <a:pPr algn="ctr"/>
            <a:endParaRPr lang="en-US" sz="4400" dirty="0" smtClean="0"/>
          </a:p>
          <a:p>
            <a:pPr algn="ctr"/>
            <a:r>
              <a:rPr lang="en-US" sz="4400" dirty="0" smtClean="0"/>
              <a:t>Thank you for your attention!!!</a:t>
            </a:r>
            <a:endParaRPr lang="ru-RU" sz="4400" dirty="0"/>
          </a:p>
        </p:txBody>
      </p:sp>
      <p:sp>
        <p:nvSpPr>
          <p:cNvPr id="4" name="Date Placeholder 3"/>
          <p:cNvSpPr>
            <a:spLocks noGrp="1"/>
          </p:cNvSpPr>
          <p:nvPr>
            <p:ph type="dt" sz="half" idx="10"/>
          </p:nvPr>
        </p:nvSpPr>
        <p:spPr/>
        <p:txBody>
          <a:bodyPr/>
          <a:lstStyle/>
          <a:p>
            <a:fld id="{F139781A-0239-4583-AFB8-2F1E725BD0C6}"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642918"/>
            <a:ext cx="7851648" cy="785818"/>
          </a:xfrm>
        </p:spPr>
        <p:txBody>
          <a:bodyPr>
            <a:normAutofit/>
          </a:bodyPr>
          <a:lstStyle/>
          <a:p>
            <a:pPr algn="l"/>
            <a:r>
              <a:rPr lang="en-US" sz="4000" dirty="0" smtClean="0"/>
              <a:t> structure of IFRS</a:t>
            </a:r>
            <a:endParaRPr lang="ru-RU" sz="4000" dirty="0"/>
          </a:p>
        </p:txBody>
      </p:sp>
      <p:sp>
        <p:nvSpPr>
          <p:cNvPr id="3" name="Подзаголовок 2"/>
          <p:cNvSpPr>
            <a:spLocks noGrp="1"/>
          </p:cNvSpPr>
          <p:nvPr>
            <p:ph type="subTitle" idx="1"/>
          </p:nvPr>
        </p:nvSpPr>
        <p:spPr>
          <a:xfrm>
            <a:off x="500034" y="1500174"/>
            <a:ext cx="7854696" cy="4429156"/>
          </a:xfrm>
        </p:spPr>
        <p:txBody>
          <a:bodyPr>
            <a:normAutofit/>
          </a:bodyPr>
          <a:lstStyle/>
          <a:p>
            <a:pPr algn="l">
              <a:buFont typeface="Wingdings" pitchFamily="2" charset="2"/>
              <a:buChar char="§"/>
            </a:pPr>
            <a:r>
              <a:rPr lang="en-US" sz="2400" dirty="0" smtClean="0"/>
              <a:t>IFRS comprises a series of bold type-and plain-type paragraphs. Generally the bold-type paragraphs outline the main principles and the plain-type paragraphs provide further explanation. Both bold type-and plain-type paragraphs have equal authority and must be complied with. </a:t>
            </a:r>
            <a:endParaRPr lang="ru-RU" sz="2400" dirty="0" smtClean="0"/>
          </a:p>
          <a:p>
            <a:pPr algn="l">
              <a:buFont typeface="Wingdings" pitchFamily="2" charset="2"/>
              <a:buChar char="§"/>
            </a:pPr>
            <a:r>
              <a:rPr lang="en-US" sz="2400" dirty="0" smtClean="0"/>
              <a:t>Some IFRSs contain appendices.</a:t>
            </a:r>
            <a:endParaRPr lang="ru-RU" sz="2400" dirty="0" smtClean="0"/>
          </a:p>
          <a:p>
            <a:pPr lvl="0" algn="l">
              <a:buFont typeface="Wingdings" pitchFamily="2" charset="2"/>
              <a:buChar char="§"/>
            </a:pPr>
            <a:endParaRPr lang="ru-RU" dirty="0" smtClean="0"/>
          </a:p>
          <a:p>
            <a:endParaRPr lang="ru-RU" dirty="0"/>
          </a:p>
        </p:txBody>
      </p:sp>
      <p:sp>
        <p:nvSpPr>
          <p:cNvPr id="4" name="Date Placeholder 3"/>
          <p:cNvSpPr>
            <a:spLocks noGrp="1"/>
          </p:cNvSpPr>
          <p:nvPr>
            <p:ph type="dt" sz="half" idx="10"/>
          </p:nvPr>
        </p:nvSpPr>
        <p:spPr/>
        <p:txBody>
          <a:bodyPr/>
          <a:lstStyle/>
          <a:p>
            <a:fld id="{4A3495DF-8710-4EDE-8EF0-F81FA5FFFF35}"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33400" y="285728"/>
            <a:ext cx="7851648" cy="1143008"/>
          </a:xfrm>
        </p:spPr>
        <p:txBody>
          <a:bodyPr>
            <a:normAutofit fontScale="90000"/>
          </a:bodyPr>
          <a:lstStyle/>
          <a:p>
            <a:pPr algn="l"/>
            <a:r>
              <a:rPr lang="en-US" sz="4000" dirty="0" smtClean="0"/>
              <a:t>Organizational structure and responsibilities  of   </a:t>
            </a:r>
            <a:r>
              <a:rPr lang="en-US" sz="4000" dirty="0" err="1" smtClean="0"/>
              <a:t>iasb</a:t>
            </a:r>
            <a:r>
              <a:rPr lang="en-US" sz="4000" dirty="0" smtClean="0"/>
              <a:t> </a:t>
            </a:r>
            <a:endParaRPr lang="ru-RU" sz="4000" dirty="0"/>
          </a:p>
        </p:txBody>
      </p:sp>
      <p:sp>
        <p:nvSpPr>
          <p:cNvPr id="3" name="Подзаголовок 2"/>
          <p:cNvSpPr>
            <a:spLocks noGrp="1"/>
          </p:cNvSpPr>
          <p:nvPr>
            <p:ph type="subTitle" idx="1"/>
          </p:nvPr>
        </p:nvSpPr>
        <p:spPr>
          <a:xfrm>
            <a:off x="500034" y="1857364"/>
            <a:ext cx="7854696" cy="4357718"/>
          </a:xfrm>
        </p:spPr>
        <p:txBody>
          <a:bodyPr>
            <a:normAutofit fontScale="92500" lnSpcReduction="20000"/>
          </a:bodyPr>
          <a:lstStyle/>
          <a:p>
            <a:pPr algn="just"/>
            <a:r>
              <a:rPr lang="en-US" sz="2400" dirty="0" smtClean="0"/>
              <a:t>The International Accounting Standards Board (IASB) was established in 2001 as a part of the International Accounting Standards Committee (IASC) Foundation. The governance of the IASC Foundation rests with twenty-two Trustees.</a:t>
            </a:r>
          </a:p>
          <a:p>
            <a:pPr algn="just"/>
            <a:endParaRPr lang="en-US" sz="2400" dirty="0" smtClean="0"/>
          </a:p>
          <a:p>
            <a:pPr algn="just"/>
            <a:r>
              <a:rPr lang="en-US" sz="2400" dirty="0" smtClean="0"/>
              <a:t>The Trustees’ responsibilities include appointing the members of the IASB and associated councils and committees, as well as securing financing for the organization. The IASB comprises twelve full-time and two part-time members. Approval of International Financial Reporting Standards (IFRSs) and related documents, such as the </a:t>
            </a:r>
            <a:r>
              <a:rPr lang="en-US" sz="2400" i="1" dirty="0" smtClean="0"/>
              <a:t>Framework for the Preparation and Presentation of Financial Statements</a:t>
            </a:r>
            <a:r>
              <a:rPr lang="en-US" sz="2400" dirty="0" smtClean="0"/>
              <a:t>, exposure drafts, and other discussion documents, is the responsibility of the IASB.</a:t>
            </a:r>
            <a:endParaRPr lang="ru-RU" sz="2400" dirty="0" smtClean="0"/>
          </a:p>
          <a:p>
            <a:pPr algn="just"/>
            <a:endParaRPr lang="ru-RU" sz="2400" dirty="0" smtClean="0"/>
          </a:p>
          <a:p>
            <a:endParaRPr lang="ru-RU" dirty="0"/>
          </a:p>
        </p:txBody>
      </p:sp>
      <p:sp>
        <p:nvSpPr>
          <p:cNvPr id="4" name="Date Placeholder 3"/>
          <p:cNvSpPr>
            <a:spLocks noGrp="1"/>
          </p:cNvSpPr>
          <p:nvPr>
            <p:ph type="dt" sz="half" idx="10"/>
          </p:nvPr>
        </p:nvSpPr>
        <p:spPr/>
        <p:txBody>
          <a:bodyPr/>
          <a:lstStyle/>
          <a:p>
            <a:fld id="{7933A632-FE65-4FC5-A449-943C2DBE7BAB}"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IFRS </a:t>
            </a:r>
            <a:endParaRPr lang="en-US" dirty="0"/>
          </a:p>
        </p:txBody>
      </p:sp>
      <p:sp>
        <p:nvSpPr>
          <p:cNvPr id="3" name="Content Placeholder 2"/>
          <p:cNvSpPr>
            <a:spLocks noGrp="1"/>
          </p:cNvSpPr>
          <p:nvPr>
            <p:ph idx="1"/>
          </p:nvPr>
        </p:nvSpPr>
        <p:spPr>
          <a:xfrm>
            <a:off x="457200" y="1600200"/>
            <a:ext cx="8401080" cy="4900634"/>
          </a:xfrm>
        </p:spPr>
        <p:txBody>
          <a:bodyPr>
            <a:normAutofit fontScale="77500" lnSpcReduction="20000"/>
          </a:bodyPr>
          <a:lstStyle/>
          <a:p>
            <a:r>
              <a:rPr lang="en-US" dirty="0" smtClean="0"/>
              <a:t>Focus is shifting from national to international standards</a:t>
            </a:r>
          </a:p>
          <a:p>
            <a:r>
              <a:rPr lang="en-GB" dirty="0" smtClean="0">
                <a:solidFill>
                  <a:schemeClr val="accent2"/>
                </a:solidFill>
              </a:rPr>
              <a:t>From 1 January 2011, all Canadian public entities must use IFRSs </a:t>
            </a:r>
          </a:p>
          <a:p>
            <a:r>
              <a:rPr lang="en-US" sz="3200" dirty="0" smtClean="0">
                <a:solidFill>
                  <a:schemeClr val="accent2"/>
                </a:solidFill>
              </a:rPr>
              <a:t>Europe moved to IFRSs from 1/1/2005 with about 8000 EU listed companies mandated . </a:t>
            </a:r>
          </a:p>
          <a:p>
            <a:r>
              <a:rPr lang="en-US" dirty="0" smtClean="0"/>
              <a:t>Europe has already moved to IFRS for listed companies &amp; consolidated accounts. Japan &amp; Canada by 2011, USA anytime 2014-16.</a:t>
            </a:r>
          </a:p>
          <a:p>
            <a:pPr>
              <a:lnSpc>
                <a:spcPct val="90000"/>
              </a:lnSpc>
              <a:buNone/>
            </a:pPr>
            <a:endParaRPr lang="en-US" sz="2800" dirty="0" smtClean="0">
              <a:solidFill>
                <a:srgbClr val="FF3300"/>
              </a:solidFill>
            </a:endParaRPr>
          </a:p>
          <a:p>
            <a:pPr>
              <a:lnSpc>
                <a:spcPct val="90000"/>
              </a:lnSpc>
              <a:buNone/>
            </a:pPr>
            <a:r>
              <a:rPr lang="en-US" sz="2800" dirty="0" smtClean="0">
                <a:solidFill>
                  <a:srgbClr val="FF3300"/>
                </a:solidFill>
              </a:rPr>
              <a:t>	Securities and Exchange Commission (SEC), United States of America have permitted Foreign Private Issuers to file IFRS compliant financial statements (as promulgated by the IASB) </a:t>
            </a:r>
            <a:endParaRPr lang="en-US" sz="2800" dirty="0" smtClean="0">
              <a:solidFill>
                <a:srgbClr val="0066FF"/>
              </a:solidFill>
            </a:endParaRPr>
          </a:p>
          <a:p>
            <a:pPr>
              <a:lnSpc>
                <a:spcPct val="90000"/>
              </a:lnSpc>
              <a:buNone/>
            </a:pPr>
            <a:r>
              <a:rPr lang="en-US" sz="2800" dirty="0" smtClean="0">
                <a:solidFill>
                  <a:srgbClr val="0066FF"/>
                </a:solidFill>
              </a:rPr>
              <a:t>	</a:t>
            </a:r>
            <a:endParaRPr lang="en-US" dirty="0" smtClean="0">
              <a:solidFill>
                <a:srgbClr val="0066FF"/>
              </a:solidFill>
            </a:endParaRPr>
          </a:p>
          <a:p>
            <a:r>
              <a:rPr lang="en-US" dirty="0" smtClean="0"/>
              <a:t>ICAI has announced transition to IFRS by 2011. Companies would need to ensure IFRS preparedness as early as April 2010. </a:t>
            </a:r>
          </a:p>
          <a:p>
            <a:endParaRPr lang="en-US" dirty="0"/>
          </a:p>
        </p:txBody>
      </p:sp>
      <p:sp>
        <p:nvSpPr>
          <p:cNvPr id="4" name="Date Placeholder 3"/>
          <p:cNvSpPr>
            <a:spLocks noGrp="1"/>
          </p:cNvSpPr>
          <p:nvPr>
            <p:ph type="dt" sz="half" idx="10"/>
          </p:nvPr>
        </p:nvSpPr>
        <p:spPr/>
        <p:txBody>
          <a:bodyPr/>
          <a:lstStyle/>
          <a:p>
            <a:fld id="{ED674D95-0619-4300-A2F2-69B0C5897048}" type="datetime1">
              <a:rPr lang="ru-RU" smtClean="0"/>
              <a:pPr/>
              <a:t>17.10.2012</a:t>
            </a:fld>
            <a:endParaRPr lang="ru-RU"/>
          </a:p>
        </p:txBody>
      </p:sp>
      <p:sp>
        <p:nvSpPr>
          <p:cNvPr id="5" name="Footer Placeholder 4"/>
          <p:cNvSpPr>
            <a:spLocks noGrp="1"/>
          </p:cNvSpPr>
          <p:nvPr>
            <p:ph type="ftr" sz="quarter" idx="11"/>
          </p:nvPr>
        </p:nvSpPr>
        <p:spPr/>
        <p:txBody>
          <a:bodyPr/>
          <a:lstStyle/>
          <a:p>
            <a:r>
              <a:rPr lang="en-US" smtClean="0"/>
              <a:t>IFRS </a:t>
            </a:r>
            <a:endParaRPr lang="ru-RU"/>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Freeform 2"/>
          <p:cNvSpPr>
            <a:spLocks noChangeAspect="1"/>
          </p:cNvSpPr>
          <p:nvPr/>
        </p:nvSpPr>
        <p:spPr bwMode="gray">
          <a:xfrm>
            <a:off x="4913313" y="1546225"/>
            <a:ext cx="4081462" cy="1576388"/>
          </a:xfrm>
          <a:custGeom>
            <a:avLst/>
            <a:gdLst>
              <a:gd name="T0" fmla="*/ 2147483647 w 5927"/>
              <a:gd name="T1" fmla="*/ 2147483647 h 1901"/>
              <a:gd name="T2" fmla="*/ 2147483647 w 5927"/>
              <a:gd name="T3" fmla="*/ 2147483647 h 1901"/>
              <a:gd name="T4" fmla="*/ 2147483647 w 5927"/>
              <a:gd name="T5" fmla="*/ 2147483647 h 1901"/>
              <a:gd name="T6" fmla="*/ 2147483647 w 5927"/>
              <a:gd name="T7" fmla="*/ 2147483647 h 1901"/>
              <a:gd name="T8" fmla="*/ 2147483647 w 5927"/>
              <a:gd name="T9" fmla="*/ 2147483647 h 1901"/>
              <a:gd name="T10" fmla="*/ 2147483647 w 5927"/>
              <a:gd name="T11" fmla="*/ 2147483647 h 1901"/>
              <a:gd name="T12" fmla="*/ 2147483647 w 5927"/>
              <a:gd name="T13" fmla="*/ 2147483647 h 1901"/>
              <a:gd name="T14" fmla="*/ 2147483647 w 5927"/>
              <a:gd name="T15" fmla="*/ 2147483647 h 1901"/>
              <a:gd name="T16" fmla="*/ 2147483647 w 5927"/>
              <a:gd name="T17" fmla="*/ 2147483647 h 1901"/>
              <a:gd name="T18" fmla="*/ 2147483647 w 5927"/>
              <a:gd name="T19" fmla="*/ 2147483647 h 1901"/>
              <a:gd name="T20" fmla="*/ 2147483647 w 5927"/>
              <a:gd name="T21" fmla="*/ 2147483647 h 1901"/>
              <a:gd name="T22" fmla="*/ 2147483647 w 5927"/>
              <a:gd name="T23" fmla="*/ 2147483647 h 1901"/>
              <a:gd name="T24" fmla="*/ 2147483647 w 5927"/>
              <a:gd name="T25" fmla="*/ 2147483647 h 1901"/>
              <a:gd name="T26" fmla="*/ 2147483647 w 5927"/>
              <a:gd name="T27" fmla="*/ 2147483647 h 1901"/>
              <a:gd name="T28" fmla="*/ 2147483647 w 5927"/>
              <a:gd name="T29" fmla="*/ 2147483647 h 1901"/>
              <a:gd name="T30" fmla="*/ 2147483647 w 5927"/>
              <a:gd name="T31" fmla="*/ 2147483647 h 1901"/>
              <a:gd name="T32" fmla="*/ 2147483647 w 5927"/>
              <a:gd name="T33" fmla="*/ 2147483647 h 1901"/>
              <a:gd name="T34" fmla="*/ 2147483647 w 5927"/>
              <a:gd name="T35" fmla="*/ 2147483647 h 1901"/>
              <a:gd name="T36" fmla="*/ 2147483647 w 5927"/>
              <a:gd name="T37" fmla="*/ 2147483647 h 1901"/>
              <a:gd name="T38" fmla="*/ 2147483647 w 5927"/>
              <a:gd name="T39" fmla="*/ 2147483647 h 1901"/>
              <a:gd name="T40" fmla="*/ 2147483647 w 5927"/>
              <a:gd name="T41" fmla="*/ 2147483647 h 1901"/>
              <a:gd name="T42" fmla="*/ 2147483647 w 5927"/>
              <a:gd name="T43" fmla="*/ 2147483647 h 1901"/>
              <a:gd name="T44" fmla="*/ 2147483647 w 5927"/>
              <a:gd name="T45" fmla="*/ 2147483647 h 1901"/>
              <a:gd name="T46" fmla="*/ 2147483647 w 5927"/>
              <a:gd name="T47" fmla="*/ 2147483647 h 1901"/>
              <a:gd name="T48" fmla="*/ 2147483647 w 5927"/>
              <a:gd name="T49" fmla="*/ 2147483647 h 1901"/>
              <a:gd name="T50" fmla="*/ 2147483647 w 5927"/>
              <a:gd name="T51" fmla="*/ 2147483647 h 1901"/>
              <a:gd name="T52" fmla="*/ 2147483647 w 5927"/>
              <a:gd name="T53" fmla="*/ 2147483647 h 1901"/>
              <a:gd name="T54" fmla="*/ 2147483647 w 5927"/>
              <a:gd name="T55" fmla="*/ 2147483647 h 1901"/>
              <a:gd name="T56" fmla="*/ 2147483647 w 5927"/>
              <a:gd name="T57" fmla="*/ 2147483647 h 1901"/>
              <a:gd name="T58" fmla="*/ 2147483647 w 5927"/>
              <a:gd name="T59" fmla="*/ 2147483647 h 1901"/>
              <a:gd name="T60" fmla="*/ 2147483647 w 5927"/>
              <a:gd name="T61" fmla="*/ 2147483647 h 1901"/>
              <a:gd name="T62" fmla="*/ 2147483647 w 5927"/>
              <a:gd name="T63" fmla="*/ 2147483647 h 1901"/>
              <a:gd name="T64" fmla="*/ 2147483647 w 5927"/>
              <a:gd name="T65" fmla="*/ 2147483647 h 1901"/>
              <a:gd name="T66" fmla="*/ 2147483647 w 5927"/>
              <a:gd name="T67" fmla="*/ 2147483647 h 1901"/>
              <a:gd name="T68" fmla="*/ 2147483647 w 5927"/>
              <a:gd name="T69" fmla="*/ 2147483647 h 1901"/>
              <a:gd name="T70" fmla="*/ 2147483647 w 5927"/>
              <a:gd name="T71" fmla="*/ 2147483647 h 1901"/>
              <a:gd name="T72" fmla="*/ 2147483647 w 5927"/>
              <a:gd name="T73" fmla="*/ 2147483647 h 1901"/>
              <a:gd name="T74" fmla="*/ 2147483647 w 5927"/>
              <a:gd name="T75" fmla="*/ 2147483647 h 1901"/>
              <a:gd name="T76" fmla="*/ 2147483647 w 5927"/>
              <a:gd name="T77" fmla="*/ 2147483647 h 1901"/>
              <a:gd name="T78" fmla="*/ 2147483647 w 5927"/>
              <a:gd name="T79" fmla="*/ 2147483647 h 1901"/>
              <a:gd name="T80" fmla="*/ 2147483647 w 5927"/>
              <a:gd name="T81" fmla="*/ 2147483647 h 1901"/>
              <a:gd name="T82" fmla="*/ 2147483647 w 5927"/>
              <a:gd name="T83" fmla="*/ 2147483647 h 1901"/>
              <a:gd name="T84" fmla="*/ 2147483647 w 5927"/>
              <a:gd name="T85" fmla="*/ 2147483647 h 1901"/>
              <a:gd name="T86" fmla="*/ 2147483647 w 5927"/>
              <a:gd name="T87" fmla="*/ 2147483647 h 1901"/>
              <a:gd name="T88" fmla="*/ 2147483647 w 5927"/>
              <a:gd name="T89" fmla="*/ 2147483647 h 1901"/>
              <a:gd name="T90" fmla="*/ 2147483647 w 5927"/>
              <a:gd name="T91" fmla="*/ 2147483647 h 1901"/>
              <a:gd name="T92" fmla="*/ 2147483647 w 5927"/>
              <a:gd name="T93" fmla="*/ 2147483647 h 1901"/>
              <a:gd name="T94" fmla="*/ 2147483647 w 5927"/>
              <a:gd name="T95" fmla="*/ 2147483647 h 1901"/>
              <a:gd name="T96" fmla="*/ 2147483647 w 5927"/>
              <a:gd name="T97" fmla="*/ 2147483647 h 1901"/>
              <a:gd name="T98" fmla="*/ 2147483647 w 5927"/>
              <a:gd name="T99" fmla="*/ 2147483647 h 1901"/>
              <a:gd name="T100" fmla="*/ 2147483647 w 5927"/>
              <a:gd name="T101" fmla="*/ 2147483647 h 1901"/>
              <a:gd name="T102" fmla="*/ 2147483647 w 5927"/>
              <a:gd name="T103" fmla="*/ 2147483647 h 1901"/>
              <a:gd name="T104" fmla="*/ 2147483647 w 5927"/>
              <a:gd name="T105" fmla="*/ 2147483647 h 1901"/>
              <a:gd name="T106" fmla="*/ 2147483647 w 5927"/>
              <a:gd name="T107" fmla="*/ 2147483647 h 1901"/>
              <a:gd name="T108" fmla="*/ 2147483647 w 5927"/>
              <a:gd name="T109" fmla="*/ 2147483647 h 1901"/>
              <a:gd name="T110" fmla="*/ 2147483647 w 5927"/>
              <a:gd name="T111" fmla="*/ 2147483647 h 1901"/>
              <a:gd name="T112" fmla="*/ 2147483647 w 5927"/>
              <a:gd name="T113" fmla="*/ 2147483647 h 1901"/>
              <a:gd name="T114" fmla="*/ 2147483647 w 5927"/>
              <a:gd name="T115" fmla="*/ 2147483647 h 1901"/>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5927"/>
              <a:gd name="T175" fmla="*/ 0 h 1901"/>
              <a:gd name="T176" fmla="*/ 5927 w 5927"/>
              <a:gd name="T177" fmla="*/ 1901 h 1901"/>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5927" h="1901">
                <a:moveTo>
                  <a:pt x="0" y="1351"/>
                </a:moveTo>
                <a:lnTo>
                  <a:pt x="49" y="1307"/>
                </a:lnTo>
                <a:lnTo>
                  <a:pt x="33" y="1325"/>
                </a:lnTo>
                <a:lnTo>
                  <a:pt x="55" y="1330"/>
                </a:lnTo>
                <a:lnTo>
                  <a:pt x="49" y="1241"/>
                </a:lnTo>
                <a:lnTo>
                  <a:pt x="69" y="1199"/>
                </a:lnTo>
                <a:lnTo>
                  <a:pt x="98" y="1193"/>
                </a:lnTo>
                <a:lnTo>
                  <a:pt x="155" y="1232"/>
                </a:lnTo>
                <a:lnTo>
                  <a:pt x="168" y="1158"/>
                </a:lnTo>
                <a:lnTo>
                  <a:pt x="143" y="1159"/>
                </a:lnTo>
                <a:lnTo>
                  <a:pt x="133" y="1116"/>
                </a:lnTo>
                <a:lnTo>
                  <a:pt x="368" y="1078"/>
                </a:lnTo>
                <a:lnTo>
                  <a:pt x="311" y="1062"/>
                </a:lnTo>
                <a:lnTo>
                  <a:pt x="313" y="1040"/>
                </a:lnTo>
                <a:lnTo>
                  <a:pt x="278" y="1048"/>
                </a:lnTo>
                <a:lnTo>
                  <a:pt x="411" y="936"/>
                </a:lnTo>
                <a:lnTo>
                  <a:pt x="352" y="818"/>
                </a:lnTo>
                <a:lnTo>
                  <a:pt x="366" y="761"/>
                </a:lnTo>
                <a:lnTo>
                  <a:pt x="330" y="699"/>
                </a:lnTo>
                <a:lnTo>
                  <a:pt x="360" y="664"/>
                </a:lnTo>
                <a:lnTo>
                  <a:pt x="311" y="615"/>
                </a:lnTo>
                <a:lnTo>
                  <a:pt x="325" y="574"/>
                </a:lnTo>
                <a:lnTo>
                  <a:pt x="389" y="529"/>
                </a:lnTo>
                <a:lnTo>
                  <a:pt x="425" y="523"/>
                </a:lnTo>
                <a:lnTo>
                  <a:pt x="470" y="533"/>
                </a:lnTo>
                <a:lnTo>
                  <a:pt x="431" y="544"/>
                </a:lnTo>
                <a:lnTo>
                  <a:pt x="461" y="561"/>
                </a:lnTo>
                <a:lnTo>
                  <a:pt x="564" y="566"/>
                </a:lnTo>
                <a:lnTo>
                  <a:pt x="745" y="661"/>
                </a:lnTo>
                <a:lnTo>
                  <a:pt x="750" y="708"/>
                </a:lnTo>
                <a:lnTo>
                  <a:pt x="670" y="749"/>
                </a:lnTo>
                <a:lnTo>
                  <a:pt x="427" y="692"/>
                </a:lnTo>
                <a:lnTo>
                  <a:pt x="526" y="760"/>
                </a:lnTo>
                <a:lnTo>
                  <a:pt x="524" y="838"/>
                </a:lnTo>
                <a:lnTo>
                  <a:pt x="623" y="878"/>
                </a:lnTo>
                <a:lnTo>
                  <a:pt x="648" y="870"/>
                </a:lnTo>
                <a:lnTo>
                  <a:pt x="635" y="838"/>
                </a:lnTo>
                <a:lnTo>
                  <a:pt x="590" y="826"/>
                </a:lnTo>
                <a:lnTo>
                  <a:pt x="601" y="799"/>
                </a:lnTo>
                <a:lnTo>
                  <a:pt x="645" y="829"/>
                </a:lnTo>
                <a:lnTo>
                  <a:pt x="741" y="838"/>
                </a:lnTo>
                <a:lnTo>
                  <a:pt x="700" y="776"/>
                </a:lnTo>
                <a:lnTo>
                  <a:pt x="788" y="724"/>
                </a:lnTo>
                <a:lnTo>
                  <a:pt x="853" y="760"/>
                </a:lnTo>
                <a:lnTo>
                  <a:pt x="851" y="618"/>
                </a:lnTo>
                <a:lnTo>
                  <a:pt x="823" y="598"/>
                </a:lnTo>
                <a:lnTo>
                  <a:pt x="931" y="629"/>
                </a:lnTo>
                <a:lnTo>
                  <a:pt x="938" y="646"/>
                </a:lnTo>
                <a:lnTo>
                  <a:pt x="881" y="671"/>
                </a:lnTo>
                <a:lnTo>
                  <a:pt x="938" y="716"/>
                </a:lnTo>
                <a:lnTo>
                  <a:pt x="987" y="664"/>
                </a:lnTo>
                <a:lnTo>
                  <a:pt x="1187" y="580"/>
                </a:lnTo>
                <a:lnTo>
                  <a:pt x="1217" y="576"/>
                </a:lnTo>
                <a:lnTo>
                  <a:pt x="1187" y="590"/>
                </a:lnTo>
                <a:lnTo>
                  <a:pt x="1220" y="631"/>
                </a:lnTo>
                <a:lnTo>
                  <a:pt x="1364" y="576"/>
                </a:lnTo>
                <a:lnTo>
                  <a:pt x="1397" y="616"/>
                </a:lnTo>
                <a:lnTo>
                  <a:pt x="1431" y="587"/>
                </a:lnTo>
                <a:lnTo>
                  <a:pt x="1414" y="540"/>
                </a:lnTo>
                <a:lnTo>
                  <a:pt x="1434" y="525"/>
                </a:lnTo>
                <a:lnTo>
                  <a:pt x="1544" y="547"/>
                </a:lnTo>
                <a:lnTo>
                  <a:pt x="1689" y="627"/>
                </a:lnTo>
                <a:lnTo>
                  <a:pt x="1719" y="589"/>
                </a:lnTo>
                <a:lnTo>
                  <a:pt x="1687" y="549"/>
                </a:lnTo>
                <a:lnTo>
                  <a:pt x="1643" y="538"/>
                </a:lnTo>
                <a:lnTo>
                  <a:pt x="1660" y="474"/>
                </a:lnTo>
                <a:lnTo>
                  <a:pt x="1629" y="465"/>
                </a:lnTo>
                <a:lnTo>
                  <a:pt x="1640" y="437"/>
                </a:lnTo>
                <a:lnTo>
                  <a:pt x="1693" y="406"/>
                </a:lnTo>
                <a:lnTo>
                  <a:pt x="1727" y="330"/>
                </a:lnTo>
                <a:lnTo>
                  <a:pt x="1803" y="332"/>
                </a:lnTo>
                <a:lnTo>
                  <a:pt x="1838" y="343"/>
                </a:lnTo>
                <a:lnTo>
                  <a:pt x="1812" y="423"/>
                </a:lnTo>
                <a:lnTo>
                  <a:pt x="1842" y="463"/>
                </a:lnTo>
                <a:lnTo>
                  <a:pt x="1832" y="574"/>
                </a:lnTo>
                <a:lnTo>
                  <a:pt x="1870" y="613"/>
                </a:lnTo>
                <a:lnTo>
                  <a:pt x="1856" y="653"/>
                </a:lnTo>
                <a:lnTo>
                  <a:pt x="1798" y="684"/>
                </a:lnTo>
                <a:lnTo>
                  <a:pt x="1816" y="699"/>
                </a:lnTo>
                <a:lnTo>
                  <a:pt x="1742" y="715"/>
                </a:lnTo>
                <a:lnTo>
                  <a:pt x="1821" y="742"/>
                </a:lnTo>
                <a:lnTo>
                  <a:pt x="1912" y="653"/>
                </a:lnTo>
                <a:lnTo>
                  <a:pt x="1901" y="598"/>
                </a:lnTo>
                <a:lnTo>
                  <a:pt x="1933" y="589"/>
                </a:lnTo>
                <a:lnTo>
                  <a:pt x="1980" y="579"/>
                </a:lnTo>
                <a:lnTo>
                  <a:pt x="2002" y="610"/>
                </a:lnTo>
                <a:lnTo>
                  <a:pt x="2000" y="651"/>
                </a:lnTo>
                <a:lnTo>
                  <a:pt x="2059" y="665"/>
                </a:lnTo>
                <a:lnTo>
                  <a:pt x="2013" y="650"/>
                </a:lnTo>
                <a:lnTo>
                  <a:pt x="2033" y="626"/>
                </a:lnTo>
                <a:lnTo>
                  <a:pt x="2016" y="589"/>
                </a:lnTo>
                <a:lnTo>
                  <a:pt x="1880" y="565"/>
                </a:lnTo>
                <a:lnTo>
                  <a:pt x="1901" y="478"/>
                </a:lnTo>
                <a:lnTo>
                  <a:pt x="1854" y="423"/>
                </a:lnTo>
                <a:lnTo>
                  <a:pt x="1922" y="373"/>
                </a:lnTo>
                <a:lnTo>
                  <a:pt x="1913" y="337"/>
                </a:lnTo>
                <a:lnTo>
                  <a:pt x="1944" y="358"/>
                </a:lnTo>
                <a:lnTo>
                  <a:pt x="1929" y="428"/>
                </a:lnTo>
                <a:lnTo>
                  <a:pt x="1950" y="437"/>
                </a:lnTo>
                <a:lnTo>
                  <a:pt x="2041" y="459"/>
                </a:lnTo>
                <a:lnTo>
                  <a:pt x="1958" y="401"/>
                </a:lnTo>
                <a:lnTo>
                  <a:pt x="2022" y="403"/>
                </a:lnTo>
                <a:lnTo>
                  <a:pt x="2007" y="380"/>
                </a:lnTo>
                <a:lnTo>
                  <a:pt x="2041" y="369"/>
                </a:lnTo>
                <a:lnTo>
                  <a:pt x="2209" y="414"/>
                </a:lnTo>
                <a:lnTo>
                  <a:pt x="2177" y="445"/>
                </a:lnTo>
                <a:lnTo>
                  <a:pt x="2172" y="490"/>
                </a:lnTo>
                <a:lnTo>
                  <a:pt x="2207" y="516"/>
                </a:lnTo>
                <a:lnTo>
                  <a:pt x="2224" y="414"/>
                </a:lnTo>
                <a:lnTo>
                  <a:pt x="2133" y="363"/>
                </a:lnTo>
                <a:lnTo>
                  <a:pt x="2114" y="293"/>
                </a:lnTo>
                <a:lnTo>
                  <a:pt x="2328" y="267"/>
                </a:lnTo>
                <a:lnTo>
                  <a:pt x="2300" y="203"/>
                </a:lnTo>
                <a:lnTo>
                  <a:pt x="2328" y="217"/>
                </a:lnTo>
                <a:lnTo>
                  <a:pt x="2363" y="192"/>
                </a:lnTo>
                <a:lnTo>
                  <a:pt x="2337" y="184"/>
                </a:lnTo>
                <a:lnTo>
                  <a:pt x="2560" y="132"/>
                </a:lnTo>
                <a:lnTo>
                  <a:pt x="2542" y="117"/>
                </a:lnTo>
                <a:lnTo>
                  <a:pt x="2644" y="112"/>
                </a:lnTo>
                <a:lnTo>
                  <a:pt x="2643" y="129"/>
                </a:lnTo>
                <a:lnTo>
                  <a:pt x="2669" y="129"/>
                </a:lnTo>
                <a:lnTo>
                  <a:pt x="2744" y="106"/>
                </a:lnTo>
                <a:lnTo>
                  <a:pt x="2779" y="118"/>
                </a:lnTo>
                <a:lnTo>
                  <a:pt x="2746" y="90"/>
                </a:lnTo>
                <a:lnTo>
                  <a:pt x="2830" y="84"/>
                </a:lnTo>
                <a:lnTo>
                  <a:pt x="2833" y="48"/>
                </a:lnTo>
                <a:lnTo>
                  <a:pt x="2933" y="0"/>
                </a:lnTo>
                <a:lnTo>
                  <a:pt x="3002" y="29"/>
                </a:lnTo>
                <a:lnTo>
                  <a:pt x="2943" y="55"/>
                </a:lnTo>
                <a:lnTo>
                  <a:pt x="3043" y="53"/>
                </a:lnTo>
                <a:lnTo>
                  <a:pt x="3003" y="90"/>
                </a:lnTo>
                <a:lnTo>
                  <a:pt x="3174" y="72"/>
                </a:lnTo>
                <a:lnTo>
                  <a:pt x="3269" y="129"/>
                </a:lnTo>
                <a:lnTo>
                  <a:pt x="3255" y="150"/>
                </a:lnTo>
                <a:lnTo>
                  <a:pt x="3223" y="138"/>
                </a:lnTo>
                <a:lnTo>
                  <a:pt x="3266" y="156"/>
                </a:lnTo>
                <a:lnTo>
                  <a:pt x="3245" y="190"/>
                </a:lnTo>
                <a:lnTo>
                  <a:pt x="2933" y="355"/>
                </a:lnTo>
                <a:lnTo>
                  <a:pt x="3032" y="335"/>
                </a:lnTo>
                <a:lnTo>
                  <a:pt x="3011" y="313"/>
                </a:lnTo>
                <a:lnTo>
                  <a:pt x="3169" y="282"/>
                </a:lnTo>
                <a:lnTo>
                  <a:pt x="3126" y="287"/>
                </a:lnTo>
                <a:lnTo>
                  <a:pt x="3136" y="259"/>
                </a:lnTo>
                <a:lnTo>
                  <a:pt x="3223" y="282"/>
                </a:lnTo>
                <a:lnTo>
                  <a:pt x="3236" y="259"/>
                </a:lnTo>
                <a:lnTo>
                  <a:pt x="3256" y="313"/>
                </a:lnTo>
                <a:lnTo>
                  <a:pt x="3299" y="316"/>
                </a:lnTo>
                <a:lnTo>
                  <a:pt x="3258" y="294"/>
                </a:lnTo>
                <a:lnTo>
                  <a:pt x="3342" y="280"/>
                </a:lnTo>
                <a:lnTo>
                  <a:pt x="3442" y="293"/>
                </a:lnTo>
                <a:lnTo>
                  <a:pt x="3433" y="313"/>
                </a:lnTo>
                <a:lnTo>
                  <a:pt x="3520" y="330"/>
                </a:lnTo>
                <a:lnTo>
                  <a:pt x="3596" y="326"/>
                </a:lnTo>
                <a:lnTo>
                  <a:pt x="3600" y="275"/>
                </a:lnTo>
                <a:lnTo>
                  <a:pt x="3622" y="269"/>
                </a:lnTo>
                <a:lnTo>
                  <a:pt x="3815" y="326"/>
                </a:lnTo>
                <a:lnTo>
                  <a:pt x="3788" y="414"/>
                </a:lnTo>
                <a:lnTo>
                  <a:pt x="3877" y="474"/>
                </a:lnTo>
                <a:lnTo>
                  <a:pt x="3926" y="392"/>
                </a:lnTo>
                <a:lnTo>
                  <a:pt x="3959" y="428"/>
                </a:lnTo>
                <a:lnTo>
                  <a:pt x="4024" y="414"/>
                </a:lnTo>
                <a:lnTo>
                  <a:pt x="4110" y="445"/>
                </a:lnTo>
                <a:lnTo>
                  <a:pt x="4179" y="426"/>
                </a:lnTo>
                <a:lnTo>
                  <a:pt x="4172" y="392"/>
                </a:lnTo>
                <a:lnTo>
                  <a:pt x="4220" y="336"/>
                </a:lnTo>
                <a:lnTo>
                  <a:pt x="4508" y="376"/>
                </a:lnTo>
                <a:lnTo>
                  <a:pt x="4527" y="402"/>
                </a:lnTo>
                <a:lnTo>
                  <a:pt x="4491" y="413"/>
                </a:lnTo>
                <a:lnTo>
                  <a:pt x="4584" y="426"/>
                </a:lnTo>
                <a:lnTo>
                  <a:pt x="4619" y="465"/>
                </a:lnTo>
                <a:lnTo>
                  <a:pt x="4835" y="459"/>
                </a:lnTo>
                <a:lnTo>
                  <a:pt x="4875" y="490"/>
                </a:lnTo>
                <a:lnTo>
                  <a:pt x="4861" y="529"/>
                </a:lnTo>
                <a:lnTo>
                  <a:pt x="4924" y="556"/>
                </a:lnTo>
                <a:lnTo>
                  <a:pt x="4957" y="534"/>
                </a:lnTo>
                <a:lnTo>
                  <a:pt x="5111" y="550"/>
                </a:lnTo>
                <a:lnTo>
                  <a:pt x="5142" y="529"/>
                </a:lnTo>
                <a:lnTo>
                  <a:pt x="5162" y="563"/>
                </a:lnTo>
                <a:lnTo>
                  <a:pt x="5225" y="591"/>
                </a:lnTo>
                <a:lnTo>
                  <a:pt x="5256" y="572"/>
                </a:lnTo>
                <a:lnTo>
                  <a:pt x="5224" y="540"/>
                </a:lnTo>
                <a:lnTo>
                  <a:pt x="5242" y="516"/>
                </a:lnTo>
                <a:lnTo>
                  <a:pt x="5513" y="555"/>
                </a:lnTo>
                <a:lnTo>
                  <a:pt x="5691" y="655"/>
                </a:lnTo>
                <a:lnTo>
                  <a:pt x="5729" y="655"/>
                </a:lnTo>
                <a:lnTo>
                  <a:pt x="5774" y="736"/>
                </a:lnTo>
                <a:lnTo>
                  <a:pt x="5756" y="692"/>
                </a:lnTo>
                <a:lnTo>
                  <a:pt x="5784" y="688"/>
                </a:lnTo>
                <a:lnTo>
                  <a:pt x="5802" y="705"/>
                </a:lnTo>
                <a:lnTo>
                  <a:pt x="5854" y="699"/>
                </a:lnTo>
                <a:lnTo>
                  <a:pt x="5927" y="746"/>
                </a:lnTo>
                <a:lnTo>
                  <a:pt x="5823" y="798"/>
                </a:lnTo>
                <a:lnTo>
                  <a:pt x="5844" y="812"/>
                </a:lnTo>
                <a:lnTo>
                  <a:pt x="5807" y="821"/>
                </a:lnTo>
                <a:lnTo>
                  <a:pt x="5837" y="841"/>
                </a:lnTo>
                <a:lnTo>
                  <a:pt x="5774" y="842"/>
                </a:lnTo>
                <a:lnTo>
                  <a:pt x="5755" y="812"/>
                </a:lnTo>
                <a:lnTo>
                  <a:pt x="5730" y="824"/>
                </a:lnTo>
                <a:lnTo>
                  <a:pt x="5690" y="776"/>
                </a:lnTo>
                <a:lnTo>
                  <a:pt x="5620" y="777"/>
                </a:lnTo>
                <a:lnTo>
                  <a:pt x="5602" y="749"/>
                </a:lnTo>
                <a:lnTo>
                  <a:pt x="5619" y="736"/>
                </a:lnTo>
                <a:lnTo>
                  <a:pt x="5591" y="736"/>
                </a:lnTo>
                <a:lnTo>
                  <a:pt x="5569" y="746"/>
                </a:lnTo>
                <a:lnTo>
                  <a:pt x="5595" y="779"/>
                </a:lnTo>
                <a:lnTo>
                  <a:pt x="5579" y="799"/>
                </a:lnTo>
                <a:lnTo>
                  <a:pt x="5519" y="832"/>
                </a:lnTo>
                <a:lnTo>
                  <a:pt x="5478" y="825"/>
                </a:lnTo>
                <a:lnTo>
                  <a:pt x="5546" y="918"/>
                </a:lnTo>
                <a:lnTo>
                  <a:pt x="5535" y="953"/>
                </a:lnTo>
                <a:lnTo>
                  <a:pt x="5466" y="928"/>
                </a:lnTo>
                <a:lnTo>
                  <a:pt x="5469" y="942"/>
                </a:lnTo>
                <a:lnTo>
                  <a:pt x="5343" y="988"/>
                </a:lnTo>
                <a:lnTo>
                  <a:pt x="5231" y="1082"/>
                </a:lnTo>
                <a:lnTo>
                  <a:pt x="5155" y="1046"/>
                </a:lnTo>
                <a:lnTo>
                  <a:pt x="5086" y="1084"/>
                </a:lnTo>
                <a:lnTo>
                  <a:pt x="5086" y="1050"/>
                </a:lnTo>
                <a:lnTo>
                  <a:pt x="5045" y="1087"/>
                </a:lnTo>
                <a:lnTo>
                  <a:pt x="4996" y="1083"/>
                </a:lnTo>
                <a:lnTo>
                  <a:pt x="4944" y="1175"/>
                </a:lnTo>
                <a:lnTo>
                  <a:pt x="4985" y="1193"/>
                </a:lnTo>
                <a:lnTo>
                  <a:pt x="4968" y="1224"/>
                </a:lnTo>
                <a:lnTo>
                  <a:pt x="4988" y="1270"/>
                </a:lnTo>
                <a:lnTo>
                  <a:pt x="4952" y="1262"/>
                </a:lnTo>
                <a:lnTo>
                  <a:pt x="4932" y="1303"/>
                </a:lnTo>
                <a:lnTo>
                  <a:pt x="4945" y="1341"/>
                </a:lnTo>
                <a:lnTo>
                  <a:pt x="4869" y="1372"/>
                </a:lnTo>
                <a:lnTo>
                  <a:pt x="4875" y="1413"/>
                </a:lnTo>
                <a:lnTo>
                  <a:pt x="4825" y="1424"/>
                </a:lnTo>
                <a:lnTo>
                  <a:pt x="4811" y="1471"/>
                </a:lnTo>
                <a:lnTo>
                  <a:pt x="4765" y="1520"/>
                </a:lnTo>
                <a:lnTo>
                  <a:pt x="4726" y="1341"/>
                </a:lnTo>
                <a:lnTo>
                  <a:pt x="4731" y="1244"/>
                </a:lnTo>
                <a:lnTo>
                  <a:pt x="4765" y="1188"/>
                </a:lnTo>
                <a:lnTo>
                  <a:pt x="4818" y="1176"/>
                </a:lnTo>
                <a:lnTo>
                  <a:pt x="4941" y="1056"/>
                </a:lnTo>
                <a:lnTo>
                  <a:pt x="5000" y="1032"/>
                </a:lnTo>
                <a:lnTo>
                  <a:pt x="5020" y="962"/>
                </a:lnTo>
                <a:lnTo>
                  <a:pt x="5045" y="944"/>
                </a:lnTo>
                <a:lnTo>
                  <a:pt x="4998" y="942"/>
                </a:lnTo>
                <a:lnTo>
                  <a:pt x="4984" y="999"/>
                </a:lnTo>
                <a:lnTo>
                  <a:pt x="4879" y="1048"/>
                </a:lnTo>
                <a:lnTo>
                  <a:pt x="4890" y="974"/>
                </a:lnTo>
                <a:lnTo>
                  <a:pt x="4778" y="990"/>
                </a:lnTo>
                <a:lnTo>
                  <a:pt x="4672" y="1084"/>
                </a:lnTo>
                <a:lnTo>
                  <a:pt x="4692" y="1123"/>
                </a:lnTo>
                <a:lnTo>
                  <a:pt x="4579" y="1136"/>
                </a:lnTo>
                <a:lnTo>
                  <a:pt x="4565" y="1125"/>
                </a:lnTo>
                <a:lnTo>
                  <a:pt x="4604" y="1119"/>
                </a:lnTo>
                <a:lnTo>
                  <a:pt x="4510" y="1095"/>
                </a:lnTo>
                <a:lnTo>
                  <a:pt x="4484" y="1119"/>
                </a:lnTo>
                <a:lnTo>
                  <a:pt x="4271" y="1121"/>
                </a:lnTo>
                <a:lnTo>
                  <a:pt x="4017" y="1337"/>
                </a:lnTo>
                <a:lnTo>
                  <a:pt x="4068" y="1346"/>
                </a:lnTo>
                <a:lnTo>
                  <a:pt x="4068" y="1385"/>
                </a:lnTo>
                <a:lnTo>
                  <a:pt x="4097" y="1361"/>
                </a:lnTo>
                <a:lnTo>
                  <a:pt x="4089" y="1394"/>
                </a:lnTo>
                <a:lnTo>
                  <a:pt x="4128" y="1375"/>
                </a:lnTo>
                <a:lnTo>
                  <a:pt x="4123" y="1396"/>
                </a:lnTo>
                <a:lnTo>
                  <a:pt x="4135" y="1361"/>
                </a:lnTo>
                <a:lnTo>
                  <a:pt x="4172" y="1362"/>
                </a:lnTo>
                <a:lnTo>
                  <a:pt x="4226" y="1407"/>
                </a:lnTo>
                <a:lnTo>
                  <a:pt x="4178" y="1412"/>
                </a:lnTo>
                <a:lnTo>
                  <a:pt x="4221" y="1427"/>
                </a:lnTo>
                <a:lnTo>
                  <a:pt x="4231" y="1457"/>
                </a:lnTo>
                <a:lnTo>
                  <a:pt x="4197" y="1526"/>
                </a:lnTo>
                <a:lnTo>
                  <a:pt x="4189" y="1630"/>
                </a:lnTo>
                <a:lnTo>
                  <a:pt x="4011" y="1845"/>
                </a:lnTo>
                <a:lnTo>
                  <a:pt x="3948" y="1873"/>
                </a:lnTo>
                <a:lnTo>
                  <a:pt x="3899" y="1845"/>
                </a:lnTo>
                <a:lnTo>
                  <a:pt x="3857" y="1887"/>
                </a:lnTo>
                <a:lnTo>
                  <a:pt x="3852" y="1878"/>
                </a:lnTo>
                <a:lnTo>
                  <a:pt x="3876" y="1845"/>
                </a:lnTo>
                <a:lnTo>
                  <a:pt x="3866" y="1791"/>
                </a:lnTo>
                <a:lnTo>
                  <a:pt x="3942" y="1769"/>
                </a:lnTo>
                <a:lnTo>
                  <a:pt x="4002" y="1625"/>
                </a:lnTo>
                <a:lnTo>
                  <a:pt x="3872" y="1659"/>
                </a:lnTo>
                <a:lnTo>
                  <a:pt x="3852" y="1605"/>
                </a:lnTo>
                <a:lnTo>
                  <a:pt x="3746" y="1572"/>
                </a:lnTo>
                <a:lnTo>
                  <a:pt x="3682" y="1423"/>
                </a:lnTo>
                <a:lnTo>
                  <a:pt x="3612" y="1396"/>
                </a:lnTo>
                <a:lnTo>
                  <a:pt x="3486" y="1437"/>
                </a:lnTo>
                <a:lnTo>
                  <a:pt x="3510" y="1468"/>
                </a:lnTo>
                <a:lnTo>
                  <a:pt x="3459" y="1556"/>
                </a:lnTo>
                <a:lnTo>
                  <a:pt x="3409" y="1580"/>
                </a:lnTo>
                <a:lnTo>
                  <a:pt x="3356" y="1559"/>
                </a:lnTo>
                <a:lnTo>
                  <a:pt x="3293" y="1549"/>
                </a:lnTo>
                <a:lnTo>
                  <a:pt x="3129" y="1589"/>
                </a:lnTo>
                <a:lnTo>
                  <a:pt x="2984" y="1531"/>
                </a:lnTo>
                <a:lnTo>
                  <a:pt x="2892" y="1539"/>
                </a:lnTo>
                <a:lnTo>
                  <a:pt x="2857" y="1490"/>
                </a:lnTo>
                <a:lnTo>
                  <a:pt x="2766" y="1457"/>
                </a:lnTo>
                <a:lnTo>
                  <a:pt x="2718" y="1492"/>
                </a:lnTo>
                <a:lnTo>
                  <a:pt x="2714" y="1558"/>
                </a:lnTo>
                <a:lnTo>
                  <a:pt x="2506" y="1529"/>
                </a:lnTo>
                <a:lnTo>
                  <a:pt x="2396" y="1589"/>
                </a:lnTo>
                <a:lnTo>
                  <a:pt x="2337" y="1614"/>
                </a:lnTo>
                <a:lnTo>
                  <a:pt x="2263" y="1566"/>
                </a:lnTo>
                <a:lnTo>
                  <a:pt x="2215" y="1592"/>
                </a:lnTo>
                <a:lnTo>
                  <a:pt x="2127" y="1559"/>
                </a:lnTo>
                <a:lnTo>
                  <a:pt x="2094" y="1556"/>
                </a:lnTo>
                <a:lnTo>
                  <a:pt x="2068" y="1505"/>
                </a:lnTo>
                <a:lnTo>
                  <a:pt x="2022" y="1505"/>
                </a:lnTo>
                <a:lnTo>
                  <a:pt x="2001" y="1514"/>
                </a:lnTo>
                <a:lnTo>
                  <a:pt x="1964" y="1474"/>
                </a:lnTo>
                <a:lnTo>
                  <a:pt x="1939" y="1485"/>
                </a:lnTo>
                <a:lnTo>
                  <a:pt x="1914" y="1498"/>
                </a:lnTo>
                <a:lnTo>
                  <a:pt x="1816" y="1416"/>
                </a:lnTo>
                <a:lnTo>
                  <a:pt x="1788" y="1410"/>
                </a:lnTo>
                <a:lnTo>
                  <a:pt x="1722" y="1347"/>
                </a:lnTo>
                <a:lnTo>
                  <a:pt x="1661" y="1385"/>
                </a:lnTo>
                <a:lnTo>
                  <a:pt x="1650" y="1359"/>
                </a:lnTo>
                <a:lnTo>
                  <a:pt x="1558" y="1356"/>
                </a:lnTo>
                <a:lnTo>
                  <a:pt x="1524" y="1311"/>
                </a:lnTo>
                <a:lnTo>
                  <a:pt x="1475" y="1315"/>
                </a:lnTo>
                <a:lnTo>
                  <a:pt x="1458" y="1334"/>
                </a:lnTo>
                <a:lnTo>
                  <a:pt x="1397" y="1345"/>
                </a:lnTo>
                <a:lnTo>
                  <a:pt x="1380" y="1334"/>
                </a:lnTo>
                <a:lnTo>
                  <a:pt x="1357" y="1368"/>
                </a:lnTo>
                <a:lnTo>
                  <a:pt x="1338" y="1359"/>
                </a:lnTo>
                <a:lnTo>
                  <a:pt x="1265" y="1369"/>
                </a:lnTo>
                <a:lnTo>
                  <a:pt x="1242" y="1359"/>
                </a:lnTo>
                <a:lnTo>
                  <a:pt x="1233" y="1369"/>
                </a:lnTo>
                <a:lnTo>
                  <a:pt x="1270" y="1410"/>
                </a:lnTo>
                <a:lnTo>
                  <a:pt x="1244" y="1432"/>
                </a:lnTo>
                <a:lnTo>
                  <a:pt x="1246" y="1465"/>
                </a:lnTo>
                <a:lnTo>
                  <a:pt x="1288" y="1466"/>
                </a:lnTo>
                <a:lnTo>
                  <a:pt x="1305" y="1498"/>
                </a:lnTo>
                <a:lnTo>
                  <a:pt x="1295" y="1521"/>
                </a:lnTo>
                <a:lnTo>
                  <a:pt x="1265" y="1505"/>
                </a:lnTo>
                <a:lnTo>
                  <a:pt x="1242" y="1520"/>
                </a:lnTo>
                <a:lnTo>
                  <a:pt x="1218" y="1506"/>
                </a:lnTo>
                <a:lnTo>
                  <a:pt x="1207" y="1485"/>
                </a:lnTo>
                <a:lnTo>
                  <a:pt x="1178" y="1498"/>
                </a:lnTo>
                <a:lnTo>
                  <a:pt x="1157" y="1487"/>
                </a:lnTo>
                <a:lnTo>
                  <a:pt x="1134" y="1505"/>
                </a:lnTo>
                <a:lnTo>
                  <a:pt x="1101" y="1509"/>
                </a:lnTo>
                <a:lnTo>
                  <a:pt x="1083" y="1485"/>
                </a:lnTo>
                <a:lnTo>
                  <a:pt x="970" y="1478"/>
                </a:lnTo>
                <a:lnTo>
                  <a:pt x="957" y="1490"/>
                </a:lnTo>
                <a:lnTo>
                  <a:pt x="946" y="1489"/>
                </a:lnTo>
                <a:lnTo>
                  <a:pt x="930" y="1515"/>
                </a:lnTo>
                <a:lnTo>
                  <a:pt x="931" y="1540"/>
                </a:lnTo>
                <a:lnTo>
                  <a:pt x="917" y="1542"/>
                </a:lnTo>
                <a:lnTo>
                  <a:pt x="908" y="1521"/>
                </a:lnTo>
                <a:lnTo>
                  <a:pt x="892" y="1523"/>
                </a:lnTo>
                <a:lnTo>
                  <a:pt x="888" y="1597"/>
                </a:lnTo>
                <a:lnTo>
                  <a:pt x="905" y="1619"/>
                </a:lnTo>
                <a:lnTo>
                  <a:pt x="905" y="1640"/>
                </a:lnTo>
                <a:lnTo>
                  <a:pt x="924" y="1636"/>
                </a:lnTo>
                <a:lnTo>
                  <a:pt x="946" y="1626"/>
                </a:lnTo>
                <a:lnTo>
                  <a:pt x="966" y="1659"/>
                </a:lnTo>
                <a:lnTo>
                  <a:pt x="982" y="1681"/>
                </a:lnTo>
                <a:lnTo>
                  <a:pt x="998" y="1708"/>
                </a:lnTo>
                <a:lnTo>
                  <a:pt x="1023" y="1715"/>
                </a:lnTo>
                <a:lnTo>
                  <a:pt x="991" y="1736"/>
                </a:lnTo>
                <a:lnTo>
                  <a:pt x="968" y="1717"/>
                </a:lnTo>
                <a:lnTo>
                  <a:pt x="944" y="1800"/>
                </a:lnTo>
                <a:lnTo>
                  <a:pt x="972" y="1821"/>
                </a:lnTo>
                <a:lnTo>
                  <a:pt x="997" y="1901"/>
                </a:lnTo>
                <a:lnTo>
                  <a:pt x="974" y="1887"/>
                </a:lnTo>
                <a:lnTo>
                  <a:pt x="950" y="1878"/>
                </a:lnTo>
                <a:lnTo>
                  <a:pt x="924" y="1873"/>
                </a:lnTo>
                <a:lnTo>
                  <a:pt x="905" y="1865"/>
                </a:lnTo>
                <a:lnTo>
                  <a:pt x="887" y="1862"/>
                </a:lnTo>
                <a:lnTo>
                  <a:pt x="871" y="1834"/>
                </a:lnTo>
                <a:lnTo>
                  <a:pt x="836" y="1851"/>
                </a:lnTo>
                <a:lnTo>
                  <a:pt x="802" y="1850"/>
                </a:lnTo>
                <a:lnTo>
                  <a:pt x="780" y="1825"/>
                </a:lnTo>
                <a:lnTo>
                  <a:pt x="725" y="1802"/>
                </a:lnTo>
                <a:lnTo>
                  <a:pt x="669" y="1807"/>
                </a:lnTo>
                <a:lnTo>
                  <a:pt x="610" y="1767"/>
                </a:lnTo>
                <a:lnTo>
                  <a:pt x="657" y="1729"/>
                </a:lnTo>
                <a:lnTo>
                  <a:pt x="662" y="1698"/>
                </a:lnTo>
                <a:lnTo>
                  <a:pt x="661" y="1666"/>
                </a:lnTo>
                <a:lnTo>
                  <a:pt x="665" y="1642"/>
                </a:lnTo>
                <a:lnTo>
                  <a:pt x="695" y="1633"/>
                </a:lnTo>
                <a:lnTo>
                  <a:pt x="679" y="1584"/>
                </a:lnTo>
                <a:lnTo>
                  <a:pt x="643" y="1572"/>
                </a:lnTo>
                <a:lnTo>
                  <a:pt x="626" y="1564"/>
                </a:lnTo>
                <a:lnTo>
                  <a:pt x="602" y="1571"/>
                </a:lnTo>
                <a:lnTo>
                  <a:pt x="551" y="1558"/>
                </a:lnTo>
                <a:lnTo>
                  <a:pt x="509" y="1511"/>
                </a:lnTo>
                <a:lnTo>
                  <a:pt x="476" y="1496"/>
                </a:lnTo>
                <a:lnTo>
                  <a:pt x="461" y="1452"/>
                </a:lnTo>
                <a:lnTo>
                  <a:pt x="431" y="1448"/>
                </a:lnTo>
                <a:lnTo>
                  <a:pt x="404" y="1462"/>
                </a:lnTo>
                <a:lnTo>
                  <a:pt x="385" y="1471"/>
                </a:lnTo>
                <a:lnTo>
                  <a:pt x="377" y="1451"/>
                </a:lnTo>
                <a:lnTo>
                  <a:pt x="362" y="1430"/>
                </a:lnTo>
                <a:lnTo>
                  <a:pt x="403" y="1428"/>
                </a:lnTo>
                <a:lnTo>
                  <a:pt x="399" y="1414"/>
                </a:lnTo>
                <a:lnTo>
                  <a:pt x="389" y="1405"/>
                </a:lnTo>
                <a:lnTo>
                  <a:pt x="377" y="1395"/>
                </a:lnTo>
                <a:lnTo>
                  <a:pt x="355" y="1345"/>
                </a:lnTo>
                <a:lnTo>
                  <a:pt x="325" y="1318"/>
                </a:lnTo>
                <a:lnTo>
                  <a:pt x="294" y="1317"/>
                </a:lnTo>
                <a:lnTo>
                  <a:pt x="263" y="1317"/>
                </a:lnTo>
                <a:lnTo>
                  <a:pt x="241" y="1301"/>
                </a:lnTo>
                <a:lnTo>
                  <a:pt x="220" y="1297"/>
                </a:lnTo>
                <a:lnTo>
                  <a:pt x="202" y="1297"/>
                </a:lnTo>
                <a:lnTo>
                  <a:pt x="191" y="1311"/>
                </a:lnTo>
                <a:lnTo>
                  <a:pt x="169" y="1333"/>
                </a:lnTo>
                <a:lnTo>
                  <a:pt x="166" y="1353"/>
                </a:lnTo>
                <a:lnTo>
                  <a:pt x="157" y="1359"/>
                </a:lnTo>
                <a:lnTo>
                  <a:pt x="144" y="1394"/>
                </a:lnTo>
                <a:lnTo>
                  <a:pt x="136" y="1384"/>
                </a:lnTo>
                <a:lnTo>
                  <a:pt x="132" y="1370"/>
                </a:lnTo>
                <a:lnTo>
                  <a:pt x="0" y="1351"/>
                </a:lnTo>
                <a:close/>
              </a:path>
            </a:pathLst>
          </a:custGeom>
          <a:solidFill>
            <a:srgbClr val="99CC00"/>
          </a:solidFill>
          <a:ln w="1651">
            <a:solidFill>
              <a:schemeClr val="bg1"/>
            </a:solidFill>
            <a:round/>
            <a:headEnd/>
            <a:tailEnd/>
          </a:ln>
        </p:spPr>
        <p:txBody>
          <a:bodyPr/>
          <a:lstStyle/>
          <a:p>
            <a:endParaRPr lang="en-IN"/>
          </a:p>
        </p:txBody>
      </p:sp>
      <p:sp>
        <p:nvSpPr>
          <p:cNvPr id="15363" name="Freeform 3"/>
          <p:cNvSpPr>
            <a:spLocks noChangeAspect="1"/>
          </p:cNvSpPr>
          <p:nvPr/>
        </p:nvSpPr>
        <p:spPr bwMode="gray">
          <a:xfrm>
            <a:off x="8937625" y="2640013"/>
            <a:ext cx="76200" cy="25400"/>
          </a:xfrm>
          <a:custGeom>
            <a:avLst/>
            <a:gdLst>
              <a:gd name="T0" fmla="*/ 0 w 107"/>
              <a:gd name="T1" fmla="*/ 2147483647 h 33"/>
              <a:gd name="T2" fmla="*/ 2147483647 w 107"/>
              <a:gd name="T3" fmla="*/ 0 h 33"/>
              <a:gd name="T4" fmla="*/ 2147483647 w 107"/>
              <a:gd name="T5" fmla="*/ 2147483647 h 33"/>
              <a:gd name="T6" fmla="*/ 2147483647 w 107"/>
              <a:gd name="T7" fmla="*/ 2147483647 h 33"/>
              <a:gd name="T8" fmla="*/ 0 w 107"/>
              <a:gd name="T9" fmla="*/ 2147483647 h 33"/>
              <a:gd name="T10" fmla="*/ 0 60000 65536"/>
              <a:gd name="T11" fmla="*/ 0 60000 65536"/>
              <a:gd name="T12" fmla="*/ 0 60000 65536"/>
              <a:gd name="T13" fmla="*/ 0 60000 65536"/>
              <a:gd name="T14" fmla="*/ 0 60000 65536"/>
              <a:gd name="T15" fmla="*/ 0 w 107"/>
              <a:gd name="T16" fmla="*/ 0 h 33"/>
              <a:gd name="T17" fmla="*/ 107 w 107"/>
              <a:gd name="T18" fmla="*/ 33 h 33"/>
            </a:gdLst>
            <a:ahLst/>
            <a:cxnLst>
              <a:cxn ang="T10">
                <a:pos x="T0" y="T1"/>
              </a:cxn>
              <a:cxn ang="T11">
                <a:pos x="T2" y="T3"/>
              </a:cxn>
              <a:cxn ang="T12">
                <a:pos x="T4" y="T5"/>
              </a:cxn>
              <a:cxn ang="T13">
                <a:pos x="T6" y="T7"/>
              </a:cxn>
              <a:cxn ang="T14">
                <a:pos x="T8" y="T9"/>
              </a:cxn>
            </a:cxnLst>
            <a:rect l="T15" t="T16" r="T17" b="T18"/>
            <a:pathLst>
              <a:path w="107" h="33">
                <a:moveTo>
                  <a:pt x="0" y="10"/>
                </a:moveTo>
                <a:lnTo>
                  <a:pt x="65" y="0"/>
                </a:lnTo>
                <a:lnTo>
                  <a:pt x="107" y="16"/>
                </a:lnTo>
                <a:lnTo>
                  <a:pt x="85" y="33"/>
                </a:lnTo>
                <a:lnTo>
                  <a:pt x="0" y="10"/>
                </a:lnTo>
                <a:close/>
              </a:path>
            </a:pathLst>
          </a:custGeom>
          <a:solidFill>
            <a:srgbClr val="6699FF"/>
          </a:solidFill>
          <a:ln w="1588">
            <a:solidFill>
              <a:schemeClr val="bg1"/>
            </a:solidFill>
            <a:round/>
            <a:headEnd/>
            <a:tailEnd/>
          </a:ln>
        </p:spPr>
        <p:txBody>
          <a:bodyPr/>
          <a:lstStyle/>
          <a:p>
            <a:endParaRPr lang="en-IN"/>
          </a:p>
        </p:txBody>
      </p:sp>
      <p:sp>
        <p:nvSpPr>
          <p:cNvPr id="15364" name="Freeform 4"/>
          <p:cNvSpPr>
            <a:spLocks noChangeAspect="1"/>
          </p:cNvSpPr>
          <p:nvPr/>
        </p:nvSpPr>
        <p:spPr bwMode="gray">
          <a:xfrm>
            <a:off x="434975" y="1900238"/>
            <a:ext cx="712788" cy="747712"/>
          </a:xfrm>
          <a:custGeom>
            <a:avLst/>
            <a:gdLst>
              <a:gd name="T0" fmla="*/ 2147483647 w 1035"/>
              <a:gd name="T1" fmla="*/ 2147483647 h 903"/>
              <a:gd name="T2" fmla="*/ 2147483647 w 1035"/>
              <a:gd name="T3" fmla="*/ 2147483647 h 903"/>
              <a:gd name="T4" fmla="*/ 2147483647 w 1035"/>
              <a:gd name="T5" fmla="*/ 2147483647 h 903"/>
              <a:gd name="T6" fmla="*/ 2147483647 w 1035"/>
              <a:gd name="T7" fmla="*/ 2147483647 h 903"/>
              <a:gd name="T8" fmla="*/ 2147483647 w 1035"/>
              <a:gd name="T9" fmla="*/ 2147483647 h 903"/>
              <a:gd name="T10" fmla="*/ 2147483647 w 1035"/>
              <a:gd name="T11" fmla="*/ 2147483647 h 903"/>
              <a:gd name="T12" fmla="*/ 2147483647 w 1035"/>
              <a:gd name="T13" fmla="*/ 2147483647 h 903"/>
              <a:gd name="T14" fmla="*/ 2147483647 w 1035"/>
              <a:gd name="T15" fmla="*/ 2147483647 h 903"/>
              <a:gd name="T16" fmla="*/ 2147483647 w 1035"/>
              <a:gd name="T17" fmla="*/ 2147483647 h 903"/>
              <a:gd name="T18" fmla="*/ 2147483647 w 1035"/>
              <a:gd name="T19" fmla="*/ 2147483647 h 903"/>
              <a:gd name="T20" fmla="*/ 2147483647 w 1035"/>
              <a:gd name="T21" fmla="*/ 2147483647 h 903"/>
              <a:gd name="T22" fmla="*/ 2147483647 w 1035"/>
              <a:gd name="T23" fmla="*/ 2147483647 h 903"/>
              <a:gd name="T24" fmla="*/ 2147483647 w 1035"/>
              <a:gd name="T25" fmla="*/ 2147483647 h 903"/>
              <a:gd name="T26" fmla="*/ 2147483647 w 1035"/>
              <a:gd name="T27" fmla="*/ 2147483647 h 903"/>
              <a:gd name="T28" fmla="*/ 2147483647 w 1035"/>
              <a:gd name="T29" fmla="*/ 2147483647 h 903"/>
              <a:gd name="T30" fmla="*/ 2147483647 w 1035"/>
              <a:gd name="T31" fmla="*/ 2147483647 h 903"/>
              <a:gd name="T32" fmla="*/ 2147483647 w 1035"/>
              <a:gd name="T33" fmla="*/ 2147483647 h 903"/>
              <a:gd name="T34" fmla="*/ 2147483647 w 1035"/>
              <a:gd name="T35" fmla="*/ 2147483647 h 903"/>
              <a:gd name="T36" fmla="*/ 2147483647 w 1035"/>
              <a:gd name="T37" fmla="*/ 2147483647 h 903"/>
              <a:gd name="T38" fmla="*/ 2147483647 w 1035"/>
              <a:gd name="T39" fmla="*/ 2147483647 h 903"/>
              <a:gd name="T40" fmla="*/ 2147483647 w 1035"/>
              <a:gd name="T41" fmla="*/ 2147483647 h 903"/>
              <a:gd name="T42" fmla="*/ 2147483647 w 1035"/>
              <a:gd name="T43" fmla="*/ 2147483647 h 903"/>
              <a:gd name="T44" fmla="*/ 2147483647 w 1035"/>
              <a:gd name="T45" fmla="*/ 2147483647 h 903"/>
              <a:gd name="T46" fmla="*/ 2147483647 w 1035"/>
              <a:gd name="T47" fmla="*/ 2147483647 h 903"/>
              <a:gd name="T48" fmla="*/ 2147483647 w 1035"/>
              <a:gd name="T49" fmla="*/ 2147483647 h 903"/>
              <a:gd name="T50" fmla="*/ 2147483647 w 1035"/>
              <a:gd name="T51" fmla="*/ 2147483647 h 903"/>
              <a:gd name="T52" fmla="*/ 2147483647 w 1035"/>
              <a:gd name="T53" fmla="*/ 2147483647 h 903"/>
              <a:gd name="T54" fmla="*/ 2147483647 w 1035"/>
              <a:gd name="T55" fmla="*/ 2147483647 h 903"/>
              <a:gd name="T56" fmla="*/ 2147483647 w 1035"/>
              <a:gd name="T57" fmla="*/ 2147483647 h 903"/>
              <a:gd name="T58" fmla="*/ 2147483647 w 1035"/>
              <a:gd name="T59" fmla="*/ 2147483647 h 903"/>
              <a:gd name="T60" fmla="*/ 2147483647 w 1035"/>
              <a:gd name="T61" fmla="*/ 2147483647 h 903"/>
              <a:gd name="T62" fmla="*/ 2147483647 w 1035"/>
              <a:gd name="T63" fmla="*/ 2147483647 h 903"/>
              <a:gd name="T64" fmla="*/ 2147483647 w 1035"/>
              <a:gd name="T65" fmla="*/ 2147483647 h 903"/>
              <a:gd name="T66" fmla="*/ 2147483647 w 1035"/>
              <a:gd name="T67" fmla="*/ 2147483647 h 903"/>
              <a:gd name="T68" fmla="*/ 2147483647 w 1035"/>
              <a:gd name="T69" fmla="*/ 2147483647 h 903"/>
              <a:gd name="T70" fmla="*/ 2147483647 w 1035"/>
              <a:gd name="T71" fmla="*/ 2147483647 h 903"/>
              <a:gd name="T72" fmla="*/ 2147483647 w 1035"/>
              <a:gd name="T73" fmla="*/ 0 h 903"/>
              <a:gd name="T74" fmla="*/ 2147483647 w 1035"/>
              <a:gd name="T75" fmla="*/ 2147483647 h 903"/>
              <a:gd name="T76" fmla="*/ 2147483647 w 1035"/>
              <a:gd name="T77" fmla="*/ 2147483647 h 903"/>
              <a:gd name="T78" fmla="*/ 2147483647 w 1035"/>
              <a:gd name="T79" fmla="*/ 2147483647 h 903"/>
              <a:gd name="T80" fmla="*/ 2147483647 w 1035"/>
              <a:gd name="T81" fmla="*/ 2147483647 h 903"/>
              <a:gd name="T82" fmla="*/ 2147483647 w 1035"/>
              <a:gd name="T83" fmla="*/ 2147483647 h 903"/>
              <a:gd name="T84" fmla="*/ 2147483647 w 1035"/>
              <a:gd name="T85" fmla="*/ 2147483647 h 903"/>
              <a:gd name="T86" fmla="*/ 2147483647 w 1035"/>
              <a:gd name="T87" fmla="*/ 2147483647 h 903"/>
              <a:gd name="T88" fmla="*/ 2147483647 w 1035"/>
              <a:gd name="T89" fmla="*/ 2147483647 h 903"/>
              <a:gd name="T90" fmla="*/ 2147483647 w 1035"/>
              <a:gd name="T91" fmla="*/ 2147483647 h 903"/>
              <a:gd name="T92" fmla="*/ 2147483647 w 1035"/>
              <a:gd name="T93" fmla="*/ 2147483647 h 90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1035"/>
              <a:gd name="T142" fmla="*/ 0 h 903"/>
              <a:gd name="T143" fmla="*/ 1035 w 1035"/>
              <a:gd name="T144" fmla="*/ 903 h 903"/>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1035" h="903">
                <a:moveTo>
                  <a:pt x="0" y="345"/>
                </a:moveTo>
                <a:lnTo>
                  <a:pt x="65" y="362"/>
                </a:lnTo>
                <a:lnTo>
                  <a:pt x="39" y="369"/>
                </a:lnTo>
                <a:lnTo>
                  <a:pt x="67" y="402"/>
                </a:lnTo>
                <a:lnTo>
                  <a:pt x="171" y="399"/>
                </a:lnTo>
                <a:lnTo>
                  <a:pt x="186" y="421"/>
                </a:lnTo>
                <a:lnTo>
                  <a:pt x="252" y="394"/>
                </a:lnTo>
                <a:lnTo>
                  <a:pt x="229" y="405"/>
                </a:lnTo>
                <a:lnTo>
                  <a:pt x="242" y="460"/>
                </a:lnTo>
                <a:lnTo>
                  <a:pt x="100" y="512"/>
                </a:lnTo>
                <a:lnTo>
                  <a:pt x="62" y="570"/>
                </a:lnTo>
                <a:lnTo>
                  <a:pt x="97" y="561"/>
                </a:lnTo>
                <a:lnTo>
                  <a:pt x="71" y="576"/>
                </a:lnTo>
                <a:lnTo>
                  <a:pt x="97" y="596"/>
                </a:lnTo>
                <a:lnTo>
                  <a:pt x="149" y="603"/>
                </a:lnTo>
                <a:lnTo>
                  <a:pt x="119" y="634"/>
                </a:lnTo>
                <a:lnTo>
                  <a:pt x="143" y="663"/>
                </a:lnTo>
                <a:lnTo>
                  <a:pt x="171" y="667"/>
                </a:lnTo>
                <a:lnTo>
                  <a:pt x="226" y="603"/>
                </a:lnTo>
                <a:lnTo>
                  <a:pt x="192" y="634"/>
                </a:lnTo>
                <a:lnTo>
                  <a:pt x="220" y="693"/>
                </a:lnTo>
                <a:lnTo>
                  <a:pt x="207" y="718"/>
                </a:lnTo>
                <a:lnTo>
                  <a:pt x="270" y="684"/>
                </a:lnTo>
                <a:lnTo>
                  <a:pt x="313" y="726"/>
                </a:lnTo>
                <a:lnTo>
                  <a:pt x="328" y="701"/>
                </a:lnTo>
                <a:lnTo>
                  <a:pt x="342" y="718"/>
                </a:lnTo>
                <a:lnTo>
                  <a:pt x="390" y="695"/>
                </a:lnTo>
                <a:lnTo>
                  <a:pt x="324" y="807"/>
                </a:lnTo>
                <a:lnTo>
                  <a:pt x="273" y="830"/>
                </a:lnTo>
                <a:lnTo>
                  <a:pt x="270" y="855"/>
                </a:lnTo>
                <a:lnTo>
                  <a:pt x="207" y="856"/>
                </a:lnTo>
                <a:lnTo>
                  <a:pt x="160" y="903"/>
                </a:lnTo>
                <a:lnTo>
                  <a:pt x="220" y="867"/>
                </a:lnTo>
                <a:lnTo>
                  <a:pt x="287" y="870"/>
                </a:lnTo>
                <a:lnTo>
                  <a:pt x="325" y="841"/>
                </a:lnTo>
                <a:lnTo>
                  <a:pt x="308" y="819"/>
                </a:lnTo>
                <a:lnTo>
                  <a:pt x="350" y="823"/>
                </a:lnTo>
                <a:lnTo>
                  <a:pt x="481" y="737"/>
                </a:lnTo>
                <a:lnTo>
                  <a:pt x="506" y="706"/>
                </a:lnTo>
                <a:lnTo>
                  <a:pt x="482" y="682"/>
                </a:lnTo>
                <a:lnTo>
                  <a:pt x="597" y="578"/>
                </a:lnTo>
                <a:lnTo>
                  <a:pt x="614" y="527"/>
                </a:lnTo>
                <a:lnTo>
                  <a:pt x="601" y="578"/>
                </a:lnTo>
                <a:lnTo>
                  <a:pt x="647" y="569"/>
                </a:lnTo>
                <a:lnTo>
                  <a:pt x="623" y="591"/>
                </a:lnTo>
                <a:lnTo>
                  <a:pt x="658" y="602"/>
                </a:lnTo>
                <a:lnTo>
                  <a:pt x="575" y="609"/>
                </a:lnTo>
                <a:lnTo>
                  <a:pt x="559" y="658"/>
                </a:lnTo>
                <a:lnTo>
                  <a:pt x="590" y="657"/>
                </a:lnTo>
                <a:lnTo>
                  <a:pt x="563" y="691"/>
                </a:lnTo>
                <a:lnTo>
                  <a:pt x="673" y="646"/>
                </a:lnTo>
                <a:lnTo>
                  <a:pt x="689" y="619"/>
                </a:lnTo>
                <a:lnTo>
                  <a:pt x="671" y="607"/>
                </a:lnTo>
                <a:lnTo>
                  <a:pt x="697" y="581"/>
                </a:lnTo>
                <a:lnTo>
                  <a:pt x="692" y="602"/>
                </a:lnTo>
                <a:lnTo>
                  <a:pt x="749" y="589"/>
                </a:lnTo>
                <a:lnTo>
                  <a:pt x="736" y="610"/>
                </a:lnTo>
                <a:lnTo>
                  <a:pt x="828" y="646"/>
                </a:lnTo>
                <a:lnTo>
                  <a:pt x="961" y="663"/>
                </a:lnTo>
                <a:lnTo>
                  <a:pt x="983" y="643"/>
                </a:lnTo>
                <a:lnTo>
                  <a:pt x="1003" y="653"/>
                </a:lnTo>
                <a:lnTo>
                  <a:pt x="978" y="674"/>
                </a:lnTo>
                <a:lnTo>
                  <a:pt x="1016" y="693"/>
                </a:lnTo>
                <a:lnTo>
                  <a:pt x="1035" y="678"/>
                </a:lnTo>
                <a:lnTo>
                  <a:pt x="1000" y="634"/>
                </a:lnTo>
                <a:lnTo>
                  <a:pt x="937" y="634"/>
                </a:lnTo>
                <a:lnTo>
                  <a:pt x="937" y="103"/>
                </a:lnTo>
                <a:lnTo>
                  <a:pt x="565" y="60"/>
                </a:lnTo>
                <a:lnTo>
                  <a:pt x="550" y="34"/>
                </a:lnTo>
                <a:lnTo>
                  <a:pt x="448" y="17"/>
                </a:lnTo>
                <a:lnTo>
                  <a:pt x="437" y="39"/>
                </a:lnTo>
                <a:lnTo>
                  <a:pt x="406" y="33"/>
                </a:lnTo>
                <a:lnTo>
                  <a:pt x="435" y="15"/>
                </a:lnTo>
                <a:lnTo>
                  <a:pt x="393" y="0"/>
                </a:lnTo>
                <a:lnTo>
                  <a:pt x="351" y="34"/>
                </a:lnTo>
                <a:lnTo>
                  <a:pt x="284" y="39"/>
                </a:lnTo>
                <a:lnTo>
                  <a:pt x="281" y="70"/>
                </a:lnTo>
                <a:lnTo>
                  <a:pt x="274" y="51"/>
                </a:lnTo>
                <a:lnTo>
                  <a:pt x="210" y="69"/>
                </a:lnTo>
                <a:lnTo>
                  <a:pt x="220" y="93"/>
                </a:lnTo>
                <a:lnTo>
                  <a:pt x="192" y="86"/>
                </a:lnTo>
                <a:lnTo>
                  <a:pt x="154" y="136"/>
                </a:lnTo>
                <a:lnTo>
                  <a:pt x="62" y="157"/>
                </a:lnTo>
                <a:lnTo>
                  <a:pt x="67" y="179"/>
                </a:lnTo>
                <a:lnTo>
                  <a:pt x="40" y="185"/>
                </a:lnTo>
                <a:lnTo>
                  <a:pt x="150" y="259"/>
                </a:lnTo>
                <a:lnTo>
                  <a:pt x="296" y="295"/>
                </a:lnTo>
                <a:lnTo>
                  <a:pt x="207" y="285"/>
                </a:lnTo>
                <a:lnTo>
                  <a:pt x="210" y="306"/>
                </a:lnTo>
                <a:lnTo>
                  <a:pt x="246" y="307"/>
                </a:lnTo>
                <a:lnTo>
                  <a:pt x="216" y="323"/>
                </a:lnTo>
                <a:lnTo>
                  <a:pt x="150" y="319"/>
                </a:lnTo>
                <a:lnTo>
                  <a:pt x="150" y="287"/>
                </a:lnTo>
                <a:lnTo>
                  <a:pt x="116" y="290"/>
                </a:lnTo>
                <a:lnTo>
                  <a:pt x="0" y="345"/>
                </a:lnTo>
                <a:close/>
              </a:path>
            </a:pathLst>
          </a:custGeom>
          <a:solidFill>
            <a:schemeClr val="tx1"/>
          </a:solidFill>
          <a:ln w="1651">
            <a:solidFill>
              <a:schemeClr val="bg1"/>
            </a:solidFill>
            <a:round/>
            <a:headEnd/>
            <a:tailEnd/>
          </a:ln>
        </p:spPr>
        <p:txBody>
          <a:bodyPr/>
          <a:lstStyle/>
          <a:p>
            <a:endParaRPr lang="en-IN"/>
          </a:p>
        </p:txBody>
      </p:sp>
      <p:sp>
        <p:nvSpPr>
          <p:cNvPr id="15365" name="Freeform 5"/>
          <p:cNvSpPr>
            <a:spLocks noChangeAspect="1"/>
          </p:cNvSpPr>
          <p:nvPr/>
        </p:nvSpPr>
        <p:spPr bwMode="gray">
          <a:xfrm>
            <a:off x="2833688" y="3859213"/>
            <a:ext cx="36512" cy="15875"/>
          </a:xfrm>
          <a:custGeom>
            <a:avLst/>
            <a:gdLst>
              <a:gd name="T0" fmla="*/ 0 w 52"/>
              <a:gd name="T1" fmla="*/ 0 h 17"/>
              <a:gd name="T2" fmla="*/ 2147483647 w 52"/>
              <a:gd name="T3" fmla="*/ 2147483647 h 17"/>
              <a:gd name="T4" fmla="*/ 2147483647 w 52"/>
              <a:gd name="T5" fmla="*/ 2147483647 h 17"/>
              <a:gd name="T6" fmla="*/ 0 w 52"/>
              <a:gd name="T7" fmla="*/ 0 h 17"/>
              <a:gd name="T8" fmla="*/ 0 60000 65536"/>
              <a:gd name="T9" fmla="*/ 0 60000 65536"/>
              <a:gd name="T10" fmla="*/ 0 60000 65536"/>
              <a:gd name="T11" fmla="*/ 0 60000 65536"/>
              <a:gd name="T12" fmla="*/ 0 w 52"/>
              <a:gd name="T13" fmla="*/ 0 h 17"/>
              <a:gd name="T14" fmla="*/ 52 w 52"/>
              <a:gd name="T15" fmla="*/ 17 h 17"/>
            </a:gdLst>
            <a:ahLst/>
            <a:cxnLst>
              <a:cxn ang="T8">
                <a:pos x="T0" y="T1"/>
              </a:cxn>
              <a:cxn ang="T9">
                <a:pos x="T2" y="T3"/>
              </a:cxn>
              <a:cxn ang="T10">
                <a:pos x="T4" y="T5"/>
              </a:cxn>
              <a:cxn ang="T11">
                <a:pos x="T6" y="T7"/>
              </a:cxn>
            </a:cxnLst>
            <a:rect l="T12" t="T13" r="T14" b="T15"/>
            <a:pathLst>
              <a:path w="52" h="17">
                <a:moveTo>
                  <a:pt x="0" y="0"/>
                </a:moveTo>
                <a:lnTo>
                  <a:pt x="4" y="17"/>
                </a:lnTo>
                <a:lnTo>
                  <a:pt x="52" y="10"/>
                </a:lnTo>
                <a:lnTo>
                  <a:pt x="0" y="0"/>
                </a:lnTo>
                <a:close/>
              </a:path>
            </a:pathLst>
          </a:custGeom>
          <a:solidFill>
            <a:srgbClr val="C0C0C0"/>
          </a:solidFill>
          <a:ln w="1651">
            <a:solidFill>
              <a:schemeClr val="bg1"/>
            </a:solidFill>
            <a:round/>
            <a:headEnd/>
            <a:tailEnd/>
          </a:ln>
        </p:spPr>
        <p:txBody>
          <a:bodyPr/>
          <a:lstStyle/>
          <a:p>
            <a:endParaRPr lang="en-IN"/>
          </a:p>
        </p:txBody>
      </p:sp>
      <p:sp>
        <p:nvSpPr>
          <p:cNvPr id="15366" name="Freeform 6"/>
          <p:cNvSpPr>
            <a:spLocks noChangeAspect="1"/>
          </p:cNvSpPr>
          <p:nvPr/>
        </p:nvSpPr>
        <p:spPr bwMode="gray">
          <a:xfrm>
            <a:off x="5892800" y="3240088"/>
            <a:ext cx="336550" cy="292100"/>
          </a:xfrm>
          <a:custGeom>
            <a:avLst/>
            <a:gdLst>
              <a:gd name="T0" fmla="*/ 0 w 490"/>
              <a:gd name="T1" fmla="*/ 2147483647 h 351"/>
              <a:gd name="T2" fmla="*/ 2147483647 w 490"/>
              <a:gd name="T3" fmla="*/ 2147483647 h 351"/>
              <a:gd name="T4" fmla="*/ 2147483647 w 490"/>
              <a:gd name="T5" fmla="*/ 2147483647 h 351"/>
              <a:gd name="T6" fmla="*/ 2147483647 w 490"/>
              <a:gd name="T7" fmla="*/ 2147483647 h 351"/>
              <a:gd name="T8" fmla="*/ 2147483647 w 490"/>
              <a:gd name="T9" fmla="*/ 2147483647 h 351"/>
              <a:gd name="T10" fmla="*/ 2147483647 w 490"/>
              <a:gd name="T11" fmla="*/ 2147483647 h 351"/>
              <a:gd name="T12" fmla="*/ 2147483647 w 490"/>
              <a:gd name="T13" fmla="*/ 2147483647 h 351"/>
              <a:gd name="T14" fmla="*/ 2147483647 w 490"/>
              <a:gd name="T15" fmla="*/ 2147483647 h 351"/>
              <a:gd name="T16" fmla="*/ 2147483647 w 490"/>
              <a:gd name="T17" fmla="*/ 2147483647 h 351"/>
              <a:gd name="T18" fmla="*/ 2147483647 w 490"/>
              <a:gd name="T19" fmla="*/ 2147483647 h 351"/>
              <a:gd name="T20" fmla="*/ 2147483647 w 490"/>
              <a:gd name="T21" fmla="*/ 2147483647 h 351"/>
              <a:gd name="T22" fmla="*/ 2147483647 w 490"/>
              <a:gd name="T23" fmla="*/ 2147483647 h 351"/>
              <a:gd name="T24" fmla="*/ 2147483647 w 490"/>
              <a:gd name="T25" fmla="*/ 2147483647 h 351"/>
              <a:gd name="T26" fmla="*/ 2147483647 w 490"/>
              <a:gd name="T27" fmla="*/ 2147483647 h 351"/>
              <a:gd name="T28" fmla="*/ 2147483647 w 490"/>
              <a:gd name="T29" fmla="*/ 2147483647 h 351"/>
              <a:gd name="T30" fmla="*/ 2147483647 w 490"/>
              <a:gd name="T31" fmla="*/ 2147483647 h 351"/>
              <a:gd name="T32" fmla="*/ 2147483647 w 490"/>
              <a:gd name="T33" fmla="*/ 2147483647 h 351"/>
              <a:gd name="T34" fmla="*/ 2147483647 w 490"/>
              <a:gd name="T35" fmla="*/ 2147483647 h 351"/>
              <a:gd name="T36" fmla="*/ 2147483647 w 490"/>
              <a:gd name="T37" fmla="*/ 0 h 351"/>
              <a:gd name="T38" fmla="*/ 2147483647 w 490"/>
              <a:gd name="T39" fmla="*/ 2147483647 h 351"/>
              <a:gd name="T40" fmla="*/ 2147483647 w 490"/>
              <a:gd name="T41" fmla="*/ 2147483647 h 351"/>
              <a:gd name="T42" fmla="*/ 2147483647 w 490"/>
              <a:gd name="T43" fmla="*/ 2147483647 h 351"/>
              <a:gd name="T44" fmla="*/ 2147483647 w 490"/>
              <a:gd name="T45" fmla="*/ 2147483647 h 351"/>
              <a:gd name="T46" fmla="*/ 0 w 490"/>
              <a:gd name="T47" fmla="*/ 2147483647 h 35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90"/>
              <a:gd name="T73" fmla="*/ 0 h 351"/>
              <a:gd name="T74" fmla="*/ 490 w 490"/>
              <a:gd name="T75" fmla="*/ 351 h 35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90" h="351">
                <a:moveTo>
                  <a:pt x="0" y="168"/>
                </a:moveTo>
                <a:lnTo>
                  <a:pt x="3" y="259"/>
                </a:lnTo>
                <a:lnTo>
                  <a:pt x="40" y="287"/>
                </a:lnTo>
                <a:lnTo>
                  <a:pt x="11" y="333"/>
                </a:lnTo>
                <a:lnTo>
                  <a:pt x="66" y="351"/>
                </a:lnTo>
                <a:lnTo>
                  <a:pt x="193" y="333"/>
                </a:lnTo>
                <a:lnTo>
                  <a:pt x="217" y="282"/>
                </a:lnTo>
                <a:lnTo>
                  <a:pt x="303" y="254"/>
                </a:lnTo>
                <a:lnTo>
                  <a:pt x="311" y="211"/>
                </a:lnTo>
                <a:lnTo>
                  <a:pt x="340" y="199"/>
                </a:lnTo>
                <a:lnTo>
                  <a:pt x="327" y="177"/>
                </a:lnTo>
                <a:lnTo>
                  <a:pt x="358" y="174"/>
                </a:lnTo>
                <a:lnTo>
                  <a:pt x="381" y="130"/>
                </a:lnTo>
                <a:lnTo>
                  <a:pt x="371" y="88"/>
                </a:lnTo>
                <a:lnTo>
                  <a:pt x="486" y="56"/>
                </a:lnTo>
                <a:lnTo>
                  <a:pt x="490" y="47"/>
                </a:lnTo>
                <a:lnTo>
                  <a:pt x="447" y="39"/>
                </a:lnTo>
                <a:lnTo>
                  <a:pt x="385" y="69"/>
                </a:lnTo>
                <a:lnTo>
                  <a:pt x="357" y="0"/>
                </a:lnTo>
                <a:lnTo>
                  <a:pt x="304" y="52"/>
                </a:lnTo>
                <a:lnTo>
                  <a:pt x="152" y="47"/>
                </a:lnTo>
                <a:lnTo>
                  <a:pt x="75" y="128"/>
                </a:lnTo>
                <a:lnTo>
                  <a:pt x="24" y="102"/>
                </a:lnTo>
                <a:lnTo>
                  <a:pt x="0" y="168"/>
                </a:lnTo>
                <a:close/>
              </a:path>
            </a:pathLst>
          </a:custGeom>
          <a:solidFill>
            <a:srgbClr val="6699FF"/>
          </a:solidFill>
          <a:ln w="1588">
            <a:solidFill>
              <a:schemeClr val="bg1"/>
            </a:solidFill>
            <a:round/>
            <a:headEnd/>
            <a:tailEnd/>
          </a:ln>
        </p:spPr>
        <p:txBody>
          <a:bodyPr/>
          <a:lstStyle/>
          <a:p>
            <a:endParaRPr lang="en-IN"/>
          </a:p>
        </p:txBody>
      </p:sp>
      <p:sp>
        <p:nvSpPr>
          <p:cNvPr id="15367" name="Freeform 7"/>
          <p:cNvSpPr>
            <a:spLocks noChangeAspect="1"/>
          </p:cNvSpPr>
          <p:nvPr/>
        </p:nvSpPr>
        <p:spPr bwMode="gray">
          <a:xfrm>
            <a:off x="4903788" y="3101975"/>
            <a:ext cx="41275" cy="98425"/>
          </a:xfrm>
          <a:custGeom>
            <a:avLst/>
            <a:gdLst>
              <a:gd name="T0" fmla="*/ 0 w 62"/>
              <a:gd name="T1" fmla="*/ 2147483647 h 119"/>
              <a:gd name="T2" fmla="*/ 2147483647 w 62"/>
              <a:gd name="T3" fmla="*/ 2147483647 h 119"/>
              <a:gd name="T4" fmla="*/ 2147483647 w 62"/>
              <a:gd name="T5" fmla="*/ 0 h 119"/>
              <a:gd name="T6" fmla="*/ 2147483647 w 62"/>
              <a:gd name="T7" fmla="*/ 2147483647 h 119"/>
              <a:gd name="T8" fmla="*/ 2147483647 w 62"/>
              <a:gd name="T9" fmla="*/ 2147483647 h 119"/>
              <a:gd name="T10" fmla="*/ 0 w 62"/>
              <a:gd name="T11" fmla="*/ 2147483647 h 119"/>
              <a:gd name="T12" fmla="*/ 0 60000 65536"/>
              <a:gd name="T13" fmla="*/ 0 60000 65536"/>
              <a:gd name="T14" fmla="*/ 0 60000 65536"/>
              <a:gd name="T15" fmla="*/ 0 60000 65536"/>
              <a:gd name="T16" fmla="*/ 0 60000 65536"/>
              <a:gd name="T17" fmla="*/ 0 60000 65536"/>
              <a:gd name="T18" fmla="*/ 0 w 62"/>
              <a:gd name="T19" fmla="*/ 0 h 119"/>
              <a:gd name="T20" fmla="*/ 62 w 62"/>
              <a:gd name="T21" fmla="*/ 119 h 119"/>
            </a:gdLst>
            <a:ahLst/>
            <a:cxnLst>
              <a:cxn ang="T12">
                <a:pos x="T0" y="T1"/>
              </a:cxn>
              <a:cxn ang="T13">
                <a:pos x="T2" y="T3"/>
              </a:cxn>
              <a:cxn ang="T14">
                <a:pos x="T4" y="T5"/>
              </a:cxn>
              <a:cxn ang="T15">
                <a:pos x="T6" y="T7"/>
              </a:cxn>
              <a:cxn ang="T16">
                <a:pos x="T8" y="T9"/>
              </a:cxn>
              <a:cxn ang="T17">
                <a:pos x="T10" y="T11"/>
              </a:cxn>
            </a:cxnLst>
            <a:rect l="T18" t="T19" r="T20" b="T21"/>
            <a:pathLst>
              <a:path w="62" h="119">
                <a:moveTo>
                  <a:pt x="0" y="90"/>
                </a:moveTo>
                <a:lnTo>
                  <a:pt x="2" y="28"/>
                </a:lnTo>
                <a:lnTo>
                  <a:pt x="30" y="0"/>
                </a:lnTo>
                <a:lnTo>
                  <a:pt x="62" y="70"/>
                </a:lnTo>
                <a:lnTo>
                  <a:pt x="33" y="119"/>
                </a:lnTo>
                <a:lnTo>
                  <a:pt x="0" y="90"/>
                </a:lnTo>
                <a:close/>
              </a:path>
            </a:pathLst>
          </a:custGeom>
          <a:solidFill>
            <a:srgbClr val="6699FF"/>
          </a:solidFill>
          <a:ln w="1588">
            <a:solidFill>
              <a:schemeClr val="bg1"/>
            </a:solidFill>
            <a:round/>
            <a:headEnd/>
            <a:tailEnd/>
          </a:ln>
        </p:spPr>
        <p:txBody>
          <a:bodyPr/>
          <a:lstStyle/>
          <a:p>
            <a:endParaRPr lang="en-IN"/>
          </a:p>
        </p:txBody>
      </p:sp>
      <p:sp>
        <p:nvSpPr>
          <p:cNvPr id="15368" name="Freeform 8"/>
          <p:cNvSpPr>
            <a:spLocks noChangeAspect="1"/>
          </p:cNvSpPr>
          <p:nvPr/>
        </p:nvSpPr>
        <p:spPr bwMode="gray">
          <a:xfrm>
            <a:off x="4235450" y="3290888"/>
            <a:ext cx="484188" cy="555625"/>
          </a:xfrm>
          <a:custGeom>
            <a:avLst/>
            <a:gdLst>
              <a:gd name="T0" fmla="*/ 0 w 705"/>
              <a:gd name="T1" fmla="*/ 2147483647 h 672"/>
              <a:gd name="T2" fmla="*/ 2147483647 w 705"/>
              <a:gd name="T3" fmla="*/ 2147483647 h 672"/>
              <a:gd name="T4" fmla="*/ 2147483647 w 705"/>
              <a:gd name="T5" fmla="*/ 2147483647 h 672"/>
              <a:gd name="T6" fmla="*/ 2147483647 w 705"/>
              <a:gd name="T7" fmla="*/ 2147483647 h 672"/>
              <a:gd name="T8" fmla="*/ 2147483647 w 705"/>
              <a:gd name="T9" fmla="*/ 2147483647 h 672"/>
              <a:gd name="T10" fmla="*/ 2147483647 w 705"/>
              <a:gd name="T11" fmla="*/ 2147483647 h 672"/>
              <a:gd name="T12" fmla="*/ 2147483647 w 705"/>
              <a:gd name="T13" fmla="*/ 2147483647 h 672"/>
              <a:gd name="T14" fmla="*/ 2147483647 w 705"/>
              <a:gd name="T15" fmla="*/ 2147483647 h 672"/>
              <a:gd name="T16" fmla="*/ 2147483647 w 705"/>
              <a:gd name="T17" fmla="*/ 2147483647 h 672"/>
              <a:gd name="T18" fmla="*/ 2147483647 w 705"/>
              <a:gd name="T19" fmla="*/ 2147483647 h 672"/>
              <a:gd name="T20" fmla="*/ 2147483647 w 705"/>
              <a:gd name="T21" fmla="*/ 2147483647 h 672"/>
              <a:gd name="T22" fmla="*/ 2147483647 w 705"/>
              <a:gd name="T23" fmla="*/ 2147483647 h 672"/>
              <a:gd name="T24" fmla="*/ 2147483647 w 705"/>
              <a:gd name="T25" fmla="*/ 2147483647 h 672"/>
              <a:gd name="T26" fmla="*/ 2147483647 w 705"/>
              <a:gd name="T27" fmla="*/ 0 h 672"/>
              <a:gd name="T28" fmla="*/ 2147483647 w 705"/>
              <a:gd name="T29" fmla="*/ 2147483647 h 672"/>
              <a:gd name="T30" fmla="*/ 2147483647 w 705"/>
              <a:gd name="T31" fmla="*/ 2147483647 h 672"/>
              <a:gd name="T32" fmla="*/ 2147483647 w 705"/>
              <a:gd name="T33" fmla="*/ 2147483647 h 672"/>
              <a:gd name="T34" fmla="*/ 2147483647 w 705"/>
              <a:gd name="T35" fmla="*/ 2147483647 h 672"/>
              <a:gd name="T36" fmla="*/ 2147483647 w 705"/>
              <a:gd name="T37" fmla="*/ 2147483647 h 672"/>
              <a:gd name="T38" fmla="*/ 2147483647 w 705"/>
              <a:gd name="T39" fmla="*/ 2147483647 h 672"/>
              <a:gd name="T40" fmla="*/ 2147483647 w 705"/>
              <a:gd name="T41" fmla="*/ 2147483647 h 672"/>
              <a:gd name="T42" fmla="*/ 0 w 705"/>
              <a:gd name="T43" fmla="*/ 2147483647 h 67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05"/>
              <a:gd name="T67" fmla="*/ 0 h 672"/>
              <a:gd name="T68" fmla="*/ 705 w 705"/>
              <a:gd name="T69" fmla="*/ 672 h 67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05" h="672">
                <a:moveTo>
                  <a:pt x="0" y="359"/>
                </a:moveTo>
                <a:lnTo>
                  <a:pt x="3" y="372"/>
                </a:lnTo>
                <a:lnTo>
                  <a:pt x="131" y="455"/>
                </a:lnTo>
                <a:lnTo>
                  <a:pt x="410" y="640"/>
                </a:lnTo>
                <a:lnTo>
                  <a:pt x="413" y="672"/>
                </a:lnTo>
                <a:lnTo>
                  <a:pt x="441" y="667"/>
                </a:lnTo>
                <a:lnTo>
                  <a:pt x="495" y="654"/>
                </a:lnTo>
                <a:lnTo>
                  <a:pt x="705" y="509"/>
                </a:lnTo>
                <a:lnTo>
                  <a:pt x="623" y="413"/>
                </a:lnTo>
                <a:lnTo>
                  <a:pt x="624" y="258"/>
                </a:lnTo>
                <a:lnTo>
                  <a:pt x="614" y="189"/>
                </a:lnTo>
                <a:lnTo>
                  <a:pt x="556" y="119"/>
                </a:lnTo>
                <a:lnTo>
                  <a:pt x="586" y="95"/>
                </a:lnTo>
                <a:lnTo>
                  <a:pt x="601" y="0"/>
                </a:lnTo>
                <a:lnTo>
                  <a:pt x="351" y="16"/>
                </a:lnTo>
                <a:lnTo>
                  <a:pt x="223" y="71"/>
                </a:lnTo>
                <a:lnTo>
                  <a:pt x="256" y="186"/>
                </a:lnTo>
                <a:lnTo>
                  <a:pt x="200" y="189"/>
                </a:lnTo>
                <a:lnTo>
                  <a:pt x="170" y="201"/>
                </a:lnTo>
                <a:lnTo>
                  <a:pt x="175" y="232"/>
                </a:lnTo>
                <a:lnTo>
                  <a:pt x="19" y="300"/>
                </a:lnTo>
                <a:lnTo>
                  <a:pt x="0" y="359"/>
                </a:lnTo>
                <a:close/>
              </a:path>
            </a:pathLst>
          </a:custGeom>
          <a:solidFill>
            <a:srgbClr val="6699FF"/>
          </a:solidFill>
          <a:ln w="1588">
            <a:solidFill>
              <a:schemeClr val="bg1"/>
            </a:solidFill>
            <a:round/>
            <a:headEnd/>
            <a:tailEnd/>
          </a:ln>
        </p:spPr>
        <p:txBody>
          <a:bodyPr/>
          <a:lstStyle/>
          <a:p>
            <a:endParaRPr lang="en-IN"/>
          </a:p>
        </p:txBody>
      </p:sp>
      <p:sp>
        <p:nvSpPr>
          <p:cNvPr id="15369" name="Freeform 9"/>
          <p:cNvSpPr>
            <a:spLocks noChangeAspect="1"/>
          </p:cNvSpPr>
          <p:nvPr/>
        </p:nvSpPr>
        <p:spPr bwMode="gray">
          <a:xfrm>
            <a:off x="2687638" y="5027613"/>
            <a:ext cx="469900" cy="1011237"/>
          </a:xfrm>
          <a:custGeom>
            <a:avLst/>
            <a:gdLst>
              <a:gd name="T0" fmla="*/ 0 w 683"/>
              <a:gd name="T1" fmla="*/ 2147483647 h 1223"/>
              <a:gd name="T2" fmla="*/ 2147483647 w 683"/>
              <a:gd name="T3" fmla="*/ 2147483647 h 1223"/>
              <a:gd name="T4" fmla="*/ 2147483647 w 683"/>
              <a:gd name="T5" fmla="*/ 2147483647 h 1223"/>
              <a:gd name="T6" fmla="*/ 2147483647 w 683"/>
              <a:gd name="T7" fmla="*/ 2147483647 h 1223"/>
              <a:gd name="T8" fmla="*/ 2147483647 w 683"/>
              <a:gd name="T9" fmla="*/ 2147483647 h 1223"/>
              <a:gd name="T10" fmla="*/ 2147483647 w 683"/>
              <a:gd name="T11" fmla="*/ 2147483647 h 1223"/>
              <a:gd name="T12" fmla="*/ 2147483647 w 683"/>
              <a:gd name="T13" fmla="*/ 2147483647 h 1223"/>
              <a:gd name="T14" fmla="*/ 2147483647 w 683"/>
              <a:gd name="T15" fmla="*/ 2147483647 h 1223"/>
              <a:gd name="T16" fmla="*/ 2147483647 w 683"/>
              <a:gd name="T17" fmla="*/ 2147483647 h 1223"/>
              <a:gd name="T18" fmla="*/ 2147483647 w 683"/>
              <a:gd name="T19" fmla="*/ 2147483647 h 1223"/>
              <a:gd name="T20" fmla="*/ 2147483647 w 683"/>
              <a:gd name="T21" fmla="*/ 2147483647 h 1223"/>
              <a:gd name="T22" fmla="*/ 2147483647 w 683"/>
              <a:gd name="T23" fmla="*/ 2147483647 h 1223"/>
              <a:gd name="T24" fmla="*/ 2147483647 w 683"/>
              <a:gd name="T25" fmla="*/ 2147483647 h 1223"/>
              <a:gd name="T26" fmla="*/ 2147483647 w 683"/>
              <a:gd name="T27" fmla="*/ 2147483647 h 1223"/>
              <a:gd name="T28" fmla="*/ 2147483647 w 683"/>
              <a:gd name="T29" fmla="*/ 2147483647 h 1223"/>
              <a:gd name="T30" fmla="*/ 2147483647 w 683"/>
              <a:gd name="T31" fmla="*/ 2147483647 h 1223"/>
              <a:gd name="T32" fmla="*/ 2147483647 w 683"/>
              <a:gd name="T33" fmla="*/ 2147483647 h 1223"/>
              <a:gd name="T34" fmla="*/ 2147483647 w 683"/>
              <a:gd name="T35" fmla="*/ 2147483647 h 1223"/>
              <a:gd name="T36" fmla="*/ 2147483647 w 683"/>
              <a:gd name="T37" fmla="*/ 2147483647 h 1223"/>
              <a:gd name="T38" fmla="*/ 2147483647 w 683"/>
              <a:gd name="T39" fmla="*/ 2147483647 h 1223"/>
              <a:gd name="T40" fmla="*/ 2147483647 w 683"/>
              <a:gd name="T41" fmla="*/ 2147483647 h 1223"/>
              <a:gd name="T42" fmla="*/ 2147483647 w 683"/>
              <a:gd name="T43" fmla="*/ 2147483647 h 1223"/>
              <a:gd name="T44" fmla="*/ 2147483647 w 683"/>
              <a:gd name="T45" fmla="*/ 2147483647 h 1223"/>
              <a:gd name="T46" fmla="*/ 2147483647 w 683"/>
              <a:gd name="T47" fmla="*/ 2147483647 h 1223"/>
              <a:gd name="T48" fmla="*/ 2147483647 w 683"/>
              <a:gd name="T49" fmla="*/ 2147483647 h 1223"/>
              <a:gd name="T50" fmla="*/ 2147483647 w 683"/>
              <a:gd name="T51" fmla="*/ 2147483647 h 1223"/>
              <a:gd name="T52" fmla="*/ 2147483647 w 683"/>
              <a:gd name="T53" fmla="*/ 2147483647 h 1223"/>
              <a:gd name="T54" fmla="*/ 2147483647 w 683"/>
              <a:gd name="T55" fmla="*/ 2147483647 h 1223"/>
              <a:gd name="T56" fmla="*/ 2147483647 w 683"/>
              <a:gd name="T57" fmla="*/ 2147483647 h 1223"/>
              <a:gd name="T58" fmla="*/ 2147483647 w 683"/>
              <a:gd name="T59" fmla="*/ 2147483647 h 1223"/>
              <a:gd name="T60" fmla="*/ 2147483647 w 683"/>
              <a:gd name="T61" fmla="*/ 2147483647 h 1223"/>
              <a:gd name="T62" fmla="*/ 2147483647 w 683"/>
              <a:gd name="T63" fmla="*/ 2147483647 h 1223"/>
              <a:gd name="T64" fmla="*/ 2147483647 w 683"/>
              <a:gd name="T65" fmla="*/ 2147483647 h 1223"/>
              <a:gd name="T66" fmla="*/ 2147483647 w 683"/>
              <a:gd name="T67" fmla="*/ 2147483647 h 1223"/>
              <a:gd name="T68" fmla="*/ 2147483647 w 683"/>
              <a:gd name="T69" fmla="*/ 0 h 1223"/>
              <a:gd name="T70" fmla="*/ 2147483647 w 683"/>
              <a:gd name="T71" fmla="*/ 2147483647 h 1223"/>
              <a:gd name="T72" fmla="*/ 2147483647 w 683"/>
              <a:gd name="T73" fmla="*/ 2147483647 h 1223"/>
              <a:gd name="T74" fmla="*/ 2147483647 w 683"/>
              <a:gd name="T75" fmla="*/ 2147483647 h 1223"/>
              <a:gd name="T76" fmla="*/ 2147483647 w 683"/>
              <a:gd name="T77" fmla="*/ 2147483647 h 1223"/>
              <a:gd name="T78" fmla="*/ 2147483647 w 683"/>
              <a:gd name="T79" fmla="*/ 2147483647 h 1223"/>
              <a:gd name="T80" fmla="*/ 2147483647 w 683"/>
              <a:gd name="T81" fmla="*/ 2147483647 h 1223"/>
              <a:gd name="T82" fmla="*/ 2147483647 w 683"/>
              <a:gd name="T83" fmla="*/ 2147483647 h 1223"/>
              <a:gd name="T84" fmla="*/ 2147483647 w 683"/>
              <a:gd name="T85" fmla="*/ 2147483647 h 1223"/>
              <a:gd name="T86" fmla="*/ 2147483647 w 683"/>
              <a:gd name="T87" fmla="*/ 2147483647 h 1223"/>
              <a:gd name="T88" fmla="*/ 2147483647 w 683"/>
              <a:gd name="T89" fmla="*/ 2147483647 h 1223"/>
              <a:gd name="T90" fmla="*/ 2147483647 w 683"/>
              <a:gd name="T91" fmla="*/ 2147483647 h 1223"/>
              <a:gd name="T92" fmla="*/ 2147483647 w 683"/>
              <a:gd name="T93" fmla="*/ 2147483647 h 1223"/>
              <a:gd name="T94" fmla="*/ 0 w 683"/>
              <a:gd name="T95" fmla="*/ 2147483647 h 122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83"/>
              <a:gd name="T145" fmla="*/ 0 h 1223"/>
              <a:gd name="T146" fmla="*/ 683 w 683"/>
              <a:gd name="T147" fmla="*/ 1223 h 122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83" h="1223">
                <a:moveTo>
                  <a:pt x="0" y="1131"/>
                </a:moveTo>
                <a:lnTo>
                  <a:pt x="5" y="1158"/>
                </a:lnTo>
                <a:lnTo>
                  <a:pt x="35" y="1148"/>
                </a:lnTo>
                <a:lnTo>
                  <a:pt x="46" y="1210"/>
                </a:lnTo>
                <a:lnTo>
                  <a:pt x="172" y="1223"/>
                </a:lnTo>
                <a:lnTo>
                  <a:pt x="137" y="1192"/>
                </a:lnTo>
                <a:lnTo>
                  <a:pt x="163" y="1109"/>
                </a:lnTo>
                <a:lnTo>
                  <a:pt x="188" y="1125"/>
                </a:lnTo>
                <a:lnTo>
                  <a:pt x="266" y="1009"/>
                </a:lnTo>
                <a:lnTo>
                  <a:pt x="205" y="942"/>
                </a:lnTo>
                <a:lnTo>
                  <a:pt x="273" y="903"/>
                </a:lnTo>
                <a:lnTo>
                  <a:pt x="283" y="842"/>
                </a:lnTo>
                <a:lnTo>
                  <a:pt x="315" y="815"/>
                </a:lnTo>
                <a:lnTo>
                  <a:pt x="288" y="804"/>
                </a:lnTo>
                <a:lnTo>
                  <a:pt x="339" y="804"/>
                </a:lnTo>
                <a:lnTo>
                  <a:pt x="333" y="776"/>
                </a:lnTo>
                <a:lnTo>
                  <a:pt x="310" y="796"/>
                </a:lnTo>
                <a:lnTo>
                  <a:pt x="288" y="774"/>
                </a:lnTo>
                <a:lnTo>
                  <a:pt x="284" y="730"/>
                </a:lnTo>
                <a:lnTo>
                  <a:pt x="377" y="735"/>
                </a:lnTo>
                <a:lnTo>
                  <a:pt x="386" y="644"/>
                </a:lnTo>
                <a:lnTo>
                  <a:pt x="534" y="629"/>
                </a:lnTo>
                <a:lnTo>
                  <a:pt x="576" y="567"/>
                </a:lnTo>
                <a:lnTo>
                  <a:pt x="518" y="455"/>
                </a:lnTo>
                <a:lnTo>
                  <a:pt x="547" y="311"/>
                </a:lnTo>
                <a:lnTo>
                  <a:pt x="683" y="194"/>
                </a:lnTo>
                <a:lnTo>
                  <a:pt x="678" y="141"/>
                </a:lnTo>
                <a:lnTo>
                  <a:pt x="650" y="140"/>
                </a:lnTo>
                <a:lnTo>
                  <a:pt x="614" y="203"/>
                </a:lnTo>
                <a:lnTo>
                  <a:pt x="520" y="198"/>
                </a:lnTo>
                <a:lnTo>
                  <a:pt x="540" y="128"/>
                </a:lnTo>
                <a:lnTo>
                  <a:pt x="373" y="18"/>
                </a:lnTo>
                <a:lnTo>
                  <a:pt x="317" y="9"/>
                </a:lnTo>
                <a:lnTo>
                  <a:pt x="314" y="33"/>
                </a:lnTo>
                <a:lnTo>
                  <a:pt x="249" y="0"/>
                </a:lnTo>
                <a:lnTo>
                  <a:pt x="212" y="40"/>
                </a:lnTo>
                <a:lnTo>
                  <a:pt x="208" y="83"/>
                </a:lnTo>
                <a:lnTo>
                  <a:pt x="170" y="101"/>
                </a:lnTo>
                <a:lnTo>
                  <a:pt x="172" y="185"/>
                </a:lnTo>
                <a:lnTo>
                  <a:pt x="130" y="232"/>
                </a:lnTo>
                <a:lnTo>
                  <a:pt x="97" y="351"/>
                </a:lnTo>
                <a:lnTo>
                  <a:pt x="122" y="464"/>
                </a:lnTo>
                <a:lnTo>
                  <a:pt x="77" y="560"/>
                </a:lnTo>
                <a:lnTo>
                  <a:pt x="46" y="798"/>
                </a:lnTo>
                <a:lnTo>
                  <a:pt x="70" y="885"/>
                </a:lnTo>
                <a:lnTo>
                  <a:pt x="47" y="892"/>
                </a:lnTo>
                <a:lnTo>
                  <a:pt x="59" y="969"/>
                </a:lnTo>
                <a:lnTo>
                  <a:pt x="0" y="1131"/>
                </a:lnTo>
                <a:close/>
              </a:path>
            </a:pathLst>
          </a:custGeom>
          <a:solidFill>
            <a:srgbClr val="99CC00"/>
          </a:solidFill>
          <a:ln w="1651">
            <a:solidFill>
              <a:schemeClr val="bg1"/>
            </a:solidFill>
            <a:round/>
            <a:headEnd/>
            <a:tailEnd/>
          </a:ln>
        </p:spPr>
        <p:txBody>
          <a:bodyPr/>
          <a:lstStyle/>
          <a:p>
            <a:endParaRPr lang="en-IN"/>
          </a:p>
        </p:txBody>
      </p:sp>
      <p:sp>
        <p:nvSpPr>
          <p:cNvPr id="15370" name="Freeform 10"/>
          <p:cNvSpPr>
            <a:spLocks noChangeAspect="1"/>
          </p:cNvSpPr>
          <p:nvPr/>
        </p:nvSpPr>
        <p:spPr bwMode="gray">
          <a:xfrm>
            <a:off x="2798763" y="6054725"/>
            <a:ext cx="82550" cy="88900"/>
          </a:xfrm>
          <a:custGeom>
            <a:avLst/>
            <a:gdLst>
              <a:gd name="T0" fmla="*/ 0 w 121"/>
              <a:gd name="T1" fmla="*/ 0 h 106"/>
              <a:gd name="T2" fmla="*/ 2147483647 w 121"/>
              <a:gd name="T3" fmla="*/ 2147483647 h 106"/>
              <a:gd name="T4" fmla="*/ 2147483647 w 121"/>
              <a:gd name="T5" fmla="*/ 2147483647 h 106"/>
              <a:gd name="T6" fmla="*/ 2147483647 w 121"/>
              <a:gd name="T7" fmla="*/ 2147483647 h 106"/>
              <a:gd name="T8" fmla="*/ 0 w 121"/>
              <a:gd name="T9" fmla="*/ 0 h 106"/>
              <a:gd name="T10" fmla="*/ 0 60000 65536"/>
              <a:gd name="T11" fmla="*/ 0 60000 65536"/>
              <a:gd name="T12" fmla="*/ 0 60000 65536"/>
              <a:gd name="T13" fmla="*/ 0 60000 65536"/>
              <a:gd name="T14" fmla="*/ 0 60000 65536"/>
              <a:gd name="T15" fmla="*/ 0 w 121"/>
              <a:gd name="T16" fmla="*/ 0 h 106"/>
              <a:gd name="T17" fmla="*/ 121 w 121"/>
              <a:gd name="T18" fmla="*/ 106 h 106"/>
            </a:gdLst>
            <a:ahLst/>
            <a:cxnLst>
              <a:cxn ang="T10">
                <a:pos x="T0" y="T1"/>
              </a:cxn>
              <a:cxn ang="T11">
                <a:pos x="T2" y="T3"/>
              </a:cxn>
              <a:cxn ang="T12">
                <a:pos x="T4" y="T5"/>
              </a:cxn>
              <a:cxn ang="T13">
                <a:pos x="T6" y="T7"/>
              </a:cxn>
              <a:cxn ang="T14">
                <a:pos x="T8" y="T9"/>
              </a:cxn>
            </a:cxnLst>
            <a:rect l="T15" t="T16" r="T17" b="T18"/>
            <a:pathLst>
              <a:path w="121" h="106">
                <a:moveTo>
                  <a:pt x="0" y="0"/>
                </a:moveTo>
                <a:lnTo>
                  <a:pt x="3" y="106"/>
                </a:lnTo>
                <a:lnTo>
                  <a:pt x="121" y="95"/>
                </a:lnTo>
                <a:lnTo>
                  <a:pt x="27" y="52"/>
                </a:lnTo>
                <a:lnTo>
                  <a:pt x="0" y="0"/>
                </a:lnTo>
                <a:close/>
              </a:path>
            </a:pathLst>
          </a:custGeom>
          <a:solidFill>
            <a:srgbClr val="6699FF"/>
          </a:solidFill>
          <a:ln w="1588">
            <a:solidFill>
              <a:schemeClr val="bg1"/>
            </a:solidFill>
            <a:round/>
            <a:headEnd/>
            <a:tailEnd/>
          </a:ln>
        </p:spPr>
        <p:txBody>
          <a:bodyPr/>
          <a:lstStyle/>
          <a:p>
            <a:endParaRPr lang="en-IN"/>
          </a:p>
        </p:txBody>
      </p:sp>
      <p:sp>
        <p:nvSpPr>
          <p:cNvPr id="15371" name="Freeform 11"/>
          <p:cNvSpPr>
            <a:spLocks noChangeAspect="1"/>
          </p:cNvSpPr>
          <p:nvPr/>
        </p:nvSpPr>
        <p:spPr bwMode="gray">
          <a:xfrm>
            <a:off x="7146925" y="4703763"/>
            <a:ext cx="969963" cy="873125"/>
          </a:xfrm>
          <a:custGeom>
            <a:avLst/>
            <a:gdLst>
              <a:gd name="T0" fmla="*/ 2147483647 w 1403"/>
              <a:gd name="T1" fmla="*/ 2147483647 h 1052"/>
              <a:gd name="T2" fmla="*/ 2147483647 w 1403"/>
              <a:gd name="T3" fmla="*/ 2147483647 h 1052"/>
              <a:gd name="T4" fmla="*/ 2147483647 w 1403"/>
              <a:gd name="T5" fmla="*/ 2147483647 h 1052"/>
              <a:gd name="T6" fmla="*/ 2147483647 w 1403"/>
              <a:gd name="T7" fmla="*/ 2147483647 h 1052"/>
              <a:gd name="T8" fmla="*/ 2147483647 w 1403"/>
              <a:gd name="T9" fmla="*/ 2147483647 h 1052"/>
              <a:gd name="T10" fmla="*/ 2147483647 w 1403"/>
              <a:gd name="T11" fmla="*/ 2147483647 h 1052"/>
              <a:gd name="T12" fmla="*/ 2147483647 w 1403"/>
              <a:gd name="T13" fmla="*/ 2147483647 h 1052"/>
              <a:gd name="T14" fmla="*/ 2147483647 w 1403"/>
              <a:gd name="T15" fmla="*/ 2147483647 h 1052"/>
              <a:gd name="T16" fmla="*/ 2147483647 w 1403"/>
              <a:gd name="T17" fmla="*/ 2147483647 h 1052"/>
              <a:gd name="T18" fmla="*/ 2147483647 w 1403"/>
              <a:gd name="T19" fmla="*/ 2147483647 h 1052"/>
              <a:gd name="T20" fmla="*/ 2147483647 w 1403"/>
              <a:gd name="T21" fmla="*/ 2147483647 h 1052"/>
              <a:gd name="T22" fmla="*/ 2147483647 w 1403"/>
              <a:gd name="T23" fmla="*/ 2147483647 h 1052"/>
              <a:gd name="T24" fmla="*/ 2147483647 w 1403"/>
              <a:gd name="T25" fmla="*/ 2147483647 h 1052"/>
              <a:gd name="T26" fmla="*/ 2147483647 w 1403"/>
              <a:gd name="T27" fmla="*/ 2147483647 h 1052"/>
              <a:gd name="T28" fmla="*/ 2147483647 w 1403"/>
              <a:gd name="T29" fmla="*/ 2147483647 h 1052"/>
              <a:gd name="T30" fmla="*/ 2147483647 w 1403"/>
              <a:gd name="T31" fmla="*/ 2147483647 h 1052"/>
              <a:gd name="T32" fmla="*/ 2147483647 w 1403"/>
              <a:gd name="T33" fmla="*/ 2147483647 h 1052"/>
              <a:gd name="T34" fmla="*/ 2147483647 w 1403"/>
              <a:gd name="T35" fmla="*/ 2147483647 h 1052"/>
              <a:gd name="T36" fmla="*/ 2147483647 w 1403"/>
              <a:gd name="T37" fmla="*/ 2147483647 h 1052"/>
              <a:gd name="T38" fmla="*/ 2147483647 w 1403"/>
              <a:gd name="T39" fmla="*/ 2147483647 h 1052"/>
              <a:gd name="T40" fmla="*/ 2147483647 w 1403"/>
              <a:gd name="T41" fmla="*/ 2147483647 h 1052"/>
              <a:gd name="T42" fmla="*/ 2147483647 w 1403"/>
              <a:gd name="T43" fmla="*/ 2147483647 h 1052"/>
              <a:gd name="T44" fmla="*/ 2147483647 w 1403"/>
              <a:gd name="T45" fmla="*/ 2147483647 h 1052"/>
              <a:gd name="T46" fmla="*/ 2147483647 w 1403"/>
              <a:gd name="T47" fmla="*/ 2147483647 h 1052"/>
              <a:gd name="T48" fmla="*/ 2147483647 w 1403"/>
              <a:gd name="T49" fmla="*/ 2147483647 h 1052"/>
              <a:gd name="T50" fmla="*/ 2147483647 w 1403"/>
              <a:gd name="T51" fmla="*/ 2147483647 h 1052"/>
              <a:gd name="T52" fmla="*/ 2147483647 w 1403"/>
              <a:gd name="T53" fmla="*/ 2147483647 h 1052"/>
              <a:gd name="T54" fmla="*/ 2147483647 w 1403"/>
              <a:gd name="T55" fmla="*/ 2147483647 h 1052"/>
              <a:gd name="T56" fmla="*/ 2147483647 w 1403"/>
              <a:gd name="T57" fmla="*/ 2147483647 h 1052"/>
              <a:gd name="T58" fmla="*/ 2147483647 w 1403"/>
              <a:gd name="T59" fmla="*/ 2147483647 h 1052"/>
              <a:gd name="T60" fmla="*/ 2147483647 w 1403"/>
              <a:gd name="T61" fmla="*/ 2147483647 h 1052"/>
              <a:gd name="T62" fmla="*/ 2147483647 w 1403"/>
              <a:gd name="T63" fmla="*/ 2147483647 h 1052"/>
              <a:gd name="T64" fmla="*/ 2147483647 w 1403"/>
              <a:gd name="T65" fmla="*/ 2147483647 h 10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403"/>
              <a:gd name="T100" fmla="*/ 0 h 1052"/>
              <a:gd name="T101" fmla="*/ 1403 w 1403"/>
              <a:gd name="T102" fmla="*/ 1052 h 10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403" h="1052">
                <a:moveTo>
                  <a:pt x="0" y="554"/>
                </a:moveTo>
                <a:lnTo>
                  <a:pt x="24" y="563"/>
                </a:lnTo>
                <a:lnTo>
                  <a:pt x="10" y="532"/>
                </a:lnTo>
                <a:lnTo>
                  <a:pt x="37" y="549"/>
                </a:lnTo>
                <a:lnTo>
                  <a:pt x="9" y="488"/>
                </a:lnTo>
                <a:lnTo>
                  <a:pt x="27" y="395"/>
                </a:lnTo>
                <a:lnTo>
                  <a:pt x="35" y="420"/>
                </a:lnTo>
                <a:lnTo>
                  <a:pt x="122" y="348"/>
                </a:lnTo>
                <a:lnTo>
                  <a:pt x="268" y="313"/>
                </a:lnTo>
                <a:lnTo>
                  <a:pt x="318" y="258"/>
                </a:lnTo>
                <a:lnTo>
                  <a:pt x="317" y="224"/>
                </a:lnTo>
                <a:lnTo>
                  <a:pt x="336" y="198"/>
                </a:lnTo>
                <a:lnTo>
                  <a:pt x="358" y="240"/>
                </a:lnTo>
                <a:lnTo>
                  <a:pt x="358" y="195"/>
                </a:lnTo>
                <a:lnTo>
                  <a:pt x="391" y="204"/>
                </a:lnTo>
                <a:lnTo>
                  <a:pt x="393" y="170"/>
                </a:lnTo>
                <a:lnTo>
                  <a:pt x="445" y="119"/>
                </a:lnTo>
                <a:lnTo>
                  <a:pt x="501" y="121"/>
                </a:lnTo>
                <a:lnTo>
                  <a:pt x="512" y="173"/>
                </a:lnTo>
                <a:lnTo>
                  <a:pt x="534" y="143"/>
                </a:lnTo>
                <a:lnTo>
                  <a:pt x="576" y="160"/>
                </a:lnTo>
                <a:lnTo>
                  <a:pt x="560" y="126"/>
                </a:lnTo>
                <a:lnTo>
                  <a:pt x="593" y="71"/>
                </a:lnTo>
                <a:lnTo>
                  <a:pt x="675" y="50"/>
                </a:lnTo>
                <a:lnTo>
                  <a:pt x="654" y="14"/>
                </a:lnTo>
                <a:lnTo>
                  <a:pt x="813" y="59"/>
                </a:lnTo>
                <a:lnTo>
                  <a:pt x="779" y="152"/>
                </a:lnTo>
                <a:lnTo>
                  <a:pt x="937" y="248"/>
                </a:lnTo>
                <a:lnTo>
                  <a:pt x="976" y="211"/>
                </a:lnTo>
                <a:lnTo>
                  <a:pt x="993" y="49"/>
                </a:lnTo>
                <a:lnTo>
                  <a:pt x="1031" y="0"/>
                </a:lnTo>
                <a:lnTo>
                  <a:pt x="1064" y="124"/>
                </a:lnTo>
                <a:lnTo>
                  <a:pt x="1119" y="152"/>
                </a:lnTo>
                <a:lnTo>
                  <a:pt x="1155" y="295"/>
                </a:lnTo>
                <a:lnTo>
                  <a:pt x="1240" y="340"/>
                </a:lnTo>
                <a:lnTo>
                  <a:pt x="1271" y="420"/>
                </a:lnTo>
                <a:lnTo>
                  <a:pt x="1303" y="415"/>
                </a:lnTo>
                <a:lnTo>
                  <a:pt x="1310" y="458"/>
                </a:lnTo>
                <a:lnTo>
                  <a:pt x="1380" y="519"/>
                </a:lnTo>
                <a:lnTo>
                  <a:pt x="1403" y="630"/>
                </a:lnTo>
                <a:lnTo>
                  <a:pt x="1387" y="738"/>
                </a:lnTo>
                <a:lnTo>
                  <a:pt x="1325" y="831"/>
                </a:lnTo>
                <a:lnTo>
                  <a:pt x="1281" y="987"/>
                </a:lnTo>
                <a:lnTo>
                  <a:pt x="1201" y="1004"/>
                </a:lnTo>
                <a:lnTo>
                  <a:pt x="1153" y="1034"/>
                </a:lnTo>
                <a:lnTo>
                  <a:pt x="1156" y="1052"/>
                </a:lnTo>
                <a:lnTo>
                  <a:pt x="1106" y="999"/>
                </a:lnTo>
                <a:lnTo>
                  <a:pt x="1052" y="1037"/>
                </a:lnTo>
                <a:lnTo>
                  <a:pt x="986" y="1020"/>
                </a:lnTo>
                <a:lnTo>
                  <a:pt x="933" y="982"/>
                </a:lnTo>
                <a:lnTo>
                  <a:pt x="909" y="902"/>
                </a:lnTo>
                <a:lnTo>
                  <a:pt x="868" y="911"/>
                </a:lnTo>
                <a:lnTo>
                  <a:pt x="867" y="859"/>
                </a:lnTo>
                <a:lnTo>
                  <a:pt x="854" y="893"/>
                </a:lnTo>
                <a:lnTo>
                  <a:pt x="826" y="894"/>
                </a:lnTo>
                <a:lnTo>
                  <a:pt x="856" y="791"/>
                </a:lnTo>
                <a:lnTo>
                  <a:pt x="794" y="889"/>
                </a:lnTo>
                <a:lnTo>
                  <a:pt x="766" y="869"/>
                </a:lnTo>
                <a:lnTo>
                  <a:pt x="734" y="793"/>
                </a:lnTo>
                <a:lnTo>
                  <a:pt x="631" y="750"/>
                </a:lnTo>
                <a:lnTo>
                  <a:pt x="444" y="783"/>
                </a:lnTo>
                <a:lnTo>
                  <a:pt x="367" y="839"/>
                </a:lnTo>
                <a:lnTo>
                  <a:pt x="238" y="843"/>
                </a:lnTo>
                <a:lnTo>
                  <a:pt x="165" y="892"/>
                </a:lnTo>
                <a:lnTo>
                  <a:pt x="68" y="858"/>
                </a:lnTo>
                <a:lnTo>
                  <a:pt x="89" y="756"/>
                </a:lnTo>
                <a:lnTo>
                  <a:pt x="0" y="554"/>
                </a:lnTo>
                <a:close/>
              </a:path>
            </a:pathLst>
          </a:custGeom>
          <a:solidFill>
            <a:srgbClr val="99CC00"/>
          </a:solidFill>
          <a:ln w="1651">
            <a:solidFill>
              <a:schemeClr val="bg1"/>
            </a:solidFill>
            <a:round/>
            <a:headEnd/>
            <a:tailEnd/>
          </a:ln>
        </p:spPr>
        <p:txBody>
          <a:bodyPr/>
          <a:lstStyle/>
          <a:p>
            <a:endParaRPr lang="en-IN"/>
          </a:p>
        </p:txBody>
      </p:sp>
      <p:sp>
        <p:nvSpPr>
          <p:cNvPr id="15372" name="Freeform 12"/>
          <p:cNvSpPr>
            <a:spLocks noChangeAspect="1"/>
          </p:cNvSpPr>
          <p:nvPr/>
        </p:nvSpPr>
        <p:spPr bwMode="gray">
          <a:xfrm>
            <a:off x="7905750" y="5626100"/>
            <a:ext cx="85725" cy="96838"/>
          </a:xfrm>
          <a:custGeom>
            <a:avLst/>
            <a:gdLst>
              <a:gd name="T0" fmla="*/ 0 w 122"/>
              <a:gd name="T1" fmla="*/ 2147483647 h 119"/>
              <a:gd name="T2" fmla="*/ 2147483647 w 122"/>
              <a:gd name="T3" fmla="*/ 0 h 119"/>
              <a:gd name="T4" fmla="*/ 2147483647 w 122"/>
              <a:gd name="T5" fmla="*/ 2147483647 h 119"/>
              <a:gd name="T6" fmla="*/ 2147483647 w 122"/>
              <a:gd name="T7" fmla="*/ 2147483647 h 119"/>
              <a:gd name="T8" fmla="*/ 2147483647 w 122"/>
              <a:gd name="T9" fmla="*/ 2147483647 h 119"/>
              <a:gd name="T10" fmla="*/ 2147483647 w 122"/>
              <a:gd name="T11" fmla="*/ 2147483647 h 119"/>
              <a:gd name="T12" fmla="*/ 2147483647 w 122"/>
              <a:gd name="T13" fmla="*/ 2147483647 h 119"/>
              <a:gd name="T14" fmla="*/ 2147483647 w 122"/>
              <a:gd name="T15" fmla="*/ 2147483647 h 119"/>
              <a:gd name="T16" fmla="*/ 0 w 122"/>
              <a:gd name="T17" fmla="*/ 2147483647 h 1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2"/>
              <a:gd name="T28" fmla="*/ 0 h 119"/>
              <a:gd name="T29" fmla="*/ 122 w 122"/>
              <a:gd name="T30" fmla="*/ 119 h 11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2" h="119">
                <a:moveTo>
                  <a:pt x="0" y="20"/>
                </a:moveTo>
                <a:lnTo>
                  <a:pt x="2" y="0"/>
                </a:lnTo>
                <a:lnTo>
                  <a:pt x="63" y="17"/>
                </a:lnTo>
                <a:lnTo>
                  <a:pt x="110" y="3"/>
                </a:lnTo>
                <a:lnTo>
                  <a:pt x="122" y="32"/>
                </a:lnTo>
                <a:lnTo>
                  <a:pt x="122" y="67"/>
                </a:lnTo>
                <a:lnTo>
                  <a:pt x="75" y="119"/>
                </a:lnTo>
                <a:lnTo>
                  <a:pt x="45" y="116"/>
                </a:lnTo>
                <a:lnTo>
                  <a:pt x="0" y="20"/>
                </a:lnTo>
                <a:close/>
              </a:path>
            </a:pathLst>
          </a:custGeom>
          <a:solidFill>
            <a:srgbClr val="99CC00"/>
          </a:solidFill>
          <a:ln w="1651">
            <a:solidFill>
              <a:schemeClr val="bg1"/>
            </a:solidFill>
            <a:round/>
            <a:headEnd/>
            <a:tailEnd/>
          </a:ln>
        </p:spPr>
        <p:txBody>
          <a:bodyPr/>
          <a:lstStyle/>
          <a:p>
            <a:endParaRPr lang="en-IN"/>
          </a:p>
        </p:txBody>
      </p:sp>
      <p:sp>
        <p:nvSpPr>
          <p:cNvPr id="15373" name="Freeform 13"/>
          <p:cNvSpPr>
            <a:spLocks noChangeAspect="1"/>
          </p:cNvSpPr>
          <p:nvPr/>
        </p:nvSpPr>
        <p:spPr bwMode="gray">
          <a:xfrm>
            <a:off x="4667250" y="2879725"/>
            <a:ext cx="184150" cy="84138"/>
          </a:xfrm>
          <a:custGeom>
            <a:avLst/>
            <a:gdLst>
              <a:gd name="T0" fmla="*/ 0 w 265"/>
              <a:gd name="T1" fmla="*/ 2147483647 h 102"/>
              <a:gd name="T2" fmla="*/ 2147483647 w 265"/>
              <a:gd name="T3" fmla="*/ 2147483647 h 102"/>
              <a:gd name="T4" fmla="*/ 2147483647 w 265"/>
              <a:gd name="T5" fmla="*/ 2147483647 h 102"/>
              <a:gd name="T6" fmla="*/ 2147483647 w 265"/>
              <a:gd name="T7" fmla="*/ 2147483647 h 102"/>
              <a:gd name="T8" fmla="*/ 2147483647 w 265"/>
              <a:gd name="T9" fmla="*/ 2147483647 h 102"/>
              <a:gd name="T10" fmla="*/ 2147483647 w 265"/>
              <a:gd name="T11" fmla="*/ 2147483647 h 102"/>
              <a:gd name="T12" fmla="*/ 2147483647 w 265"/>
              <a:gd name="T13" fmla="*/ 2147483647 h 102"/>
              <a:gd name="T14" fmla="*/ 2147483647 w 265"/>
              <a:gd name="T15" fmla="*/ 2147483647 h 102"/>
              <a:gd name="T16" fmla="*/ 2147483647 w 265"/>
              <a:gd name="T17" fmla="*/ 0 h 102"/>
              <a:gd name="T18" fmla="*/ 2147483647 w 265"/>
              <a:gd name="T19" fmla="*/ 2147483647 h 102"/>
              <a:gd name="T20" fmla="*/ 2147483647 w 265"/>
              <a:gd name="T21" fmla="*/ 2147483647 h 102"/>
              <a:gd name="T22" fmla="*/ 0 w 265"/>
              <a:gd name="T23" fmla="*/ 2147483647 h 1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65"/>
              <a:gd name="T37" fmla="*/ 0 h 102"/>
              <a:gd name="T38" fmla="*/ 265 w 265"/>
              <a:gd name="T39" fmla="*/ 102 h 1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65" h="102">
                <a:moveTo>
                  <a:pt x="0" y="58"/>
                </a:moveTo>
                <a:lnTo>
                  <a:pt x="3" y="63"/>
                </a:lnTo>
                <a:lnTo>
                  <a:pt x="5" y="81"/>
                </a:lnTo>
                <a:lnTo>
                  <a:pt x="34" y="85"/>
                </a:lnTo>
                <a:lnTo>
                  <a:pt x="88" y="75"/>
                </a:lnTo>
                <a:lnTo>
                  <a:pt x="146" y="102"/>
                </a:lnTo>
                <a:lnTo>
                  <a:pt x="230" y="83"/>
                </a:lnTo>
                <a:lnTo>
                  <a:pt x="265" y="32"/>
                </a:lnTo>
                <a:lnTo>
                  <a:pt x="250" y="0"/>
                </a:lnTo>
                <a:lnTo>
                  <a:pt x="148" y="3"/>
                </a:lnTo>
                <a:lnTo>
                  <a:pt x="116" y="56"/>
                </a:lnTo>
                <a:lnTo>
                  <a:pt x="0" y="58"/>
                </a:lnTo>
                <a:close/>
              </a:path>
            </a:pathLst>
          </a:custGeom>
          <a:solidFill>
            <a:srgbClr val="99CC00"/>
          </a:solidFill>
          <a:ln w="1651">
            <a:solidFill>
              <a:schemeClr val="bg1"/>
            </a:solidFill>
            <a:round/>
            <a:headEnd/>
            <a:tailEnd/>
          </a:ln>
        </p:spPr>
        <p:txBody>
          <a:bodyPr/>
          <a:lstStyle/>
          <a:p>
            <a:endParaRPr lang="en-IN"/>
          </a:p>
        </p:txBody>
      </p:sp>
      <p:sp>
        <p:nvSpPr>
          <p:cNvPr id="15374" name="Freeform 14"/>
          <p:cNvSpPr>
            <a:spLocks noChangeAspect="1"/>
          </p:cNvSpPr>
          <p:nvPr/>
        </p:nvSpPr>
        <p:spPr bwMode="gray">
          <a:xfrm>
            <a:off x="6543675" y="3619500"/>
            <a:ext cx="114300" cy="169863"/>
          </a:xfrm>
          <a:custGeom>
            <a:avLst/>
            <a:gdLst>
              <a:gd name="T0" fmla="*/ 0 w 166"/>
              <a:gd name="T1" fmla="*/ 2147483647 h 206"/>
              <a:gd name="T2" fmla="*/ 2147483647 w 166"/>
              <a:gd name="T3" fmla="*/ 2147483647 h 206"/>
              <a:gd name="T4" fmla="*/ 2147483647 w 166"/>
              <a:gd name="T5" fmla="*/ 2147483647 h 206"/>
              <a:gd name="T6" fmla="*/ 2147483647 w 166"/>
              <a:gd name="T7" fmla="*/ 2147483647 h 206"/>
              <a:gd name="T8" fmla="*/ 2147483647 w 166"/>
              <a:gd name="T9" fmla="*/ 2147483647 h 206"/>
              <a:gd name="T10" fmla="*/ 2147483647 w 166"/>
              <a:gd name="T11" fmla="*/ 2147483647 h 206"/>
              <a:gd name="T12" fmla="*/ 2147483647 w 166"/>
              <a:gd name="T13" fmla="*/ 2147483647 h 206"/>
              <a:gd name="T14" fmla="*/ 2147483647 w 166"/>
              <a:gd name="T15" fmla="*/ 2147483647 h 206"/>
              <a:gd name="T16" fmla="*/ 2147483647 w 166"/>
              <a:gd name="T17" fmla="*/ 2147483647 h 206"/>
              <a:gd name="T18" fmla="*/ 2147483647 w 166"/>
              <a:gd name="T19" fmla="*/ 2147483647 h 206"/>
              <a:gd name="T20" fmla="*/ 2147483647 w 166"/>
              <a:gd name="T21" fmla="*/ 2147483647 h 206"/>
              <a:gd name="T22" fmla="*/ 2147483647 w 166"/>
              <a:gd name="T23" fmla="*/ 2147483647 h 206"/>
              <a:gd name="T24" fmla="*/ 2147483647 w 166"/>
              <a:gd name="T25" fmla="*/ 2147483647 h 206"/>
              <a:gd name="T26" fmla="*/ 2147483647 w 166"/>
              <a:gd name="T27" fmla="*/ 0 h 206"/>
              <a:gd name="T28" fmla="*/ 2147483647 w 166"/>
              <a:gd name="T29" fmla="*/ 2147483647 h 206"/>
              <a:gd name="T30" fmla="*/ 2147483647 w 166"/>
              <a:gd name="T31" fmla="*/ 2147483647 h 206"/>
              <a:gd name="T32" fmla="*/ 0 w 166"/>
              <a:gd name="T33" fmla="*/ 2147483647 h 20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66"/>
              <a:gd name="T52" fmla="*/ 0 h 206"/>
              <a:gd name="T53" fmla="*/ 166 w 166"/>
              <a:gd name="T54" fmla="*/ 206 h 20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66" h="206">
                <a:moveTo>
                  <a:pt x="0" y="61"/>
                </a:moveTo>
                <a:lnTo>
                  <a:pt x="23" y="83"/>
                </a:lnTo>
                <a:lnTo>
                  <a:pt x="37" y="179"/>
                </a:lnTo>
                <a:lnTo>
                  <a:pt x="78" y="173"/>
                </a:lnTo>
                <a:lnTo>
                  <a:pt x="102" y="131"/>
                </a:lnTo>
                <a:lnTo>
                  <a:pt x="132" y="140"/>
                </a:lnTo>
                <a:lnTo>
                  <a:pt x="152" y="206"/>
                </a:lnTo>
                <a:lnTo>
                  <a:pt x="166" y="169"/>
                </a:lnTo>
                <a:lnTo>
                  <a:pt x="148" y="102"/>
                </a:lnTo>
                <a:lnTo>
                  <a:pt x="132" y="127"/>
                </a:lnTo>
                <a:lnTo>
                  <a:pt x="110" y="94"/>
                </a:lnTo>
                <a:lnTo>
                  <a:pt x="150" y="53"/>
                </a:lnTo>
                <a:lnTo>
                  <a:pt x="72" y="47"/>
                </a:lnTo>
                <a:lnTo>
                  <a:pt x="22" y="0"/>
                </a:lnTo>
                <a:lnTo>
                  <a:pt x="6" y="26"/>
                </a:lnTo>
                <a:lnTo>
                  <a:pt x="24" y="47"/>
                </a:lnTo>
                <a:lnTo>
                  <a:pt x="0" y="61"/>
                </a:lnTo>
                <a:close/>
              </a:path>
            </a:pathLst>
          </a:custGeom>
          <a:solidFill>
            <a:srgbClr val="99CC00"/>
          </a:solidFill>
          <a:ln w="1651">
            <a:solidFill>
              <a:schemeClr val="bg1"/>
            </a:solidFill>
            <a:round/>
            <a:headEnd/>
            <a:tailEnd/>
          </a:ln>
        </p:spPr>
        <p:txBody>
          <a:bodyPr/>
          <a:lstStyle/>
          <a:p>
            <a:endParaRPr lang="en-IN"/>
          </a:p>
        </p:txBody>
      </p:sp>
      <p:sp>
        <p:nvSpPr>
          <p:cNvPr id="15375" name="Freeform 15"/>
          <p:cNvSpPr>
            <a:spLocks noChangeAspect="1"/>
          </p:cNvSpPr>
          <p:nvPr/>
        </p:nvSpPr>
        <p:spPr bwMode="gray">
          <a:xfrm>
            <a:off x="4513263" y="2781300"/>
            <a:ext cx="76200" cy="66675"/>
          </a:xfrm>
          <a:custGeom>
            <a:avLst/>
            <a:gdLst>
              <a:gd name="T0" fmla="*/ 0 w 112"/>
              <a:gd name="T1" fmla="*/ 2147483647 h 81"/>
              <a:gd name="T2" fmla="*/ 2147483647 w 112"/>
              <a:gd name="T3" fmla="*/ 2147483647 h 81"/>
              <a:gd name="T4" fmla="*/ 2147483647 w 112"/>
              <a:gd name="T5" fmla="*/ 0 h 81"/>
              <a:gd name="T6" fmla="*/ 2147483647 w 112"/>
              <a:gd name="T7" fmla="*/ 2147483647 h 81"/>
              <a:gd name="T8" fmla="*/ 2147483647 w 112"/>
              <a:gd name="T9" fmla="*/ 2147483647 h 81"/>
              <a:gd name="T10" fmla="*/ 2147483647 w 112"/>
              <a:gd name="T11" fmla="*/ 2147483647 h 81"/>
              <a:gd name="T12" fmla="*/ 0 w 112"/>
              <a:gd name="T13" fmla="*/ 2147483647 h 81"/>
              <a:gd name="T14" fmla="*/ 0 60000 65536"/>
              <a:gd name="T15" fmla="*/ 0 60000 65536"/>
              <a:gd name="T16" fmla="*/ 0 60000 65536"/>
              <a:gd name="T17" fmla="*/ 0 60000 65536"/>
              <a:gd name="T18" fmla="*/ 0 60000 65536"/>
              <a:gd name="T19" fmla="*/ 0 60000 65536"/>
              <a:gd name="T20" fmla="*/ 0 60000 65536"/>
              <a:gd name="T21" fmla="*/ 0 w 112"/>
              <a:gd name="T22" fmla="*/ 0 h 81"/>
              <a:gd name="T23" fmla="*/ 112 w 112"/>
              <a:gd name="T24" fmla="*/ 81 h 8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12" h="81">
                <a:moveTo>
                  <a:pt x="0" y="15"/>
                </a:moveTo>
                <a:lnTo>
                  <a:pt x="26" y="4"/>
                </a:lnTo>
                <a:lnTo>
                  <a:pt x="76" y="0"/>
                </a:lnTo>
                <a:lnTo>
                  <a:pt x="110" y="33"/>
                </a:lnTo>
                <a:lnTo>
                  <a:pt x="112" y="58"/>
                </a:lnTo>
                <a:lnTo>
                  <a:pt x="99" y="81"/>
                </a:lnTo>
                <a:lnTo>
                  <a:pt x="0" y="15"/>
                </a:lnTo>
                <a:close/>
              </a:path>
            </a:pathLst>
          </a:custGeom>
          <a:solidFill>
            <a:srgbClr val="99CC00"/>
          </a:solidFill>
          <a:ln w="1651">
            <a:solidFill>
              <a:schemeClr val="bg1"/>
            </a:solidFill>
            <a:round/>
            <a:headEnd/>
            <a:tailEnd/>
          </a:ln>
        </p:spPr>
        <p:txBody>
          <a:bodyPr/>
          <a:lstStyle/>
          <a:p>
            <a:endParaRPr lang="en-IN"/>
          </a:p>
        </p:txBody>
      </p:sp>
      <p:sp>
        <p:nvSpPr>
          <p:cNvPr id="15376" name="Freeform 16"/>
          <p:cNvSpPr>
            <a:spLocks noChangeAspect="1"/>
          </p:cNvSpPr>
          <p:nvPr/>
        </p:nvSpPr>
        <p:spPr bwMode="gray">
          <a:xfrm>
            <a:off x="6569075" y="3565525"/>
            <a:ext cx="71438" cy="49213"/>
          </a:xfrm>
          <a:custGeom>
            <a:avLst/>
            <a:gdLst>
              <a:gd name="T0" fmla="*/ 0 w 105"/>
              <a:gd name="T1" fmla="*/ 2147483647 h 59"/>
              <a:gd name="T2" fmla="*/ 2147483647 w 105"/>
              <a:gd name="T3" fmla="*/ 2147483647 h 59"/>
              <a:gd name="T4" fmla="*/ 2147483647 w 105"/>
              <a:gd name="T5" fmla="*/ 2147483647 h 59"/>
              <a:gd name="T6" fmla="*/ 2147483647 w 105"/>
              <a:gd name="T7" fmla="*/ 2147483647 h 59"/>
              <a:gd name="T8" fmla="*/ 2147483647 w 105"/>
              <a:gd name="T9" fmla="*/ 0 h 59"/>
              <a:gd name="T10" fmla="*/ 0 w 105"/>
              <a:gd name="T11" fmla="*/ 2147483647 h 59"/>
              <a:gd name="T12" fmla="*/ 0 60000 65536"/>
              <a:gd name="T13" fmla="*/ 0 60000 65536"/>
              <a:gd name="T14" fmla="*/ 0 60000 65536"/>
              <a:gd name="T15" fmla="*/ 0 60000 65536"/>
              <a:gd name="T16" fmla="*/ 0 60000 65536"/>
              <a:gd name="T17" fmla="*/ 0 60000 65536"/>
              <a:gd name="T18" fmla="*/ 0 w 105"/>
              <a:gd name="T19" fmla="*/ 0 h 59"/>
              <a:gd name="T20" fmla="*/ 105 w 105"/>
              <a:gd name="T21" fmla="*/ 59 h 59"/>
            </a:gdLst>
            <a:ahLst/>
            <a:cxnLst>
              <a:cxn ang="T12">
                <a:pos x="T0" y="T1"/>
              </a:cxn>
              <a:cxn ang="T13">
                <a:pos x="T2" y="T3"/>
              </a:cxn>
              <a:cxn ang="T14">
                <a:pos x="T4" y="T5"/>
              </a:cxn>
              <a:cxn ang="T15">
                <a:pos x="T6" y="T7"/>
              </a:cxn>
              <a:cxn ang="T16">
                <a:pos x="T8" y="T9"/>
              </a:cxn>
              <a:cxn ang="T17">
                <a:pos x="T10" y="T11"/>
              </a:cxn>
            </a:cxnLst>
            <a:rect l="T18" t="T19" r="T20" b="T21"/>
            <a:pathLst>
              <a:path w="105" h="59">
                <a:moveTo>
                  <a:pt x="0" y="36"/>
                </a:moveTo>
                <a:lnTo>
                  <a:pt x="13" y="59"/>
                </a:lnTo>
                <a:lnTo>
                  <a:pt x="105" y="49"/>
                </a:lnTo>
                <a:lnTo>
                  <a:pt x="99" y="17"/>
                </a:lnTo>
                <a:lnTo>
                  <a:pt x="34" y="0"/>
                </a:lnTo>
                <a:lnTo>
                  <a:pt x="0" y="36"/>
                </a:lnTo>
                <a:close/>
              </a:path>
            </a:pathLst>
          </a:custGeom>
          <a:solidFill>
            <a:srgbClr val="6699FF"/>
          </a:solidFill>
          <a:ln w="1588">
            <a:solidFill>
              <a:schemeClr val="bg1"/>
            </a:solidFill>
            <a:round/>
            <a:headEnd/>
            <a:tailEnd/>
          </a:ln>
        </p:spPr>
        <p:txBody>
          <a:bodyPr/>
          <a:lstStyle/>
          <a:p>
            <a:endParaRPr lang="en-IN"/>
          </a:p>
        </p:txBody>
      </p:sp>
      <p:sp>
        <p:nvSpPr>
          <p:cNvPr id="15377" name="Freeform 17"/>
          <p:cNvSpPr>
            <a:spLocks noChangeAspect="1"/>
          </p:cNvSpPr>
          <p:nvPr/>
        </p:nvSpPr>
        <p:spPr bwMode="gray">
          <a:xfrm>
            <a:off x="2774950" y="4667250"/>
            <a:ext cx="287338" cy="392113"/>
          </a:xfrm>
          <a:custGeom>
            <a:avLst/>
            <a:gdLst>
              <a:gd name="T0" fmla="*/ 0 w 415"/>
              <a:gd name="T1" fmla="*/ 2147483647 h 471"/>
              <a:gd name="T2" fmla="*/ 2147483647 w 415"/>
              <a:gd name="T3" fmla="*/ 2147483647 h 471"/>
              <a:gd name="T4" fmla="*/ 2147483647 w 415"/>
              <a:gd name="T5" fmla="*/ 2147483647 h 471"/>
              <a:gd name="T6" fmla="*/ 2147483647 w 415"/>
              <a:gd name="T7" fmla="*/ 2147483647 h 471"/>
              <a:gd name="T8" fmla="*/ 2147483647 w 415"/>
              <a:gd name="T9" fmla="*/ 2147483647 h 471"/>
              <a:gd name="T10" fmla="*/ 2147483647 w 415"/>
              <a:gd name="T11" fmla="*/ 2147483647 h 471"/>
              <a:gd name="T12" fmla="*/ 2147483647 w 415"/>
              <a:gd name="T13" fmla="*/ 2147483647 h 471"/>
              <a:gd name="T14" fmla="*/ 2147483647 w 415"/>
              <a:gd name="T15" fmla="*/ 2147483647 h 471"/>
              <a:gd name="T16" fmla="*/ 2147483647 w 415"/>
              <a:gd name="T17" fmla="*/ 2147483647 h 471"/>
              <a:gd name="T18" fmla="*/ 2147483647 w 415"/>
              <a:gd name="T19" fmla="*/ 2147483647 h 471"/>
              <a:gd name="T20" fmla="*/ 2147483647 w 415"/>
              <a:gd name="T21" fmla="*/ 2147483647 h 471"/>
              <a:gd name="T22" fmla="*/ 2147483647 w 415"/>
              <a:gd name="T23" fmla="*/ 2147483647 h 471"/>
              <a:gd name="T24" fmla="*/ 2147483647 w 415"/>
              <a:gd name="T25" fmla="*/ 2147483647 h 471"/>
              <a:gd name="T26" fmla="*/ 2147483647 w 415"/>
              <a:gd name="T27" fmla="*/ 2147483647 h 471"/>
              <a:gd name="T28" fmla="*/ 2147483647 w 415"/>
              <a:gd name="T29" fmla="*/ 2147483647 h 471"/>
              <a:gd name="T30" fmla="*/ 2147483647 w 415"/>
              <a:gd name="T31" fmla="*/ 2147483647 h 471"/>
              <a:gd name="T32" fmla="*/ 2147483647 w 415"/>
              <a:gd name="T33" fmla="*/ 2147483647 h 471"/>
              <a:gd name="T34" fmla="*/ 2147483647 w 415"/>
              <a:gd name="T35" fmla="*/ 2147483647 h 471"/>
              <a:gd name="T36" fmla="*/ 2147483647 w 415"/>
              <a:gd name="T37" fmla="*/ 2147483647 h 471"/>
              <a:gd name="T38" fmla="*/ 2147483647 w 415"/>
              <a:gd name="T39" fmla="*/ 2147483647 h 471"/>
              <a:gd name="T40" fmla="*/ 2147483647 w 415"/>
              <a:gd name="T41" fmla="*/ 2147483647 h 471"/>
              <a:gd name="T42" fmla="*/ 2147483647 w 415"/>
              <a:gd name="T43" fmla="*/ 0 h 471"/>
              <a:gd name="T44" fmla="*/ 2147483647 w 415"/>
              <a:gd name="T45" fmla="*/ 2147483647 h 471"/>
              <a:gd name="T46" fmla="*/ 0 w 415"/>
              <a:gd name="T47" fmla="*/ 2147483647 h 47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415"/>
              <a:gd name="T73" fmla="*/ 0 h 471"/>
              <a:gd name="T74" fmla="*/ 415 w 415"/>
              <a:gd name="T75" fmla="*/ 471 h 47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415" h="471">
                <a:moveTo>
                  <a:pt x="0" y="48"/>
                </a:moveTo>
                <a:lnTo>
                  <a:pt x="30" y="98"/>
                </a:lnTo>
                <a:lnTo>
                  <a:pt x="9" y="204"/>
                </a:lnTo>
                <a:lnTo>
                  <a:pt x="30" y="217"/>
                </a:lnTo>
                <a:lnTo>
                  <a:pt x="20" y="232"/>
                </a:lnTo>
                <a:lnTo>
                  <a:pt x="2" y="276"/>
                </a:lnTo>
                <a:lnTo>
                  <a:pt x="38" y="339"/>
                </a:lnTo>
                <a:lnTo>
                  <a:pt x="60" y="467"/>
                </a:lnTo>
                <a:lnTo>
                  <a:pt x="84" y="471"/>
                </a:lnTo>
                <a:lnTo>
                  <a:pt x="121" y="431"/>
                </a:lnTo>
                <a:lnTo>
                  <a:pt x="186" y="464"/>
                </a:lnTo>
                <a:lnTo>
                  <a:pt x="189" y="440"/>
                </a:lnTo>
                <a:lnTo>
                  <a:pt x="245" y="449"/>
                </a:lnTo>
                <a:lnTo>
                  <a:pt x="266" y="356"/>
                </a:lnTo>
                <a:lnTo>
                  <a:pt x="368" y="339"/>
                </a:lnTo>
                <a:lnTo>
                  <a:pt x="402" y="371"/>
                </a:lnTo>
                <a:lnTo>
                  <a:pt x="415" y="298"/>
                </a:lnTo>
                <a:lnTo>
                  <a:pt x="392" y="237"/>
                </a:lnTo>
                <a:lnTo>
                  <a:pt x="334" y="234"/>
                </a:lnTo>
                <a:lnTo>
                  <a:pt x="309" y="141"/>
                </a:lnTo>
                <a:lnTo>
                  <a:pt x="155" y="80"/>
                </a:lnTo>
                <a:lnTo>
                  <a:pt x="146" y="0"/>
                </a:lnTo>
                <a:lnTo>
                  <a:pt x="42" y="50"/>
                </a:lnTo>
                <a:lnTo>
                  <a:pt x="0" y="48"/>
                </a:lnTo>
                <a:close/>
              </a:path>
            </a:pathLst>
          </a:custGeom>
          <a:solidFill>
            <a:srgbClr val="99CC00"/>
          </a:solidFill>
          <a:ln w="1651">
            <a:solidFill>
              <a:schemeClr val="bg1"/>
            </a:solidFill>
            <a:round/>
            <a:headEnd/>
            <a:tailEnd/>
          </a:ln>
        </p:spPr>
        <p:txBody>
          <a:bodyPr/>
          <a:lstStyle/>
          <a:p>
            <a:endParaRPr lang="en-IN"/>
          </a:p>
        </p:txBody>
      </p:sp>
      <p:sp>
        <p:nvSpPr>
          <p:cNvPr id="15378" name="Freeform 18"/>
          <p:cNvSpPr>
            <a:spLocks noChangeAspect="1"/>
          </p:cNvSpPr>
          <p:nvPr/>
        </p:nvSpPr>
        <p:spPr bwMode="gray">
          <a:xfrm>
            <a:off x="2678113" y="4246563"/>
            <a:ext cx="928687" cy="1149350"/>
          </a:xfrm>
          <a:custGeom>
            <a:avLst/>
            <a:gdLst>
              <a:gd name="T0" fmla="*/ 2147483647 w 1354"/>
              <a:gd name="T1" fmla="*/ 2147483647 h 1384"/>
              <a:gd name="T2" fmla="*/ 2147483647 w 1354"/>
              <a:gd name="T3" fmla="*/ 2147483647 h 1384"/>
              <a:gd name="T4" fmla="*/ 2147483647 w 1354"/>
              <a:gd name="T5" fmla="*/ 2147483647 h 1384"/>
              <a:gd name="T6" fmla="*/ 2147483647 w 1354"/>
              <a:gd name="T7" fmla="*/ 2147483647 h 1384"/>
              <a:gd name="T8" fmla="*/ 2147483647 w 1354"/>
              <a:gd name="T9" fmla="*/ 2147483647 h 1384"/>
              <a:gd name="T10" fmla="*/ 2147483647 w 1354"/>
              <a:gd name="T11" fmla="*/ 2147483647 h 1384"/>
              <a:gd name="T12" fmla="*/ 2147483647 w 1354"/>
              <a:gd name="T13" fmla="*/ 2147483647 h 1384"/>
              <a:gd name="T14" fmla="*/ 2147483647 w 1354"/>
              <a:gd name="T15" fmla="*/ 2147483647 h 1384"/>
              <a:gd name="T16" fmla="*/ 2147483647 w 1354"/>
              <a:gd name="T17" fmla="*/ 2147483647 h 1384"/>
              <a:gd name="T18" fmla="*/ 2147483647 w 1354"/>
              <a:gd name="T19" fmla="*/ 2147483647 h 1384"/>
              <a:gd name="T20" fmla="*/ 2147483647 w 1354"/>
              <a:gd name="T21" fmla="*/ 2147483647 h 1384"/>
              <a:gd name="T22" fmla="*/ 2147483647 w 1354"/>
              <a:gd name="T23" fmla="*/ 2147483647 h 1384"/>
              <a:gd name="T24" fmla="*/ 2147483647 w 1354"/>
              <a:gd name="T25" fmla="*/ 2147483647 h 1384"/>
              <a:gd name="T26" fmla="*/ 2147483647 w 1354"/>
              <a:gd name="T27" fmla="*/ 2147483647 h 1384"/>
              <a:gd name="T28" fmla="*/ 2147483647 w 1354"/>
              <a:gd name="T29" fmla="*/ 2147483647 h 1384"/>
              <a:gd name="T30" fmla="*/ 2147483647 w 1354"/>
              <a:gd name="T31" fmla="*/ 2147483647 h 1384"/>
              <a:gd name="T32" fmla="*/ 2147483647 w 1354"/>
              <a:gd name="T33" fmla="*/ 2147483647 h 1384"/>
              <a:gd name="T34" fmla="*/ 2147483647 w 1354"/>
              <a:gd name="T35" fmla="*/ 2147483647 h 1384"/>
              <a:gd name="T36" fmla="*/ 2147483647 w 1354"/>
              <a:gd name="T37" fmla="*/ 2147483647 h 1384"/>
              <a:gd name="T38" fmla="*/ 2147483647 w 1354"/>
              <a:gd name="T39" fmla="*/ 2147483647 h 1384"/>
              <a:gd name="T40" fmla="*/ 2147483647 w 1354"/>
              <a:gd name="T41" fmla="*/ 2147483647 h 1384"/>
              <a:gd name="T42" fmla="*/ 2147483647 w 1354"/>
              <a:gd name="T43" fmla="*/ 2147483647 h 1384"/>
              <a:gd name="T44" fmla="*/ 2147483647 w 1354"/>
              <a:gd name="T45" fmla="*/ 2147483647 h 1384"/>
              <a:gd name="T46" fmla="*/ 2147483647 w 1354"/>
              <a:gd name="T47" fmla="*/ 2147483647 h 1384"/>
              <a:gd name="T48" fmla="*/ 2147483647 w 1354"/>
              <a:gd name="T49" fmla="*/ 2147483647 h 1384"/>
              <a:gd name="T50" fmla="*/ 2147483647 w 1354"/>
              <a:gd name="T51" fmla="*/ 2147483647 h 1384"/>
              <a:gd name="T52" fmla="*/ 2147483647 w 1354"/>
              <a:gd name="T53" fmla="*/ 2147483647 h 1384"/>
              <a:gd name="T54" fmla="*/ 2147483647 w 1354"/>
              <a:gd name="T55" fmla="*/ 0 h 1384"/>
              <a:gd name="T56" fmla="*/ 2147483647 w 1354"/>
              <a:gd name="T57" fmla="*/ 2147483647 h 1384"/>
              <a:gd name="T58" fmla="*/ 2147483647 w 1354"/>
              <a:gd name="T59" fmla="*/ 2147483647 h 1384"/>
              <a:gd name="T60" fmla="*/ 2147483647 w 1354"/>
              <a:gd name="T61" fmla="*/ 2147483647 h 1384"/>
              <a:gd name="T62" fmla="*/ 2147483647 w 1354"/>
              <a:gd name="T63" fmla="*/ 2147483647 h 1384"/>
              <a:gd name="T64" fmla="*/ 2147483647 w 1354"/>
              <a:gd name="T65" fmla="*/ 2147483647 h 1384"/>
              <a:gd name="T66" fmla="*/ 2147483647 w 1354"/>
              <a:gd name="T67" fmla="*/ 2147483647 h 1384"/>
              <a:gd name="T68" fmla="*/ 0 w 1354"/>
              <a:gd name="T69" fmla="*/ 2147483647 h 138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354"/>
              <a:gd name="T106" fmla="*/ 0 h 1384"/>
              <a:gd name="T107" fmla="*/ 1354 w 1354"/>
              <a:gd name="T108" fmla="*/ 1384 h 1384"/>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354" h="1384">
                <a:moveTo>
                  <a:pt x="0" y="438"/>
                </a:moveTo>
                <a:lnTo>
                  <a:pt x="30" y="502"/>
                </a:lnTo>
                <a:lnTo>
                  <a:pt x="77" y="524"/>
                </a:lnTo>
                <a:lnTo>
                  <a:pt x="114" y="499"/>
                </a:lnTo>
                <a:lnTo>
                  <a:pt x="114" y="557"/>
                </a:lnTo>
                <a:lnTo>
                  <a:pt x="145" y="557"/>
                </a:lnTo>
                <a:lnTo>
                  <a:pt x="187" y="559"/>
                </a:lnTo>
                <a:lnTo>
                  <a:pt x="291" y="509"/>
                </a:lnTo>
                <a:lnTo>
                  <a:pt x="300" y="589"/>
                </a:lnTo>
                <a:lnTo>
                  <a:pt x="454" y="650"/>
                </a:lnTo>
                <a:lnTo>
                  <a:pt x="479" y="743"/>
                </a:lnTo>
                <a:lnTo>
                  <a:pt x="537" y="746"/>
                </a:lnTo>
                <a:lnTo>
                  <a:pt x="560" y="807"/>
                </a:lnTo>
                <a:lnTo>
                  <a:pt x="547" y="880"/>
                </a:lnTo>
                <a:lnTo>
                  <a:pt x="556" y="949"/>
                </a:lnTo>
                <a:lnTo>
                  <a:pt x="628" y="962"/>
                </a:lnTo>
                <a:lnTo>
                  <a:pt x="638" y="1009"/>
                </a:lnTo>
                <a:lnTo>
                  <a:pt x="673" y="1018"/>
                </a:lnTo>
                <a:lnTo>
                  <a:pt x="667" y="1080"/>
                </a:lnTo>
                <a:lnTo>
                  <a:pt x="695" y="1081"/>
                </a:lnTo>
                <a:lnTo>
                  <a:pt x="700" y="1134"/>
                </a:lnTo>
                <a:lnTo>
                  <a:pt x="564" y="1251"/>
                </a:lnTo>
                <a:lnTo>
                  <a:pt x="590" y="1244"/>
                </a:lnTo>
                <a:lnTo>
                  <a:pt x="695" y="1316"/>
                </a:lnTo>
                <a:lnTo>
                  <a:pt x="716" y="1347"/>
                </a:lnTo>
                <a:lnTo>
                  <a:pt x="707" y="1384"/>
                </a:lnTo>
                <a:lnTo>
                  <a:pt x="874" y="1178"/>
                </a:lnTo>
                <a:lnTo>
                  <a:pt x="883" y="1074"/>
                </a:lnTo>
                <a:lnTo>
                  <a:pt x="1017" y="980"/>
                </a:lnTo>
                <a:lnTo>
                  <a:pt x="1099" y="980"/>
                </a:lnTo>
                <a:lnTo>
                  <a:pt x="1133" y="947"/>
                </a:lnTo>
                <a:lnTo>
                  <a:pt x="1201" y="789"/>
                </a:lnTo>
                <a:lnTo>
                  <a:pt x="1210" y="635"/>
                </a:lnTo>
                <a:lnTo>
                  <a:pt x="1342" y="488"/>
                </a:lnTo>
                <a:lnTo>
                  <a:pt x="1354" y="423"/>
                </a:lnTo>
                <a:lnTo>
                  <a:pt x="1333" y="360"/>
                </a:lnTo>
                <a:lnTo>
                  <a:pt x="1280" y="351"/>
                </a:lnTo>
                <a:lnTo>
                  <a:pt x="1192" y="285"/>
                </a:lnTo>
                <a:lnTo>
                  <a:pt x="1022" y="271"/>
                </a:lnTo>
                <a:lnTo>
                  <a:pt x="1006" y="230"/>
                </a:lnTo>
                <a:lnTo>
                  <a:pt x="929" y="201"/>
                </a:lnTo>
                <a:lnTo>
                  <a:pt x="898" y="202"/>
                </a:lnTo>
                <a:lnTo>
                  <a:pt x="852" y="262"/>
                </a:lnTo>
                <a:lnTo>
                  <a:pt x="850" y="241"/>
                </a:lnTo>
                <a:lnTo>
                  <a:pt x="777" y="251"/>
                </a:lnTo>
                <a:lnTo>
                  <a:pt x="808" y="239"/>
                </a:lnTo>
                <a:lnTo>
                  <a:pt x="779" y="192"/>
                </a:lnTo>
                <a:lnTo>
                  <a:pt x="833" y="125"/>
                </a:lnTo>
                <a:lnTo>
                  <a:pt x="776" y="39"/>
                </a:lnTo>
                <a:lnTo>
                  <a:pt x="724" y="107"/>
                </a:lnTo>
                <a:lnTo>
                  <a:pt x="675" y="102"/>
                </a:lnTo>
                <a:lnTo>
                  <a:pt x="603" y="112"/>
                </a:lnTo>
                <a:lnTo>
                  <a:pt x="504" y="126"/>
                </a:lnTo>
                <a:lnTo>
                  <a:pt x="486" y="91"/>
                </a:lnTo>
                <a:lnTo>
                  <a:pt x="493" y="25"/>
                </a:lnTo>
                <a:lnTo>
                  <a:pt x="461" y="0"/>
                </a:lnTo>
                <a:lnTo>
                  <a:pt x="376" y="42"/>
                </a:lnTo>
                <a:lnTo>
                  <a:pt x="316" y="30"/>
                </a:lnTo>
                <a:lnTo>
                  <a:pt x="333" y="95"/>
                </a:lnTo>
                <a:lnTo>
                  <a:pt x="366" y="103"/>
                </a:lnTo>
                <a:lnTo>
                  <a:pt x="283" y="151"/>
                </a:lnTo>
                <a:lnTo>
                  <a:pt x="242" y="134"/>
                </a:lnTo>
                <a:lnTo>
                  <a:pt x="223" y="109"/>
                </a:lnTo>
                <a:lnTo>
                  <a:pt x="140" y="123"/>
                </a:lnTo>
                <a:lnTo>
                  <a:pt x="165" y="158"/>
                </a:lnTo>
                <a:lnTo>
                  <a:pt x="132" y="161"/>
                </a:lnTo>
                <a:lnTo>
                  <a:pt x="152" y="222"/>
                </a:lnTo>
                <a:lnTo>
                  <a:pt x="136" y="322"/>
                </a:lnTo>
                <a:lnTo>
                  <a:pt x="48" y="357"/>
                </a:lnTo>
                <a:lnTo>
                  <a:pt x="0" y="438"/>
                </a:lnTo>
                <a:close/>
              </a:path>
            </a:pathLst>
          </a:custGeom>
          <a:solidFill>
            <a:srgbClr val="99CC00"/>
          </a:solidFill>
          <a:ln w="1651">
            <a:solidFill>
              <a:schemeClr val="bg1"/>
            </a:solidFill>
            <a:round/>
            <a:headEnd/>
            <a:tailEnd/>
          </a:ln>
        </p:spPr>
        <p:txBody>
          <a:bodyPr/>
          <a:lstStyle/>
          <a:p>
            <a:endParaRPr lang="en-IN"/>
          </a:p>
        </p:txBody>
      </p:sp>
      <p:sp>
        <p:nvSpPr>
          <p:cNvPr id="15379" name="Freeform 19"/>
          <p:cNvSpPr>
            <a:spLocks noChangeAspect="1"/>
          </p:cNvSpPr>
          <p:nvPr/>
        </p:nvSpPr>
        <p:spPr bwMode="gray">
          <a:xfrm>
            <a:off x="2306638" y="3859213"/>
            <a:ext cx="22225" cy="76200"/>
          </a:xfrm>
          <a:custGeom>
            <a:avLst/>
            <a:gdLst>
              <a:gd name="T0" fmla="*/ 0 w 28"/>
              <a:gd name="T1" fmla="*/ 2147483647 h 92"/>
              <a:gd name="T2" fmla="*/ 2147483647 w 28"/>
              <a:gd name="T3" fmla="*/ 2147483647 h 92"/>
              <a:gd name="T4" fmla="*/ 2147483647 w 28"/>
              <a:gd name="T5" fmla="*/ 0 h 92"/>
              <a:gd name="T6" fmla="*/ 0 w 28"/>
              <a:gd name="T7" fmla="*/ 2147483647 h 92"/>
              <a:gd name="T8" fmla="*/ 0 60000 65536"/>
              <a:gd name="T9" fmla="*/ 0 60000 65536"/>
              <a:gd name="T10" fmla="*/ 0 60000 65536"/>
              <a:gd name="T11" fmla="*/ 0 60000 65536"/>
              <a:gd name="T12" fmla="*/ 0 w 28"/>
              <a:gd name="T13" fmla="*/ 0 h 92"/>
              <a:gd name="T14" fmla="*/ 28 w 28"/>
              <a:gd name="T15" fmla="*/ 92 h 92"/>
            </a:gdLst>
            <a:ahLst/>
            <a:cxnLst>
              <a:cxn ang="T8">
                <a:pos x="T0" y="T1"/>
              </a:cxn>
              <a:cxn ang="T9">
                <a:pos x="T2" y="T3"/>
              </a:cxn>
              <a:cxn ang="T10">
                <a:pos x="T4" y="T5"/>
              </a:cxn>
              <a:cxn ang="T11">
                <a:pos x="T6" y="T7"/>
              </a:cxn>
            </a:cxnLst>
            <a:rect l="T12" t="T13" r="T14" b="T15"/>
            <a:pathLst>
              <a:path w="28" h="92">
                <a:moveTo>
                  <a:pt x="0" y="20"/>
                </a:moveTo>
                <a:lnTo>
                  <a:pt x="11" y="92"/>
                </a:lnTo>
                <a:lnTo>
                  <a:pt x="28" y="0"/>
                </a:lnTo>
                <a:lnTo>
                  <a:pt x="0" y="20"/>
                </a:lnTo>
                <a:close/>
              </a:path>
            </a:pathLst>
          </a:custGeom>
          <a:solidFill>
            <a:srgbClr val="6699FF"/>
          </a:solidFill>
          <a:ln w="1588">
            <a:solidFill>
              <a:schemeClr val="bg1"/>
            </a:solidFill>
            <a:round/>
            <a:headEnd/>
            <a:tailEnd/>
          </a:ln>
        </p:spPr>
        <p:txBody>
          <a:bodyPr/>
          <a:lstStyle/>
          <a:p>
            <a:endParaRPr lang="en-IN"/>
          </a:p>
        </p:txBody>
      </p:sp>
      <p:sp>
        <p:nvSpPr>
          <p:cNvPr id="15380" name="Freeform 20"/>
          <p:cNvSpPr>
            <a:spLocks noChangeAspect="1"/>
          </p:cNvSpPr>
          <p:nvPr/>
        </p:nvSpPr>
        <p:spPr bwMode="gray">
          <a:xfrm>
            <a:off x="4978400" y="3044825"/>
            <a:ext cx="149225" cy="101600"/>
          </a:xfrm>
          <a:custGeom>
            <a:avLst/>
            <a:gdLst>
              <a:gd name="T0" fmla="*/ 0 w 216"/>
              <a:gd name="T1" fmla="*/ 2147483647 h 122"/>
              <a:gd name="T2" fmla="*/ 2147483647 w 216"/>
              <a:gd name="T3" fmla="*/ 0 h 122"/>
              <a:gd name="T4" fmla="*/ 2147483647 w 216"/>
              <a:gd name="T5" fmla="*/ 2147483647 h 122"/>
              <a:gd name="T6" fmla="*/ 2147483647 w 216"/>
              <a:gd name="T7" fmla="*/ 2147483647 h 122"/>
              <a:gd name="T8" fmla="*/ 2147483647 w 216"/>
              <a:gd name="T9" fmla="*/ 2147483647 h 122"/>
              <a:gd name="T10" fmla="*/ 2147483647 w 216"/>
              <a:gd name="T11" fmla="*/ 2147483647 h 122"/>
              <a:gd name="T12" fmla="*/ 2147483647 w 216"/>
              <a:gd name="T13" fmla="*/ 2147483647 h 122"/>
              <a:gd name="T14" fmla="*/ 2147483647 w 216"/>
              <a:gd name="T15" fmla="*/ 2147483647 h 122"/>
              <a:gd name="T16" fmla="*/ 0 w 216"/>
              <a:gd name="T17" fmla="*/ 2147483647 h 1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16"/>
              <a:gd name="T28" fmla="*/ 0 h 122"/>
              <a:gd name="T29" fmla="*/ 216 w 216"/>
              <a:gd name="T30" fmla="*/ 122 h 12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16" h="122">
                <a:moveTo>
                  <a:pt x="0" y="84"/>
                </a:moveTo>
                <a:lnTo>
                  <a:pt x="12" y="0"/>
                </a:lnTo>
                <a:lnTo>
                  <a:pt x="216" y="19"/>
                </a:lnTo>
                <a:lnTo>
                  <a:pt x="178" y="70"/>
                </a:lnTo>
                <a:lnTo>
                  <a:pt x="194" y="97"/>
                </a:lnTo>
                <a:lnTo>
                  <a:pt x="139" y="101"/>
                </a:lnTo>
                <a:lnTo>
                  <a:pt x="106" y="122"/>
                </a:lnTo>
                <a:lnTo>
                  <a:pt x="21" y="120"/>
                </a:lnTo>
                <a:lnTo>
                  <a:pt x="0" y="84"/>
                </a:lnTo>
                <a:close/>
              </a:path>
            </a:pathLst>
          </a:custGeom>
          <a:solidFill>
            <a:srgbClr val="99CC00"/>
          </a:solidFill>
          <a:ln w="1651">
            <a:solidFill>
              <a:schemeClr val="bg1"/>
            </a:solidFill>
            <a:round/>
            <a:headEnd/>
            <a:tailEnd/>
          </a:ln>
        </p:spPr>
        <p:txBody>
          <a:bodyPr/>
          <a:lstStyle/>
          <a:p>
            <a:endParaRPr lang="en-IN"/>
          </a:p>
        </p:txBody>
      </p:sp>
      <p:sp>
        <p:nvSpPr>
          <p:cNvPr id="15381" name="Freeform 21"/>
          <p:cNvSpPr>
            <a:spLocks noChangeAspect="1"/>
          </p:cNvSpPr>
          <p:nvPr/>
        </p:nvSpPr>
        <p:spPr bwMode="gray">
          <a:xfrm>
            <a:off x="6650038" y="3570288"/>
            <a:ext cx="214312" cy="534987"/>
          </a:xfrm>
          <a:custGeom>
            <a:avLst/>
            <a:gdLst>
              <a:gd name="T0" fmla="*/ 0 w 313"/>
              <a:gd name="T1" fmla="*/ 2147483647 h 644"/>
              <a:gd name="T2" fmla="*/ 2147483647 w 313"/>
              <a:gd name="T3" fmla="*/ 2147483647 h 644"/>
              <a:gd name="T4" fmla="*/ 2147483647 w 313"/>
              <a:gd name="T5" fmla="*/ 2147483647 h 644"/>
              <a:gd name="T6" fmla="*/ 2147483647 w 313"/>
              <a:gd name="T7" fmla="*/ 2147483647 h 644"/>
              <a:gd name="T8" fmla="*/ 2147483647 w 313"/>
              <a:gd name="T9" fmla="*/ 0 h 644"/>
              <a:gd name="T10" fmla="*/ 2147483647 w 313"/>
              <a:gd name="T11" fmla="*/ 2147483647 h 644"/>
              <a:gd name="T12" fmla="*/ 2147483647 w 313"/>
              <a:gd name="T13" fmla="*/ 2147483647 h 644"/>
              <a:gd name="T14" fmla="*/ 2147483647 w 313"/>
              <a:gd name="T15" fmla="*/ 2147483647 h 644"/>
              <a:gd name="T16" fmla="*/ 2147483647 w 313"/>
              <a:gd name="T17" fmla="*/ 2147483647 h 644"/>
              <a:gd name="T18" fmla="*/ 2147483647 w 313"/>
              <a:gd name="T19" fmla="*/ 2147483647 h 644"/>
              <a:gd name="T20" fmla="*/ 2147483647 w 313"/>
              <a:gd name="T21" fmla="*/ 2147483647 h 644"/>
              <a:gd name="T22" fmla="*/ 2147483647 w 313"/>
              <a:gd name="T23" fmla="*/ 2147483647 h 644"/>
              <a:gd name="T24" fmla="*/ 2147483647 w 313"/>
              <a:gd name="T25" fmla="*/ 2147483647 h 644"/>
              <a:gd name="T26" fmla="*/ 2147483647 w 313"/>
              <a:gd name="T27" fmla="*/ 2147483647 h 644"/>
              <a:gd name="T28" fmla="*/ 2147483647 w 313"/>
              <a:gd name="T29" fmla="*/ 2147483647 h 644"/>
              <a:gd name="T30" fmla="*/ 2147483647 w 313"/>
              <a:gd name="T31" fmla="*/ 2147483647 h 644"/>
              <a:gd name="T32" fmla="*/ 2147483647 w 313"/>
              <a:gd name="T33" fmla="*/ 2147483647 h 644"/>
              <a:gd name="T34" fmla="*/ 2147483647 w 313"/>
              <a:gd name="T35" fmla="*/ 2147483647 h 644"/>
              <a:gd name="T36" fmla="*/ 2147483647 w 313"/>
              <a:gd name="T37" fmla="*/ 2147483647 h 644"/>
              <a:gd name="T38" fmla="*/ 2147483647 w 313"/>
              <a:gd name="T39" fmla="*/ 2147483647 h 644"/>
              <a:gd name="T40" fmla="*/ 2147483647 w 313"/>
              <a:gd name="T41" fmla="*/ 2147483647 h 644"/>
              <a:gd name="T42" fmla="*/ 2147483647 w 313"/>
              <a:gd name="T43" fmla="*/ 2147483647 h 644"/>
              <a:gd name="T44" fmla="*/ 2147483647 w 313"/>
              <a:gd name="T45" fmla="*/ 2147483647 h 644"/>
              <a:gd name="T46" fmla="*/ 0 w 313"/>
              <a:gd name="T47" fmla="*/ 2147483647 h 64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13"/>
              <a:gd name="T73" fmla="*/ 0 h 644"/>
              <a:gd name="T74" fmla="*/ 313 w 313"/>
              <a:gd name="T75" fmla="*/ 644 h 64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13" h="644">
                <a:moveTo>
                  <a:pt x="0" y="265"/>
                </a:moveTo>
                <a:lnTo>
                  <a:pt x="14" y="228"/>
                </a:lnTo>
                <a:lnTo>
                  <a:pt x="105" y="60"/>
                </a:lnTo>
                <a:lnTo>
                  <a:pt x="166" y="37"/>
                </a:lnTo>
                <a:lnTo>
                  <a:pt x="181" y="0"/>
                </a:lnTo>
                <a:lnTo>
                  <a:pt x="224" y="21"/>
                </a:lnTo>
                <a:lnTo>
                  <a:pt x="225" y="54"/>
                </a:lnTo>
                <a:lnTo>
                  <a:pt x="187" y="157"/>
                </a:lnTo>
                <a:lnTo>
                  <a:pt x="227" y="148"/>
                </a:lnTo>
                <a:lnTo>
                  <a:pt x="247" y="219"/>
                </a:lnTo>
                <a:lnTo>
                  <a:pt x="313" y="238"/>
                </a:lnTo>
                <a:lnTo>
                  <a:pt x="280" y="271"/>
                </a:lnTo>
                <a:lnTo>
                  <a:pt x="206" y="314"/>
                </a:lnTo>
                <a:lnTo>
                  <a:pt x="187" y="355"/>
                </a:lnTo>
                <a:lnTo>
                  <a:pt x="227" y="433"/>
                </a:lnTo>
                <a:lnTo>
                  <a:pt x="211" y="479"/>
                </a:lnTo>
                <a:lnTo>
                  <a:pt x="260" y="581"/>
                </a:lnTo>
                <a:lnTo>
                  <a:pt x="225" y="644"/>
                </a:lnTo>
                <a:lnTo>
                  <a:pt x="189" y="424"/>
                </a:lnTo>
                <a:lnTo>
                  <a:pt x="159" y="389"/>
                </a:lnTo>
                <a:lnTo>
                  <a:pt x="109" y="448"/>
                </a:lnTo>
                <a:lnTo>
                  <a:pt x="71" y="436"/>
                </a:lnTo>
                <a:lnTo>
                  <a:pt x="77" y="356"/>
                </a:lnTo>
                <a:lnTo>
                  <a:pt x="0" y="265"/>
                </a:lnTo>
                <a:close/>
              </a:path>
            </a:pathLst>
          </a:custGeom>
          <a:solidFill>
            <a:srgbClr val="6699FF"/>
          </a:solidFill>
          <a:ln w="1588">
            <a:solidFill>
              <a:schemeClr val="bg1"/>
            </a:solidFill>
            <a:round/>
            <a:headEnd/>
            <a:tailEnd/>
          </a:ln>
        </p:spPr>
        <p:txBody>
          <a:bodyPr/>
          <a:lstStyle/>
          <a:p>
            <a:endParaRPr lang="en-IN"/>
          </a:p>
        </p:txBody>
      </p:sp>
      <p:sp>
        <p:nvSpPr>
          <p:cNvPr id="15382" name="Freeform 22"/>
          <p:cNvSpPr>
            <a:spLocks noChangeAspect="1"/>
          </p:cNvSpPr>
          <p:nvPr/>
        </p:nvSpPr>
        <p:spPr bwMode="gray">
          <a:xfrm>
            <a:off x="6894513" y="3973513"/>
            <a:ext cx="120650" cy="122237"/>
          </a:xfrm>
          <a:custGeom>
            <a:avLst/>
            <a:gdLst>
              <a:gd name="T0" fmla="*/ 0 w 174"/>
              <a:gd name="T1" fmla="*/ 2147483647 h 149"/>
              <a:gd name="T2" fmla="*/ 2147483647 w 174"/>
              <a:gd name="T3" fmla="*/ 2147483647 h 149"/>
              <a:gd name="T4" fmla="*/ 2147483647 w 174"/>
              <a:gd name="T5" fmla="*/ 2147483647 h 149"/>
              <a:gd name="T6" fmla="*/ 2147483647 w 174"/>
              <a:gd name="T7" fmla="*/ 2147483647 h 149"/>
              <a:gd name="T8" fmla="*/ 2147483647 w 174"/>
              <a:gd name="T9" fmla="*/ 2147483647 h 149"/>
              <a:gd name="T10" fmla="*/ 2147483647 w 174"/>
              <a:gd name="T11" fmla="*/ 0 h 149"/>
              <a:gd name="T12" fmla="*/ 2147483647 w 174"/>
              <a:gd name="T13" fmla="*/ 2147483647 h 149"/>
              <a:gd name="T14" fmla="*/ 2147483647 w 174"/>
              <a:gd name="T15" fmla="*/ 2147483647 h 149"/>
              <a:gd name="T16" fmla="*/ 0 w 174"/>
              <a:gd name="T17" fmla="*/ 2147483647 h 14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74"/>
              <a:gd name="T28" fmla="*/ 0 h 149"/>
              <a:gd name="T29" fmla="*/ 174 w 174"/>
              <a:gd name="T30" fmla="*/ 149 h 14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74" h="149">
                <a:moveTo>
                  <a:pt x="0" y="30"/>
                </a:moveTo>
                <a:lnTo>
                  <a:pt x="13" y="104"/>
                </a:lnTo>
                <a:lnTo>
                  <a:pt x="36" y="143"/>
                </a:lnTo>
                <a:lnTo>
                  <a:pt x="70" y="149"/>
                </a:lnTo>
                <a:lnTo>
                  <a:pt x="174" y="79"/>
                </a:lnTo>
                <a:lnTo>
                  <a:pt x="170" y="0"/>
                </a:lnTo>
                <a:lnTo>
                  <a:pt x="91" y="12"/>
                </a:lnTo>
                <a:lnTo>
                  <a:pt x="24" y="9"/>
                </a:lnTo>
                <a:lnTo>
                  <a:pt x="0" y="30"/>
                </a:lnTo>
                <a:close/>
              </a:path>
            </a:pathLst>
          </a:custGeom>
          <a:solidFill>
            <a:srgbClr val="6699FF"/>
          </a:solidFill>
          <a:ln w="1588">
            <a:solidFill>
              <a:schemeClr val="bg1"/>
            </a:solidFill>
            <a:round/>
            <a:headEnd/>
            <a:tailEnd/>
          </a:ln>
        </p:spPr>
        <p:txBody>
          <a:bodyPr/>
          <a:lstStyle/>
          <a:p>
            <a:endParaRPr lang="en-IN"/>
          </a:p>
        </p:txBody>
      </p:sp>
      <p:sp>
        <p:nvSpPr>
          <p:cNvPr id="15383" name="Freeform 23"/>
          <p:cNvSpPr>
            <a:spLocks noChangeAspect="1"/>
          </p:cNvSpPr>
          <p:nvPr/>
        </p:nvSpPr>
        <p:spPr bwMode="gray">
          <a:xfrm>
            <a:off x="1069975" y="1873250"/>
            <a:ext cx="2041525" cy="1255713"/>
          </a:xfrm>
          <a:custGeom>
            <a:avLst/>
            <a:gdLst>
              <a:gd name="T0" fmla="*/ 2147483647 w 2963"/>
              <a:gd name="T1" fmla="*/ 2147483647 h 1511"/>
              <a:gd name="T2" fmla="*/ 2147483647 w 2963"/>
              <a:gd name="T3" fmla="*/ 2147483647 h 1511"/>
              <a:gd name="T4" fmla="*/ 2147483647 w 2963"/>
              <a:gd name="T5" fmla="*/ 2147483647 h 1511"/>
              <a:gd name="T6" fmla="*/ 2147483647 w 2963"/>
              <a:gd name="T7" fmla="*/ 2147483647 h 1511"/>
              <a:gd name="T8" fmla="*/ 2147483647 w 2963"/>
              <a:gd name="T9" fmla="*/ 2147483647 h 1511"/>
              <a:gd name="T10" fmla="*/ 2147483647 w 2963"/>
              <a:gd name="T11" fmla="*/ 2147483647 h 1511"/>
              <a:gd name="T12" fmla="*/ 2147483647 w 2963"/>
              <a:gd name="T13" fmla="*/ 2147483647 h 1511"/>
              <a:gd name="T14" fmla="*/ 2147483647 w 2963"/>
              <a:gd name="T15" fmla="*/ 2147483647 h 1511"/>
              <a:gd name="T16" fmla="*/ 2147483647 w 2963"/>
              <a:gd name="T17" fmla="*/ 2147483647 h 1511"/>
              <a:gd name="T18" fmla="*/ 2147483647 w 2963"/>
              <a:gd name="T19" fmla="*/ 2147483647 h 1511"/>
              <a:gd name="T20" fmla="*/ 2147483647 w 2963"/>
              <a:gd name="T21" fmla="*/ 2147483647 h 1511"/>
              <a:gd name="T22" fmla="*/ 2147483647 w 2963"/>
              <a:gd name="T23" fmla="*/ 2147483647 h 1511"/>
              <a:gd name="T24" fmla="*/ 2147483647 w 2963"/>
              <a:gd name="T25" fmla="*/ 0 h 1511"/>
              <a:gd name="T26" fmla="*/ 2147483647 w 2963"/>
              <a:gd name="T27" fmla="*/ 2147483647 h 1511"/>
              <a:gd name="T28" fmla="*/ 2147483647 w 2963"/>
              <a:gd name="T29" fmla="*/ 2147483647 h 1511"/>
              <a:gd name="T30" fmla="*/ 2147483647 w 2963"/>
              <a:gd name="T31" fmla="*/ 2147483647 h 1511"/>
              <a:gd name="T32" fmla="*/ 2147483647 w 2963"/>
              <a:gd name="T33" fmla="*/ 2147483647 h 1511"/>
              <a:gd name="T34" fmla="*/ 2147483647 w 2963"/>
              <a:gd name="T35" fmla="*/ 2147483647 h 1511"/>
              <a:gd name="T36" fmla="*/ 2147483647 w 2963"/>
              <a:gd name="T37" fmla="*/ 2147483647 h 1511"/>
              <a:gd name="T38" fmla="*/ 2147483647 w 2963"/>
              <a:gd name="T39" fmla="*/ 2147483647 h 1511"/>
              <a:gd name="T40" fmla="*/ 2147483647 w 2963"/>
              <a:gd name="T41" fmla="*/ 2147483647 h 1511"/>
              <a:gd name="T42" fmla="*/ 2147483647 w 2963"/>
              <a:gd name="T43" fmla="*/ 2147483647 h 1511"/>
              <a:gd name="T44" fmla="*/ 2147483647 w 2963"/>
              <a:gd name="T45" fmla="*/ 2147483647 h 1511"/>
              <a:gd name="T46" fmla="*/ 2147483647 w 2963"/>
              <a:gd name="T47" fmla="*/ 2147483647 h 1511"/>
              <a:gd name="T48" fmla="*/ 2147483647 w 2963"/>
              <a:gd name="T49" fmla="*/ 2147483647 h 1511"/>
              <a:gd name="T50" fmla="*/ 2147483647 w 2963"/>
              <a:gd name="T51" fmla="*/ 2147483647 h 1511"/>
              <a:gd name="T52" fmla="*/ 2147483647 w 2963"/>
              <a:gd name="T53" fmla="*/ 2147483647 h 1511"/>
              <a:gd name="T54" fmla="*/ 2147483647 w 2963"/>
              <a:gd name="T55" fmla="*/ 2147483647 h 1511"/>
              <a:gd name="T56" fmla="*/ 2147483647 w 2963"/>
              <a:gd name="T57" fmla="*/ 2147483647 h 1511"/>
              <a:gd name="T58" fmla="*/ 2147483647 w 2963"/>
              <a:gd name="T59" fmla="*/ 2147483647 h 1511"/>
              <a:gd name="T60" fmla="*/ 2147483647 w 2963"/>
              <a:gd name="T61" fmla="*/ 2147483647 h 1511"/>
              <a:gd name="T62" fmla="*/ 2147483647 w 2963"/>
              <a:gd name="T63" fmla="*/ 2147483647 h 1511"/>
              <a:gd name="T64" fmla="*/ 2147483647 w 2963"/>
              <a:gd name="T65" fmla="*/ 2147483647 h 1511"/>
              <a:gd name="T66" fmla="*/ 2147483647 w 2963"/>
              <a:gd name="T67" fmla="*/ 2147483647 h 1511"/>
              <a:gd name="T68" fmla="*/ 2147483647 w 2963"/>
              <a:gd name="T69" fmla="*/ 2147483647 h 1511"/>
              <a:gd name="T70" fmla="*/ 2147483647 w 2963"/>
              <a:gd name="T71" fmla="*/ 2147483647 h 1511"/>
              <a:gd name="T72" fmla="*/ 2147483647 w 2963"/>
              <a:gd name="T73" fmla="*/ 2147483647 h 1511"/>
              <a:gd name="T74" fmla="*/ 2147483647 w 2963"/>
              <a:gd name="T75" fmla="*/ 2147483647 h 1511"/>
              <a:gd name="T76" fmla="*/ 2147483647 w 2963"/>
              <a:gd name="T77" fmla="*/ 2147483647 h 1511"/>
              <a:gd name="T78" fmla="*/ 2147483647 w 2963"/>
              <a:gd name="T79" fmla="*/ 2147483647 h 1511"/>
              <a:gd name="T80" fmla="*/ 2147483647 w 2963"/>
              <a:gd name="T81" fmla="*/ 2147483647 h 1511"/>
              <a:gd name="T82" fmla="*/ 2147483647 w 2963"/>
              <a:gd name="T83" fmla="*/ 2147483647 h 1511"/>
              <a:gd name="T84" fmla="*/ 2147483647 w 2963"/>
              <a:gd name="T85" fmla="*/ 2147483647 h 1511"/>
              <a:gd name="T86" fmla="*/ 2147483647 w 2963"/>
              <a:gd name="T87" fmla="*/ 2147483647 h 1511"/>
              <a:gd name="T88" fmla="*/ 2147483647 w 2963"/>
              <a:gd name="T89" fmla="*/ 2147483647 h 1511"/>
              <a:gd name="T90" fmla="*/ 2147483647 w 2963"/>
              <a:gd name="T91" fmla="*/ 2147483647 h 1511"/>
              <a:gd name="T92" fmla="*/ 2147483647 w 2963"/>
              <a:gd name="T93" fmla="*/ 2147483647 h 1511"/>
              <a:gd name="T94" fmla="*/ 2147483647 w 2963"/>
              <a:gd name="T95" fmla="*/ 2147483647 h 1511"/>
              <a:gd name="T96" fmla="*/ 2147483647 w 2963"/>
              <a:gd name="T97" fmla="*/ 2147483647 h 1511"/>
              <a:gd name="T98" fmla="*/ 2147483647 w 2963"/>
              <a:gd name="T99" fmla="*/ 2147483647 h 1511"/>
              <a:gd name="T100" fmla="*/ 2147483647 w 2963"/>
              <a:gd name="T101" fmla="*/ 2147483647 h 1511"/>
              <a:gd name="T102" fmla="*/ 2147483647 w 2963"/>
              <a:gd name="T103" fmla="*/ 2147483647 h 1511"/>
              <a:gd name="T104" fmla="*/ 2147483647 w 2963"/>
              <a:gd name="T105" fmla="*/ 2147483647 h 1511"/>
              <a:gd name="T106" fmla="*/ 2147483647 w 2963"/>
              <a:gd name="T107" fmla="*/ 2147483647 h 1511"/>
              <a:gd name="T108" fmla="*/ 2147483647 w 2963"/>
              <a:gd name="T109" fmla="*/ 2147483647 h 1511"/>
              <a:gd name="T110" fmla="*/ 2147483647 w 2963"/>
              <a:gd name="T111" fmla="*/ 2147483647 h 1511"/>
              <a:gd name="T112" fmla="*/ 2147483647 w 2963"/>
              <a:gd name="T113" fmla="*/ 2147483647 h 1511"/>
              <a:gd name="T114" fmla="*/ 2147483647 w 2963"/>
              <a:gd name="T115" fmla="*/ 2147483647 h 1511"/>
              <a:gd name="T116" fmla="*/ 2147483647 w 2963"/>
              <a:gd name="T117" fmla="*/ 2147483647 h 1511"/>
              <a:gd name="T118" fmla="*/ 2147483647 w 2963"/>
              <a:gd name="T119" fmla="*/ 2147483647 h 1511"/>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2963"/>
              <a:gd name="T181" fmla="*/ 0 h 1511"/>
              <a:gd name="T182" fmla="*/ 2963 w 2963"/>
              <a:gd name="T183" fmla="*/ 1511 h 1511"/>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2963" h="1511">
                <a:moveTo>
                  <a:pt x="0" y="671"/>
                </a:moveTo>
                <a:lnTo>
                  <a:pt x="0" y="140"/>
                </a:lnTo>
                <a:lnTo>
                  <a:pt x="236" y="211"/>
                </a:lnTo>
                <a:lnTo>
                  <a:pt x="222" y="181"/>
                </a:lnTo>
                <a:lnTo>
                  <a:pt x="247" y="164"/>
                </a:lnTo>
                <a:lnTo>
                  <a:pt x="391" y="107"/>
                </a:lnTo>
                <a:lnTo>
                  <a:pt x="280" y="178"/>
                </a:lnTo>
                <a:lnTo>
                  <a:pt x="344" y="157"/>
                </a:lnTo>
                <a:lnTo>
                  <a:pt x="344" y="172"/>
                </a:lnTo>
                <a:lnTo>
                  <a:pt x="465" y="109"/>
                </a:lnTo>
                <a:lnTo>
                  <a:pt x="449" y="88"/>
                </a:lnTo>
                <a:lnTo>
                  <a:pt x="527" y="163"/>
                </a:lnTo>
                <a:lnTo>
                  <a:pt x="577" y="119"/>
                </a:lnTo>
                <a:lnTo>
                  <a:pt x="572" y="163"/>
                </a:lnTo>
                <a:lnTo>
                  <a:pt x="636" y="131"/>
                </a:lnTo>
                <a:lnTo>
                  <a:pt x="812" y="186"/>
                </a:lnTo>
                <a:lnTo>
                  <a:pt x="892" y="185"/>
                </a:lnTo>
                <a:lnTo>
                  <a:pt x="937" y="216"/>
                </a:lnTo>
                <a:lnTo>
                  <a:pt x="883" y="242"/>
                </a:lnTo>
                <a:lnTo>
                  <a:pt x="915" y="255"/>
                </a:lnTo>
                <a:lnTo>
                  <a:pt x="1073" y="240"/>
                </a:lnTo>
                <a:lnTo>
                  <a:pt x="1143" y="284"/>
                </a:lnTo>
                <a:lnTo>
                  <a:pt x="1152" y="315"/>
                </a:lnTo>
                <a:lnTo>
                  <a:pt x="1170" y="295"/>
                </a:lnTo>
                <a:lnTo>
                  <a:pt x="1143" y="255"/>
                </a:lnTo>
                <a:lnTo>
                  <a:pt x="1217" y="205"/>
                </a:lnTo>
                <a:lnTo>
                  <a:pt x="1145" y="236"/>
                </a:lnTo>
                <a:lnTo>
                  <a:pt x="1119" y="222"/>
                </a:lnTo>
                <a:lnTo>
                  <a:pt x="1208" y="183"/>
                </a:lnTo>
                <a:lnTo>
                  <a:pt x="1257" y="238"/>
                </a:lnTo>
                <a:lnTo>
                  <a:pt x="1309" y="236"/>
                </a:lnTo>
                <a:lnTo>
                  <a:pt x="1342" y="260"/>
                </a:lnTo>
                <a:lnTo>
                  <a:pt x="1480" y="255"/>
                </a:lnTo>
                <a:lnTo>
                  <a:pt x="1476" y="238"/>
                </a:lnTo>
                <a:lnTo>
                  <a:pt x="1514" y="268"/>
                </a:lnTo>
                <a:lnTo>
                  <a:pt x="1520" y="242"/>
                </a:lnTo>
                <a:lnTo>
                  <a:pt x="1491" y="251"/>
                </a:lnTo>
                <a:lnTo>
                  <a:pt x="1468" y="220"/>
                </a:lnTo>
                <a:lnTo>
                  <a:pt x="1519" y="216"/>
                </a:lnTo>
                <a:lnTo>
                  <a:pt x="1539" y="240"/>
                </a:lnTo>
                <a:lnTo>
                  <a:pt x="1559" y="233"/>
                </a:lnTo>
                <a:lnTo>
                  <a:pt x="1551" y="271"/>
                </a:lnTo>
                <a:lnTo>
                  <a:pt x="1587" y="290"/>
                </a:lnTo>
                <a:lnTo>
                  <a:pt x="1578" y="238"/>
                </a:lnTo>
                <a:lnTo>
                  <a:pt x="1647" y="207"/>
                </a:lnTo>
                <a:lnTo>
                  <a:pt x="1629" y="181"/>
                </a:lnTo>
                <a:lnTo>
                  <a:pt x="1609" y="200"/>
                </a:lnTo>
                <a:lnTo>
                  <a:pt x="1644" y="154"/>
                </a:lnTo>
                <a:lnTo>
                  <a:pt x="1543" y="121"/>
                </a:lnTo>
                <a:lnTo>
                  <a:pt x="1553" y="44"/>
                </a:lnTo>
                <a:lnTo>
                  <a:pt x="1578" y="46"/>
                </a:lnTo>
                <a:lnTo>
                  <a:pt x="1590" y="0"/>
                </a:lnTo>
                <a:lnTo>
                  <a:pt x="1666" y="44"/>
                </a:lnTo>
                <a:lnTo>
                  <a:pt x="1667" y="72"/>
                </a:lnTo>
                <a:lnTo>
                  <a:pt x="1718" y="113"/>
                </a:lnTo>
                <a:lnTo>
                  <a:pt x="1687" y="112"/>
                </a:lnTo>
                <a:lnTo>
                  <a:pt x="1700" y="126"/>
                </a:lnTo>
                <a:lnTo>
                  <a:pt x="1680" y="143"/>
                </a:lnTo>
                <a:lnTo>
                  <a:pt x="1742" y="154"/>
                </a:lnTo>
                <a:lnTo>
                  <a:pt x="1723" y="163"/>
                </a:lnTo>
                <a:lnTo>
                  <a:pt x="1759" y="229"/>
                </a:lnTo>
                <a:lnTo>
                  <a:pt x="1790" y="170"/>
                </a:lnTo>
                <a:lnTo>
                  <a:pt x="1834" y="194"/>
                </a:lnTo>
                <a:lnTo>
                  <a:pt x="1846" y="231"/>
                </a:lnTo>
                <a:lnTo>
                  <a:pt x="1825" y="242"/>
                </a:lnTo>
                <a:lnTo>
                  <a:pt x="1865" y="290"/>
                </a:lnTo>
                <a:lnTo>
                  <a:pt x="1890" y="279"/>
                </a:lnTo>
                <a:lnTo>
                  <a:pt x="1920" y="206"/>
                </a:lnTo>
                <a:lnTo>
                  <a:pt x="1956" y="198"/>
                </a:lnTo>
                <a:lnTo>
                  <a:pt x="1929" y="136"/>
                </a:lnTo>
                <a:lnTo>
                  <a:pt x="2028" y="141"/>
                </a:lnTo>
                <a:lnTo>
                  <a:pt x="2069" y="178"/>
                </a:lnTo>
                <a:lnTo>
                  <a:pt x="2053" y="196"/>
                </a:lnTo>
                <a:lnTo>
                  <a:pt x="2072" y="206"/>
                </a:lnTo>
                <a:lnTo>
                  <a:pt x="2029" y="217"/>
                </a:lnTo>
                <a:lnTo>
                  <a:pt x="2068" y="298"/>
                </a:lnTo>
                <a:lnTo>
                  <a:pt x="2003" y="340"/>
                </a:lnTo>
                <a:lnTo>
                  <a:pt x="1980" y="321"/>
                </a:lnTo>
                <a:lnTo>
                  <a:pt x="1991" y="349"/>
                </a:lnTo>
                <a:lnTo>
                  <a:pt x="1891" y="329"/>
                </a:lnTo>
                <a:lnTo>
                  <a:pt x="1910" y="356"/>
                </a:lnTo>
                <a:lnTo>
                  <a:pt x="1870" y="395"/>
                </a:lnTo>
                <a:lnTo>
                  <a:pt x="1768" y="365"/>
                </a:lnTo>
                <a:lnTo>
                  <a:pt x="1806" y="398"/>
                </a:lnTo>
                <a:lnTo>
                  <a:pt x="1879" y="405"/>
                </a:lnTo>
                <a:lnTo>
                  <a:pt x="1828" y="470"/>
                </a:lnTo>
                <a:lnTo>
                  <a:pt x="1775" y="466"/>
                </a:lnTo>
                <a:lnTo>
                  <a:pt x="1749" y="502"/>
                </a:lnTo>
                <a:lnTo>
                  <a:pt x="1653" y="471"/>
                </a:lnTo>
                <a:lnTo>
                  <a:pt x="1742" y="502"/>
                </a:lnTo>
                <a:lnTo>
                  <a:pt x="1751" y="529"/>
                </a:lnTo>
                <a:lnTo>
                  <a:pt x="1687" y="541"/>
                </a:lnTo>
                <a:lnTo>
                  <a:pt x="1700" y="547"/>
                </a:lnTo>
                <a:lnTo>
                  <a:pt x="1682" y="549"/>
                </a:lnTo>
                <a:lnTo>
                  <a:pt x="1682" y="576"/>
                </a:lnTo>
                <a:lnTo>
                  <a:pt x="1611" y="613"/>
                </a:lnTo>
                <a:lnTo>
                  <a:pt x="1596" y="734"/>
                </a:lnTo>
                <a:lnTo>
                  <a:pt x="1623" y="762"/>
                </a:lnTo>
                <a:lnTo>
                  <a:pt x="1661" y="746"/>
                </a:lnTo>
                <a:lnTo>
                  <a:pt x="1678" y="839"/>
                </a:lnTo>
                <a:lnTo>
                  <a:pt x="1733" y="821"/>
                </a:lnTo>
                <a:lnTo>
                  <a:pt x="1798" y="847"/>
                </a:lnTo>
                <a:lnTo>
                  <a:pt x="1930" y="914"/>
                </a:lnTo>
                <a:lnTo>
                  <a:pt x="1920" y="941"/>
                </a:lnTo>
                <a:lnTo>
                  <a:pt x="1935" y="920"/>
                </a:lnTo>
                <a:lnTo>
                  <a:pt x="2035" y="926"/>
                </a:lnTo>
                <a:lnTo>
                  <a:pt x="2035" y="1028"/>
                </a:lnTo>
                <a:lnTo>
                  <a:pt x="2066" y="1062"/>
                </a:lnTo>
                <a:lnTo>
                  <a:pt x="2044" y="1069"/>
                </a:lnTo>
                <a:lnTo>
                  <a:pt x="2094" y="1088"/>
                </a:lnTo>
                <a:lnTo>
                  <a:pt x="2079" y="1119"/>
                </a:lnTo>
                <a:lnTo>
                  <a:pt x="2127" y="1118"/>
                </a:lnTo>
                <a:lnTo>
                  <a:pt x="2192" y="1063"/>
                </a:lnTo>
                <a:lnTo>
                  <a:pt x="2164" y="1051"/>
                </a:lnTo>
                <a:lnTo>
                  <a:pt x="2127" y="954"/>
                </a:lnTo>
                <a:lnTo>
                  <a:pt x="2250" y="870"/>
                </a:lnTo>
                <a:lnTo>
                  <a:pt x="2232" y="870"/>
                </a:lnTo>
                <a:lnTo>
                  <a:pt x="2205" y="771"/>
                </a:lnTo>
                <a:lnTo>
                  <a:pt x="2161" y="746"/>
                </a:lnTo>
                <a:lnTo>
                  <a:pt x="2219" y="705"/>
                </a:lnTo>
                <a:lnTo>
                  <a:pt x="2198" y="683"/>
                </a:lnTo>
                <a:lnTo>
                  <a:pt x="2208" y="647"/>
                </a:lnTo>
                <a:lnTo>
                  <a:pt x="2182" y="641"/>
                </a:lnTo>
                <a:lnTo>
                  <a:pt x="2208" y="604"/>
                </a:lnTo>
                <a:lnTo>
                  <a:pt x="2179" y="581"/>
                </a:lnTo>
                <a:lnTo>
                  <a:pt x="2195" y="551"/>
                </a:lnTo>
                <a:lnTo>
                  <a:pt x="2289" y="571"/>
                </a:lnTo>
                <a:lnTo>
                  <a:pt x="2331" y="554"/>
                </a:lnTo>
                <a:lnTo>
                  <a:pt x="2411" y="604"/>
                </a:lnTo>
                <a:lnTo>
                  <a:pt x="2411" y="626"/>
                </a:lnTo>
                <a:lnTo>
                  <a:pt x="2479" y="630"/>
                </a:lnTo>
                <a:lnTo>
                  <a:pt x="2485" y="680"/>
                </a:lnTo>
                <a:lnTo>
                  <a:pt x="2424" y="682"/>
                </a:lnTo>
                <a:lnTo>
                  <a:pt x="2477" y="690"/>
                </a:lnTo>
                <a:lnTo>
                  <a:pt x="2494" y="721"/>
                </a:lnTo>
                <a:lnTo>
                  <a:pt x="2437" y="763"/>
                </a:lnTo>
                <a:lnTo>
                  <a:pt x="2519" y="741"/>
                </a:lnTo>
                <a:lnTo>
                  <a:pt x="2523" y="779"/>
                </a:lnTo>
                <a:lnTo>
                  <a:pt x="2488" y="795"/>
                </a:lnTo>
                <a:lnTo>
                  <a:pt x="2538" y="756"/>
                </a:lnTo>
                <a:lnTo>
                  <a:pt x="2544" y="781"/>
                </a:lnTo>
                <a:lnTo>
                  <a:pt x="2590" y="743"/>
                </a:lnTo>
                <a:lnTo>
                  <a:pt x="2599" y="763"/>
                </a:lnTo>
                <a:lnTo>
                  <a:pt x="2632" y="711"/>
                </a:lnTo>
                <a:lnTo>
                  <a:pt x="2621" y="700"/>
                </a:lnTo>
                <a:lnTo>
                  <a:pt x="2658" y="671"/>
                </a:lnTo>
                <a:lnTo>
                  <a:pt x="2699" y="726"/>
                </a:lnTo>
                <a:lnTo>
                  <a:pt x="2664" y="739"/>
                </a:lnTo>
                <a:lnTo>
                  <a:pt x="2702" y="732"/>
                </a:lnTo>
                <a:lnTo>
                  <a:pt x="2716" y="755"/>
                </a:lnTo>
                <a:lnTo>
                  <a:pt x="2691" y="762"/>
                </a:lnTo>
                <a:lnTo>
                  <a:pt x="2725" y="766"/>
                </a:lnTo>
                <a:lnTo>
                  <a:pt x="2702" y="783"/>
                </a:lnTo>
                <a:lnTo>
                  <a:pt x="2726" y="779"/>
                </a:lnTo>
                <a:lnTo>
                  <a:pt x="2744" y="804"/>
                </a:lnTo>
                <a:lnTo>
                  <a:pt x="2732" y="815"/>
                </a:lnTo>
                <a:lnTo>
                  <a:pt x="2766" y="834"/>
                </a:lnTo>
                <a:lnTo>
                  <a:pt x="2713" y="855"/>
                </a:lnTo>
                <a:lnTo>
                  <a:pt x="2752" y="855"/>
                </a:lnTo>
                <a:lnTo>
                  <a:pt x="2743" y="875"/>
                </a:lnTo>
                <a:lnTo>
                  <a:pt x="2802" y="893"/>
                </a:lnTo>
                <a:lnTo>
                  <a:pt x="2824" y="940"/>
                </a:lnTo>
                <a:lnTo>
                  <a:pt x="2845" y="922"/>
                </a:lnTo>
                <a:lnTo>
                  <a:pt x="2903" y="953"/>
                </a:lnTo>
                <a:lnTo>
                  <a:pt x="2776" y="993"/>
                </a:lnTo>
                <a:lnTo>
                  <a:pt x="2802" y="1014"/>
                </a:lnTo>
                <a:lnTo>
                  <a:pt x="2910" y="970"/>
                </a:lnTo>
                <a:lnTo>
                  <a:pt x="2910" y="1008"/>
                </a:lnTo>
                <a:lnTo>
                  <a:pt x="2959" y="1001"/>
                </a:lnTo>
                <a:lnTo>
                  <a:pt x="2963" y="1019"/>
                </a:lnTo>
                <a:lnTo>
                  <a:pt x="2941" y="1019"/>
                </a:lnTo>
                <a:lnTo>
                  <a:pt x="2963" y="1064"/>
                </a:lnTo>
                <a:lnTo>
                  <a:pt x="2814" y="1154"/>
                </a:lnTo>
                <a:lnTo>
                  <a:pt x="2596" y="1154"/>
                </a:lnTo>
                <a:lnTo>
                  <a:pt x="2505" y="1215"/>
                </a:lnTo>
                <a:lnTo>
                  <a:pt x="2430" y="1305"/>
                </a:lnTo>
                <a:lnTo>
                  <a:pt x="2505" y="1237"/>
                </a:lnTo>
                <a:lnTo>
                  <a:pt x="2622" y="1196"/>
                </a:lnTo>
                <a:lnTo>
                  <a:pt x="2664" y="1228"/>
                </a:lnTo>
                <a:lnTo>
                  <a:pt x="2588" y="1251"/>
                </a:lnTo>
                <a:lnTo>
                  <a:pt x="2648" y="1265"/>
                </a:lnTo>
                <a:lnTo>
                  <a:pt x="2632" y="1292"/>
                </a:lnTo>
                <a:lnTo>
                  <a:pt x="2678" y="1342"/>
                </a:lnTo>
                <a:lnTo>
                  <a:pt x="2769" y="1360"/>
                </a:lnTo>
                <a:lnTo>
                  <a:pt x="2793" y="1298"/>
                </a:lnTo>
                <a:lnTo>
                  <a:pt x="2793" y="1336"/>
                </a:lnTo>
                <a:lnTo>
                  <a:pt x="2818" y="1332"/>
                </a:lnTo>
                <a:lnTo>
                  <a:pt x="2775" y="1372"/>
                </a:lnTo>
                <a:lnTo>
                  <a:pt x="2667" y="1399"/>
                </a:lnTo>
                <a:lnTo>
                  <a:pt x="2630" y="1446"/>
                </a:lnTo>
                <a:lnTo>
                  <a:pt x="2599" y="1404"/>
                </a:lnTo>
                <a:lnTo>
                  <a:pt x="2700" y="1368"/>
                </a:lnTo>
                <a:lnTo>
                  <a:pt x="2648" y="1369"/>
                </a:lnTo>
                <a:lnTo>
                  <a:pt x="2658" y="1342"/>
                </a:lnTo>
                <a:lnTo>
                  <a:pt x="2570" y="1374"/>
                </a:lnTo>
                <a:lnTo>
                  <a:pt x="2544" y="1353"/>
                </a:lnTo>
                <a:lnTo>
                  <a:pt x="2544" y="1298"/>
                </a:lnTo>
                <a:lnTo>
                  <a:pt x="2486" y="1280"/>
                </a:lnTo>
                <a:lnTo>
                  <a:pt x="2444" y="1370"/>
                </a:lnTo>
                <a:lnTo>
                  <a:pt x="2266" y="1404"/>
                </a:lnTo>
                <a:lnTo>
                  <a:pt x="2145" y="1440"/>
                </a:lnTo>
                <a:lnTo>
                  <a:pt x="2124" y="1457"/>
                </a:lnTo>
                <a:lnTo>
                  <a:pt x="2153" y="1461"/>
                </a:lnTo>
                <a:lnTo>
                  <a:pt x="2159" y="1474"/>
                </a:lnTo>
                <a:lnTo>
                  <a:pt x="2011" y="1511"/>
                </a:lnTo>
                <a:lnTo>
                  <a:pt x="2019" y="1494"/>
                </a:lnTo>
                <a:lnTo>
                  <a:pt x="2029" y="1483"/>
                </a:lnTo>
                <a:lnTo>
                  <a:pt x="2034" y="1465"/>
                </a:lnTo>
                <a:lnTo>
                  <a:pt x="2056" y="1452"/>
                </a:lnTo>
                <a:lnTo>
                  <a:pt x="2061" y="1372"/>
                </a:lnTo>
                <a:lnTo>
                  <a:pt x="2086" y="1399"/>
                </a:lnTo>
                <a:lnTo>
                  <a:pt x="2129" y="1390"/>
                </a:lnTo>
                <a:lnTo>
                  <a:pt x="2091" y="1342"/>
                </a:lnTo>
                <a:lnTo>
                  <a:pt x="1964" y="1319"/>
                </a:lnTo>
                <a:lnTo>
                  <a:pt x="1959" y="1319"/>
                </a:lnTo>
                <a:lnTo>
                  <a:pt x="1946" y="1255"/>
                </a:lnTo>
                <a:lnTo>
                  <a:pt x="1920" y="1259"/>
                </a:lnTo>
                <a:lnTo>
                  <a:pt x="1898" y="1222"/>
                </a:lnTo>
                <a:lnTo>
                  <a:pt x="1870" y="1220"/>
                </a:lnTo>
                <a:lnTo>
                  <a:pt x="1870" y="1242"/>
                </a:lnTo>
                <a:lnTo>
                  <a:pt x="1837" y="1209"/>
                </a:lnTo>
                <a:lnTo>
                  <a:pt x="1777" y="1255"/>
                </a:lnTo>
                <a:lnTo>
                  <a:pt x="1613" y="1222"/>
                </a:lnTo>
                <a:lnTo>
                  <a:pt x="1592" y="1190"/>
                </a:lnTo>
                <a:lnTo>
                  <a:pt x="1590" y="1211"/>
                </a:lnTo>
                <a:lnTo>
                  <a:pt x="635" y="1211"/>
                </a:lnTo>
                <a:lnTo>
                  <a:pt x="620" y="1177"/>
                </a:lnTo>
                <a:lnTo>
                  <a:pt x="569" y="1166"/>
                </a:lnTo>
                <a:lnTo>
                  <a:pt x="571" y="1144"/>
                </a:lnTo>
                <a:lnTo>
                  <a:pt x="465" y="1113"/>
                </a:lnTo>
                <a:lnTo>
                  <a:pt x="477" y="1097"/>
                </a:lnTo>
                <a:lnTo>
                  <a:pt x="452" y="1055"/>
                </a:lnTo>
                <a:lnTo>
                  <a:pt x="426" y="1051"/>
                </a:lnTo>
                <a:lnTo>
                  <a:pt x="367" y="960"/>
                </a:lnTo>
                <a:lnTo>
                  <a:pt x="377" y="932"/>
                </a:lnTo>
                <a:lnTo>
                  <a:pt x="380" y="882"/>
                </a:lnTo>
                <a:lnTo>
                  <a:pt x="314" y="855"/>
                </a:lnTo>
                <a:lnTo>
                  <a:pt x="191" y="695"/>
                </a:lnTo>
                <a:lnTo>
                  <a:pt x="121" y="740"/>
                </a:lnTo>
                <a:lnTo>
                  <a:pt x="103" y="719"/>
                </a:lnTo>
                <a:lnTo>
                  <a:pt x="98" y="715"/>
                </a:lnTo>
                <a:lnTo>
                  <a:pt x="63" y="671"/>
                </a:lnTo>
                <a:lnTo>
                  <a:pt x="0" y="671"/>
                </a:lnTo>
                <a:close/>
              </a:path>
            </a:pathLst>
          </a:custGeom>
          <a:solidFill>
            <a:srgbClr val="99CC00"/>
          </a:solidFill>
          <a:ln w="1651">
            <a:solidFill>
              <a:schemeClr val="bg1"/>
            </a:solidFill>
            <a:round/>
            <a:headEnd/>
            <a:tailEnd/>
          </a:ln>
        </p:spPr>
        <p:txBody>
          <a:bodyPr/>
          <a:lstStyle/>
          <a:p>
            <a:endParaRPr lang="en-IN"/>
          </a:p>
        </p:txBody>
      </p:sp>
      <p:sp>
        <p:nvSpPr>
          <p:cNvPr id="15384" name="Freeform 24"/>
          <p:cNvSpPr>
            <a:spLocks noChangeAspect="1"/>
          </p:cNvSpPr>
          <p:nvPr/>
        </p:nvSpPr>
        <p:spPr bwMode="gray">
          <a:xfrm>
            <a:off x="1374775" y="2806700"/>
            <a:ext cx="119063" cy="80963"/>
          </a:xfrm>
          <a:custGeom>
            <a:avLst/>
            <a:gdLst>
              <a:gd name="T0" fmla="*/ 0 w 174"/>
              <a:gd name="T1" fmla="*/ 0 h 101"/>
              <a:gd name="T2" fmla="*/ 2147483647 w 174"/>
              <a:gd name="T3" fmla="*/ 2147483647 h 101"/>
              <a:gd name="T4" fmla="*/ 2147483647 w 174"/>
              <a:gd name="T5" fmla="*/ 2147483647 h 101"/>
              <a:gd name="T6" fmla="*/ 2147483647 w 174"/>
              <a:gd name="T7" fmla="*/ 2147483647 h 101"/>
              <a:gd name="T8" fmla="*/ 0 w 174"/>
              <a:gd name="T9" fmla="*/ 0 h 101"/>
              <a:gd name="T10" fmla="*/ 0 60000 65536"/>
              <a:gd name="T11" fmla="*/ 0 60000 65536"/>
              <a:gd name="T12" fmla="*/ 0 60000 65536"/>
              <a:gd name="T13" fmla="*/ 0 60000 65536"/>
              <a:gd name="T14" fmla="*/ 0 60000 65536"/>
              <a:gd name="T15" fmla="*/ 0 w 174"/>
              <a:gd name="T16" fmla="*/ 0 h 101"/>
              <a:gd name="T17" fmla="*/ 174 w 174"/>
              <a:gd name="T18" fmla="*/ 101 h 101"/>
            </a:gdLst>
            <a:ahLst/>
            <a:cxnLst>
              <a:cxn ang="T10">
                <a:pos x="T0" y="T1"/>
              </a:cxn>
              <a:cxn ang="T11">
                <a:pos x="T2" y="T3"/>
              </a:cxn>
              <a:cxn ang="T12">
                <a:pos x="T4" y="T5"/>
              </a:cxn>
              <a:cxn ang="T13">
                <a:pos x="T6" y="T7"/>
              </a:cxn>
              <a:cxn ang="T14">
                <a:pos x="T8" y="T9"/>
              </a:cxn>
            </a:cxnLst>
            <a:rect l="T15" t="T16" r="T17" b="T18"/>
            <a:pathLst>
              <a:path w="174" h="101">
                <a:moveTo>
                  <a:pt x="0" y="0"/>
                </a:moveTo>
                <a:lnTo>
                  <a:pt x="95" y="20"/>
                </a:lnTo>
                <a:lnTo>
                  <a:pt x="174" y="101"/>
                </a:lnTo>
                <a:lnTo>
                  <a:pt x="128" y="85"/>
                </a:lnTo>
                <a:lnTo>
                  <a:pt x="0" y="0"/>
                </a:lnTo>
                <a:close/>
              </a:path>
            </a:pathLst>
          </a:custGeom>
          <a:solidFill>
            <a:srgbClr val="99CC00"/>
          </a:solidFill>
          <a:ln w="1651">
            <a:solidFill>
              <a:schemeClr val="bg1"/>
            </a:solidFill>
            <a:round/>
            <a:headEnd/>
            <a:tailEnd/>
          </a:ln>
        </p:spPr>
        <p:txBody>
          <a:bodyPr/>
          <a:lstStyle/>
          <a:p>
            <a:endParaRPr lang="en-IN"/>
          </a:p>
        </p:txBody>
      </p:sp>
      <p:sp>
        <p:nvSpPr>
          <p:cNvPr id="15385" name="Freeform 25"/>
          <p:cNvSpPr>
            <a:spLocks noChangeAspect="1"/>
          </p:cNvSpPr>
          <p:nvPr/>
        </p:nvSpPr>
        <p:spPr bwMode="gray">
          <a:xfrm>
            <a:off x="1433513" y="1727200"/>
            <a:ext cx="247650" cy="188913"/>
          </a:xfrm>
          <a:custGeom>
            <a:avLst/>
            <a:gdLst>
              <a:gd name="T0" fmla="*/ 0 w 362"/>
              <a:gd name="T1" fmla="*/ 2147483647 h 225"/>
              <a:gd name="T2" fmla="*/ 2147483647 w 362"/>
              <a:gd name="T3" fmla="*/ 2147483647 h 225"/>
              <a:gd name="T4" fmla="*/ 2147483647 w 362"/>
              <a:gd name="T5" fmla="*/ 2147483647 h 225"/>
              <a:gd name="T6" fmla="*/ 2147483647 w 362"/>
              <a:gd name="T7" fmla="*/ 2147483647 h 225"/>
              <a:gd name="T8" fmla="*/ 2147483647 w 362"/>
              <a:gd name="T9" fmla="*/ 0 h 225"/>
              <a:gd name="T10" fmla="*/ 2147483647 w 362"/>
              <a:gd name="T11" fmla="*/ 2147483647 h 225"/>
              <a:gd name="T12" fmla="*/ 2147483647 w 362"/>
              <a:gd name="T13" fmla="*/ 2147483647 h 225"/>
              <a:gd name="T14" fmla="*/ 2147483647 w 362"/>
              <a:gd name="T15" fmla="*/ 2147483647 h 225"/>
              <a:gd name="T16" fmla="*/ 2147483647 w 362"/>
              <a:gd name="T17" fmla="*/ 2147483647 h 225"/>
              <a:gd name="T18" fmla="*/ 2147483647 w 362"/>
              <a:gd name="T19" fmla="*/ 2147483647 h 225"/>
              <a:gd name="T20" fmla="*/ 2147483647 w 362"/>
              <a:gd name="T21" fmla="*/ 2147483647 h 225"/>
              <a:gd name="T22" fmla="*/ 2147483647 w 362"/>
              <a:gd name="T23" fmla="*/ 2147483647 h 225"/>
              <a:gd name="T24" fmla="*/ 0 w 362"/>
              <a:gd name="T25" fmla="*/ 2147483647 h 22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62"/>
              <a:gd name="T40" fmla="*/ 0 h 225"/>
              <a:gd name="T41" fmla="*/ 362 w 362"/>
              <a:gd name="T42" fmla="*/ 225 h 22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62" h="225">
                <a:moveTo>
                  <a:pt x="0" y="170"/>
                </a:moveTo>
                <a:lnTo>
                  <a:pt x="15" y="141"/>
                </a:lnTo>
                <a:lnTo>
                  <a:pt x="67" y="47"/>
                </a:lnTo>
                <a:lnTo>
                  <a:pt x="42" y="9"/>
                </a:lnTo>
                <a:lnTo>
                  <a:pt x="155" y="0"/>
                </a:lnTo>
                <a:lnTo>
                  <a:pt x="232" y="37"/>
                </a:lnTo>
                <a:lnTo>
                  <a:pt x="283" y="15"/>
                </a:lnTo>
                <a:lnTo>
                  <a:pt x="362" y="69"/>
                </a:lnTo>
                <a:lnTo>
                  <a:pt x="195" y="151"/>
                </a:lnTo>
                <a:lnTo>
                  <a:pt x="181" y="201"/>
                </a:lnTo>
                <a:lnTo>
                  <a:pt x="99" y="225"/>
                </a:lnTo>
                <a:lnTo>
                  <a:pt x="62" y="185"/>
                </a:lnTo>
                <a:lnTo>
                  <a:pt x="0" y="170"/>
                </a:lnTo>
                <a:close/>
              </a:path>
            </a:pathLst>
          </a:custGeom>
          <a:solidFill>
            <a:srgbClr val="99CC00"/>
          </a:solidFill>
          <a:ln w="1651">
            <a:solidFill>
              <a:schemeClr val="bg1"/>
            </a:solidFill>
            <a:round/>
            <a:headEnd/>
            <a:tailEnd/>
          </a:ln>
        </p:spPr>
        <p:txBody>
          <a:bodyPr/>
          <a:lstStyle/>
          <a:p>
            <a:endParaRPr lang="en-IN"/>
          </a:p>
        </p:txBody>
      </p:sp>
      <p:sp>
        <p:nvSpPr>
          <p:cNvPr id="15386" name="Freeform 26"/>
          <p:cNvSpPr>
            <a:spLocks noChangeAspect="1"/>
          </p:cNvSpPr>
          <p:nvPr/>
        </p:nvSpPr>
        <p:spPr bwMode="gray">
          <a:xfrm>
            <a:off x="1503363" y="1557338"/>
            <a:ext cx="174625" cy="101600"/>
          </a:xfrm>
          <a:custGeom>
            <a:avLst/>
            <a:gdLst>
              <a:gd name="T0" fmla="*/ 0 w 254"/>
              <a:gd name="T1" fmla="*/ 2147483647 h 127"/>
              <a:gd name="T2" fmla="*/ 2147483647 w 254"/>
              <a:gd name="T3" fmla="*/ 2147483647 h 127"/>
              <a:gd name="T4" fmla="*/ 2147483647 w 254"/>
              <a:gd name="T5" fmla="*/ 2147483647 h 127"/>
              <a:gd name="T6" fmla="*/ 2147483647 w 254"/>
              <a:gd name="T7" fmla="*/ 2147483647 h 127"/>
              <a:gd name="T8" fmla="*/ 2147483647 w 254"/>
              <a:gd name="T9" fmla="*/ 2147483647 h 127"/>
              <a:gd name="T10" fmla="*/ 2147483647 w 254"/>
              <a:gd name="T11" fmla="*/ 2147483647 h 127"/>
              <a:gd name="T12" fmla="*/ 2147483647 w 254"/>
              <a:gd name="T13" fmla="*/ 2147483647 h 127"/>
              <a:gd name="T14" fmla="*/ 2147483647 w 254"/>
              <a:gd name="T15" fmla="*/ 2147483647 h 127"/>
              <a:gd name="T16" fmla="*/ 2147483647 w 254"/>
              <a:gd name="T17" fmla="*/ 2147483647 h 127"/>
              <a:gd name="T18" fmla="*/ 2147483647 w 254"/>
              <a:gd name="T19" fmla="*/ 2147483647 h 127"/>
              <a:gd name="T20" fmla="*/ 2147483647 w 254"/>
              <a:gd name="T21" fmla="*/ 2147483647 h 127"/>
              <a:gd name="T22" fmla="*/ 2147483647 w 254"/>
              <a:gd name="T23" fmla="*/ 2147483647 h 127"/>
              <a:gd name="T24" fmla="*/ 2147483647 w 254"/>
              <a:gd name="T25" fmla="*/ 2147483647 h 127"/>
              <a:gd name="T26" fmla="*/ 2147483647 w 254"/>
              <a:gd name="T27" fmla="*/ 0 h 127"/>
              <a:gd name="T28" fmla="*/ 2147483647 w 254"/>
              <a:gd name="T29" fmla="*/ 2147483647 h 127"/>
              <a:gd name="T30" fmla="*/ 0 w 254"/>
              <a:gd name="T31" fmla="*/ 2147483647 h 12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4"/>
              <a:gd name="T49" fmla="*/ 0 h 127"/>
              <a:gd name="T50" fmla="*/ 254 w 254"/>
              <a:gd name="T51" fmla="*/ 127 h 12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4" h="127">
                <a:moveTo>
                  <a:pt x="0" y="96"/>
                </a:moveTo>
                <a:lnTo>
                  <a:pt x="58" y="115"/>
                </a:lnTo>
                <a:lnTo>
                  <a:pt x="73" y="95"/>
                </a:lnTo>
                <a:lnTo>
                  <a:pt x="85" y="127"/>
                </a:lnTo>
                <a:lnTo>
                  <a:pt x="112" y="113"/>
                </a:lnTo>
                <a:lnTo>
                  <a:pt x="108" y="84"/>
                </a:lnTo>
                <a:lnTo>
                  <a:pt x="135" y="101"/>
                </a:lnTo>
                <a:lnTo>
                  <a:pt x="151" y="55"/>
                </a:lnTo>
                <a:lnTo>
                  <a:pt x="174" y="52"/>
                </a:lnTo>
                <a:lnTo>
                  <a:pt x="183" y="94"/>
                </a:lnTo>
                <a:lnTo>
                  <a:pt x="237" y="62"/>
                </a:lnTo>
                <a:lnTo>
                  <a:pt x="220" y="26"/>
                </a:lnTo>
                <a:lnTo>
                  <a:pt x="254" y="18"/>
                </a:lnTo>
                <a:lnTo>
                  <a:pt x="218" y="0"/>
                </a:lnTo>
                <a:lnTo>
                  <a:pt x="126" y="18"/>
                </a:lnTo>
                <a:lnTo>
                  <a:pt x="0" y="96"/>
                </a:lnTo>
                <a:close/>
              </a:path>
            </a:pathLst>
          </a:custGeom>
          <a:solidFill>
            <a:srgbClr val="99CC00"/>
          </a:solidFill>
          <a:ln w="1651">
            <a:solidFill>
              <a:schemeClr val="bg1"/>
            </a:solidFill>
            <a:round/>
            <a:headEnd/>
            <a:tailEnd/>
          </a:ln>
        </p:spPr>
        <p:txBody>
          <a:bodyPr/>
          <a:lstStyle/>
          <a:p>
            <a:endParaRPr lang="en-IN"/>
          </a:p>
        </p:txBody>
      </p:sp>
      <p:sp>
        <p:nvSpPr>
          <p:cNvPr id="15387" name="Freeform 27"/>
          <p:cNvSpPr>
            <a:spLocks noChangeAspect="1"/>
          </p:cNvSpPr>
          <p:nvPr/>
        </p:nvSpPr>
        <p:spPr bwMode="gray">
          <a:xfrm>
            <a:off x="1595438" y="1797050"/>
            <a:ext cx="431800" cy="254000"/>
          </a:xfrm>
          <a:custGeom>
            <a:avLst/>
            <a:gdLst>
              <a:gd name="T0" fmla="*/ 0 w 627"/>
              <a:gd name="T1" fmla="*/ 2147483647 h 307"/>
              <a:gd name="T2" fmla="*/ 2147483647 w 627"/>
              <a:gd name="T3" fmla="*/ 2147483647 h 307"/>
              <a:gd name="T4" fmla="*/ 2147483647 w 627"/>
              <a:gd name="T5" fmla="*/ 2147483647 h 307"/>
              <a:gd name="T6" fmla="*/ 2147483647 w 627"/>
              <a:gd name="T7" fmla="*/ 2147483647 h 307"/>
              <a:gd name="T8" fmla="*/ 2147483647 w 627"/>
              <a:gd name="T9" fmla="*/ 0 h 307"/>
              <a:gd name="T10" fmla="*/ 2147483647 w 627"/>
              <a:gd name="T11" fmla="*/ 2147483647 h 307"/>
              <a:gd name="T12" fmla="*/ 2147483647 w 627"/>
              <a:gd name="T13" fmla="*/ 2147483647 h 307"/>
              <a:gd name="T14" fmla="*/ 2147483647 w 627"/>
              <a:gd name="T15" fmla="*/ 2147483647 h 307"/>
              <a:gd name="T16" fmla="*/ 2147483647 w 627"/>
              <a:gd name="T17" fmla="*/ 2147483647 h 307"/>
              <a:gd name="T18" fmla="*/ 2147483647 w 627"/>
              <a:gd name="T19" fmla="*/ 2147483647 h 307"/>
              <a:gd name="T20" fmla="*/ 2147483647 w 627"/>
              <a:gd name="T21" fmla="*/ 2147483647 h 307"/>
              <a:gd name="T22" fmla="*/ 2147483647 w 627"/>
              <a:gd name="T23" fmla="*/ 2147483647 h 307"/>
              <a:gd name="T24" fmla="*/ 2147483647 w 627"/>
              <a:gd name="T25" fmla="*/ 2147483647 h 307"/>
              <a:gd name="T26" fmla="*/ 2147483647 w 627"/>
              <a:gd name="T27" fmla="*/ 2147483647 h 307"/>
              <a:gd name="T28" fmla="*/ 2147483647 w 627"/>
              <a:gd name="T29" fmla="*/ 2147483647 h 307"/>
              <a:gd name="T30" fmla="*/ 2147483647 w 627"/>
              <a:gd name="T31" fmla="*/ 2147483647 h 307"/>
              <a:gd name="T32" fmla="*/ 2147483647 w 627"/>
              <a:gd name="T33" fmla="*/ 2147483647 h 307"/>
              <a:gd name="T34" fmla="*/ 2147483647 w 627"/>
              <a:gd name="T35" fmla="*/ 2147483647 h 307"/>
              <a:gd name="T36" fmla="*/ 2147483647 w 627"/>
              <a:gd name="T37" fmla="*/ 2147483647 h 307"/>
              <a:gd name="T38" fmla="*/ 2147483647 w 627"/>
              <a:gd name="T39" fmla="*/ 2147483647 h 307"/>
              <a:gd name="T40" fmla="*/ 2147483647 w 627"/>
              <a:gd name="T41" fmla="*/ 2147483647 h 307"/>
              <a:gd name="T42" fmla="*/ 2147483647 w 627"/>
              <a:gd name="T43" fmla="*/ 2147483647 h 307"/>
              <a:gd name="T44" fmla="*/ 2147483647 w 627"/>
              <a:gd name="T45" fmla="*/ 2147483647 h 307"/>
              <a:gd name="T46" fmla="*/ 2147483647 w 627"/>
              <a:gd name="T47" fmla="*/ 2147483647 h 307"/>
              <a:gd name="T48" fmla="*/ 2147483647 w 627"/>
              <a:gd name="T49" fmla="*/ 2147483647 h 307"/>
              <a:gd name="T50" fmla="*/ 2147483647 w 627"/>
              <a:gd name="T51" fmla="*/ 2147483647 h 307"/>
              <a:gd name="T52" fmla="*/ 2147483647 w 627"/>
              <a:gd name="T53" fmla="*/ 2147483647 h 307"/>
              <a:gd name="T54" fmla="*/ 2147483647 w 627"/>
              <a:gd name="T55" fmla="*/ 2147483647 h 307"/>
              <a:gd name="T56" fmla="*/ 2147483647 w 627"/>
              <a:gd name="T57" fmla="*/ 2147483647 h 307"/>
              <a:gd name="T58" fmla="*/ 2147483647 w 627"/>
              <a:gd name="T59" fmla="*/ 2147483647 h 307"/>
              <a:gd name="T60" fmla="*/ 2147483647 w 627"/>
              <a:gd name="T61" fmla="*/ 2147483647 h 307"/>
              <a:gd name="T62" fmla="*/ 2147483647 w 627"/>
              <a:gd name="T63" fmla="*/ 2147483647 h 307"/>
              <a:gd name="T64" fmla="*/ 2147483647 w 627"/>
              <a:gd name="T65" fmla="*/ 2147483647 h 307"/>
              <a:gd name="T66" fmla="*/ 2147483647 w 627"/>
              <a:gd name="T67" fmla="*/ 2147483647 h 307"/>
              <a:gd name="T68" fmla="*/ 2147483647 w 627"/>
              <a:gd name="T69" fmla="*/ 2147483647 h 307"/>
              <a:gd name="T70" fmla="*/ 2147483647 w 627"/>
              <a:gd name="T71" fmla="*/ 2147483647 h 307"/>
              <a:gd name="T72" fmla="*/ 2147483647 w 627"/>
              <a:gd name="T73" fmla="*/ 2147483647 h 307"/>
              <a:gd name="T74" fmla="*/ 2147483647 w 627"/>
              <a:gd name="T75" fmla="*/ 2147483647 h 307"/>
              <a:gd name="T76" fmla="*/ 0 w 627"/>
              <a:gd name="T77" fmla="*/ 2147483647 h 307"/>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27"/>
              <a:gd name="T118" fmla="*/ 0 h 307"/>
              <a:gd name="T119" fmla="*/ 627 w 627"/>
              <a:gd name="T120" fmla="*/ 307 h 307"/>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27" h="307">
                <a:moveTo>
                  <a:pt x="0" y="99"/>
                </a:moveTo>
                <a:lnTo>
                  <a:pt x="32" y="74"/>
                </a:lnTo>
                <a:lnTo>
                  <a:pt x="16" y="61"/>
                </a:lnTo>
                <a:lnTo>
                  <a:pt x="91" y="17"/>
                </a:lnTo>
                <a:lnTo>
                  <a:pt x="152" y="0"/>
                </a:lnTo>
                <a:lnTo>
                  <a:pt x="172" y="31"/>
                </a:lnTo>
                <a:lnTo>
                  <a:pt x="151" y="50"/>
                </a:lnTo>
                <a:lnTo>
                  <a:pt x="206" y="24"/>
                </a:lnTo>
                <a:lnTo>
                  <a:pt x="267" y="45"/>
                </a:lnTo>
                <a:lnTo>
                  <a:pt x="245" y="68"/>
                </a:lnTo>
                <a:lnTo>
                  <a:pt x="316" y="52"/>
                </a:lnTo>
                <a:lnTo>
                  <a:pt x="296" y="27"/>
                </a:lnTo>
                <a:lnTo>
                  <a:pt x="324" y="30"/>
                </a:lnTo>
                <a:lnTo>
                  <a:pt x="381" y="112"/>
                </a:lnTo>
                <a:lnTo>
                  <a:pt x="400" y="93"/>
                </a:lnTo>
                <a:lnTo>
                  <a:pt x="377" y="2"/>
                </a:lnTo>
                <a:lnTo>
                  <a:pt x="423" y="5"/>
                </a:lnTo>
                <a:lnTo>
                  <a:pt x="474" y="35"/>
                </a:lnTo>
                <a:lnTo>
                  <a:pt x="502" y="149"/>
                </a:lnTo>
                <a:lnTo>
                  <a:pt x="627" y="203"/>
                </a:lnTo>
                <a:lnTo>
                  <a:pt x="625" y="232"/>
                </a:lnTo>
                <a:lnTo>
                  <a:pt x="591" y="220"/>
                </a:lnTo>
                <a:lnTo>
                  <a:pt x="553" y="239"/>
                </a:lnTo>
                <a:lnTo>
                  <a:pt x="606" y="264"/>
                </a:lnTo>
                <a:lnTo>
                  <a:pt x="558" y="289"/>
                </a:lnTo>
                <a:lnTo>
                  <a:pt x="477" y="277"/>
                </a:lnTo>
                <a:lnTo>
                  <a:pt x="431" y="245"/>
                </a:lnTo>
                <a:lnTo>
                  <a:pt x="328" y="297"/>
                </a:lnTo>
                <a:lnTo>
                  <a:pt x="198" y="307"/>
                </a:lnTo>
                <a:lnTo>
                  <a:pt x="173" y="259"/>
                </a:lnTo>
                <a:lnTo>
                  <a:pt x="102" y="255"/>
                </a:lnTo>
                <a:lnTo>
                  <a:pt x="57" y="214"/>
                </a:lnTo>
                <a:lnTo>
                  <a:pt x="238" y="188"/>
                </a:lnTo>
                <a:lnTo>
                  <a:pt x="49" y="176"/>
                </a:lnTo>
                <a:lnTo>
                  <a:pt x="25" y="150"/>
                </a:lnTo>
                <a:lnTo>
                  <a:pt x="121" y="121"/>
                </a:lnTo>
                <a:lnTo>
                  <a:pt x="32" y="126"/>
                </a:lnTo>
                <a:lnTo>
                  <a:pt x="39" y="112"/>
                </a:lnTo>
                <a:lnTo>
                  <a:pt x="0" y="99"/>
                </a:lnTo>
                <a:close/>
              </a:path>
            </a:pathLst>
          </a:custGeom>
          <a:solidFill>
            <a:srgbClr val="99CC00"/>
          </a:solidFill>
          <a:ln w="1651">
            <a:solidFill>
              <a:schemeClr val="bg1"/>
            </a:solidFill>
            <a:round/>
            <a:headEnd/>
            <a:tailEnd/>
          </a:ln>
        </p:spPr>
        <p:txBody>
          <a:bodyPr/>
          <a:lstStyle/>
          <a:p>
            <a:endParaRPr lang="en-IN"/>
          </a:p>
        </p:txBody>
      </p:sp>
      <p:sp>
        <p:nvSpPr>
          <p:cNvPr id="15388" name="Freeform 28"/>
          <p:cNvSpPr>
            <a:spLocks noChangeAspect="1"/>
          </p:cNvSpPr>
          <p:nvPr/>
        </p:nvSpPr>
        <p:spPr bwMode="gray">
          <a:xfrm>
            <a:off x="1627188" y="1592263"/>
            <a:ext cx="292100" cy="141287"/>
          </a:xfrm>
          <a:custGeom>
            <a:avLst/>
            <a:gdLst>
              <a:gd name="T0" fmla="*/ 0 w 424"/>
              <a:gd name="T1" fmla="*/ 2147483647 h 170"/>
              <a:gd name="T2" fmla="*/ 2147483647 w 424"/>
              <a:gd name="T3" fmla="*/ 2147483647 h 170"/>
              <a:gd name="T4" fmla="*/ 2147483647 w 424"/>
              <a:gd name="T5" fmla="*/ 2147483647 h 170"/>
              <a:gd name="T6" fmla="*/ 2147483647 w 424"/>
              <a:gd name="T7" fmla="*/ 2147483647 h 170"/>
              <a:gd name="T8" fmla="*/ 2147483647 w 424"/>
              <a:gd name="T9" fmla="*/ 2147483647 h 170"/>
              <a:gd name="T10" fmla="*/ 2147483647 w 424"/>
              <a:gd name="T11" fmla="*/ 2147483647 h 170"/>
              <a:gd name="T12" fmla="*/ 2147483647 w 424"/>
              <a:gd name="T13" fmla="*/ 2147483647 h 170"/>
              <a:gd name="T14" fmla="*/ 2147483647 w 424"/>
              <a:gd name="T15" fmla="*/ 2147483647 h 170"/>
              <a:gd name="T16" fmla="*/ 2147483647 w 424"/>
              <a:gd name="T17" fmla="*/ 2147483647 h 170"/>
              <a:gd name="T18" fmla="*/ 2147483647 w 424"/>
              <a:gd name="T19" fmla="*/ 2147483647 h 170"/>
              <a:gd name="T20" fmla="*/ 2147483647 w 424"/>
              <a:gd name="T21" fmla="*/ 2147483647 h 170"/>
              <a:gd name="T22" fmla="*/ 2147483647 w 424"/>
              <a:gd name="T23" fmla="*/ 2147483647 h 170"/>
              <a:gd name="T24" fmla="*/ 2147483647 w 424"/>
              <a:gd name="T25" fmla="*/ 2147483647 h 170"/>
              <a:gd name="T26" fmla="*/ 2147483647 w 424"/>
              <a:gd name="T27" fmla="*/ 2147483647 h 170"/>
              <a:gd name="T28" fmla="*/ 2147483647 w 424"/>
              <a:gd name="T29" fmla="*/ 2147483647 h 170"/>
              <a:gd name="T30" fmla="*/ 2147483647 w 424"/>
              <a:gd name="T31" fmla="*/ 2147483647 h 170"/>
              <a:gd name="T32" fmla="*/ 2147483647 w 424"/>
              <a:gd name="T33" fmla="*/ 0 h 170"/>
              <a:gd name="T34" fmla="*/ 2147483647 w 424"/>
              <a:gd name="T35" fmla="*/ 2147483647 h 170"/>
              <a:gd name="T36" fmla="*/ 2147483647 w 424"/>
              <a:gd name="T37" fmla="*/ 2147483647 h 170"/>
              <a:gd name="T38" fmla="*/ 2147483647 w 424"/>
              <a:gd name="T39" fmla="*/ 2147483647 h 170"/>
              <a:gd name="T40" fmla="*/ 2147483647 w 424"/>
              <a:gd name="T41" fmla="*/ 2147483647 h 170"/>
              <a:gd name="T42" fmla="*/ 2147483647 w 424"/>
              <a:gd name="T43" fmla="*/ 2147483647 h 170"/>
              <a:gd name="T44" fmla="*/ 2147483647 w 424"/>
              <a:gd name="T45" fmla="*/ 2147483647 h 170"/>
              <a:gd name="T46" fmla="*/ 2147483647 w 424"/>
              <a:gd name="T47" fmla="*/ 2147483647 h 170"/>
              <a:gd name="T48" fmla="*/ 2147483647 w 424"/>
              <a:gd name="T49" fmla="*/ 2147483647 h 170"/>
              <a:gd name="T50" fmla="*/ 2147483647 w 424"/>
              <a:gd name="T51" fmla="*/ 2147483647 h 170"/>
              <a:gd name="T52" fmla="*/ 2147483647 w 424"/>
              <a:gd name="T53" fmla="*/ 2147483647 h 170"/>
              <a:gd name="T54" fmla="*/ 2147483647 w 424"/>
              <a:gd name="T55" fmla="*/ 2147483647 h 170"/>
              <a:gd name="T56" fmla="*/ 2147483647 w 424"/>
              <a:gd name="T57" fmla="*/ 2147483647 h 170"/>
              <a:gd name="T58" fmla="*/ 2147483647 w 424"/>
              <a:gd name="T59" fmla="*/ 2147483647 h 170"/>
              <a:gd name="T60" fmla="*/ 2147483647 w 424"/>
              <a:gd name="T61" fmla="*/ 2147483647 h 170"/>
              <a:gd name="T62" fmla="*/ 2147483647 w 424"/>
              <a:gd name="T63" fmla="*/ 2147483647 h 170"/>
              <a:gd name="T64" fmla="*/ 2147483647 w 424"/>
              <a:gd name="T65" fmla="*/ 2147483647 h 170"/>
              <a:gd name="T66" fmla="*/ 0 w 424"/>
              <a:gd name="T67" fmla="*/ 2147483647 h 17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424"/>
              <a:gd name="T103" fmla="*/ 0 h 170"/>
              <a:gd name="T104" fmla="*/ 424 w 424"/>
              <a:gd name="T105" fmla="*/ 170 h 170"/>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424" h="170">
                <a:moveTo>
                  <a:pt x="0" y="113"/>
                </a:moveTo>
                <a:lnTo>
                  <a:pt x="15" y="99"/>
                </a:lnTo>
                <a:lnTo>
                  <a:pt x="89" y="83"/>
                </a:lnTo>
                <a:lnTo>
                  <a:pt x="15" y="86"/>
                </a:lnTo>
                <a:lnTo>
                  <a:pt x="100" y="69"/>
                </a:lnTo>
                <a:lnTo>
                  <a:pt x="31" y="69"/>
                </a:lnTo>
                <a:lnTo>
                  <a:pt x="37" y="50"/>
                </a:lnTo>
                <a:lnTo>
                  <a:pt x="102" y="49"/>
                </a:lnTo>
                <a:lnTo>
                  <a:pt x="57" y="45"/>
                </a:lnTo>
                <a:lnTo>
                  <a:pt x="93" y="28"/>
                </a:lnTo>
                <a:lnTo>
                  <a:pt x="178" y="49"/>
                </a:lnTo>
                <a:lnTo>
                  <a:pt x="221" y="92"/>
                </a:lnTo>
                <a:lnTo>
                  <a:pt x="302" y="94"/>
                </a:lnTo>
                <a:lnTo>
                  <a:pt x="270" y="69"/>
                </a:lnTo>
                <a:lnTo>
                  <a:pt x="288" y="52"/>
                </a:lnTo>
                <a:lnTo>
                  <a:pt x="253" y="32"/>
                </a:lnTo>
                <a:lnTo>
                  <a:pt x="309" y="0"/>
                </a:lnTo>
                <a:lnTo>
                  <a:pt x="333" y="38"/>
                </a:lnTo>
                <a:lnTo>
                  <a:pt x="316" y="55"/>
                </a:lnTo>
                <a:lnTo>
                  <a:pt x="347" y="60"/>
                </a:lnTo>
                <a:lnTo>
                  <a:pt x="336" y="80"/>
                </a:lnTo>
                <a:lnTo>
                  <a:pt x="376" y="85"/>
                </a:lnTo>
                <a:lnTo>
                  <a:pt x="397" y="59"/>
                </a:lnTo>
                <a:lnTo>
                  <a:pt x="424" y="90"/>
                </a:lnTo>
                <a:lnTo>
                  <a:pt x="403" y="127"/>
                </a:lnTo>
                <a:lnTo>
                  <a:pt x="311" y="125"/>
                </a:lnTo>
                <a:lnTo>
                  <a:pt x="172" y="170"/>
                </a:lnTo>
                <a:lnTo>
                  <a:pt x="115" y="147"/>
                </a:lnTo>
                <a:lnTo>
                  <a:pt x="233" y="109"/>
                </a:lnTo>
                <a:lnTo>
                  <a:pt x="132" y="132"/>
                </a:lnTo>
                <a:lnTo>
                  <a:pt x="149" y="101"/>
                </a:lnTo>
                <a:lnTo>
                  <a:pt x="97" y="134"/>
                </a:lnTo>
                <a:lnTo>
                  <a:pt x="37" y="125"/>
                </a:lnTo>
                <a:lnTo>
                  <a:pt x="0" y="113"/>
                </a:lnTo>
                <a:close/>
              </a:path>
            </a:pathLst>
          </a:custGeom>
          <a:solidFill>
            <a:srgbClr val="99CC00"/>
          </a:solidFill>
          <a:ln w="1651">
            <a:solidFill>
              <a:schemeClr val="bg1"/>
            </a:solidFill>
            <a:round/>
            <a:headEnd/>
            <a:tailEnd/>
          </a:ln>
        </p:spPr>
        <p:txBody>
          <a:bodyPr/>
          <a:lstStyle/>
          <a:p>
            <a:endParaRPr lang="en-IN"/>
          </a:p>
        </p:txBody>
      </p:sp>
      <p:sp>
        <p:nvSpPr>
          <p:cNvPr id="15389" name="Freeform 29"/>
          <p:cNvSpPr>
            <a:spLocks noChangeAspect="1"/>
          </p:cNvSpPr>
          <p:nvPr/>
        </p:nvSpPr>
        <p:spPr bwMode="gray">
          <a:xfrm>
            <a:off x="1919288" y="1444625"/>
            <a:ext cx="150812" cy="92075"/>
          </a:xfrm>
          <a:custGeom>
            <a:avLst/>
            <a:gdLst>
              <a:gd name="T0" fmla="*/ 0 w 220"/>
              <a:gd name="T1" fmla="*/ 0 h 106"/>
              <a:gd name="T2" fmla="*/ 2147483647 w 220"/>
              <a:gd name="T3" fmla="*/ 2147483647 h 106"/>
              <a:gd name="T4" fmla="*/ 2147483647 w 220"/>
              <a:gd name="T5" fmla="*/ 2147483647 h 106"/>
              <a:gd name="T6" fmla="*/ 2147483647 w 220"/>
              <a:gd name="T7" fmla="*/ 2147483647 h 106"/>
              <a:gd name="T8" fmla="*/ 2147483647 w 220"/>
              <a:gd name="T9" fmla="*/ 2147483647 h 106"/>
              <a:gd name="T10" fmla="*/ 2147483647 w 220"/>
              <a:gd name="T11" fmla="*/ 2147483647 h 106"/>
              <a:gd name="T12" fmla="*/ 2147483647 w 220"/>
              <a:gd name="T13" fmla="*/ 2147483647 h 106"/>
              <a:gd name="T14" fmla="*/ 2147483647 w 220"/>
              <a:gd name="T15" fmla="*/ 2147483647 h 106"/>
              <a:gd name="T16" fmla="*/ 2147483647 w 220"/>
              <a:gd name="T17" fmla="*/ 2147483647 h 106"/>
              <a:gd name="T18" fmla="*/ 2147483647 w 220"/>
              <a:gd name="T19" fmla="*/ 2147483647 h 106"/>
              <a:gd name="T20" fmla="*/ 2147483647 w 220"/>
              <a:gd name="T21" fmla="*/ 2147483647 h 106"/>
              <a:gd name="T22" fmla="*/ 2147483647 w 220"/>
              <a:gd name="T23" fmla="*/ 0 h 106"/>
              <a:gd name="T24" fmla="*/ 0 w 220"/>
              <a:gd name="T25" fmla="*/ 0 h 10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20"/>
              <a:gd name="T40" fmla="*/ 0 h 106"/>
              <a:gd name="T41" fmla="*/ 220 w 220"/>
              <a:gd name="T42" fmla="*/ 106 h 10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20" h="106">
                <a:moveTo>
                  <a:pt x="0" y="0"/>
                </a:moveTo>
                <a:lnTo>
                  <a:pt x="18" y="38"/>
                </a:lnTo>
                <a:lnTo>
                  <a:pt x="72" y="38"/>
                </a:lnTo>
                <a:lnTo>
                  <a:pt x="55" y="46"/>
                </a:lnTo>
                <a:lnTo>
                  <a:pt x="67" y="59"/>
                </a:lnTo>
                <a:lnTo>
                  <a:pt x="21" y="65"/>
                </a:lnTo>
                <a:lnTo>
                  <a:pt x="98" y="79"/>
                </a:lnTo>
                <a:lnTo>
                  <a:pt x="220" y="106"/>
                </a:lnTo>
                <a:lnTo>
                  <a:pt x="202" y="45"/>
                </a:lnTo>
                <a:lnTo>
                  <a:pt x="113" y="8"/>
                </a:lnTo>
                <a:lnTo>
                  <a:pt x="84" y="24"/>
                </a:lnTo>
                <a:lnTo>
                  <a:pt x="76" y="0"/>
                </a:lnTo>
                <a:lnTo>
                  <a:pt x="0" y="0"/>
                </a:lnTo>
                <a:close/>
              </a:path>
            </a:pathLst>
          </a:custGeom>
          <a:solidFill>
            <a:srgbClr val="99CC00"/>
          </a:solidFill>
          <a:ln w="1651">
            <a:solidFill>
              <a:schemeClr val="bg1"/>
            </a:solidFill>
            <a:round/>
            <a:headEnd/>
            <a:tailEnd/>
          </a:ln>
        </p:spPr>
        <p:txBody>
          <a:bodyPr/>
          <a:lstStyle/>
          <a:p>
            <a:endParaRPr lang="en-IN"/>
          </a:p>
        </p:txBody>
      </p:sp>
      <p:sp>
        <p:nvSpPr>
          <p:cNvPr id="15390" name="Freeform 30"/>
          <p:cNvSpPr>
            <a:spLocks noChangeAspect="1"/>
          </p:cNvSpPr>
          <p:nvPr/>
        </p:nvSpPr>
        <p:spPr bwMode="gray">
          <a:xfrm>
            <a:off x="1990725" y="1616075"/>
            <a:ext cx="119063" cy="84138"/>
          </a:xfrm>
          <a:custGeom>
            <a:avLst/>
            <a:gdLst>
              <a:gd name="T0" fmla="*/ 0 w 177"/>
              <a:gd name="T1" fmla="*/ 2147483647 h 107"/>
              <a:gd name="T2" fmla="*/ 2147483647 w 177"/>
              <a:gd name="T3" fmla="*/ 2147483647 h 107"/>
              <a:gd name="T4" fmla="*/ 2147483647 w 177"/>
              <a:gd name="T5" fmla="*/ 2147483647 h 107"/>
              <a:gd name="T6" fmla="*/ 2147483647 w 177"/>
              <a:gd name="T7" fmla="*/ 2147483647 h 107"/>
              <a:gd name="T8" fmla="*/ 2147483647 w 177"/>
              <a:gd name="T9" fmla="*/ 2147483647 h 107"/>
              <a:gd name="T10" fmla="*/ 2147483647 w 177"/>
              <a:gd name="T11" fmla="*/ 2147483647 h 107"/>
              <a:gd name="T12" fmla="*/ 2147483647 w 177"/>
              <a:gd name="T13" fmla="*/ 2147483647 h 107"/>
              <a:gd name="T14" fmla="*/ 2147483647 w 177"/>
              <a:gd name="T15" fmla="*/ 0 h 107"/>
              <a:gd name="T16" fmla="*/ 2147483647 w 177"/>
              <a:gd name="T17" fmla="*/ 2147483647 h 107"/>
              <a:gd name="T18" fmla="*/ 2147483647 w 177"/>
              <a:gd name="T19" fmla="*/ 2147483647 h 107"/>
              <a:gd name="T20" fmla="*/ 2147483647 w 177"/>
              <a:gd name="T21" fmla="*/ 2147483647 h 107"/>
              <a:gd name="T22" fmla="*/ 2147483647 w 177"/>
              <a:gd name="T23" fmla="*/ 2147483647 h 107"/>
              <a:gd name="T24" fmla="*/ 2147483647 w 177"/>
              <a:gd name="T25" fmla="*/ 2147483647 h 107"/>
              <a:gd name="T26" fmla="*/ 2147483647 w 177"/>
              <a:gd name="T27" fmla="*/ 2147483647 h 107"/>
              <a:gd name="T28" fmla="*/ 2147483647 w 177"/>
              <a:gd name="T29" fmla="*/ 2147483647 h 107"/>
              <a:gd name="T30" fmla="*/ 0 w 177"/>
              <a:gd name="T31" fmla="*/ 2147483647 h 1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77"/>
              <a:gd name="T49" fmla="*/ 0 h 107"/>
              <a:gd name="T50" fmla="*/ 177 w 177"/>
              <a:gd name="T51" fmla="*/ 107 h 1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77" h="107">
                <a:moveTo>
                  <a:pt x="0" y="69"/>
                </a:moveTo>
                <a:lnTo>
                  <a:pt x="20" y="44"/>
                </a:lnTo>
                <a:lnTo>
                  <a:pt x="54" y="49"/>
                </a:lnTo>
                <a:lnTo>
                  <a:pt x="11" y="23"/>
                </a:lnTo>
                <a:lnTo>
                  <a:pt x="21" y="7"/>
                </a:lnTo>
                <a:lnTo>
                  <a:pt x="92" y="41"/>
                </a:lnTo>
                <a:lnTo>
                  <a:pt x="52" y="5"/>
                </a:lnTo>
                <a:lnTo>
                  <a:pt x="158" y="0"/>
                </a:lnTo>
                <a:lnTo>
                  <a:pt x="177" y="79"/>
                </a:lnTo>
                <a:lnTo>
                  <a:pt x="156" y="66"/>
                </a:lnTo>
                <a:lnTo>
                  <a:pt x="153" y="107"/>
                </a:lnTo>
                <a:lnTo>
                  <a:pt x="68" y="102"/>
                </a:lnTo>
                <a:lnTo>
                  <a:pt x="85" y="91"/>
                </a:lnTo>
                <a:lnTo>
                  <a:pt x="63" y="76"/>
                </a:lnTo>
                <a:lnTo>
                  <a:pt x="124" y="55"/>
                </a:lnTo>
                <a:lnTo>
                  <a:pt x="0" y="69"/>
                </a:lnTo>
                <a:close/>
              </a:path>
            </a:pathLst>
          </a:custGeom>
          <a:solidFill>
            <a:srgbClr val="99CC00"/>
          </a:solidFill>
          <a:ln w="1651">
            <a:solidFill>
              <a:schemeClr val="bg1"/>
            </a:solidFill>
            <a:round/>
            <a:headEnd/>
            <a:tailEnd/>
          </a:ln>
        </p:spPr>
        <p:txBody>
          <a:bodyPr/>
          <a:lstStyle/>
          <a:p>
            <a:endParaRPr lang="en-IN"/>
          </a:p>
        </p:txBody>
      </p:sp>
      <p:sp>
        <p:nvSpPr>
          <p:cNvPr id="15391" name="Freeform 31"/>
          <p:cNvSpPr>
            <a:spLocks noChangeAspect="1"/>
          </p:cNvSpPr>
          <p:nvPr/>
        </p:nvSpPr>
        <p:spPr bwMode="gray">
          <a:xfrm>
            <a:off x="1993900" y="1766888"/>
            <a:ext cx="139700" cy="138112"/>
          </a:xfrm>
          <a:custGeom>
            <a:avLst/>
            <a:gdLst>
              <a:gd name="T0" fmla="*/ 0 w 206"/>
              <a:gd name="T1" fmla="*/ 2147483647 h 169"/>
              <a:gd name="T2" fmla="*/ 2147483647 w 206"/>
              <a:gd name="T3" fmla="*/ 2147483647 h 169"/>
              <a:gd name="T4" fmla="*/ 2147483647 w 206"/>
              <a:gd name="T5" fmla="*/ 2147483647 h 169"/>
              <a:gd name="T6" fmla="*/ 2147483647 w 206"/>
              <a:gd name="T7" fmla="*/ 2147483647 h 169"/>
              <a:gd name="T8" fmla="*/ 2147483647 w 206"/>
              <a:gd name="T9" fmla="*/ 2147483647 h 169"/>
              <a:gd name="T10" fmla="*/ 2147483647 w 206"/>
              <a:gd name="T11" fmla="*/ 2147483647 h 169"/>
              <a:gd name="T12" fmla="*/ 2147483647 w 206"/>
              <a:gd name="T13" fmla="*/ 2147483647 h 169"/>
              <a:gd name="T14" fmla="*/ 2147483647 w 206"/>
              <a:gd name="T15" fmla="*/ 2147483647 h 169"/>
              <a:gd name="T16" fmla="*/ 2147483647 w 206"/>
              <a:gd name="T17" fmla="*/ 0 h 169"/>
              <a:gd name="T18" fmla="*/ 2147483647 w 206"/>
              <a:gd name="T19" fmla="*/ 2147483647 h 169"/>
              <a:gd name="T20" fmla="*/ 2147483647 w 206"/>
              <a:gd name="T21" fmla="*/ 2147483647 h 169"/>
              <a:gd name="T22" fmla="*/ 2147483647 w 206"/>
              <a:gd name="T23" fmla="*/ 2147483647 h 169"/>
              <a:gd name="T24" fmla="*/ 2147483647 w 206"/>
              <a:gd name="T25" fmla="*/ 2147483647 h 169"/>
              <a:gd name="T26" fmla="*/ 2147483647 w 206"/>
              <a:gd name="T27" fmla="*/ 2147483647 h 169"/>
              <a:gd name="T28" fmla="*/ 2147483647 w 206"/>
              <a:gd name="T29" fmla="*/ 2147483647 h 169"/>
              <a:gd name="T30" fmla="*/ 0 w 206"/>
              <a:gd name="T31" fmla="*/ 2147483647 h 16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6"/>
              <a:gd name="T49" fmla="*/ 0 h 169"/>
              <a:gd name="T50" fmla="*/ 206 w 206"/>
              <a:gd name="T51" fmla="*/ 169 h 16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6" h="169">
                <a:moveTo>
                  <a:pt x="0" y="85"/>
                </a:moveTo>
                <a:lnTo>
                  <a:pt x="10" y="63"/>
                </a:lnTo>
                <a:lnTo>
                  <a:pt x="79" y="76"/>
                </a:lnTo>
                <a:lnTo>
                  <a:pt x="69" y="49"/>
                </a:lnTo>
                <a:lnTo>
                  <a:pt x="87" y="51"/>
                </a:lnTo>
                <a:lnTo>
                  <a:pt x="42" y="36"/>
                </a:lnTo>
                <a:lnTo>
                  <a:pt x="63" y="28"/>
                </a:lnTo>
                <a:lnTo>
                  <a:pt x="43" y="15"/>
                </a:lnTo>
                <a:lnTo>
                  <a:pt x="174" y="0"/>
                </a:lnTo>
                <a:lnTo>
                  <a:pt x="179" y="37"/>
                </a:lnTo>
                <a:lnTo>
                  <a:pt x="139" y="68"/>
                </a:lnTo>
                <a:lnTo>
                  <a:pt x="199" y="76"/>
                </a:lnTo>
                <a:lnTo>
                  <a:pt x="206" y="136"/>
                </a:lnTo>
                <a:lnTo>
                  <a:pt x="118" y="169"/>
                </a:lnTo>
                <a:lnTo>
                  <a:pt x="79" y="121"/>
                </a:lnTo>
                <a:lnTo>
                  <a:pt x="0" y="85"/>
                </a:lnTo>
                <a:close/>
              </a:path>
            </a:pathLst>
          </a:custGeom>
          <a:solidFill>
            <a:srgbClr val="99CC00"/>
          </a:solidFill>
          <a:ln w="1651">
            <a:solidFill>
              <a:schemeClr val="bg1"/>
            </a:solidFill>
            <a:round/>
            <a:headEnd/>
            <a:tailEnd/>
          </a:ln>
        </p:spPr>
        <p:txBody>
          <a:bodyPr/>
          <a:lstStyle/>
          <a:p>
            <a:endParaRPr lang="en-IN"/>
          </a:p>
        </p:txBody>
      </p:sp>
      <p:sp>
        <p:nvSpPr>
          <p:cNvPr id="15392" name="Freeform 32"/>
          <p:cNvSpPr>
            <a:spLocks noChangeAspect="1"/>
          </p:cNvSpPr>
          <p:nvPr/>
        </p:nvSpPr>
        <p:spPr bwMode="gray">
          <a:xfrm>
            <a:off x="2092325" y="1471613"/>
            <a:ext cx="85725" cy="69850"/>
          </a:xfrm>
          <a:custGeom>
            <a:avLst/>
            <a:gdLst>
              <a:gd name="T0" fmla="*/ 0 w 124"/>
              <a:gd name="T1" fmla="*/ 0 h 86"/>
              <a:gd name="T2" fmla="*/ 2147483647 w 124"/>
              <a:gd name="T3" fmla="*/ 2147483647 h 86"/>
              <a:gd name="T4" fmla="*/ 2147483647 w 124"/>
              <a:gd name="T5" fmla="*/ 2147483647 h 86"/>
              <a:gd name="T6" fmla="*/ 2147483647 w 124"/>
              <a:gd name="T7" fmla="*/ 2147483647 h 86"/>
              <a:gd name="T8" fmla="*/ 2147483647 w 124"/>
              <a:gd name="T9" fmla="*/ 2147483647 h 86"/>
              <a:gd name="T10" fmla="*/ 2147483647 w 124"/>
              <a:gd name="T11" fmla="*/ 2147483647 h 86"/>
              <a:gd name="T12" fmla="*/ 2147483647 w 124"/>
              <a:gd name="T13" fmla="*/ 2147483647 h 86"/>
              <a:gd name="T14" fmla="*/ 0 w 124"/>
              <a:gd name="T15" fmla="*/ 0 h 86"/>
              <a:gd name="T16" fmla="*/ 0 60000 65536"/>
              <a:gd name="T17" fmla="*/ 0 60000 65536"/>
              <a:gd name="T18" fmla="*/ 0 60000 65536"/>
              <a:gd name="T19" fmla="*/ 0 60000 65536"/>
              <a:gd name="T20" fmla="*/ 0 60000 65536"/>
              <a:gd name="T21" fmla="*/ 0 60000 65536"/>
              <a:gd name="T22" fmla="*/ 0 60000 65536"/>
              <a:gd name="T23" fmla="*/ 0 60000 65536"/>
              <a:gd name="T24" fmla="*/ 0 w 124"/>
              <a:gd name="T25" fmla="*/ 0 h 86"/>
              <a:gd name="T26" fmla="*/ 124 w 124"/>
              <a:gd name="T27" fmla="*/ 86 h 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4" h="86">
                <a:moveTo>
                  <a:pt x="0" y="0"/>
                </a:moveTo>
                <a:lnTo>
                  <a:pt x="14" y="51"/>
                </a:lnTo>
                <a:lnTo>
                  <a:pt x="52" y="54"/>
                </a:lnTo>
                <a:lnTo>
                  <a:pt x="19" y="61"/>
                </a:lnTo>
                <a:lnTo>
                  <a:pt x="35" y="86"/>
                </a:lnTo>
                <a:lnTo>
                  <a:pt x="112" y="71"/>
                </a:lnTo>
                <a:lnTo>
                  <a:pt x="124" y="43"/>
                </a:lnTo>
                <a:lnTo>
                  <a:pt x="0" y="0"/>
                </a:lnTo>
                <a:close/>
              </a:path>
            </a:pathLst>
          </a:custGeom>
          <a:solidFill>
            <a:srgbClr val="99CC00"/>
          </a:solidFill>
          <a:ln w="1651">
            <a:solidFill>
              <a:schemeClr val="bg1"/>
            </a:solidFill>
            <a:round/>
            <a:headEnd/>
            <a:tailEnd/>
          </a:ln>
        </p:spPr>
        <p:txBody>
          <a:bodyPr/>
          <a:lstStyle/>
          <a:p>
            <a:endParaRPr lang="en-IN"/>
          </a:p>
        </p:txBody>
      </p:sp>
      <p:sp>
        <p:nvSpPr>
          <p:cNvPr id="15393" name="Freeform 33"/>
          <p:cNvSpPr>
            <a:spLocks noChangeAspect="1"/>
          </p:cNvSpPr>
          <p:nvPr/>
        </p:nvSpPr>
        <p:spPr bwMode="gray">
          <a:xfrm>
            <a:off x="2122488" y="1577975"/>
            <a:ext cx="414337" cy="155575"/>
          </a:xfrm>
          <a:custGeom>
            <a:avLst/>
            <a:gdLst>
              <a:gd name="T0" fmla="*/ 0 w 598"/>
              <a:gd name="T1" fmla="*/ 2147483647 h 188"/>
              <a:gd name="T2" fmla="*/ 2147483647 w 598"/>
              <a:gd name="T3" fmla="*/ 0 h 188"/>
              <a:gd name="T4" fmla="*/ 2147483647 w 598"/>
              <a:gd name="T5" fmla="*/ 2147483647 h 188"/>
              <a:gd name="T6" fmla="*/ 2147483647 w 598"/>
              <a:gd name="T7" fmla="*/ 2147483647 h 188"/>
              <a:gd name="T8" fmla="*/ 2147483647 w 598"/>
              <a:gd name="T9" fmla="*/ 2147483647 h 188"/>
              <a:gd name="T10" fmla="*/ 2147483647 w 598"/>
              <a:gd name="T11" fmla="*/ 2147483647 h 188"/>
              <a:gd name="T12" fmla="*/ 2147483647 w 598"/>
              <a:gd name="T13" fmla="*/ 2147483647 h 188"/>
              <a:gd name="T14" fmla="*/ 2147483647 w 598"/>
              <a:gd name="T15" fmla="*/ 2147483647 h 188"/>
              <a:gd name="T16" fmla="*/ 2147483647 w 598"/>
              <a:gd name="T17" fmla="*/ 2147483647 h 188"/>
              <a:gd name="T18" fmla="*/ 2147483647 w 598"/>
              <a:gd name="T19" fmla="*/ 2147483647 h 188"/>
              <a:gd name="T20" fmla="*/ 2147483647 w 598"/>
              <a:gd name="T21" fmla="*/ 2147483647 h 188"/>
              <a:gd name="T22" fmla="*/ 2147483647 w 598"/>
              <a:gd name="T23" fmla="*/ 2147483647 h 188"/>
              <a:gd name="T24" fmla="*/ 2147483647 w 598"/>
              <a:gd name="T25" fmla="*/ 2147483647 h 188"/>
              <a:gd name="T26" fmla="*/ 2147483647 w 598"/>
              <a:gd name="T27" fmla="*/ 2147483647 h 188"/>
              <a:gd name="T28" fmla="*/ 2147483647 w 598"/>
              <a:gd name="T29" fmla="*/ 2147483647 h 188"/>
              <a:gd name="T30" fmla="*/ 2147483647 w 598"/>
              <a:gd name="T31" fmla="*/ 2147483647 h 188"/>
              <a:gd name="T32" fmla="*/ 2147483647 w 598"/>
              <a:gd name="T33" fmla="*/ 2147483647 h 188"/>
              <a:gd name="T34" fmla="*/ 2147483647 w 598"/>
              <a:gd name="T35" fmla="*/ 2147483647 h 188"/>
              <a:gd name="T36" fmla="*/ 2147483647 w 598"/>
              <a:gd name="T37" fmla="*/ 2147483647 h 188"/>
              <a:gd name="T38" fmla="*/ 2147483647 w 598"/>
              <a:gd name="T39" fmla="*/ 2147483647 h 188"/>
              <a:gd name="T40" fmla="*/ 2147483647 w 598"/>
              <a:gd name="T41" fmla="*/ 2147483647 h 188"/>
              <a:gd name="T42" fmla="*/ 2147483647 w 598"/>
              <a:gd name="T43" fmla="*/ 2147483647 h 188"/>
              <a:gd name="T44" fmla="*/ 2147483647 w 598"/>
              <a:gd name="T45" fmla="*/ 2147483647 h 188"/>
              <a:gd name="T46" fmla="*/ 2147483647 w 598"/>
              <a:gd name="T47" fmla="*/ 2147483647 h 188"/>
              <a:gd name="T48" fmla="*/ 2147483647 w 598"/>
              <a:gd name="T49" fmla="*/ 2147483647 h 188"/>
              <a:gd name="T50" fmla="*/ 2147483647 w 598"/>
              <a:gd name="T51" fmla="*/ 2147483647 h 188"/>
              <a:gd name="T52" fmla="*/ 2147483647 w 598"/>
              <a:gd name="T53" fmla="*/ 2147483647 h 188"/>
              <a:gd name="T54" fmla="*/ 2147483647 w 598"/>
              <a:gd name="T55" fmla="*/ 2147483647 h 188"/>
              <a:gd name="T56" fmla="*/ 2147483647 w 598"/>
              <a:gd name="T57" fmla="*/ 2147483647 h 188"/>
              <a:gd name="T58" fmla="*/ 2147483647 w 598"/>
              <a:gd name="T59" fmla="*/ 2147483647 h 188"/>
              <a:gd name="T60" fmla="*/ 2147483647 w 598"/>
              <a:gd name="T61" fmla="*/ 2147483647 h 188"/>
              <a:gd name="T62" fmla="*/ 0 w 598"/>
              <a:gd name="T63" fmla="*/ 2147483647 h 18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98"/>
              <a:gd name="T97" fmla="*/ 0 h 188"/>
              <a:gd name="T98" fmla="*/ 598 w 598"/>
              <a:gd name="T99" fmla="*/ 188 h 188"/>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98" h="188">
                <a:moveTo>
                  <a:pt x="0" y="30"/>
                </a:moveTo>
                <a:lnTo>
                  <a:pt x="36" y="0"/>
                </a:lnTo>
                <a:lnTo>
                  <a:pt x="90" y="16"/>
                </a:lnTo>
                <a:lnTo>
                  <a:pt x="126" y="30"/>
                </a:lnTo>
                <a:lnTo>
                  <a:pt x="115" y="51"/>
                </a:lnTo>
                <a:lnTo>
                  <a:pt x="183" y="33"/>
                </a:lnTo>
                <a:lnTo>
                  <a:pt x="227" y="51"/>
                </a:lnTo>
                <a:lnTo>
                  <a:pt x="189" y="51"/>
                </a:lnTo>
                <a:lnTo>
                  <a:pt x="265" y="66"/>
                </a:lnTo>
                <a:lnTo>
                  <a:pt x="183" y="72"/>
                </a:lnTo>
                <a:lnTo>
                  <a:pt x="227" y="84"/>
                </a:lnTo>
                <a:lnTo>
                  <a:pt x="194" y="100"/>
                </a:lnTo>
                <a:lnTo>
                  <a:pt x="236" y="87"/>
                </a:lnTo>
                <a:lnTo>
                  <a:pt x="272" y="125"/>
                </a:lnTo>
                <a:lnTo>
                  <a:pt x="281" y="108"/>
                </a:lnTo>
                <a:lnTo>
                  <a:pt x="391" y="125"/>
                </a:lnTo>
                <a:lnTo>
                  <a:pt x="505" y="89"/>
                </a:lnTo>
                <a:lnTo>
                  <a:pt x="598" y="131"/>
                </a:lnTo>
                <a:lnTo>
                  <a:pt x="568" y="150"/>
                </a:lnTo>
                <a:lnTo>
                  <a:pt x="578" y="182"/>
                </a:lnTo>
                <a:lnTo>
                  <a:pt x="524" y="188"/>
                </a:lnTo>
                <a:lnTo>
                  <a:pt x="463" y="159"/>
                </a:lnTo>
                <a:lnTo>
                  <a:pt x="463" y="182"/>
                </a:lnTo>
                <a:lnTo>
                  <a:pt x="430" y="186"/>
                </a:lnTo>
                <a:lnTo>
                  <a:pt x="296" y="188"/>
                </a:lnTo>
                <a:lnTo>
                  <a:pt x="281" y="163"/>
                </a:lnTo>
                <a:lnTo>
                  <a:pt x="248" y="186"/>
                </a:lnTo>
                <a:lnTo>
                  <a:pt x="208" y="163"/>
                </a:lnTo>
                <a:lnTo>
                  <a:pt x="180" y="178"/>
                </a:lnTo>
                <a:lnTo>
                  <a:pt x="128" y="56"/>
                </a:lnTo>
                <a:lnTo>
                  <a:pt x="67" y="67"/>
                </a:lnTo>
                <a:lnTo>
                  <a:pt x="0" y="30"/>
                </a:lnTo>
                <a:close/>
              </a:path>
            </a:pathLst>
          </a:custGeom>
          <a:solidFill>
            <a:srgbClr val="99CC00"/>
          </a:solidFill>
          <a:ln w="1651">
            <a:solidFill>
              <a:schemeClr val="bg1"/>
            </a:solidFill>
            <a:round/>
            <a:headEnd/>
            <a:tailEnd/>
          </a:ln>
        </p:spPr>
        <p:txBody>
          <a:bodyPr/>
          <a:lstStyle/>
          <a:p>
            <a:endParaRPr lang="en-IN"/>
          </a:p>
        </p:txBody>
      </p:sp>
      <p:sp>
        <p:nvSpPr>
          <p:cNvPr id="15394" name="Freeform 34"/>
          <p:cNvSpPr>
            <a:spLocks noChangeAspect="1"/>
          </p:cNvSpPr>
          <p:nvPr/>
        </p:nvSpPr>
        <p:spPr bwMode="gray">
          <a:xfrm>
            <a:off x="2138363" y="1311275"/>
            <a:ext cx="271462" cy="207963"/>
          </a:xfrm>
          <a:custGeom>
            <a:avLst/>
            <a:gdLst>
              <a:gd name="T0" fmla="*/ 0 w 390"/>
              <a:gd name="T1" fmla="*/ 2147483647 h 252"/>
              <a:gd name="T2" fmla="*/ 2147483647 w 390"/>
              <a:gd name="T3" fmla="*/ 2147483647 h 252"/>
              <a:gd name="T4" fmla="*/ 2147483647 w 390"/>
              <a:gd name="T5" fmla="*/ 2147483647 h 252"/>
              <a:gd name="T6" fmla="*/ 2147483647 w 390"/>
              <a:gd name="T7" fmla="*/ 2147483647 h 252"/>
              <a:gd name="T8" fmla="*/ 2147483647 w 390"/>
              <a:gd name="T9" fmla="*/ 0 h 252"/>
              <a:gd name="T10" fmla="*/ 2147483647 w 390"/>
              <a:gd name="T11" fmla="*/ 2147483647 h 252"/>
              <a:gd name="T12" fmla="*/ 2147483647 w 390"/>
              <a:gd name="T13" fmla="*/ 2147483647 h 252"/>
              <a:gd name="T14" fmla="*/ 2147483647 w 390"/>
              <a:gd name="T15" fmla="*/ 2147483647 h 252"/>
              <a:gd name="T16" fmla="*/ 2147483647 w 390"/>
              <a:gd name="T17" fmla="*/ 2147483647 h 252"/>
              <a:gd name="T18" fmla="*/ 2147483647 w 390"/>
              <a:gd name="T19" fmla="*/ 2147483647 h 252"/>
              <a:gd name="T20" fmla="*/ 2147483647 w 390"/>
              <a:gd name="T21" fmla="*/ 2147483647 h 252"/>
              <a:gd name="T22" fmla="*/ 2147483647 w 390"/>
              <a:gd name="T23" fmla="*/ 2147483647 h 252"/>
              <a:gd name="T24" fmla="*/ 2147483647 w 390"/>
              <a:gd name="T25" fmla="*/ 2147483647 h 252"/>
              <a:gd name="T26" fmla="*/ 2147483647 w 390"/>
              <a:gd name="T27" fmla="*/ 2147483647 h 252"/>
              <a:gd name="T28" fmla="*/ 2147483647 w 390"/>
              <a:gd name="T29" fmla="*/ 2147483647 h 252"/>
              <a:gd name="T30" fmla="*/ 2147483647 w 390"/>
              <a:gd name="T31" fmla="*/ 2147483647 h 252"/>
              <a:gd name="T32" fmla="*/ 2147483647 w 390"/>
              <a:gd name="T33" fmla="*/ 2147483647 h 252"/>
              <a:gd name="T34" fmla="*/ 2147483647 w 390"/>
              <a:gd name="T35" fmla="*/ 2147483647 h 252"/>
              <a:gd name="T36" fmla="*/ 2147483647 w 390"/>
              <a:gd name="T37" fmla="*/ 2147483647 h 252"/>
              <a:gd name="T38" fmla="*/ 2147483647 w 390"/>
              <a:gd name="T39" fmla="*/ 2147483647 h 252"/>
              <a:gd name="T40" fmla="*/ 2147483647 w 390"/>
              <a:gd name="T41" fmla="*/ 2147483647 h 252"/>
              <a:gd name="T42" fmla="*/ 2147483647 w 390"/>
              <a:gd name="T43" fmla="*/ 2147483647 h 252"/>
              <a:gd name="T44" fmla="*/ 2147483647 w 390"/>
              <a:gd name="T45" fmla="*/ 2147483647 h 252"/>
              <a:gd name="T46" fmla="*/ 2147483647 w 390"/>
              <a:gd name="T47" fmla="*/ 2147483647 h 252"/>
              <a:gd name="T48" fmla="*/ 2147483647 w 390"/>
              <a:gd name="T49" fmla="*/ 2147483647 h 252"/>
              <a:gd name="T50" fmla="*/ 2147483647 w 390"/>
              <a:gd name="T51" fmla="*/ 2147483647 h 252"/>
              <a:gd name="T52" fmla="*/ 2147483647 w 390"/>
              <a:gd name="T53" fmla="*/ 2147483647 h 252"/>
              <a:gd name="T54" fmla="*/ 2147483647 w 390"/>
              <a:gd name="T55" fmla="*/ 2147483647 h 252"/>
              <a:gd name="T56" fmla="*/ 2147483647 w 390"/>
              <a:gd name="T57" fmla="*/ 2147483647 h 252"/>
              <a:gd name="T58" fmla="*/ 2147483647 w 390"/>
              <a:gd name="T59" fmla="*/ 2147483647 h 252"/>
              <a:gd name="T60" fmla="*/ 2147483647 w 390"/>
              <a:gd name="T61" fmla="*/ 2147483647 h 252"/>
              <a:gd name="T62" fmla="*/ 2147483647 w 390"/>
              <a:gd name="T63" fmla="*/ 2147483647 h 252"/>
              <a:gd name="T64" fmla="*/ 2147483647 w 390"/>
              <a:gd name="T65" fmla="*/ 2147483647 h 252"/>
              <a:gd name="T66" fmla="*/ 2147483647 w 390"/>
              <a:gd name="T67" fmla="*/ 2147483647 h 252"/>
              <a:gd name="T68" fmla="*/ 2147483647 w 390"/>
              <a:gd name="T69" fmla="*/ 2147483647 h 252"/>
              <a:gd name="T70" fmla="*/ 2147483647 w 390"/>
              <a:gd name="T71" fmla="*/ 2147483647 h 252"/>
              <a:gd name="T72" fmla="*/ 2147483647 w 390"/>
              <a:gd name="T73" fmla="*/ 2147483647 h 252"/>
              <a:gd name="T74" fmla="*/ 0 w 390"/>
              <a:gd name="T75" fmla="*/ 2147483647 h 25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90"/>
              <a:gd name="T115" fmla="*/ 0 h 252"/>
              <a:gd name="T116" fmla="*/ 390 w 390"/>
              <a:gd name="T117" fmla="*/ 252 h 25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90" h="252">
                <a:moveTo>
                  <a:pt x="0" y="78"/>
                </a:moveTo>
                <a:lnTo>
                  <a:pt x="94" y="65"/>
                </a:lnTo>
                <a:lnTo>
                  <a:pt x="44" y="31"/>
                </a:lnTo>
                <a:lnTo>
                  <a:pt x="127" y="15"/>
                </a:lnTo>
                <a:lnTo>
                  <a:pt x="61" y="0"/>
                </a:lnTo>
                <a:lnTo>
                  <a:pt x="165" y="18"/>
                </a:lnTo>
                <a:lnTo>
                  <a:pt x="196" y="66"/>
                </a:lnTo>
                <a:lnTo>
                  <a:pt x="250" y="67"/>
                </a:lnTo>
                <a:lnTo>
                  <a:pt x="270" y="100"/>
                </a:lnTo>
                <a:lnTo>
                  <a:pt x="274" y="77"/>
                </a:lnTo>
                <a:lnTo>
                  <a:pt x="302" y="78"/>
                </a:lnTo>
                <a:lnTo>
                  <a:pt x="290" y="100"/>
                </a:lnTo>
                <a:lnTo>
                  <a:pt x="321" y="116"/>
                </a:lnTo>
                <a:lnTo>
                  <a:pt x="302" y="138"/>
                </a:lnTo>
                <a:lnTo>
                  <a:pt x="363" y="136"/>
                </a:lnTo>
                <a:lnTo>
                  <a:pt x="390" y="169"/>
                </a:lnTo>
                <a:lnTo>
                  <a:pt x="316" y="180"/>
                </a:lnTo>
                <a:lnTo>
                  <a:pt x="296" y="210"/>
                </a:lnTo>
                <a:lnTo>
                  <a:pt x="281" y="179"/>
                </a:lnTo>
                <a:lnTo>
                  <a:pt x="262" y="251"/>
                </a:lnTo>
                <a:lnTo>
                  <a:pt x="214" y="213"/>
                </a:lnTo>
                <a:lnTo>
                  <a:pt x="239" y="252"/>
                </a:lnTo>
                <a:lnTo>
                  <a:pt x="147" y="246"/>
                </a:lnTo>
                <a:lnTo>
                  <a:pt x="119" y="226"/>
                </a:lnTo>
                <a:lnTo>
                  <a:pt x="162" y="223"/>
                </a:lnTo>
                <a:lnTo>
                  <a:pt x="116" y="217"/>
                </a:lnTo>
                <a:lnTo>
                  <a:pt x="103" y="204"/>
                </a:lnTo>
                <a:lnTo>
                  <a:pt x="127" y="203"/>
                </a:lnTo>
                <a:lnTo>
                  <a:pt x="88" y="187"/>
                </a:lnTo>
                <a:lnTo>
                  <a:pt x="212" y="164"/>
                </a:lnTo>
                <a:lnTo>
                  <a:pt x="61" y="169"/>
                </a:lnTo>
                <a:lnTo>
                  <a:pt x="34" y="144"/>
                </a:lnTo>
                <a:lnTo>
                  <a:pt x="88" y="133"/>
                </a:lnTo>
                <a:lnTo>
                  <a:pt x="6" y="116"/>
                </a:lnTo>
                <a:lnTo>
                  <a:pt x="25" y="115"/>
                </a:lnTo>
                <a:lnTo>
                  <a:pt x="1" y="98"/>
                </a:lnTo>
                <a:lnTo>
                  <a:pt x="94" y="98"/>
                </a:lnTo>
                <a:lnTo>
                  <a:pt x="0" y="78"/>
                </a:lnTo>
                <a:close/>
              </a:path>
            </a:pathLst>
          </a:custGeom>
          <a:solidFill>
            <a:srgbClr val="99CC00"/>
          </a:solidFill>
          <a:ln w="1651">
            <a:solidFill>
              <a:schemeClr val="bg1"/>
            </a:solidFill>
            <a:round/>
            <a:headEnd/>
            <a:tailEnd/>
          </a:ln>
        </p:spPr>
        <p:txBody>
          <a:bodyPr/>
          <a:lstStyle/>
          <a:p>
            <a:endParaRPr lang="en-IN"/>
          </a:p>
        </p:txBody>
      </p:sp>
      <p:sp>
        <p:nvSpPr>
          <p:cNvPr id="15395" name="Freeform 35"/>
          <p:cNvSpPr>
            <a:spLocks noChangeAspect="1"/>
          </p:cNvSpPr>
          <p:nvPr/>
        </p:nvSpPr>
        <p:spPr bwMode="gray">
          <a:xfrm>
            <a:off x="2138363" y="1670050"/>
            <a:ext cx="66675" cy="53975"/>
          </a:xfrm>
          <a:custGeom>
            <a:avLst/>
            <a:gdLst>
              <a:gd name="T0" fmla="*/ 0 w 94"/>
              <a:gd name="T1" fmla="*/ 2147483647 h 65"/>
              <a:gd name="T2" fmla="*/ 2147483647 w 94"/>
              <a:gd name="T3" fmla="*/ 0 h 65"/>
              <a:gd name="T4" fmla="*/ 2147483647 w 94"/>
              <a:gd name="T5" fmla="*/ 2147483647 h 65"/>
              <a:gd name="T6" fmla="*/ 2147483647 w 94"/>
              <a:gd name="T7" fmla="*/ 2147483647 h 65"/>
              <a:gd name="T8" fmla="*/ 0 w 94"/>
              <a:gd name="T9" fmla="*/ 2147483647 h 65"/>
              <a:gd name="T10" fmla="*/ 0 60000 65536"/>
              <a:gd name="T11" fmla="*/ 0 60000 65536"/>
              <a:gd name="T12" fmla="*/ 0 60000 65536"/>
              <a:gd name="T13" fmla="*/ 0 60000 65536"/>
              <a:gd name="T14" fmla="*/ 0 60000 65536"/>
              <a:gd name="T15" fmla="*/ 0 w 94"/>
              <a:gd name="T16" fmla="*/ 0 h 65"/>
              <a:gd name="T17" fmla="*/ 94 w 94"/>
              <a:gd name="T18" fmla="*/ 65 h 65"/>
            </a:gdLst>
            <a:ahLst/>
            <a:cxnLst>
              <a:cxn ang="T10">
                <a:pos x="T0" y="T1"/>
              </a:cxn>
              <a:cxn ang="T11">
                <a:pos x="T2" y="T3"/>
              </a:cxn>
              <a:cxn ang="T12">
                <a:pos x="T4" y="T5"/>
              </a:cxn>
              <a:cxn ang="T13">
                <a:pos x="T6" y="T7"/>
              </a:cxn>
              <a:cxn ang="T14">
                <a:pos x="T8" y="T9"/>
              </a:cxn>
            </a:cxnLst>
            <a:rect l="T15" t="T16" r="T17" b="T18"/>
            <a:pathLst>
              <a:path w="94" h="65">
                <a:moveTo>
                  <a:pt x="0" y="44"/>
                </a:moveTo>
                <a:lnTo>
                  <a:pt x="16" y="0"/>
                </a:lnTo>
                <a:lnTo>
                  <a:pt x="77" y="13"/>
                </a:lnTo>
                <a:lnTo>
                  <a:pt x="94" y="65"/>
                </a:lnTo>
                <a:lnTo>
                  <a:pt x="0" y="44"/>
                </a:lnTo>
                <a:close/>
              </a:path>
            </a:pathLst>
          </a:custGeom>
          <a:solidFill>
            <a:srgbClr val="99CC00"/>
          </a:solidFill>
          <a:ln w="1651">
            <a:solidFill>
              <a:schemeClr val="bg1"/>
            </a:solidFill>
            <a:round/>
            <a:headEnd/>
            <a:tailEnd/>
          </a:ln>
        </p:spPr>
        <p:txBody>
          <a:bodyPr/>
          <a:lstStyle/>
          <a:p>
            <a:endParaRPr lang="en-IN"/>
          </a:p>
        </p:txBody>
      </p:sp>
      <p:sp>
        <p:nvSpPr>
          <p:cNvPr id="15396" name="Freeform 36"/>
          <p:cNvSpPr>
            <a:spLocks noChangeAspect="1"/>
          </p:cNvSpPr>
          <p:nvPr/>
        </p:nvSpPr>
        <p:spPr bwMode="gray">
          <a:xfrm>
            <a:off x="2139950" y="1541463"/>
            <a:ext cx="73025" cy="19050"/>
          </a:xfrm>
          <a:custGeom>
            <a:avLst/>
            <a:gdLst>
              <a:gd name="T0" fmla="*/ 0 w 107"/>
              <a:gd name="T1" fmla="*/ 2147483647 h 22"/>
              <a:gd name="T2" fmla="*/ 2147483647 w 107"/>
              <a:gd name="T3" fmla="*/ 2147483647 h 22"/>
              <a:gd name="T4" fmla="*/ 2147483647 w 107"/>
              <a:gd name="T5" fmla="*/ 2147483647 h 22"/>
              <a:gd name="T6" fmla="*/ 2147483647 w 107"/>
              <a:gd name="T7" fmla="*/ 0 h 22"/>
              <a:gd name="T8" fmla="*/ 0 w 107"/>
              <a:gd name="T9" fmla="*/ 2147483647 h 22"/>
              <a:gd name="T10" fmla="*/ 0 60000 65536"/>
              <a:gd name="T11" fmla="*/ 0 60000 65536"/>
              <a:gd name="T12" fmla="*/ 0 60000 65536"/>
              <a:gd name="T13" fmla="*/ 0 60000 65536"/>
              <a:gd name="T14" fmla="*/ 0 60000 65536"/>
              <a:gd name="T15" fmla="*/ 0 w 107"/>
              <a:gd name="T16" fmla="*/ 0 h 22"/>
              <a:gd name="T17" fmla="*/ 107 w 107"/>
              <a:gd name="T18" fmla="*/ 22 h 22"/>
            </a:gdLst>
            <a:ahLst/>
            <a:cxnLst>
              <a:cxn ang="T10">
                <a:pos x="T0" y="T1"/>
              </a:cxn>
              <a:cxn ang="T11">
                <a:pos x="T2" y="T3"/>
              </a:cxn>
              <a:cxn ang="T12">
                <a:pos x="T4" y="T5"/>
              </a:cxn>
              <a:cxn ang="T13">
                <a:pos x="T6" y="T7"/>
              </a:cxn>
              <a:cxn ang="T14">
                <a:pos x="T8" y="T9"/>
              </a:cxn>
            </a:cxnLst>
            <a:rect l="T15" t="T16" r="T17" b="T18"/>
            <a:pathLst>
              <a:path w="107" h="22">
                <a:moveTo>
                  <a:pt x="0" y="8"/>
                </a:moveTo>
                <a:lnTo>
                  <a:pt x="25" y="22"/>
                </a:lnTo>
                <a:lnTo>
                  <a:pt x="107" y="8"/>
                </a:lnTo>
                <a:lnTo>
                  <a:pt x="29" y="0"/>
                </a:lnTo>
                <a:lnTo>
                  <a:pt x="0" y="8"/>
                </a:lnTo>
                <a:close/>
              </a:path>
            </a:pathLst>
          </a:custGeom>
          <a:solidFill>
            <a:srgbClr val="99CC00"/>
          </a:solidFill>
          <a:ln w="1651">
            <a:solidFill>
              <a:schemeClr val="bg1"/>
            </a:solidFill>
            <a:round/>
            <a:headEnd/>
            <a:tailEnd/>
          </a:ln>
        </p:spPr>
        <p:txBody>
          <a:bodyPr/>
          <a:lstStyle/>
          <a:p>
            <a:endParaRPr lang="en-IN"/>
          </a:p>
        </p:txBody>
      </p:sp>
      <p:sp>
        <p:nvSpPr>
          <p:cNvPr id="15397" name="Freeform 37"/>
          <p:cNvSpPr>
            <a:spLocks noChangeAspect="1"/>
          </p:cNvSpPr>
          <p:nvPr/>
        </p:nvSpPr>
        <p:spPr bwMode="gray">
          <a:xfrm>
            <a:off x="2152650" y="1757363"/>
            <a:ext cx="127000" cy="111125"/>
          </a:xfrm>
          <a:custGeom>
            <a:avLst/>
            <a:gdLst>
              <a:gd name="T0" fmla="*/ 0 w 186"/>
              <a:gd name="T1" fmla="*/ 2147483647 h 133"/>
              <a:gd name="T2" fmla="*/ 2147483647 w 186"/>
              <a:gd name="T3" fmla="*/ 2147483647 h 133"/>
              <a:gd name="T4" fmla="*/ 2147483647 w 186"/>
              <a:gd name="T5" fmla="*/ 2147483647 h 133"/>
              <a:gd name="T6" fmla="*/ 2147483647 w 186"/>
              <a:gd name="T7" fmla="*/ 2147483647 h 133"/>
              <a:gd name="T8" fmla="*/ 2147483647 w 186"/>
              <a:gd name="T9" fmla="*/ 2147483647 h 133"/>
              <a:gd name="T10" fmla="*/ 2147483647 w 186"/>
              <a:gd name="T11" fmla="*/ 2147483647 h 133"/>
              <a:gd name="T12" fmla="*/ 2147483647 w 186"/>
              <a:gd name="T13" fmla="*/ 2147483647 h 133"/>
              <a:gd name="T14" fmla="*/ 2147483647 w 186"/>
              <a:gd name="T15" fmla="*/ 2147483647 h 133"/>
              <a:gd name="T16" fmla="*/ 2147483647 w 186"/>
              <a:gd name="T17" fmla="*/ 2147483647 h 133"/>
              <a:gd name="T18" fmla="*/ 2147483647 w 186"/>
              <a:gd name="T19" fmla="*/ 0 h 133"/>
              <a:gd name="T20" fmla="*/ 2147483647 w 186"/>
              <a:gd name="T21" fmla="*/ 2147483647 h 133"/>
              <a:gd name="T22" fmla="*/ 0 w 186"/>
              <a:gd name="T23" fmla="*/ 2147483647 h 13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86"/>
              <a:gd name="T37" fmla="*/ 0 h 133"/>
              <a:gd name="T38" fmla="*/ 186 w 186"/>
              <a:gd name="T39" fmla="*/ 133 h 13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86" h="133">
                <a:moveTo>
                  <a:pt x="0" y="21"/>
                </a:moveTo>
                <a:lnTo>
                  <a:pt x="5" y="84"/>
                </a:lnTo>
                <a:lnTo>
                  <a:pt x="24" y="95"/>
                </a:lnTo>
                <a:lnTo>
                  <a:pt x="17" y="131"/>
                </a:lnTo>
                <a:lnTo>
                  <a:pt x="46" y="133"/>
                </a:lnTo>
                <a:lnTo>
                  <a:pt x="76" y="104"/>
                </a:lnTo>
                <a:lnTo>
                  <a:pt x="46" y="84"/>
                </a:lnTo>
                <a:lnTo>
                  <a:pt x="122" y="84"/>
                </a:lnTo>
                <a:lnTo>
                  <a:pt x="186" y="8"/>
                </a:lnTo>
                <a:lnTo>
                  <a:pt x="14" y="0"/>
                </a:lnTo>
                <a:lnTo>
                  <a:pt x="38" y="24"/>
                </a:lnTo>
                <a:lnTo>
                  <a:pt x="0" y="21"/>
                </a:lnTo>
                <a:close/>
              </a:path>
            </a:pathLst>
          </a:custGeom>
          <a:solidFill>
            <a:srgbClr val="99CC00"/>
          </a:solidFill>
          <a:ln w="1651">
            <a:solidFill>
              <a:schemeClr val="bg1"/>
            </a:solidFill>
            <a:round/>
            <a:headEnd/>
            <a:tailEnd/>
          </a:ln>
        </p:spPr>
        <p:txBody>
          <a:bodyPr/>
          <a:lstStyle/>
          <a:p>
            <a:endParaRPr lang="en-IN"/>
          </a:p>
        </p:txBody>
      </p:sp>
      <p:sp>
        <p:nvSpPr>
          <p:cNvPr id="15398" name="Freeform 38"/>
          <p:cNvSpPr>
            <a:spLocks noChangeAspect="1"/>
          </p:cNvSpPr>
          <p:nvPr/>
        </p:nvSpPr>
        <p:spPr bwMode="gray">
          <a:xfrm>
            <a:off x="2239963" y="1187450"/>
            <a:ext cx="738187" cy="449263"/>
          </a:xfrm>
          <a:custGeom>
            <a:avLst/>
            <a:gdLst>
              <a:gd name="T0" fmla="*/ 2147483647 w 1066"/>
              <a:gd name="T1" fmla="*/ 2147483647 h 543"/>
              <a:gd name="T2" fmla="*/ 2147483647 w 1066"/>
              <a:gd name="T3" fmla="*/ 2147483647 h 543"/>
              <a:gd name="T4" fmla="*/ 2147483647 w 1066"/>
              <a:gd name="T5" fmla="*/ 2147483647 h 543"/>
              <a:gd name="T6" fmla="*/ 2147483647 w 1066"/>
              <a:gd name="T7" fmla="*/ 2147483647 h 543"/>
              <a:gd name="T8" fmla="*/ 2147483647 w 1066"/>
              <a:gd name="T9" fmla="*/ 2147483647 h 543"/>
              <a:gd name="T10" fmla="*/ 2147483647 w 1066"/>
              <a:gd name="T11" fmla="*/ 2147483647 h 543"/>
              <a:gd name="T12" fmla="*/ 2147483647 w 1066"/>
              <a:gd name="T13" fmla="*/ 2147483647 h 543"/>
              <a:gd name="T14" fmla="*/ 2147483647 w 1066"/>
              <a:gd name="T15" fmla="*/ 2147483647 h 543"/>
              <a:gd name="T16" fmla="*/ 2147483647 w 1066"/>
              <a:gd name="T17" fmla="*/ 2147483647 h 543"/>
              <a:gd name="T18" fmla="*/ 2147483647 w 1066"/>
              <a:gd name="T19" fmla="*/ 2147483647 h 543"/>
              <a:gd name="T20" fmla="*/ 2147483647 w 1066"/>
              <a:gd name="T21" fmla="*/ 2147483647 h 543"/>
              <a:gd name="T22" fmla="*/ 2147483647 w 1066"/>
              <a:gd name="T23" fmla="*/ 2147483647 h 543"/>
              <a:gd name="T24" fmla="*/ 2147483647 w 1066"/>
              <a:gd name="T25" fmla="*/ 2147483647 h 543"/>
              <a:gd name="T26" fmla="*/ 2147483647 w 1066"/>
              <a:gd name="T27" fmla="*/ 2147483647 h 543"/>
              <a:gd name="T28" fmla="*/ 2147483647 w 1066"/>
              <a:gd name="T29" fmla="*/ 2147483647 h 543"/>
              <a:gd name="T30" fmla="*/ 2147483647 w 1066"/>
              <a:gd name="T31" fmla="*/ 2147483647 h 543"/>
              <a:gd name="T32" fmla="*/ 2147483647 w 1066"/>
              <a:gd name="T33" fmla="*/ 2147483647 h 543"/>
              <a:gd name="T34" fmla="*/ 2147483647 w 1066"/>
              <a:gd name="T35" fmla="*/ 2147483647 h 543"/>
              <a:gd name="T36" fmla="*/ 2147483647 w 1066"/>
              <a:gd name="T37" fmla="*/ 2147483647 h 543"/>
              <a:gd name="T38" fmla="*/ 2147483647 w 1066"/>
              <a:gd name="T39" fmla="*/ 2147483647 h 543"/>
              <a:gd name="T40" fmla="*/ 2147483647 w 1066"/>
              <a:gd name="T41" fmla="*/ 2147483647 h 543"/>
              <a:gd name="T42" fmla="*/ 2147483647 w 1066"/>
              <a:gd name="T43" fmla="*/ 2147483647 h 543"/>
              <a:gd name="T44" fmla="*/ 2147483647 w 1066"/>
              <a:gd name="T45" fmla="*/ 2147483647 h 543"/>
              <a:gd name="T46" fmla="*/ 2147483647 w 1066"/>
              <a:gd name="T47" fmla="*/ 2147483647 h 543"/>
              <a:gd name="T48" fmla="*/ 2147483647 w 1066"/>
              <a:gd name="T49" fmla="*/ 2147483647 h 543"/>
              <a:gd name="T50" fmla="*/ 2147483647 w 1066"/>
              <a:gd name="T51" fmla="*/ 2147483647 h 543"/>
              <a:gd name="T52" fmla="*/ 2147483647 w 1066"/>
              <a:gd name="T53" fmla="*/ 2147483647 h 543"/>
              <a:gd name="T54" fmla="*/ 2147483647 w 1066"/>
              <a:gd name="T55" fmla="*/ 2147483647 h 543"/>
              <a:gd name="T56" fmla="*/ 2147483647 w 1066"/>
              <a:gd name="T57" fmla="*/ 2147483647 h 543"/>
              <a:gd name="T58" fmla="*/ 2147483647 w 1066"/>
              <a:gd name="T59" fmla="*/ 2147483647 h 543"/>
              <a:gd name="T60" fmla="*/ 2147483647 w 1066"/>
              <a:gd name="T61" fmla="*/ 2147483647 h 543"/>
              <a:gd name="T62" fmla="*/ 2147483647 w 1066"/>
              <a:gd name="T63" fmla="*/ 2147483647 h 543"/>
              <a:gd name="T64" fmla="*/ 2147483647 w 1066"/>
              <a:gd name="T65" fmla="*/ 2147483647 h 543"/>
              <a:gd name="T66" fmla="*/ 2147483647 w 1066"/>
              <a:gd name="T67" fmla="*/ 2147483647 h 543"/>
              <a:gd name="T68" fmla="*/ 2147483647 w 1066"/>
              <a:gd name="T69" fmla="*/ 2147483647 h 543"/>
              <a:gd name="T70" fmla="*/ 2147483647 w 1066"/>
              <a:gd name="T71" fmla="*/ 2147483647 h 543"/>
              <a:gd name="T72" fmla="*/ 2147483647 w 1066"/>
              <a:gd name="T73" fmla="*/ 2147483647 h 543"/>
              <a:gd name="T74" fmla="*/ 2147483647 w 1066"/>
              <a:gd name="T75" fmla="*/ 0 h 543"/>
              <a:gd name="T76" fmla="*/ 2147483647 w 1066"/>
              <a:gd name="T77" fmla="*/ 2147483647 h 543"/>
              <a:gd name="T78" fmla="*/ 2147483647 w 1066"/>
              <a:gd name="T79" fmla="*/ 2147483647 h 543"/>
              <a:gd name="T80" fmla="*/ 2147483647 w 1066"/>
              <a:gd name="T81" fmla="*/ 2147483647 h 543"/>
              <a:gd name="T82" fmla="*/ 2147483647 w 1066"/>
              <a:gd name="T83" fmla="*/ 2147483647 h 543"/>
              <a:gd name="T84" fmla="*/ 2147483647 w 1066"/>
              <a:gd name="T85" fmla="*/ 2147483647 h 543"/>
              <a:gd name="T86" fmla="*/ 2147483647 w 1066"/>
              <a:gd name="T87" fmla="*/ 2147483647 h 543"/>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066"/>
              <a:gd name="T133" fmla="*/ 0 h 543"/>
              <a:gd name="T134" fmla="*/ 1066 w 1066"/>
              <a:gd name="T135" fmla="*/ 543 h 543"/>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066" h="543">
                <a:moveTo>
                  <a:pt x="0" y="128"/>
                </a:moveTo>
                <a:lnTo>
                  <a:pt x="93" y="128"/>
                </a:lnTo>
                <a:lnTo>
                  <a:pt x="60" y="148"/>
                </a:lnTo>
                <a:lnTo>
                  <a:pt x="192" y="133"/>
                </a:lnTo>
                <a:lnTo>
                  <a:pt x="77" y="148"/>
                </a:lnTo>
                <a:lnTo>
                  <a:pt x="114" y="157"/>
                </a:lnTo>
                <a:lnTo>
                  <a:pt x="75" y="159"/>
                </a:lnTo>
                <a:lnTo>
                  <a:pt x="90" y="174"/>
                </a:lnTo>
                <a:lnTo>
                  <a:pt x="260" y="153"/>
                </a:lnTo>
                <a:lnTo>
                  <a:pt x="93" y="185"/>
                </a:lnTo>
                <a:lnTo>
                  <a:pt x="166" y="212"/>
                </a:lnTo>
                <a:lnTo>
                  <a:pt x="232" y="173"/>
                </a:lnTo>
                <a:lnTo>
                  <a:pt x="344" y="166"/>
                </a:lnTo>
                <a:lnTo>
                  <a:pt x="226" y="181"/>
                </a:lnTo>
                <a:lnTo>
                  <a:pt x="198" y="212"/>
                </a:lnTo>
                <a:lnTo>
                  <a:pt x="268" y="215"/>
                </a:lnTo>
                <a:lnTo>
                  <a:pt x="344" y="184"/>
                </a:lnTo>
                <a:lnTo>
                  <a:pt x="292" y="213"/>
                </a:lnTo>
                <a:lnTo>
                  <a:pt x="344" y="213"/>
                </a:lnTo>
                <a:lnTo>
                  <a:pt x="422" y="191"/>
                </a:lnTo>
                <a:lnTo>
                  <a:pt x="412" y="161"/>
                </a:lnTo>
                <a:lnTo>
                  <a:pt x="499" y="137"/>
                </a:lnTo>
                <a:lnTo>
                  <a:pt x="437" y="188"/>
                </a:lnTo>
                <a:lnTo>
                  <a:pt x="572" y="179"/>
                </a:lnTo>
                <a:lnTo>
                  <a:pt x="297" y="229"/>
                </a:lnTo>
                <a:lnTo>
                  <a:pt x="361" y="281"/>
                </a:lnTo>
                <a:lnTo>
                  <a:pt x="415" y="281"/>
                </a:lnTo>
                <a:lnTo>
                  <a:pt x="386" y="292"/>
                </a:lnTo>
                <a:lnTo>
                  <a:pt x="280" y="237"/>
                </a:lnTo>
                <a:lnTo>
                  <a:pt x="191" y="229"/>
                </a:lnTo>
                <a:lnTo>
                  <a:pt x="187" y="251"/>
                </a:lnTo>
                <a:lnTo>
                  <a:pt x="229" y="263"/>
                </a:lnTo>
                <a:lnTo>
                  <a:pt x="190" y="272"/>
                </a:lnTo>
                <a:lnTo>
                  <a:pt x="297" y="329"/>
                </a:lnTo>
                <a:lnTo>
                  <a:pt x="253" y="333"/>
                </a:lnTo>
                <a:lnTo>
                  <a:pt x="362" y="336"/>
                </a:lnTo>
                <a:lnTo>
                  <a:pt x="301" y="350"/>
                </a:lnTo>
                <a:lnTo>
                  <a:pt x="334" y="369"/>
                </a:lnTo>
                <a:lnTo>
                  <a:pt x="236" y="339"/>
                </a:lnTo>
                <a:lnTo>
                  <a:pt x="179" y="351"/>
                </a:lnTo>
                <a:lnTo>
                  <a:pt x="157" y="400"/>
                </a:lnTo>
                <a:lnTo>
                  <a:pt x="212" y="384"/>
                </a:lnTo>
                <a:lnTo>
                  <a:pt x="203" y="401"/>
                </a:lnTo>
                <a:lnTo>
                  <a:pt x="224" y="401"/>
                </a:lnTo>
                <a:lnTo>
                  <a:pt x="256" y="365"/>
                </a:lnTo>
                <a:lnTo>
                  <a:pt x="245" y="394"/>
                </a:lnTo>
                <a:lnTo>
                  <a:pt x="276" y="399"/>
                </a:lnTo>
                <a:lnTo>
                  <a:pt x="216" y="412"/>
                </a:lnTo>
                <a:lnTo>
                  <a:pt x="253" y="413"/>
                </a:lnTo>
                <a:lnTo>
                  <a:pt x="224" y="424"/>
                </a:lnTo>
                <a:lnTo>
                  <a:pt x="249" y="444"/>
                </a:lnTo>
                <a:lnTo>
                  <a:pt x="292" y="444"/>
                </a:lnTo>
                <a:lnTo>
                  <a:pt x="334" y="405"/>
                </a:lnTo>
                <a:lnTo>
                  <a:pt x="260" y="461"/>
                </a:lnTo>
                <a:lnTo>
                  <a:pt x="190" y="420"/>
                </a:lnTo>
                <a:lnTo>
                  <a:pt x="127" y="427"/>
                </a:lnTo>
                <a:lnTo>
                  <a:pt x="181" y="470"/>
                </a:lnTo>
                <a:lnTo>
                  <a:pt x="90" y="494"/>
                </a:lnTo>
                <a:lnTo>
                  <a:pt x="99" y="526"/>
                </a:lnTo>
                <a:lnTo>
                  <a:pt x="116" y="497"/>
                </a:lnTo>
                <a:lnTo>
                  <a:pt x="119" y="526"/>
                </a:lnTo>
                <a:lnTo>
                  <a:pt x="182" y="512"/>
                </a:lnTo>
                <a:lnTo>
                  <a:pt x="226" y="538"/>
                </a:lnTo>
                <a:lnTo>
                  <a:pt x="258" y="537"/>
                </a:lnTo>
                <a:lnTo>
                  <a:pt x="235" y="515"/>
                </a:lnTo>
                <a:lnTo>
                  <a:pt x="297" y="522"/>
                </a:lnTo>
                <a:lnTo>
                  <a:pt x="292" y="503"/>
                </a:lnTo>
                <a:lnTo>
                  <a:pt x="320" y="526"/>
                </a:lnTo>
                <a:lnTo>
                  <a:pt x="336" y="521"/>
                </a:lnTo>
                <a:lnTo>
                  <a:pt x="328" y="505"/>
                </a:lnTo>
                <a:lnTo>
                  <a:pt x="378" y="521"/>
                </a:lnTo>
                <a:lnTo>
                  <a:pt x="379" y="543"/>
                </a:lnTo>
                <a:lnTo>
                  <a:pt x="470" y="521"/>
                </a:lnTo>
                <a:lnTo>
                  <a:pt x="487" y="489"/>
                </a:lnTo>
                <a:lnTo>
                  <a:pt x="445" y="497"/>
                </a:lnTo>
                <a:lnTo>
                  <a:pt x="445" y="468"/>
                </a:lnTo>
                <a:lnTo>
                  <a:pt x="344" y="467"/>
                </a:lnTo>
                <a:lnTo>
                  <a:pt x="478" y="460"/>
                </a:lnTo>
                <a:lnTo>
                  <a:pt x="498" y="438"/>
                </a:lnTo>
                <a:lnTo>
                  <a:pt x="478" y="411"/>
                </a:lnTo>
                <a:lnTo>
                  <a:pt x="555" y="412"/>
                </a:lnTo>
                <a:lnTo>
                  <a:pt x="571" y="401"/>
                </a:lnTo>
                <a:lnTo>
                  <a:pt x="519" y="394"/>
                </a:lnTo>
                <a:lnTo>
                  <a:pt x="588" y="391"/>
                </a:lnTo>
                <a:lnTo>
                  <a:pt x="542" y="373"/>
                </a:lnTo>
                <a:lnTo>
                  <a:pt x="598" y="361"/>
                </a:lnTo>
                <a:lnTo>
                  <a:pt x="594" y="347"/>
                </a:lnTo>
                <a:lnTo>
                  <a:pt x="492" y="339"/>
                </a:lnTo>
                <a:lnTo>
                  <a:pt x="550" y="327"/>
                </a:lnTo>
                <a:lnTo>
                  <a:pt x="490" y="323"/>
                </a:lnTo>
                <a:lnTo>
                  <a:pt x="598" y="333"/>
                </a:lnTo>
                <a:lnTo>
                  <a:pt x="602" y="318"/>
                </a:lnTo>
                <a:lnTo>
                  <a:pt x="489" y="312"/>
                </a:lnTo>
                <a:lnTo>
                  <a:pt x="636" y="292"/>
                </a:lnTo>
                <a:lnTo>
                  <a:pt x="597" y="274"/>
                </a:lnTo>
                <a:lnTo>
                  <a:pt x="702" y="281"/>
                </a:lnTo>
                <a:lnTo>
                  <a:pt x="735" y="251"/>
                </a:lnTo>
                <a:lnTo>
                  <a:pt x="682" y="248"/>
                </a:lnTo>
                <a:lnTo>
                  <a:pt x="751" y="246"/>
                </a:lnTo>
                <a:lnTo>
                  <a:pt x="742" y="224"/>
                </a:lnTo>
                <a:lnTo>
                  <a:pt x="775" y="229"/>
                </a:lnTo>
                <a:lnTo>
                  <a:pt x="954" y="139"/>
                </a:lnTo>
                <a:lnTo>
                  <a:pt x="756" y="171"/>
                </a:lnTo>
                <a:lnTo>
                  <a:pt x="866" y="133"/>
                </a:lnTo>
                <a:lnTo>
                  <a:pt x="799" y="137"/>
                </a:lnTo>
                <a:lnTo>
                  <a:pt x="784" y="120"/>
                </a:lnTo>
                <a:lnTo>
                  <a:pt x="907" y="128"/>
                </a:lnTo>
                <a:lnTo>
                  <a:pt x="1066" y="82"/>
                </a:lnTo>
                <a:lnTo>
                  <a:pt x="1065" y="60"/>
                </a:lnTo>
                <a:lnTo>
                  <a:pt x="998" y="60"/>
                </a:lnTo>
                <a:lnTo>
                  <a:pt x="982" y="22"/>
                </a:lnTo>
                <a:lnTo>
                  <a:pt x="799" y="39"/>
                </a:lnTo>
                <a:lnTo>
                  <a:pt x="878" y="14"/>
                </a:lnTo>
                <a:lnTo>
                  <a:pt x="635" y="0"/>
                </a:lnTo>
                <a:lnTo>
                  <a:pt x="615" y="18"/>
                </a:lnTo>
                <a:lnTo>
                  <a:pt x="632" y="28"/>
                </a:lnTo>
                <a:lnTo>
                  <a:pt x="588" y="10"/>
                </a:lnTo>
                <a:lnTo>
                  <a:pt x="479" y="11"/>
                </a:lnTo>
                <a:lnTo>
                  <a:pt x="556" y="48"/>
                </a:lnTo>
                <a:lnTo>
                  <a:pt x="530" y="60"/>
                </a:lnTo>
                <a:lnTo>
                  <a:pt x="490" y="21"/>
                </a:lnTo>
                <a:lnTo>
                  <a:pt x="390" y="17"/>
                </a:lnTo>
                <a:lnTo>
                  <a:pt x="411" y="34"/>
                </a:lnTo>
                <a:lnTo>
                  <a:pt x="335" y="28"/>
                </a:lnTo>
                <a:lnTo>
                  <a:pt x="372" y="54"/>
                </a:lnTo>
                <a:lnTo>
                  <a:pt x="313" y="38"/>
                </a:lnTo>
                <a:lnTo>
                  <a:pt x="331" y="54"/>
                </a:lnTo>
                <a:lnTo>
                  <a:pt x="296" y="60"/>
                </a:lnTo>
                <a:lnTo>
                  <a:pt x="373" y="95"/>
                </a:lnTo>
                <a:lnTo>
                  <a:pt x="207" y="55"/>
                </a:lnTo>
                <a:lnTo>
                  <a:pt x="165" y="84"/>
                </a:lnTo>
                <a:lnTo>
                  <a:pt x="230" y="97"/>
                </a:lnTo>
                <a:lnTo>
                  <a:pt x="119" y="87"/>
                </a:lnTo>
                <a:lnTo>
                  <a:pt x="0" y="128"/>
                </a:lnTo>
                <a:close/>
              </a:path>
            </a:pathLst>
          </a:custGeom>
          <a:solidFill>
            <a:srgbClr val="99CC00"/>
          </a:solidFill>
          <a:ln w="1651">
            <a:solidFill>
              <a:schemeClr val="bg1"/>
            </a:solidFill>
            <a:round/>
            <a:headEnd/>
            <a:tailEnd/>
          </a:ln>
        </p:spPr>
        <p:txBody>
          <a:bodyPr/>
          <a:lstStyle/>
          <a:p>
            <a:endParaRPr lang="en-IN"/>
          </a:p>
        </p:txBody>
      </p:sp>
      <p:sp>
        <p:nvSpPr>
          <p:cNvPr id="15399" name="Freeform 39"/>
          <p:cNvSpPr>
            <a:spLocks noChangeAspect="1"/>
          </p:cNvSpPr>
          <p:nvPr/>
        </p:nvSpPr>
        <p:spPr bwMode="gray">
          <a:xfrm>
            <a:off x="2287588" y="1770063"/>
            <a:ext cx="685800" cy="585787"/>
          </a:xfrm>
          <a:custGeom>
            <a:avLst/>
            <a:gdLst>
              <a:gd name="T0" fmla="*/ 2147483647 w 997"/>
              <a:gd name="T1" fmla="*/ 2147483647 h 707"/>
              <a:gd name="T2" fmla="*/ 2147483647 w 997"/>
              <a:gd name="T3" fmla="*/ 0 h 707"/>
              <a:gd name="T4" fmla="*/ 2147483647 w 997"/>
              <a:gd name="T5" fmla="*/ 2147483647 h 707"/>
              <a:gd name="T6" fmla="*/ 2147483647 w 997"/>
              <a:gd name="T7" fmla="*/ 2147483647 h 707"/>
              <a:gd name="T8" fmla="*/ 2147483647 w 997"/>
              <a:gd name="T9" fmla="*/ 2147483647 h 707"/>
              <a:gd name="T10" fmla="*/ 2147483647 w 997"/>
              <a:gd name="T11" fmla="*/ 2147483647 h 707"/>
              <a:gd name="T12" fmla="*/ 2147483647 w 997"/>
              <a:gd name="T13" fmla="*/ 2147483647 h 707"/>
              <a:gd name="T14" fmla="*/ 2147483647 w 997"/>
              <a:gd name="T15" fmla="*/ 2147483647 h 707"/>
              <a:gd name="T16" fmla="*/ 2147483647 w 997"/>
              <a:gd name="T17" fmla="*/ 2147483647 h 707"/>
              <a:gd name="T18" fmla="*/ 2147483647 w 997"/>
              <a:gd name="T19" fmla="*/ 2147483647 h 707"/>
              <a:gd name="T20" fmla="*/ 2147483647 w 997"/>
              <a:gd name="T21" fmla="*/ 2147483647 h 707"/>
              <a:gd name="T22" fmla="*/ 2147483647 w 997"/>
              <a:gd name="T23" fmla="*/ 2147483647 h 707"/>
              <a:gd name="T24" fmla="*/ 2147483647 w 997"/>
              <a:gd name="T25" fmla="*/ 2147483647 h 707"/>
              <a:gd name="T26" fmla="*/ 2147483647 w 997"/>
              <a:gd name="T27" fmla="*/ 2147483647 h 707"/>
              <a:gd name="T28" fmla="*/ 2147483647 w 997"/>
              <a:gd name="T29" fmla="*/ 2147483647 h 707"/>
              <a:gd name="T30" fmla="*/ 2147483647 w 997"/>
              <a:gd name="T31" fmla="*/ 2147483647 h 707"/>
              <a:gd name="T32" fmla="*/ 2147483647 w 997"/>
              <a:gd name="T33" fmla="*/ 2147483647 h 707"/>
              <a:gd name="T34" fmla="*/ 2147483647 w 997"/>
              <a:gd name="T35" fmla="*/ 2147483647 h 707"/>
              <a:gd name="T36" fmla="*/ 2147483647 w 997"/>
              <a:gd name="T37" fmla="*/ 2147483647 h 707"/>
              <a:gd name="T38" fmla="*/ 2147483647 w 997"/>
              <a:gd name="T39" fmla="*/ 2147483647 h 707"/>
              <a:gd name="T40" fmla="*/ 2147483647 w 997"/>
              <a:gd name="T41" fmla="*/ 2147483647 h 707"/>
              <a:gd name="T42" fmla="*/ 2147483647 w 997"/>
              <a:gd name="T43" fmla="*/ 2147483647 h 707"/>
              <a:gd name="T44" fmla="*/ 2147483647 w 997"/>
              <a:gd name="T45" fmla="*/ 2147483647 h 707"/>
              <a:gd name="T46" fmla="*/ 2147483647 w 997"/>
              <a:gd name="T47" fmla="*/ 2147483647 h 707"/>
              <a:gd name="T48" fmla="*/ 2147483647 w 997"/>
              <a:gd name="T49" fmla="*/ 2147483647 h 707"/>
              <a:gd name="T50" fmla="*/ 2147483647 w 997"/>
              <a:gd name="T51" fmla="*/ 2147483647 h 707"/>
              <a:gd name="T52" fmla="*/ 2147483647 w 997"/>
              <a:gd name="T53" fmla="*/ 2147483647 h 707"/>
              <a:gd name="T54" fmla="*/ 2147483647 w 997"/>
              <a:gd name="T55" fmla="*/ 2147483647 h 707"/>
              <a:gd name="T56" fmla="*/ 2147483647 w 997"/>
              <a:gd name="T57" fmla="*/ 2147483647 h 707"/>
              <a:gd name="T58" fmla="*/ 2147483647 w 997"/>
              <a:gd name="T59" fmla="*/ 2147483647 h 707"/>
              <a:gd name="T60" fmla="*/ 2147483647 w 997"/>
              <a:gd name="T61" fmla="*/ 2147483647 h 707"/>
              <a:gd name="T62" fmla="*/ 2147483647 w 997"/>
              <a:gd name="T63" fmla="*/ 2147483647 h 707"/>
              <a:gd name="T64" fmla="*/ 2147483647 w 997"/>
              <a:gd name="T65" fmla="*/ 2147483647 h 707"/>
              <a:gd name="T66" fmla="*/ 2147483647 w 997"/>
              <a:gd name="T67" fmla="*/ 2147483647 h 707"/>
              <a:gd name="T68" fmla="*/ 2147483647 w 997"/>
              <a:gd name="T69" fmla="*/ 2147483647 h 707"/>
              <a:gd name="T70" fmla="*/ 2147483647 w 997"/>
              <a:gd name="T71" fmla="*/ 2147483647 h 707"/>
              <a:gd name="T72" fmla="*/ 2147483647 w 997"/>
              <a:gd name="T73" fmla="*/ 2147483647 h 707"/>
              <a:gd name="T74" fmla="*/ 2147483647 w 997"/>
              <a:gd name="T75" fmla="*/ 2147483647 h 707"/>
              <a:gd name="T76" fmla="*/ 2147483647 w 997"/>
              <a:gd name="T77" fmla="*/ 2147483647 h 707"/>
              <a:gd name="T78" fmla="*/ 2147483647 w 997"/>
              <a:gd name="T79" fmla="*/ 2147483647 h 707"/>
              <a:gd name="T80" fmla="*/ 2147483647 w 997"/>
              <a:gd name="T81" fmla="*/ 2147483647 h 707"/>
              <a:gd name="T82" fmla="*/ 2147483647 w 997"/>
              <a:gd name="T83" fmla="*/ 2147483647 h 707"/>
              <a:gd name="T84" fmla="*/ 2147483647 w 997"/>
              <a:gd name="T85" fmla="*/ 2147483647 h 707"/>
              <a:gd name="T86" fmla="*/ 2147483647 w 997"/>
              <a:gd name="T87" fmla="*/ 2147483647 h 707"/>
              <a:gd name="T88" fmla="*/ 2147483647 w 997"/>
              <a:gd name="T89" fmla="*/ 2147483647 h 707"/>
              <a:gd name="T90" fmla="*/ 2147483647 w 997"/>
              <a:gd name="T91" fmla="*/ 2147483647 h 707"/>
              <a:gd name="T92" fmla="*/ 2147483647 w 997"/>
              <a:gd name="T93" fmla="*/ 2147483647 h 707"/>
              <a:gd name="T94" fmla="*/ 2147483647 w 997"/>
              <a:gd name="T95" fmla="*/ 2147483647 h 707"/>
              <a:gd name="T96" fmla="*/ 2147483647 w 997"/>
              <a:gd name="T97" fmla="*/ 2147483647 h 707"/>
              <a:gd name="T98" fmla="*/ 2147483647 w 997"/>
              <a:gd name="T99" fmla="*/ 2147483647 h 707"/>
              <a:gd name="T100" fmla="*/ 2147483647 w 997"/>
              <a:gd name="T101" fmla="*/ 2147483647 h 707"/>
              <a:gd name="T102" fmla="*/ 2147483647 w 997"/>
              <a:gd name="T103" fmla="*/ 2147483647 h 707"/>
              <a:gd name="T104" fmla="*/ 0 w 997"/>
              <a:gd name="T105" fmla="*/ 2147483647 h 707"/>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997"/>
              <a:gd name="T160" fmla="*/ 0 h 707"/>
              <a:gd name="T161" fmla="*/ 997 w 997"/>
              <a:gd name="T162" fmla="*/ 707 h 707"/>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997" h="707">
                <a:moveTo>
                  <a:pt x="0" y="158"/>
                </a:moveTo>
                <a:lnTo>
                  <a:pt x="8" y="82"/>
                </a:lnTo>
                <a:lnTo>
                  <a:pt x="49" y="25"/>
                </a:lnTo>
                <a:lnTo>
                  <a:pt x="119" y="0"/>
                </a:lnTo>
                <a:lnTo>
                  <a:pt x="176" y="10"/>
                </a:lnTo>
                <a:lnTo>
                  <a:pt x="115" y="82"/>
                </a:lnTo>
                <a:lnTo>
                  <a:pt x="131" y="125"/>
                </a:lnTo>
                <a:lnTo>
                  <a:pt x="176" y="167"/>
                </a:lnTo>
                <a:lnTo>
                  <a:pt x="119" y="183"/>
                </a:lnTo>
                <a:lnTo>
                  <a:pt x="179" y="182"/>
                </a:lnTo>
                <a:lnTo>
                  <a:pt x="186" y="144"/>
                </a:lnTo>
                <a:lnTo>
                  <a:pt x="142" y="122"/>
                </a:lnTo>
                <a:lnTo>
                  <a:pt x="179" y="98"/>
                </a:lnTo>
                <a:lnTo>
                  <a:pt x="151" y="63"/>
                </a:lnTo>
                <a:lnTo>
                  <a:pt x="209" y="72"/>
                </a:lnTo>
                <a:lnTo>
                  <a:pt x="157" y="55"/>
                </a:lnTo>
                <a:lnTo>
                  <a:pt x="217" y="59"/>
                </a:lnTo>
                <a:lnTo>
                  <a:pt x="175" y="34"/>
                </a:lnTo>
                <a:lnTo>
                  <a:pt x="224" y="37"/>
                </a:lnTo>
                <a:lnTo>
                  <a:pt x="255" y="10"/>
                </a:lnTo>
                <a:lnTo>
                  <a:pt x="295" y="8"/>
                </a:lnTo>
                <a:lnTo>
                  <a:pt x="297" y="41"/>
                </a:lnTo>
                <a:lnTo>
                  <a:pt x="327" y="55"/>
                </a:lnTo>
                <a:lnTo>
                  <a:pt x="316" y="125"/>
                </a:lnTo>
                <a:lnTo>
                  <a:pt x="355" y="92"/>
                </a:lnTo>
                <a:lnTo>
                  <a:pt x="378" y="106"/>
                </a:lnTo>
                <a:lnTo>
                  <a:pt x="432" y="73"/>
                </a:lnTo>
                <a:lnTo>
                  <a:pt x="515" y="92"/>
                </a:lnTo>
                <a:lnTo>
                  <a:pt x="549" y="125"/>
                </a:lnTo>
                <a:lnTo>
                  <a:pt x="525" y="144"/>
                </a:lnTo>
                <a:lnTo>
                  <a:pt x="574" y="136"/>
                </a:lnTo>
                <a:lnTo>
                  <a:pt x="558" y="156"/>
                </a:lnTo>
                <a:lnTo>
                  <a:pt x="587" y="167"/>
                </a:lnTo>
                <a:lnTo>
                  <a:pt x="611" y="142"/>
                </a:lnTo>
                <a:lnTo>
                  <a:pt x="648" y="155"/>
                </a:lnTo>
                <a:lnTo>
                  <a:pt x="658" y="176"/>
                </a:lnTo>
                <a:lnTo>
                  <a:pt x="626" y="182"/>
                </a:lnTo>
                <a:lnTo>
                  <a:pt x="675" y="182"/>
                </a:lnTo>
                <a:lnTo>
                  <a:pt x="668" y="209"/>
                </a:lnTo>
                <a:lnTo>
                  <a:pt x="702" y="194"/>
                </a:lnTo>
                <a:lnTo>
                  <a:pt x="680" y="217"/>
                </a:lnTo>
                <a:lnTo>
                  <a:pt x="751" y="211"/>
                </a:lnTo>
                <a:lnTo>
                  <a:pt x="712" y="235"/>
                </a:lnTo>
                <a:lnTo>
                  <a:pt x="745" y="235"/>
                </a:lnTo>
                <a:lnTo>
                  <a:pt x="732" y="252"/>
                </a:lnTo>
                <a:lnTo>
                  <a:pt x="763" y="229"/>
                </a:lnTo>
                <a:lnTo>
                  <a:pt x="795" y="253"/>
                </a:lnTo>
                <a:lnTo>
                  <a:pt x="738" y="274"/>
                </a:lnTo>
                <a:lnTo>
                  <a:pt x="821" y="291"/>
                </a:lnTo>
                <a:lnTo>
                  <a:pt x="749" y="296"/>
                </a:lnTo>
                <a:lnTo>
                  <a:pt x="777" y="308"/>
                </a:lnTo>
                <a:lnTo>
                  <a:pt x="755" y="330"/>
                </a:lnTo>
                <a:lnTo>
                  <a:pt x="838" y="372"/>
                </a:lnTo>
                <a:lnTo>
                  <a:pt x="878" y="364"/>
                </a:lnTo>
                <a:lnTo>
                  <a:pt x="898" y="414"/>
                </a:lnTo>
                <a:lnTo>
                  <a:pt x="940" y="411"/>
                </a:lnTo>
                <a:lnTo>
                  <a:pt x="933" y="432"/>
                </a:lnTo>
                <a:lnTo>
                  <a:pt x="997" y="444"/>
                </a:lnTo>
                <a:lnTo>
                  <a:pt x="988" y="471"/>
                </a:lnTo>
                <a:lnTo>
                  <a:pt x="958" y="466"/>
                </a:lnTo>
                <a:lnTo>
                  <a:pt x="971" y="483"/>
                </a:lnTo>
                <a:lnTo>
                  <a:pt x="955" y="507"/>
                </a:lnTo>
                <a:lnTo>
                  <a:pt x="926" y="496"/>
                </a:lnTo>
                <a:lnTo>
                  <a:pt x="921" y="546"/>
                </a:lnTo>
                <a:lnTo>
                  <a:pt x="807" y="454"/>
                </a:lnTo>
                <a:lnTo>
                  <a:pt x="765" y="463"/>
                </a:lnTo>
                <a:lnTo>
                  <a:pt x="795" y="484"/>
                </a:lnTo>
                <a:lnTo>
                  <a:pt x="772" y="507"/>
                </a:lnTo>
                <a:lnTo>
                  <a:pt x="790" y="506"/>
                </a:lnTo>
                <a:lnTo>
                  <a:pt x="815" y="551"/>
                </a:lnTo>
                <a:lnTo>
                  <a:pt x="870" y="562"/>
                </a:lnTo>
                <a:lnTo>
                  <a:pt x="865" y="588"/>
                </a:lnTo>
                <a:lnTo>
                  <a:pt x="896" y="610"/>
                </a:lnTo>
                <a:lnTo>
                  <a:pt x="880" y="672"/>
                </a:lnTo>
                <a:lnTo>
                  <a:pt x="738" y="609"/>
                </a:lnTo>
                <a:lnTo>
                  <a:pt x="832" y="707"/>
                </a:lnTo>
                <a:lnTo>
                  <a:pt x="653" y="652"/>
                </a:lnTo>
                <a:lnTo>
                  <a:pt x="628" y="619"/>
                </a:lnTo>
                <a:lnTo>
                  <a:pt x="652" y="616"/>
                </a:lnTo>
                <a:lnTo>
                  <a:pt x="595" y="597"/>
                </a:lnTo>
                <a:lnTo>
                  <a:pt x="578" y="559"/>
                </a:lnTo>
                <a:lnTo>
                  <a:pt x="533" y="546"/>
                </a:lnTo>
                <a:lnTo>
                  <a:pt x="531" y="572"/>
                </a:lnTo>
                <a:lnTo>
                  <a:pt x="504" y="559"/>
                </a:lnTo>
                <a:lnTo>
                  <a:pt x="465" y="583"/>
                </a:lnTo>
                <a:lnTo>
                  <a:pt x="415" y="559"/>
                </a:lnTo>
                <a:lnTo>
                  <a:pt x="442" y="516"/>
                </a:lnTo>
                <a:lnTo>
                  <a:pt x="574" y="516"/>
                </a:lnTo>
                <a:lnTo>
                  <a:pt x="542" y="473"/>
                </a:lnTo>
                <a:lnTo>
                  <a:pt x="617" y="411"/>
                </a:lnTo>
                <a:lnTo>
                  <a:pt x="564" y="328"/>
                </a:lnTo>
                <a:lnTo>
                  <a:pt x="527" y="320"/>
                </a:lnTo>
                <a:lnTo>
                  <a:pt x="548" y="306"/>
                </a:lnTo>
                <a:lnTo>
                  <a:pt x="466" y="329"/>
                </a:lnTo>
                <a:lnTo>
                  <a:pt x="465" y="304"/>
                </a:lnTo>
                <a:lnTo>
                  <a:pt x="496" y="291"/>
                </a:lnTo>
                <a:lnTo>
                  <a:pt x="433" y="259"/>
                </a:lnTo>
                <a:lnTo>
                  <a:pt x="432" y="233"/>
                </a:lnTo>
                <a:lnTo>
                  <a:pt x="377" y="220"/>
                </a:lnTo>
                <a:lnTo>
                  <a:pt x="390" y="254"/>
                </a:lnTo>
                <a:lnTo>
                  <a:pt x="294" y="242"/>
                </a:lnTo>
                <a:lnTo>
                  <a:pt x="318" y="262"/>
                </a:lnTo>
                <a:lnTo>
                  <a:pt x="66" y="227"/>
                </a:lnTo>
                <a:lnTo>
                  <a:pt x="22" y="182"/>
                </a:lnTo>
                <a:lnTo>
                  <a:pt x="101" y="184"/>
                </a:lnTo>
                <a:lnTo>
                  <a:pt x="0" y="158"/>
                </a:lnTo>
                <a:close/>
              </a:path>
            </a:pathLst>
          </a:custGeom>
          <a:solidFill>
            <a:srgbClr val="99CC00"/>
          </a:solidFill>
          <a:ln w="1651">
            <a:solidFill>
              <a:schemeClr val="bg1"/>
            </a:solidFill>
            <a:round/>
            <a:headEnd/>
            <a:tailEnd/>
          </a:ln>
        </p:spPr>
        <p:txBody>
          <a:bodyPr/>
          <a:lstStyle/>
          <a:p>
            <a:endParaRPr lang="en-IN"/>
          </a:p>
        </p:txBody>
      </p:sp>
      <p:sp>
        <p:nvSpPr>
          <p:cNvPr id="15400" name="Freeform 40"/>
          <p:cNvSpPr>
            <a:spLocks noChangeAspect="1"/>
          </p:cNvSpPr>
          <p:nvPr/>
        </p:nvSpPr>
        <p:spPr bwMode="gray">
          <a:xfrm>
            <a:off x="2355850" y="2176463"/>
            <a:ext cx="157163" cy="127000"/>
          </a:xfrm>
          <a:custGeom>
            <a:avLst/>
            <a:gdLst>
              <a:gd name="T0" fmla="*/ 0 w 231"/>
              <a:gd name="T1" fmla="*/ 2147483647 h 154"/>
              <a:gd name="T2" fmla="*/ 2147483647 w 231"/>
              <a:gd name="T3" fmla="*/ 2147483647 h 154"/>
              <a:gd name="T4" fmla="*/ 2147483647 w 231"/>
              <a:gd name="T5" fmla="*/ 0 h 154"/>
              <a:gd name="T6" fmla="*/ 2147483647 w 231"/>
              <a:gd name="T7" fmla="*/ 2147483647 h 154"/>
              <a:gd name="T8" fmla="*/ 2147483647 w 231"/>
              <a:gd name="T9" fmla="*/ 2147483647 h 154"/>
              <a:gd name="T10" fmla="*/ 2147483647 w 231"/>
              <a:gd name="T11" fmla="*/ 2147483647 h 154"/>
              <a:gd name="T12" fmla="*/ 2147483647 w 231"/>
              <a:gd name="T13" fmla="*/ 2147483647 h 154"/>
              <a:gd name="T14" fmla="*/ 2147483647 w 231"/>
              <a:gd name="T15" fmla="*/ 2147483647 h 154"/>
              <a:gd name="T16" fmla="*/ 2147483647 w 231"/>
              <a:gd name="T17" fmla="*/ 2147483647 h 154"/>
              <a:gd name="T18" fmla="*/ 2147483647 w 231"/>
              <a:gd name="T19" fmla="*/ 2147483647 h 154"/>
              <a:gd name="T20" fmla="*/ 0 w 231"/>
              <a:gd name="T21" fmla="*/ 2147483647 h 15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31"/>
              <a:gd name="T34" fmla="*/ 0 h 154"/>
              <a:gd name="T35" fmla="*/ 231 w 231"/>
              <a:gd name="T36" fmla="*/ 154 h 15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31" h="154">
                <a:moveTo>
                  <a:pt x="0" y="126"/>
                </a:moveTo>
                <a:lnTo>
                  <a:pt x="34" y="95"/>
                </a:lnTo>
                <a:lnTo>
                  <a:pt x="56" y="0"/>
                </a:lnTo>
                <a:lnTo>
                  <a:pt x="75" y="34"/>
                </a:lnTo>
                <a:lnTo>
                  <a:pt x="128" y="43"/>
                </a:lnTo>
                <a:lnTo>
                  <a:pt x="231" y="112"/>
                </a:lnTo>
                <a:lnTo>
                  <a:pt x="217" y="137"/>
                </a:lnTo>
                <a:lnTo>
                  <a:pt x="124" y="104"/>
                </a:lnTo>
                <a:lnTo>
                  <a:pt x="67" y="154"/>
                </a:lnTo>
                <a:lnTo>
                  <a:pt x="52" y="112"/>
                </a:lnTo>
                <a:lnTo>
                  <a:pt x="0" y="126"/>
                </a:lnTo>
                <a:close/>
              </a:path>
            </a:pathLst>
          </a:custGeom>
          <a:solidFill>
            <a:srgbClr val="99CC00"/>
          </a:solidFill>
          <a:ln w="1651">
            <a:solidFill>
              <a:schemeClr val="bg1"/>
            </a:solidFill>
            <a:round/>
            <a:headEnd/>
            <a:tailEnd/>
          </a:ln>
        </p:spPr>
        <p:txBody>
          <a:bodyPr/>
          <a:lstStyle/>
          <a:p>
            <a:endParaRPr lang="en-IN"/>
          </a:p>
        </p:txBody>
      </p:sp>
      <p:sp>
        <p:nvSpPr>
          <p:cNvPr id="15401" name="Freeform 41"/>
          <p:cNvSpPr>
            <a:spLocks noChangeAspect="1"/>
          </p:cNvSpPr>
          <p:nvPr/>
        </p:nvSpPr>
        <p:spPr bwMode="gray">
          <a:xfrm>
            <a:off x="3024188" y="2776538"/>
            <a:ext cx="158750" cy="182562"/>
          </a:xfrm>
          <a:custGeom>
            <a:avLst/>
            <a:gdLst>
              <a:gd name="T0" fmla="*/ 0 w 234"/>
              <a:gd name="T1" fmla="*/ 2147483647 h 223"/>
              <a:gd name="T2" fmla="*/ 2147483647 w 234"/>
              <a:gd name="T3" fmla="*/ 2147483647 h 223"/>
              <a:gd name="T4" fmla="*/ 2147483647 w 234"/>
              <a:gd name="T5" fmla="*/ 0 h 223"/>
              <a:gd name="T6" fmla="*/ 2147483647 w 234"/>
              <a:gd name="T7" fmla="*/ 2147483647 h 223"/>
              <a:gd name="T8" fmla="*/ 2147483647 w 234"/>
              <a:gd name="T9" fmla="*/ 2147483647 h 223"/>
              <a:gd name="T10" fmla="*/ 2147483647 w 234"/>
              <a:gd name="T11" fmla="*/ 2147483647 h 223"/>
              <a:gd name="T12" fmla="*/ 2147483647 w 234"/>
              <a:gd name="T13" fmla="*/ 2147483647 h 223"/>
              <a:gd name="T14" fmla="*/ 2147483647 w 234"/>
              <a:gd name="T15" fmla="*/ 2147483647 h 223"/>
              <a:gd name="T16" fmla="*/ 2147483647 w 234"/>
              <a:gd name="T17" fmla="*/ 2147483647 h 223"/>
              <a:gd name="T18" fmla="*/ 2147483647 w 234"/>
              <a:gd name="T19" fmla="*/ 2147483647 h 223"/>
              <a:gd name="T20" fmla="*/ 2147483647 w 234"/>
              <a:gd name="T21" fmla="*/ 2147483647 h 223"/>
              <a:gd name="T22" fmla="*/ 2147483647 w 234"/>
              <a:gd name="T23" fmla="*/ 2147483647 h 223"/>
              <a:gd name="T24" fmla="*/ 2147483647 w 234"/>
              <a:gd name="T25" fmla="*/ 2147483647 h 223"/>
              <a:gd name="T26" fmla="*/ 2147483647 w 234"/>
              <a:gd name="T27" fmla="*/ 2147483647 h 223"/>
              <a:gd name="T28" fmla="*/ 2147483647 w 234"/>
              <a:gd name="T29" fmla="*/ 2147483647 h 223"/>
              <a:gd name="T30" fmla="*/ 2147483647 w 234"/>
              <a:gd name="T31" fmla="*/ 2147483647 h 223"/>
              <a:gd name="T32" fmla="*/ 2147483647 w 234"/>
              <a:gd name="T33" fmla="*/ 2147483647 h 223"/>
              <a:gd name="T34" fmla="*/ 2147483647 w 234"/>
              <a:gd name="T35" fmla="*/ 2147483647 h 223"/>
              <a:gd name="T36" fmla="*/ 2147483647 w 234"/>
              <a:gd name="T37" fmla="*/ 2147483647 h 223"/>
              <a:gd name="T38" fmla="*/ 2147483647 w 234"/>
              <a:gd name="T39" fmla="*/ 2147483647 h 223"/>
              <a:gd name="T40" fmla="*/ 0 w 234"/>
              <a:gd name="T41" fmla="*/ 2147483647 h 2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34"/>
              <a:gd name="T64" fmla="*/ 0 h 223"/>
              <a:gd name="T65" fmla="*/ 234 w 234"/>
              <a:gd name="T66" fmla="*/ 223 h 223"/>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34" h="223">
                <a:moveTo>
                  <a:pt x="0" y="174"/>
                </a:moveTo>
                <a:lnTo>
                  <a:pt x="95" y="11"/>
                </a:lnTo>
                <a:lnTo>
                  <a:pt x="133" y="0"/>
                </a:lnTo>
                <a:lnTo>
                  <a:pt x="89" y="87"/>
                </a:lnTo>
                <a:lnTo>
                  <a:pt x="119" y="68"/>
                </a:lnTo>
                <a:lnTo>
                  <a:pt x="138" y="104"/>
                </a:lnTo>
                <a:lnTo>
                  <a:pt x="201" y="104"/>
                </a:lnTo>
                <a:lnTo>
                  <a:pt x="187" y="139"/>
                </a:lnTo>
                <a:lnTo>
                  <a:pt x="219" y="136"/>
                </a:lnTo>
                <a:lnTo>
                  <a:pt x="197" y="172"/>
                </a:lnTo>
                <a:lnTo>
                  <a:pt x="226" y="151"/>
                </a:lnTo>
                <a:lnTo>
                  <a:pt x="234" y="185"/>
                </a:lnTo>
                <a:lnTo>
                  <a:pt x="203" y="223"/>
                </a:lnTo>
                <a:lnTo>
                  <a:pt x="201" y="196"/>
                </a:lnTo>
                <a:lnTo>
                  <a:pt x="186" y="210"/>
                </a:lnTo>
                <a:lnTo>
                  <a:pt x="186" y="167"/>
                </a:lnTo>
                <a:lnTo>
                  <a:pt x="128" y="210"/>
                </a:lnTo>
                <a:lnTo>
                  <a:pt x="161" y="181"/>
                </a:lnTo>
                <a:lnTo>
                  <a:pt x="115" y="185"/>
                </a:lnTo>
                <a:lnTo>
                  <a:pt x="126" y="168"/>
                </a:lnTo>
                <a:lnTo>
                  <a:pt x="0" y="174"/>
                </a:lnTo>
                <a:close/>
              </a:path>
            </a:pathLst>
          </a:custGeom>
          <a:solidFill>
            <a:srgbClr val="99CC00"/>
          </a:solidFill>
          <a:ln w="1651">
            <a:solidFill>
              <a:schemeClr val="bg1"/>
            </a:solidFill>
            <a:round/>
            <a:headEnd/>
            <a:tailEnd/>
          </a:ln>
        </p:spPr>
        <p:txBody>
          <a:bodyPr/>
          <a:lstStyle/>
          <a:p>
            <a:endParaRPr lang="en-IN"/>
          </a:p>
        </p:txBody>
      </p:sp>
      <p:sp>
        <p:nvSpPr>
          <p:cNvPr id="15402" name="Freeform 42"/>
          <p:cNvSpPr>
            <a:spLocks noChangeAspect="1"/>
          </p:cNvSpPr>
          <p:nvPr/>
        </p:nvSpPr>
        <p:spPr bwMode="gray">
          <a:xfrm>
            <a:off x="6354763" y="4114800"/>
            <a:ext cx="42862" cy="107950"/>
          </a:xfrm>
          <a:custGeom>
            <a:avLst/>
            <a:gdLst>
              <a:gd name="T0" fmla="*/ 0 w 65"/>
              <a:gd name="T1" fmla="*/ 0 h 130"/>
              <a:gd name="T2" fmla="*/ 2147483647 w 65"/>
              <a:gd name="T3" fmla="*/ 2147483647 h 130"/>
              <a:gd name="T4" fmla="*/ 2147483647 w 65"/>
              <a:gd name="T5" fmla="*/ 2147483647 h 130"/>
              <a:gd name="T6" fmla="*/ 2147483647 w 65"/>
              <a:gd name="T7" fmla="*/ 2147483647 h 130"/>
              <a:gd name="T8" fmla="*/ 0 w 65"/>
              <a:gd name="T9" fmla="*/ 0 h 130"/>
              <a:gd name="T10" fmla="*/ 0 60000 65536"/>
              <a:gd name="T11" fmla="*/ 0 60000 65536"/>
              <a:gd name="T12" fmla="*/ 0 60000 65536"/>
              <a:gd name="T13" fmla="*/ 0 60000 65536"/>
              <a:gd name="T14" fmla="*/ 0 60000 65536"/>
              <a:gd name="T15" fmla="*/ 0 w 65"/>
              <a:gd name="T16" fmla="*/ 0 h 130"/>
              <a:gd name="T17" fmla="*/ 65 w 65"/>
              <a:gd name="T18" fmla="*/ 130 h 130"/>
            </a:gdLst>
            <a:ahLst/>
            <a:cxnLst>
              <a:cxn ang="T10">
                <a:pos x="T0" y="T1"/>
              </a:cxn>
              <a:cxn ang="T11">
                <a:pos x="T2" y="T3"/>
              </a:cxn>
              <a:cxn ang="T12">
                <a:pos x="T4" y="T5"/>
              </a:cxn>
              <a:cxn ang="T13">
                <a:pos x="T6" y="T7"/>
              </a:cxn>
              <a:cxn ang="T14">
                <a:pos x="T8" y="T9"/>
              </a:cxn>
            </a:cxnLst>
            <a:rect l="T15" t="T16" r="T17" b="T18"/>
            <a:pathLst>
              <a:path w="65" h="130">
                <a:moveTo>
                  <a:pt x="0" y="0"/>
                </a:moveTo>
                <a:lnTo>
                  <a:pt x="11" y="130"/>
                </a:lnTo>
                <a:lnTo>
                  <a:pt x="65" y="107"/>
                </a:lnTo>
                <a:lnTo>
                  <a:pt x="39" y="31"/>
                </a:lnTo>
                <a:lnTo>
                  <a:pt x="0" y="0"/>
                </a:lnTo>
                <a:close/>
              </a:path>
            </a:pathLst>
          </a:custGeom>
          <a:solidFill>
            <a:srgbClr val="6699FF"/>
          </a:solidFill>
          <a:ln w="1588">
            <a:solidFill>
              <a:schemeClr val="bg1"/>
            </a:solidFill>
            <a:round/>
            <a:headEnd/>
            <a:tailEnd/>
          </a:ln>
        </p:spPr>
        <p:txBody>
          <a:bodyPr/>
          <a:lstStyle/>
          <a:p>
            <a:endParaRPr lang="en-IN"/>
          </a:p>
        </p:txBody>
      </p:sp>
      <p:sp>
        <p:nvSpPr>
          <p:cNvPr id="15403" name="Freeform 43"/>
          <p:cNvSpPr>
            <a:spLocks noChangeAspect="1"/>
          </p:cNvSpPr>
          <p:nvPr/>
        </p:nvSpPr>
        <p:spPr bwMode="gray">
          <a:xfrm>
            <a:off x="2635250" y="4899025"/>
            <a:ext cx="196850" cy="1200150"/>
          </a:xfrm>
          <a:custGeom>
            <a:avLst/>
            <a:gdLst>
              <a:gd name="T0" fmla="*/ 0 w 289"/>
              <a:gd name="T1" fmla="*/ 2147483647 h 1450"/>
              <a:gd name="T2" fmla="*/ 2147483647 w 289"/>
              <a:gd name="T3" fmla="*/ 2147483647 h 1450"/>
              <a:gd name="T4" fmla="*/ 2147483647 w 289"/>
              <a:gd name="T5" fmla="*/ 2147483647 h 1450"/>
              <a:gd name="T6" fmla="*/ 2147483647 w 289"/>
              <a:gd name="T7" fmla="*/ 2147483647 h 1450"/>
              <a:gd name="T8" fmla="*/ 2147483647 w 289"/>
              <a:gd name="T9" fmla="*/ 2147483647 h 1450"/>
              <a:gd name="T10" fmla="*/ 2147483647 w 289"/>
              <a:gd name="T11" fmla="*/ 2147483647 h 1450"/>
              <a:gd name="T12" fmla="*/ 2147483647 w 289"/>
              <a:gd name="T13" fmla="*/ 2147483647 h 1450"/>
              <a:gd name="T14" fmla="*/ 2147483647 w 289"/>
              <a:gd name="T15" fmla="*/ 2147483647 h 1450"/>
              <a:gd name="T16" fmla="*/ 2147483647 w 289"/>
              <a:gd name="T17" fmla="*/ 2147483647 h 1450"/>
              <a:gd name="T18" fmla="*/ 2147483647 w 289"/>
              <a:gd name="T19" fmla="*/ 2147483647 h 1450"/>
              <a:gd name="T20" fmla="*/ 2147483647 w 289"/>
              <a:gd name="T21" fmla="*/ 2147483647 h 1450"/>
              <a:gd name="T22" fmla="*/ 2147483647 w 289"/>
              <a:gd name="T23" fmla="*/ 2147483647 h 1450"/>
              <a:gd name="T24" fmla="*/ 2147483647 w 289"/>
              <a:gd name="T25" fmla="*/ 0 h 1450"/>
              <a:gd name="T26" fmla="*/ 2147483647 w 289"/>
              <a:gd name="T27" fmla="*/ 2147483647 h 1450"/>
              <a:gd name="T28" fmla="*/ 2147483647 w 289"/>
              <a:gd name="T29" fmla="*/ 2147483647 h 1450"/>
              <a:gd name="T30" fmla="*/ 2147483647 w 289"/>
              <a:gd name="T31" fmla="*/ 2147483647 h 1450"/>
              <a:gd name="T32" fmla="*/ 2147483647 w 289"/>
              <a:gd name="T33" fmla="*/ 2147483647 h 1450"/>
              <a:gd name="T34" fmla="*/ 2147483647 w 289"/>
              <a:gd name="T35" fmla="*/ 2147483647 h 1450"/>
              <a:gd name="T36" fmla="*/ 2147483647 w 289"/>
              <a:gd name="T37" fmla="*/ 2147483647 h 1450"/>
              <a:gd name="T38" fmla="*/ 2147483647 w 289"/>
              <a:gd name="T39" fmla="*/ 2147483647 h 1450"/>
              <a:gd name="T40" fmla="*/ 2147483647 w 289"/>
              <a:gd name="T41" fmla="*/ 2147483647 h 1450"/>
              <a:gd name="T42" fmla="*/ 2147483647 w 289"/>
              <a:gd name="T43" fmla="*/ 2147483647 h 1450"/>
              <a:gd name="T44" fmla="*/ 2147483647 w 289"/>
              <a:gd name="T45" fmla="*/ 2147483647 h 1450"/>
              <a:gd name="T46" fmla="*/ 2147483647 w 289"/>
              <a:gd name="T47" fmla="*/ 2147483647 h 1450"/>
              <a:gd name="T48" fmla="*/ 2147483647 w 289"/>
              <a:gd name="T49" fmla="*/ 2147483647 h 1450"/>
              <a:gd name="T50" fmla="*/ 2147483647 w 289"/>
              <a:gd name="T51" fmla="*/ 2147483647 h 1450"/>
              <a:gd name="T52" fmla="*/ 2147483647 w 289"/>
              <a:gd name="T53" fmla="*/ 2147483647 h 1450"/>
              <a:gd name="T54" fmla="*/ 2147483647 w 289"/>
              <a:gd name="T55" fmla="*/ 2147483647 h 1450"/>
              <a:gd name="T56" fmla="*/ 2147483647 w 289"/>
              <a:gd name="T57" fmla="*/ 2147483647 h 1450"/>
              <a:gd name="T58" fmla="*/ 2147483647 w 289"/>
              <a:gd name="T59" fmla="*/ 2147483647 h 1450"/>
              <a:gd name="T60" fmla="*/ 2147483647 w 289"/>
              <a:gd name="T61" fmla="*/ 2147483647 h 1450"/>
              <a:gd name="T62" fmla="*/ 2147483647 w 289"/>
              <a:gd name="T63" fmla="*/ 2147483647 h 1450"/>
              <a:gd name="T64" fmla="*/ 2147483647 w 289"/>
              <a:gd name="T65" fmla="*/ 2147483647 h 1450"/>
              <a:gd name="T66" fmla="*/ 2147483647 w 289"/>
              <a:gd name="T67" fmla="*/ 2147483647 h 1450"/>
              <a:gd name="T68" fmla="*/ 2147483647 w 289"/>
              <a:gd name="T69" fmla="*/ 2147483647 h 1450"/>
              <a:gd name="T70" fmla="*/ 2147483647 w 289"/>
              <a:gd name="T71" fmla="*/ 2147483647 h 1450"/>
              <a:gd name="T72" fmla="*/ 2147483647 w 289"/>
              <a:gd name="T73" fmla="*/ 2147483647 h 1450"/>
              <a:gd name="T74" fmla="*/ 2147483647 w 289"/>
              <a:gd name="T75" fmla="*/ 2147483647 h 1450"/>
              <a:gd name="T76" fmla="*/ 2147483647 w 289"/>
              <a:gd name="T77" fmla="*/ 2147483647 h 1450"/>
              <a:gd name="T78" fmla="*/ 2147483647 w 289"/>
              <a:gd name="T79" fmla="*/ 2147483647 h 1450"/>
              <a:gd name="T80" fmla="*/ 2147483647 w 289"/>
              <a:gd name="T81" fmla="*/ 2147483647 h 1450"/>
              <a:gd name="T82" fmla="*/ 2147483647 w 289"/>
              <a:gd name="T83" fmla="*/ 2147483647 h 1450"/>
              <a:gd name="T84" fmla="*/ 2147483647 w 289"/>
              <a:gd name="T85" fmla="*/ 2147483647 h 1450"/>
              <a:gd name="T86" fmla="*/ 2147483647 w 289"/>
              <a:gd name="T87" fmla="*/ 2147483647 h 1450"/>
              <a:gd name="T88" fmla="*/ 2147483647 w 289"/>
              <a:gd name="T89" fmla="*/ 2147483647 h 1450"/>
              <a:gd name="T90" fmla="*/ 2147483647 w 289"/>
              <a:gd name="T91" fmla="*/ 2147483647 h 1450"/>
              <a:gd name="T92" fmla="*/ 2147483647 w 289"/>
              <a:gd name="T93" fmla="*/ 2147483647 h 1450"/>
              <a:gd name="T94" fmla="*/ 0 w 289"/>
              <a:gd name="T95" fmla="*/ 2147483647 h 145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89"/>
              <a:gd name="T145" fmla="*/ 0 h 1450"/>
              <a:gd name="T146" fmla="*/ 289 w 289"/>
              <a:gd name="T147" fmla="*/ 1450 h 1450"/>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89" h="1450">
                <a:moveTo>
                  <a:pt x="0" y="1133"/>
                </a:moveTo>
                <a:lnTo>
                  <a:pt x="22" y="1094"/>
                </a:lnTo>
                <a:lnTo>
                  <a:pt x="62" y="1122"/>
                </a:lnTo>
                <a:lnTo>
                  <a:pt x="98" y="1047"/>
                </a:lnTo>
                <a:lnTo>
                  <a:pt x="85" y="1019"/>
                </a:lnTo>
                <a:lnTo>
                  <a:pt x="114" y="916"/>
                </a:lnTo>
                <a:lnTo>
                  <a:pt x="60" y="908"/>
                </a:lnTo>
                <a:lnTo>
                  <a:pt x="69" y="742"/>
                </a:lnTo>
                <a:lnTo>
                  <a:pt x="140" y="569"/>
                </a:lnTo>
                <a:lnTo>
                  <a:pt x="139" y="424"/>
                </a:lnTo>
                <a:lnTo>
                  <a:pt x="189" y="147"/>
                </a:lnTo>
                <a:lnTo>
                  <a:pt x="173" y="25"/>
                </a:lnTo>
                <a:lnTo>
                  <a:pt x="207" y="0"/>
                </a:lnTo>
                <a:lnTo>
                  <a:pt x="243" y="63"/>
                </a:lnTo>
                <a:lnTo>
                  <a:pt x="265" y="191"/>
                </a:lnTo>
                <a:lnTo>
                  <a:pt x="289" y="195"/>
                </a:lnTo>
                <a:lnTo>
                  <a:pt x="285" y="238"/>
                </a:lnTo>
                <a:lnTo>
                  <a:pt x="247" y="256"/>
                </a:lnTo>
                <a:lnTo>
                  <a:pt x="249" y="340"/>
                </a:lnTo>
                <a:lnTo>
                  <a:pt x="207" y="387"/>
                </a:lnTo>
                <a:lnTo>
                  <a:pt x="174" y="506"/>
                </a:lnTo>
                <a:lnTo>
                  <a:pt x="199" y="619"/>
                </a:lnTo>
                <a:lnTo>
                  <a:pt x="154" y="715"/>
                </a:lnTo>
                <a:lnTo>
                  <a:pt x="123" y="953"/>
                </a:lnTo>
                <a:lnTo>
                  <a:pt x="147" y="1040"/>
                </a:lnTo>
                <a:lnTo>
                  <a:pt x="124" y="1047"/>
                </a:lnTo>
                <a:lnTo>
                  <a:pt x="136" y="1124"/>
                </a:lnTo>
                <a:lnTo>
                  <a:pt x="77" y="1286"/>
                </a:lnTo>
                <a:lnTo>
                  <a:pt x="82" y="1313"/>
                </a:lnTo>
                <a:lnTo>
                  <a:pt x="112" y="1303"/>
                </a:lnTo>
                <a:lnTo>
                  <a:pt x="123" y="1365"/>
                </a:lnTo>
                <a:lnTo>
                  <a:pt x="249" y="1378"/>
                </a:lnTo>
                <a:lnTo>
                  <a:pt x="164" y="1402"/>
                </a:lnTo>
                <a:lnTo>
                  <a:pt x="154" y="1450"/>
                </a:lnTo>
                <a:lnTo>
                  <a:pt x="118" y="1436"/>
                </a:lnTo>
                <a:lnTo>
                  <a:pt x="158" y="1407"/>
                </a:lnTo>
                <a:lnTo>
                  <a:pt x="97" y="1393"/>
                </a:lnTo>
                <a:lnTo>
                  <a:pt x="90" y="1342"/>
                </a:lnTo>
                <a:lnTo>
                  <a:pt x="74" y="1367"/>
                </a:lnTo>
                <a:lnTo>
                  <a:pt x="52" y="1319"/>
                </a:lnTo>
                <a:lnTo>
                  <a:pt x="63" y="1305"/>
                </a:lnTo>
                <a:lnTo>
                  <a:pt x="36" y="1283"/>
                </a:lnTo>
                <a:lnTo>
                  <a:pt x="60" y="1256"/>
                </a:lnTo>
                <a:lnTo>
                  <a:pt x="37" y="1187"/>
                </a:lnTo>
                <a:lnTo>
                  <a:pt x="81" y="1194"/>
                </a:lnTo>
                <a:lnTo>
                  <a:pt x="37" y="1157"/>
                </a:lnTo>
                <a:lnTo>
                  <a:pt x="47" y="1130"/>
                </a:lnTo>
                <a:lnTo>
                  <a:pt x="0" y="1133"/>
                </a:lnTo>
                <a:close/>
              </a:path>
            </a:pathLst>
          </a:custGeom>
          <a:solidFill>
            <a:srgbClr val="99CC00"/>
          </a:solidFill>
          <a:ln w="1651">
            <a:solidFill>
              <a:schemeClr val="bg1"/>
            </a:solidFill>
            <a:round/>
            <a:headEnd/>
            <a:tailEnd/>
          </a:ln>
        </p:spPr>
        <p:txBody>
          <a:bodyPr/>
          <a:lstStyle/>
          <a:p>
            <a:endParaRPr lang="en-IN"/>
          </a:p>
        </p:txBody>
      </p:sp>
      <p:sp>
        <p:nvSpPr>
          <p:cNvPr id="15404" name="Freeform 44"/>
          <p:cNvSpPr>
            <a:spLocks noChangeAspect="1"/>
          </p:cNvSpPr>
          <p:nvPr/>
        </p:nvSpPr>
        <p:spPr bwMode="gray">
          <a:xfrm>
            <a:off x="2646363" y="5905500"/>
            <a:ext cx="14287" cy="46038"/>
          </a:xfrm>
          <a:custGeom>
            <a:avLst/>
            <a:gdLst>
              <a:gd name="T0" fmla="*/ 0 w 22"/>
              <a:gd name="T1" fmla="*/ 2147483647 h 53"/>
              <a:gd name="T2" fmla="*/ 2147483647 w 22"/>
              <a:gd name="T3" fmla="*/ 0 h 53"/>
              <a:gd name="T4" fmla="*/ 2147483647 w 22"/>
              <a:gd name="T5" fmla="*/ 2147483647 h 53"/>
              <a:gd name="T6" fmla="*/ 0 w 22"/>
              <a:gd name="T7" fmla="*/ 2147483647 h 53"/>
              <a:gd name="T8" fmla="*/ 0 60000 65536"/>
              <a:gd name="T9" fmla="*/ 0 60000 65536"/>
              <a:gd name="T10" fmla="*/ 0 60000 65536"/>
              <a:gd name="T11" fmla="*/ 0 60000 65536"/>
              <a:gd name="T12" fmla="*/ 0 w 22"/>
              <a:gd name="T13" fmla="*/ 0 h 53"/>
              <a:gd name="T14" fmla="*/ 22 w 22"/>
              <a:gd name="T15" fmla="*/ 53 h 53"/>
            </a:gdLst>
            <a:ahLst/>
            <a:cxnLst>
              <a:cxn ang="T8">
                <a:pos x="T0" y="T1"/>
              </a:cxn>
              <a:cxn ang="T9">
                <a:pos x="T2" y="T3"/>
              </a:cxn>
              <a:cxn ang="T10">
                <a:pos x="T4" y="T5"/>
              </a:cxn>
              <a:cxn ang="T11">
                <a:pos x="T6" y="T7"/>
              </a:cxn>
            </a:cxnLst>
            <a:rect l="T12" t="T13" r="T14" b="T15"/>
            <a:pathLst>
              <a:path w="22" h="53">
                <a:moveTo>
                  <a:pt x="0" y="25"/>
                </a:moveTo>
                <a:lnTo>
                  <a:pt x="9" y="0"/>
                </a:lnTo>
                <a:lnTo>
                  <a:pt x="22" y="53"/>
                </a:lnTo>
                <a:lnTo>
                  <a:pt x="0" y="25"/>
                </a:lnTo>
                <a:close/>
              </a:path>
            </a:pathLst>
          </a:custGeom>
          <a:solidFill>
            <a:srgbClr val="6699FF"/>
          </a:solidFill>
          <a:ln w="1588">
            <a:solidFill>
              <a:schemeClr val="bg1"/>
            </a:solidFill>
            <a:round/>
            <a:headEnd/>
            <a:tailEnd/>
          </a:ln>
        </p:spPr>
        <p:txBody>
          <a:bodyPr/>
          <a:lstStyle/>
          <a:p>
            <a:endParaRPr lang="en-IN"/>
          </a:p>
        </p:txBody>
      </p:sp>
      <p:sp>
        <p:nvSpPr>
          <p:cNvPr id="15405" name="Freeform 45"/>
          <p:cNvSpPr>
            <a:spLocks noChangeAspect="1"/>
          </p:cNvSpPr>
          <p:nvPr/>
        </p:nvSpPr>
        <p:spPr bwMode="gray">
          <a:xfrm>
            <a:off x="2660650" y="5661025"/>
            <a:ext cx="17463" cy="55563"/>
          </a:xfrm>
          <a:custGeom>
            <a:avLst/>
            <a:gdLst>
              <a:gd name="T0" fmla="*/ 0 w 20"/>
              <a:gd name="T1" fmla="*/ 2147483647 h 70"/>
              <a:gd name="T2" fmla="*/ 2147483647 w 20"/>
              <a:gd name="T3" fmla="*/ 0 h 70"/>
              <a:gd name="T4" fmla="*/ 2147483647 w 20"/>
              <a:gd name="T5" fmla="*/ 2147483647 h 70"/>
              <a:gd name="T6" fmla="*/ 0 w 20"/>
              <a:gd name="T7" fmla="*/ 2147483647 h 70"/>
              <a:gd name="T8" fmla="*/ 0 60000 65536"/>
              <a:gd name="T9" fmla="*/ 0 60000 65536"/>
              <a:gd name="T10" fmla="*/ 0 60000 65536"/>
              <a:gd name="T11" fmla="*/ 0 60000 65536"/>
              <a:gd name="T12" fmla="*/ 0 w 20"/>
              <a:gd name="T13" fmla="*/ 0 h 70"/>
              <a:gd name="T14" fmla="*/ 20 w 20"/>
              <a:gd name="T15" fmla="*/ 70 h 70"/>
            </a:gdLst>
            <a:ahLst/>
            <a:cxnLst>
              <a:cxn ang="T8">
                <a:pos x="T0" y="T1"/>
              </a:cxn>
              <a:cxn ang="T9">
                <a:pos x="T2" y="T3"/>
              </a:cxn>
              <a:cxn ang="T10">
                <a:pos x="T4" y="T5"/>
              </a:cxn>
              <a:cxn ang="T11">
                <a:pos x="T6" y="T7"/>
              </a:cxn>
            </a:cxnLst>
            <a:rect l="T12" t="T13" r="T14" b="T15"/>
            <a:pathLst>
              <a:path w="20" h="70">
                <a:moveTo>
                  <a:pt x="0" y="59"/>
                </a:moveTo>
                <a:lnTo>
                  <a:pt x="20" y="0"/>
                </a:lnTo>
                <a:lnTo>
                  <a:pt x="20" y="70"/>
                </a:lnTo>
                <a:lnTo>
                  <a:pt x="0" y="59"/>
                </a:lnTo>
                <a:close/>
              </a:path>
            </a:pathLst>
          </a:custGeom>
          <a:solidFill>
            <a:srgbClr val="6699FF"/>
          </a:solidFill>
          <a:ln w="1588">
            <a:solidFill>
              <a:schemeClr val="bg1"/>
            </a:solidFill>
            <a:round/>
            <a:headEnd/>
            <a:tailEnd/>
          </a:ln>
        </p:spPr>
        <p:txBody>
          <a:bodyPr/>
          <a:lstStyle/>
          <a:p>
            <a:endParaRPr lang="en-IN"/>
          </a:p>
        </p:txBody>
      </p:sp>
      <p:sp>
        <p:nvSpPr>
          <p:cNvPr id="15406" name="Freeform 46"/>
          <p:cNvSpPr>
            <a:spLocks noChangeAspect="1"/>
          </p:cNvSpPr>
          <p:nvPr/>
        </p:nvSpPr>
        <p:spPr bwMode="gray">
          <a:xfrm>
            <a:off x="2679700" y="6086475"/>
            <a:ext cx="33338" cy="22225"/>
          </a:xfrm>
          <a:custGeom>
            <a:avLst/>
            <a:gdLst>
              <a:gd name="T0" fmla="*/ 0 w 46"/>
              <a:gd name="T1" fmla="*/ 0 h 29"/>
              <a:gd name="T2" fmla="*/ 2147483647 w 46"/>
              <a:gd name="T3" fmla="*/ 2147483647 h 29"/>
              <a:gd name="T4" fmla="*/ 2147483647 w 46"/>
              <a:gd name="T5" fmla="*/ 2147483647 h 29"/>
              <a:gd name="T6" fmla="*/ 0 w 46"/>
              <a:gd name="T7" fmla="*/ 0 h 29"/>
              <a:gd name="T8" fmla="*/ 0 60000 65536"/>
              <a:gd name="T9" fmla="*/ 0 60000 65536"/>
              <a:gd name="T10" fmla="*/ 0 60000 65536"/>
              <a:gd name="T11" fmla="*/ 0 60000 65536"/>
              <a:gd name="T12" fmla="*/ 0 w 46"/>
              <a:gd name="T13" fmla="*/ 0 h 29"/>
              <a:gd name="T14" fmla="*/ 46 w 46"/>
              <a:gd name="T15" fmla="*/ 29 h 29"/>
            </a:gdLst>
            <a:ahLst/>
            <a:cxnLst>
              <a:cxn ang="T8">
                <a:pos x="T0" y="T1"/>
              </a:cxn>
              <a:cxn ang="T9">
                <a:pos x="T2" y="T3"/>
              </a:cxn>
              <a:cxn ang="T10">
                <a:pos x="T4" y="T5"/>
              </a:cxn>
              <a:cxn ang="T11">
                <a:pos x="T6" y="T7"/>
              </a:cxn>
            </a:cxnLst>
            <a:rect l="T12" t="T13" r="T14" b="T15"/>
            <a:pathLst>
              <a:path w="46" h="29">
                <a:moveTo>
                  <a:pt x="0" y="0"/>
                </a:moveTo>
                <a:lnTo>
                  <a:pt x="44" y="7"/>
                </a:lnTo>
                <a:lnTo>
                  <a:pt x="46" y="29"/>
                </a:lnTo>
                <a:lnTo>
                  <a:pt x="0" y="0"/>
                </a:lnTo>
                <a:close/>
              </a:path>
            </a:pathLst>
          </a:custGeom>
          <a:solidFill>
            <a:srgbClr val="6699FF"/>
          </a:solidFill>
          <a:ln w="1588">
            <a:solidFill>
              <a:schemeClr val="bg1"/>
            </a:solidFill>
            <a:round/>
            <a:headEnd/>
            <a:tailEnd/>
          </a:ln>
        </p:spPr>
        <p:txBody>
          <a:bodyPr/>
          <a:lstStyle/>
          <a:p>
            <a:endParaRPr lang="en-IN"/>
          </a:p>
        </p:txBody>
      </p:sp>
      <p:sp>
        <p:nvSpPr>
          <p:cNvPr id="15407" name="Freeform 47"/>
          <p:cNvSpPr>
            <a:spLocks noChangeAspect="1"/>
          </p:cNvSpPr>
          <p:nvPr/>
        </p:nvSpPr>
        <p:spPr bwMode="gray">
          <a:xfrm>
            <a:off x="2684463" y="6027738"/>
            <a:ext cx="50800" cy="58737"/>
          </a:xfrm>
          <a:custGeom>
            <a:avLst/>
            <a:gdLst>
              <a:gd name="T0" fmla="*/ 0 w 68"/>
              <a:gd name="T1" fmla="*/ 2147483647 h 69"/>
              <a:gd name="T2" fmla="*/ 2147483647 w 68"/>
              <a:gd name="T3" fmla="*/ 0 h 69"/>
              <a:gd name="T4" fmla="*/ 2147483647 w 68"/>
              <a:gd name="T5" fmla="*/ 2147483647 h 69"/>
              <a:gd name="T6" fmla="*/ 2147483647 w 68"/>
              <a:gd name="T7" fmla="*/ 2147483647 h 69"/>
              <a:gd name="T8" fmla="*/ 2147483647 w 68"/>
              <a:gd name="T9" fmla="*/ 2147483647 h 69"/>
              <a:gd name="T10" fmla="*/ 0 w 68"/>
              <a:gd name="T11" fmla="*/ 2147483647 h 69"/>
              <a:gd name="T12" fmla="*/ 0 60000 65536"/>
              <a:gd name="T13" fmla="*/ 0 60000 65536"/>
              <a:gd name="T14" fmla="*/ 0 60000 65536"/>
              <a:gd name="T15" fmla="*/ 0 60000 65536"/>
              <a:gd name="T16" fmla="*/ 0 60000 65536"/>
              <a:gd name="T17" fmla="*/ 0 60000 65536"/>
              <a:gd name="T18" fmla="*/ 0 w 68"/>
              <a:gd name="T19" fmla="*/ 0 h 69"/>
              <a:gd name="T20" fmla="*/ 68 w 68"/>
              <a:gd name="T21" fmla="*/ 69 h 69"/>
            </a:gdLst>
            <a:ahLst/>
            <a:cxnLst>
              <a:cxn ang="T12">
                <a:pos x="T0" y="T1"/>
              </a:cxn>
              <a:cxn ang="T13">
                <a:pos x="T2" y="T3"/>
              </a:cxn>
              <a:cxn ang="T14">
                <a:pos x="T4" y="T5"/>
              </a:cxn>
              <a:cxn ang="T15">
                <a:pos x="T6" y="T7"/>
              </a:cxn>
              <a:cxn ang="T16">
                <a:pos x="T8" y="T9"/>
              </a:cxn>
              <a:cxn ang="T17">
                <a:pos x="T10" y="T11"/>
              </a:cxn>
            </a:cxnLst>
            <a:rect l="T18" t="T19" r="T20" b="T21"/>
            <a:pathLst>
              <a:path w="68" h="69">
                <a:moveTo>
                  <a:pt x="0" y="11"/>
                </a:moveTo>
                <a:lnTo>
                  <a:pt x="18" y="0"/>
                </a:lnTo>
                <a:lnTo>
                  <a:pt x="17" y="31"/>
                </a:lnTo>
                <a:lnTo>
                  <a:pt x="68" y="43"/>
                </a:lnTo>
                <a:lnTo>
                  <a:pt x="35" y="69"/>
                </a:lnTo>
                <a:lnTo>
                  <a:pt x="0" y="11"/>
                </a:lnTo>
                <a:close/>
              </a:path>
            </a:pathLst>
          </a:custGeom>
          <a:solidFill>
            <a:srgbClr val="6699FF"/>
          </a:solidFill>
          <a:ln w="1588">
            <a:solidFill>
              <a:schemeClr val="bg1"/>
            </a:solidFill>
            <a:round/>
            <a:headEnd/>
            <a:tailEnd/>
          </a:ln>
        </p:spPr>
        <p:txBody>
          <a:bodyPr/>
          <a:lstStyle/>
          <a:p>
            <a:endParaRPr lang="en-IN"/>
          </a:p>
        </p:txBody>
      </p:sp>
      <p:sp>
        <p:nvSpPr>
          <p:cNvPr id="15408" name="Freeform 48"/>
          <p:cNvSpPr>
            <a:spLocks noChangeAspect="1"/>
          </p:cNvSpPr>
          <p:nvPr/>
        </p:nvSpPr>
        <p:spPr bwMode="gray">
          <a:xfrm>
            <a:off x="2719388" y="6103938"/>
            <a:ext cx="26987" cy="14287"/>
          </a:xfrm>
          <a:custGeom>
            <a:avLst/>
            <a:gdLst>
              <a:gd name="T0" fmla="*/ 0 w 38"/>
              <a:gd name="T1" fmla="*/ 2147483647 h 17"/>
              <a:gd name="T2" fmla="*/ 2147483647 w 38"/>
              <a:gd name="T3" fmla="*/ 0 h 17"/>
              <a:gd name="T4" fmla="*/ 2147483647 w 38"/>
              <a:gd name="T5" fmla="*/ 2147483647 h 17"/>
              <a:gd name="T6" fmla="*/ 0 w 38"/>
              <a:gd name="T7" fmla="*/ 2147483647 h 17"/>
              <a:gd name="T8" fmla="*/ 0 60000 65536"/>
              <a:gd name="T9" fmla="*/ 0 60000 65536"/>
              <a:gd name="T10" fmla="*/ 0 60000 65536"/>
              <a:gd name="T11" fmla="*/ 0 60000 65536"/>
              <a:gd name="T12" fmla="*/ 0 w 38"/>
              <a:gd name="T13" fmla="*/ 0 h 17"/>
              <a:gd name="T14" fmla="*/ 38 w 38"/>
              <a:gd name="T15" fmla="*/ 17 h 17"/>
            </a:gdLst>
            <a:ahLst/>
            <a:cxnLst>
              <a:cxn ang="T8">
                <a:pos x="T0" y="T1"/>
              </a:cxn>
              <a:cxn ang="T9">
                <a:pos x="T2" y="T3"/>
              </a:cxn>
              <a:cxn ang="T10">
                <a:pos x="T4" y="T5"/>
              </a:cxn>
              <a:cxn ang="T11">
                <a:pos x="T6" y="T7"/>
              </a:cxn>
            </a:cxnLst>
            <a:rect l="T12" t="T13" r="T14" b="T15"/>
            <a:pathLst>
              <a:path w="38" h="17">
                <a:moveTo>
                  <a:pt x="0" y="13"/>
                </a:moveTo>
                <a:lnTo>
                  <a:pt x="9" y="0"/>
                </a:lnTo>
                <a:lnTo>
                  <a:pt x="38" y="17"/>
                </a:lnTo>
                <a:lnTo>
                  <a:pt x="0" y="13"/>
                </a:lnTo>
                <a:close/>
              </a:path>
            </a:pathLst>
          </a:custGeom>
          <a:solidFill>
            <a:srgbClr val="6699FF"/>
          </a:solidFill>
          <a:ln w="1588">
            <a:solidFill>
              <a:schemeClr val="bg1"/>
            </a:solidFill>
            <a:round/>
            <a:headEnd/>
            <a:tailEnd/>
          </a:ln>
        </p:spPr>
        <p:txBody>
          <a:bodyPr/>
          <a:lstStyle/>
          <a:p>
            <a:endParaRPr lang="en-IN"/>
          </a:p>
        </p:txBody>
      </p:sp>
      <p:sp>
        <p:nvSpPr>
          <p:cNvPr id="15409" name="Freeform 49"/>
          <p:cNvSpPr>
            <a:spLocks noChangeAspect="1"/>
          </p:cNvSpPr>
          <p:nvPr/>
        </p:nvSpPr>
        <p:spPr bwMode="gray">
          <a:xfrm>
            <a:off x="2738438" y="6054725"/>
            <a:ext cx="61912" cy="88900"/>
          </a:xfrm>
          <a:custGeom>
            <a:avLst/>
            <a:gdLst>
              <a:gd name="T0" fmla="*/ 0 w 96"/>
              <a:gd name="T1" fmla="*/ 2147483647 h 106"/>
              <a:gd name="T2" fmla="*/ 2147483647 w 96"/>
              <a:gd name="T3" fmla="*/ 2147483647 h 106"/>
              <a:gd name="T4" fmla="*/ 2147483647 w 96"/>
              <a:gd name="T5" fmla="*/ 2147483647 h 106"/>
              <a:gd name="T6" fmla="*/ 2147483647 w 96"/>
              <a:gd name="T7" fmla="*/ 2147483647 h 106"/>
              <a:gd name="T8" fmla="*/ 2147483647 w 96"/>
              <a:gd name="T9" fmla="*/ 2147483647 h 106"/>
              <a:gd name="T10" fmla="*/ 2147483647 w 96"/>
              <a:gd name="T11" fmla="*/ 2147483647 h 106"/>
              <a:gd name="T12" fmla="*/ 2147483647 w 96"/>
              <a:gd name="T13" fmla="*/ 2147483647 h 106"/>
              <a:gd name="T14" fmla="*/ 2147483647 w 96"/>
              <a:gd name="T15" fmla="*/ 0 h 106"/>
              <a:gd name="T16" fmla="*/ 2147483647 w 96"/>
              <a:gd name="T17" fmla="*/ 2147483647 h 106"/>
              <a:gd name="T18" fmla="*/ 0 w 96"/>
              <a:gd name="T19" fmla="*/ 2147483647 h 10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96"/>
              <a:gd name="T31" fmla="*/ 0 h 106"/>
              <a:gd name="T32" fmla="*/ 96 w 96"/>
              <a:gd name="T33" fmla="*/ 106 h 10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96" h="106">
                <a:moveTo>
                  <a:pt x="0" y="87"/>
                </a:moveTo>
                <a:lnTo>
                  <a:pt x="16" y="71"/>
                </a:lnTo>
                <a:lnTo>
                  <a:pt x="67" y="81"/>
                </a:lnTo>
                <a:lnTo>
                  <a:pt x="44" y="54"/>
                </a:lnTo>
                <a:lnTo>
                  <a:pt x="69" y="37"/>
                </a:lnTo>
                <a:lnTo>
                  <a:pt x="32" y="32"/>
                </a:lnTo>
                <a:lnTo>
                  <a:pt x="32" y="6"/>
                </a:lnTo>
                <a:lnTo>
                  <a:pt x="93" y="0"/>
                </a:lnTo>
                <a:lnTo>
                  <a:pt x="96" y="106"/>
                </a:lnTo>
                <a:lnTo>
                  <a:pt x="0" y="87"/>
                </a:lnTo>
                <a:close/>
              </a:path>
            </a:pathLst>
          </a:custGeom>
          <a:solidFill>
            <a:srgbClr val="6699FF"/>
          </a:solidFill>
          <a:ln w="1588">
            <a:solidFill>
              <a:schemeClr val="bg1"/>
            </a:solidFill>
            <a:round/>
            <a:headEnd/>
            <a:tailEnd/>
          </a:ln>
        </p:spPr>
        <p:txBody>
          <a:bodyPr/>
          <a:lstStyle/>
          <a:p>
            <a:endParaRPr lang="en-IN"/>
          </a:p>
        </p:txBody>
      </p:sp>
      <p:sp>
        <p:nvSpPr>
          <p:cNvPr id="15410" name="Freeform 50"/>
          <p:cNvSpPr>
            <a:spLocks noChangeAspect="1"/>
          </p:cNvSpPr>
          <p:nvPr/>
        </p:nvSpPr>
        <p:spPr bwMode="gray">
          <a:xfrm>
            <a:off x="2768600" y="6156325"/>
            <a:ext cx="49213" cy="17463"/>
          </a:xfrm>
          <a:custGeom>
            <a:avLst/>
            <a:gdLst>
              <a:gd name="T0" fmla="*/ 0 w 71"/>
              <a:gd name="T1" fmla="*/ 0 h 21"/>
              <a:gd name="T2" fmla="*/ 2147483647 w 71"/>
              <a:gd name="T3" fmla="*/ 2147483647 h 21"/>
              <a:gd name="T4" fmla="*/ 2147483647 w 71"/>
              <a:gd name="T5" fmla="*/ 2147483647 h 21"/>
              <a:gd name="T6" fmla="*/ 0 w 71"/>
              <a:gd name="T7" fmla="*/ 0 h 21"/>
              <a:gd name="T8" fmla="*/ 0 60000 65536"/>
              <a:gd name="T9" fmla="*/ 0 60000 65536"/>
              <a:gd name="T10" fmla="*/ 0 60000 65536"/>
              <a:gd name="T11" fmla="*/ 0 60000 65536"/>
              <a:gd name="T12" fmla="*/ 0 w 71"/>
              <a:gd name="T13" fmla="*/ 0 h 21"/>
              <a:gd name="T14" fmla="*/ 71 w 71"/>
              <a:gd name="T15" fmla="*/ 21 h 21"/>
            </a:gdLst>
            <a:ahLst/>
            <a:cxnLst>
              <a:cxn ang="T8">
                <a:pos x="T0" y="T1"/>
              </a:cxn>
              <a:cxn ang="T9">
                <a:pos x="T2" y="T3"/>
              </a:cxn>
              <a:cxn ang="T10">
                <a:pos x="T4" y="T5"/>
              </a:cxn>
              <a:cxn ang="T11">
                <a:pos x="T6" y="T7"/>
              </a:cxn>
            </a:cxnLst>
            <a:rect l="T12" t="T13" r="T14" b="T15"/>
            <a:pathLst>
              <a:path w="71" h="21">
                <a:moveTo>
                  <a:pt x="0" y="0"/>
                </a:moveTo>
                <a:lnTo>
                  <a:pt x="64" y="5"/>
                </a:lnTo>
                <a:lnTo>
                  <a:pt x="71" y="21"/>
                </a:lnTo>
                <a:lnTo>
                  <a:pt x="0" y="0"/>
                </a:lnTo>
                <a:close/>
              </a:path>
            </a:pathLst>
          </a:custGeom>
          <a:solidFill>
            <a:srgbClr val="6699FF"/>
          </a:solidFill>
          <a:ln w="1588">
            <a:solidFill>
              <a:schemeClr val="bg1"/>
            </a:solidFill>
            <a:round/>
            <a:headEnd/>
            <a:tailEnd/>
          </a:ln>
        </p:spPr>
        <p:txBody>
          <a:bodyPr/>
          <a:lstStyle/>
          <a:p>
            <a:endParaRPr lang="en-IN"/>
          </a:p>
        </p:txBody>
      </p:sp>
      <p:sp>
        <p:nvSpPr>
          <p:cNvPr id="15411" name="Freeform 51"/>
          <p:cNvSpPr>
            <a:spLocks noChangeAspect="1"/>
          </p:cNvSpPr>
          <p:nvPr/>
        </p:nvSpPr>
        <p:spPr bwMode="gray">
          <a:xfrm>
            <a:off x="2816225" y="6143625"/>
            <a:ext cx="23813" cy="12700"/>
          </a:xfrm>
          <a:custGeom>
            <a:avLst/>
            <a:gdLst>
              <a:gd name="T0" fmla="*/ 0 w 33"/>
              <a:gd name="T1" fmla="*/ 2147483647 h 15"/>
              <a:gd name="T2" fmla="*/ 2147483647 w 33"/>
              <a:gd name="T3" fmla="*/ 0 h 15"/>
              <a:gd name="T4" fmla="*/ 2147483647 w 33"/>
              <a:gd name="T5" fmla="*/ 2147483647 h 15"/>
              <a:gd name="T6" fmla="*/ 0 w 33"/>
              <a:gd name="T7" fmla="*/ 2147483647 h 15"/>
              <a:gd name="T8" fmla="*/ 0 60000 65536"/>
              <a:gd name="T9" fmla="*/ 0 60000 65536"/>
              <a:gd name="T10" fmla="*/ 0 60000 65536"/>
              <a:gd name="T11" fmla="*/ 0 60000 65536"/>
              <a:gd name="T12" fmla="*/ 0 w 33"/>
              <a:gd name="T13" fmla="*/ 0 h 15"/>
              <a:gd name="T14" fmla="*/ 33 w 33"/>
              <a:gd name="T15" fmla="*/ 15 h 15"/>
            </a:gdLst>
            <a:ahLst/>
            <a:cxnLst>
              <a:cxn ang="T8">
                <a:pos x="T0" y="T1"/>
              </a:cxn>
              <a:cxn ang="T9">
                <a:pos x="T2" y="T3"/>
              </a:cxn>
              <a:cxn ang="T10">
                <a:pos x="T4" y="T5"/>
              </a:cxn>
              <a:cxn ang="T11">
                <a:pos x="T6" y="T7"/>
              </a:cxn>
            </a:cxnLst>
            <a:rect l="T12" t="T13" r="T14" b="T15"/>
            <a:pathLst>
              <a:path w="33" h="15">
                <a:moveTo>
                  <a:pt x="0" y="15"/>
                </a:moveTo>
                <a:lnTo>
                  <a:pt x="7" y="0"/>
                </a:lnTo>
                <a:lnTo>
                  <a:pt x="33" y="15"/>
                </a:lnTo>
                <a:lnTo>
                  <a:pt x="0" y="15"/>
                </a:lnTo>
                <a:close/>
              </a:path>
            </a:pathLst>
          </a:custGeom>
          <a:solidFill>
            <a:srgbClr val="6699FF"/>
          </a:solidFill>
          <a:ln w="1588">
            <a:solidFill>
              <a:schemeClr val="bg1"/>
            </a:solidFill>
            <a:round/>
            <a:headEnd/>
            <a:tailEnd/>
          </a:ln>
        </p:spPr>
        <p:txBody>
          <a:bodyPr/>
          <a:lstStyle/>
          <a:p>
            <a:endParaRPr lang="en-IN"/>
          </a:p>
        </p:txBody>
      </p:sp>
      <p:sp>
        <p:nvSpPr>
          <p:cNvPr id="15412" name="Freeform 52"/>
          <p:cNvSpPr>
            <a:spLocks noChangeAspect="1"/>
          </p:cNvSpPr>
          <p:nvPr/>
        </p:nvSpPr>
        <p:spPr bwMode="gray">
          <a:xfrm>
            <a:off x="6205538" y="2700338"/>
            <a:ext cx="1465262" cy="1111250"/>
          </a:xfrm>
          <a:custGeom>
            <a:avLst/>
            <a:gdLst>
              <a:gd name="T0" fmla="*/ 2147483647 w 2124"/>
              <a:gd name="T1" fmla="*/ 2147483647 h 1337"/>
              <a:gd name="T2" fmla="*/ 2147483647 w 2124"/>
              <a:gd name="T3" fmla="*/ 2147483647 h 1337"/>
              <a:gd name="T4" fmla="*/ 2147483647 w 2124"/>
              <a:gd name="T5" fmla="*/ 2147483647 h 1337"/>
              <a:gd name="T6" fmla="*/ 2147483647 w 2124"/>
              <a:gd name="T7" fmla="*/ 2147483647 h 1337"/>
              <a:gd name="T8" fmla="*/ 2147483647 w 2124"/>
              <a:gd name="T9" fmla="*/ 2147483647 h 1337"/>
              <a:gd name="T10" fmla="*/ 2147483647 w 2124"/>
              <a:gd name="T11" fmla="*/ 2147483647 h 1337"/>
              <a:gd name="T12" fmla="*/ 2147483647 w 2124"/>
              <a:gd name="T13" fmla="*/ 2147483647 h 1337"/>
              <a:gd name="T14" fmla="*/ 2147483647 w 2124"/>
              <a:gd name="T15" fmla="*/ 2147483647 h 1337"/>
              <a:gd name="T16" fmla="*/ 2147483647 w 2124"/>
              <a:gd name="T17" fmla="*/ 2147483647 h 1337"/>
              <a:gd name="T18" fmla="*/ 2147483647 w 2124"/>
              <a:gd name="T19" fmla="*/ 2147483647 h 1337"/>
              <a:gd name="T20" fmla="*/ 2147483647 w 2124"/>
              <a:gd name="T21" fmla="*/ 2147483647 h 1337"/>
              <a:gd name="T22" fmla="*/ 2147483647 w 2124"/>
              <a:gd name="T23" fmla="*/ 2147483647 h 1337"/>
              <a:gd name="T24" fmla="*/ 2147483647 w 2124"/>
              <a:gd name="T25" fmla="*/ 2147483647 h 1337"/>
              <a:gd name="T26" fmla="*/ 2147483647 w 2124"/>
              <a:gd name="T27" fmla="*/ 2147483647 h 1337"/>
              <a:gd name="T28" fmla="*/ 2147483647 w 2124"/>
              <a:gd name="T29" fmla="*/ 2147483647 h 1337"/>
              <a:gd name="T30" fmla="*/ 2147483647 w 2124"/>
              <a:gd name="T31" fmla="*/ 2147483647 h 1337"/>
              <a:gd name="T32" fmla="*/ 2147483647 w 2124"/>
              <a:gd name="T33" fmla="*/ 2147483647 h 1337"/>
              <a:gd name="T34" fmla="*/ 2147483647 w 2124"/>
              <a:gd name="T35" fmla="*/ 2147483647 h 1337"/>
              <a:gd name="T36" fmla="*/ 2147483647 w 2124"/>
              <a:gd name="T37" fmla="*/ 2147483647 h 1337"/>
              <a:gd name="T38" fmla="*/ 2147483647 w 2124"/>
              <a:gd name="T39" fmla="*/ 2147483647 h 1337"/>
              <a:gd name="T40" fmla="*/ 2147483647 w 2124"/>
              <a:gd name="T41" fmla="*/ 2147483647 h 1337"/>
              <a:gd name="T42" fmla="*/ 2147483647 w 2124"/>
              <a:gd name="T43" fmla="*/ 2147483647 h 1337"/>
              <a:gd name="T44" fmla="*/ 2147483647 w 2124"/>
              <a:gd name="T45" fmla="*/ 2147483647 h 1337"/>
              <a:gd name="T46" fmla="*/ 2147483647 w 2124"/>
              <a:gd name="T47" fmla="*/ 2147483647 h 1337"/>
              <a:gd name="T48" fmla="*/ 2147483647 w 2124"/>
              <a:gd name="T49" fmla="*/ 2147483647 h 1337"/>
              <a:gd name="T50" fmla="*/ 2147483647 w 2124"/>
              <a:gd name="T51" fmla="*/ 2147483647 h 1337"/>
              <a:gd name="T52" fmla="*/ 2147483647 w 2124"/>
              <a:gd name="T53" fmla="*/ 2147483647 h 1337"/>
              <a:gd name="T54" fmla="*/ 2147483647 w 2124"/>
              <a:gd name="T55" fmla="*/ 2147483647 h 1337"/>
              <a:gd name="T56" fmla="*/ 2147483647 w 2124"/>
              <a:gd name="T57" fmla="*/ 2147483647 h 1337"/>
              <a:gd name="T58" fmla="*/ 2147483647 w 2124"/>
              <a:gd name="T59" fmla="*/ 2147483647 h 1337"/>
              <a:gd name="T60" fmla="*/ 2147483647 w 2124"/>
              <a:gd name="T61" fmla="*/ 2147483647 h 1337"/>
              <a:gd name="T62" fmla="*/ 2147483647 w 2124"/>
              <a:gd name="T63" fmla="*/ 2147483647 h 1337"/>
              <a:gd name="T64" fmla="*/ 2147483647 w 2124"/>
              <a:gd name="T65" fmla="*/ 2147483647 h 1337"/>
              <a:gd name="T66" fmla="*/ 2147483647 w 2124"/>
              <a:gd name="T67" fmla="*/ 2147483647 h 1337"/>
              <a:gd name="T68" fmla="*/ 2147483647 w 2124"/>
              <a:gd name="T69" fmla="*/ 2147483647 h 1337"/>
              <a:gd name="T70" fmla="*/ 2147483647 w 2124"/>
              <a:gd name="T71" fmla="*/ 2147483647 h 1337"/>
              <a:gd name="T72" fmla="*/ 2147483647 w 2124"/>
              <a:gd name="T73" fmla="*/ 2147483647 h 1337"/>
              <a:gd name="T74" fmla="*/ 2147483647 w 2124"/>
              <a:gd name="T75" fmla="*/ 2147483647 h 1337"/>
              <a:gd name="T76" fmla="*/ 2147483647 w 2124"/>
              <a:gd name="T77" fmla="*/ 2147483647 h 1337"/>
              <a:gd name="T78" fmla="*/ 2147483647 w 2124"/>
              <a:gd name="T79" fmla="*/ 2147483647 h 1337"/>
              <a:gd name="T80" fmla="*/ 2147483647 w 2124"/>
              <a:gd name="T81" fmla="*/ 2147483647 h 1337"/>
              <a:gd name="T82" fmla="*/ 2147483647 w 2124"/>
              <a:gd name="T83" fmla="*/ 2147483647 h 1337"/>
              <a:gd name="T84" fmla="*/ 2147483647 w 2124"/>
              <a:gd name="T85" fmla="*/ 2147483647 h 1337"/>
              <a:gd name="T86" fmla="*/ 2147483647 w 2124"/>
              <a:gd name="T87" fmla="*/ 2147483647 h 1337"/>
              <a:gd name="T88" fmla="*/ 2147483647 w 2124"/>
              <a:gd name="T89" fmla="*/ 2147483647 h 1337"/>
              <a:gd name="T90" fmla="*/ 2147483647 w 2124"/>
              <a:gd name="T91" fmla="*/ 2147483647 h 1337"/>
              <a:gd name="T92" fmla="*/ 2147483647 w 2124"/>
              <a:gd name="T93" fmla="*/ 2147483647 h 1337"/>
              <a:gd name="T94" fmla="*/ 2147483647 w 2124"/>
              <a:gd name="T95" fmla="*/ 2147483647 h 1337"/>
              <a:gd name="T96" fmla="*/ 2147483647 w 2124"/>
              <a:gd name="T97" fmla="*/ 2147483647 h 1337"/>
              <a:gd name="T98" fmla="*/ 2147483647 w 2124"/>
              <a:gd name="T99" fmla="*/ 2147483647 h 1337"/>
              <a:gd name="T100" fmla="*/ 2147483647 w 2124"/>
              <a:gd name="T101" fmla="*/ 2147483647 h 1337"/>
              <a:gd name="T102" fmla="*/ 0 w 2124"/>
              <a:gd name="T103" fmla="*/ 2147483647 h 133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124"/>
              <a:gd name="T157" fmla="*/ 0 h 1337"/>
              <a:gd name="T158" fmla="*/ 2124 w 2124"/>
              <a:gd name="T159" fmla="*/ 1337 h 133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124" h="1337">
                <a:moveTo>
                  <a:pt x="0" y="636"/>
                </a:moveTo>
                <a:lnTo>
                  <a:pt x="12" y="585"/>
                </a:lnTo>
                <a:lnTo>
                  <a:pt x="89" y="574"/>
                </a:lnTo>
                <a:lnTo>
                  <a:pt x="223" y="503"/>
                </a:lnTo>
                <a:lnTo>
                  <a:pt x="243" y="449"/>
                </a:lnTo>
                <a:lnTo>
                  <a:pt x="216" y="387"/>
                </a:lnTo>
                <a:lnTo>
                  <a:pt x="300" y="369"/>
                </a:lnTo>
                <a:lnTo>
                  <a:pt x="324" y="285"/>
                </a:lnTo>
                <a:lnTo>
                  <a:pt x="412" y="289"/>
                </a:lnTo>
                <a:lnTo>
                  <a:pt x="422" y="235"/>
                </a:lnTo>
                <a:lnTo>
                  <a:pt x="489" y="206"/>
                </a:lnTo>
                <a:lnTo>
                  <a:pt x="525" y="253"/>
                </a:lnTo>
                <a:lnTo>
                  <a:pt x="573" y="270"/>
                </a:lnTo>
                <a:lnTo>
                  <a:pt x="594" y="369"/>
                </a:lnTo>
                <a:lnTo>
                  <a:pt x="747" y="407"/>
                </a:lnTo>
                <a:lnTo>
                  <a:pt x="810" y="475"/>
                </a:lnTo>
                <a:lnTo>
                  <a:pt x="936" y="471"/>
                </a:lnTo>
                <a:lnTo>
                  <a:pt x="1080" y="524"/>
                </a:lnTo>
                <a:lnTo>
                  <a:pt x="1269" y="475"/>
                </a:lnTo>
                <a:lnTo>
                  <a:pt x="1328" y="437"/>
                </a:lnTo>
                <a:lnTo>
                  <a:pt x="1328" y="383"/>
                </a:lnTo>
                <a:lnTo>
                  <a:pt x="1380" y="389"/>
                </a:lnTo>
                <a:lnTo>
                  <a:pt x="1497" y="312"/>
                </a:lnTo>
                <a:lnTo>
                  <a:pt x="1590" y="307"/>
                </a:lnTo>
                <a:lnTo>
                  <a:pt x="1546" y="248"/>
                </a:lnTo>
                <a:lnTo>
                  <a:pt x="1456" y="264"/>
                </a:lnTo>
                <a:lnTo>
                  <a:pt x="1455" y="199"/>
                </a:lnTo>
                <a:lnTo>
                  <a:pt x="1478" y="163"/>
                </a:lnTo>
                <a:lnTo>
                  <a:pt x="1531" y="184"/>
                </a:lnTo>
                <a:lnTo>
                  <a:pt x="1581" y="160"/>
                </a:lnTo>
                <a:lnTo>
                  <a:pt x="1632" y="72"/>
                </a:lnTo>
                <a:lnTo>
                  <a:pt x="1608" y="41"/>
                </a:lnTo>
                <a:lnTo>
                  <a:pt x="1734" y="0"/>
                </a:lnTo>
                <a:lnTo>
                  <a:pt x="1804" y="27"/>
                </a:lnTo>
                <a:lnTo>
                  <a:pt x="1868" y="176"/>
                </a:lnTo>
                <a:lnTo>
                  <a:pt x="1974" y="209"/>
                </a:lnTo>
                <a:lnTo>
                  <a:pt x="1994" y="263"/>
                </a:lnTo>
                <a:lnTo>
                  <a:pt x="2124" y="229"/>
                </a:lnTo>
                <a:lnTo>
                  <a:pt x="2064" y="373"/>
                </a:lnTo>
                <a:lnTo>
                  <a:pt x="1988" y="395"/>
                </a:lnTo>
                <a:lnTo>
                  <a:pt x="1998" y="449"/>
                </a:lnTo>
                <a:lnTo>
                  <a:pt x="1974" y="482"/>
                </a:lnTo>
                <a:lnTo>
                  <a:pt x="1960" y="471"/>
                </a:lnTo>
                <a:lnTo>
                  <a:pt x="1894" y="510"/>
                </a:lnTo>
                <a:lnTo>
                  <a:pt x="1894" y="533"/>
                </a:lnTo>
                <a:lnTo>
                  <a:pt x="1846" y="526"/>
                </a:lnTo>
                <a:lnTo>
                  <a:pt x="1758" y="591"/>
                </a:lnTo>
                <a:lnTo>
                  <a:pt x="1656" y="642"/>
                </a:lnTo>
                <a:lnTo>
                  <a:pt x="1686" y="574"/>
                </a:lnTo>
                <a:lnTo>
                  <a:pt x="1672" y="549"/>
                </a:lnTo>
                <a:lnTo>
                  <a:pt x="1531" y="628"/>
                </a:lnTo>
                <a:lnTo>
                  <a:pt x="1527" y="650"/>
                </a:lnTo>
                <a:lnTo>
                  <a:pt x="1574" y="701"/>
                </a:lnTo>
                <a:lnTo>
                  <a:pt x="1635" y="679"/>
                </a:lnTo>
                <a:lnTo>
                  <a:pt x="1700" y="697"/>
                </a:lnTo>
                <a:lnTo>
                  <a:pt x="1614" y="738"/>
                </a:lnTo>
                <a:lnTo>
                  <a:pt x="1582" y="794"/>
                </a:lnTo>
                <a:lnTo>
                  <a:pt x="1674" y="915"/>
                </a:lnTo>
                <a:lnTo>
                  <a:pt x="1612" y="904"/>
                </a:lnTo>
                <a:lnTo>
                  <a:pt x="1674" y="945"/>
                </a:lnTo>
                <a:lnTo>
                  <a:pt x="1613" y="972"/>
                </a:lnTo>
                <a:lnTo>
                  <a:pt x="1676" y="983"/>
                </a:lnTo>
                <a:lnTo>
                  <a:pt x="1559" y="1178"/>
                </a:lnTo>
                <a:lnTo>
                  <a:pt x="1481" y="1235"/>
                </a:lnTo>
                <a:lnTo>
                  <a:pt x="1405" y="1254"/>
                </a:lnTo>
                <a:lnTo>
                  <a:pt x="1400" y="1255"/>
                </a:lnTo>
                <a:lnTo>
                  <a:pt x="1380" y="1244"/>
                </a:lnTo>
                <a:lnTo>
                  <a:pt x="1361" y="1277"/>
                </a:lnTo>
                <a:lnTo>
                  <a:pt x="1270" y="1296"/>
                </a:lnTo>
                <a:lnTo>
                  <a:pt x="1264" y="1337"/>
                </a:lnTo>
                <a:lnTo>
                  <a:pt x="1248" y="1288"/>
                </a:lnTo>
                <a:lnTo>
                  <a:pt x="1187" y="1290"/>
                </a:lnTo>
                <a:lnTo>
                  <a:pt x="1092" y="1230"/>
                </a:lnTo>
                <a:lnTo>
                  <a:pt x="989" y="1256"/>
                </a:lnTo>
                <a:lnTo>
                  <a:pt x="968" y="1257"/>
                </a:lnTo>
                <a:lnTo>
                  <a:pt x="971" y="1296"/>
                </a:lnTo>
                <a:lnTo>
                  <a:pt x="955" y="1287"/>
                </a:lnTo>
                <a:lnTo>
                  <a:pt x="889" y="1268"/>
                </a:lnTo>
                <a:lnTo>
                  <a:pt x="869" y="1197"/>
                </a:lnTo>
                <a:lnTo>
                  <a:pt x="829" y="1206"/>
                </a:lnTo>
                <a:lnTo>
                  <a:pt x="867" y="1103"/>
                </a:lnTo>
                <a:lnTo>
                  <a:pt x="866" y="1070"/>
                </a:lnTo>
                <a:lnTo>
                  <a:pt x="823" y="1049"/>
                </a:lnTo>
                <a:lnTo>
                  <a:pt x="786" y="1035"/>
                </a:lnTo>
                <a:lnTo>
                  <a:pt x="775" y="998"/>
                </a:lnTo>
                <a:lnTo>
                  <a:pt x="626" y="1060"/>
                </a:lnTo>
                <a:lnTo>
                  <a:pt x="561" y="1043"/>
                </a:lnTo>
                <a:lnTo>
                  <a:pt x="527" y="1079"/>
                </a:lnTo>
                <a:lnTo>
                  <a:pt x="522" y="1053"/>
                </a:lnTo>
                <a:lnTo>
                  <a:pt x="499" y="1059"/>
                </a:lnTo>
                <a:lnTo>
                  <a:pt x="424" y="1059"/>
                </a:lnTo>
                <a:lnTo>
                  <a:pt x="365" y="1005"/>
                </a:lnTo>
                <a:lnTo>
                  <a:pt x="255" y="969"/>
                </a:lnTo>
                <a:lnTo>
                  <a:pt x="183" y="943"/>
                </a:lnTo>
                <a:lnTo>
                  <a:pt x="166" y="883"/>
                </a:lnTo>
                <a:lnTo>
                  <a:pt x="204" y="876"/>
                </a:lnTo>
                <a:lnTo>
                  <a:pt x="181" y="828"/>
                </a:lnTo>
                <a:lnTo>
                  <a:pt x="230" y="769"/>
                </a:lnTo>
                <a:lnTo>
                  <a:pt x="192" y="749"/>
                </a:lnTo>
                <a:lnTo>
                  <a:pt x="138" y="771"/>
                </a:lnTo>
                <a:lnTo>
                  <a:pt x="31" y="706"/>
                </a:lnTo>
                <a:lnTo>
                  <a:pt x="35" y="697"/>
                </a:lnTo>
                <a:lnTo>
                  <a:pt x="36" y="651"/>
                </a:lnTo>
                <a:lnTo>
                  <a:pt x="0" y="636"/>
                </a:lnTo>
                <a:close/>
              </a:path>
            </a:pathLst>
          </a:custGeom>
          <a:solidFill>
            <a:srgbClr val="99CC00"/>
          </a:solidFill>
          <a:ln w="1651">
            <a:solidFill>
              <a:schemeClr val="bg1"/>
            </a:solidFill>
            <a:round/>
            <a:headEnd/>
            <a:tailEnd/>
          </a:ln>
        </p:spPr>
        <p:txBody>
          <a:bodyPr/>
          <a:lstStyle/>
          <a:p>
            <a:endParaRPr lang="en-IN"/>
          </a:p>
        </p:txBody>
      </p:sp>
      <p:sp>
        <p:nvSpPr>
          <p:cNvPr id="15413" name="Freeform 53"/>
          <p:cNvSpPr>
            <a:spLocks noChangeAspect="1"/>
          </p:cNvSpPr>
          <p:nvPr/>
        </p:nvSpPr>
        <p:spPr bwMode="gray">
          <a:xfrm>
            <a:off x="7043738" y="3819525"/>
            <a:ext cx="50800" cy="49213"/>
          </a:xfrm>
          <a:custGeom>
            <a:avLst/>
            <a:gdLst>
              <a:gd name="T0" fmla="*/ 0 w 75"/>
              <a:gd name="T1" fmla="*/ 2147483647 h 64"/>
              <a:gd name="T2" fmla="*/ 2147483647 w 75"/>
              <a:gd name="T3" fmla="*/ 0 h 64"/>
              <a:gd name="T4" fmla="*/ 2147483647 w 75"/>
              <a:gd name="T5" fmla="*/ 2147483647 h 64"/>
              <a:gd name="T6" fmla="*/ 2147483647 w 75"/>
              <a:gd name="T7" fmla="*/ 2147483647 h 64"/>
              <a:gd name="T8" fmla="*/ 0 w 75"/>
              <a:gd name="T9" fmla="*/ 2147483647 h 64"/>
              <a:gd name="T10" fmla="*/ 0 60000 65536"/>
              <a:gd name="T11" fmla="*/ 0 60000 65536"/>
              <a:gd name="T12" fmla="*/ 0 60000 65536"/>
              <a:gd name="T13" fmla="*/ 0 60000 65536"/>
              <a:gd name="T14" fmla="*/ 0 60000 65536"/>
              <a:gd name="T15" fmla="*/ 0 w 75"/>
              <a:gd name="T16" fmla="*/ 0 h 64"/>
              <a:gd name="T17" fmla="*/ 75 w 75"/>
              <a:gd name="T18" fmla="*/ 64 h 64"/>
            </a:gdLst>
            <a:ahLst/>
            <a:cxnLst>
              <a:cxn ang="T10">
                <a:pos x="T0" y="T1"/>
              </a:cxn>
              <a:cxn ang="T11">
                <a:pos x="T2" y="T3"/>
              </a:cxn>
              <a:cxn ang="T12">
                <a:pos x="T4" y="T5"/>
              </a:cxn>
              <a:cxn ang="T13">
                <a:pos x="T6" y="T7"/>
              </a:cxn>
              <a:cxn ang="T14">
                <a:pos x="T8" y="T9"/>
              </a:cxn>
            </a:cxnLst>
            <a:rect l="T15" t="T16" r="T17" b="T18"/>
            <a:pathLst>
              <a:path w="75" h="64">
                <a:moveTo>
                  <a:pt x="0" y="51"/>
                </a:moveTo>
                <a:lnTo>
                  <a:pt x="24" y="0"/>
                </a:lnTo>
                <a:lnTo>
                  <a:pt x="75" y="11"/>
                </a:lnTo>
                <a:lnTo>
                  <a:pt x="34" y="64"/>
                </a:lnTo>
                <a:lnTo>
                  <a:pt x="0" y="51"/>
                </a:lnTo>
                <a:close/>
              </a:path>
            </a:pathLst>
          </a:custGeom>
          <a:solidFill>
            <a:srgbClr val="6699FF"/>
          </a:solidFill>
          <a:ln w="1588">
            <a:solidFill>
              <a:schemeClr val="bg1"/>
            </a:solidFill>
            <a:round/>
            <a:headEnd/>
            <a:tailEnd/>
          </a:ln>
        </p:spPr>
        <p:txBody>
          <a:bodyPr/>
          <a:lstStyle/>
          <a:p>
            <a:endParaRPr lang="en-IN"/>
          </a:p>
        </p:txBody>
      </p:sp>
      <p:sp>
        <p:nvSpPr>
          <p:cNvPr id="15414" name="Freeform 54"/>
          <p:cNvSpPr>
            <a:spLocks noChangeAspect="1"/>
          </p:cNvSpPr>
          <p:nvPr/>
        </p:nvSpPr>
        <p:spPr bwMode="gray">
          <a:xfrm>
            <a:off x="7315200" y="3667125"/>
            <a:ext cx="44450" cy="93663"/>
          </a:xfrm>
          <a:custGeom>
            <a:avLst/>
            <a:gdLst>
              <a:gd name="T0" fmla="*/ 0 w 63"/>
              <a:gd name="T1" fmla="*/ 2147483647 h 114"/>
              <a:gd name="T2" fmla="*/ 2147483647 w 63"/>
              <a:gd name="T3" fmla="*/ 2147483647 h 114"/>
              <a:gd name="T4" fmla="*/ 2147483647 w 63"/>
              <a:gd name="T5" fmla="*/ 0 h 114"/>
              <a:gd name="T6" fmla="*/ 2147483647 w 63"/>
              <a:gd name="T7" fmla="*/ 2147483647 h 114"/>
              <a:gd name="T8" fmla="*/ 0 w 63"/>
              <a:gd name="T9" fmla="*/ 2147483647 h 114"/>
              <a:gd name="T10" fmla="*/ 0 60000 65536"/>
              <a:gd name="T11" fmla="*/ 0 60000 65536"/>
              <a:gd name="T12" fmla="*/ 0 60000 65536"/>
              <a:gd name="T13" fmla="*/ 0 60000 65536"/>
              <a:gd name="T14" fmla="*/ 0 60000 65536"/>
              <a:gd name="T15" fmla="*/ 0 w 63"/>
              <a:gd name="T16" fmla="*/ 0 h 114"/>
              <a:gd name="T17" fmla="*/ 63 w 63"/>
              <a:gd name="T18" fmla="*/ 114 h 114"/>
            </a:gdLst>
            <a:ahLst/>
            <a:cxnLst>
              <a:cxn ang="T10">
                <a:pos x="T0" y="T1"/>
              </a:cxn>
              <a:cxn ang="T11">
                <a:pos x="T2" y="T3"/>
              </a:cxn>
              <a:cxn ang="T12">
                <a:pos x="T4" y="T5"/>
              </a:cxn>
              <a:cxn ang="T13">
                <a:pos x="T6" y="T7"/>
              </a:cxn>
              <a:cxn ang="T14">
                <a:pos x="T8" y="T9"/>
              </a:cxn>
            </a:cxnLst>
            <a:rect l="T15" t="T16" r="T17" b="T18"/>
            <a:pathLst>
              <a:path w="63" h="114">
                <a:moveTo>
                  <a:pt x="0" y="47"/>
                </a:moveTo>
                <a:lnTo>
                  <a:pt x="25" y="114"/>
                </a:lnTo>
                <a:lnTo>
                  <a:pt x="63" y="0"/>
                </a:lnTo>
                <a:lnTo>
                  <a:pt x="30" y="1"/>
                </a:lnTo>
                <a:lnTo>
                  <a:pt x="0" y="47"/>
                </a:lnTo>
                <a:close/>
              </a:path>
            </a:pathLst>
          </a:custGeom>
          <a:solidFill>
            <a:srgbClr val="6699FF"/>
          </a:solidFill>
          <a:ln w="1588">
            <a:solidFill>
              <a:schemeClr val="bg1"/>
            </a:solidFill>
            <a:round/>
            <a:headEnd/>
            <a:tailEnd/>
          </a:ln>
        </p:spPr>
        <p:txBody>
          <a:bodyPr/>
          <a:lstStyle/>
          <a:p>
            <a:endParaRPr lang="en-IN"/>
          </a:p>
        </p:txBody>
      </p:sp>
      <p:sp>
        <p:nvSpPr>
          <p:cNvPr id="15415" name="Freeform 55"/>
          <p:cNvSpPr>
            <a:spLocks noChangeAspect="1"/>
          </p:cNvSpPr>
          <p:nvPr/>
        </p:nvSpPr>
        <p:spPr bwMode="gray">
          <a:xfrm>
            <a:off x="2554288" y="4040188"/>
            <a:ext cx="290512" cy="477837"/>
          </a:xfrm>
          <a:custGeom>
            <a:avLst/>
            <a:gdLst>
              <a:gd name="T0" fmla="*/ 0 w 415"/>
              <a:gd name="T1" fmla="*/ 2147483647 h 572"/>
              <a:gd name="T2" fmla="*/ 2147483647 w 415"/>
              <a:gd name="T3" fmla="*/ 2147483647 h 572"/>
              <a:gd name="T4" fmla="*/ 2147483647 w 415"/>
              <a:gd name="T5" fmla="*/ 2147483647 h 572"/>
              <a:gd name="T6" fmla="*/ 2147483647 w 415"/>
              <a:gd name="T7" fmla="*/ 2147483647 h 572"/>
              <a:gd name="T8" fmla="*/ 2147483647 w 415"/>
              <a:gd name="T9" fmla="*/ 2147483647 h 572"/>
              <a:gd name="T10" fmla="*/ 2147483647 w 415"/>
              <a:gd name="T11" fmla="*/ 2147483647 h 572"/>
              <a:gd name="T12" fmla="*/ 2147483647 w 415"/>
              <a:gd name="T13" fmla="*/ 2147483647 h 572"/>
              <a:gd name="T14" fmla="*/ 2147483647 w 415"/>
              <a:gd name="T15" fmla="*/ 2147483647 h 572"/>
              <a:gd name="T16" fmla="*/ 2147483647 w 415"/>
              <a:gd name="T17" fmla="*/ 2147483647 h 572"/>
              <a:gd name="T18" fmla="*/ 2147483647 w 415"/>
              <a:gd name="T19" fmla="*/ 2147483647 h 572"/>
              <a:gd name="T20" fmla="*/ 2147483647 w 415"/>
              <a:gd name="T21" fmla="*/ 2147483647 h 572"/>
              <a:gd name="T22" fmla="*/ 2147483647 w 415"/>
              <a:gd name="T23" fmla="*/ 2147483647 h 572"/>
              <a:gd name="T24" fmla="*/ 2147483647 w 415"/>
              <a:gd name="T25" fmla="*/ 2147483647 h 572"/>
              <a:gd name="T26" fmla="*/ 2147483647 w 415"/>
              <a:gd name="T27" fmla="*/ 2147483647 h 572"/>
              <a:gd name="T28" fmla="*/ 2147483647 w 415"/>
              <a:gd name="T29" fmla="*/ 2147483647 h 572"/>
              <a:gd name="T30" fmla="*/ 2147483647 w 415"/>
              <a:gd name="T31" fmla="*/ 2147483647 h 572"/>
              <a:gd name="T32" fmla="*/ 2147483647 w 415"/>
              <a:gd name="T33" fmla="*/ 2147483647 h 572"/>
              <a:gd name="T34" fmla="*/ 2147483647 w 415"/>
              <a:gd name="T35" fmla="*/ 2147483647 h 572"/>
              <a:gd name="T36" fmla="*/ 2147483647 w 415"/>
              <a:gd name="T37" fmla="*/ 2147483647 h 572"/>
              <a:gd name="T38" fmla="*/ 2147483647 w 415"/>
              <a:gd name="T39" fmla="*/ 2147483647 h 572"/>
              <a:gd name="T40" fmla="*/ 2147483647 w 415"/>
              <a:gd name="T41" fmla="*/ 0 h 572"/>
              <a:gd name="T42" fmla="*/ 2147483647 w 415"/>
              <a:gd name="T43" fmla="*/ 2147483647 h 572"/>
              <a:gd name="T44" fmla="*/ 2147483647 w 415"/>
              <a:gd name="T45" fmla="*/ 2147483647 h 572"/>
              <a:gd name="T46" fmla="*/ 2147483647 w 415"/>
              <a:gd name="T47" fmla="*/ 2147483647 h 572"/>
              <a:gd name="T48" fmla="*/ 2147483647 w 415"/>
              <a:gd name="T49" fmla="*/ 2147483647 h 572"/>
              <a:gd name="T50" fmla="*/ 2147483647 w 415"/>
              <a:gd name="T51" fmla="*/ 2147483647 h 572"/>
              <a:gd name="T52" fmla="*/ 2147483647 w 415"/>
              <a:gd name="T53" fmla="*/ 2147483647 h 572"/>
              <a:gd name="T54" fmla="*/ 0 w 415"/>
              <a:gd name="T55" fmla="*/ 2147483647 h 57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15"/>
              <a:gd name="T85" fmla="*/ 0 h 572"/>
              <a:gd name="T86" fmla="*/ 415 w 415"/>
              <a:gd name="T87" fmla="*/ 572 h 57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15" h="572">
                <a:moveTo>
                  <a:pt x="0" y="381"/>
                </a:moveTo>
                <a:lnTo>
                  <a:pt x="51" y="422"/>
                </a:lnTo>
                <a:lnTo>
                  <a:pt x="124" y="433"/>
                </a:lnTo>
                <a:lnTo>
                  <a:pt x="200" y="510"/>
                </a:lnTo>
                <a:lnTo>
                  <a:pt x="299" y="517"/>
                </a:lnTo>
                <a:lnTo>
                  <a:pt x="285" y="557"/>
                </a:lnTo>
                <a:lnTo>
                  <a:pt x="309" y="572"/>
                </a:lnTo>
                <a:lnTo>
                  <a:pt x="325" y="472"/>
                </a:lnTo>
                <a:lnTo>
                  <a:pt x="305" y="411"/>
                </a:lnTo>
                <a:lnTo>
                  <a:pt x="338" y="408"/>
                </a:lnTo>
                <a:lnTo>
                  <a:pt x="313" y="373"/>
                </a:lnTo>
                <a:lnTo>
                  <a:pt x="396" y="359"/>
                </a:lnTo>
                <a:lnTo>
                  <a:pt x="415" y="384"/>
                </a:lnTo>
                <a:lnTo>
                  <a:pt x="385" y="334"/>
                </a:lnTo>
                <a:lnTo>
                  <a:pt x="395" y="214"/>
                </a:lnTo>
                <a:lnTo>
                  <a:pt x="327" y="217"/>
                </a:lnTo>
                <a:lnTo>
                  <a:pt x="305" y="189"/>
                </a:lnTo>
                <a:lnTo>
                  <a:pt x="237" y="181"/>
                </a:lnTo>
                <a:lnTo>
                  <a:pt x="194" y="112"/>
                </a:lnTo>
                <a:lnTo>
                  <a:pt x="260" y="20"/>
                </a:lnTo>
                <a:lnTo>
                  <a:pt x="252" y="0"/>
                </a:lnTo>
                <a:lnTo>
                  <a:pt x="134" y="49"/>
                </a:lnTo>
                <a:lnTo>
                  <a:pt x="71" y="153"/>
                </a:lnTo>
                <a:lnTo>
                  <a:pt x="50" y="128"/>
                </a:lnTo>
                <a:lnTo>
                  <a:pt x="33" y="178"/>
                </a:lnTo>
                <a:lnTo>
                  <a:pt x="50" y="292"/>
                </a:lnTo>
                <a:lnTo>
                  <a:pt x="64" y="292"/>
                </a:lnTo>
                <a:lnTo>
                  <a:pt x="0" y="381"/>
                </a:lnTo>
                <a:close/>
              </a:path>
            </a:pathLst>
          </a:custGeom>
          <a:solidFill>
            <a:srgbClr val="6699FF"/>
          </a:solidFill>
          <a:ln w="1651">
            <a:solidFill>
              <a:schemeClr val="bg1"/>
            </a:solidFill>
            <a:round/>
            <a:headEnd/>
            <a:tailEnd/>
          </a:ln>
        </p:spPr>
        <p:txBody>
          <a:bodyPr/>
          <a:lstStyle/>
          <a:p>
            <a:endParaRPr lang="en-IN"/>
          </a:p>
        </p:txBody>
      </p:sp>
      <p:sp>
        <p:nvSpPr>
          <p:cNvPr id="15416" name="Freeform 56"/>
          <p:cNvSpPr>
            <a:spLocks noChangeAspect="1"/>
          </p:cNvSpPr>
          <p:nvPr/>
        </p:nvSpPr>
        <p:spPr bwMode="gray">
          <a:xfrm>
            <a:off x="2395538" y="4081463"/>
            <a:ext cx="71437" cy="79375"/>
          </a:xfrm>
          <a:custGeom>
            <a:avLst/>
            <a:gdLst>
              <a:gd name="T0" fmla="*/ 0 w 109"/>
              <a:gd name="T1" fmla="*/ 0 h 93"/>
              <a:gd name="T2" fmla="*/ 2147483647 w 109"/>
              <a:gd name="T3" fmla="*/ 2147483647 h 93"/>
              <a:gd name="T4" fmla="*/ 2147483647 w 109"/>
              <a:gd name="T5" fmla="*/ 2147483647 h 93"/>
              <a:gd name="T6" fmla="*/ 2147483647 w 109"/>
              <a:gd name="T7" fmla="*/ 2147483647 h 93"/>
              <a:gd name="T8" fmla="*/ 2147483647 w 109"/>
              <a:gd name="T9" fmla="*/ 2147483647 h 93"/>
              <a:gd name="T10" fmla="*/ 2147483647 w 109"/>
              <a:gd name="T11" fmla="*/ 2147483647 h 93"/>
              <a:gd name="T12" fmla="*/ 0 w 109"/>
              <a:gd name="T13" fmla="*/ 0 h 93"/>
              <a:gd name="T14" fmla="*/ 0 60000 65536"/>
              <a:gd name="T15" fmla="*/ 0 60000 65536"/>
              <a:gd name="T16" fmla="*/ 0 60000 65536"/>
              <a:gd name="T17" fmla="*/ 0 60000 65536"/>
              <a:gd name="T18" fmla="*/ 0 60000 65536"/>
              <a:gd name="T19" fmla="*/ 0 60000 65536"/>
              <a:gd name="T20" fmla="*/ 0 60000 65536"/>
              <a:gd name="T21" fmla="*/ 0 w 109"/>
              <a:gd name="T22" fmla="*/ 0 h 93"/>
              <a:gd name="T23" fmla="*/ 109 w 109"/>
              <a:gd name="T24" fmla="*/ 93 h 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9" h="93">
                <a:moveTo>
                  <a:pt x="0" y="0"/>
                </a:moveTo>
                <a:lnTo>
                  <a:pt x="1" y="37"/>
                </a:lnTo>
                <a:lnTo>
                  <a:pt x="25" y="31"/>
                </a:lnTo>
                <a:lnTo>
                  <a:pt x="93" y="93"/>
                </a:lnTo>
                <a:lnTo>
                  <a:pt x="109" y="47"/>
                </a:lnTo>
                <a:lnTo>
                  <a:pt x="72" y="4"/>
                </a:lnTo>
                <a:lnTo>
                  <a:pt x="0" y="0"/>
                </a:lnTo>
                <a:close/>
              </a:path>
            </a:pathLst>
          </a:custGeom>
          <a:solidFill>
            <a:srgbClr val="99CC00"/>
          </a:solidFill>
          <a:ln w="1651">
            <a:solidFill>
              <a:schemeClr val="bg1"/>
            </a:solidFill>
            <a:round/>
            <a:headEnd/>
            <a:tailEnd/>
          </a:ln>
        </p:spPr>
        <p:txBody>
          <a:bodyPr/>
          <a:lstStyle/>
          <a:p>
            <a:endParaRPr lang="en-IN"/>
          </a:p>
        </p:txBody>
      </p:sp>
      <p:sp>
        <p:nvSpPr>
          <p:cNvPr id="15417" name="Freeform 57"/>
          <p:cNvSpPr>
            <a:spLocks noChangeAspect="1"/>
          </p:cNvSpPr>
          <p:nvPr/>
        </p:nvSpPr>
        <p:spPr bwMode="gray">
          <a:xfrm>
            <a:off x="2411413" y="3727450"/>
            <a:ext cx="257175" cy="93663"/>
          </a:xfrm>
          <a:custGeom>
            <a:avLst/>
            <a:gdLst>
              <a:gd name="T0" fmla="*/ 0 w 373"/>
              <a:gd name="T1" fmla="*/ 2147483647 h 116"/>
              <a:gd name="T2" fmla="*/ 2147483647 w 373"/>
              <a:gd name="T3" fmla="*/ 2147483647 h 116"/>
              <a:gd name="T4" fmla="*/ 2147483647 w 373"/>
              <a:gd name="T5" fmla="*/ 0 h 116"/>
              <a:gd name="T6" fmla="*/ 2147483647 w 373"/>
              <a:gd name="T7" fmla="*/ 2147483647 h 116"/>
              <a:gd name="T8" fmla="*/ 2147483647 w 373"/>
              <a:gd name="T9" fmla="*/ 2147483647 h 116"/>
              <a:gd name="T10" fmla="*/ 2147483647 w 373"/>
              <a:gd name="T11" fmla="*/ 2147483647 h 116"/>
              <a:gd name="T12" fmla="*/ 2147483647 w 373"/>
              <a:gd name="T13" fmla="*/ 2147483647 h 116"/>
              <a:gd name="T14" fmla="*/ 2147483647 w 373"/>
              <a:gd name="T15" fmla="*/ 2147483647 h 116"/>
              <a:gd name="T16" fmla="*/ 2147483647 w 373"/>
              <a:gd name="T17" fmla="*/ 2147483647 h 116"/>
              <a:gd name="T18" fmla="*/ 0 w 373"/>
              <a:gd name="T19" fmla="*/ 2147483647 h 1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73"/>
              <a:gd name="T31" fmla="*/ 0 h 116"/>
              <a:gd name="T32" fmla="*/ 373 w 373"/>
              <a:gd name="T33" fmla="*/ 116 h 1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73" h="116">
                <a:moveTo>
                  <a:pt x="0" y="45"/>
                </a:moveTo>
                <a:lnTo>
                  <a:pt x="50" y="5"/>
                </a:lnTo>
                <a:lnTo>
                  <a:pt x="145" y="0"/>
                </a:lnTo>
                <a:lnTo>
                  <a:pt x="373" y="99"/>
                </a:lnTo>
                <a:lnTo>
                  <a:pt x="252" y="116"/>
                </a:lnTo>
                <a:lnTo>
                  <a:pt x="273" y="94"/>
                </a:lnTo>
                <a:lnTo>
                  <a:pt x="215" y="56"/>
                </a:lnTo>
                <a:lnTo>
                  <a:pt x="101" y="36"/>
                </a:lnTo>
                <a:lnTo>
                  <a:pt x="107" y="18"/>
                </a:lnTo>
                <a:lnTo>
                  <a:pt x="0" y="45"/>
                </a:lnTo>
                <a:close/>
              </a:path>
            </a:pathLst>
          </a:custGeom>
          <a:solidFill>
            <a:srgbClr val="6699FF"/>
          </a:solidFill>
          <a:ln w="1588">
            <a:solidFill>
              <a:schemeClr val="bg1"/>
            </a:solidFill>
            <a:round/>
            <a:headEnd/>
            <a:tailEnd/>
          </a:ln>
        </p:spPr>
        <p:txBody>
          <a:bodyPr/>
          <a:lstStyle/>
          <a:p>
            <a:endParaRPr lang="en-IN"/>
          </a:p>
        </p:txBody>
      </p:sp>
      <p:sp>
        <p:nvSpPr>
          <p:cNvPr id="15418" name="Freeform 58"/>
          <p:cNvSpPr>
            <a:spLocks noChangeAspect="1"/>
          </p:cNvSpPr>
          <p:nvPr/>
        </p:nvSpPr>
        <p:spPr bwMode="gray">
          <a:xfrm>
            <a:off x="4727575" y="2792413"/>
            <a:ext cx="250825" cy="127000"/>
          </a:xfrm>
          <a:custGeom>
            <a:avLst/>
            <a:gdLst>
              <a:gd name="T0" fmla="*/ 0 w 365"/>
              <a:gd name="T1" fmla="*/ 2147483647 h 151"/>
              <a:gd name="T2" fmla="*/ 2147483647 w 365"/>
              <a:gd name="T3" fmla="*/ 2147483647 h 151"/>
              <a:gd name="T4" fmla="*/ 2147483647 w 365"/>
              <a:gd name="T5" fmla="*/ 2147483647 h 151"/>
              <a:gd name="T6" fmla="*/ 2147483647 w 365"/>
              <a:gd name="T7" fmla="*/ 2147483647 h 151"/>
              <a:gd name="T8" fmla="*/ 2147483647 w 365"/>
              <a:gd name="T9" fmla="*/ 2147483647 h 151"/>
              <a:gd name="T10" fmla="*/ 2147483647 w 365"/>
              <a:gd name="T11" fmla="*/ 2147483647 h 151"/>
              <a:gd name="T12" fmla="*/ 2147483647 w 365"/>
              <a:gd name="T13" fmla="*/ 2147483647 h 151"/>
              <a:gd name="T14" fmla="*/ 2147483647 w 365"/>
              <a:gd name="T15" fmla="*/ 2147483647 h 151"/>
              <a:gd name="T16" fmla="*/ 2147483647 w 365"/>
              <a:gd name="T17" fmla="*/ 2147483647 h 151"/>
              <a:gd name="T18" fmla="*/ 2147483647 w 365"/>
              <a:gd name="T19" fmla="*/ 2147483647 h 151"/>
              <a:gd name="T20" fmla="*/ 2147483647 w 365"/>
              <a:gd name="T21" fmla="*/ 0 h 151"/>
              <a:gd name="T22" fmla="*/ 0 w 365"/>
              <a:gd name="T23" fmla="*/ 2147483647 h 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65"/>
              <a:gd name="T37" fmla="*/ 0 h 151"/>
              <a:gd name="T38" fmla="*/ 365 w 365"/>
              <a:gd name="T39" fmla="*/ 151 h 1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65" h="151">
                <a:moveTo>
                  <a:pt x="0" y="37"/>
                </a:moveTo>
                <a:lnTo>
                  <a:pt x="63" y="107"/>
                </a:lnTo>
                <a:lnTo>
                  <a:pt x="165" y="104"/>
                </a:lnTo>
                <a:lnTo>
                  <a:pt x="180" y="136"/>
                </a:lnTo>
                <a:lnTo>
                  <a:pt x="227" y="151"/>
                </a:lnTo>
                <a:lnTo>
                  <a:pt x="307" y="116"/>
                </a:lnTo>
                <a:lnTo>
                  <a:pt x="354" y="124"/>
                </a:lnTo>
                <a:lnTo>
                  <a:pt x="365" y="92"/>
                </a:lnTo>
                <a:lnTo>
                  <a:pt x="277" y="83"/>
                </a:lnTo>
                <a:lnTo>
                  <a:pt x="96" y="15"/>
                </a:lnTo>
                <a:lnTo>
                  <a:pt x="77" y="0"/>
                </a:lnTo>
                <a:lnTo>
                  <a:pt x="0" y="37"/>
                </a:lnTo>
                <a:close/>
              </a:path>
            </a:pathLst>
          </a:custGeom>
          <a:solidFill>
            <a:srgbClr val="99CC00"/>
          </a:solidFill>
          <a:ln w="1588">
            <a:solidFill>
              <a:schemeClr val="bg1"/>
            </a:solidFill>
            <a:round/>
            <a:headEnd/>
            <a:tailEnd/>
          </a:ln>
        </p:spPr>
        <p:txBody>
          <a:bodyPr/>
          <a:lstStyle/>
          <a:p>
            <a:endParaRPr lang="en-IN"/>
          </a:p>
        </p:txBody>
      </p:sp>
      <p:sp>
        <p:nvSpPr>
          <p:cNvPr id="15419" name="Freeform 59"/>
          <p:cNvSpPr>
            <a:spLocks noChangeAspect="1"/>
          </p:cNvSpPr>
          <p:nvPr/>
        </p:nvSpPr>
        <p:spPr bwMode="gray">
          <a:xfrm>
            <a:off x="4637088" y="2535238"/>
            <a:ext cx="63500" cy="112712"/>
          </a:xfrm>
          <a:custGeom>
            <a:avLst/>
            <a:gdLst>
              <a:gd name="T0" fmla="*/ 0 w 92"/>
              <a:gd name="T1" fmla="*/ 2147483647 h 139"/>
              <a:gd name="T2" fmla="*/ 2147483647 w 92"/>
              <a:gd name="T3" fmla="*/ 2147483647 h 139"/>
              <a:gd name="T4" fmla="*/ 2147483647 w 92"/>
              <a:gd name="T5" fmla="*/ 0 h 139"/>
              <a:gd name="T6" fmla="*/ 2147483647 w 92"/>
              <a:gd name="T7" fmla="*/ 2147483647 h 139"/>
              <a:gd name="T8" fmla="*/ 2147483647 w 92"/>
              <a:gd name="T9" fmla="*/ 2147483647 h 139"/>
              <a:gd name="T10" fmla="*/ 2147483647 w 92"/>
              <a:gd name="T11" fmla="*/ 2147483647 h 139"/>
              <a:gd name="T12" fmla="*/ 2147483647 w 92"/>
              <a:gd name="T13" fmla="*/ 2147483647 h 139"/>
              <a:gd name="T14" fmla="*/ 2147483647 w 92"/>
              <a:gd name="T15" fmla="*/ 2147483647 h 139"/>
              <a:gd name="T16" fmla="*/ 0 w 92"/>
              <a:gd name="T17" fmla="*/ 2147483647 h 1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2"/>
              <a:gd name="T28" fmla="*/ 0 h 139"/>
              <a:gd name="T29" fmla="*/ 92 w 92"/>
              <a:gd name="T30" fmla="*/ 139 h 13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2" h="139">
                <a:moveTo>
                  <a:pt x="0" y="106"/>
                </a:moveTo>
                <a:lnTo>
                  <a:pt x="7" y="38"/>
                </a:lnTo>
                <a:lnTo>
                  <a:pt x="80" y="0"/>
                </a:lnTo>
                <a:lnTo>
                  <a:pt x="66" y="54"/>
                </a:lnTo>
                <a:lnTo>
                  <a:pt x="92" y="69"/>
                </a:lnTo>
                <a:lnTo>
                  <a:pt x="47" y="99"/>
                </a:lnTo>
                <a:lnTo>
                  <a:pt x="46" y="139"/>
                </a:lnTo>
                <a:lnTo>
                  <a:pt x="18" y="139"/>
                </a:lnTo>
                <a:lnTo>
                  <a:pt x="0" y="106"/>
                </a:lnTo>
                <a:close/>
              </a:path>
            </a:pathLst>
          </a:custGeom>
          <a:solidFill>
            <a:srgbClr val="99CC00"/>
          </a:solidFill>
          <a:ln w="1588">
            <a:solidFill>
              <a:schemeClr val="bg1"/>
            </a:solidFill>
            <a:round/>
            <a:headEnd/>
            <a:tailEnd/>
          </a:ln>
        </p:spPr>
        <p:txBody>
          <a:bodyPr/>
          <a:lstStyle/>
          <a:p>
            <a:endParaRPr lang="en-IN"/>
          </a:p>
        </p:txBody>
      </p:sp>
      <p:sp>
        <p:nvSpPr>
          <p:cNvPr id="15420" name="Freeform 60"/>
          <p:cNvSpPr>
            <a:spLocks noChangeAspect="1"/>
          </p:cNvSpPr>
          <p:nvPr/>
        </p:nvSpPr>
        <p:spPr bwMode="gray">
          <a:xfrm>
            <a:off x="4708525" y="2597150"/>
            <a:ext cx="36513" cy="46038"/>
          </a:xfrm>
          <a:custGeom>
            <a:avLst/>
            <a:gdLst>
              <a:gd name="T0" fmla="*/ 0 w 55"/>
              <a:gd name="T1" fmla="*/ 2147483647 h 58"/>
              <a:gd name="T2" fmla="*/ 2147483647 w 55"/>
              <a:gd name="T3" fmla="*/ 2147483647 h 58"/>
              <a:gd name="T4" fmla="*/ 2147483647 w 55"/>
              <a:gd name="T5" fmla="*/ 2147483647 h 58"/>
              <a:gd name="T6" fmla="*/ 2147483647 w 55"/>
              <a:gd name="T7" fmla="*/ 0 h 58"/>
              <a:gd name="T8" fmla="*/ 0 w 55"/>
              <a:gd name="T9" fmla="*/ 2147483647 h 58"/>
              <a:gd name="T10" fmla="*/ 0 60000 65536"/>
              <a:gd name="T11" fmla="*/ 0 60000 65536"/>
              <a:gd name="T12" fmla="*/ 0 60000 65536"/>
              <a:gd name="T13" fmla="*/ 0 60000 65536"/>
              <a:gd name="T14" fmla="*/ 0 60000 65536"/>
              <a:gd name="T15" fmla="*/ 0 w 55"/>
              <a:gd name="T16" fmla="*/ 0 h 58"/>
              <a:gd name="T17" fmla="*/ 55 w 55"/>
              <a:gd name="T18" fmla="*/ 58 h 58"/>
            </a:gdLst>
            <a:ahLst/>
            <a:cxnLst>
              <a:cxn ang="T10">
                <a:pos x="T0" y="T1"/>
              </a:cxn>
              <a:cxn ang="T11">
                <a:pos x="T2" y="T3"/>
              </a:cxn>
              <a:cxn ang="T12">
                <a:pos x="T4" y="T5"/>
              </a:cxn>
              <a:cxn ang="T13">
                <a:pos x="T6" y="T7"/>
              </a:cxn>
              <a:cxn ang="T14">
                <a:pos x="T8" y="T9"/>
              </a:cxn>
            </a:cxnLst>
            <a:rect l="T15" t="T16" r="T17" b="T18"/>
            <a:pathLst>
              <a:path w="55" h="58">
                <a:moveTo>
                  <a:pt x="0" y="29"/>
                </a:moveTo>
                <a:lnTo>
                  <a:pt x="41" y="58"/>
                </a:lnTo>
                <a:lnTo>
                  <a:pt x="55" y="28"/>
                </a:lnTo>
                <a:lnTo>
                  <a:pt x="45" y="0"/>
                </a:lnTo>
                <a:lnTo>
                  <a:pt x="0" y="29"/>
                </a:lnTo>
                <a:close/>
              </a:path>
            </a:pathLst>
          </a:custGeom>
          <a:solidFill>
            <a:srgbClr val="99CC00"/>
          </a:solidFill>
          <a:ln w="1588">
            <a:solidFill>
              <a:schemeClr val="bg1"/>
            </a:solidFill>
            <a:round/>
            <a:headEnd/>
            <a:tailEnd/>
          </a:ln>
        </p:spPr>
        <p:txBody>
          <a:bodyPr/>
          <a:lstStyle/>
          <a:p>
            <a:endParaRPr lang="en-IN"/>
          </a:p>
        </p:txBody>
      </p:sp>
      <p:sp>
        <p:nvSpPr>
          <p:cNvPr id="15421" name="Freeform 61"/>
          <p:cNvSpPr>
            <a:spLocks noChangeAspect="1"/>
          </p:cNvSpPr>
          <p:nvPr/>
        </p:nvSpPr>
        <p:spPr bwMode="gray">
          <a:xfrm>
            <a:off x="2722563" y="3821113"/>
            <a:ext cx="79375" cy="53975"/>
          </a:xfrm>
          <a:custGeom>
            <a:avLst/>
            <a:gdLst>
              <a:gd name="T0" fmla="*/ 0 w 117"/>
              <a:gd name="T1" fmla="*/ 0 h 66"/>
              <a:gd name="T2" fmla="*/ 0 w 117"/>
              <a:gd name="T3" fmla="*/ 2147483647 h 66"/>
              <a:gd name="T4" fmla="*/ 2147483647 w 117"/>
              <a:gd name="T5" fmla="*/ 2147483647 h 66"/>
              <a:gd name="T6" fmla="*/ 2147483647 w 117"/>
              <a:gd name="T7" fmla="*/ 2147483647 h 66"/>
              <a:gd name="T8" fmla="*/ 0 w 117"/>
              <a:gd name="T9" fmla="*/ 0 h 66"/>
              <a:gd name="T10" fmla="*/ 0 60000 65536"/>
              <a:gd name="T11" fmla="*/ 0 60000 65536"/>
              <a:gd name="T12" fmla="*/ 0 60000 65536"/>
              <a:gd name="T13" fmla="*/ 0 60000 65536"/>
              <a:gd name="T14" fmla="*/ 0 60000 65536"/>
              <a:gd name="T15" fmla="*/ 0 w 117"/>
              <a:gd name="T16" fmla="*/ 0 h 66"/>
              <a:gd name="T17" fmla="*/ 117 w 117"/>
              <a:gd name="T18" fmla="*/ 66 h 66"/>
            </a:gdLst>
            <a:ahLst/>
            <a:cxnLst>
              <a:cxn ang="T10">
                <a:pos x="T0" y="T1"/>
              </a:cxn>
              <a:cxn ang="T11">
                <a:pos x="T2" y="T3"/>
              </a:cxn>
              <a:cxn ang="T12">
                <a:pos x="T4" y="T5"/>
              </a:cxn>
              <a:cxn ang="T13">
                <a:pos x="T6" y="T7"/>
              </a:cxn>
              <a:cxn ang="T14">
                <a:pos x="T8" y="T9"/>
              </a:cxn>
            </a:cxnLst>
            <a:rect l="T15" t="T16" r="T17" b="T18"/>
            <a:pathLst>
              <a:path w="117" h="66">
                <a:moveTo>
                  <a:pt x="0" y="0"/>
                </a:moveTo>
                <a:lnTo>
                  <a:pt x="0" y="66"/>
                </a:lnTo>
                <a:lnTo>
                  <a:pt x="117" y="46"/>
                </a:lnTo>
                <a:lnTo>
                  <a:pt x="66" y="8"/>
                </a:lnTo>
                <a:lnTo>
                  <a:pt x="0" y="0"/>
                </a:lnTo>
                <a:close/>
              </a:path>
            </a:pathLst>
          </a:custGeom>
          <a:solidFill>
            <a:srgbClr val="99CC00"/>
          </a:solidFill>
          <a:ln w="1651">
            <a:solidFill>
              <a:schemeClr val="bg1"/>
            </a:solidFill>
            <a:round/>
            <a:headEnd/>
            <a:tailEnd/>
          </a:ln>
        </p:spPr>
        <p:txBody>
          <a:bodyPr/>
          <a:lstStyle/>
          <a:p>
            <a:endParaRPr lang="en-IN"/>
          </a:p>
        </p:txBody>
      </p:sp>
      <p:sp>
        <p:nvSpPr>
          <p:cNvPr id="15422" name="Freeform 62"/>
          <p:cNvSpPr>
            <a:spLocks noChangeAspect="1"/>
          </p:cNvSpPr>
          <p:nvPr/>
        </p:nvSpPr>
        <p:spPr bwMode="gray">
          <a:xfrm>
            <a:off x="2508250" y="4356100"/>
            <a:ext cx="136525" cy="179388"/>
          </a:xfrm>
          <a:custGeom>
            <a:avLst/>
            <a:gdLst>
              <a:gd name="T0" fmla="*/ 0 w 193"/>
              <a:gd name="T1" fmla="*/ 2147483647 h 215"/>
              <a:gd name="T2" fmla="*/ 2147483647 w 193"/>
              <a:gd name="T3" fmla="*/ 2147483647 h 215"/>
              <a:gd name="T4" fmla="*/ 2147483647 w 193"/>
              <a:gd name="T5" fmla="*/ 2147483647 h 215"/>
              <a:gd name="T6" fmla="*/ 2147483647 w 193"/>
              <a:gd name="T7" fmla="*/ 2147483647 h 215"/>
              <a:gd name="T8" fmla="*/ 2147483647 w 193"/>
              <a:gd name="T9" fmla="*/ 2147483647 h 215"/>
              <a:gd name="T10" fmla="*/ 2147483647 w 193"/>
              <a:gd name="T11" fmla="*/ 2147483647 h 215"/>
              <a:gd name="T12" fmla="*/ 2147483647 w 193"/>
              <a:gd name="T13" fmla="*/ 2147483647 h 215"/>
              <a:gd name="T14" fmla="*/ 2147483647 w 193"/>
              <a:gd name="T15" fmla="*/ 2147483647 h 215"/>
              <a:gd name="T16" fmla="*/ 2147483647 w 193"/>
              <a:gd name="T17" fmla="*/ 2147483647 h 215"/>
              <a:gd name="T18" fmla="*/ 2147483647 w 193"/>
              <a:gd name="T19" fmla="*/ 2147483647 h 215"/>
              <a:gd name="T20" fmla="*/ 2147483647 w 193"/>
              <a:gd name="T21" fmla="*/ 0 h 215"/>
              <a:gd name="T22" fmla="*/ 2147483647 w 193"/>
              <a:gd name="T23" fmla="*/ 2147483647 h 215"/>
              <a:gd name="T24" fmla="*/ 0 w 193"/>
              <a:gd name="T25" fmla="*/ 2147483647 h 2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3"/>
              <a:gd name="T40" fmla="*/ 0 h 215"/>
              <a:gd name="T41" fmla="*/ 193 w 193"/>
              <a:gd name="T42" fmla="*/ 215 h 2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3" h="215">
                <a:moveTo>
                  <a:pt x="0" y="82"/>
                </a:moveTo>
                <a:lnTo>
                  <a:pt x="1" y="125"/>
                </a:lnTo>
                <a:lnTo>
                  <a:pt x="37" y="136"/>
                </a:lnTo>
                <a:lnTo>
                  <a:pt x="17" y="170"/>
                </a:lnTo>
                <a:lnTo>
                  <a:pt x="12" y="206"/>
                </a:lnTo>
                <a:lnTo>
                  <a:pt x="58" y="215"/>
                </a:lnTo>
                <a:lnTo>
                  <a:pt x="98" y="156"/>
                </a:lnTo>
                <a:lnTo>
                  <a:pt x="176" y="108"/>
                </a:lnTo>
                <a:lnTo>
                  <a:pt x="193" y="52"/>
                </a:lnTo>
                <a:lnTo>
                  <a:pt x="120" y="41"/>
                </a:lnTo>
                <a:lnTo>
                  <a:pt x="69" y="0"/>
                </a:lnTo>
                <a:lnTo>
                  <a:pt x="25" y="21"/>
                </a:lnTo>
                <a:lnTo>
                  <a:pt x="0" y="82"/>
                </a:lnTo>
                <a:close/>
              </a:path>
            </a:pathLst>
          </a:custGeom>
          <a:solidFill>
            <a:srgbClr val="99CC00"/>
          </a:solidFill>
          <a:ln w="1651">
            <a:solidFill>
              <a:schemeClr val="bg1"/>
            </a:solidFill>
            <a:round/>
            <a:headEnd/>
            <a:tailEnd/>
          </a:ln>
        </p:spPr>
        <p:txBody>
          <a:bodyPr/>
          <a:lstStyle/>
          <a:p>
            <a:endParaRPr lang="en-IN"/>
          </a:p>
        </p:txBody>
      </p:sp>
      <p:sp>
        <p:nvSpPr>
          <p:cNvPr id="15423" name="Freeform 63"/>
          <p:cNvSpPr>
            <a:spLocks noChangeAspect="1"/>
          </p:cNvSpPr>
          <p:nvPr/>
        </p:nvSpPr>
        <p:spPr bwMode="gray">
          <a:xfrm>
            <a:off x="2287588" y="3978275"/>
            <a:ext cx="57150" cy="31750"/>
          </a:xfrm>
          <a:custGeom>
            <a:avLst/>
            <a:gdLst>
              <a:gd name="T0" fmla="*/ 0 w 81"/>
              <a:gd name="T1" fmla="*/ 2147483647 h 36"/>
              <a:gd name="T2" fmla="*/ 2147483647 w 81"/>
              <a:gd name="T3" fmla="*/ 0 h 36"/>
              <a:gd name="T4" fmla="*/ 2147483647 w 81"/>
              <a:gd name="T5" fmla="*/ 2147483647 h 36"/>
              <a:gd name="T6" fmla="*/ 0 w 81"/>
              <a:gd name="T7" fmla="*/ 2147483647 h 36"/>
              <a:gd name="T8" fmla="*/ 0 60000 65536"/>
              <a:gd name="T9" fmla="*/ 0 60000 65536"/>
              <a:gd name="T10" fmla="*/ 0 60000 65536"/>
              <a:gd name="T11" fmla="*/ 0 60000 65536"/>
              <a:gd name="T12" fmla="*/ 0 w 81"/>
              <a:gd name="T13" fmla="*/ 0 h 36"/>
              <a:gd name="T14" fmla="*/ 81 w 81"/>
              <a:gd name="T15" fmla="*/ 36 h 36"/>
            </a:gdLst>
            <a:ahLst/>
            <a:cxnLst>
              <a:cxn ang="T8">
                <a:pos x="T0" y="T1"/>
              </a:cxn>
              <a:cxn ang="T9">
                <a:pos x="T2" y="T3"/>
              </a:cxn>
              <a:cxn ang="T10">
                <a:pos x="T4" y="T5"/>
              </a:cxn>
              <a:cxn ang="T11">
                <a:pos x="T6" y="T7"/>
              </a:cxn>
            </a:cxnLst>
            <a:rect l="T12" t="T13" r="T14" b="T15"/>
            <a:pathLst>
              <a:path w="81" h="36">
                <a:moveTo>
                  <a:pt x="0" y="27"/>
                </a:moveTo>
                <a:lnTo>
                  <a:pt x="24" y="0"/>
                </a:lnTo>
                <a:lnTo>
                  <a:pt x="81" y="36"/>
                </a:lnTo>
                <a:lnTo>
                  <a:pt x="0" y="27"/>
                </a:lnTo>
                <a:close/>
              </a:path>
            </a:pathLst>
          </a:custGeom>
          <a:solidFill>
            <a:srgbClr val="6699FF"/>
          </a:solidFill>
          <a:ln w="1588">
            <a:solidFill>
              <a:schemeClr val="bg1"/>
            </a:solidFill>
            <a:round/>
            <a:headEnd/>
            <a:tailEnd/>
          </a:ln>
        </p:spPr>
        <p:txBody>
          <a:bodyPr/>
          <a:lstStyle/>
          <a:p>
            <a:endParaRPr lang="en-IN"/>
          </a:p>
        </p:txBody>
      </p:sp>
      <p:sp>
        <p:nvSpPr>
          <p:cNvPr id="15424" name="Freeform 64"/>
          <p:cNvSpPr>
            <a:spLocks noChangeAspect="1"/>
          </p:cNvSpPr>
          <p:nvPr/>
        </p:nvSpPr>
        <p:spPr bwMode="gray">
          <a:xfrm>
            <a:off x="2986088" y="6008688"/>
            <a:ext cx="38100" cy="22225"/>
          </a:xfrm>
          <a:custGeom>
            <a:avLst/>
            <a:gdLst>
              <a:gd name="T0" fmla="*/ 0 w 53"/>
              <a:gd name="T1" fmla="*/ 2147483647 h 30"/>
              <a:gd name="T2" fmla="*/ 2147483647 w 53"/>
              <a:gd name="T3" fmla="*/ 2147483647 h 30"/>
              <a:gd name="T4" fmla="*/ 2147483647 w 53"/>
              <a:gd name="T5" fmla="*/ 0 h 30"/>
              <a:gd name="T6" fmla="*/ 2147483647 w 53"/>
              <a:gd name="T7" fmla="*/ 2147483647 h 30"/>
              <a:gd name="T8" fmla="*/ 0 w 53"/>
              <a:gd name="T9" fmla="*/ 2147483647 h 30"/>
              <a:gd name="T10" fmla="*/ 0 60000 65536"/>
              <a:gd name="T11" fmla="*/ 0 60000 65536"/>
              <a:gd name="T12" fmla="*/ 0 60000 65536"/>
              <a:gd name="T13" fmla="*/ 0 60000 65536"/>
              <a:gd name="T14" fmla="*/ 0 60000 65536"/>
              <a:gd name="T15" fmla="*/ 0 w 53"/>
              <a:gd name="T16" fmla="*/ 0 h 30"/>
              <a:gd name="T17" fmla="*/ 53 w 53"/>
              <a:gd name="T18" fmla="*/ 30 h 30"/>
            </a:gdLst>
            <a:ahLst/>
            <a:cxnLst>
              <a:cxn ang="T10">
                <a:pos x="T0" y="T1"/>
              </a:cxn>
              <a:cxn ang="T11">
                <a:pos x="T2" y="T3"/>
              </a:cxn>
              <a:cxn ang="T12">
                <a:pos x="T4" y="T5"/>
              </a:cxn>
              <a:cxn ang="T13">
                <a:pos x="T6" y="T7"/>
              </a:cxn>
              <a:cxn ang="T14">
                <a:pos x="T8" y="T9"/>
              </a:cxn>
            </a:cxnLst>
            <a:rect l="T15" t="T16" r="T17" b="T18"/>
            <a:pathLst>
              <a:path w="53" h="30">
                <a:moveTo>
                  <a:pt x="0" y="30"/>
                </a:moveTo>
                <a:lnTo>
                  <a:pt x="32" y="14"/>
                </a:lnTo>
                <a:lnTo>
                  <a:pt x="16" y="0"/>
                </a:lnTo>
                <a:lnTo>
                  <a:pt x="53" y="3"/>
                </a:lnTo>
                <a:lnTo>
                  <a:pt x="0" y="30"/>
                </a:lnTo>
                <a:close/>
              </a:path>
            </a:pathLst>
          </a:custGeom>
          <a:solidFill>
            <a:srgbClr val="6699FF"/>
          </a:solidFill>
          <a:ln w="1588">
            <a:solidFill>
              <a:schemeClr val="bg1"/>
            </a:solidFill>
            <a:round/>
            <a:headEnd/>
            <a:tailEnd/>
          </a:ln>
        </p:spPr>
        <p:txBody>
          <a:bodyPr/>
          <a:lstStyle/>
          <a:p>
            <a:endParaRPr lang="en-IN"/>
          </a:p>
        </p:txBody>
      </p:sp>
      <p:sp>
        <p:nvSpPr>
          <p:cNvPr id="15425" name="Freeform 65"/>
          <p:cNvSpPr>
            <a:spLocks noChangeAspect="1"/>
          </p:cNvSpPr>
          <p:nvPr/>
        </p:nvSpPr>
        <p:spPr bwMode="gray">
          <a:xfrm>
            <a:off x="3014663" y="6000750"/>
            <a:ext cx="44450" cy="33338"/>
          </a:xfrm>
          <a:custGeom>
            <a:avLst/>
            <a:gdLst>
              <a:gd name="T0" fmla="*/ 0 w 63"/>
              <a:gd name="T1" fmla="*/ 2147483647 h 37"/>
              <a:gd name="T2" fmla="*/ 2147483647 w 63"/>
              <a:gd name="T3" fmla="*/ 0 h 37"/>
              <a:gd name="T4" fmla="*/ 2147483647 w 63"/>
              <a:gd name="T5" fmla="*/ 2147483647 h 37"/>
              <a:gd name="T6" fmla="*/ 0 w 63"/>
              <a:gd name="T7" fmla="*/ 2147483647 h 37"/>
              <a:gd name="T8" fmla="*/ 0 60000 65536"/>
              <a:gd name="T9" fmla="*/ 0 60000 65536"/>
              <a:gd name="T10" fmla="*/ 0 60000 65536"/>
              <a:gd name="T11" fmla="*/ 0 60000 65536"/>
              <a:gd name="T12" fmla="*/ 0 w 63"/>
              <a:gd name="T13" fmla="*/ 0 h 37"/>
              <a:gd name="T14" fmla="*/ 63 w 63"/>
              <a:gd name="T15" fmla="*/ 37 h 37"/>
            </a:gdLst>
            <a:ahLst/>
            <a:cxnLst>
              <a:cxn ang="T8">
                <a:pos x="T0" y="T1"/>
              </a:cxn>
              <a:cxn ang="T9">
                <a:pos x="T2" y="T3"/>
              </a:cxn>
              <a:cxn ang="T10">
                <a:pos x="T4" y="T5"/>
              </a:cxn>
              <a:cxn ang="T11">
                <a:pos x="T6" y="T7"/>
              </a:cxn>
            </a:cxnLst>
            <a:rect l="T12" t="T13" r="T14" b="T15"/>
            <a:pathLst>
              <a:path w="63" h="37">
                <a:moveTo>
                  <a:pt x="0" y="37"/>
                </a:moveTo>
                <a:lnTo>
                  <a:pt x="28" y="0"/>
                </a:lnTo>
                <a:lnTo>
                  <a:pt x="63" y="14"/>
                </a:lnTo>
                <a:lnTo>
                  <a:pt x="0" y="37"/>
                </a:lnTo>
                <a:close/>
              </a:path>
            </a:pathLst>
          </a:custGeom>
          <a:solidFill>
            <a:srgbClr val="6699FF"/>
          </a:solidFill>
          <a:ln w="1588">
            <a:solidFill>
              <a:schemeClr val="bg1"/>
            </a:solidFill>
            <a:round/>
            <a:headEnd/>
            <a:tailEnd/>
          </a:ln>
        </p:spPr>
        <p:txBody>
          <a:bodyPr/>
          <a:lstStyle/>
          <a:p>
            <a:endParaRPr lang="en-IN"/>
          </a:p>
        </p:txBody>
      </p:sp>
      <p:sp>
        <p:nvSpPr>
          <p:cNvPr id="15426" name="Freeform 66"/>
          <p:cNvSpPr>
            <a:spLocks noChangeAspect="1"/>
          </p:cNvSpPr>
          <p:nvPr/>
        </p:nvSpPr>
        <p:spPr bwMode="gray">
          <a:xfrm>
            <a:off x="4935538" y="1973263"/>
            <a:ext cx="258762" cy="469900"/>
          </a:xfrm>
          <a:custGeom>
            <a:avLst/>
            <a:gdLst>
              <a:gd name="T0" fmla="*/ 0 w 378"/>
              <a:gd name="T1" fmla="*/ 2147483647 h 567"/>
              <a:gd name="T2" fmla="*/ 2147483647 w 378"/>
              <a:gd name="T3" fmla="*/ 2147483647 h 567"/>
              <a:gd name="T4" fmla="*/ 2147483647 w 378"/>
              <a:gd name="T5" fmla="*/ 2147483647 h 567"/>
              <a:gd name="T6" fmla="*/ 2147483647 w 378"/>
              <a:gd name="T7" fmla="*/ 2147483647 h 567"/>
              <a:gd name="T8" fmla="*/ 2147483647 w 378"/>
              <a:gd name="T9" fmla="*/ 2147483647 h 567"/>
              <a:gd name="T10" fmla="*/ 2147483647 w 378"/>
              <a:gd name="T11" fmla="*/ 2147483647 h 567"/>
              <a:gd name="T12" fmla="*/ 2147483647 w 378"/>
              <a:gd name="T13" fmla="*/ 0 h 567"/>
              <a:gd name="T14" fmla="*/ 2147483647 w 378"/>
              <a:gd name="T15" fmla="*/ 2147483647 h 567"/>
              <a:gd name="T16" fmla="*/ 2147483647 w 378"/>
              <a:gd name="T17" fmla="*/ 2147483647 h 567"/>
              <a:gd name="T18" fmla="*/ 2147483647 w 378"/>
              <a:gd name="T19" fmla="*/ 2147483647 h 567"/>
              <a:gd name="T20" fmla="*/ 2147483647 w 378"/>
              <a:gd name="T21" fmla="*/ 2147483647 h 567"/>
              <a:gd name="T22" fmla="*/ 2147483647 w 378"/>
              <a:gd name="T23" fmla="*/ 2147483647 h 567"/>
              <a:gd name="T24" fmla="*/ 2147483647 w 378"/>
              <a:gd name="T25" fmla="*/ 2147483647 h 567"/>
              <a:gd name="T26" fmla="*/ 2147483647 w 378"/>
              <a:gd name="T27" fmla="*/ 2147483647 h 567"/>
              <a:gd name="T28" fmla="*/ 2147483647 w 378"/>
              <a:gd name="T29" fmla="*/ 2147483647 h 567"/>
              <a:gd name="T30" fmla="*/ 2147483647 w 378"/>
              <a:gd name="T31" fmla="*/ 2147483647 h 567"/>
              <a:gd name="T32" fmla="*/ 2147483647 w 378"/>
              <a:gd name="T33" fmla="*/ 2147483647 h 567"/>
              <a:gd name="T34" fmla="*/ 2147483647 w 378"/>
              <a:gd name="T35" fmla="*/ 2147483647 h 567"/>
              <a:gd name="T36" fmla="*/ 2147483647 w 378"/>
              <a:gd name="T37" fmla="*/ 2147483647 h 567"/>
              <a:gd name="T38" fmla="*/ 2147483647 w 378"/>
              <a:gd name="T39" fmla="*/ 2147483647 h 567"/>
              <a:gd name="T40" fmla="*/ 2147483647 w 378"/>
              <a:gd name="T41" fmla="*/ 2147483647 h 567"/>
              <a:gd name="T42" fmla="*/ 2147483647 w 378"/>
              <a:gd name="T43" fmla="*/ 2147483647 h 567"/>
              <a:gd name="T44" fmla="*/ 2147483647 w 378"/>
              <a:gd name="T45" fmla="*/ 2147483647 h 567"/>
              <a:gd name="T46" fmla="*/ 0 w 378"/>
              <a:gd name="T47" fmla="*/ 2147483647 h 56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78"/>
              <a:gd name="T73" fmla="*/ 0 h 567"/>
              <a:gd name="T74" fmla="*/ 378 w 378"/>
              <a:gd name="T75" fmla="*/ 567 h 567"/>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78" h="567">
                <a:moveTo>
                  <a:pt x="0" y="58"/>
                </a:moveTo>
                <a:lnTo>
                  <a:pt x="25" y="41"/>
                </a:lnTo>
                <a:lnTo>
                  <a:pt x="65" y="75"/>
                </a:lnTo>
                <a:lnTo>
                  <a:pt x="137" y="82"/>
                </a:lnTo>
                <a:lnTo>
                  <a:pt x="179" y="60"/>
                </a:lnTo>
                <a:lnTo>
                  <a:pt x="191" y="13"/>
                </a:lnTo>
                <a:lnTo>
                  <a:pt x="259" y="0"/>
                </a:lnTo>
                <a:lnTo>
                  <a:pt x="296" y="18"/>
                </a:lnTo>
                <a:lnTo>
                  <a:pt x="292" y="58"/>
                </a:lnTo>
                <a:lnTo>
                  <a:pt x="278" y="99"/>
                </a:lnTo>
                <a:lnTo>
                  <a:pt x="327" y="148"/>
                </a:lnTo>
                <a:lnTo>
                  <a:pt x="297" y="183"/>
                </a:lnTo>
                <a:lnTo>
                  <a:pt x="333" y="245"/>
                </a:lnTo>
                <a:lnTo>
                  <a:pt x="319" y="302"/>
                </a:lnTo>
                <a:lnTo>
                  <a:pt x="378" y="420"/>
                </a:lnTo>
                <a:lnTo>
                  <a:pt x="245" y="532"/>
                </a:lnTo>
                <a:lnTo>
                  <a:pt x="85" y="567"/>
                </a:lnTo>
                <a:lnTo>
                  <a:pt x="76" y="545"/>
                </a:lnTo>
                <a:lnTo>
                  <a:pt x="25" y="527"/>
                </a:lnTo>
                <a:lnTo>
                  <a:pt x="17" y="418"/>
                </a:lnTo>
                <a:lnTo>
                  <a:pt x="170" y="297"/>
                </a:lnTo>
                <a:lnTo>
                  <a:pt x="120" y="238"/>
                </a:lnTo>
                <a:lnTo>
                  <a:pt x="102" y="119"/>
                </a:lnTo>
                <a:lnTo>
                  <a:pt x="0" y="58"/>
                </a:lnTo>
                <a:close/>
              </a:path>
            </a:pathLst>
          </a:custGeom>
          <a:solidFill>
            <a:srgbClr val="99CC00"/>
          </a:solidFill>
          <a:ln w="1588">
            <a:solidFill>
              <a:schemeClr val="bg1"/>
            </a:solidFill>
            <a:round/>
            <a:headEnd/>
            <a:tailEnd/>
          </a:ln>
        </p:spPr>
        <p:txBody>
          <a:bodyPr/>
          <a:lstStyle/>
          <a:p>
            <a:endParaRPr lang="en-IN"/>
          </a:p>
        </p:txBody>
      </p:sp>
      <p:sp>
        <p:nvSpPr>
          <p:cNvPr id="15427" name="Freeform 67"/>
          <p:cNvSpPr>
            <a:spLocks noChangeAspect="1"/>
          </p:cNvSpPr>
          <p:nvPr/>
        </p:nvSpPr>
        <p:spPr bwMode="gray">
          <a:xfrm>
            <a:off x="4333875" y="2792413"/>
            <a:ext cx="301625" cy="315912"/>
          </a:xfrm>
          <a:custGeom>
            <a:avLst/>
            <a:gdLst>
              <a:gd name="T0" fmla="*/ 0 w 438"/>
              <a:gd name="T1" fmla="*/ 2147483647 h 380"/>
              <a:gd name="T2" fmla="*/ 2147483647 w 438"/>
              <a:gd name="T3" fmla="*/ 2147483647 h 380"/>
              <a:gd name="T4" fmla="*/ 2147483647 w 438"/>
              <a:gd name="T5" fmla="*/ 2147483647 h 380"/>
              <a:gd name="T6" fmla="*/ 2147483647 w 438"/>
              <a:gd name="T7" fmla="*/ 2147483647 h 380"/>
              <a:gd name="T8" fmla="*/ 2147483647 w 438"/>
              <a:gd name="T9" fmla="*/ 2147483647 h 380"/>
              <a:gd name="T10" fmla="*/ 2147483647 w 438"/>
              <a:gd name="T11" fmla="*/ 2147483647 h 380"/>
              <a:gd name="T12" fmla="*/ 2147483647 w 438"/>
              <a:gd name="T13" fmla="*/ 2147483647 h 380"/>
              <a:gd name="T14" fmla="*/ 2147483647 w 438"/>
              <a:gd name="T15" fmla="*/ 2147483647 h 380"/>
              <a:gd name="T16" fmla="*/ 2147483647 w 438"/>
              <a:gd name="T17" fmla="*/ 2147483647 h 380"/>
              <a:gd name="T18" fmla="*/ 2147483647 w 438"/>
              <a:gd name="T19" fmla="*/ 2147483647 h 380"/>
              <a:gd name="T20" fmla="*/ 2147483647 w 438"/>
              <a:gd name="T21" fmla="*/ 2147483647 h 380"/>
              <a:gd name="T22" fmla="*/ 2147483647 w 438"/>
              <a:gd name="T23" fmla="*/ 2147483647 h 380"/>
              <a:gd name="T24" fmla="*/ 2147483647 w 438"/>
              <a:gd name="T25" fmla="*/ 2147483647 h 380"/>
              <a:gd name="T26" fmla="*/ 2147483647 w 438"/>
              <a:gd name="T27" fmla="*/ 2147483647 h 380"/>
              <a:gd name="T28" fmla="*/ 2147483647 w 438"/>
              <a:gd name="T29" fmla="*/ 2147483647 h 380"/>
              <a:gd name="T30" fmla="*/ 2147483647 w 438"/>
              <a:gd name="T31" fmla="*/ 2147483647 h 380"/>
              <a:gd name="T32" fmla="*/ 2147483647 w 438"/>
              <a:gd name="T33" fmla="*/ 2147483647 h 380"/>
              <a:gd name="T34" fmla="*/ 2147483647 w 438"/>
              <a:gd name="T35" fmla="*/ 2147483647 h 380"/>
              <a:gd name="T36" fmla="*/ 2147483647 w 438"/>
              <a:gd name="T37" fmla="*/ 2147483647 h 380"/>
              <a:gd name="T38" fmla="*/ 2147483647 w 438"/>
              <a:gd name="T39" fmla="*/ 2147483647 h 380"/>
              <a:gd name="T40" fmla="*/ 2147483647 w 438"/>
              <a:gd name="T41" fmla="*/ 2147483647 h 380"/>
              <a:gd name="T42" fmla="*/ 2147483647 w 438"/>
              <a:gd name="T43" fmla="*/ 0 h 380"/>
              <a:gd name="T44" fmla="*/ 2147483647 w 438"/>
              <a:gd name="T45" fmla="*/ 2147483647 h 380"/>
              <a:gd name="T46" fmla="*/ 2147483647 w 438"/>
              <a:gd name="T47" fmla="*/ 2147483647 h 380"/>
              <a:gd name="T48" fmla="*/ 2147483647 w 438"/>
              <a:gd name="T49" fmla="*/ 2147483647 h 380"/>
              <a:gd name="T50" fmla="*/ 2147483647 w 438"/>
              <a:gd name="T51" fmla="*/ 2147483647 h 380"/>
              <a:gd name="T52" fmla="*/ 0 w 438"/>
              <a:gd name="T53" fmla="*/ 2147483647 h 38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438"/>
              <a:gd name="T82" fmla="*/ 0 h 380"/>
              <a:gd name="T83" fmla="*/ 438 w 438"/>
              <a:gd name="T84" fmla="*/ 380 h 380"/>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438" h="380">
                <a:moveTo>
                  <a:pt x="0" y="117"/>
                </a:moveTo>
                <a:lnTo>
                  <a:pt x="15" y="150"/>
                </a:lnTo>
                <a:lnTo>
                  <a:pt x="105" y="173"/>
                </a:lnTo>
                <a:lnTo>
                  <a:pt x="91" y="191"/>
                </a:lnTo>
                <a:lnTo>
                  <a:pt x="124" y="216"/>
                </a:lnTo>
                <a:lnTo>
                  <a:pt x="138" y="258"/>
                </a:lnTo>
                <a:lnTo>
                  <a:pt x="99" y="338"/>
                </a:lnTo>
                <a:lnTo>
                  <a:pt x="208" y="370"/>
                </a:lnTo>
                <a:lnTo>
                  <a:pt x="219" y="373"/>
                </a:lnTo>
                <a:lnTo>
                  <a:pt x="270" y="380"/>
                </a:lnTo>
                <a:lnTo>
                  <a:pt x="270" y="348"/>
                </a:lnTo>
                <a:lnTo>
                  <a:pt x="300" y="331"/>
                </a:lnTo>
                <a:lnTo>
                  <a:pt x="372" y="351"/>
                </a:lnTo>
                <a:lnTo>
                  <a:pt x="418" y="320"/>
                </a:lnTo>
                <a:lnTo>
                  <a:pt x="390" y="273"/>
                </a:lnTo>
                <a:lnTo>
                  <a:pt x="401" y="229"/>
                </a:lnTo>
                <a:lnTo>
                  <a:pt x="367" y="205"/>
                </a:lnTo>
                <a:lnTo>
                  <a:pt x="418" y="153"/>
                </a:lnTo>
                <a:lnTo>
                  <a:pt x="438" y="97"/>
                </a:lnTo>
                <a:lnTo>
                  <a:pt x="373" y="73"/>
                </a:lnTo>
                <a:lnTo>
                  <a:pt x="356" y="66"/>
                </a:lnTo>
                <a:lnTo>
                  <a:pt x="257" y="0"/>
                </a:lnTo>
                <a:lnTo>
                  <a:pt x="223" y="13"/>
                </a:lnTo>
                <a:lnTo>
                  <a:pt x="182" y="75"/>
                </a:lnTo>
                <a:lnTo>
                  <a:pt x="98" y="64"/>
                </a:lnTo>
                <a:lnTo>
                  <a:pt x="110" y="114"/>
                </a:lnTo>
                <a:lnTo>
                  <a:pt x="0" y="117"/>
                </a:lnTo>
                <a:close/>
              </a:path>
            </a:pathLst>
          </a:custGeom>
          <a:solidFill>
            <a:srgbClr val="99CC00"/>
          </a:solidFill>
          <a:ln w="1651">
            <a:solidFill>
              <a:schemeClr val="bg1"/>
            </a:solidFill>
            <a:round/>
            <a:headEnd/>
            <a:tailEnd/>
          </a:ln>
        </p:spPr>
        <p:txBody>
          <a:bodyPr/>
          <a:lstStyle/>
          <a:p>
            <a:endParaRPr lang="en-IN"/>
          </a:p>
        </p:txBody>
      </p:sp>
      <p:sp>
        <p:nvSpPr>
          <p:cNvPr id="15428" name="Freeform 68"/>
          <p:cNvSpPr>
            <a:spLocks noChangeAspect="1"/>
          </p:cNvSpPr>
          <p:nvPr/>
        </p:nvSpPr>
        <p:spPr bwMode="gray">
          <a:xfrm>
            <a:off x="4648200" y="3084513"/>
            <a:ext cx="17463" cy="60325"/>
          </a:xfrm>
          <a:custGeom>
            <a:avLst/>
            <a:gdLst>
              <a:gd name="T0" fmla="*/ 0 w 27"/>
              <a:gd name="T1" fmla="*/ 2147483647 h 71"/>
              <a:gd name="T2" fmla="*/ 2147483647 w 27"/>
              <a:gd name="T3" fmla="*/ 2147483647 h 71"/>
              <a:gd name="T4" fmla="*/ 2147483647 w 27"/>
              <a:gd name="T5" fmla="*/ 0 h 71"/>
              <a:gd name="T6" fmla="*/ 0 w 27"/>
              <a:gd name="T7" fmla="*/ 2147483647 h 71"/>
              <a:gd name="T8" fmla="*/ 0 60000 65536"/>
              <a:gd name="T9" fmla="*/ 0 60000 65536"/>
              <a:gd name="T10" fmla="*/ 0 60000 65536"/>
              <a:gd name="T11" fmla="*/ 0 60000 65536"/>
              <a:gd name="T12" fmla="*/ 0 w 27"/>
              <a:gd name="T13" fmla="*/ 0 h 71"/>
              <a:gd name="T14" fmla="*/ 27 w 27"/>
              <a:gd name="T15" fmla="*/ 71 h 71"/>
            </a:gdLst>
            <a:ahLst/>
            <a:cxnLst>
              <a:cxn ang="T8">
                <a:pos x="T0" y="T1"/>
              </a:cxn>
              <a:cxn ang="T9">
                <a:pos x="T2" y="T3"/>
              </a:cxn>
              <a:cxn ang="T10">
                <a:pos x="T4" y="T5"/>
              </a:cxn>
              <a:cxn ang="T11">
                <a:pos x="T6" y="T7"/>
              </a:cxn>
            </a:cxnLst>
            <a:rect l="T12" t="T13" r="T14" b="T15"/>
            <a:pathLst>
              <a:path w="27" h="71">
                <a:moveTo>
                  <a:pt x="0" y="36"/>
                </a:moveTo>
                <a:lnTo>
                  <a:pt x="25" y="71"/>
                </a:lnTo>
                <a:lnTo>
                  <a:pt x="27" y="0"/>
                </a:lnTo>
                <a:lnTo>
                  <a:pt x="0" y="36"/>
                </a:lnTo>
                <a:close/>
              </a:path>
            </a:pathLst>
          </a:custGeom>
          <a:solidFill>
            <a:srgbClr val="6699FF"/>
          </a:solidFill>
          <a:ln w="1588">
            <a:solidFill>
              <a:schemeClr val="bg1"/>
            </a:solidFill>
            <a:round/>
            <a:headEnd/>
            <a:tailEnd/>
          </a:ln>
        </p:spPr>
        <p:txBody>
          <a:bodyPr/>
          <a:lstStyle/>
          <a:p>
            <a:endParaRPr lang="en-IN"/>
          </a:p>
        </p:txBody>
      </p:sp>
      <p:sp>
        <p:nvSpPr>
          <p:cNvPr id="15429" name="Freeform 69"/>
          <p:cNvSpPr>
            <a:spLocks noChangeAspect="1"/>
          </p:cNvSpPr>
          <p:nvPr/>
        </p:nvSpPr>
        <p:spPr bwMode="gray">
          <a:xfrm>
            <a:off x="3141663" y="4235450"/>
            <a:ext cx="69850" cy="100013"/>
          </a:xfrm>
          <a:custGeom>
            <a:avLst/>
            <a:gdLst>
              <a:gd name="T0" fmla="*/ 0 w 101"/>
              <a:gd name="T1" fmla="*/ 2147483647 h 119"/>
              <a:gd name="T2" fmla="*/ 2147483647 w 101"/>
              <a:gd name="T3" fmla="*/ 0 h 119"/>
              <a:gd name="T4" fmla="*/ 2147483647 w 101"/>
              <a:gd name="T5" fmla="*/ 2147483647 h 119"/>
              <a:gd name="T6" fmla="*/ 2147483647 w 101"/>
              <a:gd name="T7" fmla="*/ 2147483647 h 119"/>
              <a:gd name="T8" fmla="*/ 0 w 101"/>
              <a:gd name="T9" fmla="*/ 2147483647 h 119"/>
              <a:gd name="T10" fmla="*/ 0 60000 65536"/>
              <a:gd name="T11" fmla="*/ 0 60000 65536"/>
              <a:gd name="T12" fmla="*/ 0 60000 65536"/>
              <a:gd name="T13" fmla="*/ 0 60000 65536"/>
              <a:gd name="T14" fmla="*/ 0 60000 65536"/>
              <a:gd name="T15" fmla="*/ 0 w 101"/>
              <a:gd name="T16" fmla="*/ 0 h 119"/>
              <a:gd name="T17" fmla="*/ 101 w 101"/>
              <a:gd name="T18" fmla="*/ 119 h 119"/>
            </a:gdLst>
            <a:ahLst/>
            <a:cxnLst>
              <a:cxn ang="T10">
                <a:pos x="T0" y="T1"/>
              </a:cxn>
              <a:cxn ang="T11">
                <a:pos x="T2" y="T3"/>
              </a:cxn>
              <a:cxn ang="T12">
                <a:pos x="T4" y="T5"/>
              </a:cxn>
              <a:cxn ang="T13">
                <a:pos x="T6" y="T7"/>
              </a:cxn>
              <a:cxn ang="T14">
                <a:pos x="T8" y="T9"/>
              </a:cxn>
            </a:cxnLst>
            <a:rect l="T15" t="T16" r="T17" b="T18"/>
            <a:pathLst>
              <a:path w="101" h="119">
                <a:moveTo>
                  <a:pt x="0" y="114"/>
                </a:moveTo>
                <a:lnTo>
                  <a:pt x="15" y="0"/>
                </a:lnTo>
                <a:lnTo>
                  <a:pt x="101" y="51"/>
                </a:lnTo>
                <a:lnTo>
                  <a:pt x="49" y="119"/>
                </a:lnTo>
                <a:lnTo>
                  <a:pt x="0" y="114"/>
                </a:lnTo>
                <a:close/>
              </a:path>
            </a:pathLst>
          </a:custGeom>
          <a:solidFill>
            <a:srgbClr val="99CC00"/>
          </a:solidFill>
          <a:ln w="1651">
            <a:solidFill>
              <a:schemeClr val="bg1"/>
            </a:solidFill>
            <a:round/>
            <a:headEnd/>
            <a:tailEnd/>
          </a:ln>
        </p:spPr>
        <p:txBody>
          <a:bodyPr/>
          <a:lstStyle/>
          <a:p>
            <a:endParaRPr lang="en-IN"/>
          </a:p>
        </p:txBody>
      </p:sp>
      <p:sp>
        <p:nvSpPr>
          <p:cNvPr id="15430" name="Freeform 70"/>
          <p:cNvSpPr>
            <a:spLocks noChangeAspect="1"/>
          </p:cNvSpPr>
          <p:nvPr/>
        </p:nvSpPr>
        <p:spPr bwMode="gray">
          <a:xfrm>
            <a:off x="4583113" y="2647950"/>
            <a:ext cx="207962" cy="279400"/>
          </a:xfrm>
          <a:custGeom>
            <a:avLst/>
            <a:gdLst>
              <a:gd name="T0" fmla="*/ 0 w 302"/>
              <a:gd name="T1" fmla="*/ 2147483647 h 335"/>
              <a:gd name="T2" fmla="*/ 2147483647 w 302"/>
              <a:gd name="T3" fmla="*/ 2147483647 h 335"/>
              <a:gd name="T4" fmla="*/ 2147483647 w 302"/>
              <a:gd name="T5" fmla="*/ 2147483647 h 335"/>
              <a:gd name="T6" fmla="*/ 2147483647 w 302"/>
              <a:gd name="T7" fmla="*/ 2147483647 h 335"/>
              <a:gd name="T8" fmla="*/ 2147483647 w 302"/>
              <a:gd name="T9" fmla="*/ 2147483647 h 335"/>
              <a:gd name="T10" fmla="*/ 2147483647 w 302"/>
              <a:gd name="T11" fmla="*/ 2147483647 h 335"/>
              <a:gd name="T12" fmla="*/ 2147483647 w 302"/>
              <a:gd name="T13" fmla="*/ 2147483647 h 335"/>
              <a:gd name="T14" fmla="*/ 2147483647 w 302"/>
              <a:gd name="T15" fmla="*/ 2147483647 h 335"/>
              <a:gd name="T16" fmla="*/ 2147483647 w 302"/>
              <a:gd name="T17" fmla="*/ 2147483647 h 335"/>
              <a:gd name="T18" fmla="*/ 2147483647 w 302"/>
              <a:gd name="T19" fmla="*/ 2147483647 h 335"/>
              <a:gd name="T20" fmla="*/ 2147483647 w 302"/>
              <a:gd name="T21" fmla="*/ 2147483647 h 335"/>
              <a:gd name="T22" fmla="*/ 2147483647 w 302"/>
              <a:gd name="T23" fmla="*/ 2147483647 h 335"/>
              <a:gd name="T24" fmla="*/ 2147483647 w 302"/>
              <a:gd name="T25" fmla="*/ 2147483647 h 335"/>
              <a:gd name="T26" fmla="*/ 2147483647 w 302"/>
              <a:gd name="T27" fmla="*/ 2147483647 h 335"/>
              <a:gd name="T28" fmla="*/ 2147483647 w 302"/>
              <a:gd name="T29" fmla="*/ 2147483647 h 335"/>
              <a:gd name="T30" fmla="*/ 2147483647 w 302"/>
              <a:gd name="T31" fmla="*/ 2147483647 h 335"/>
              <a:gd name="T32" fmla="*/ 2147483647 w 302"/>
              <a:gd name="T33" fmla="*/ 0 h 335"/>
              <a:gd name="T34" fmla="*/ 2147483647 w 302"/>
              <a:gd name="T35" fmla="*/ 0 h 335"/>
              <a:gd name="T36" fmla="*/ 2147483647 w 302"/>
              <a:gd name="T37" fmla="*/ 2147483647 h 335"/>
              <a:gd name="T38" fmla="*/ 2147483647 w 302"/>
              <a:gd name="T39" fmla="*/ 2147483647 h 335"/>
              <a:gd name="T40" fmla="*/ 2147483647 w 302"/>
              <a:gd name="T41" fmla="*/ 2147483647 h 335"/>
              <a:gd name="T42" fmla="*/ 2147483647 w 302"/>
              <a:gd name="T43" fmla="*/ 2147483647 h 335"/>
              <a:gd name="T44" fmla="*/ 0 w 302"/>
              <a:gd name="T45" fmla="*/ 2147483647 h 3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02"/>
              <a:gd name="T70" fmla="*/ 0 h 335"/>
              <a:gd name="T71" fmla="*/ 302 w 302"/>
              <a:gd name="T72" fmla="*/ 335 h 33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02" h="335">
                <a:moveTo>
                  <a:pt x="0" y="138"/>
                </a:moveTo>
                <a:lnTo>
                  <a:pt x="2" y="192"/>
                </a:lnTo>
                <a:lnTo>
                  <a:pt x="4" y="217"/>
                </a:lnTo>
                <a:lnTo>
                  <a:pt x="8" y="247"/>
                </a:lnTo>
                <a:lnTo>
                  <a:pt x="73" y="271"/>
                </a:lnTo>
                <a:lnTo>
                  <a:pt x="53" y="327"/>
                </a:lnTo>
                <a:lnTo>
                  <a:pt x="121" y="335"/>
                </a:lnTo>
                <a:lnTo>
                  <a:pt x="237" y="333"/>
                </a:lnTo>
                <a:lnTo>
                  <a:pt x="269" y="280"/>
                </a:lnTo>
                <a:lnTo>
                  <a:pt x="206" y="210"/>
                </a:lnTo>
                <a:lnTo>
                  <a:pt x="282" y="173"/>
                </a:lnTo>
                <a:lnTo>
                  <a:pt x="302" y="184"/>
                </a:lnTo>
                <a:lnTo>
                  <a:pt x="282" y="51"/>
                </a:lnTo>
                <a:lnTo>
                  <a:pt x="226" y="18"/>
                </a:lnTo>
                <a:lnTo>
                  <a:pt x="165" y="40"/>
                </a:lnTo>
                <a:lnTo>
                  <a:pt x="173" y="25"/>
                </a:lnTo>
                <a:lnTo>
                  <a:pt x="121" y="0"/>
                </a:lnTo>
                <a:lnTo>
                  <a:pt x="93" y="0"/>
                </a:lnTo>
                <a:lnTo>
                  <a:pt x="91" y="73"/>
                </a:lnTo>
                <a:lnTo>
                  <a:pt x="60" y="53"/>
                </a:lnTo>
                <a:lnTo>
                  <a:pt x="41" y="77"/>
                </a:lnTo>
                <a:lnTo>
                  <a:pt x="36" y="121"/>
                </a:lnTo>
                <a:lnTo>
                  <a:pt x="0" y="138"/>
                </a:lnTo>
                <a:close/>
              </a:path>
            </a:pathLst>
          </a:custGeom>
          <a:solidFill>
            <a:srgbClr val="99CC00"/>
          </a:solidFill>
          <a:ln w="1588">
            <a:solidFill>
              <a:schemeClr val="bg1"/>
            </a:solidFill>
            <a:round/>
            <a:headEnd/>
            <a:tailEnd/>
          </a:ln>
        </p:spPr>
        <p:txBody>
          <a:bodyPr/>
          <a:lstStyle/>
          <a:p>
            <a:endParaRPr lang="en-IN"/>
          </a:p>
        </p:txBody>
      </p:sp>
      <p:sp>
        <p:nvSpPr>
          <p:cNvPr id="15431" name="Freeform 71"/>
          <p:cNvSpPr>
            <a:spLocks noChangeAspect="1"/>
          </p:cNvSpPr>
          <p:nvPr/>
        </p:nvSpPr>
        <p:spPr bwMode="gray">
          <a:xfrm>
            <a:off x="4922838" y="3128963"/>
            <a:ext cx="152400" cy="179387"/>
          </a:xfrm>
          <a:custGeom>
            <a:avLst/>
            <a:gdLst>
              <a:gd name="T0" fmla="*/ 0 w 216"/>
              <a:gd name="T1" fmla="*/ 2147483647 h 216"/>
              <a:gd name="T2" fmla="*/ 2147483647 w 216"/>
              <a:gd name="T3" fmla="*/ 2147483647 h 216"/>
              <a:gd name="T4" fmla="*/ 2147483647 w 216"/>
              <a:gd name="T5" fmla="*/ 2147483647 h 216"/>
              <a:gd name="T6" fmla="*/ 2147483647 w 216"/>
              <a:gd name="T7" fmla="*/ 2147483647 h 216"/>
              <a:gd name="T8" fmla="*/ 2147483647 w 216"/>
              <a:gd name="T9" fmla="*/ 0 h 216"/>
              <a:gd name="T10" fmla="*/ 2147483647 w 216"/>
              <a:gd name="T11" fmla="*/ 2147483647 h 216"/>
              <a:gd name="T12" fmla="*/ 2147483647 w 216"/>
              <a:gd name="T13" fmla="*/ 2147483647 h 216"/>
              <a:gd name="T14" fmla="*/ 2147483647 w 216"/>
              <a:gd name="T15" fmla="*/ 2147483647 h 216"/>
              <a:gd name="T16" fmla="*/ 2147483647 w 216"/>
              <a:gd name="T17" fmla="*/ 2147483647 h 216"/>
              <a:gd name="T18" fmla="*/ 2147483647 w 216"/>
              <a:gd name="T19" fmla="*/ 2147483647 h 216"/>
              <a:gd name="T20" fmla="*/ 2147483647 w 216"/>
              <a:gd name="T21" fmla="*/ 2147483647 h 216"/>
              <a:gd name="T22" fmla="*/ 2147483647 w 216"/>
              <a:gd name="T23" fmla="*/ 2147483647 h 216"/>
              <a:gd name="T24" fmla="*/ 2147483647 w 216"/>
              <a:gd name="T25" fmla="*/ 2147483647 h 216"/>
              <a:gd name="T26" fmla="*/ 2147483647 w 216"/>
              <a:gd name="T27" fmla="*/ 2147483647 h 216"/>
              <a:gd name="T28" fmla="*/ 2147483647 w 216"/>
              <a:gd name="T29" fmla="*/ 2147483647 h 216"/>
              <a:gd name="T30" fmla="*/ 2147483647 w 216"/>
              <a:gd name="T31" fmla="*/ 2147483647 h 216"/>
              <a:gd name="T32" fmla="*/ 2147483647 w 216"/>
              <a:gd name="T33" fmla="*/ 2147483647 h 216"/>
              <a:gd name="T34" fmla="*/ 2147483647 w 216"/>
              <a:gd name="T35" fmla="*/ 2147483647 h 216"/>
              <a:gd name="T36" fmla="*/ 2147483647 w 216"/>
              <a:gd name="T37" fmla="*/ 2147483647 h 216"/>
              <a:gd name="T38" fmla="*/ 0 w 216"/>
              <a:gd name="T39" fmla="*/ 2147483647 h 21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16"/>
              <a:gd name="T61" fmla="*/ 0 h 216"/>
              <a:gd name="T62" fmla="*/ 216 w 216"/>
              <a:gd name="T63" fmla="*/ 216 h 21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16" h="216">
                <a:moveTo>
                  <a:pt x="0" y="87"/>
                </a:moveTo>
                <a:lnTo>
                  <a:pt x="29" y="38"/>
                </a:lnTo>
                <a:lnTo>
                  <a:pt x="98" y="19"/>
                </a:lnTo>
                <a:lnTo>
                  <a:pt x="183" y="21"/>
                </a:lnTo>
                <a:lnTo>
                  <a:pt x="216" y="0"/>
                </a:lnTo>
                <a:lnTo>
                  <a:pt x="205" y="45"/>
                </a:lnTo>
                <a:lnTo>
                  <a:pt x="146" y="35"/>
                </a:lnTo>
                <a:lnTo>
                  <a:pt x="116" y="73"/>
                </a:lnTo>
                <a:lnTo>
                  <a:pt x="85" y="52"/>
                </a:lnTo>
                <a:lnTo>
                  <a:pt x="107" y="110"/>
                </a:lnTo>
                <a:lnTo>
                  <a:pt x="79" y="121"/>
                </a:lnTo>
                <a:lnTo>
                  <a:pt x="133" y="145"/>
                </a:lnTo>
                <a:lnTo>
                  <a:pt x="133" y="169"/>
                </a:lnTo>
                <a:lnTo>
                  <a:pt x="89" y="175"/>
                </a:lnTo>
                <a:lnTo>
                  <a:pt x="104" y="216"/>
                </a:lnTo>
                <a:lnTo>
                  <a:pt x="51" y="203"/>
                </a:lnTo>
                <a:lnTo>
                  <a:pt x="35" y="164"/>
                </a:lnTo>
                <a:lnTo>
                  <a:pt x="105" y="148"/>
                </a:lnTo>
                <a:lnTo>
                  <a:pt x="35" y="142"/>
                </a:lnTo>
                <a:lnTo>
                  <a:pt x="0" y="87"/>
                </a:lnTo>
                <a:close/>
              </a:path>
            </a:pathLst>
          </a:custGeom>
          <a:solidFill>
            <a:srgbClr val="99CC00"/>
          </a:solidFill>
          <a:ln w="1651">
            <a:solidFill>
              <a:schemeClr val="bg1"/>
            </a:solidFill>
            <a:round/>
            <a:headEnd/>
            <a:tailEnd/>
          </a:ln>
        </p:spPr>
        <p:txBody>
          <a:bodyPr/>
          <a:lstStyle/>
          <a:p>
            <a:endParaRPr lang="en-IN"/>
          </a:p>
        </p:txBody>
      </p:sp>
      <p:sp>
        <p:nvSpPr>
          <p:cNvPr id="15432" name="Freeform 72"/>
          <p:cNvSpPr>
            <a:spLocks noChangeAspect="1"/>
          </p:cNvSpPr>
          <p:nvPr/>
        </p:nvSpPr>
        <p:spPr bwMode="gray">
          <a:xfrm>
            <a:off x="5006975" y="3338513"/>
            <a:ext cx="68263" cy="9525"/>
          </a:xfrm>
          <a:custGeom>
            <a:avLst/>
            <a:gdLst>
              <a:gd name="T0" fmla="*/ 0 w 101"/>
              <a:gd name="T1" fmla="*/ 2147483647 h 14"/>
              <a:gd name="T2" fmla="*/ 2147483647 w 101"/>
              <a:gd name="T3" fmla="*/ 0 h 14"/>
              <a:gd name="T4" fmla="*/ 2147483647 w 101"/>
              <a:gd name="T5" fmla="*/ 2147483647 h 14"/>
              <a:gd name="T6" fmla="*/ 2147483647 w 101"/>
              <a:gd name="T7" fmla="*/ 2147483647 h 14"/>
              <a:gd name="T8" fmla="*/ 0 w 101"/>
              <a:gd name="T9" fmla="*/ 2147483647 h 14"/>
              <a:gd name="T10" fmla="*/ 0 60000 65536"/>
              <a:gd name="T11" fmla="*/ 0 60000 65536"/>
              <a:gd name="T12" fmla="*/ 0 60000 65536"/>
              <a:gd name="T13" fmla="*/ 0 60000 65536"/>
              <a:gd name="T14" fmla="*/ 0 60000 65536"/>
              <a:gd name="T15" fmla="*/ 0 w 101"/>
              <a:gd name="T16" fmla="*/ 0 h 14"/>
              <a:gd name="T17" fmla="*/ 101 w 101"/>
              <a:gd name="T18" fmla="*/ 14 h 14"/>
            </a:gdLst>
            <a:ahLst/>
            <a:cxnLst>
              <a:cxn ang="T10">
                <a:pos x="T0" y="T1"/>
              </a:cxn>
              <a:cxn ang="T11">
                <a:pos x="T2" y="T3"/>
              </a:cxn>
              <a:cxn ang="T12">
                <a:pos x="T4" y="T5"/>
              </a:cxn>
              <a:cxn ang="T13">
                <a:pos x="T6" y="T7"/>
              </a:cxn>
              <a:cxn ang="T14">
                <a:pos x="T8" y="T9"/>
              </a:cxn>
            </a:cxnLst>
            <a:rect l="T15" t="T16" r="T17" b="T18"/>
            <a:pathLst>
              <a:path w="101" h="14">
                <a:moveTo>
                  <a:pt x="0" y="14"/>
                </a:moveTo>
                <a:lnTo>
                  <a:pt x="8" y="0"/>
                </a:lnTo>
                <a:lnTo>
                  <a:pt x="101" y="14"/>
                </a:lnTo>
                <a:lnTo>
                  <a:pt x="33" y="14"/>
                </a:lnTo>
                <a:lnTo>
                  <a:pt x="0" y="14"/>
                </a:lnTo>
                <a:close/>
              </a:path>
            </a:pathLst>
          </a:custGeom>
          <a:solidFill>
            <a:srgbClr val="99CC00"/>
          </a:solidFill>
          <a:ln w="1651">
            <a:solidFill>
              <a:schemeClr val="bg1"/>
            </a:solidFill>
            <a:round/>
            <a:headEnd/>
            <a:tailEnd/>
          </a:ln>
        </p:spPr>
        <p:txBody>
          <a:bodyPr/>
          <a:lstStyle/>
          <a:p>
            <a:endParaRPr lang="en-IN"/>
          </a:p>
        </p:txBody>
      </p:sp>
      <p:sp>
        <p:nvSpPr>
          <p:cNvPr id="15433" name="Freeform 73"/>
          <p:cNvSpPr>
            <a:spLocks noChangeAspect="1"/>
          </p:cNvSpPr>
          <p:nvPr/>
        </p:nvSpPr>
        <p:spPr bwMode="gray">
          <a:xfrm>
            <a:off x="2695575" y="1157288"/>
            <a:ext cx="1455738" cy="1274762"/>
          </a:xfrm>
          <a:custGeom>
            <a:avLst/>
            <a:gdLst>
              <a:gd name="T0" fmla="*/ 2147483647 w 2109"/>
              <a:gd name="T1" fmla="*/ 2147483647 h 1540"/>
              <a:gd name="T2" fmla="*/ 2147483647 w 2109"/>
              <a:gd name="T3" fmla="*/ 2147483647 h 1540"/>
              <a:gd name="T4" fmla="*/ 2147483647 w 2109"/>
              <a:gd name="T5" fmla="*/ 2147483647 h 1540"/>
              <a:gd name="T6" fmla="*/ 2147483647 w 2109"/>
              <a:gd name="T7" fmla="*/ 2147483647 h 1540"/>
              <a:gd name="T8" fmla="*/ 2147483647 w 2109"/>
              <a:gd name="T9" fmla="*/ 2147483647 h 1540"/>
              <a:gd name="T10" fmla="*/ 2147483647 w 2109"/>
              <a:gd name="T11" fmla="*/ 2147483647 h 1540"/>
              <a:gd name="T12" fmla="*/ 2147483647 w 2109"/>
              <a:gd name="T13" fmla="*/ 2147483647 h 1540"/>
              <a:gd name="T14" fmla="*/ 2147483647 w 2109"/>
              <a:gd name="T15" fmla="*/ 2147483647 h 1540"/>
              <a:gd name="T16" fmla="*/ 2147483647 w 2109"/>
              <a:gd name="T17" fmla="*/ 2147483647 h 1540"/>
              <a:gd name="T18" fmla="*/ 2147483647 w 2109"/>
              <a:gd name="T19" fmla="*/ 2147483647 h 1540"/>
              <a:gd name="T20" fmla="*/ 2147483647 w 2109"/>
              <a:gd name="T21" fmla="*/ 2147483647 h 1540"/>
              <a:gd name="T22" fmla="*/ 2147483647 w 2109"/>
              <a:gd name="T23" fmla="*/ 2147483647 h 1540"/>
              <a:gd name="T24" fmla="*/ 2147483647 w 2109"/>
              <a:gd name="T25" fmla="*/ 2147483647 h 1540"/>
              <a:gd name="T26" fmla="*/ 2147483647 w 2109"/>
              <a:gd name="T27" fmla="*/ 2147483647 h 1540"/>
              <a:gd name="T28" fmla="*/ 2147483647 w 2109"/>
              <a:gd name="T29" fmla="*/ 2147483647 h 1540"/>
              <a:gd name="T30" fmla="*/ 2147483647 w 2109"/>
              <a:gd name="T31" fmla="*/ 2147483647 h 1540"/>
              <a:gd name="T32" fmla="*/ 2147483647 w 2109"/>
              <a:gd name="T33" fmla="*/ 2147483647 h 1540"/>
              <a:gd name="T34" fmla="*/ 2147483647 w 2109"/>
              <a:gd name="T35" fmla="*/ 2147483647 h 1540"/>
              <a:gd name="T36" fmla="*/ 2147483647 w 2109"/>
              <a:gd name="T37" fmla="*/ 2147483647 h 1540"/>
              <a:gd name="T38" fmla="*/ 2147483647 w 2109"/>
              <a:gd name="T39" fmla="*/ 2147483647 h 1540"/>
              <a:gd name="T40" fmla="*/ 2147483647 w 2109"/>
              <a:gd name="T41" fmla="*/ 2147483647 h 1540"/>
              <a:gd name="T42" fmla="*/ 2147483647 w 2109"/>
              <a:gd name="T43" fmla="*/ 2147483647 h 1540"/>
              <a:gd name="T44" fmla="*/ 2147483647 w 2109"/>
              <a:gd name="T45" fmla="*/ 2147483647 h 1540"/>
              <a:gd name="T46" fmla="*/ 2147483647 w 2109"/>
              <a:gd name="T47" fmla="*/ 2147483647 h 1540"/>
              <a:gd name="T48" fmla="*/ 2147483647 w 2109"/>
              <a:gd name="T49" fmla="*/ 2147483647 h 1540"/>
              <a:gd name="T50" fmla="*/ 2147483647 w 2109"/>
              <a:gd name="T51" fmla="*/ 2147483647 h 1540"/>
              <a:gd name="T52" fmla="*/ 2147483647 w 2109"/>
              <a:gd name="T53" fmla="*/ 2147483647 h 1540"/>
              <a:gd name="T54" fmla="*/ 2147483647 w 2109"/>
              <a:gd name="T55" fmla="*/ 2147483647 h 1540"/>
              <a:gd name="T56" fmla="*/ 2147483647 w 2109"/>
              <a:gd name="T57" fmla="*/ 2147483647 h 1540"/>
              <a:gd name="T58" fmla="*/ 2147483647 w 2109"/>
              <a:gd name="T59" fmla="*/ 2147483647 h 1540"/>
              <a:gd name="T60" fmla="*/ 2147483647 w 2109"/>
              <a:gd name="T61" fmla="*/ 2147483647 h 1540"/>
              <a:gd name="T62" fmla="*/ 2147483647 w 2109"/>
              <a:gd name="T63" fmla="*/ 2147483647 h 1540"/>
              <a:gd name="T64" fmla="*/ 2147483647 w 2109"/>
              <a:gd name="T65" fmla="*/ 2147483647 h 1540"/>
              <a:gd name="T66" fmla="*/ 2147483647 w 2109"/>
              <a:gd name="T67" fmla="*/ 2147483647 h 1540"/>
              <a:gd name="T68" fmla="*/ 2147483647 w 2109"/>
              <a:gd name="T69" fmla="*/ 2147483647 h 1540"/>
              <a:gd name="T70" fmla="*/ 2147483647 w 2109"/>
              <a:gd name="T71" fmla="*/ 2147483647 h 1540"/>
              <a:gd name="T72" fmla="*/ 2147483647 w 2109"/>
              <a:gd name="T73" fmla="*/ 2147483647 h 1540"/>
              <a:gd name="T74" fmla="*/ 2147483647 w 2109"/>
              <a:gd name="T75" fmla="*/ 2147483647 h 1540"/>
              <a:gd name="T76" fmla="*/ 2147483647 w 2109"/>
              <a:gd name="T77" fmla="*/ 2147483647 h 1540"/>
              <a:gd name="T78" fmla="*/ 2147483647 w 2109"/>
              <a:gd name="T79" fmla="*/ 2147483647 h 1540"/>
              <a:gd name="T80" fmla="*/ 2147483647 w 2109"/>
              <a:gd name="T81" fmla="*/ 2147483647 h 1540"/>
              <a:gd name="T82" fmla="*/ 2147483647 w 2109"/>
              <a:gd name="T83" fmla="*/ 2147483647 h 1540"/>
              <a:gd name="T84" fmla="*/ 2147483647 w 2109"/>
              <a:gd name="T85" fmla="*/ 2147483647 h 1540"/>
              <a:gd name="T86" fmla="*/ 2147483647 w 2109"/>
              <a:gd name="T87" fmla="*/ 2147483647 h 1540"/>
              <a:gd name="T88" fmla="*/ 2147483647 w 2109"/>
              <a:gd name="T89" fmla="*/ 2147483647 h 1540"/>
              <a:gd name="T90" fmla="*/ 2147483647 w 2109"/>
              <a:gd name="T91" fmla="*/ 2147483647 h 1540"/>
              <a:gd name="T92" fmla="*/ 2147483647 w 2109"/>
              <a:gd name="T93" fmla="*/ 2147483647 h 1540"/>
              <a:gd name="T94" fmla="*/ 2147483647 w 2109"/>
              <a:gd name="T95" fmla="*/ 2147483647 h 1540"/>
              <a:gd name="T96" fmla="*/ 2147483647 w 2109"/>
              <a:gd name="T97" fmla="*/ 2147483647 h 1540"/>
              <a:gd name="T98" fmla="*/ 2147483647 w 2109"/>
              <a:gd name="T99" fmla="*/ 2147483647 h 1540"/>
              <a:gd name="T100" fmla="*/ 2147483647 w 2109"/>
              <a:gd name="T101" fmla="*/ 2147483647 h 1540"/>
              <a:gd name="T102" fmla="*/ 2147483647 w 2109"/>
              <a:gd name="T103" fmla="*/ 2147483647 h 1540"/>
              <a:gd name="T104" fmla="*/ 2147483647 w 2109"/>
              <a:gd name="T105" fmla="*/ 2147483647 h 1540"/>
              <a:gd name="T106" fmla="*/ 2147483647 w 2109"/>
              <a:gd name="T107" fmla="*/ 2147483647 h 1540"/>
              <a:gd name="T108" fmla="*/ 2147483647 w 2109"/>
              <a:gd name="T109" fmla="*/ 2147483647 h 1540"/>
              <a:gd name="T110" fmla="*/ 2147483647 w 2109"/>
              <a:gd name="T111" fmla="*/ 2147483647 h 1540"/>
              <a:gd name="T112" fmla="*/ 2147483647 w 2109"/>
              <a:gd name="T113" fmla="*/ 2147483647 h 1540"/>
              <a:gd name="T114" fmla="*/ 2147483647 w 2109"/>
              <a:gd name="T115" fmla="*/ 2147483647 h 154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2109"/>
              <a:gd name="T175" fmla="*/ 0 h 1540"/>
              <a:gd name="T176" fmla="*/ 2109 w 2109"/>
              <a:gd name="T177" fmla="*/ 1540 h 1540"/>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2109" h="1540">
                <a:moveTo>
                  <a:pt x="0" y="432"/>
                </a:moveTo>
                <a:lnTo>
                  <a:pt x="12" y="409"/>
                </a:lnTo>
                <a:lnTo>
                  <a:pt x="149" y="365"/>
                </a:lnTo>
                <a:lnTo>
                  <a:pt x="236" y="365"/>
                </a:lnTo>
                <a:lnTo>
                  <a:pt x="285" y="330"/>
                </a:lnTo>
                <a:lnTo>
                  <a:pt x="270" y="319"/>
                </a:lnTo>
                <a:lnTo>
                  <a:pt x="301" y="307"/>
                </a:lnTo>
                <a:lnTo>
                  <a:pt x="275" y="299"/>
                </a:lnTo>
                <a:lnTo>
                  <a:pt x="321" y="285"/>
                </a:lnTo>
                <a:lnTo>
                  <a:pt x="304" y="273"/>
                </a:lnTo>
                <a:lnTo>
                  <a:pt x="243" y="296"/>
                </a:lnTo>
                <a:lnTo>
                  <a:pt x="183" y="267"/>
                </a:lnTo>
                <a:lnTo>
                  <a:pt x="260" y="250"/>
                </a:lnTo>
                <a:lnTo>
                  <a:pt x="303" y="201"/>
                </a:lnTo>
                <a:lnTo>
                  <a:pt x="397" y="199"/>
                </a:lnTo>
                <a:lnTo>
                  <a:pt x="393" y="146"/>
                </a:lnTo>
                <a:lnTo>
                  <a:pt x="463" y="144"/>
                </a:lnTo>
                <a:lnTo>
                  <a:pt x="534" y="182"/>
                </a:lnTo>
                <a:lnTo>
                  <a:pt x="450" y="133"/>
                </a:lnTo>
                <a:lnTo>
                  <a:pt x="609" y="100"/>
                </a:lnTo>
                <a:lnTo>
                  <a:pt x="648" y="124"/>
                </a:lnTo>
                <a:lnTo>
                  <a:pt x="653" y="170"/>
                </a:lnTo>
                <a:lnTo>
                  <a:pt x="674" y="131"/>
                </a:lnTo>
                <a:lnTo>
                  <a:pt x="776" y="159"/>
                </a:lnTo>
                <a:lnTo>
                  <a:pt x="741" y="136"/>
                </a:lnTo>
                <a:lnTo>
                  <a:pt x="790" y="140"/>
                </a:lnTo>
                <a:lnTo>
                  <a:pt x="747" y="113"/>
                </a:lnTo>
                <a:lnTo>
                  <a:pt x="735" y="92"/>
                </a:lnTo>
                <a:lnTo>
                  <a:pt x="758" y="87"/>
                </a:lnTo>
                <a:lnTo>
                  <a:pt x="961" y="152"/>
                </a:lnTo>
                <a:lnTo>
                  <a:pt x="945" y="131"/>
                </a:lnTo>
                <a:lnTo>
                  <a:pt x="989" y="127"/>
                </a:lnTo>
                <a:lnTo>
                  <a:pt x="961" y="109"/>
                </a:lnTo>
                <a:lnTo>
                  <a:pt x="1029" y="113"/>
                </a:lnTo>
                <a:lnTo>
                  <a:pt x="921" y="66"/>
                </a:lnTo>
                <a:lnTo>
                  <a:pt x="1118" y="92"/>
                </a:lnTo>
                <a:lnTo>
                  <a:pt x="1074" y="65"/>
                </a:lnTo>
                <a:lnTo>
                  <a:pt x="957" y="60"/>
                </a:lnTo>
                <a:lnTo>
                  <a:pt x="996" y="58"/>
                </a:lnTo>
                <a:lnTo>
                  <a:pt x="924" y="34"/>
                </a:lnTo>
                <a:lnTo>
                  <a:pt x="1009" y="41"/>
                </a:lnTo>
                <a:lnTo>
                  <a:pt x="974" y="31"/>
                </a:lnTo>
                <a:lnTo>
                  <a:pt x="1012" y="23"/>
                </a:lnTo>
                <a:lnTo>
                  <a:pt x="1157" y="66"/>
                </a:lnTo>
                <a:lnTo>
                  <a:pt x="1141" y="50"/>
                </a:lnTo>
                <a:lnTo>
                  <a:pt x="1204" y="34"/>
                </a:lnTo>
                <a:lnTo>
                  <a:pt x="1151" y="31"/>
                </a:lnTo>
                <a:lnTo>
                  <a:pt x="1149" y="9"/>
                </a:lnTo>
                <a:lnTo>
                  <a:pt x="1185" y="0"/>
                </a:lnTo>
                <a:lnTo>
                  <a:pt x="1574" y="10"/>
                </a:lnTo>
                <a:lnTo>
                  <a:pt x="1602" y="22"/>
                </a:lnTo>
                <a:lnTo>
                  <a:pt x="1591" y="31"/>
                </a:lnTo>
                <a:lnTo>
                  <a:pt x="1329" y="33"/>
                </a:lnTo>
                <a:lnTo>
                  <a:pt x="1360" y="44"/>
                </a:lnTo>
                <a:lnTo>
                  <a:pt x="1258" y="58"/>
                </a:lnTo>
                <a:lnTo>
                  <a:pt x="1626" y="34"/>
                </a:lnTo>
                <a:lnTo>
                  <a:pt x="1640" y="55"/>
                </a:lnTo>
                <a:lnTo>
                  <a:pt x="1591" y="67"/>
                </a:lnTo>
                <a:lnTo>
                  <a:pt x="1675" y="59"/>
                </a:lnTo>
                <a:lnTo>
                  <a:pt x="1772" y="83"/>
                </a:lnTo>
                <a:lnTo>
                  <a:pt x="1626" y="124"/>
                </a:lnTo>
                <a:lnTo>
                  <a:pt x="1392" y="120"/>
                </a:lnTo>
                <a:lnTo>
                  <a:pt x="1448" y="127"/>
                </a:lnTo>
                <a:lnTo>
                  <a:pt x="1349" y="144"/>
                </a:lnTo>
                <a:lnTo>
                  <a:pt x="1349" y="165"/>
                </a:lnTo>
                <a:lnTo>
                  <a:pt x="1607" y="133"/>
                </a:lnTo>
                <a:lnTo>
                  <a:pt x="1628" y="146"/>
                </a:lnTo>
                <a:lnTo>
                  <a:pt x="1574" y="177"/>
                </a:lnTo>
                <a:lnTo>
                  <a:pt x="1740" y="127"/>
                </a:lnTo>
                <a:lnTo>
                  <a:pt x="1749" y="175"/>
                </a:lnTo>
                <a:lnTo>
                  <a:pt x="1668" y="258"/>
                </a:lnTo>
                <a:lnTo>
                  <a:pt x="1827" y="163"/>
                </a:lnTo>
                <a:lnTo>
                  <a:pt x="1824" y="177"/>
                </a:lnTo>
                <a:lnTo>
                  <a:pt x="1900" y="176"/>
                </a:lnTo>
                <a:lnTo>
                  <a:pt x="1924" y="144"/>
                </a:lnTo>
                <a:lnTo>
                  <a:pt x="2007" y="140"/>
                </a:lnTo>
                <a:lnTo>
                  <a:pt x="2109" y="168"/>
                </a:lnTo>
                <a:lnTo>
                  <a:pt x="2009" y="209"/>
                </a:lnTo>
                <a:lnTo>
                  <a:pt x="2015" y="226"/>
                </a:lnTo>
                <a:lnTo>
                  <a:pt x="1787" y="250"/>
                </a:lnTo>
                <a:lnTo>
                  <a:pt x="1969" y="252"/>
                </a:lnTo>
                <a:lnTo>
                  <a:pt x="1820" y="286"/>
                </a:lnTo>
                <a:lnTo>
                  <a:pt x="1829" y="312"/>
                </a:lnTo>
                <a:lnTo>
                  <a:pt x="1930" y="286"/>
                </a:lnTo>
                <a:lnTo>
                  <a:pt x="1856" y="319"/>
                </a:lnTo>
                <a:lnTo>
                  <a:pt x="1847" y="361"/>
                </a:lnTo>
                <a:lnTo>
                  <a:pt x="1871" y="350"/>
                </a:lnTo>
                <a:lnTo>
                  <a:pt x="1801" y="388"/>
                </a:lnTo>
                <a:lnTo>
                  <a:pt x="1776" y="466"/>
                </a:lnTo>
                <a:lnTo>
                  <a:pt x="1813" y="449"/>
                </a:lnTo>
                <a:lnTo>
                  <a:pt x="1866" y="466"/>
                </a:lnTo>
                <a:lnTo>
                  <a:pt x="1818" y="466"/>
                </a:lnTo>
                <a:lnTo>
                  <a:pt x="1818" y="489"/>
                </a:lnTo>
                <a:lnTo>
                  <a:pt x="1898" y="499"/>
                </a:lnTo>
                <a:lnTo>
                  <a:pt x="1900" y="527"/>
                </a:lnTo>
                <a:lnTo>
                  <a:pt x="1780" y="522"/>
                </a:lnTo>
                <a:lnTo>
                  <a:pt x="1813" y="535"/>
                </a:lnTo>
                <a:lnTo>
                  <a:pt x="1746" y="543"/>
                </a:lnTo>
                <a:lnTo>
                  <a:pt x="1780" y="575"/>
                </a:lnTo>
                <a:lnTo>
                  <a:pt x="1842" y="576"/>
                </a:lnTo>
                <a:lnTo>
                  <a:pt x="1805" y="595"/>
                </a:lnTo>
                <a:lnTo>
                  <a:pt x="1854" y="612"/>
                </a:lnTo>
                <a:lnTo>
                  <a:pt x="1853" y="652"/>
                </a:lnTo>
                <a:lnTo>
                  <a:pt x="1763" y="628"/>
                </a:lnTo>
                <a:lnTo>
                  <a:pt x="1816" y="650"/>
                </a:lnTo>
                <a:lnTo>
                  <a:pt x="1784" y="663"/>
                </a:lnTo>
                <a:lnTo>
                  <a:pt x="1813" y="661"/>
                </a:lnTo>
                <a:lnTo>
                  <a:pt x="1805" y="686"/>
                </a:lnTo>
                <a:lnTo>
                  <a:pt x="1870" y="700"/>
                </a:lnTo>
                <a:lnTo>
                  <a:pt x="1768" y="692"/>
                </a:lnTo>
                <a:lnTo>
                  <a:pt x="1749" y="706"/>
                </a:lnTo>
                <a:lnTo>
                  <a:pt x="1827" y="738"/>
                </a:lnTo>
                <a:lnTo>
                  <a:pt x="1816" y="764"/>
                </a:lnTo>
                <a:lnTo>
                  <a:pt x="1754" y="780"/>
                </a:lnTo>
                <a:lnTo>
                  <a:pt x="1692" y="742"/>
                </a:lnTo>
                <a:lnTo>
                  <a:pt x="1599" y="776"/>
                </a:lnTo>
                <a:lnTo>
                  <a:pt x="1665" y="795"/>
                </a:lnTo>
                <a:lnTo>
                  <a:pt x="1602" y="813"/>
                </a:lnTo>
                <a:lnTo>
                  <a:pt x="1670" y="816"/>
                </a:lnTo>
                <a:lnTo>
                  <a:pt x="1648" y="855"/>
                </a:lnTo>
                <a:lnTo>
                  <a:pt x="1675" y="832"/>
                </a:lnTo>
                <a:lnTo>
                  <a:pt x="1749" y="864"/>
                </a:lnTo>
                <a:lnTo>
                  <a:pt x="1727" y="889"/>
                </a:lnTo>
                <a:lnTo>
                  <a:pt x="1768" y="879"/>
                </a:lnTo>
                <a:lnTo>
                  <a:pt x="1749" y="906"/>
                </a:lnTo>
                <a:lnTo>
                  <a:pt x="1778" y="894"/>
                </a:lnTo>
                <a:lnTo>
                  <a:pt x="1782" y="959"/>
                </a:lnTo>
                <a:lnTo>
                  <a:pt x="1749" y="934"/>
                </a:lnTo>
                <a:lnTo>
                  <a:pt x="1749" y="959"/>
                </a:lnTo>
                <a:lnTo>
                  <a:pt x="1717" y="958"/>
                </a:lnTo>
                <a:lnTo>
                  <a:pt x="1675" y="904"/>
                </a:lnTo>
                <a:lnTo>
                  <a:pt x="1575" y="873"/>
                </a:lnTo>
                <a:lnTo>
                  <a:pt x="1645" y="909"/>
                </a:lnTo>
                <a:lnTo>
                  <a:pt x="1552" y="928"/>
                </a:lnTo>
                <a:lnTo>
                  <a:pt x="1526" y="959"/>
                </a:lnTo>
                <a:lnTo>
                  <a:pt x="1612" y="966"/>
                </a:lnTo>
                <a:lnTo>
                  <a:pt x="1540" y="985"/>
                </a:lnTo>
                <a:lnTo>
                  <a:pt x="1650" y="963"/>
                </a:lnTo>
                <a:lnTo>
                  <a:pt x="1756" y="991"/>
                </a:lnTo>
                <a:lnTo>
                  <a:pt x="1618" y="1067"/>
                </a:lnTo>
                <a:lnTo>
                  <a:pt x="1483" y="1100"/>
                </a:lnTo>
                <a:lnTo>
                  <a:pt x="1434" y="1102"/>
                </a:lnTo>
                <a:lnTo>
                  <a:pt x="1404" y="1068"/>
                </a:lnTo>
                <a:lnTo>
                  <a:pt x="1420" y="1102"/>
                </a:lnTo>
                <a:lnTo>
                  <a:pt x="1379" y="1122"/>
                </a:lnTo>
                <a:lnTo>
                  <a:pt x="1329" y="1204"/>
                </a:lnTo>
                <a:lnTo>
                  <a:pt x="1288" y="1202"/>
                </a:lnTo>
                <a:lnTo>
                  <a:pt x="1279" y="1227"/>
                </a:lnTo>
                <a:lnTo>
                  <a:pt x="1239" y="1230"/>
                </a:lnTo>
                <a:lnTo>
                  <a:pt x="1219" y="1222"/>
                </a:lnTo>
                <a:lnTo>
                  <a:pt x="1246" y="1205"/>
                </a:lnTo>
                <a:lnTo>
                  <a:pt x="1218" y="1202"/>
                </a:lnTo>
                <a:lnTo>
                  <a:pt x="1203" y="1244"/>
                </a:lnTo>
                <a:lnTo>
                  <a:pt x="1140" y="1248"/>
                </a:lnTo>
                <a:lnTo>
                  <a:pt x="1141" y="1281"/>
                </a:lnTo>
                <a:lnTo>
                  <a:pt x="1102" y="1284"/>
                </a:lnTo>
                <a:lnTo>
                  <a:pt x="1136" y="1311"/>
                </a:lnTo>
                <a:lnTo>
                  <a:pt x="1091" y="1316"/>
                </a:lnTo>
                <a:lnTo>
                  <a:pt x="1126" y="1347"/>
                </a:lnTo>
                <a:lnTo>
                  <a:pt x="1094" y="1347"/>
                </a:lnTo>
                <a:lnTo>
                  <a:pt x="1119" y="1354"/>
                </a:lnTo>
                <a:lnTo>
                  <a:pt x="1094" y="1387"/>
                </a:lnTo>
                <a:lnTo>
                  <a:pt x="1074" y="1381"/>
                </a:lnTo>
                <a:lnTo>
                  <a:pt x="1091" y="1396"/>
                </a:lnTo>
                <a:lnTo>
                  <a:pt x="1048" y="1408"/>
                </a:lnTo>
                <a:lnTo>
                  <a:pt x="1074" y="1454"/>
                </a:lnTo>
                <a:lnTo>
                  <a:pt x="1048" y="1517"/>
                </a:lnTo>
                <a:lnTo>
                  <a:pt x="1016" y="1518"/>
                </a:lnTo>
                <a:lnTo>
                  <a:pt x="1040" y="1540"/>
                </a:lnTo>
                <a:lnTo>
                  <a:pt x="970" y="1540"/>
                </a:lnTo>
                <a:lnTo>
                  <a:pt x="961" y="1498"/>
                </a:lnTo>
                <a:lnTo>
                  <a:pt x="862" y="1503"/>
                </a:lnTo>
                <a:lnTo>
                  <a:pt x="885" y="1492"/>
                </a:lnTo>
                <a:lnTo>
                  <a:pt x="834" y="1475"/>
                </a:lnTo>
                <a:lnTo>
                  <a:pt x="859" y="1468"/>
                </a:lnTo>
                <a:lnTo>
                  <a:pt x="822" y="1468"/>
                </a:lnTo>
                <a:lnTo>
                  <a:pt x="835" y="1435"/>
                </a:lnTo>
                <a:lnTo>
                  <a:pt x="813" y="1442"/>
                </a:lnTo>
                <a:lnTo>
                  <a:pt x="747" y="1354"/>
                </a:lnTo>
                <a:lnTo>
                  <a:pt x="747" y="1327"/>
                </a:lnTo>
                <a:lnTo>
                  <a:pt x="796" y="1298"/>
                </a:lnTo>
                <a:lnTo>
                  <a:pt x="776" y="1289"/>
                </a:lnTo>
                <a:lnTo>
                  <a:pt x="726" y="1322"/>
                </a:lnTo>
                <a:lnTo>
                  <a:pt x="726" y="1256"/>
                </a:lnTo>
                <a:lnTo>
                  <a:pt x="680" y="1222"/>
                </a:lnTo>
                <a:lnTo>
                  <a:pt x="693" y="1169"/>
                </a:lnTo>
                <a:lnTo>
                  <a:pt x="665" y="1150"/>
                </a:lnTo>
                <a:lnTo>
                  <a:pt x="703" y="1104"/>
                </a:lnTo>
                <a:lnTo>
                  <a:pt x="680" y="1100"/>
                </a:lnTo>
                <a:lnTo>
                  <a:pt x="764" y="1100"/>
                </a:lnTo>
                <a:lnTo>
                  <a:pt x="756" y="1082"/>
                </a:lnTo>
                <a:lnTo>
                  <a:pt x="699" y="1084"/>
                </a:lnTo>
                <a:lnTo>
                  <a:pt x="785" y="1043"/>
                </a:lnTo>
                <a:lnTo>
                  <a:pt x="764" y="1030"/>
                </a:lnTo>
                <a:lnTo>
                  <a:pt x="785" y="985"/>
                </a:lnTo>
                <a:lnTo>
                  <a:pt x="715" y="983"/>
                </a:lnTo>
                <a:lnTo>
                  <a:pt x="637" y="947"/>
                </a:lnTo>
                <a:lnTo>
                  <a:pt x="776" y="966"/>
                </a:lnTo>
                <a:lnTo>
                  <a:pt x="752" y="950"/>
                </a:lnTo>
                <a:lnTo>
                  <a:pt x="776" y="943"/>
                </a:lnTo>
                <a:lnTo>
                  <a:pt x="721" y="916"/>
                </a:lnTo>
                <a:lnTo>
                  <a:pt x="741" y="904"/>
                </a:lnTo>
                <a:lnTo>
                  <a:pt x="711" y="914"/>
                </a:lnTo>
                <a:lnTo>
                  <a:pt x="730" y="895"/>
                </a:lnTo>
                <a:lnTo>
                  <a:pt x="694" y="897"/>
                </a:lnTo>
                <a:lnTo>
                  <a:pt x="735" y="882"/>
                </a:lnTo>
                <a:lnTo>
                  <a:pt x="674" y="861"/>
                </a:lnTo>
                <a:lnTo>
                  <a:pt x="660" y="895"/>
                </a:lnTo>
                <a:lnTo>
                  <a:pt x="609" y="897"/>
                </a:lnTo>
                <a:lnTo>
                  <a:pt x="599" y="882"/>
                </a:lnTo>
                <a:lnTo>
                  <a:pt x="633" y="861"/>
                </a:lnTo>
                <a:lnTo>
                  <a:pt x="606" y="861"/>
                </a:lnTo>
                <a:lnTo>
                  <a:pt x="637" y="804"/>
                </a:lnTo>
                <a:lnTo>
                  <a:pt x="601" y="794"/>
                </a:lnTo>
                <a:lnTo>
                  <a:pt x="619" y="768"/>
                </a:lnTo>
                <a:lnTo>
                  <a:pt x="562" y="697"/>
                </a:lnTo>
                <a:lnTo>
                  <a:pt x="581" y="696"/>
                </a:lnTo>
                <a:lnTo>
                  <a:pt x="504" y="635"/>
                </a:lnTo>
                <a:lnTo>
                  <a:pt x="504" y="612"/>
                </a:lnTo>
                <a:lnTo>
                  <a:pt x="419" y="582"/>
                </a:lnTo>
                <a:lnTo>
                  <a:pt x="340" y="565"/>
                </a:lnTo>
                <a:lnTo>
                  <a:pt x="269" y="593"/>
                </a:lnTo>
                <a:lnTo>
                  <a:pt x="210" y="575"/>
                </a:lnTo>
                <a:lnTo>
                  <a:pt x="232" y="598"/>
                </a:lnTo>
                <a:lnTo>
                  <a:pt x="170" y="587"/>
                </a:lnTo>
                <a:lnTo>
                  <a:pt x="117" y="564"/>
                </a:lnTo>
                <a:lnTo>
                  <a:pt x="170" y="543"/>
                </a:lnTo>
                <a:lnTo>
                  <a:pt x="53" y="522"/>
                </a:lnTo>
                <a:lnTo>
                  <a:pt x="96" y="502"/>
                </a:lnTo>
                <a:lnTo>
                  <a:pt x="236" y="508"/>
                </a:lnTo>
                <a:lnTo>
                  <a:pt x="253" y="500"/>
                </a:lnTo>
                <a:lnTo>
                  <a:pt x="228" y="488"/>
                </a:lnTo>
                <a:lnTo>
                  <a:pt x="252" y="476"/>
                </a:lnTo>
                <a:lnTo>
                  <a:pt x="126" y="484"/>
                </a:lnTo>
                <a:lnTo>
                  <a:pt x="0" y="432"/>
                </a:lnTo>
                <a:close/>
              </a:path>
            </a:pathLst>
          </a:custGeom>
          <a:solidFill>
            <a:srgbClr val="99CC00"/>
          </a:solidFill>
          <a:ln w="1651">
            <a:solidFill>
              <a:schemeClr val="bg1"/>
            </a:solidFill>
            <a:round/>
            <a:headEnd/>
            <a:tailEnd/>
          </a:ln>
        </p:spPr>
        <p:txBody>
          <a:bodyPr/>
          <a:lstStyle/>
          <a:p>
            <a:endParaRPr lang="en-IN"/>
          </a:p>
        </p:txBody>
      </p:sp>
      <p:sp>
        <p:nvSpPr>
          <p:cNvPr id="15434" name="Freeform 74"/>
          <p:cNvSpPr>
            <a:spLocks noChangeAspect="1"/>
          </p:cNvSpPr>
          <p:nvPr/>
        </p:nvSpPr>
        <p:spPr bwMode="gray">
          <a:xfrm>
            <a:off x="2235200" y="3876675"/>
            <a:ext cx="93663" cy="123825"/>
          </a:xfrm>
          <a:custGeom>
            <a:avLst/>
            <a:gdLst>
              <a:gd name="T0" fmla="*/ 0 w 137"/>
              <a:gd name="T1" fmla="*/ 2147483647 h 150"/>
              <a:gd name="T2" fmla="*/ 2147483647 w 137"/>
              <a:gd name="T3" fmla="*/ 2147483647 h 150"/>
              <a:gd name="T4" fmla="*/ 2147483647 w 137"/>
              <a:gd name="T5" fmla="*/ 2147483647 h 150"/>
              <a:gd name="T6" fmla="*/ 2147483647 w 137"/>
              <a:gd name="T7" fmla="*/ 2147483647 h 150"/>
              <a:gd name="T8" fmla="*/ 2147483647 w 137"/>
              <a:gd name="T9" fmla="*/ 0 h 150"/>
              <a:gd name="T10" fmla="*/ 2147483647 w 137"/>
              <a:gd name="T11" fmla="*/ 2147483647 h 150"/>
              <a:gd name="T12" fmla="*/ 2147483647 w 137"/>
              <a:gd name="T13" fmla="*/ 2147483647 h 150"/>
              <a:gd name="T14" fmla="*/ 2147483647 w 137"/>
              <a:gd name="T15" fmla="*/ 2147483647 h 150"/>
              <a:gd name="T16" fmla="*/ 2147483647 w 137"/>
              <a:gd name="T17" fmla="*/ 2147483647 h 150"/>
              <a:gd name="T18" fmla="*/ 0 w 137"/>
              <a:gd name="T19" fmla="*/ 2147483647 h 15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
              <a:gd name="T31" fmla="*/ 0 h 150"/>
              <a:gd name="T32" fmla="*/ 137 w 137"/>
              <a:gd name="T33" fmla="*/ 150 h 15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 h="150">
                <a:moveTo>
                  <a:pt x="0" y="121"/>
                </a:moveTo>
                <a:lnTo>
                  <a:pt x="30" y="66"/>
                </a:lnTo>
                <a:lnTo>
                  <a:pt x="65" y="65"/>
                </a:lnTo>
                <a:lnTo>
                  <a:pt x="27" y="19"/>
                </a:lnTo>
                <a:lnTo>
                  <a:pt x="108" y="0"/>
                </a:lnTo>
                <a:lnTo>
                  <a:pt x="119" y="72"/>
                </a:lnTo>
                <a:lnTo>
                  <a:pt x="137" y="78"/>
                </a:lnTo>
                <a:lnTo>
                  <a:pt x="101" y="123"/>
                </a:lnTo>
                <a:lnTo>
                  <a:pt x="77" y="150"/>
                </a:lnTo>
                <a:lnTo>
                  <a:pt x="0" y="121"/>
                </a:lnTo>
                <a:close/>
              </a:path>
            </a:pathLst>
          </a:custGeom>
          <a:solidFill>
            <a:srgbClr val="99CC00"/>
          </a:solidFill>
          <a:ln w="1651">
            <a:solidFill>
              <a:schemeClr val="bg1"/>
            </a:solidFill>
            <a:round/>
            <a:headEnd/>
            <a:tailEnd/>
          </a:ln>
        </p:spPr>
        <p:txBody>
          <a:bodyPr/>
          <a:lstStyle/>
          <a:p>
            <a:endParaRPr lang="en-IN"/>
          </a:p>
        </p:txBody>
      </p:sp>
      <p:sp>
        <p:nvSpPr>
          <p:cNvPr id="15435" name="Freeform 75"/>
          <p:cNvSpPr>
            <a:spLocks noChangeAspect="1"/>
          </p:cNvSpPr>
          <p:nvPr/>
        </p:nvSpPr>
        <p:spPr bwMode="gray">
          <a:xfrm>
            <a:off x="2979738" y="4160838"/>
            <a:ext cx="112712" cy="188912"/>
          </a:xfrm>
          <a:custGeom>
            <a:avLst/>
            <a:gdLst>
              <a:gd name="T0" fmla="*/ 0 w 166"/>
              <a:gd name="T1" fmla="*/ 2147483647 h 236"/>
              <a:gd name="T2" fmla="*/ 2147483647 w 166"/>
              <a:gd name="T3" fmla="*/ 2147483647 h 236"/>
              <a:gd name="T4" fmla="*/ 2147483647 w 166"/>
              <a:gd name="T5" fmla="*/ 2147483647 h 236"/>
              <a:gd name="T6" fmla="*/ 2147483647 w 166"/>
              <a:gd name="T7" fmla="*/ 2147483647 h 236"/>
              <a:gd name="T8" fmla="*/ 2147483647 w 166"/>
              <a:gd name="T9" fmla="*/ 2147483647 h 236"/>
              <a:gd name="T10" fmla="*/ 2147483647 w 166"/>
              <a:gd name="T11" fmla="*/ 2147483647 h 236"/>
              <a:gd name="T12" fmla="*/ 2147483647 w 166"/>
              <a:gd name="T13" fmla="*/ 2147483647 h 236"/>
              <a:gd name="T14" fmla="*/ 2147483647 w 166"/>
              <a:gd name="T15" fmla="*/ 2147483647 h 236"/>
              <a:gd name="T16" fmla="*/ 2147483647 w 166"/>
              <a:gd name="T17" fmla="*/ 0 h 236"/>
              <a:gd name="T18" fmla="*/ 2147483647 w 166"/>
              <a:gd name="T19" fmla="*/ 2147483647 h 236"/>
              <a:gd name="T20" fmla="*/ 2147483647 w 166"/>
              <a:gd name="T21" fmla="*/ 2147483647 h 236"/>
              <a:gd name="T22" fmla="*/ 0 w 166"/>
              <a:gd name="T23" fmla="*/ 2147483647 h 2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66"/>
              <a:gd name="T37" fmla="*/ 0 h 236"/>
              <a:gd name="T38" fmla="*/ 166 w 166"/>
              <a:gd name="T39" fmla="*/ 236 h 2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66" h="236">
                <a:moveTo>
                  <a:pt x="0" y="77"/>
                </a:moveTo>
                <a:lnTo>
                  <a:pt x="24" y="110"/>
                </a:lnTo>
                <a:lnTo>
                  <a:pt x="56" y="135"/>
                </a:lnTo>
                <a:lnTo>
                  <a:pt x="49" y="201"/>
                </a:lnTo>
                <a:lnTo>
                  <a:pt x="67" y="236"/>
                </a:lnTo>
                <a:lnTo>
                  <a:pt x="166" y="222"/>
                </a:lnTo>
                <a:lnTo>
                  <a:pt x="110" y="149"/>
                </a:lnTo>
                <a:lnTo>
                  <a:pt x="149" y="86"/>
                </a:lnTo>
                <a:lnTo>
                  <a:pt x="50" y="0"/>
                </a:lnTo>
                <a:lnTo>
                  <a:pt x="17" y="25"/>
                </a:lnTo>
                <a:lnTo>
                  <a:pt x="31" y="48"/>
                </a:lnTo>
                <a:lnTo>
                  <a:pt x="0" y="77"/>
                </a:lnTo>
                <a:close/>
              </a:path>
            </a:pathLst>
          </a:custGeom>
          <a:solidFill>
            <a:srgbClr val="99CC00"/>
          </a:solidFill>
          <a:ln w="1651">
            <a:solidFill>
              <a:schemeClr val="bg1"/>
            </a:solidFill>
            <a:round/>
            <a:headEnd/>
            <a:tailEnd/>
          </a:ln>
        </p:spPr>
        <p:txBody>
          <a:bodyPr/>
          <a:lstStyle/>
          <a:p>
            <a:endParaRPr lang="en-IN"/>
          </a:p>
        </p:txBody>
      </p:sp>
      <p:sp>
        <p:nvSpPr>
          <p:cNvPr id="15436" name="Freeform 76"/>
          <p:cNvSpPr>
            <a:spLocks noChangeAspect="1"/>
          </p:cNvSpPr>
          <p:nvPr/>
        </p:nvSpPr>
        <p:spPr bwMode="gray">
          <a:xfrm>
            <a:off x="2660650" y="3821113"/>
            <a:ext cx="61913" cy="53975"/>
          </a:xfrm>
          <a:custGeom>
            <a:avLst/>
            <a:gdLst>
              <a:gd name="T0" fmla="*/ 0 w 90"/>
              <a:gd name="T1" fmla="*/ 2147483647 h 66"/>
              <a:gd name="T2" fmla="*/ 2147483647 w 90"/>
              <a:gd name="T3" fmla="*/ 2147483647 h 66"/>
              <a:gd name="T4" fmla="*/ 2147483647 w 90"/>
              <a:gd name="T5" fmla="*/ 2147483647 h 66"/>
              <a:gd name="T6" fmla="*/ 2147483647 w 90"/>
              <a:gd name="T7" fmla="*/ 0 h 66"/>
              <a:gd name="T8" fmla="*/ 2147483647 w 90"/>
              <a:gd name="T9" fmla="*/ 2147483647 h 66"/>
              <a:gd name="T10" fmla="*/ 0 w 90"/>
              <a:gd name="T11" fmla="*/ 2147483647 h 66"/>
              <a:gd name="T12" fmla="*/ 0 60000 65536"/>
              <a:gd name="T13" fmla="*/ 0 60000 65536"/>
              <a:gd name="T14" fmla="*/ 0 60000 65536"/>
              <a:gd name="T15" fmla="*/ 0 60000 65536"/>
              <a:gd name="T16" fmla="*/ 0 60000 65536"/>
              <a:gd name="T17" fmla="*/ 0 60000 65536"/>
              <a:gd name="T18" fmla="*/ 0 w 90"/>
              <a:gd name="T19" fmla="*/ 0 h 66"/>
              <a:gd name="T20" fmla="*/ 90 w 90"/>
              <a:gd name="T21" fmla="*/ 66 h 66"/>
            </a:gdLst>
            <a:ahLst/>
            <a:cxnLst>
              <a:cxn ang="T12">
                <a:pos x="T0" y="T1"/>
              </a:cxn>
              <a:cxn ang="T13">
                <a:pos x="T2" y="T3"/>
              </a:cxn>
              <a:cxn ang="T14">
                <a:pos x="T4" y="T5"/>
              </a:cxn>
              <a:cxn ang="T15">
                <a:pos x="T6" y="T7"/>
              </a:cxn>
              <a:cxn ang="T16">
                <a:pos x="T8" y="T9"/>
              </a:cxn>
              <a:cxn ang="T17">
                <a:pos x="T10" y="T11"/>
              </a:cxn>
            </a:cxnLst>
            <a:rect l="T18" t="T19" r="T20" b="T21"/>
            <a:pathLst>
              <a:path w="90" h="66">
                <a:moveTo>
                  <a:pt x="0" y="49"/>
                </a:moveTo>
                <a:lnTo>
                  <a:pt x="68" y="48"/>
                </a:lnTo>
                <a:lnTo>
                  <a:pt x="36" y="5"/>
                </a:lnTo>
                <a:lnTo>
                  <a:pt x="90" y="0"/>
                </a:lnTo>
                <a:lnTo>
                  <a:pt x="90" y="66"/>
                </a:lnTo>
                <a:lnTo>
                  <a:pt x="0" y="49"/>
                </a:lnTo>
                <a:close/>
              </a:path>
            </a:pathLst>
          </a:custGeom>
          <a:solidFill>
            <a:srgbClr val="99CC00"/>
          </a:solidFill>
          <a:ln w="1651">
            <a:solidFill>
              <a:schemeClr val="bg1"/>
            </a:solidFill>
            <a:round/>
            <a:headEnd/>
            <a:tailEnd/>
          </a:ln>
        </p:spPr>
        <p:txBody>
          <a:bodyPr/>
          <a:lstStyle/>
          <a:p>
            <a:endParaRPr lang="en-IN"/>
          </a:p>
        </p:txBody>
      </p:sp>
      <p:sp>
        <p:nvSpPr>
          <p:cNvPr id="15437" name="Freeform 77"/>
          <p:cNvSpPr>
            <a:spLocks noChangeAspect="1"/>
          </p:cNvSpPr>
          <p:nvPr/>
        </p:nvSpPr>
        <p:spPr bwMode="gray">
          <a:xfrm>
            <a:off x="2305050" y="3935413"/>
            <a:ext cx="142875" cy="87312"/>
          </a:xfrm>
          <a:custGeom>
            <a:avLst/>
            <a:gdLst>
              <a:gd name="T0" fmla="*/ 0 w 211"/>
              <a:gd name="T1" fmla="*/ 2147483647 h 104"/>
              <a:gd name="T2" fmla="*/ 2147483647 w 211"/>
              <a:gd name="T3" fmla="*/ 2147483647 h 104"/>
              <a:gd name="T4" fmla="*/ 2147483647 w 211"/>
              <a:gd name="T5" fmla="*/ 0 h 104"/>
              <a:gd name="T6" fmla="*/ 2147483647 w 211"/>
              <a:gd name="T7" fmla="*/ 2147483647 h 104"/>
              <a:gd name="T8" fmla="*/ 2147483647 w 211"/>
              <a:gd name="T9" fmla="*/ 2147483647 h 104"/>
              <a:gd name="T10" fmla="*/ 2147483647 w 211"/>
              <a:gd name="T11" fmla="*/ 2147483647 h 104"/>
              <a:gd name="T12" fmla="*/ 2147483647 w 211"/>
              <a:gd name="T13" fmla="*/ 2147483647 h 104"/>
              <a:gd name="T14" fmla="*/ 0 w 211"/>
              <a:gd name="T15" fmla="*/ 2147483647 h 104"/>
              <a:gd name="T16" fmla="*/ 0 60000 65536"/>
              <a:gd name="T17" fmla="*/ 0 60000 65536"/>
              <a:gd name="T18" fmla="*/ 0 60000 65536"/>
              <a:gd name="T19" fmla="*/ 0 60000 65536"/>
              <a:gd name="T20" fmla="*/ 0 60000 65536"/>
              <a:gd name="T21" fmla="*/ 0 60000 65536"/>
              <a:gd name="T22" fmla="*/ 0 60000 65536"/>
              <a:gd name="T23" fmla="*/ 0 60000 65536"/>
              <a:gd name="T24" fmla="*/ 0 w 211"/>
              <a:gd name="T25" fmla="*/ 0 h 104"/>
              <a:gd name="T26" fmla="*/ 211 w 211"/>
              <a:gd name="T27" fmla="*/ 104 h 10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1" h="104">
                <a:moveTo>
                  <a:pt x="0" y="51"/>
                </a:moveTo>
                <a:lnTo>
                  <a:pt x="36" y="6"/>
                </a:lnTo>
                <a:lnTo>
                  <a:pt x="151" y="0"/>
                </a:lnTo>
                <a:lnTo>
                  <a:pt x="211" y="32"/>
                </a:lnTo>
                <a:lnTo>
                  <a:pt x="161" y="38"/>
                </a:lnTo>
                <a:lnTo>
                  <a:pt x="73" y="104"/>
                </a:lnTo>
                <a:lnTo>
                  <a:pt x="57" y="87"/>
                </a:lnTo>
                <a:lnTo>
                  <a:pt x="0" y="51"/>
                </a:lnTo>
                <a:close/>
              </a:path>
            </a:pathLst>
          </a:custGeom>
          <a:solidFill>
            <a:srgbClr val="99CC00"/>
          </a:solidFill>
          <a:ln w="1651">
            <a:solidFill>
              <a:schemeClr val="bg1"/>
            </a:solidFill>
            <a:round/>
            <a:headEnd/>
            <a:tailEnd/>
          </a:ln>
        </p:spPr>
        <p:txBody>
          <a:bodyPr/>
          <a:lstStyle/>
          <a:p>
            <a:endParaRPr lang="en-IN"/>
          </a:p>
        </p:txBody>
      </p:sp>
      <p:sp>
        <p:nvSpPr>
          <p:cNvPr id="15438" name="Freeform 78"/>
          <p:cNvSpPr>
            <a:spLocks noChangeAspect="1"/>
          </p:cNvSpPr>
          <p:nvPr/>
        </p:nvSpPr>
        <p:spPr bwMode="gray">
          <a:xfrm>
            <a:off x="4827588" y="2887663"/>
            <a:ext cx="157162" cy="101600"/>
          </a:xfrm>
          <a:custGeom>
            <a:avLst/>
            <a:gdLst>
              <a:gd name="T0" fmla="*/ 0 w 232"/>
              <a:gd name="T1" fmla="*/ 2147483647 h 121"/>
              <a:gd name="T2" fmla="*/ 2147483647 w 232"/>
              <a:gd name="T3" fmla="*/ 2147483647 h 121"/>
              <a:gd name="T4" fmla="*/ 2147483647 w 232"/>
              <a:gd name="T5" fmla="*/ 2147483647 h 121"/>
              <a:gd name="T6" fmla="*/ 2147483647 w 232"/>
              <a:gd name="T7" fmla="*/ 0 h 121"/>
              <a:gd name="T8" fmla="*/ 2147483647 w 232"/>
              <a:gd name="T9" fmla="*/ 2147483647 h 121"/>
              <a:gd name="T10" fmla="*/ 2147483647 w 232"/>
              <a:gd name="T11" fmla="*/ 2147483647 h 121"/>
              <a:gd name="T12" fmla="*/ 2147483647 w 232"/>
              <a:gd name="T13" fmla="*/ 2147483647 h 121"/>
              <a:gd name="T14" fmla="*/ 2147483647 w 232"/>
              <a:gd name="T15" fmla="*/ 2147483647 h 121"/>
              <a:gd name="T16" fmla="*/ 0 w 232"/>
              <a:gd name="T17" fmla="*/ 2147483647 h 1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2"/>
              <a:gd name="T28" fmla="*/ 0 h 121"/>
              <a:gd name="T29" fmla="*/ 232 w 232"/>
              <a:gd name="T30" fmla="*/ 121 h 12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2" h="121">
                <a:moveTo>
                  <a:pt x="0" y="71"/>
                </a:moveTo>
                <a:lnTo>
                  <a:pt x="35" y="20"/>
                </a:lnTo>
                <a:lnTo>
                  <a:pt x="82" y="35"/>
                </a:lnTo>
                <a:lnTo>
                  <a:pt x="162" y="0"/>
                </a:lnTo>
                <a:lnTo>
                  <a:pt x="209" y="8"/>
                </a:lnTo>
                <a:lnTo>
                  <a:pt x="232" y="26"/>
                </a:lnTo>
                <a:lnTo>
                  <a:pt x="143" y="107"/>
                </a:lnTo>
                <a:lnTo>
                  <a:pt x="67" y="121"/>
                </a:lnTo>
                <a:lnTo>
                  <a:pt x="0" y="71"/>
                </a:lnTo>
                <a:close/>
              </a:path>
            </a:pathLst>
          </a:custGeom>
          <a:solidFill>
            <a:srgbClr val="99CC00"/>
          </a:solidFill>
          <a:ln w="1651">
            <a:solidFill>
              <a:schemeClr val="bg1"/>
            </a:solidFill>
            <a:round/>
            <a:headEnd/>
            <a:tailEnd/>
          </a:ln>
        </p:spPr>
        <p:txBody>
          <a:bodyPr/>
          <a:lstStyle/>
          <a:p>
            <a:endParaRPr lang="en-IN"/>
          </a:p>
        </p:txBody>
      </p:sp>
      <p:sp>
        <p:nvSpPr>
          <p:cNvPr id="15439" name="Freeform 79"/>
          <p:cNvSpPr>
            <a:spLocks noChangeAspect="1"/>
          </p:cNvSpPr>
          <p:nvPr/>
        </p:nvSpPr>
        <p:spPr bwMode="gray">
          <a:xfrm>
            <a:off x="3854450" y="2143125"/>
            <a:ext cx="265113" cy="144463"/>
          </a:xfrm>
          <a:custGeom>
            <a:avLst/>
            <a:gdLst>
              <a:gd name="T0" fmla="*/ 0 w 381"/>
              <a:gd name="T1" fmla="*/ 2147483647 h 174"/>
              <a:gd name="T2" fmla="*/ 2147483647 w 381"/>
              <a:gd name="T3" fmla="*/ 2147483647 h 174"/>
              <a:gd name="T4" fmla="*/ 2147483647 w 381"/>
              <a:gd name="T5" fmla="*/ 2147483647 h 174"/>
              <a:gd name="T6" fmla="*/ 2147483647 w 381"/>
              <a:gd name="T7" fmla="*/ 2147483647 h 174"/>
              <a:gd name="T8" fmla="*/ 2147483647 w 381"/>
              <a:gd name="T9" fmla="*/ 2147483647 h 174"/>
              <a:gd name="T10" fmla="*/ 2147483647 w 381"/>
              <a:gd name="T11" fmla="*/ 2147483647 h 174"/>
              <a:gd name="T12" fmla="*/ 2147483647 w 381"/>
              <a:gd name="T13" fmla="*/ 2147483647 h 174"/>
              <a:gd name="T14" fmla="*/ 2147483647 w 381"/>
              <a:gd name="T15" fmla="*/ 2147483647 h 174"/>
              <a:gd name="T16" fmla="*/ 2147483647 w 381"/>
              <a:gd name="T17" fmla="*/ 2147483647 h 174"/>
              <a:gd name="T18" fmla="*/ 2147483647 w 381"/>
              <a:gd name="T19" fmla="*/ 2147483647 h 174"/>
              <a:gd name="T20" fmla="*/ 2147483647 w 381"/>
              <a:gd name="T21" fmla="*/ 2147483647 h 174"/>
              <a:gd name="T22" fmla="*/ 2147483647 w 381"/>
              <a:gd name="T23" fmla="*/ 2147483647 h 174"/>
              <a:gd name="T24" fmla="*/ 2147483647 w 381"/>
              <a:gd name="T25" fmla="*/ 2147483647 h 174"/>
              <a:gd name="T26" fmla="*/ 2147483647 w 381"/>
              <a:gd name="T27" fmla="*/ 2147483647 h 174"/>
              <a:gd name="T28" fmla="*/ 2147483647 w 381"/>
              <a:gd name="T29" fmla="*/ 2147483647 h 174"/>
              <a:gd name="T30" fmla="*/ 2147483647 w 381"/>
              <a:gd name="T31" fmla="*/ 0 h 174"/>
              <a:gd name="T32" fmla="*/ 2147483647 w 381"/>
              <a:gd name="T33" fmla="*/ 2147483647 h 174"/>
              <a:gd name="T34" fmla="*/ 2147483647 w 381"/>
              <a:gd name="T35" fmla="*/ 2147483647 h 174"/>
              <a:gd name="T36" fmla="*/ 2147483647 w 381"/>
              <a:gd name="T37" fmla="*/ 2147483647 h 174"/>
              <a:gd name="T38" fmla="*/ 2147483647 w 381"/>
              <a:gd name="T39" fmla="*/ 2147483647 h 174"/>
              <a:gd name="T40" fmla="*/ 2147483647 w 381"/>
              <a:gd name="T41" fmla="*/ 2147483647 h 174"/>
              <a:gd name="T42" fmla="*/ 2147483647 w 381"/>
              <a:gd name="T43" fmla="*/ 2147483647 h 174"/>
              <a:gd name="T44" fmla="*/ 2147483647 w 381"/>
              <a:gd name="T45" fmla="*/ 2147483647 h 174"/>
              <a:gd name="T46" fmla="*/ 2147483647 w 381"/>
              <a:gd name="T47" fmla="*/ 2147483647 h 174"/>
              <a:gd name="T48" fmla="*/ 2147483647 w 381"/>
              <a:gd name="T49" fmla="*/ 2147483647 h 174"/>
              <a:gd name="T50" fmla="*/ 2147483647 w 381"/>
              <a:gd name="T51" fmla="*/ 2147483647 h 174"/>
              <a:gd name="T52" fmla="*/ 2147483647 w 381"/>
              <a:gd name="T53" fmla="*/ 2147483647 h 174"/>
              <a:gd name="T54" fmla="*/ 2147483647 w 381"/>
              <a:gd name="T55" fmla="*/ 2147483647 h 174"/>
              <a:gd name="T56" fmla="*/ 0 w 381"/>
              <a:gd name="T57" fmla="*/ 2147483647 h 17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81"/>
              <a:gd name="T88" fmla="*/ 0 h 174"/>
              <a:gd name="T89" fmla="*/ 381 w 381"/>
              <a:gd name="T90" fmla="*/ 174 h 174"/>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81" h="174">
                <a:moveTo>
                  <a:pt x="0" y="62"/>
                </a:moveTo>
                <a:lnTo>
                  <a:pt x="24" y="53"/>
                </a:lnTo>
                <a:lnTo>
                  <a:pt x="10" y="37"/>
                </a:lnTo>
                <a:lnTo>
                  <a:pt x="43" y="47"/>
                </a:lnTo>
                <a:lnTo>
                  <a:pt x="28" y="19"/>
                </a:lnTo>
                <a:lnTo>
                  <a:pt x="65" y="36"/>
                </a:lnTo>
                <a:lnTo>
                  <a:pt x="46" y="2"/>
                </a:lnTo>
                <a:lnTo>
                  <a:pt x="106" y="29"/>
                </a:lnTo>
                <a:lnTo>
                  <a:pt x="111" y="74"/>
                </a:lnTo>
                <a:lnTo>
                  <a:pt x="143" y="24"/>
                </a:lnTo>
                <a:lnTo>
                  <a:pt x="174" y="42"/>
                </a:lnTo>
                <a:lnTo>
                  <a:pt x="198" y="18"/>
                </a:lnTo>
                <a:lnTo>
                  <a:pt x="220" y="50"/>
                </a:lnTo>
                <a:lnTo>
                  <a:pt x="214" y="19"/>
                </a:lnTo>
                <a:lnTo>
                  <a:pt x="276" y="19"/>
                </a:lnTo>
                <a:lnTo>
                  <a:pt x="285" y="0"/>
                </a:lnTo>
                <a:lnTo>
                  <a:pt x="313" y="18"/>
                </a:lnTo>
                <a:lnTo>
                  <a:pt x="347" y="11"/>
                </a:lnTo>
                <a:lnTo>
                  <a:pt x="323" y="24"/>
                </a:lnTo>
                <a:lnTo>
                  <a:pt x="381" y="79"/>
                </a:lnTo>
                <a:lnTo>
                  <a:pt x="331" y="128"/>
                </a:lnTo>
                <a:lnTo>
                  <a:pt x="189" y="174"/>
                </a:lnTo>
                <a:lnTo>
                  <a:pt x="63" y="154"/>
                </a:lnTo>
                <a:lnTo>
                  <a:pt x="94" y="108"/>
                </a:lnTo>
                <a:lnTo>
                  <a:pt x="19" y="92"/>
                </a:lnTo>
                <a:lnTo>
                  <a:pt x="92" y="88"/>
                </a:lnTo>
                <a:lnTo>
                  <a:pt x="65" y="75"/>
                </a:lnTo>
                <a:lnTo>
                  <a:pt x="93" y="62"/>
                </a:lnTo>
                <a:lnTo>
                  <a:pt x="0" y="62"/>
                </a:lnTo>
                <a:close/>
              </a:path>
            </a:pathLst>
          </a:custGeom>
          <a:solidFill>
            <a:srgbClr val="99CC00"/>
          </a:solidFill>
          <a:ln w="1651">
            <a:solidFill>
              <a:schemeClr val="bg1"/>
            </a:solidFill>
            <a:round/>
            <a:headEnd/>
            <a:tailEnd/>
          </a:ln>
        </p:spPr>
        <p:txBody>
          <a:bodyPr/>
          <a:lstStyle/>
          <a:p>
            <a:endParaRPr lang="en-IN"/>
          </a:p>
        </p:txBody>
      </p:sp>
      <p:sp>
        <p:nvSpPr>
          <p:cNvPr id="15440" name="Freeform 80"/>
          <p:cNvSpPr>
            <a:spLocks noChangeAspect="1"/>
          </p:cNvSpPr>
          <p:nvPr/>
        </p:nvSpPr>
        <p:spPr bwMode="gray">
          <a:xfrm>
            <a:off x="6070600" y="3321050"/>
            <a:ext cx="700088" cy="841375"/>
          </a:xfrm>
          <a:custGeom>
            <a:avLst/>
            <a:gdLst>
              <a:gd name="T0" fmla="*/ 0 w 1020"/>
              <a:gd name="T1" fmla="*/ 2147483647 h 1015"/>
              <a:gd name="T2" fmla="*/ 2147483647 w 1020"/>
              <a:gd name="T3" fmla="*/ 2147483647 h 1015"/>
              <a:gd name="T4" fmla="*/ 2147483647 w 1020"/>
              <a:gd name="T5" fmla="*/ 2147483647 h 1015"/>
              <a:gd name="T6" fmla="*/ 2147483647 w 1020"/>
              <a:gd name="T7" fmla="*/ 2147483647 h 1015"/>
              <a:gd name="T8" fmla="*/ 2147483647 w 1020"/>
              <a:gd name="T9" fmla="*/ 2147483647 h 1015"/>
              <a:gd name="T10" fmla="*/ 2147483647 w 1020"/>
              <a:gd name="T11" fmla="*/ 2147483647 h 1015"/>
              <a:gd name="T12" fmla="*/ 2147483647 w 1020"/>
              <a:gd name="T13" fmla="*/ 2147483647 h 1015"/>
              <a:gd name="T14" fmla="*/ 2147483647 w 1020"/>
              <a:gd name="T15" fmla="*/ 2147483647 h 1015"/>
              <a:gd name="T16" fmla="*/ 2147483647 w 1020"/>
              <a:gd name="T17" fmla="*/ 2147483647 h 1015"/>
              <a:gd name="T18" fmla="*/ 2147483647 w 1020"/>
              <a:gd name="T19" fmla="*/ 2147483647 h 1015"/>
              <a:gd name="T20" fmla="*/ 2147483647 w 1020"/>
              <a:gd name="T21" fmla="*/ 2147483647 h 1015"/>
              <a:gd name="T22" fmla="*/ 2147483647 w 1020"/>
              <a:gd name="T23" fmla="*/ 2147483647 h 1015"/>
              <a:gd name="T24" fmla="*/ 2147483647 w 1020"/>
              <a:gd name="T25" fmla="*/ 2147483647 h 1015"/>
              <a:gd name="T26" fmla="*/ 2147483647 w 1020"/>
              <a:gd name="T27" fmla="*/ 0 h 1015"/>
              <a:gd name="T28" fmla="*/ 2147483647 w 1020"/>
              <a:gd name="T29" fmla="*/ 2147483647 h 1015"/>
              <a:gd name="T30" fmla="*/ 2147483647 w 1020"/>
              <a:gd name="T31" fmla="*/ 2147483647 h 1015"/>
              <a:gd name="T32" fmla="*/ 2147483647 w 1020"/>
              <a:gd name="T33" fmla="*/ 2147483647 h 1015"/>
              <a:gd name="T34" fmla="*/ 2147483647 w 1020"/>
              <a:gd name="T35" fmla="*/ 2147483647 h 1015"/>
              <a:gd name="T36" fmla="*/ 2147483647 w 1020"/>
              <a:gd name="T37" fmla="*/ 2147483647 h 1015"/>
              <a:gd name="T38" fmla="*/ 2147483647 w 1020"/>
              <a:gd name="T39" fmla="*/ 2147483647 h 1015"/>
              <a:gd name="T40" fmla="*/ 2147483647 w 1020"/>
              <a:gd name="T41" fmla="*/ 2147483647 h 1015"/>
              <a:gd name="T42" fmla="*/ 2147483647 w 1020"/>
              <a:gd name="T43" fmla="*/ 2147483647 h 1015"/>
              <a:gd name="T44" fmla="*/ 2147483647 w 1020"/>
              <a:gd name="T45" fmla="*/ 2147483647 h 1015"/>
              <a:gd name="T46" fmla="*/ 2147483647 w 1020"/>
              <a:gd name="T47" fmla="*/ 2147483647 h 1015"/>
              <a:gd name="T48" fmla="*/ 2147483647 w 1020"/>
              <a:gd name="T49" fmla="*/ 2147483647 h 1015"/>
              <a:gd name="T50" fmla="*/ 2147483647 w 1020"/>
              <a:gd name="T51" fmla="*/ 2147483647 h 1015"/>
              <a:gd name="T52" fmla="*/ 2147483647 w 1020"/>
              <a:gd name="T53" fmla="*/ 2147483647 h 1015"/>
              <a:gd name="T54" fmla="*/ 2147483647 w 1020"/>
              <a:gd name="T55" fmla="*/ 2147483647 h 1015"/>
              <a:gd name="T56" fmla="*/ 2147483647 w 1020"/>
              <a:gd name="T57" fmla="*/ 2147483647 h 1015"/>
              <a:gd name="T58" fmla="*/ 2147483647 w 1020"/>
              <a:gd name="T59" fmla="*/ 2147483647 h 1015"/>
              <a:gd name="T60" fmla="*/ 2147483647 w 1020"/>
              <a:gd name="T61" fmla="*/ 2147483647 h 1015"/>
              <a:gd name="T62" fmla="*/ 2147483647 w 1020"/>
              <a:gd name="T63" fmla="*/ 2147483647 h 1015"/>
              <a:gd name="T64" fmla="*/ 2147483647 w 1020"/>
              <a:gd name="T65" fmla="*/ 2147483647 h 1015"/>
              <a:gd name="T66" fmla="*/ 2147483647 w 1020"/>
              <a:gd name="T67" fmla="*/ 2147483647 h 1015"/>
              <a:gd name="T68" fmla="*/ 2147483647 w 1020"/>
              <a:gd name="T69" fmla="*/ 2147483647 h 1015"/>
              <a:gd name="T70" fmla="*/ 2147483647 w 1020"/>
              <a:gd name="T71" fmla="*/ 2147483647 h 1015"/>
              <a:gd name="T72" fmla="*/ 2147483647 w 1020"/>
              <a:gd name="T73" fmla="*/ 2147483647 h 1015"/>
              <a:gd name="T74" fmla="*/ 2147483647 w 1020"/>
              <a:gd name="T75" fmla="*/ 2147483647 h 1015"/>
              <a:gd name="T76" fmla="*/ 2147483647 w 1020"/>
              <a:gd name="T77" fmla="*/ 2147483647 h 1015"/>
              <a:gd name="T78" fmla="*/ 2147483647 w 1020"/>
              <a:gd name="T79" fmla="*/ 2147483647 h 1015"/>
              <a:gd name="T80" fmla="*/ 2147483647 w 1020"/>
              <a:gd name="T81" fmla="*/ 2147483647 h 1015"/>
              <a:gd name="T82" fmla="*/ 2147483647 w 1020"/>
              <a:gd name="T83" fmla="*/ 2147483647 h 1015"/>
              <a:gd name="T84" fmla="*/ 2147483647 w 1020"/>
              <a:gd name="T85" fmla="*/ 2147483647 h 1015"/>
              <a:gd name="T86" fmla="*/ 2147483647 w 1020"/>
              <a:gd name="T87" fmla="*/ 2147483647 h 1015"/>
              <a:gd name="T88" fmla="*/ 2147483647 w 1020"/>
              <a:gd name="T89" fmla="*/ 2147483647 h 1015"/>
              <a:gd name="T90" fmla="*/ 2147483647 w 1020"/>
              <a:gd name="T91" fmla="*/ 2147483647 h 1015"/>
              <a:gd name="T92" fmla="*/ 2147483647 w 1020"/>
              <a:gd name="T93" fmla="*/ 2147483647 h 1015"/>
              <a:gd name="T94" fmla="*/ 2147483647 w 1020"/>
              <a:gd name="T95" fmla="*/ 2147483647 h 1015"/>
              <a:gd name="T96" fmla="*/ 2147483647 w 1020"/>
              <a:gd name="T97" fmla="*/ 2147483647 h 1015"/>
              <a:gd name="T98" fmla="*/ 2147483647 w 1020"/>
              <a:gd name="T99" fmla="*/ 2147483647 h 1015"/>
              <a:gd name="T100" fmla="*/ 2147483647 w 1020"/>
              <a:gd name="T101" fmla="*/ 2147483647 h 1015"/>
              <a:gd name="T102" fmla="*/ 2147483647 w 1020"/>
              <a:gd name="T103" fmla="*/ 2147483647 h 1015"/>
              <a:gd name="T104" fmla="*/ 2147483647 w 1020"/>
              <a:gd name="T105" fmla="*/ 2147483647 h 1015"/>
              <a:gd name="T106" fmla="*/ 2147483647 w 1020"/>
              <a:gd name="T107" fmla="*/ 2147483647 h 1015"/>
              <a:gd name="T108" fmla="*/ 2147483647 w 1020"/>
              <a:gd name="T109" fmla="*/ 2147483647 h 1015"/>
              <a:gd name="T110" fmla="*/ 2147483647 w 1020"/>
              <a:gd name="T111" fmla="*/ 2147483647 h 1015"/>
              <a:gd name="T112" fmla="*/ 2147483647 w 1020"/>
              <a:gd name="T113" fmla="*/ 2147483647 h 1015"/>
              <a:gd name="T114" fmla="*/ 2147483647 w 1020"/>
              <a:gd name="T115" fmla="*/ 2147483647 h 1015"/>
              <a:gd name="T116" fmla="*/ 2147483647 w 1020"/>
              <a:gd name="T117" fmla="*/ 2147483647 h 1015"/>
              <a:gd name="T118" fmla="*/ 2147483647 w 1020"/>
              <a:gd name="T119" fmla="*/ 2147483647 h 1015"/>
              <a:gd name="T120" fmla="*/ 2147483647 w 1020"/>
              <a:gd name="T121" fmla="*/ 2147483647 h 1015"/>
              <a:gd name="T122" fmla="*/ 0 w 1020"/>
              <a:gd name="T123" fmla="*/ 2147483647 h 101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020"/>
              <a:gd name="T187" fmla="*/ 0 h 1015"/>
              <a:gd name="T188" fmla="*/ 1020 w 1020"/>
              <a:gd name="T189" fmla="*/ 1015 h 101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020" h="1015">
                <a:moveTo>
                  <a:pt x="0" y="462"/>
                </a:moveTo>
                <a:lnTo>
                  <a:pt x="29" y="439"/>
                </a:lnTo>
                <a:lnTo>
                  <a:pt x="107" y="439"/>
                </a:lnTo>
                <a:lnTo>
                  <a:pt x="53" y="333"/>
                </a:lnTo>
                <a:lnTo>
                  <a:pt x="84" y="304"/>
                </a:lnTo>
                <a:lnTo>
                  <a:pt x="131" y="308"/>
                </a:lnTo>
                <a:lnTo>
                  <a:pt x="233" y="192"/>
                </a:lnTo>
                <a:lnTo>
                  <a:pt x="226" y="160"/>
                </a:lnTo>
                <a:lnTo>
                  <a:pt x="253" y="141"/>
                </a:lnTo>
                <a:lnTo>
                  <a:pt x="208" y="106"/>
                </a:lnTo>
                <a:lnTo>
                  <a:pt x="206" y="49"/>
                </a:lnTo>
                <a:lnTo>
                  <a:pt x="305" y="49"/>
                </a:lnTo>
                <a:lnTo>
                  <a:pt x="335" y="22"/>
                </a:lnTo>
                <a:lnTo>
                  <a:pt x="389" y="0"/>
                </a:lnTo>
                <a:lnTo>
                  <a:pt x="427" y="20"/>
                </a:lnTo>
                <a:lnTo>
                  <a:pt x="378" y="79"/>
                </a:lnTo>
                <a:lnTo>
                  <a:pt x="401" y="127"/>
                </a:lnTo>
                <a:lnTo>
                  <a:pt x="363" y="134"/>
                </a:lnTo>
                <a:lnTo>
                  <a:pt x="380" y="194"/>
                </a:lnTo>
                <a:lnTo>
                  <a:pt x="452" y="220"/>
                </a:lnTo>
                <a:lnTo>
                  <a:pt x="418" y="276"/>
                </a:lnTo>
                <a:lnTo>
                  <a:pt x="511" y="329"/>
                </a:lnTo>
                <a:lnTo>
                  <a:pt x="692" y="363"/>
                </a:lnTo>
                <a:lnTo>
                  <a:pt x="696" y="310"/>
                </a:lnTo>
                <a:lnTo>
                  <a:pt x="719" y="304"/>
                </a:lnTo>
                <a:lnTo>
                  <a:pt x="724" y="330"/>
                </a:lnTo>
                <a:lnTo>
                  <a:pt x="737" y="353"/>
                </a:lnTo>
                <a:lnTo>
                  <a:pt x="829" y="343"/>
                </a:lnTo>
                <a:lnTo>
                  <a:pt x="823" y="311"/>
                </a:lnTo>
                <a:lnTo>
                  <a:pt x="972" y="249"/>
                </a:lnTo>
                <a:lnTo>
                  <a:pt x="983" y="286"/>
                </a:lnTo>
                <a:lnTo>
                  <a:pt x="1020" y="300"/>
                </a:lnTo>
                <a:lnTo>
                  <a:pt x="1005" y="337"/>
                </a:lnTo>
                <a:lnTo>
                  <a:pt x="944" y="360"/>
                </a:lnTo>
                <a:lnTo>
                  <a:pt x="853" y="528"/>
                </a:lnTo>
                <a:lnTo>
                  <a:pt x="835" y="461"/>
                </a:lnTo>
                <a:lnTo>
                  <a:pt x="819" y="486"/>
                </a:lnTo>
                <a:lnTo>
                  <a:pt x="797" y="453"/>
                </a:lnTo>
                <a:lnTo>
                  <a:pt x="837" y="412"/>
                </a:lnTo>
                <a:lnTo>
                  <a:pt x="759" y="406"/>
                </a:lnTo>
                <a:lnTo>
                  <a:pt x="709" y="359"/>
                </a:lnTo>
                <a:lnTo>
                  <a:pt x="693" y="385"/>
                </a:lnTo>
                <a:lnTo>
                  <a:pt x="711" y="406"/>
                </a:lnTo>
                <a:lnTo>
                  <a:pt x="687" y="420"/>
                </a:lnTo>
                <a:lnTo>
                  <a:pt x="710" y="442"/>
                </a:lnTo>
                <a:lnTo>
                  <a:pt x="724" y="538"/>
                </a:lnTo>
                <a:lnTo>
                  <a:pt x="693" y="522"/>
                </a:lnTo>
                <a:lnTo>
                  <a:pt x="634" y="598"/>
                </a:lnTo>
                <a:lnTo>
                  <a:pt x="424" y="750"/>
                </a:lnTo>
                <a:lnTo>
                  <a:pt x="409" y="939"/>
                </a:lnTo>
                <a:lnTo>
                  <a:pt x="321" y="1015"/>
                </a:lnTo>
                <a:lnTo>
                  <a:pt x="243" y="869"/>
                </a:lnTo>
                <a:lnTo>
                  <a:pt x="211" y="753"/>
                </a:lnTo>
                <a:lnTo>
                  <a:pt x="183" y="726"/>
                </a:lnTo>
                <a:lnTo>
                  <a:pt x="161" y="516"/>
                </a:lnTo>
                <a:lnTo>
                  <a:pt x="144" y="508"/>
                </a:lnTo>
                <a:lnTo>
                  <a:pt x="132" y="555"/>
                </a:lnTo>
                <a:lnTo>
                  <a:pt x="82" y="567"/>
                </a:lnTo>
                <a:lnTo>
                  <a:pt x="31" y="512"/>
                </a:lnTo>
                <a:lnTo>
                  <a:pt x="80" y="483"/>
                </a:lnTo>
                <a:lnTo>
                  <a:pt x="31" y="494"/>
                </a:lnTo>
                <a:lnTo>
                  <a:pt x="0" y="462"/>
                </a:lnTo>
                <a:close/>
              </a:path>
            </a:pathLst>
          </a:custGeom>
          <a:solidFill>
            <a:srgbClr val="99CC00"/>
          </a:solidFill>
          <a:ln w="1651">
            <a:solidFill>
              <a:schemeClr val="bg1"/>
            </a:solidFill>
            <a:round/>
            <a:headEnd/>
            <a:tailEnd/>
          </a:ln>
        </p:spPr>
        <p:txBody>
          <a:bodyPr/>
          <a:lstStyle/>
          <a:p>
            <a:endParaRPr lang="en-IN"/>
          </a:p>
        </p:txBody>
      </p:sp>
      <p:sp>
        <p:nvSpPr>
          <p:cNvPr id="15441" name="Freeform 81"/>
          <p:cNvSpPr>
            <a:spLocks noChangeAspect="1"/>
          </p:cNvSpPr>
          <p:nvPr/>
        </p:nvSpPr>
        <p:spPr bwMode="gray">
          <a:xfrm>
            <a:off x="6721475" y="4233863"/>
            <a:ext cx="260350" cy="328612"/>
          </a:xfrm>
          <a:custGeom>
            <a:avLst/>
            <a:gdLst>
              <a:gd name="T0" fmla="*/ 0 w 377"/>
              <a:gd name="T1" fmla="*/ 0 h 394"/>
              <a:gd name="T2" fmla="*/ 2147483647 w 377"/>
              <a:gd name="T3" fmla="*/ 2147483647 h 394"/>
              <a:gd name="T4" fmla="*/ 2147483647 w 377"/>
              <a:gd name="T5" fmla="*/ 2147483647 h 394"/>
              <a:gd name="T6" fmla="*/ 2147483647 w 377"/>
              <a:gd name="T7" fmla="*/ 2147483647 h 394"/>
              <a:gd name="T8" fmla="*/ 2147483647 w 377"/>
              <a:gd name="T9" fmla="*/ 2147483647 h 394"/>
              <a:gd name="T10" fmla="*/ 2147483647 w 377"/>
              <a:gd name="T11" fmla="*/ 2147483647 h 394"/>
              <a:gd name="T12" fmla="*/ 2147483647 w 377"/>
              <a:gd name="T13" fmla="*/ 2147483647 h 394"/>
              <a:gd name="T14" fmla="*/ 2147483647 w 377"/>
              <a:gd name="T15" fmla="*/ 2147483647 h 394"/>
              <a:gd name="T16" fmla="*/ 2147483647 w 377"/>
              <a:gd name="T17" fmla="*/ 2147483647 h 394"/>
              <a:gd name="T18" fmla="*/ 2147483647 w 377"/>
              <a:gd name="T19" fmla="*/ 2147483647 h 394"/>
              <a:gd name="T20" fmla="*/ 2147483647 w 377"/>
              <a:gd name="T21" fmla="*/ 2147483647 h 394"/>
              <a:gd name="T22" fmla="*/ 2147483647 w 377"/>
              <a:gd name="T23" fmla="*/ 2147483647 h 394"/>
              <a:gd name="T24" fmla="*/ 0 w 377"/>
              <a:gd name="T25" fmla="*/ 0 h 39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77"/>
              <a:gd name="T40" fmla="*/ 0 h 394"/>
              <a:gd name="T41" fmla="*/ 377 w 377"/>
              <a:gd name="T42" fmla="*/ 394 h 394"/>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77" h="394">
                <a:moveTo>
                  <a:pt x="0" y="0"/>
                </a:moveTo>
                <a:lnTo>
                  <a:pt x="83" y="16"/>
                </a:lnTo>
                <a:lnTo>
                  <a:pt x="188" y="119"/>
                </a:lnTo>
                <a:lnTo>
                  <a:pt x="274" y="157"/>
                </a:lnTo>
                <a:lnTo>
                  <a:pt x="264" y="185"/>
                </a:lnTo>
                <a:lnTo>
                  <a:pt x="295" y="183"/>
                </a:lnTo>
                <a:lnTo>
                  <a:pt x="290" y="221"/>
                </a:lnTo>
                <a:lnTo>
                  <a:pt x="377" y="294"/>
                </a:lnTo>
                <a:lnTo>
                  <a:pt x="367" y="393"/>
                </a:lnTo>
                <a:lnTo>
                  <a:pt x="330" y="394"/>
                </a:lnTo>
                <a:lnTo>
                  <a:pt x="253" y="337"/>
                </a:lnTo>
                <a:lnTo>
                  <a:pt x="129" y="139"/>
                </a:lnTo>
                <a:lnTo>
                  <a:pt x="0" y="0"/>
                </a:lnTo>
                <a:close/>
              </a:path>
            </a:pathLst>
          </a:custGeom>
          <a:solidFill>
            <a:srgbClr val="6699FF"/>
          </a:solidFill>
          <a:ln w="1588">
            <a:solidFill>
              <a:schemeClr val="bg1"/>
            </a:solidFill>
            <a:round/>
            <a:headEnd/>
            <a:tailEnd/>
          </a:ln>
        </p:spPr>
        <p:txBody>
          <a:bodyPr/>
          <a:lstStyle/>
          <a:p>
            <a:endParaRPr lang="en-IN"/>
          </a:p>
        </p:txBody>
      </p:sp>
      <p:sp>
        <p:nvSpPr>
          <p:cNvPr id="15442" name="Freeform 82"/>
          <p:cNvSpPr>
            <a:spLocks noChangeAspect="1"/>
          </p:cNvSpPr>
          <p:nvPr/>
        </p:nvSpPr>
        <p:spPr bwMode="gray">
          <a:xfrm>
            <a:off x="6964363" y="4565650"/>
            <a:ext cx="217487" cy="80963"/>
          </a:xfrm>
          <a:custGeom>
            <a:avLst/>
            <a:gdLst>
              <a:gd name="T0" fmla="*/ 0 w 315"/>
              <a:gd name="T1" fmla="*/ 2147483647 h 99"/>
              <a:gd name="T2" fmla="*/ 2147483647 w 315"/>
              <a:gd name="T3" fmla="*/ 0 h 99"/>
              <a:gd name="T4" fmla="*/ 2147483647 w 315"/>
              <a:gd name="T5" fmla="*/ 2147483647 h 99"/>
              <a:gd name="T6" fmla="*/ 2147483647 w 315"/>
              <a:gd name="T7" fmla="*/ 2147483647 h 99"/>
              <a:gd name="T8" fmla="*/ 2147483647 w 315"/>
              <a:gd name="T9" fmla="*/ 2147483647 h 99"/>
              <a:gd name="T10" fmla="*/ 2147483647 w 315"/>
              <a:gd name="T11" fmla="*/ 2147483647 h 99"/>
              <a:gd name="T12" fmla="*/ 2147483647 w 315"/>
              <a:gd name="T13" fmla="*/ 2147483647 h 99"/>
              <a:gd name="T14" fmla="*/ 0 w 315"/>
              <a:gd name="T15" fmla="*/ 2147483647 h 99"/>
              <a:gd name="T16" fmla="*/ 0 60000 65536"/>
              <a:gd name="T17" fmla="*/ 0 60000 65536"/>
              <a:gd name="T18" fmla="*/ 0 60000 65536"/>
              <a:gd name="T19" fmla="*/ 0 60000 65536"/>
              <a:gd name="T20" fmla="*/ 0 60000 65536"/>
              <a:gd name="T21" fmla="*/ 0 60000 65536"/>
              <a:gd name="T22" fmla="*/ 0 60000 65536"/>
              <a:gd name="T23" fmla="*/ 0 60000 65536"/>
              <a:gd name="T24" fmla="*/ 0 w 315"/>
              <a:gd name="T25" fmla="*/ 0 h 99"/>
              <a:gd name="T26" fmla="*/ 315 w 315"/>
              <a:gd name="T27" fmla="*/ 99 h 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15" h="99">
                <a:moveTo>
                  <a:pt x="0" y="28"/>
                </a:moveTo>
                <a:lnTo>
                  <a:pt x="21" y="0"/>
                </a:lnTo>
                <a:lnTo>
                  <a:pt x="242" y="31"/>
                </a:lnTo>
                <a:lnTo>
                  <a:pt x="264" y="56"/>
                </a:lnTo>
                <a:lnTo>
                  <a:pt x="309" y="65"/>
                </a:lnTo>
                <a:lnTo>
                  <a:pt x="315" y="99"/>
                </a:lnTo>
                <a:lnTo>
                  <a:pt x="55" y="51"/>
                </a:lnTo>
                <a:lnTo>
                  <a:pt x="0" y="28"/>
                </a:lnTo>
                <a:close/>
              </a:path>
            </a:pathLst>
          </a:custGeom>
          <a:solidFill>
            <a:srgbClr val="6699FF"/>
          </a:solidFill>
          <a:ln w="1588">
            <a:solidFill>
              <a:schemeClr val="bg1"/>
            </a:solidFill>
            <a:round/>
            <a:headEnd/>
            <a:tailEnd/>
          </a:ln>
        </p:spPr>
        <p:txBody>
          <a:bodyPr/>
          <a:lstStyle/>
          <a:p>
            <a:endParaRPr lang="en-IN"/>
          </a:p>
        </p:txBody>
      </p:sp>
      <p:sp>
        <p:nvSpPr>
          <p:cNvPr id="15443" name="Freeform 83"/>
          <p:cNvSpPr>
            <a:spLocks noChangeAspect="1"/>
          </p:cNvSpPr>
          <p:nvPr/>
        </p:nvSpPr>
        <p:spPr bwMode="gray">
          <a:xfrm>
            <a:off x="7053263" y="4270375"/>
            <a:ext cx="236537" cy="242888"/>
          </a:xfrm>
          <a:custGeom>
            <a:avLst/>
            <a:gdLst>
              <a:gd name="T0" fmla="*/ 0 w 342"/>
              <a:gd name="T1" fmla="*/ 2147483647 h 291"/>
              <a:gd name="T2" fmla="*/ 2147483647 w 342"/>
              <a:gd name="T3" fmla="*/ 2147483647 h 291"/>
              <a:gd name="T4" fmla="*/ 2147483647 w 342"/>
              <a:gd name="T5" fmla="*/ 2147483647 h 291"/>
              <a:gd name="T6" fmla="*/ 2147483647 w 342"/>
              <a:gd name="T7" fmla="*/ 2147483647 h 291"/>
              <a:gd name="T8" fmla="*/ 2147483647 w 342"/>
              <a:gd name="T9" fmla="*/ 2147483647 h 291"/>
              <a:gd name="T10" fmla="*/ 2147483647 w 342"/>
              <a:gd name="T11" fmla="*/ 0 h 291"/>
              <a:gd name="T12" fmla="*/ 2147483647 w 342"/>
              <a:gd name="T13" fmla="*/ 2147483647 h 291"/>
              <a:gd name="T14" fmla="*/ 2147483647 w 342"/>
              <a:gd name="T15" fmla="*/ 2147483647 h 291"/>
              <a:gd name="T16" fmla="*/ 2147483647 w 342"/>
              <a:gd name="T17" fmla="*/ 2147483647 h 291"/>
              <a:gd name="T18" fmla="*/ 2147483647 w 342"/>
              <a:gd name="T19" fmla="*/ 2147483647 h 291"/>
              <a:gd name="T20" fmla="*/ 2147483647 w 342"/>
              <a:gd name="T21" fmla="*/ 2147483647 h 291"/>
              <a:gd name="T22" fmla="*/ 2147483647 w 342"/>
              <a:gd name="T23" fmla="*/ 2147483647 h 291"/>
              <a:gd name="T24" fmla="*/ 2147483647 w 342"/>
              <a:gd name="T25" fmla="*/ 2147483647 h 291"/>
              <a:gd name="T26" fmla="*/ 2147483647 w 342"/>
              <a:gd name="T27" fmla="*/ 2147483647 h 291"/>
              <a:gd name="T28" fmla="*/ 2147483647 w 342"/>
              <a:gd name="T29" fmla="*/ 2147483647 h 291"/>
              <a:gd name="T30" fmla="*/ 2147483647 w 342"/>
              <a:gd name="T31" fmla="*/ 2147483647 h 291"/>
              <a:gd name="T32" fmla="*/ 2147483647 w 342"/>
              <a:gd name="T33" fmla="*/ 2147483647 h 291"/>
              <a:gd name="T34" fmla="*/ 0 w 342"/>
              <a:gd name="T35" fmla="*/ 2147483647 h 29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42"/>
              <a:gd name="T55" fmla="*/ 0 h 291"/>
              <a:gd name="T56" fmla="*/ 342 w 342"/>
              <a:gd name="T57" fmla="*/ 291 h 29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42" h="291">
                <a:moveTo>
                  <a:pt x="0" y="131"/>
                </a:moveTo>
                <a:lnTo>
                  <a:pt x="23" y="93"/>
                </a:lnTo>
                <a:lnTo>
                  <a:pt x="51" y="116"/>
                </a:lnTo>
                <a:lnTo>
                  <a:pt x="156" y="107"/>
                </a:lnTo>
                <a:lnTo>
                  <a:pt x="190" y="95"/>
                </a:lnTo>
                <a:lnTo>
                  <a:pt x="236" y="0"/>
                </a:lnTo>
                <a:lnTo>
                  <a:pt x="296" y="3"/>
                </a:lnTo>
                <a:lnTo>
                  <a:pt x="283" y="28"/>
                </a:lnTo>
                <a:lnTo>
                  <a:pt x="342" y="116"/>
                </a:lnTo>
                <a:lnTo>
                  <a:pt x="309" y="110"/>
                </a:lnTo>
                <a:lnTo>
                  <a:pt x="250" y="209"/>
                </a:lnTo>
                <a:lnTo>
                  <a:pt x="242" y="272"/>
                </a:lnTo>
                <a:lnTo>
                  <a:pt x="204" y="291"/>
                </a:lnTo>
                <a:lnTo>
                  <a:pt x="139" y="254"/>
                </a:lnTo>
                <a:lnTo>
                  <a:pt x="100" y="271"/>
                </a:lnTo>
                <a:lnTo>
                  <a:pt x="95" y="241"/>
                </a:lnTo>
                <a:lnTo>
                  <a:pt x="41" y="247"/>
                </a:lnTo>
                <a:lnTo>
                  <a:pt x="0" y="131"/>
                </a:lnTo>
                <a:close/>
              </a:path>
            </a:pathLst>
          </a:custGeom>
          <a:solidFill>
            <a:srgbClr val="6699FF"/>
          </a:solidFill>
          <a:ln w="1588">
            <a:solidFill>
              <a:schemeClr val="bg1"/>
            </a:solidFill>
            <a:round/>
            <a:headEnd/>
            <a:tailEnd/>
          </a:ln>
        </p:spPr>
        <p:txBody>
          <a:bodyPr/>
          <a:lstStyle/>
          <a:p>
            <a:endParaRPr lang="en-IN"/>
          </a:p>
        </p:txBody>
      </p:sp>
      <p:sp>
        <p:nvSpPr>
          <p:cNvPr id="15444" name="Freeform 84"/>
          <p:cNvSpPr>
            <a:spLocks noChangeAspect="1"/>
          </p:cNvSpPr>
          <p:nvPr/>
        </p:nvSpPr>
        <p:spPr bwMode="gray">
          <a:xfrm>
            <a:off x="7237413" y="4638675"/>
            <a:ext cx="58737" cy="15875"/>
          </a:xfrm>
          <a:custGeom>
            <a:avLst/>
            <a:gdLst>
              <a:gd name="T0" fmla="*/ 0 w 84"/>
              <a:gd name="T1" fmla="*/ 2147483647 h 21"/>
              <a:gd name="T2" fmla="*/ 2147483647 w 84"/>
              <a:gd name="T3" fmla="*/ 2147483647 h 21"/>
              <a:gd name="T4" fmla="*/ 2147483647 w 84"/>
              <a:gd name="T5" fmla="*/ 2147483647 h 21"/>
              <a:gd name="T6" fmla="*/ 2147483647 w 84"/>
              <a:gd name="T7" fmla="*/ 0 h 21"/>
              <a:gd name="T8" fmla="*/ 0 w 84"/>
              <a:gd name="T9" fmla="*/ 2147483647 h 21"/>
              <a:gd name="T10" fmla="*/ 0 60000 65536"/>
              <a:gd name="T11" fmla="*/ 0 60000 65536"/>
              <a:gd name="T12" fmla="*/ 0 60000 65536"/>
              <a:gd name="T13" fmla="*/ 0 60000 65536"/>
              <a:gd name="T14" fmla="*/ 0 60000 65536"/>
              <a:gd name="T15" fmla="*/ 0 w 84"/>
              <a:gd name="T16" fmla="*/ 0 h 21"/>
              <a:gd name="T17" fmla="*/ 84 w 84"/>
              <a:gd name="T18" fmla="*/ 21 h 21"/>
            </a:gdLst>
            <a:ahLst/>
            <a:cxnLst>
              <a:cxn ang="T10">
                <a:pos x="T0" y="T1"/>
              </a:cxn>
              <a:cxn ang="T11">
                <a:pos x="T2" y="T3"/>
              </a:cxn>
              <a:cxn ang="T12">
                <a:pos x="T4" y="T5"/>
              </a:cxn>
              <a:cxn ang="T13">
                <a:pos x="T6" y="T7"/>
              </a:cxn>
              <a:cxn ang="T14">
                <a:pos x="T8" y="T9"/>
              </a:cxn>
            </a:cxnLst>
            <a:rect l="T15" t="T16" r="T17" b="T18"/>
            <a:pathLst>
              <a:path w="84" h="21">
                <a:moveTo>
                  <a:pt x="0" y="4"/>
                </a:moveTo>
                <a:lnTo>
                  <a:pt x="9" y="21"/>
                </a:lnTo>
                <a:lnTo>
                  <a:pt x="84" y="6"/>
                </a:lnTo>
                <a:lnTo>
                  <a:pt x="27" y="0"/>
                </a:lnTo>
                <a:lnTo>
                  <a:pt x="0" y="4"/>
                </a:lnTo>
                <a:close/>
              </a:path>
            </a:pathLst>
          </a:custGeom>
          <a:solidFill>
            <a:srgbClr val="6699FF"/>
          </a:solidFill>
          <a:ln w="1588">
            <a:solidFill>
              <a:schemeClr val="bg1"/>
            </a:solidFill>
            <a:round/>
            <a:headEnd/>
            <a:tailEnd/>
          </a:ln>
        </p:spPr>
        <p:txBody>
          <a:bodyPr/>
          <a:lstStyle/>
          <a:p>
            <a:endParaRPr lang="en-IN"/>
          </a:p>
        </p:txBody>
      </p:sp>
      <p:sp>
        <p:nvSpPr>
          <p:cNvPr id="15445" name="Freeform 85"/>
          <p:cNvSpPr>
            <a:spLocks noChangeAspect="1"/>
          </p:cNvSpPr>
          <p:nvPr/>
        </p:nvSpPr>
        <p:spPr bwMode="gray">
          <a:xfrm>
            <a:off x="7289800" y="4343400"/>
            <a:ext cx="146050" cy="211138"/>
          </a:xfrm>
          <a:custGeom>
            <a:avLst/>
            <a:gdLst>
              <a:gd name="T0" fmla="*/ 0 w 214"/>
              <a:gd name="T1" fmla="*/ 2147483647 h 254"/>
              <a:gd name="T2" fmla="*/ 2147483647 w 214"/>
              <a:gd name="T3" fmla="*/ 2147483647 h 254"/>
              <a:gd name="T4" fmla="*/ 2147483647 w 214"/>
              <a:gd name="T5" fmla="*/ 2147483647 h 254"/>
              <a:gd name="T6" fmla="*/ 2147483647 w 214"/>
              <a:gd name="T7" fmla="*/ 2147483647 h 254"/>
              <a:gd name="T8" fmla="*/ 2147483647 w 214"/>
              <a:gd name="T9" fmla="*/ 2147483647 h 254"/>
              <a:gd name="T10" fmla="*/ 2147483647 w 214"/>
              <a:gd name="T11" fmla="*/ 2147483647 h 254"/>
              <a:gd name="T12" fmla="*/ 2147483647 w 214"/>
              <a:gd name="T13" fmla="*/ 2147483647 h 254"/>
              <a:gd name="T14" fmla="*/ 2147483647 w 214"/>
              <a:gd name="T15" fmla="*/ 2147483647 h 254"/>
              <a:gd name="T16" fmla="*/ 2147483647 w 214"/>
              <a:gd name="T17" fmla="*/ 2147483647 h 254"/>
              <a:gd name="T18" fmla="*/ 2147483647 w 214"/>
              <a:gd name="T19" fmla="*/ 2147483647 h 254"/>
              <a:gd name="T20" fmla="*/ 2147483647 w 214"/>
              <a:gd name="T21" fmla="*/ 2147483647 h 254"/>
              <a:gd name="T22" fmla="*/ 2147483647 w 214"/>
              <a:gd name="T23" fmla="*/ 2147483647 h 254"/>
              <a:gd name="T24" fmla="*/ 2147483647 w 214"/>
              <a:gd name="T25" fmla="*/ 2147483647 h 254"/>
              <a:gd name="T26" fmla="*/ 2147483647 w 214"/>
              <a:gd name="T27" fmla="*/ 2147483647 h 254"/>
              <a:gd name="T28" fmla="*/ 2147483647 w 214"/>
              <a:gd name="T29" fmla="*/ 0 h 254"/>
              <a:gd name="T30" fmla="*/ 2147483647 w 214"/>
              <a:gd name="T31" fmla="*/ 2147483647 h 254"/>
              <a:gd name="T32" fmla="*/ 2147483647 w 214"/>
              <a:gd name="T33" fmla="*/ 2147483647 h 254"/>
              <a:gd name="T34" fmla="*/ 2147483647 w 214"/>
              <a:gd name="T35" fmla="*/ 2147483647 h 254"/>
              <a:gd name="T36" fmla="*/ 0 w 214"/>
              <a:gd name="T37" fmla="*/ 2147483647 h 25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14"/>
              <a:gd name="T58" fmla="*/ 0 h 254"/>
              <a:gd name="T59" fmla="*/ 214 w 214"/>
              <a:gd name="T60" fmla="*/ 254 h 25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14" h="254">
                <a:moveTo>
                  <a:pt x="0" y="151"/>
                </a:moveTo>
                <a:lnTo>
                  <a:pt x="27" y="198"/>
                </a:lnTo>
                <a:lnTo>
                  <a:pt x="18" y="244"/>
                </a:lnTo>
                <a:lnTo>
                  <a:pt x="53" y="254"/>
                </a:lnTo>
                <a:lnTo>
                  <a:pt x="50" y="160"/>
                </a:lnTo>
                <a:lnTo>
                  <a:pt x="72" y="151"/>
                </a:lnTo>
                <a:lnTo>
                  <a:pt x="76" y="187"/>
                </a:lnTo>
                <a:lnTo>
                  <a:pt x="95" y="228"/>
                </a:lnTo>
                <a:lnTo>
                  <a:pt x="133" y="210"/>
                </a:lnTo>
                <a:lnTo>
                  <a:pt x="87" y="122"/>
                </a:lnTo>
                <a:lnTo>
                  <a:pt x="158" y="84"/>
                </a:lnTo>
                <a:lnTo>
                  <a:pt x="62" y="108"/>
                </a:lnTo>
                <a:lnTo>
                  <a:pt x="48" y="52"/>
                </a:lnTo>
                <a:lnTo>
                  <a:pt x="188" y="46"/>
                </a:lnTo>
                <a:lnTo>
                  <a:pt x="214" y="0"/>
                </a:lnTo>
                <a:lnTo>
                  <a:pt x="172" y="29"/>
                </a:lnTo>
                <a:lnTo>
                  <a:pt x="72" y="14"/>
                </a:lnTo>
                <a:lnTo>
                  <a:pt x="38" y="35"/>
                </a:lnTo>
                <a:lnTo>
                  <a:pt x="0" y="151"/>
                </a:lnTo>
                <a:close/>
              </a:path>
            </a:pathLst>
          </a:custGeom>
          <a:solidFill>
            <a:srgbClr val="6699FF"/>
          </a:solidFill>
          <a:ln w="1588">
            <a:solidFill>
              <a:schemeClr val="bg1"/>
            </a:solidFill>
            <a:round/>
            <a:headEnd/>
            <a:tailEnd/>
          </a:ln>
        </p:spPr>
        <p:txBody>
          <a:bodyPr/>
          <a:lstStyle/>
          <a:p>
            <a:endParaRPr lang="en-IN"/>
          </a:p>
        </p:txBody>
      </p:sp>
      <p:sp>
        <p:nvSpPr>
          <p:cNvPr id="15446" name="Freeform 86"/>
          <p:cNvSpPr>
            <a:spLocks noChangeAspect="1"/>
          </p:cNvSpPr>
          <p:nvPr/>
        </p:nvSpPr>
        <p:spPr bwMode="gray">
          <a:xfrm>
            <a:off x="7404100" y="4638675"/>
            <a:ext cx="82550" cy="52388"/>
          </a:xfrm>
          <a:custGeom>
            <a:avLst/>
            <a:gdLst>
              <a:gd name="T0" fmla="*/ 0 w 120"/>
              <a:gd name="T1" fmla="*/ 2147483647 h 65"/>
              <a:gd name="T2" fmla="*/ 2147483647 w 120"/>
              <a:gd name="T3" fmla="*/ 2147483647 h 65"/>
              <a:gd name="T4" fmla="*/ 2147483647 w 120"/>
              <a:gd name="T5" fmla="*/ 0 h 65"/>
              <a:gd name="T6" fmla="*/ 2147483647 w 120"/>
              <a:gd name="T7" fmla="*/ 2147483647 h 65"/>
              <a:gd name="T8" fmla="*/ 0 w 120"/>
              <a:gd name="T9" fmla="*/ 2147483647 h 65"/>
              <a:gd name="T10" fmla="*/ 0 60000 65536"/>
              <a:gd name="T11" fmla="*/ 0 60000 65536"/>
              <a:gd name="T12" fmla="*/ 0 60000 65536"/>
              <a:gd name="T13" fmla="*/ 0 60000 65536"/>
              <a:gd name="T14" fmla="*/ 0 60000 65536"/>
              <a:gd name="T15" fmla="*/ 0 w 120"/>
              <a:gd name="T16" fmla="*/ 0 h 65"/>
              <a:gd name="T17" fmla="*/ 120 w 120"/>
              <a:gd name="T18" fmla="*/ 65 h 65"/>
            </a:gdLst>
            <a:ahLst/>
            <a:cxnLst>
              <a:cxn ang="T10">
                <a:pos x="T0" y="T1"/>
              </a:cxn>
              <a:cxn ang="T11">
                <a:pos x="T2" y="T3"/>
              </a:cxn>
              <a:cxn ang="T12">
                <a:pos x="T4" y="T5"/>
              </a:cxn>
              <a:cxn ang="T13">
                <a:pos x="T6" y="T7"/>
              </a:cxn>
              <a:cxn ang="T14">
                <a:pos x="T8" y="T9"/>
              </a:cxn>
            </a:cxnLst>
            <a:rect l="T15" t="T16" r="T17" b="T18"/>
            <a:pathLst>
              <a:path w="120" h="65">
                <a:moveTo>
                  <a:pt x="0" y="38"/>
                </a:moveTo>
                <a:lnTo>
                  <a:pt x="5" y="65"/>
                </a:lnTo>
                <a:lnTo>
                  <a:pt x="120" y="0"/>
                </a:lnTo>
                <a:lnTo>
                  <a:pt x="34" y="20"/>
                </a:lnTo>
                <a:lnTo>
                  <a:pt x="0" y="38"/>
                </a:lnTo>
                <a:close/>
              </a:path>
            </a:pathLst>
          </a:custGeom>
          <a:solidFill>
            <a:srgbClr val="6699FF"/>
          </a:solidFill>
          <a:ln w="1588">
            <a:solidFill>
              <a:schemeClr val="bg1"/>
            </a:solidFill>
            <a:round/>
            <a:headEnd/>
            <a:tailEnd/>
          </a:ln>
        </p:spPr>
        <p:txBody>
          <a:bodyPr/>
          <a:lstStyle/>
          <a:p>
            <a:endParaRPr lang="en-IN"/>
          </a:p>
        </p:txBody>
      </p:sp>
      <p:sp>
        <p:nvSpPr>
          <p:cNvPr id="15447" name="Freeform 87"/>
          <p:cNvSpPr>
            <a:spLocks noChangeAspect="1"/>
          </p:cNvSpPr>
          <p:nvPr/>
        </p:nvSpPr>
        <p:spPr bwMode="gray">
          <a:xfrm>
            <a:off x="7493000" y="4333875"/>
            <a:ext cx="25400" cy="84138"/>
          </a:xfrm>
          <a:custGeom>
            <a:avLst/>
            <a:gdLst>
              <a:gd name="T0" fmla="*/ 0 w 40"/>
              <a:gd name="T1" fmla="*/ 2147483647 h 104"/>
              <a:gd name="T2" fmla="*/ 2147483647 w 40"/>
              <a:gd name="T3" fmla="*/ 2147483647 h 104"/>
              <a:gd name="T4" fmla="*/ 2147483647 w 40"/>
              <a:gd name="T5" fmla="*/ 2147483647 h 104"/>
              <a:gd name="T6" fmla="*/ 2147483647 w 40"/>
              <a:gd name="T7" fmla="*/ 2147483647 h 104"/>
              <a:gd name="T8" fmla="*/ 2147483647 w 40"/>
              <a:gd name="T9" fmla="*/ 2147483647 h 104"/>
              <a:gd name="T10" fmla="*/ 2147483647 w 40"/>
              <a:gd name="T11" fmla="*/ 2147483647 h 104"/>
              <a:gd name="T12" fmla="*/ 2147483647 w 40"/>
              <a:gd name="T13" fmla="*/ 2147483647 h 104"/>
              <a:gd name="T14" fmla="*/ 2147483647 w 40"/>
              <a:gd name="T15" fmla="*/ 0 h 104"/>
              <a:gd name="T16" fmla="*/ 0 w 40"/>
              <a:gd name="T17" fmla="*/ 2147483647 h 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
              <a:gd name="T28" fmla="*/ 0 h 104"/>
              <a:gd name="T29" fmla="*/ 40 w 40"/>
              <a:gd name="T30" fmla="*/ 104 h 10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 h="104">
                <a:moveTo>
                  <a:pt x="0" y="37"/>
                </a:moveTo>
                <a:lnTo>
                  <a:pt x="9" y="83"/>
                </a:lnTo>
                <a:lnTo>
                  <a:pt x="32" y="104"/>
                </a:lnTo>
                <a:lnTo>
                  <a:pt x="17" y="60"/>
                </a:lnTo>
                <a:lnTo>
                  <a:pt x="40" y="55"/>
                </a:lnTo>
                <a:lnTo>
                  <a:pt x="38" y="22"/>
                </a:lnTo>
                <a:lnTo>
                  <a:pt x="9" y="43"/>
                </a:lnTo>
                <a:lnTo>
                  <a:pt x="21" y="0"/>
                </a:lnTo>
                <a:lnTo>
                  <a:pt x="0" y="37"/>
                </a:lnTo>
                <a:close/>
              </a:path>
            </a:pathLst>
          </a:custGeom>
          <a:solidFill>
            <a:srgbClr val="6699FF"/>
          </a:solidFill>
          <a:ln w="1588">
            <a:solidFill>
              <a:schemeClr val="bg1"/>
            </a:solidFill>
            <a:round/>
            <a:headEnd/>
            <a:tailEnd/>
          </a:ln>
        </p:spPr>
        <p:txBody>
          <a:bodyPr/>
          <a:lstStyle/>
          <a:p>
            <a:endParaRPr lang="en-IN"/>
          </a:p>
        </p:txBody>
      </p:sp>
      <p:sp>
        <p:nvSpPr>
          <p:cNvPr id="15448" name="Freeform 88"/>
          <p:cNvSpPr>
            <a:spLocks noChangeAspect="1"/>
          </p:cNvSpPr>
          <p:nvPr/>
        </p:nvSpPr>
        <p:spPr bwMode="gray">
          <a:xfrm>
            <a:off x="7502525" y="4473575"/>
            <a:ext cx="68263" cy="26988"/>
          </a:xfrm>
          <a:custGeom>
            <a:avLst/>
            <a:gdLst>
              <a:gd name="T0" fmla="*/ 0 w 99"/>
              <a:gd name="T1" fmla="*/ 2147483647 h 33"/>
              <a:gd name="T2" fmla="*/ 2147483647 w 99"/>
              <a:gd name="T3" fmla="*/ 0 h 33"/>
              <a:gd name="T4" fmla="*/ 2147483647 w 99"/>
              <a:gd name="T5" fmla="*/ 2147483647 h 33"/>
              <a:gd name="T6" fmla="*/ 0 w 99"/>
              <a:gd name="T7" fmla="*/ 2147483647 h 33"/>
              <a:gd name="T8" fmla="*/ 0 60000 65536"/>
              <a:gd name="T9" fmla="*/ 0 60000 65536"/>
              <a:gd name="T10" fmla="*/ 0 60000 65536"/>
              <a:gd name="T11" fmla="*/ 0 60000 65536"/>
              <a:gd name="T12" fmla="*/ 0 w 99"/>
              <a:gd name="T13" fmla="*/ 0 h 33"/>
              <a:gd name="T14" fmla="*/ 99 w 99"/>
              <a:gd name="T15" fmla="*/ 33 h 33"/>
            </a:gdLst>
            <a:ahLst/>
            <a:cxnLst>
              <a:cxn ang="T8">
                <a:pos x="T0" y="T1"/>
              </a:cxn>
              <a:cxn ang="T9">
                <a:pos x="T2" y="T3"/>
              </a:cxn>
              <a:cxn ang="T10">
                <a:pos x="T4" y="T5"/>
              </a:cxn>
              <a:cxn ang="T11">
                <a:pos x="T6" y="T7"/>
              </a:cxn>
            </a:cxnLst>
            <a:rect l="T12" t="T13" r="T14" b="T15"/>
            <a:pathLst>
              <a:path w="99" h="33">
                <a:moveTo>
                  <a:pt x="0" y="13"/>
                </a:moveTo>
                <a:lnTo>
                  <a:pt x="55" y="0"/>
                </a:lnTo>
                <a:lnTo>
                  <a:pt x="99" y="33"/>
                </a:lnTo>
                <a:lnTo>
                  <a:pt x="0" y="13"/>
                </a:lnTo>
                <a:close/>
              </a:path>
            </a:pathLst>
          </a:custGeom>
          <a:solidFill>
            <a:srgbClr val="6699FF"/>
          </a:solidFill>
          <a:ln w="1588">
            <a:solidFill>
              <a:schemeClr val="bg1"/>
            </a:solidFill>
            <a:round/>
            <a:headEnd/>
            <a:tailEnd/>
          </a:ln>
        </p:spPr>
        <p:txBody>
          <a:bodyPr/>
          <a:lstStyle/>
          <a:p>
            <a:endParaRPr lang="en-IN"/>
          </a:p>
        </p:txBody>
      </p:sp>
      <p:sp>
        <p:nvSpPr>
          <p:cNvPr id="15449" name="Freeform 89"/>
          <p:cNvSpPr>
            <a:spLocks noChangeAspect="1"/>
          </p:cNvSpPr>
          <p:nvPr/>
        </p:nvSpPr>
        <p:spPr bwMode="gray">
          <a:xfrm>
            <a:off x="7572375" y="4405313"/>
            <a:ext cx="250825" cy="249237"/>
          </a:xfrm>
          <a:custGeom>
            <a:avLst/>
            <a:gdLst>
              <a:gd name="T0" fmla="*/ 0 w 362"/>
              <a:gd name="T1" fmla="*/ 2147483647 h 300"/>
              <a:gd name="T2" fmla="*/ 2147483647 w 362"/>
              <a:gd name="T3" fmla="*/ 2147483647 h 300"/>
              <a:gd name="T4" fmla="*/ 2147483647 w 362"/>
              <a:gd name="T5" fmla="*/ 2147483647 h 300"/>
              <a:gd name="T6" fmla="*/ 2147483647 w 362"/>
              <a:gd name="T7" fmla="*/ 2147483647 h 300"/>
              <a:gd name="T8" fmla="*/ 2147483647 w 362"/>
              <a:gd name="T9" fmla="*/ 2147483647 h 300"/>
              <a:gd name="T10" fmla="*/ 2147483647 w 362"/>
              <a:gd name="T11" fmla="*/ 2147483647 h 300"/>
              <a:gd name="T12" fmla="*/ 2147483647 w 362"/>
              <a:gd name="T13" fmla="*/ 2147483647 h 300"/>
              <a:gd name="T14" fmla="*/ 2147483647 w 362"/>
              <a:gd name="T15" fmla="*/ 2147483647 h 300"/>
              <a:gd name="T16" fmla="*/ 2147483647 w 362"/>
              <a:gd name="T17" fmla="*/ 2147483647 h 300"/>
              <a:gd name="T18" fmla="*/ 2147483647 w 362"/>
              <a:gd name="T19" fmla="*/ 2147483647 h 300"/>
              <a:gd name="T20" fmla="*/ 2147483647 w 362"/>
              <a:gd name="T21" fmla="*/ 2147483647 h 300"/>
              <a:gd name="T22" fmla="*/ 2147483647 w 362"/>
              <a:gd name="T23" fmla="*/ 2147483647 h 300"/>
              <a:gd name="T24" fmla="*/ 2147483647 w 362"/>
              <a:gd name="T25" fmla="*/ 2147483647 h 300"/>
              <a:gd name="T26" fmla="*/ 2147483647 w 362"/>
              <a:gd name="T27" fmla="*/ 2147483647 h 300"/>
              <a:gd name="T28" fmla="*/ 2147483647 w 362"/>
              <a:gd name="T29" fmla="*/ 2147483647 h 300"/>
              <a:gd name="T30" fmla="*/ 2147483647 w 362"/>
              <a:gd name="T31" fmla="*/ 2147483647 h 300"/>
              <a:gd name="T32" fmla="*/ 2147483647 w 362"/>
              <a:gd name="T33" fmla="*/ 2147483647 h 300"/>
              <a:gd name="T34" fmla="*/ 2147483647 w 362"/>
              <a:gd name="T35" fmla="*/ 2147483647 h 300"/>
              <a:gd name="T36" fmla="*/ 2147483647 w 362"/>
              <a:gd name="T37" fmla="*/ 0 h 300"/>
              <a:gd name="T38" fmla="*/ 0 w 362"/>
              <a:gd name="T39" fmla="*/ 2147483647 h 30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62"/>
              <a:gd name="T61" fmla="*/ 0 h 300"/>
              <a:gd name="T62" fmla="*/ 362 w 362"/>
              <a:gd name="T63" fmla="*/ 300 h 30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62" h="300">
                <a:moveTo>
                  <a:pt x="0" y="37"/>
                </a:moveTo>
                <a:lnTo>
                  <a:pt x="52" y="65"/>
                </a:lnTo>
                <a:lnTo>
                  <a:pt x="105" y="59"/>
                </a:lnTo>
                <a:lnTo>
                  <a:pt x="38" y="80"/>
                </a:lnTo>
                <a:lnTo>
                  <a:pt x="71" y="129"/>
                </a:lnTo>
                <a:lnTo>
                  <a:pt x="102" y="87"/>
                </a:lnTo>
                <a:lnTo>
                  <a:pt x="123" y="129"/>
                </a:lnTo>
                <a:lnTo>
                  <a:pt x="254" y="174"/>
                </a:lnTo>
                <a:lnTo>
                  <a:pt x="285" y="247"/>
                </a:lnTo>
                <a:lnTo>
                  <a:pt x="260" y="243"/>
                </a:lnTo>
                <a:lnTo>
                  <a:pt x="241" y="279"/>
                </a:lnTo>
                <a:lnTo>
                  <a:pt x="319" y="263"/>
                </a:lnTo>
                <a:lnTo>
                  <a:pt x="362" y="300"/>
                </a:lnTo>
                <a:lnTo>
                  <a:pt x="357" y="76"/>
                </a:lnTo>
                <a:lnTo>
                  <a:pt x="244" y="37"/>
                </a:lnTo>
                <a:lnTo>
                  <a:pt x="154" y="103"/>
                </a:lnTo>
                <a:lnTo>
                  <a:pt x="117" y="69"/>
                </a:lnTo>
                <a:lnTo>
                  <a:pt x="106" y="14"/>
                </a:lnTo>
                <a:lnTo>
                  <a:pt x="52" y="0"/>
                </a:lnTo>
                <a:lnTo>
                  <a:pt x="0" y="37"/>
                </a:lnTo>
                <a:close/>
              </a:path>
            </a:pathLst>
          </a:custGeom>
          <a:solidFill>
            <a:srgbClr val="6699FF"/>
          </a:solidFill>
          <a:ln w="1588">
            <a:solidFill>
              <a:schemeClr val="bg1"/>
            </a:solidFill>
            <a:round/>
            <a:headEnd/>
            <a:tailEnd/>
          </a:ln>
        </p:spPr>
        <p:txBody>
          <a:bodyPr/>
          <a:lstStyle/>
          <a:p>
            <a:endParaRPr lang="en-IN"/>
          </a:p>
        </p:txBody>
      </p:sp>
      <p:sp>
        <p:nvSpPr>
          <p:cNvPr id="15450" name="Freeform 90"/>
          <p:cNvSpPr>
            <a:spLocks noChangeAspect="1"/>
          </p:cNvSpPr>
          <p:nvPr/>
        </p:nvSpPr>
        <p:spPr bwMode="gray">
          <a:xfrm>
            <a:off x="7580313" y="4595813"/>
            <a:ext cx="12700" cy="22225"/>
          </a:xfrm>
          <a:custGeom>
            <a:avLst/>
            <a:gdLst>
              <a:gd name="T0" fmla="*/ 0 w 16"/>
              <a:gd name="T1" fmla="*/ 2147483647 h 26"/>
              <a:gd name="T2" fmla="*/ 2147483647 w 16"/>
              <a:gd name="T3" fmla="*/ 0 h 26"/>
              <a:gd name="T4" fmla="*/ 2147483647 w 16"/>
              <a:gd name="T5" fmla="*/ 2147483647 h 26"/>
              <a:gd name="T6" fmla="*/ 0 w 16"/>
              <a:gd name="T7" fmla="*/ 2147483647 h 26"/>
              <a:gd name="T8" fmla="*/ 0 60000 65536"/>
              <a:gd name="T9" fmla="*/ 0 60000 65536"/>
              <a:gd name="T10" fmla="*/ 0 60000 65536"/>
              <a:gd name="T11" fmla="*/ 0 60000 65536"/>
              <a:gd name="T12" fmla="*/ 0 w 16"/>
              <a:gd name="T13" fmla="*/ 0 h 26"/>
              <a:gd name="T14" fmla="*/ 16 w 16"/>
              <a:gd name="T15" fmla="*/ 26 h 26"/>
            </a:gdLst>
            <a:ahLst/>
            <a:cxnLst>
              <a:cxn ang="T8">
                <a:pos x="T0" y="T1"/>
              </a:cxn>
              <a:cxn ang="T9">
                <a:pos x="T2" y="T3"/>
              </a:cxn>
              <a:cxn ang="T10">
                <a:pos x="T4" y="T5"/>
              </a:cxn>
              <a:cxn ang="T11">
                <a:pos x="T6" y="T7"/>
              </a:cxn>
            </a:cxnLst>
            <a:rect l="T12" t="T13" r="T14" b="T15"/>
            <a:pathLst>
              <a:path w="16" h="26">
                <a:moveTo>
                  <a:pt x="0" y="26"/>
                </a:moveTo>
                <a:lnTo>
                  <a:pt x="10" y="0"/>
                </a:lnTo>
                <a:lnTo>
                  <a:pt x="16" y="15"/>
                </a:lnTo>
                <a:lnTo>
                  <a:pt x="0" y="26"/>
                </a:lnTo>
                <a:close/>
              </a:path>
            </a:pathLst>
          </a:custGeom>
          <a:solidFill>
            <a:srgbClr val="6699FF"/>
          </a:solidFill>
          <a:ln w="1588">
            <a:solidFill>
              <a:schemeClr val="bg1"/>
            </a:solidFill>
            <a:round/>
            <a:headEnd/>
            <a:tailEnd/>
          </a:ln>
        </p:spPr>
        <p:txBody>
          <a:bodyPr/>
          <a:lstStyle/>
          <a:p>
            <a:endParaRPr lang="en-IN"/>
          </a:p>
        </p:txBody>
      </p:sp>
      <p:sp>
        <p:nvSpPr>
          <p:cNvPr id="15451" name="Freeform 91"/>
          <p:cNvSpPr>
            <a:spLocks noChangeAspect="1"/>
          </p:cNvSpPr>
          <p:nvPr/>
        </p:nvSpPr>
        <p:spPr bwMode="gray">
          <a:xfrm>
            <a:off x="5497513" y="3194050"/>
            <a:ext cx="457200" cy="468313"/>
          </a:xfrm>
          <a:custGeom>
            <a:avLst/>
            <a:gdLst>
              <a:gd name="T0" fmla="*/ 0 w 665"/>
              <a:gd name="T1" fmla="*/ 2147483647 h 567"/>
              <a:gd name="T2" fmla="*/ 2147483647 w 665"/>
              <a:gd name="T3" fmla="*/ 0 h 567"/>
              <a:gd name="T4" fmla="*/ 2147483647 w 665"/>
              <a:gd name="T5" fmla="*/ 2147483647 h 567"/>
              <a:gd name="T6" fmla="*/ 2147483647 w 665"/>
              <a:gd name="T7" fmla="*/ 2147483647 h 567"/>
              <a:gd name="T8" fmla="*/ 2147483647 w 665"/>
              <a:gd name="T9" fmla="*/ 2147483647 h 567"/>
              <a:gd name="T10" fmla="*/ 2147483647 w 665"/>
              <a:gd name="T11" fmla="*/ 2147483647 h 567"/>
              <a:gd name="T12" fmla="*/ 2147483647 w 665"/>
              <a:gd name="T13" fmla="*/ 2147483647 h 567"/>
              <a:gd name="T14" fmla="*/ 2147483647 w 665"/>
              <a:gd name="T15" fmla="*/ 2147483647 h 567"/>
              <a:gd name="T16" fmla="*/ 2147483647 w 665"/>
              <a:gd name="T17" fmla="*/ 2147483647 h 567"/>
              <a:gd name="T18" fmla="*/ 2147483647 w 665"/>
              <a:gd name="T19" fmla="*/ 2147483647 h 567"/>
              <a:gd name="T20" fmla="*/ 2147483647 w 665"/>
              <a:gd name="T21" fmla="*/ 2147483647 h 567"/>
              <a:gd name="T22" fmla="*/ 2147483647 w 665"/>
              <a:gd name="T23" fmla="*/ 2147483647 h 567"/>
              <a:gd name="T24" fmla="*/ 2147483647 w 665"/>
              <a:gd name="T25" fmla="*/ 2147483647 h 567"/>
              <a:gd name="T26" fmla="*/ 2147483647 w 665"/>
              <a:gd name="T27" fmla="*/ 2147483647 h 567"/>
              <a:gd name="T28" fmla="*/ 2147483647 w 665"/>
              <a:gd name="T29" fmla="*/ 2147483647 h 567"/>
              <a:gd name="T30" fmla="*/ 2147483647 w 665"/>
              <a:gd name="T31" fmla="*/ 2147483647 h 567"/>
              <a:gd name="T32" fmla="*/ 2147483647 w 665"/>
              <a:gd name="T33" fmla="*/ 2147483647 h 567"/>
              <a:gd name="T34" fmla="*/ 2147483647 w 665"/>
              <a:gd name="T35" fmla="*/ 2147483647 h 567"/>
              <a:gd name="T36" fmla="*/ 2147483647 w 665"/>
              <a:gd name="T37" fmla="*/ 2147483647 h 567"/>
              <a:gd name="T38" fmla="*/ 2147483647 w 665"/>
              <a:gd name="T39" fmla="*/ 2147483647 h 567"/>
              <a:gd name="T40" fmla="*/ 2147483647 w 665"/>
              <a:gd name="T41" fmla="*/ 2147483647 h 567"/>
              <a:gd name="T42" fmla="*/ 2147483647 w 665"/>
              <a:gd name="T43" fmla="*/ 2147483647 h 567"/>
              <a:gd name="T44" fmla="*/ 2147483647 w 665"/>
              <a:gd name="T45" fmla="*/ 2147483647 h 567"/>
              <a:gd name="T46" fmla="*/ 2147483647 w 665"/>
              <a:gd name="T47" fmla="*/ 2147483647 h 567"/>
              <a:gd name="T48" fmla="*/ 2147483647 w 665"/>
              <a:gd name="T49" fmla="*/ 2147483647 h 567"/>
              <a:gd name="T50" fmla="*/ 2147483647 w 665"/>
              <a:gd name="T51" fmla="*/ 2147483647 h 567"/>
              <a:gd name="T52" fmla="*/ 2147483647 w 665"/>
              <a:gd name="T53" fmla="*/ 2147483647 h 567"/>
              <a:gd name="T54" fmla="*/ 2147483647 w 665"/>
              <a:gd name="T55" fmla="*/ 2147483647 h 567"/>
              <a:gd name="T56" fmla="*/ 2147483647 w 665"/>
              <a:gd name="T57" fmla="*/ 2147483647 h 567"/>
              <a:gd name="T58" fmla="*/ 2147483647 w 665"/>
              <a:gd name="T59" fmla="*/ 2147483647 h 567"/>
              <a:gd name="T60" fmla="*/ 2147483647 w 665"/>
              <a:gd name="T61" fmla="*/ 2147483647 h 567"/>
              <a:gd name="T62" fmla="*/ 0 w 665"/>
              <a:gd name="T63" fmla="*/ 2147483647 h 56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65"/>
              <a:gd name="T97" fmla="*/ 0 h 567"/>
              <a:gd name="T98" fmla="*/ 665 w 665"/>
              <a:gd name="T99" fmla="*/ 567 h 567"/>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65" h="567">
                <a:moveTo>
                  <a:pt x="0" y="18"/>
                </a:moveTo>
                <a:lnTo>
                  <a:pt x="18" y="0"/>
                </a:lnTo>
                <a:lnTo>
                  <a:pt x="69" y="43"/>
                </a:lnTo>
                <a:lnTo>
                  <a:pt x="131" y="9"/>
                </a:lnTo>
                <a:lnTo>
                  <a:pt x="137" y="42"/>
                </a:lnTo>
                <a:lnTo>
                  <a:pt x="166" y="53"/>
                </a:lnTo>
                <a:lnTo>
                  <a:pt x="173" y="91"/>
                </a:lnTo>
                <a:lnTo>
                  <a:pt x="265" y="130"/>
                </a:lnTo>
                <a:lnTo>
                  <a:pt x="349" y="119"/>
                </a:lnTo>
                <a:lnTo>
                  <a:pt x="342" y="97"/>
                </a:lnTo>
                <a:lnTo>
                  <a:pt x="450" y="60"/>
                </a:lnTo>
                <a:lnTo>
                  <a:pt x="591" y="125"/>
                </a:lnTo>
                <a:lnTo>
                  <a:pt x="596" y="160"/>
                </a:lnTo>
                <a:lnTo>
                  <a:pt x="572" y="226"/>
                </a:lnTo>
                <a:lnTo>
                  <a:pt x="575" y="317"/>
                </a:lnTo>
                <a:lnTo>
                  <a:pt x="612" y="345"/>
                </a:lnTo>
                <a:lnTo>
                  <a:pt x="583" y="391"/>
                </a:lnTo>
                <a:lnTo>
                  <a:pt x="665" y="494"/>
                </a:lnTo>
                <a:lnTo>
                  <a:pt x="611" y="567"/>
                </a:lnTo>
                <a:lnTo>
                  <a:pt x="462" y="543"/>
                </a:lnTo>
                <a:lnTo>
                  <a:pt x="428" y="495"/>
                </a:lnTo>
                <a:lnTo>
                  <a:pt x="327" y="511"/>
                </a:lnTo>
                <a:lnTo>
                  <a:pt x="252" y="467"/>
                </a:lnTo>
                <a:lnTo>
                  <a:pt x="202" y="380"/>
                </a:lnTo>
                <a:lnTo>
                  <a:pt x="164" y="366"/>
                </a:lnTo>
                <a:lnTo>
                  <a:pt x="155" y="384"/>
                </a:lnTo>
                <a:lnTo>
                  <a:pt x="108" y="296"/>
                </a:lnTo>
                <a:lnTo>
                  <a:pt x="44" y="243"/>
                </a:lnTo>
                <a:lnTo>
                  <a:pt x="74" y="160"/>
                </a:lnTo>
                <a:lnTo>
                  <a:pt x="47" y="150"/>
                </a:lnTo>
                <a:lnTo>
                  <a:pt x="22" y="105"/>
                </a:lnTo>
                <a:lnTo>
                  <a:pt x="0" y="18"/>
                </a:lnTo>
                <a:close/>
              </a:path>
            </a:pathLst>
          </a:custGeom>
          <a:solidFill>
            <a:srgbClr val="6699FF"/>
          </a:solidFill>
          <a:ln w="1588">
            <a:solidFill>
              <a:schemeClr val="bg1"/>
            </a:solidFill>
            <a:round/>
            <a:headEnd/>
            <a:tailEnd/>
          </a:ln>
        </p:spPr>
        <p:txBody>
          <a:bodyPr/>
          <a:lstStyle/>
          <a:p>
            <a:endParaRPr lang="en-IN"/>
          </a:p>
        </p:txBody>
      </p:sp>
      <p:sp>
        <p:nvSpPr>
          <p:cNvPr id="15452" name="Freeform 92"/>
          <p:cNvSpPr>
            <a:spLocks noChangeAspect="1"/>
          </p:cNvSpPr>
          <p:nvPr/>
        </p:nvSpPr>
        <p:spPr bwMode="gray">
          <a:xfrm>
            <a:off x="5367338" y="3279775"/>
            <a:ext cx="238125" cy="261938"/>
          </a:xfrm>
          <a:custGeom>
            <a:avLst/>
            <a:gdLst>
              <a:gd name="T0" fmla="*/ 0 w 345"/>
              <a:gd name="T1" fmla="*/ 2147483647 h 315"/>
              <a:gd name="T2" fmla="*/ 2147483647 w 345"/>
              <a:gd name="T3" fmla="*/ 2147483647 h 315"/>
              <a:gd name="T4" fmla="*/ 2147483647 w 345"/>
              <a:gd name="T5" fmla="*/ 2147483647 h 315"/>
              <a:gd name="T6" fmla="*/ 2147483647 w 345"/>
              <a:gd name="T7" fmla="*/ 2147483647 h 315"/>
              <a:gd name="T8" fmla="*/ 2147483647 w 345"/>
              <a:gd name="T9" fmla="*/ 2147483647 h 315"/>
              <a:gd name="T10" fmla="*/ 2147483647 w 345"/>
              <a:gd name="T11" fmla="*/ 2147483647 h 315"/>
              <a:gd name="T12" fmla="*/ 2147483647 w 345"/>
              <a:gd name="T13" fmla="*/ 2147483647 h 315"/>
              <a:gd name="T14" fmla="*/ 2147483647 w 345"/>
              <a:gd name="T15" fmla="*/ 2147483647 h 315"/>
              <a:gd name="T16" fmla="*/ 2147483647 w 345"/>
              <a:gd name="T17" fmla="*/ 2147483647 h 315"/>
              <a:gd name="T18" fmla="*/ 2147483647 w 345"/>
              <a:gd name="T19" fmla="*/ 2147483647 h 315"/>
              <a:gd name="T20" fmla="*/ 2147483647 w 345"/>
              <a:gd name="T21" fmla="*/ 2147483647 h 315"/>
              <a:gd name="T22" fmla="*/ 2147483647 w 345"/>
              <a:gd name="T23" fmla="*/ 2147483647 h 315"/>
              <a:gd name="T24" fmla="*/ 2147483647 w 345"/>
              <a:gd name="T25" fmla="*/ 0 h 315"/>
              <a:gd name="T26" fmla="*/ 2147483647 w 345"/>
              <a:gd name="T27" fmla="*/ 2147483647 h 315"/>
              <a:gd name="T28" fmla="*/ 2147483647 w 345"/>
              <a:gd name="T29" fmla="*/ 2147483647 h 315"/>
              <a:gd name="T30" fmla="*/ 2147483647 w 345"/>
              <a:gd name="T31" fmla="*/ 2147483647 h 315"/>
              <a:gd name="T32" fmla="*/ 0 w 345"/>
              <a:gd name="T33" fmla="*/ 2147483647 h 31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5"/>
              <a:gd name="T52" fmla="*/ 0 h 315"/>
              <a:gd name="T53" fmla="*/ 345 w 345"/>
              <a:gd name="T54" fmla="*/ 315 h 31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5" h="315">
                <a:moveTo>
                  <a:pt x="0" y="153"/>
                </a:moveTo>
                <a:lnTo>
                  <a:pt x="17" y="198"/>
                </a:lnTo>
                <a:lnTo>
                  <a:pt x="173" y="268"/>
                </a:lnTo>
                <a:lnTo>
                  <a:pt x="175" y="294"/>
                </a:lnTo>
                <a:lnTo>
                  <a:pt x="211" y="311"/>
                </a:lnTo>
                <a:lnTo>
                  <a:pt x="275" y="315"/>
                </a:lnTo>
                <a:lnTo>
                  <a:pt x="326" y="283"/>
                </a:lnTo>
                <a:lnTo>
                  <a:pt x="345" y="279"/>
                </a:lnTo>
                <a:lnTo>
                  <a:pt x="298" y="191"/>
                </a:lnTo>
                <a:lnTo>
                  <a:pt x="234" y="138"/>
                </a:lnTo>
                <a:lnTo>
                  <a:pt x="264" y="55"/>
                </a:lnTo>
                <a:lnTo>
                  <a:pt x="237" y="45"/>
                </a:lnTo>
                <a:lnTo>
                  <a:pt x="212" y="0"/>
                </a:lnTo>
                <a:lnTo>
                  <a:pt x="135" y="4"/>
                </a:lnTo>
                <a:lnTo>
                  <a:pt x="97" y="32"/>
                </a:lnTo>
                <a:lnTo>
                  <a:pt x="84" y="108"/>
                </a:lnTo>
                <a:lnTo>
                  <a:pt x="0" y="153"/>
                </a:lnTo>
                <a:close/>
              </a:path>
            </a:pathLst>
          </a:custGeom>
          <a:solidFill>
            <a:srgbClr val="6699FF"/>
          </a:solidFill>
          <a:ln w="1588">
            <a:solidFill>
              <a:schemeClr val="bg1"/>
            </a:solidFill>
            <a:round/>
            <a:headEnd/>
            <a:tailEnd/>
          </a:ln>
        </p:spPr>
        <p:txBody>
          <a:bodyPr/>
          <a:lstStyle/>
          <a:p>
            <a:endParaRPr lang="en-IN"/>
          </a:p>
        </p:txBody>
      </p:sp>
      <p:sp>
        <p:nvSpPr>
          <p:cNvPr id="15453" name="Freeform 93"/>
          <p:cNvSpPr>
            <a:spLocks noChangeAspect="1"/>
          </p:cNvSpPr>
          <p:nvPr/>
        </p:nvSpPr>
        <p:spPr bwMode="gray">
          <a:xfrm>
            <a:off x="4602163" y="2941638"/>
            <a:ext cx="282575" cy="317500"/>
          </a:xfrm>
          <a:custGeom>
            <a:avLst/>
            <a:gdLst>
              <a:gd name="T0" fmla="*/ 0 w 408"/>
              <a:gd name="T1" fmla="*/ 2147483647 h 381"/>
              <a:gd name="T2" fmla="*/ 2147483647 w 408"/>
              <a:gd name="T3" fmla="*/ 2147483647 h 381"/>
              <a:gd name="T4" fmla="*/ 2147483647 w 408"/>
              <a:gd name="T5" fmla="*/ 2147483647 h 381"/>
              <a:gd name="T6" fmla="*/ 2147483647 w 408"/>
              <a:gd name="T7" fmla="*/ 2147483647 h 381"/>
              <a:gd name="T8" fmla="*/ 2147483647 w 408"/>
              <a:gd name="T9" fmla="*/ 2147483647 h 381"/>
              <a:gd name="T10" fmla="*/ 2147483647 w 408"/>
              <a:gd name="T11" fmla="*/ 0 h 381"/>
              <a:gd name="T12" fmla="*/ 2147483647 w 408"/>
              <a:gd name="T13" fmla="*/ 2147483647 h 381"/>
              <a:gd name="T14" fmla="*/ 2147483647 w 408"/>
              <a:gd name="T15" fmla="*/ 2147483647 h 381"/>
              <a:gd name="T16" fmla="*/ 2147483647 w 408"/>
              <a:gd name="T17" fmla="*/ 2147483647 h 381"/>
              <a:gd name="T18" fmla="*/ 2147483647 w 408"/>
              <a:gd name="T19" fmla="*/ 2147483647 h 381"/>
              <a:gd name="T20" fmla="*/ 2147483647 w 408"/>
              <a:gd name="T21" fmla="*/ 2147483647 h 381"/>
              <a:gd name="T22" fmla="*/ 2147483647 w 408"/>
              <a:gd name="T23" fmla="*/ 2147483647 h 381"/>
              <a:gd name="T24" fmla="*/ 2147483647 w 408"/>
              <a:gd name="T25" fmla="*/ 2147483647 h 381"/>
              <a:gd name="T26" fmla="*/ 2147483647 w 408"/>
              <a:gd name="T27" fmla="*/ 2147483647 h 381"/>
              <a:gd name="T28" fmla="*/ 2147483647 w 408"/>
              <a:gd name="T29" fmla="*/ 2147483647 h 381"/>
              <a:gd name="T30" fmla="*/ 2147483647 w 408"/>
              <a:gd name="T31" fmla="*/ 2147483647 h 381"/>
              <a:gd name="T32" fmla="*/ 2147483647 w 408"/>
              <a:gd name="T33" fmla="*/ 2147483647 h 381"/>
              <a:gd name="T34" fmla="*/ 2147483647 w 408"/>
              <a:gd name="T35" fmla="*/ 2147483647 h 381"/>
              <a:gd name="T36" fmla="*/ 2147483647 w 408"/>
              <a:gd name="T37" fmla="*/ 2147483647 h 381"/>
              <a:gd name="T38" fmla="*/ 2147483647 w 408"/>
              <a:gd name="T39" fmla="*/ 2147483647 h 381"/>
              <a:gd name="T40" fmla="*/ 2147483647 w 408"/>
              <a:gd name="T41" fmla="*/ 2147483647 h 381"/>
              <a:gd name="T42" fmla="*/ 2147483647 w 408"/>
              <a:gd name="T43" fmla="*/ 2147483647 h 381"/>
              <a:gd name="T44" fmla="*/ 0 w 408"/>
              <a:gd name="T45" fmla="*/ 2147483647 h 38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408"/>
              <a:gd name="T70" fmla="*/ 0 h 381"/>
              <a:gd name="T71" fmla="*/ 408 w 408"/>
              <a:gd name="T72" fmla="*/ 381 h 381"/>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408" h="381">
                <a:moveTo>
                  <a:pt x="0" y="95"/>
                </a:moveTo>
                <a:lnTo>
                  <a:pt x="11" y="51"/>
                </a:lnTo>
                <a:lnTo>
                  <a:pt x="59" y="30"/>
                </a:lnTo>
                <a:lnTo>
                  <a:pt x="81" y="50"/>
                </a:lnTo>
                <a:lnTo>
                  <a:pt x="130" y="10"/>
                </a:lnTo>
                <a:lnTo>
                  <a:pt x="184" y="0"/>
                </a:lnTo>
                <a:lnTo>
                  <a:pt x="242" y="27"/>
                </a:lnTo>
                <a:lnTo>
                  <a:pt x="242" y="68"/>
                </a:lnTo>
                <a:lnTo>
                  <a:pt x="195" y="76"/>
                </a:lnTo>
                <a:lnTo>
                  <a:pt x="200" y="127"/>
                </a:lnTo>
                <a:lnTo>
                  <a:pt x="277" y="213"/>
                </a:lnTo>
                <a:lnTo>
                  <a:pt x="326" y="219"/>
                </a:lnTo>
                <a:lnTo>
                  <a:pt x="321" y="237"/>
                </a:lnTo>
                <a:lnTo>
                  <a:pt x="408" y="293"/>
                </a:lnTo>
                <a:lnTo>
                  <a:pt x="348" y="285"/>
                </a:lnTo>
                <a:lnTo>
                  <a:pt x="361" y="339"/>
                </a:lnTo>
                <a:lnTo>
                  <a:pt x="326" y="381"/>
                </a:lnTo>
                <a:lnTo>
                  <a:pt x="310" y="294"/>
                </a:lnTo>
                <a:lnTo>
                  <a:pt x="157" y="199"/>
                </a:lnTo>
                <a:lnTo>
                  <a:pt x="121" y="136"/>
                </a:lnTo>
                <a:lnTo>
                  <a:pt x="72" y="115"/>
                </a:lnTo>
                <a:lnTo>
                  <a:pt x="28" y="142"/>
                </a:lnTo>
                <a:lnTo>
                  <a:pt x="0" y="95"/>
                </a:lnTo>
                <a:close/>
              </a:path>
            </a:pathLst>
          </a:custGeom>
          <a:solidFill>
            <a:srgbClr val="99CC00"/>
          </a:solidFill>
          <a:ln w="1651">
            <a:solidFill>
              <a:schemeClr val="bg1"/>
            </a:solidFill>
            <a:round/>
            <a:headEnd/>
            <a:tailEnd/>
          </a:ln>
        </p:spPr>
        <p:txBody>
          <a:bodyPr/>
          <a:lstStyle/>
          <a:p>
            <a:endParaRPr lang="en-IN"/>
          </a:p>
        </p:txBody>
      </p:sp>
      <p:sp>
        <p:nvSpPr>
          <p:cNvPr id="15454" name="Freeform 94"/>
          <p:cNvSpPr>
            <a:spLocks noChangeAspect="1"/>
          </p:cNvSpPr>
          <p:nvPr/>
        </p:nvSpPr>
        <p:spPr bwMode="gray">
          <a:xfrm>
            <a:off x="4638675" y="3146425"/>
            <a:ext cx="36513" cy="76200"/>
          </a:xfrm>
          <a:custGeom>
            <a:avLst/>
            <a:gdLst>
              <a:gd name="T0" fmla="*/ 0 w 50"/>
              <a:gd name="T1" fmla="*/ 2147483647 h 93"/>
              <a:gd name="T2" fmla="*/ 2147483647 w 50"/>
              <a:gd name="T3" fmla="*/ 2147483647 h 93"/>
              <a:gd name="T4" fmla="*/ 2147483647 w 50"/>
              <a:gd name="T5" fmla="*/ 2147483647 h 93"/>
              <a:gd name="T6" fmla="*/ 2147483647 w 50"/>
              <a:gd name="T7" fmla="*/ 2147483647 h 93"/>
              <a:gd name="T8" fmla="*/ 2147483647 w 50"/>
              <a:gd name="T9" fmla="*/ 0 h 93"/>
              <a:gd name="T10" fmla="*/ 0 w 50"/>
              <a:gd name="T11" fmla="*/ 2147483647 h 93"/>
              <a:gd name="T12" fmla="*/ 0 60000 65536"/>
              <a:gd name="T13" fmla="*/ 0 60000 65536"/>
              <a:gd name="T14" fmla="*/ 0 60000 65536"/>
              <a:gd name="T15" fmla="*/ 0 60000 65536"/>
              <a:gd name="T16" fmla="*/ 0 60000 65536"/>
              <a:gd name="T17" fmla="*/ 0 60000 65536"/>
              <a:gd name="T18" fmla="*/ 0 w 50"/>
              <a:gd name="T19" fmla="*/ 0 h 93"/>
              <a:gd name="T20" fmla="*/ 50 w 50"/>
              <a:gd name="T21" fmla="*/ 93 h 93"/>
            </a:gdLst>
            <a:ahLst/>
            <a:cxnLst>
              <a:cxn ang="T12">
                <a:pos x="T0" y="T1"/>
              </a:cxn>
              <a:cxn ang="T13">
                <a:pos x="T2" y="T3"/>
              </a:cxn>
              <a:cxn ang="T14">
                <a:pos x="T4" y="T5"/>
              </a:cxn>
              <a:cxn ang="T15">
                <a:pos x="T6" y="T7"/>
              </a:cxn>
              <a:cxn ang="T16">
                <a:pos x="T8" y="T9"/>
              </a:cxn>
              <a:cxn ang="T17">
                <a:pos x="T10" y="T11"/>
              </a:cxn>
            </a:cxnLst>
            <a:rect l="T18" t="T19" r="T20" b="T21"/>
            <a:pathLst>
              <a:path w="50" h="93">
                <a:moveTo>
                  <a:pt x="0" y="14"/>
                </a:moveTo>
                <a:lnTo>
                  <a:pt x="9" y="85"/>
                </a:lnTo>
                <a:lnTo>
                  <a:pt x="29" y="93"/>
                </a:lnTo>
                <a:lnTo>
                  <a:pt x="50" y="37"/>
                </a:lnTo>
                <a:lnTo>
                  <a:pt x="31" y="0"/>
                </a:lnTo>
                <a:lnTo>
                  <a:pt x="0" y="14"/>
                </a:lnTo>
                <a:close/>
              </a:path>
            </a:pathLst>
          </a:custGeom>
          <a:solidFill>
            <a:srgbClr val="6699FF"/>
          </a:solidFill>
          <a:ln w="1588">
            <a:solidFill>
              <a:schemeClr val="bg1"/>
            </a:solidFill>
            <a:round/>
            <a:headEnd/>
            <a:tailEnd/>
          </a:ln>
        </p:spPr>
        <p:txBody>
          <a:bodyPr/>
          <a:lstStyle/>
          <a:p>
            <a:endParaRPr lang="en-IN"/>
          </a:p>
        </p:txBody>
      </p:sp>
      <p:sp>
        <p:nvSpPr>
          <p:cNvPr id="15455" name="Freeform 95"/>
          <p:cNvSpPr>
            <a:spLocks noChangeAspect="1"/>
          </p:cNvSpPr>
          <p:nvPr/>
        </p:nvSpPr>
        <p:spPr bwMode="gray">
          <a:xfrm>
            <a:off x="4741863" y="3246438"/>
            <a:ext cx="76200" cy="49212"/>
          </a:xfrm>
          <a:custGeom>
            <a:avLst/>
            <a:gdLst>
              <a:gd name="T0" fmla="*/ 0 w 108"/>
              <a:gd name="T1" fmla="*/ 2147483647 h 61"/>
              <a:gd name="T2" fmla="*/ 2147483647 w 108"/>
              <a:gd name="T3" fmla="*/ 2147483647 h 61"/>
              <a:gd name="T4" fmla="*/ 2147483647 w 108"/>
              <a:gd name="T5" fmla="*/ 0 h 61"/>
              <a:gd name="T6" fmla="*/ 0 w 108"/>
              <a:gd name="T7" fmla="*/ 2147483647 h 61"/>
              <a:gd name="T8" fmla="*/ 0 60000 65536"/>
              <a:gd name="T9" fmla="*/ 0 60000 65536"/>
              <a:gd name="T10" fmla="*/ 0 60000 65536"/>
              <a:gd name="T11" fmla="*/ 0 60000 65536"/>
              <a:gd name="T12" fmla="*/ 0 w 108"/>
              <a:gd name="T13" fmla="*/ 0 h 61"/>
              <a:gd name="T14" fmla="*/ 108 w 108"/>
              <a:gd name="T15" fmla="*/ 61 h 61"/>
            </a:gdLst>
            <a:ahLst/>
            <a:cxnLst>
              <a:cxn ang="T8">
                <a:pos x="T0" y="T1"/>
              </a:cxn>
              <a:cxn ang="T9">
                <a:pos x="T2" y="T3"/>
              </a:cxn>
              <a:cxn ang="T10">
                <a:pos x="T4" y="T5"/>
              </a:cxn>
              <a:cxn ang="T11">
                <a:pos x="T6" y="T7"/>
              </a:cxn>
            </a:cxnLst>
            <a:rect l="T12" t="T13" r="T14" b="T15"/>
            <a:pathLst>
              <a:path w="108" h="61">
                <a:moveTo>
                  <a:pt x="0" y="14"/>
                </a:moveTo>
                <a:lnTo>
                  <a:pt x="91" y="61"/>
                </a:lnTo>
                <a:lnTo>
                  <a:pt x="108" y="0"/>
                </a:lnTo>
                <a:lnTo>
                  <a:pt x="0" y="14"/>
                </a:lnTo>
                <a:close/>
              </a:path>
            </a:pathLst>
          </a:custGeom>
          <a:solidFill>
            <a:srgbClr val="6699FF"/>
          </a:solidFill>
          <a:ln w="1588">
            <a:solidFill>
              <a:schemeClr val="bg1"/>
            </a:solidFill>
            <a:round/>
            <a:headEnd/>
            <a:tailEnd/>
          </a:ln>
        </p:spPr>
        <p:txBody>
          <a:bodyPr/>
          <a:lstStyle/>
          <a:p>
            <a:endParaRPr lang="en-IN"/>
          </a:p>
        </p:txBody>
      </p:sp>
      <p:sp>
        <p:nvSpPr>
          <p:cNvPr id="15456" name="Freeform 96"/>
          <p:cNvSpPr>
            <a:spLocks noChangeAspect="1"/>
          </p:cNvSpPr>
          <p:nvPr/>
        </p:nvSpPr>
        <p:spPr bwMode="gray">
          <a:xfrm>
            <a:off x="7546975" y="3394075"/>
            <a:ext cx="53975" cy="79375"/>
          </a:xfrm>
          <a:custGeom>
            <a:avLst/>
            <a:gdLst>
              <a:gd name="T0" fmla="*/ 0 w 81"/>
              <a:gd name="T1" fmla="*/ 2147483647 h 97"/>
              <a:gd name="T2" fmla="*/ 2147483647 w 81"/>
              <a:gd name="T3" fmla="*/ 2147483647 h 97"/>
              <a:gd name="T4" fmla="*/ 2147483647 w 81"/>
              <a:gd name="T5" fmla="*/ 2147483647 h 97"/>
              <a:gd name="T6" fmla="*/ 2147483647 w 81"/>
              <a:gd name="T7" fmla="*/ 2147483647 h 97"/>
              <a:gd name="T8" fmla="*/ 2147483647 w 81"/>
              <a:gd name="T9" fmla="*/ 2147483647 h 97"/>
              <a:gd name="T10" fmla="*/ 2147483647 w 81"/>
              <a:gd name="T11" fmla="*/ 2147483647 h 97"/>
              <a:gd name="T12" fmla="*/ 2147483647 w 81"/>
              <a:gd name="T13" fmla="*/ 2147483647 h 97"/>
              <a:gd name="T14" fmla="*/ 2147483647 w 81"/>
              <a:gd name="T15" fmla="*/ 2147483647 h 97"/>
              <a:gd name="T16" fmla="*/ 2147483647 w 81"/>
              <a:gd name="T17" fmla="*/ 0 h 97"/>
              <a:gd name="T18" fmla="*/ 0 w 81"/>
              <a:gd name="T19" fmla="*/ 2147483647 h 9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81"/>
              <a:gd name="T31" fmla="*/ 0 h 97"/>
              <a:gd name="T32" fmla="*/ 81 w 81"/>
              <a:gd name="T33" fmla="*/ 97 h 9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81" h="97">
                <a:moveTo>
                  <a:pt x="0" y="26"/>
                </a:moveTo>
                <a:lnTo>
                  <a:pt x="3" y="50"/>
                </a:lnTo>
                <a:lnTo>
                  <a:pt x="21" y="26"/>
                </a:lnTo>
                <a:lnTo>
                  <a:pt x="30" y="40"/>
                </a:lnTo>
                <a:lnTo>
                  <a:pt x="20" y="97"/>
                </a:lnTo>
                <a:lnTo>
                  <a:pt x="59" y="95"/>
                </a:lnTo>
                <a:lnTo>
                  <a:pt x="81" y="38"/>
                </a:lnTo>
                <a:lnTo>
                  <a:pt x="69" y="5"/>
                </a:lnTo>
                <a:lnTo>
                  <a:pt x="32" y="0"/>
                </a:lnTo>
                <a:lnTo>
                  <a:pt x="0" y="26"/>
                </a:lnTo>
                <a:close/>
              </a:path>
            </a:pathLst>
          </a:custGeom>
          <a:solidFill>
            <a:srgbClr val="C0C0C0"/>
          </a:solidFill>
          <a:ln w="1651">
            <a:solidFill>
              <a:schemeClr val="bg1"/>
            </a:solidFill>
            <a:round/>
            <a:headEnd/>
            <a:tailEnd/>
          </a:ln>
        </p:spPr>
        <p:txBody>
          <a:bodyPr/>
          <a:lstStyle/>
          <a:p>
            <a:endParaRPr lang="en-IN"/>
          </a:p>
        </p:txBody>
      </p:sp>
      <p:sp>
        <p:nvSpPr>
          <p:cNvPr id="15457" name="Freeform 97"/>
          <p:cNvSpPr>
            <a:spLocks noChangeAspect="1"/>
          </p:cNvSpPr>
          <p:nvPr/>
        </p:nvSpPr>
        <p:spPr bwMode="gray">
          <a:xfrm>
            <a:off x="7573963" y="3144838"/>
            <a:ext cx="269875" cy="258762"/>
          </a:xfrm>
          <a:custGeom>
            <a:avLst/>
            <a:gdLst>
              <a:gd name="T0" fmla="*/ 0 w 391"/>
              <a:gd name="T1" fmla="*/ 2147483647 h 314"/>
              <a:gd name="T2" fmla="*/ 2147483647 w 391"/>
              <a:gd name="T3" fmla="*/ 2147483647 h 314"/>
              <a:gd name="T4" fmla="*/ 2147483647 w 391"/>
              <a:gd name="T5" fmla="*/ 2147483647 h 314"/>
              <a:gd name="T6" fmla="*/ 2147483647 w 391"/>
              <a:gd name="T7" fmla="*/ 2147483647 h 314"/>
              <a:gd name="T8" fmla="*/ 2147483647 w 391"/>
              <a:gd name="T9" fmla="*/ 2147483647 h 314"/>
              <a:gd name="T10" fmla="*/ 2147483647 w 391"/>
              <a:gd name="T11" fmla="*/ 2147483647 h 314"/>
              <a:gd name="T12" fmla="*/ 2147483647 w 391"/>
              <a:gd name="T13" fmla="*/ 2147483647 h 314"/>
              <a:gd name="T14" fmla="*/ 2147483647 w 391"/>
              <a:gd name="T15" fmla="*/ 2147483647 h 314"/>
              <a:gd name="T16" fmla="*/ 2147483647 w 391"/>
              <a:gd name="T17" fmla="*/ 2147483647 h 314"/>
              <a:gd name="T18" fmla="*/ 2147483647 w 391"/>
              <a:gd name="T19" fmla="*/ 2147483647 h 314"/>
              <a:gd name="T20" fmla="*/ 2147483647 w 391"/>
              <a:gd name="T21" fmla="*/ 0 h 314"/>
              <a:gd name="T22" fmla="*/ 2147483647 w 391"/>
              <a:gd name="T23" fmla="*/ 2147483647 h 314"/>
              <a:gd name="T24" fmla="*/ 2147483647 w 391"/>
              <a:gd name="T25" fmla="*/ 2147483647 h 314"/>
              <a:gd name="T26" fmla="*/ 2147483647 w 391"/>
              <a:gd name="T27" fmla="*/ 2147483647 h 314"/>
              <a:gd name="T28" fmla="*/ 2147483647 w 391"/>
              <a:gd name="T29" fmla="*/ 2147483647 h 314"/>
              <a:gd name="T30" fmla="*/ 2147483647 w 391"/>
              <a:gd name="T31" fmla="*/ 2147483647 h 314"/>
              <a:gd name="T32" fmla="*/ 2147483647 w 391"/>
              <a:gd name="T33" fmla="*/ 2147483647 h 314"/>
              <a:gd name="T34" fmla="*/ 2147483647 w 391"/>
              <a:gd name="T35" fmla="*/ 2147483647 h 314"/>
              <a:gd name="T36" fmla="*/ 2147483647 w 391"/>
              <a:gd name="T37" fmla="*/ 2147483647 h 314"/>
              <a:gd name="T38" fmla="*/ 2147483647 w 391"/>
              <a:gd name="T39" fmla="*/ 2147483647 h 314"/>
              <a:gd name="T40" fmla="*/ 2147483647 w 391"/>
              <a:gd name="T41" fmla="*/ 2147483647 h 314"/>
              <a:gd name="T42" fmla="*/ 2147483647 w 391"/>
              <a:gd name="T43" fmla="*/ 2147483647 h 314"/>
              <a:gd name="T44" fmla="*/ 2147483647 w 391"/>
              <a:gd name="T45" fmla="*/ 2147483647 h 314"/>
              <a:gd name="T46" fmla="*/ 0 w 391"/>
              <a:gd name="T47" fmla="*/ 2147483647 h 314"/>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391"/>
              <a:gd name="T73" fmla="*/ 0 h 314"/>
              <a:gd name="T74" fmla="*/ 391 w 391"/>
              <a:gd name="T75" fmla="*/ 314 h 314"/>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391" h="314">
                <a:moveTo>
                  <a:pt x="0" y="296"/>
                </a:moveTo>
                <a:lnTo>
                  <a:pt x="70" y="237"/>
                </a:lnTo>
                <a:lnTo>
                  <a:pt x="169" y="237"/>
                </a:lnTo>
                <a:lnTo>
                  <a:pt x="208" y="165"/>
                </a:lnTo>
                <a:lnTo>
                  <a:pt x="225" y="160"/>
                </a:lnTo>
                <a:lnTo>
                  <a:pt x="226" y="187"/>
                </a:lnTo>
                <a:lnTo>
                  <a:pt x="271" y="160"/>
                </a:lnTo>
                <a:lnTo>
                  <a:pt x="309" y="105"/>
                </a:lnTo>
                <a:lnTo>
                  <a:pt x="326" y="16"/>
                </a:lnTo>
                <a:lnTo>
                  <a:pt x="357" y="20"/>
                </a:lnTo>
                <a:lnTo>
                  <a:pt x="347" y="0"/>
                </a:lnTo>
                <a:lnTo>
                  <a:pt x="367" y="1"/>
                </a:lnTo>
                <a:lnTo>
                  <a:pt x="391" y="76"/>
                </a:lnTo>
                <a:lnTo>
                  <a:pt x="357" y="129"/>
                </a:lnTo>
                <a:lnTo>
                  <a:pt x="357" y="177"/>
                </a:lnTo>
                <a:lnTo>
                  <a:pt x="333" y="248"/>
                </a:lnTo>
                <a:lnTo>
                  <a:pt x="315" y="258"/>
                </a:lnTo>
                <a:lnTo>
                  <a:pt x="314" y="231"/>
                </a:lnTo>
                <a:lnTo>
                  <a:pt x="257" y="272"/>
                </a:lnTo>
                <a:lnTo>
                  <a:pt x="208" y="254"/>
                </a:lnTo>
                <a:lnTo>
                  <a:pt x="211" y="288"/>
                </a:lnTo>
                <a:lnTo>
                  <a:pt x="170" y="314"/>
                </a:lnTo>
                <a:lnTo>
                  <a:pt x="158" y="269"/>
                </a:lnTo>
                <a:lnTo>
                  <a:pt x="0" y="296"/>
                </a:lnTo>
                <a:close/>
              </a:path>
            </a:pathLst>
          </a:custGeom>
          <a:solidFill>
            <a:schemeClr val="tx1"/>
          </a:solidFill>
          <a:ln w="1651">
            <a:solidFill>
              <a:schemeClr val="bg1"/>
            </a:solidFill>
            <a:round/>
            <a:headEnd/>
            <a:tailEnd/>
          </a:ln>
        </p:spPr>
        <p:txBody>
          <a:bodyPr/>
          <a:lstStyle/>
          <a:p>
            <a:endParaRPr lang="en-IN"/>
          </a:p>
        </p:txBody>
      </p:sp>
      <p:sp>
        <p:nvSpPr>
          <p:cNvPr id="15458" name="Freeform 98"/>
          <p:cNvSpPr>
            <a:spLocks noChangeAspect="1"/>
          </p:cNvSpPr>
          <p:nvPr/>
        </p:nvSpPr>
        <p:spPr bwMode="gray">
          <a:xfrm>
            <a:off x="7605713" y="3382963"/>
            <a:ext cx="55562" cy="44450"/>
          </a:xfrm>
          <a:custGeom>
            <a:avLst/>
            <a:gdLst>
              <a:gd name="T0" fmla="*/ 0 w 81"/>
              <a:gd name="T1" fmla="*/ 2147483647 h 56"/>
              <a:gd name="T2" fmla="*/ 2147483647 w 81"/>
              <a:gd name="T3" fmla="*/ 2147483647 h 56"/>
              <a:gd name="T4" fmla="*/ 2147483647 w 81"/>
              <a:gd name="T5" fmla="*/ 2147483647 h 56"/>
              <a:gd name="T6" fmla="*/ 2147483647 w 81"/>
              <a:gd name="T7" fmla="*/ 0 h 56"/>
              <a:gd name="T8" fmla="*/ 0 w 81"/>
              <a:gd name="T9" fmla="*/ 2147483647 h 56"/>
              <a:gd name="T10" fmla="*/ 0 60000 65536"/>
              <a:gd name="T11" fmla="*/ 0 60000 65536"/>
              <a:gd name="T12" fmla="*/ 0 60000 65536"/>
              <a:gd name="T13" fmla="*/ 0 60000 65536"/>
              <a:gd name="T14" fmla="*/ 0 60000 65536"/>
              <a:gd name="T15" fmla="*/ 0 w 81"/>
              <a:gd name="T16" fmla="*/ 0 h 56"/>
              <a:gd name="T17" fmla="*/ 81 w 81"/>
              <a:gd name="T18" fmla="*/ 56 h 56"/>
            </a:gdLst>
            <a:ahLst/>
            <a:cxnLst>
              <a:cxn ang="T10">
                <a:pos x="T0" y="T1"/>
              </a:cxn>
              <a:cxn ang="T11">
                <a:pos x="T2" y="T3"/>
              </a:cxn>
              <a:cxn ang="T12">
                <a:pos x="T4" y="T5"/>
              </a:cxn>
              <a:cxn ang="T13">
                <a:pos x="T6" y="T7"/>
              </a:cxn>
              <a:cxn ang="T14">
                <a:pos x="T8" y="T9"/>
              </a:cxn>
            </a:cxnLst>
            <a:rect l="T15" t="T16" r="T17" b="T18"/>
            <a:pathLst>
              <a:path w="81" h="56">
                <a:moveTo>
                  <a:pt x="0" y="29"/>
                </a:moveTo>
                <a:lnTo>
                  <a:pt x="27" y="56"/>
                </a:lnTo>
                <a:lnTo>
                  <a:pt x="74" y="35"/>
                </a:lnTo>
                <a:lnTo>
                  <a:pt x="81" y="0"/>
                </a:lnTo>
                <a:lnTo>
                  <a:pt x="0" y="29"/>
                </a:lnTo>
                <a:close/>
              </a:path>
            </a:pathLst>
          </a:custGeom>
          <a:solidFill>
            <a:srgbClr val="C0C0C0"/>
          </a:solidFill>
          <a:ln w="1651">
            <a:solidFill>
              <a:schemeClr val="bg1"/>
            </a:solidFill>
            <a:round/>
            <a:headEnd/>
            <a:tailEnd/>
          </a:ln>
        </p:spPr>
        <p:txBody>
          <a:bodyPr/>
          <a:lstStyle/>
          <a:p>
            <a:endParaRPr lang="en-IN"/>
          </a:p>
        </p:txBody>
      </p:sp>
      <p:sp>
        <p:nvSpPr>
          <p:cNvPr id="15459" name="Freeform 99"/>
          <p:cNvSpPr>
            <a:spLocks noChangeAspect="1"/>
          </p:cNvSpPr>
          <p:nvPr/>
        </p:nvSpPr>
        <p:spPr bwMode="gray">
          <a:xfrm>
            <a:off x="7791450" y="3003550"/>
            <a:ext cx="139700" cy="141288"/>
          </a:xfrm>
          <a:custGeom>
            <a:avLst/>
            <a:gdLst>
              <a:gd name="T0" fmla="*/ 0 w 203"/>
              <a:gd name="T1" fmla="*/ 2147483647 h 169"/>
              <a:gd name="T2" fmla="*/ 2147483647 w 203"/>
              <a:gd name="T3" fmla="*/ 2147483647 h 169"/>
              <a:gd name="T4" fmla="*/ 2147483647 w 203"/>
              <a:gd name="T5" fmla="*/ 2147483647 h 169"/>
              <a:gd name="T6" fmla="*/ 2147483647 w 203"/>
              <a:gd name="T7" fmla="*/ 2147483647 h 169"/>
              <a:gd name="T8" fmla="*/ 2147483647 w 203"/>
              <a:gd name="T9" fmla="*/ 2147483647 h 169"/>
              <a:gd name="T10" fmla="*/ 2147483647 w 203"/>
              <a:gd name="T11" fmla="*/ 2147483647 h 169"/>
              <a:gd name="T12" fmla="*/ 2147483647 w 203"/>
              <a:gd name="T13" fmla="*/ 2147483647 h 169"/>
              <a:gd name="T14" fmla="*/ 2147483647 w 203"/>
              <a:gd name="T15" fmla="*/ 2147483647 h 169"/>
              <a:gd name="T16" fmla="*/ 2147483647 w 203"/>
              <a:gd name="T17" fmla="*/ 2147483647 h 169"/>
              <a:gd name="T18" fmla="*/ 2147483647 w 203"/>
              <a:gd name="T19" fmla="*/ 2147483647 h 169"/>
              <a:gd name="T20" fmla="*/ 2147483647 w 203"/>
              <a:gd name="T21" fmla="*/ 0 h 169"/>
              <a:gd name="T22" fmla="*/ 2147483647 w 203"/>
              <a:gd name="T23" fmla="*/ 2147483647 h 169"/>
              <a:gd name="T24" fmla="*/ 2147483647 w 203"/>
              <a:gd name="T25" fmla="*/ 2147483647 h 169"/>
              <a:gd name="T26" fmla="*/ 0 w 203"/>
              <a:gd name="T27" fmla="*/ 2147483647 h 1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03"/>
              <a:gd name="T43" fmla="*/ 0 h 169"/>
              <a:gd name="T44" fmla="*/ 203 w 203"/>
              <a:gd name="T45" fmla="*/ 169 h 16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03" h="169">
                <a:moveTo>
                  <a:pt x="0" y="120"/>
                </a:moveTo>
                <a:lnTo>
                  <a:pt x="9" y="169"/>
                </a:lnTo>
                <a:lnTo>
                  <a:pt x="44" y="151"/>
                </a:lnTo>
                <a:lnTo>
                  <a:pt x="20" y="121"/>
                </a:lnTo>
                <a:lnTo>
                  <a:pt x="118" y="147"/>
                </a:lnTo>
                <a:lnTo>
                  <a:pt x="140" y="108"/>
                </a:lnTo>
                <a:lnTo>
                  <a:pt x="203" y="95"/>
                </a:lnTo>
                <a:lnTo>
                  <a:pt x="181" y="69"/>
                </a:lnTo>
                <a:lnTo>
                  <a:pt x="189" y="46"/>
                </a:lnTo>
                <a:lnTo>
                  <a:pt x="135" y="50"/>
                </a:lnTo>
                <a:lnTo>
                  <a:pt x="70" y="0"/>
                </a:lnTo>
                <a:lnTo>
                  <a:pt x="47" y="96"/>
                </a:lnTo>
                <a:lnTo>
                  <a:pt x="19" y="91"/>
                </a:lnTo>
                <a:lnTo>
                  <a:pt x="0" y="120"/>
                </a:lnTo>
                <a:close/>
              </a:path>
            </a:pathLst>
          </a:custGeom>
          <a:solidFill>
            <a:schemeClr val="tx1"/>
          </a:solidFill>
          <a:ln w="1651">
            <a:solidFill>
              <a:schemeClr val="bg1"/>
            </a:solidFill>
            <a:round/>
            <a:headEnd/>
            <a:tailEnd/>
          </a:ln>
        </p:spPr>
        <p:txBody>
          <a:bodyPr/>
          <a:lstStyle/>
          <a:p>
            <a:endParaRPr lang="en-IN"/>
          </a:p>
        </p:txBody>
      </p:sp>
      <p:sp>
        <p:nvSpPr>
          <p:cNvPr id="15460" name="Freeform 100"/>
          <p:cNvSpPr>
            <a:spLocks noChangeAspect="1"/>
          </p:cNvSpPr>
          <p:nvPr/>
        </p:nvSpPr>
        <p:spPr bwMode="gray">
          <a:xfrm>
            <a:off x="7419975" y="3092450"/>
            <a:ext cx="147638" cy="176213"/>
          </a:xfrm>
          <a:custGeom>
            <a:avLst/>
            <a:gdLst>
              <a:gd name="T0" fmla="*/ 0 w 221"/>
              <a:gd name="T1" fmla="*/ 2147483647 h 212"/>
              <a:gd name="T2" fmla="*/ 2147483647 w 221"/>
              <a:gd name="T3" fmla="*/ 2147483647 h 212"/>
              <a:gd name="T4" fmla="*/ 2147483647 w 221"/>
              <a:gd name="T5" fmla="*/ 2147483647 h 212"/>
              <a:gd name="T6" fmla="*/ 2147483647 w 221"/>
              <a:gd name="T7" fmla="*/ 2147483647 h 212"/>
              <a:gd name="T8" fmla="*/ 2147483647 w 221"/>
              <a:gd name="T9" fmla="*/ 2147483647 h 212"/>
              <a:gd name="T10" fmla="*/ 2147483647 w 221"/>
              <a:gd name="T11" fmla="*/ 2147483647 h 212"/>
              <a:gd name="T12" fmla="*/ 2147483647 w 221"/>
              <a:gd name="T13" fmla="*/ 2147483647 h 212"/>
              <a:gd name="T14" fmla="*/ 2147483647 w 221"/>
              <a:gd name="T15" fmla="*/ 2147483647 h 212"/>
              <a:gd name="T16" fmla="*/ 2147483647 w 221"/>
              <a:gd name="T17" fmla="*/ 2147483647 h 212"/>
              <a:gd name="T18" fmla="*/ 2147483647 w 221"/>
              <a:gd name="T19" fmla="*/ 0 h 212"/>
              <a:gd name="T20" fmla="*/ 2147483647 w 221"/>
              <a:gd name="T21" fmla="*/ 2147483647 h 212"/>
              <a:gd name="T22" fmla="*/ 2147483647 w 221"/>
              <a:gd name="T23" fmla="*/ 2147483647 h 212"/>
              <a:gd name="T24" fmla="*/ 2147483647 w 221"/>
              <a:gd name="T25" fmla="*/ 2147483647 h 212"/>
              <a:gd name="T26" fmla="*/ 0 w 221"/>
              <a:gd name="T27" fmla="*/ 2147483647 h 2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21"/>
              <a:gd name="T43" fmla="*/ 0 h 212"/>
              <a:gd name="T44" fmla="*/ 221 w 221"/>
              <a:gd name="T45" fmla="*/ 212 h 21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21" h="212">
                <a:moveTo>
                  <a:pt x="0" y="120"/>
                </a:moveTo>
                <a:lnTo>
                  <a:pt x="41" y="137"/>
                </a:lnTo>
                <a:lnTo>
                  <a:pt x="15" y="198"/>
                </a:lnTo>
                <a:lnTo>
                  <a:pt x="77" y="212"/>
                </a:lnTo>
                <a:lnTo>
                  <a:pt x="142" y="175"/>
                </a:lnTo>
                <a:lnTo>
                  <a:pt x="112" y="125"/>
                </a:lnTo>
                <a:lnTo>
                  <a:pt x="186" y="81"/>
                </a:lnTo>
                <a:lnTo>
                  <a:pt x="221" y="20"/>
                </a:lnTo>
                <a:lnTo>
                  <a:pt x="216" y="11"/>
                </a:lnTo>
                <a:lnTo>
                  <a:pt x="202" y="0"/>
                </a:lnTo>
                <a:lnTo>
                  <a:pt x="136" y="39"/>
                </a:lnTo>
                <a:lnTo>
                  <a:pt x="136" y="62"/>
                </a:lnTo>
                <a:lnTo>
                  <a:pt x="88" y="55"/>
                </a:lnTo>
                <a:lnTo>
                  <a:pt x="0" y="120"/>
                </a:lnTo>
                <a:close/>
              </a:path>
            </a:pathLst>
          </a:custGeom>
          <a:solidFill>
            <a:srgbClr val="6699FF"/>
          </a:solidFill>
          <a:ln w="1588">
            <a:solidFill>
              <a:schemeClr val="bg1"/>
            </a:solidFill>
            <a:round/>
            <a:headEnd/>
            <a:tailEnd/>
          </a:ln>
        </p:spPr>
        <p:txBody>
          <a:bodyPr/>
          <a:lstStyle/>
          <a:p>
            <a:endParaRPr lang="en-IN"/>
          </a:p>
        </p:txBody>
      </p:sp>
      <p:sp>
        <p:nvSpPr>
          <p:cNvPr id="15461" name="Freeform 101"/>
          <p:cNvSpPr>
            <a:spLocks noChangeAspect="1"/>
          </p:cNvSpPr>
          <p:nvPr/>
        </p:nvSpPr>
        <p:spPr bwMode="gray">
          <a:xfrm>
            <a:off x="7459663" y="3236913"/>
            <a:ext cx="85725" cy="136525"/>
          </a:xfrm>
          <a:custGeom>
            <a:avLst/>
            <a:gdLst>
              <a:gd name="T0" fmla="*/ 0 w 121"/>
              <a:gd name="T1" fmla="*/ 2147483647 h 166"/>
              <a:gd name="T2" fmla="*/ 2147483647 w 121"/>
              <a:gd name="T3" fmla="*/ 2147483647 h 166"/>
              <a:gd name="T4" fmla="*/ 2147483647 w 121"/>
              <a:gd name="T5" fmla="*/ 0 h 166"/>
              <a:gd name="T6" fmla="*/ 2147483647 w 121"/>
              <a:gd name="T7" fmla="*/ 2147483647 h 166"/>
              <a:gd name="T8" fmla="*/ 2147483647 w 121"/>
              <a:gd name="T9" fmla="*/ 2147483647 h 166"/>
              <a:gd name="T10" fmla="*/ 0 w 121"/>
              <a:gd name="T11" fmla="*/ 2147483647 h 166"/>
              <a:gd name="T12" fmla="*/ 0 60000 65536"/>
              <a:gd name="T13" fmla="*/ 0 60000 65536"/>
              <a:gd name="T14" fmla="*/ 0 60000 65536"/>
              <a:gd name="T15" fmla="*/ 0 60000 65536"/>
              <a:gd name="T16" fmla="*/ 0 60000 65536"/>
              <a:gd name="T17" fmla="*/ 0 60000 65536"/>
              <a:gd name="T18" fmla="*/ 0 w 121"/>
              <a:gd name="T19" fmla="*/ 0 h 166"/>
              <a:gd name="T20" fmla="*/ 121 w 121"/>
              <a:gd name="T21" fmla="*/ 166 h 166"/>
            </a:gdLst>
            <a:ahLst/>
            <a:cxnLst>
              <a:cxn ang="T12">
                <a:pos x="T0" y="T1"/>
              </a:cxn>
              <a:cxn ang="T13">
                <a:pos x="T2" y="T3"/>
              </a:cxn>
              <a:cxn ang="T14">
                <a:pos x="T4" y="T5"/>
              </a:cxn>
              <a:cxn ang="T15">
                <a:pos x="T6" y="T7"/>
              </a:cxn>
              <a:cxn ang="T16">
                <a:pos x="T8" y="T9"/>
              </a:cxn>
              <a:cxn ang="T17">
                <a:pos x="T10" y="T11"/>
              </a:cxn>
            </a:cxnLst>
            <a:rect l="T18" t="T19" r="T20" b="T21"/>
            <a:pathLst>
              <a:path w="121" h="166">
                <a:moveTo>
                  <a:pt x="0" y="166"/>
                </a:moveTo>
                <a:lnTo>
                  <a:pt x="13" y="37"/>
                </a:lnTo>
                <a:lnTo>
                  <a:pt x="78" y="0"/>
                </a:lnTo>
                <a:lnTo>
                  <a:pt x="121" y="101"/>
                </a:lnTo>
                <a:lnTo>
                  <a:pt x="76" y="149"/>
                </a:lnTo>
                <a:lnTo>
                  <a:pt x="0" y="166"/>
                </a:lnTo>
                <a:close/>
              </a:path>
            </a:pathLst>
          </a:custGeom>
          <a:solidFill>
            <a:srgbClr val="99CC00"/>
          </a:solidFill>
          <a:ln w="1651">
            <a:solidFill>
              <a:schemeClr val="bg1"/>
            </a:solidFill>
            <a:round/>
            <a:headEnd/>
            <a:tailEnd/>
          </a:ln>
        </p:spPr>
        <p:txBody>
          <a:bodyPr/>
          <a:lstStyle/>
          <a:p>
            <a:endParaRPr lang="en-IN"/>
          </a:p>
        </p:txBody>
      </p:sp>
      <p:sp>
        <p:nvSpPr>
          <p:cNvPr id="15462" name="Freeform 102"/>
          <p:cNvSpPr>
            <a:spLocks noChangeAspect="1"/>
          </p:cNvSpPr>
          <p:nvPr/>
        </p:nvSpPr>
        <p:spPr bwMode="gray">
          <a:xfrm>
            <a:off x="6840538" y="3743325"/>
            <a:ext cx="173037" cy="239713"/>
          </a:xfrm>
          <a:custGeom>
            <a:avLst/>
            <a:gdLst>
              <a:gd name="T0" fmla="*/ 0 w 249"/>
              <a:gd name="T1" fmla="*/ 2147483647 h 290"/>
              <a:gd name="T2" fmla="*/ 2147483647 w 249"/>
              <a:gd name="T3" fmla="*/ 2147483647 h 290"/>
              <a:gd name="T4" fmla="*/ 2147483647 w 249"/>
              <a:gd name="T5" fmla="*/ 2147483647 h 290"/>
              <a:gd name="T6" fmla="*/ 2147483647 w 249"/>
              <a:gd name="T7" fmla="*/ 2147483647 h 290"/>
              <a:gd name="T8" fmla="*/ 2147483647 w 249"/>
              <a:gd name="T9" fmla="*/ 2147483647 h 290"/>
              <a:gd name="T10" fmla="*/ 2147483647 w 249"/>
              <a:gd name="T11" fmla="*/ 2147483647 h 290"/>
              <a:gd name="T12" fmla="*/ 2147483647 w 249"/>
              <a:gd name="T13" fmla="*/ 2147483647 h 290"/>
              <a:gd name="T14" fmla="*/ 2147483647 w 249"/>
              <a:gd name="T15" fmla="*/ 2147483647 h 290"/>
              <a:gd name="T16" fmla="*/ 2147483647 w 249"/>
              <a:gd name="T17" fmla="*/ 2147483647 h 290"/>
              <a:gd name="T18" fmla="*/ 2147483647 w 249"/>
              <a:gd name="T19" fmla="*/ 2147483647 h 290"/>
              <a:gd name="T20" fmla="*/ 2147483647 w 249"/>
              <a:gd name="T21" fmla="*/ 2147483647 h 290"/>
              <a:gd name="T22" fmla="*/ 2147483647 w 249"/>
              <a:gd name="T23" fmla="*/ 2147483647 h 290"/>
              <a:gd name="T24" fmla="*/ 2147483647 w 249"/>
              <a:gd name="T25" fmla="*/ 0 h 290"/>
              <a:gd name="T26" fmla="*/ 2147483647 w 249"/>
              <a:gd name="T27" fmla="*/ 2147483647 h 290"/>
              <a:gd name="T28" fmla="*/ 2147483647 w 249"/>
              <a:gd name="T29" fmla="*/ 2147483647 h 290"/>
              <a:gd name="T30" fmla="*/ 2147483647 w 249"/>
              <a:gd name="T31" fmla="*/ 2147483647 h 290"/>
              <a:gd name="T32" fmla="*/ 0 w 249"/>
              <a:gd name="T33" fmla="*/ 2147483647 h 29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49"/>
              <a:gd name="T52" fmla="*/ 0 h 290"/>
              <a:gd name="T53" fmla="*/ 249 w 249"/>
              <a:gd name="T54" fmla="*/ 290 h 29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49" h="290">
                <a:moveTo>
                  <a:pt x="0" y="64"/>
                </a:moveTo>
                <a:lnTo>
                  <a:pt x="33" y="105"/>
                </a:lnTo>
                <a:lnTo>
                  <a:pt x="23" y="176"/>
                </a:lnTo>
                <a:lnTo>
                  <a:pt x="111" y="144"/>
                </a:lnTo>
                <a:lnTo>
                  <a:pt x="149" y="176"/>
                </a:lnTo>
                <a:lnTo>
                  <a:pt x="182" y="246"/>
                </a:lnTo>
                <a:lnTo>
                  <a:pt x="170" y="290"/>
                </a:lnTo>
                <a:lnTo>
                  <a:pt x="249" y="278"/>
                </a:lnTo>
                <a:lnTo>
                  <a:pt x="211" y="185"/>
                </a:lnTo>
                <a:lnTo>
                  <a:pt x="127" y="116"/>
                </a:lnTo>
                <a:lnTo>
                  <a:pt x="150" y="76"/>
                </a:lnTo>
                <a:lnTo>
                  <a:pt x="103" y="55"/>
                </a:lnTo>
                <a:lnTo>
                  <a:pt x="67" y="0"/>
                </a:lnTo>
                <a:lnTo>
                  <a:pt x="46" y="1"/>
                </a:lnTo>
                <a:lnTo>
                  <a:pt x="49" y="40"/>
                </a:lnTo>
                <a:lnTo>
                  <a:pt x="33" y="31"/>
                </a:lnTo>
                <a:lnTo>
                  <a:pt x="0" y="64"/>
                </a:lnTo>
                <a:close/>
              </a:path>
            </a:pathLst>
          </a:custGeom>
          <a:solidFill>
            <a:srgbClr val="6699FF"/>
          </a:solidFill>
          <a:ln w="1588">
            <a:solidFill>
              <a:schemeClr val="bg1"/>
            </a:solidFill>
            <a:round/>
            <a:headEnd/>
            <a:tailEnd/>
          </a:ln>
        </p:spPr>
        <p:txBody>
          <a:bodyPr/>
          <a:lstStyle/>
          <a:p>
            <a:endParaRPr lang="en-IN"/>
          </a:p>
        </p:txBody>
      </p:sp>
      <p:sp>
        <p:nvSpPr>
          <p:cNvPr id="15463" name="Freeform 103"/>
          <p:cNvSpPr>
            <a:spLocks noChangeAspect="1"/>
          </p:cNvSpPr>
          <p:nvPr/>
        </p:nvSpPr>
        <p:spPr bwMode="gray">
          <a:xfrm>
            <a:off x="4578350" y="2830513"/>
            <a:ext cx="12700" cy="25400"/>
          </a:xfrm>
          <a:custGeom>
            <a:avLst/>
            <a:gdLst>
              <a:gd name="T0" fmla="*/ 0 w 17"/>
              <a:gd name="T1" fmla="*/ 2147483647 h 30"/>
              <a:gd name="T2" fmla="*/ 2147483647 w 17"/>
              <a:gd name="T3" fmla="*/ 0 h 30"/>
              <a:gd name="T4" fmla="*/ 2147483647 w 17"/>
              <a:gd name="T5" fmla="*/ 2147483647 h 30"/>
              <a:gd name="T6" fmla="*/ 0 w 17"/>
              <a:gd name="T7" fmla="*/ 2147483647 h 30"/>
              <a:gd name="T8" fmla="*/ 0 60000 65536"/>
              <a:gd name="T9" fmla="*/ 0 60000 65536"/>
              <a:gd name="T10" fmla="*/ 0 60000 65536"/>
              <a:gd name="T11" fmla="*/ 0 60000 65536"/>
              <a:gd name="T12" fmla="*/ 0 w 17"/>
              <a:gd name="T13" fmla="*/ 0 h 30"/>
              <a:gd name="T14" fmla="*/ 17 w 17"/>
              <a:gd name="T15" fmla="*/ 30 h 30"/>
            </a:gdLst>
            <a:ahLst/>
            <a:cxnLst>
              <a:cxn ang="T8">
                <a:pos x="T0" y="T1"/>
              </a:cxn>
              <a:cxn ang="T9">
                <a:pos x="T2" y="T3"/>
              </a:cxn>
              <a:cxn ang="T10">
                <a:pos x="T4" y="T5"/>
              </a:cxn>
              <a:cxn ang="T11">
                <a:pos x="T6" y="T7"/>
              </a:cxn>
            </a:cxnLst>
            <a:rect l="T12" t="T13" r="T14" b="T15"/>
            <a:pathLst>
              <a:path w="17" h="30">
                <a:moveTo>
                  <a:pt x="0" y="23"/>
                </a:moveTo>
                <a:lnTo>
                  <a:pt x="13" y="0"/>
                </a:lnTo>
                <a:lnTo>
                  <a:pt x="17" y="30"/>
                </a:lnTo>
                <a:lnTo>
                  <a:pt x="0" y="23"/>
                </a:lnTo>
                <a:close/>
              </a:path>
            </a:pathLst>
          </a:custGeom>
          <a:solidFill>
            <a:srgbClr val="99CC00"/>
          </a:solidFill>
          <a:ln w="1651">
            <a:solidFill>
              <a:schemeClr val="bg1"/>
            </a:solidFill>
            <a:round/>
            <a:headEnd/>
            <a:tailEnd/>
          </a:ln>
        </p:spPr>
        <p:txBody>
          <a:bodyPr/>
          <a:lstStyle/>
          <a:p>
            <a:endParaRPr lang="en-IN"/>
          </a:p>
        </p:txBody>
      </p:sp>
      <p:sp>
        <p:nvSpPr>
          <p:cNvPr id="15464" name="Freeform 104"/>
          <p:cNvSpPr>
            <a:spLocks noChangeAspect="1"/>
          </p:cNvSpPr>
          <p:nvPr/>
        </p:nvSpPr>
        <p:spPr bwMode="gray">
          <a:xfrm>
            <a:off x="6842125" y="4208463"/>
            <a:ext cx="90488" cy="141287"/>
          </a:xfrm>
          <a:custGeom>
            <a:avLst/>
            <a:gdLst>
              <a:gd name="T0" fmla="*/ 0 w 130"/>
              <a:gd name="T1" fmla="*/ 0 h 172"/>
              <a:gd name="T2" fmla="*/ 2147483647 w 130"/>
              <a:gd name="T3" fmla="*/ 0 h 172"/>
              <a:gd name="T4" fmla="*/ 2147483647 w 130"/>
              <a:gd name="T5" fmla="*/ 2147483647 h 172"/>
              <a:gd name="T6" fmla="*/ 2147483647 w 130"/>
              <a:gd name="T7" fmla="*/ 2147483647 h 172"/>
              <a:gd name="T8" fmla="*/ 2147483647 w 130"/>
              <a:gd name="T9" fmla="*/ 2147483647 h 172"/>
              <a:gd name="T10" fmla="*/ 2147483647 w 130"/>
              <a:gd name="T11" fmla="*/ 2147483647 h 172"/>
              <a:gd name="T12" fmla="*/ 2147483647 w 130"/>
              <a:gd name="T13" fmla="*/ 2147483647 h 172"/>
              <a:gd name="T14" fmla="*/ 2147483647 w 130"/>
              <a:gd name="T15" fmla="*/ 2147483647 h 172"/>
              <a:gd name="T16" fmla="*/ 0 w 130"/>
              <a:gd name="T17" fmla="*/ 0 h 1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0"/>
              <a:gd name="T28" fmla="*/ 0 h 172"/>
              <a:gd name="T29" fmla="*/ 130 w 130"/>
              <a:gd name="T30" fmla="*/ 172 h 17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0" h="172">
                <a:moveTo>
                  <a:pt x="0" y="0"/>
                </a:moveTo>
                <a:lnTo>
                  <a:pt x="26" y="0"/>
                </a:lnTo>
                <a:lnTo>
                  <a:pt x="34" y="30"/>
                </a:lnTo>
                <a:lnTo>
                  <a:pt x="66" y="11"/>
                </a:lnTo>
                <a:lnTo>
                  <a:pt x="109" y="51"/>
                </a:lnTo>
                <a:lnTo>
                  <a:pt x="130" y="172"/>
                </a:lnTo>
                <a:lnTo>
                  <a:pt x="129" y="172"/>
                </a:lnTo>
                <a:lnTo>
                  <a:pt x="39" y="121"/>
                </a:lnTo>
                <a:lnTo>
                  <a:pt x="0" y="0"/>
                </a:lnTo>
                <a:close/>
              </a:path>
            </a:pathLst>
          </a:custGeom>
          <a:solidFill>
            <a:srgbClr val="99CC00"/>
          </a:solidFill>
          <a:ln w="1651">
            <a:solidFill>
              <a:schemeClr val="bg1"/>
            </a:solidFill>
            <a:round/>
            <a:headEnd/>
            <a:tailEnd/>
          </a:ln>
        </p:spPr>
        <p:txBody>
          <a:bodyPr/>
          <a:lstStyle/>
          <a:p>
            <a:endParaRPr lang="en-IN"/>
          </a:p>
        </p:txBody>
      </p:sp>
      <p:sp>
        <p:nvSpPr>
          <p:cNvPr id="15465" name="Freeform 105"/>
          <p:cNvSpPr>
            <a:spLocks noChangeAspect="1"/>
          </p:cNvSpPr>
          <p:nvPr/>
        </p:nvSpPr>
        <p:spPr bwMode="gray">
          <a:xfrm>
            <a:off x="7069138" y="4198938"/>
            <a:ext cx="227012" cy="171450"/>
          </a:xfrm>
          <a:custGeom>
            <a:avLst/>
            <a:gdLst>
              <a:gd name="T0" fmla="*/ 0 w 331"/>
              <a:gd name="T1" fmla="*/ 2147483647 h 207"/>
              <a:gd name="T2" fmla="*/ 2147483647 w 331"/>
              <a:gd name="T3" fmla="*/ 2147483647 h 207"/>
              <a:gd name="T4" fmla="*/ 2147483647 w 331"/>
              <a:gd name="T5" fmla="*/ 2147483647 h 207"/>
              <a:gd name="T6" fmla="*/ 2147483647 w 331"/>
              <a:gd name="T7" fmla="*/ 2147483647 h 207"/>
              <a:gd name="T8" fmla="*/ 2147483647 w 331"/>
              <a:gd name="T9" fmla="*/ 2147483647 h 207"/>
              <a:gd name="T10" fmla="*/ 2147483647 w 331"/>
              <a:gd name="T11" fmla="*/ 2147483647 h 207"/>
              <a:gd name="T12" fmla="*/ 2147483647 w 331"/>
              <a:gd name="T13" fmla="*/ 2147483647 h 207"/>
              <a:gd name="T14" fmla="*/ 2147483647 w 331"/>
              <a:gd name="T15" fmla="*/ 2147483647 h 207"/>
              <a:gd name="T16" fmla="*/ 2147483647 w 331"/>
              <a:gd name="T17" fmla="*/ 0 h 207"/>
              <a:gd name="T18" fmla="*/ 2147483647 w 331"/>
              <a:gd name="T19" fmla="*/ 2147483647 h 207"/>
              <a:gd name="T20" fmla="*/ 2147483647 w 331"/>
              <a:gd name="T21" fmla="*/ 2147483647 h 207"/>
              <a:gd name="T22" fmla="*/ 2147483647 w 331"/>
              <a:gd name="T23" fmla="*/ 2147483647 h 207"/>
              <a:gd name="T24" fmla="*/ 2147483647 w 331"/>
              <a:gd name="T25" fmla="*/ 2147483647 h 207"/>
              <a:gd name="T26" fmla="*/ 2147483647 w 331"/>
              <a:gd name="T27" fmla="*/ 2147483647 h 207"/>
              <a:gd name="T28" fmla="*/ 2147483647 w 331"/>
              <a:gd name="T29" fmla="*/ 2147483647 h 207"/>
              <a:gd name="T30" fmla="*/ 0 w 331"/>
              <a:gd name="T31" fmla="*/ 2147483647 h 20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331"/>
              <a:gd name="T49" fmla="*/ 0 h 207"/>
              <a:gd name="T50" fmla="*/ 331 w 331"/>
              <a:gd name="T51" fmla="*/ 207 h 207"/>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331" h="207">
                <a:moveTo>
                  <a:pt x="0" y="184"/>
                </a:moveTo>
                <a:lnTo>
                  <a:pt x="28" y="207"/>
                </a:lnTo>
                <a:lnTo>
                  <a:pt x="133" y="198"/>
                </a:lnTo>
                <a:lnTo>
                  <a:pt x="167" y="186"/>
                </a:lnTo>
                <a:lnTo>
                  <a:pt x="213" y="91"/>
                </a:lnTo>
                <a:lnTo>
                  <a:pt x="273" y="94"/>
                </a:lnTo>
                <a:lnTo>
                  <a:pt x="331" y="61"/>
                </a:lnTo>
                <a:lnTo>
                  <a:pt x="276" y="34"/>
                </a:lnTo>
                <a:lnTo>
                  <a:pt x="259" y="0"/>
                </a:lnTo>
                <a:lnTo>
                  <a:pt x="191" y="65"/>
                </a:lnTo>
                <a:lnTo>
                  <a:pt x="170" y="100"/>
                </a:lnTo>
                <a:lnTo>
                  <a:pt x="149" y="80"/>
                </a:lnTo>
                <a:lnTo>
                  <a:pt x="109" y="132"/>
                </a:lnTo>
                <a:lnTo>
                  <a:pt x="65" y="138"/>
                </a:lnTo>
                <a:lnTo>
                  <a:pt x="50" y="186"/>
                </a:lnTo>
                <a:lnTo>
                  <a:pt x="0" y="184"/>
                </a:lnTo>
                <a:close/>
              </a:path>
            </a:pathLst>
          </a:custGeom>
          <a:solidFill>
            <a:srgbClr val="99CC00"/>
          </a:solidFill>
          <a:ln w="1651">
            <a:solidFill>
              <a:schemeClr val="bg1"/>
            </a:solidFill>
            <a:round/>
            <a:headEnd/>
            <a:tailEnd/>
          </a:ln>
        </p:spPr>
        <p:txBody>
          <a:bodyPr/>
          <a:lstStyle/>
          <a:p>
            <a:endParaRPr lang="en-IN"/>
          </a:p>
        </p:txBody>
      </p:sp>
      <p:sp>
        <p:nvSpPr>
          <p:cNvPr id="15466" name="Freeform 106"/>
          <p:cNvSpPr>
            <a:spLocks noChangeAspect="1"/>
          </p:cNvSpPr>
          <p:nvPr/>
        </p:nvSpPr>
        <p:spPr bwMode="gray">
          <a:xfrm>
            <a:off x="1644650" y="3429000"/>
            <a:ext cx="723900" cy="549275"/>
          </a:xfrm>
          <a:custGeom>
            <a:avLst/>
            <a:gdLst>
              <a:gd name="T0" fmla="*/ 0 w 1048"/>
              <a:gd name="T1" fmla="*/ 2147483647 h 662"/>
              <a:gd name="T2" fmla="*/ 2147483647 w 1048"/>
              <a:gd name="T3" fmla="*/ 2147483647 h 662"/>
              <a:gd name="T4" fmla="*/ 2147483647 w 1048"/>
              <a:gd name="T5" fmla="*/ 2147483647 h 662"/>
              <a:gd name="T6" fmla="*/ 2147483647 w 1048"/>
              <a:gd name="T7" fmla="*/ 2147483647 h 662"/>
              <a:gd name="T8" fmla="*/ 2147483647 w 1048"/>
              <a:gd name="T9" fmla="*/ 2147483647 h 662"/>
              <a:gd name="T10" fmla="*/ 2147483647 w 1048"/>
              <a:gd name="T11" fmla="*/ 2147483647 h 662"/>
              <a:gd name="T12" fmla="*/ 2147483647 w 1048"/>
              <a:gd name="T13" fmla="*/ 2147483647 h 662"/>
              <a:gd name="T14" fmla="*/ 2147483647 w 1048"/>
              <a:gd name="T15" fmla="*/ 2147483647 h 662"/>
              <a:gd name="T16" fmla="*/ 2147483647 w 1048"/>
              <a:gd name="T17" fmla="*/ 2147483647 h 662"/>
              <a:gd name="T18" fmla="*/ 2147483647 w 1048"/>
              <a:gd name="T19" fmla="*/ 2147483647 h 662"/>
              <a:gd name="T20" fmla="*/ 2147483647 w 1048"/>
              <a:gd name="T21" fmla="*/ 2147483647 h 662"/>
              <a:gd name="T22" fmla="*/ 2147483647 w 1048"/>
              <a:gd name="T23" fmla="*/ 2147483647 h 662"/>
              <a:gd name="T24" fmla="*/ 2147483647 w 1048"/>
              <a:gd name="T25" fmla="*/ 2147483647 h 662"/>
              <a:gd name="T26" fmla="*/ 2147483647 w 1048"/>
              <a:gd name="T27" fmla="*/ 2147483647 h 662"/>
              <a:gd name="T28" fmla="*/ 2147483647 w 1048"/>
              <a:gd name="T29" fmla="*/ 2147483647 h 662"/>
              <a:gd name="T30" fmla="*/ 2147483647 w 1048"/>
              <a:gd name="T31" fmla="*/ 2147483647 h 662"/>
              <a:gd name="T32" fmla="*/ 2147483647 w 1048"/>
              <a:gd name="T33" fmla="*/ 2147483647 h 662"/>
              <a:gd name="T34" fmla="*/ 2147483647 w 1048"/>
              <a:gd name="T35" fmla="*/ 2147483647 h 662"/>
              <a:gd name="T36" fmla="*/ 2147483647 w 1048"/>
              <a:gd name="T37" fmla="*/ 2147483647 h 662"/>
              <a:gd name="T38" fmla="*/ 2147483647 w 1048"/>
              <a:gd name="T39" fmla="*/ 2147483647 h 662"/>
              <a:gd name="T40" fmla="*/ 2147483647 w 1048"/>
              <a:gd name="T41" fmla="*/ 2147483647 h 662"/>
              <a:gd name="T42" fmla="*/ 2147483647 w 1048"/>
              <a:gd name="T43" fmla="*/ 2147483647 h 662"/>
              <a:gd name="T44" fmla="*/ 2147483647 w 1048"/>
              <a:gd name="T45" fmla="*/ 2147483647 h 662"/>
              <a:gd name="T46" fmla="*/ 2147483647 w 1048"/>
              <a:gd name="T47" fmla="*/ 2147483647 h 662"/>
              <a:gd name="T48" fmla="*/ 2147483647 w 1048"/>
              <a:gd name="T49" fmla="*/ 2147483647 h 662"/>
              <a:gd name="T50" fmla="*/ 2147483647 w 1048"/>
              <a:gd name="T51" fmla="*/ 2147483647 h 662"/>
              <a:gd name="T52" fmla="*/ 2147483647 w 1048"/>
              <a:gd name="T53" fmla="*/ 2147483647 h 662"/>
              <a:gd name="T54" fmla="*/ 2147483647 w 1048"/>
              <a:gd name="T55" fmla="*/ 2147483647 h 662"/>
              <a:gd name="T56" fmla="*/ 2147483647 w 1048"/>
              <a:gd name="T57" fmla="*/ 2147483647 h 662"/>
              <a:gd name="T58" fmla="*/ 2147483647 w 1048"/>
              <a:gd name="T59" fmla="*/ 2147483647 h 662"/>
              <a:gd name="T60" fmla="*/ 2147483647 w 1048"/>
              <a:gd name="T61" fmla="*/ 2147483647 h 662"/>
              <a:gd name="T62" fmla="*/ 2147483647 w 1048"/>
              <a:gd name="T63" fmla="*/ 2147483647 h 662"/>
              <a:gd name="T64" fmla="*/ 2147483647 w 1048"/>
              <a:gd name="T65" fmla="*/ 2147483647 h 662"/>
              <a:gd name="T66" fmla="*/ 2147483647 w 1048"/>
              <a:gd name="T67" fmla="*/ 2147483647 h 662"/>
              <a:gd name="T68" fmla="*/ 2147483647 w 1048"/>
              <a:gd name="T69" fmla="*/ 2147483647 h 662"/>
              <a:gd name="T70" fmla="*/ 2147483647 w 1048"/>
              <a:gd name="T71" fmla="*/ 2147483647 h 662"/>
              <a:gd name="T72" fmla="*/ 2147483647 w 1048"/>
              <a:gd name="T73" fmla="*/ 2147483647 h 662"/>
              <a:gd name="T74" fmla="*/ 2147483647 w 1048"/>
              <a:gd name="T75" fmla="*/ 2147483647 h 662"/>
              <a:gd name="T76" fmla="*/ 2147483647 w 1048"/>
              <a:gd name="T77" fmla="*/ 2147483647 h 662"/>
              <a:gd name="T78" fmla="*/ 2147483647 w 1048"/>
              <a:gd name="T79" fmla="*/ 2147483647 h 662"/>
              <a:gd name="T80" fmla="*/ 2147483647 w 1048"/>
              <a:gd name="T81" fmla="*/ 2147483647 h 662"/>
              <a:gd name="T82" fmla="*/ 2147483647 w 1048"/>
              <a:gd name="T83" fmla="*/ 2147483647 h 662"/>
              <a:gd name="T84" fmla="*/ 2147483647 w 1048"/>
              <a:gd name="T85" fmla="*/ 2147483647 h 662"/>
              <a:gd name="T86" fmla="*/ 2147483647 w 1048"/>
              <a:gd name="T87" fmla="*/ 2147483647 h 662"/>
              <a:gd name="T88" fmla="*/ 2147483647 w 1048"/>
              <a:gd name="T89" fmla="*/ 0 h 662"/>
              <a:gd name="T90" fmla="*/ 0 w 1048"/>
              <a:gd name="T91" fmla="*/ 2147483647 h 66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048"/>
              <a:gd name="T139" fmla="*/ 0 h 662"/>
              <a:gd name="T140" fmla="*/ 1048 w 1048"/>
              <a:gd name="T141" fmla="*/ 662 h 66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048" h="662">
                <a:moveTo>
                  <a:pt x="0" y="6"/>
                </a:moveTo>
                <a:lnTo>
                  <a:pt x="50" y="110"/>
                </a:lnTo>
                <a:lnTo>
                  <a:pt x="109" y="157"/>
                </a:lnTo>
                <a:lnTo>
                  <a:pt x="104" y="186"/>
                </a:lnTo>
                <a:lnTo>
                  <a:pt x="74" y="191"/>
                </a:lnTo>
                <a:lnTo>
                  <a:pt x="140" y="214"/>
                </a:lnTo>
                <a:lnTo>
                  <a:pt x="176" y="261"/>
                </a:lnTo>
                <a:lnTo>
                  <a:pt x="172" y="300"/>
                </a:lnTo>
                <a:lnTo>
                  <a:pt x="248" y="365"/>
                </a:lnTo>
                <a:lnTo>
                  <a:pt x="265" y="343"/>
                </a:lnTo>
                <a:lnTo>
                  <a:pt x="88" y="94"/>
                </a:lnTo>
                <a:lnTo>
                  <a:pt x="77" y="27"/>
                </a:lnTo>
                <a:lnTo>
                  <a:pt x="116" y="44"/>
                </a:lnTo>
                <a:lnTo>
                  <a:pt x="181" y="153"/>
                </a:lnTo>
                <a:lnTo>
                  <a:pt x="274" y="234"/>
                </a:lnTo>
                <a:lnTo>
                  <a:pt x="271" y="266"/>
                </a:lnTo>
                <a:lnTo>
                  <a:pt x="400" y="377"/>
                </a:lnTo>
                <a:lnTo>
                  <a:pt x="416" y="425"/>
                </a:lnTo>
                <a:lnTo>
                  <a:pt x="400" y="455"/>
                </a:lnTo>
                <a:lnTo>
                  <a:pt x="430" y="498"/>
                </a:lnTo>
                <a:lnTo>
                  <a:pt x="679" y="614"/>
                </a:lnTo>
                <a:lnTo>
                  <a:pt x="787" y="606"/>
                </a:lnTo>
                <a:lnTo>
                  <a:pt x="858" y="662"/>
                </a:lnTo>
                <a:lnTo>
                  <a:pt x="888" y="607"/>
                </a:lnTo>
                <a:lnTo>
                  <a:pt x="923" y="606"/>
                </a:lnTo>
                <a:lnTo>
                  <a:pt x="885" y="560"/>
                </a:lnTo>
                <a:lnTo>
                  <a:pt x="966" y="541"/>
                </a:lnTo>
                <a:lnTo>
                  <a:pt x="994" y="521"/>
                </a:lnTo>
                <a:lnTo>
                  <a:pt x="1004" y="510"/>
                </a:lnTo>
                <a:lnTo>
                  <a:pt x="1013" y="536"/>
                </a:lnTo>
                <a:lnTo>
                  <a:pt x="1048" y="426"/>
                </a:lnTo>
                <a:lnTo>
                  <a:pt x="1003" y="409"/>
                </a:lnTo>
                <a:lnTo>
                  <a:pt x="924" y="426"/>
                </a:lnTo>
                <a:lnTo>
                  <a:pt x="883" y="521"/>
                </a:lnTo>
                <a:lnTo>
                  <a:pt x="781" y="531"/>
                </a:lnTo>
                <a:lnTo>
                  <a:pt x="740" y="507"/>
                </a:lnTo>
                <a:lnTo>
                  <a:pt x="672" y="390"/>
                </a:lnTo>
                <a:lnTo>
                  <a:pt x="670" y="300"/>
                </a:lnTo>
                <a:lnTo>
                  <a:pt x="693" y="256"/>
                </a:lnTo>
                <a:lnTo>
                  <a:pt x="625" y="233"/>
                </a:lnTo>
                <a:lnTo>
                  <a:pt x="537" y="108"/>
                </a:lnTo>
                <a:lnTo>
                  <a:pt x="465" y="136"/>
                </a:lnTo>
                <a:lnTo>
                  <a:pt x="369" y="32"/>
                </a:lnTo>
                <a:lnTo>
                  <a:pt x="211" y="54"/>
                </a:lnTo>
                <a:lnTo>
                  <a:pt x="79" y="0"/>
                </a:lnTo>
                <a:lnTo>
                  <a:pt x="0" y="6"/>
                </a:lnTo>
                <a:close/>
              </a:path>
            </a:pathLst>
          </a:custGeom>
          <a:solidFill>
            <a:srgbClr val="99CC00"/>
          </a:solidFill>
          <a:ln w="1651">
            <a:solidFill>
              <a:schemeClr val="bg1"/>
            </a:solidFill>
            <a:round/>
            <a:headEnd/>
            <a:tailEnd/>
          </a:ln>
        </p:spPr>
        <p:txBody>
          <a:bodyPr/>
          <a:lstStyle/>
          <a:p>
            <a:endParaRPr lang="en-IN"/>
          </a:p>
        </p:txBody>
      </p:sp>
      <p:sp>
        <p:nvSpPr>
          <p:cNvPr id="15467" name="Freeform 107"/>
          <p:cNvSpPr>
            <a:spLocks noChangeAspect="1"/>
          </p:cNvSpPr>
          <p:nvPr/>
        </p:nvSpPr>
        <p:spPr bwMode="gray">
          <a:xfrm>
            <a:off x="6543675" y="2754313"/>
            <a:ext cx="758825" cy="381000"/>
          </a:xfrm>
          <a:custGeom>
            <a:avLst/>
            <a:gdLst>
              <a:gd name="T0" fmla="*/ 0 w 1101"/>
              <a:gd name="T1" fmla="*/ 2147483647 h 463"/>
              <a:gd name="T2" fmla="*/ 2147483647 w 1101"/>
              <a:gd name="T3" fmla="*/ 2147483647 h 463"/>
              <a:gd name="T4" fmla="*/ 2147483647 w 1101"/>
              <a:gd name="T5" fmla="*/ 2147483647 h 463"/>
              <a:gd name="T6" fmla="*/ 2147483647 w 1101"/>
              <a:gd name="T7" fmla="*/ 2147483647 h 463"/>
              <a:gd name="T8" fmla="*/ 2147483647 w 1101"/>
              <a:gd name="T9" fmla="*/ 2147483647 h 463"/>
              <a:gd name="T10" fmla="*/ 2147483647 w 1101"/>
              <a:gd name="T11" fmla="*/ 2147483647 h 463"/>
              <a:gd name="T12" fmla="*/ 2147483647 w 1101"/>
              <a:gd name="T13" fmla="*/ 2147483647 h 463"/>
              <a:gd name="T14" fmla="*/ 2147483647 w 1101"/>
              <a:gd name="T15" fmla="*/ 2147483647 h 463"/>
              <a:gd name="T16" fmla="*/ 2147483647 w 1101"/>
              <a:gd name="T17" fmla="*/ 2147483647 h 463"/>
              <a:gd name="T18" fmla="*/ 2147483647 w 1101"/>
              <a:gd name="T19" fmla="*/ 2147483647 h 463"/>
              <a:gd name="T20" fmla="*/ 2147483647 w 1101"/>
              <a:gd name="T21" fmla="*/ 2147483647 h 463"/>
              <a:gd name="T22" fmla="*/ 2147483647 w 1101"/>
              <a:gd name="T23" fmla="*/ 2147483647 h 463"/>
              <a:gd name="T24" fmla="*/ 2147483647 w 1101"/>
              <a:gd name="T25" fmla="*/ 2147483647 h 463"/>
              <a:gd name="T26" fmla="*/ 2147483647 w 1101"/>
              <a:gd name="T27" fmla="*/ 2147483647 h 463"/>
              <a:gd name="T28" fmla="*/ 2147483647 w 1101"/>
              <a:gd name="T29" fmla="*/ 2147483647 h 463"/>
              <a:gd name="T30" fmla="*/ 2147483647 w 1101"/>
              <a:gd name="T31" fmla="*/ 2147483647 h 463"/>
              <a:gd name="T32" fmla="*/ 2147483647 w 1101"/>
              <a:gd name="T33" fmla="*/ 2147483647 h 463"/>
              <a:gd name="T34" fmla="*/ 2147483647 w 1101"/>
              <a:gd name="T35" fmla="*/ 2147483647 h 463"/>
              <a:gd name="T36" fmla="*/ 2147483647 w 1101"/>
              <a:gd name="T37" fmla="*/ 2147483647 h 463"/>
              <a:gd name="T38" fmla="*/ 2147483647 w 1101"/>
              <a:gd name="T39" fmla="*/ 2147483647 h 463"/>
              <a:gd name="T40" fmla="*/ 2147483647 w 1101"/>
              <a:gd name="T41" fmla="*/ 2147483647 h 463"/>
              <a:gd name="T42" fmla="*/ 2147483647 w 1101"/>
              <a:gd name="T43" fmla="*/ 2147483647 h 463"/>
              <a:gd name="T44" fmla="*/ 2147483647 w 1101"/>
              <a:gd name="T45" fmla="*/ 2147483647 h 463"/>
              <a:gd name="T46" fmla="*/ 2147483647 w 1101"/>
              <a:gd name="T47" fmla="*/ 0 h 463"/>
              <a:gd name="T48" fmla="*/ 2147483647 w 1101"/>
              <a:gd name="T49" fmla="*/ 2147483647 h 463"/>
              <a:gd name="T50" fmla="*/ 2147483647 w 1101"/>
              <a:gd name="T51" fmla="*/ 2147483647 h 463"/>
              <a:gd name="T52" fmla="*/ 2147483647 w 1101"/>
              <a:gd name="T53" fmla="*/ 2147483647 h 463"/>
              <a:gd name="T54" fmla="*/ 0 w 1101"/>
              <a:gd name="T55" fmla="*/ 2147483647 h 463"/>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01"/>
              <a:gd name="T85" fmla="*/ 0 h 463"/>
              <a:gd name="T86" fmla="*/ 1101 w 1101"/>
              <a:gd name="T87" fmla="*/ 463 h 463"/>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01" h="463">
                <a:moveTo>
                  <a:pt x="0" y="145"/>
                </a:moveTo>
                <a:lnTo>
                  <a:pt x="36" y="192"/>
                </a:lnTo>
                <a:lnTo>
                  <a:pt x="84" y="209"/>
                </a:lnTo>
                <a:lnTo>
                  <a:pt x="105" y="308"/>
                </a:lnTo>
                <a:lnTo>
                  <a:pt x="258" y="346"/>
                </a:lnTo>
                <a:lnTo>
                  <a:pt x="321" y="414"/>
                </a:lnTo>
                <a:lnTo>
                  <a:pt x="447" y="410"/>
                </a:lnTo>
                <a:lnTo>
                  <a:pt x="591" y="463"/>
                </a:lnTo>
                <a:lnTo>
                  <a:pt x="780" y="414"/>
                </a:lnTo>
                <a:lnTo>
                  <a:pt x="839" y="376"/>
                </a:lnTo>
                <a:lnTo>
                  <a:pt x="839" y="322"/>
                </a:lnTo>
                <a:lnTo>
                  <a:pt x="891" y="328"/>
                </a:lnTo>
                <a:lnTo>
                  <a:pt x="1008" y="251"/>
                </a:lnTo>
                <a:lnTo>
                  <a:pt x="1101" y="246"/>
                </a:lnTo>
                <a:lnTo>
                  <a:pt x="1057" y="187"/>
                </a:lnTo>
                <a:lnTo>
                  <a:pt x="967" y="203"/>
                </a:lnTo>
                <a:lnTo>
                  <a:pt x="966" y="138"/>
                </a:lnTo>
                <a:lnTo>
                  <a:pt x="989" y="102"/>
                </a:lnTo>
                <a:lnTo>
                  <a:pt x="926" y="92"/>
                </a:lnTo>
                <a:lnTo>
                  <a:pt x="762" y="132"/>
                </a:lnTo>
                <a:lnTo>
                  <a:pt x="617" y="74"/>
                </a:lnTo>
                <a:lnTo>
                  <a:pt x="525" y="82"/>
                </a:lnTo>
                <a:lnTo>
                  <a:pt x="490" y="33"/>
                </a:lnTo>
                <a:lnTo>
                  <a:pt x="399" y="0"/>
                </a:lnTo>
                <a:lnTo>
                  <a:pt x="351" y="35"/>
                </a:lnTo>
                <a:lnTo>
                  <a:pt x="347" y="101"/>
                </a:lnTo>
                <a:lnTo>
                  <a:pt x="139" y="72"/>
                </a:lnTo>
                <a:lnTo>
                  <a:pt x="0" y="145"/>
                </a:lnTo>
                <a:close/>
              </a:path>
            </a:pathLst>
          </a:custGeom>
          <a:solidFill>
            <a:srgbClr val="6699FF"/>
          </a:solidFill>
          <a:ln w="1588">
            <a:solidFill>
              <a:schemeClr val="bg1"/>
            </a:solidFill>
            <a:round/>
            <a:headEnd/>
            <a:tailEnd/>
          </a:ln>
        </p:spPr>
        <p:txBody>
          <a:bodyPr/>
          <a:lstStyle/>
          <a:p>
            <a:endParaRPr lang="en-IN"/>
          </a:p>
        </p:txBody>
      </p:sp>
      <p:sp>
        <p:nvSpPr>
          <p:cNvPr id="15468" name="Freeform 108"/>
          <p:cNvSpPr>
            <a:spLocks noChangeAspect="1"/>
          </p:cNvSpPr>
          <p:nvPr/>
        </p:nvSpPr>
        <p:spPr bwMode="gray">
          <a:xfrm>
            <a:off x="5688013" y="3670300"/>
            <a:ext cx="182562" cy="247650"/>
          </a:xfrm>
          <a:custGeom>
            <a:avLst/>
            <a:gdLst>
              <a:gd name="T0" fmla="*/ 0 w 266"/>
              <a:gd name="T1" fmla="*/ 2147483647 h 300"/>
              <a:gd name="T2" fmla="*/ 2147483647 w 266"/>
              <a:gd name="T3" fmla="*/ 2147483647 h 300"/>
              <a:gd name="T4" fmla="*/ 2147483647 w 266"/>
              <a:gd name="T5" fmla="*/ 2147483647 h 300"/>
              <a:gd name="T6" fmla="*/ 2147483647 w 266"/>
              <a:gd name="T7" fmla="*/ 2147483647 h 300"/>
              <a:gd name="T8" fmla="*/ 2147483647 w 266"/>
              <a:gd name="T9" fmla="*/ 2147483647 h 300"/>
              <a:gd name="T10" fmla="*/ 2147483647 w 266"/>
              <a:gd name="T11" fmla="*/ 2147483647 h 300"/>
              <a:gd name="T12" fmla="*/ 2147483647 w 266"/>
              <a:gd name="T13" fmla="*/ 2147483647 h 300"/>
              <a:gd name="T14" fmla="*/ 2147483647 w 266"/>
              <a:gd name="T15" fmla="*/ 2147483647 h 300"/>
              <a:gd name="T16" fmla="*/ 2147483647 w 266"/>
              <a:gd name="T17" fmla="*/ 0 h 300"/>
              <a:gd name="T18" fmla="*/ 2147483647 w 266"/>
              <a:gd name="T19" fmla="*/ 2147483647 h 300"/>
              <a:gd name="T20" fmla="*/ 2147483647 w 266"/>
              <a:gd name="T21" fmla="*/ 2147483647 h 300"/>
              <a:gd name="T22" fmla="*/ 2147483647 w 266"/>
              <a:gd name="T23" fmla="*/ 2147483647 h 300"/>
              <a:gd name="T24" fmla="*/ 2147483647 w 266"/>
              <a:gd name="T25" fmla="*/ 2147483647 h 300"/>
              <a:gd name="T26" fmla="*/ 2147483647 w 266"/>
              <a:gd name="T27" fmla="*/ 2147483647 h 300"/>
              <a:gd name="T28" fmla="*/ 0 w 266"/>
              <a:gd name="T29" fmla="*/ 2147483647 h 3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66"/>
              <a:gd name="T46" fmla="*/ 0 h 300"/>
              <a:gd name="T47" fmla="*/ 266 w 266"/>
              <a:gd name="T48" fmla="*/ 300 h 30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66" h="300">
                <a:moveTo>
                  <a:pt x="0" y="213"/>
                </a:moveTo>
                <a:lnTo>
                  <a:pt x="36" y="300"/>
                </a:lnTo>
                <a:lnTo>
                  <a:pt x="99" y="286"/>
                </a:lnTo>
                <a:lnTo>
                  <a:pt x="199" y="212"/>
                </a:lnTo>
                <a:lnTo>
                  <a:pt x="197" y="176"/>
                </a:lnTo>
                <a:lnTo>
                  <a:pt x="262" y="110"/>
                </a:lnTo>
                <a:lnTo>
                  <a:pt x="266" y="88"/>
                </a:lnTo>
                <a:lnTo>
                  <a:pt x="230" y="50"/>
                </a:lnTo>
                <a:lnTo>
                  <a:pt x="148" y="0"/>
                </a:lnTo>
                <a:lnTo>
                  <a:pt x="128" y="1"/>
                </a:lnTo>
                <a:lnTo>
                  <a:pt x="139" y="28"/>
                </a:lnTo>
                <a:lnTo>
                  <a:pt x="110" y="80"/>
                </a:lnTo>
                <a:lnTo>
                  <a:pt x="128" y="105"/>
                </a:lnTo>
                <a:lnTo>
                  <a:pt x="102" y="177"/>
                </a:lnTo>
                <a:lnTo>
                  <a:pt x="0" y="213"/>
                </a:lnTo>
                <a:close/>
              </a:path>
            </a:pathLst>
          </a:custGeom>
          <a:solidFill>
            <a:srgbClr val="99CC00"/>
          </a:solidFill>
          <a:ln w="1651">
            <a:solidFill>
              <a:schemeClr val="bg1"/>
            </a:solidFill>
            <a:round/>
            <a:headEnd/>
            <a:tailEnd/>
          </a:ln>
        </p:spPr>
        <p:txBody>
          <a:bodyPr/>
          <a:lstStyle/>
          <a:p>
            <a:endParaRPr lang="en-IN"/>
          </a:p>
        </p:txBody>
      </p:sp>
      <p:sp>
        <p:nvSpPr>
          <p:cNvPr id="15469" name="Freeform 109"/>
          <p:cNvSpPr>
            <a:spLocks noChangeAspect="1"/>
          </p:cNvSpPr>
          <p:nvPr/>
        </p:nvSpPr>
        <p:spPr bwMode="gray">
          <a:xfrm>
            <a:off x="6356350" y="3503613"/>
            <a:ext cx="193675" cy="119062"/>
          </a:xfrm>
          <a:custGeom>
            <a:avLst/>
            <a:gdLst>
              <a:gd name="T0" fmla="*/ 0 w 278"/>
              <a:gd name="T1" fmla="*/ 2147483647 h 143"/>
              <a:gd name="T2" fmla="*/ 2147483647 w 278"/>
              <a:gd name="T3" fmla="*/ 0 h 143"/>
              <a:gd name="T4" fmla="*/ 2147483647 w 278"/>
              <a:gd name="T5" fmla="*/ 2147483647 h 143"/>
              <a:gd name="T6" fmla="*/ 2147483647 w 278"/>
              <a:gd name="T7" fmla="*/ 2147483647 h 143"/>
              <a:gd name="T8" fmla="*/ 2147483647 w 278"/>
              <a:gd name="T9" fmla="*/ 2147483647 h 143"/>
              <a:gd name="T10" fmla="*/ 2147483647 w 278"/>
              <a:gd name="T11" fmla="*/ 2147483647 h 143"/>
              <a:gd name="T12" fmla="*/ 2147483647 w 278"/>
              <a:gd name="T13" fmla="*/ 2147483647 h 143"/>
              <a:gd name="T14" fmla="*/ 0 w 278"/>
              <a:gd name="T15" fmla="*/ 2147483647 h 143"/>
              <a:gd name="T16" fmla="*/ 0 60000 65536"/>
              <a:gd name="T17" fmla="*/ 0 60000 65536"/>
              <a:gd name="T18" fmla="*/ 0 60000 65536"/>
              <a:gd name="T19" fmla="*/ 0 60000 65536"/>
              <a:gd name="T20" fmla="*/ 0 60000 65536"/>
              <a:gd name="T21" fmla="*/ 0 60000 65536"/>
              <a:gd name="T22" fmla="*/ 0 60000 65536"/>
              <a:gd name="T23" fmla="*/ 0 60000 65536"/>
              <a:gd name="T24" fmla="*/ 0 w 278"/>
              <a:gd name="T25" fmla="*/ 0 h 143"/>
              <a:gd name="T26" fmla="*/ 278 w 278"/>
              <a:gd name="T27" fmla="*/ 143 h 1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78" h="143">
                <a:moveTo>
                  <a:pt x="0" y="56"/>
                </a:moveTo>
                <a:lnTo>
                  <a:pt x="34" y="0"/>
                </a:lnTo>
                <a:lnTo>
                  <a:pt x="144" y="36"/>
                </a:lnTo>
                <a:lnTo>
                  <a:pt x="203" y="90"/>
                </a:lnTo>
                <a:lnTo>
                  <a:pt x="278" y="90"/>
                </a:lnTo>
                <a:lnTo>
                  <a:pt x="274" y="143"/>
                </a:lnTo>
                <a:lnTo>
                  <a:pt x="93" y="109"/>
                </a:lnTo>
                <a:lnTo>
                  <a:pt x="0" y="56"/>
                </a:lnTo>
                <a:close/>
              </a:path>
            </a:pathLst>
          </a:custGeom>
          <a:solidFill>
            <a:srgbClr val="99CC00"/>
          </a:solidFill>
          <a:ln w="1651">
            <a:solidFill>
              <a:schemeClr val="bg1"/>
            </a:solidFill>
            <a:round/>
            <a:headEnd/>
            <a:tailEnd/>
          </a:ln>
        </p:spPr>
        <p:txBody>
          <a:bodyPr/>
          <a:lstStyle/>
          <a:p>
            <a:endParaRPr lang="en-IN"/>
          </a:p>
        </p:txBody>
      </p:sp>
      <p:sp>
        <p:nvSpPr>
          <p:cNvPr id="15470" name="Freeform 110"/>
          <p:cNvSpPr>
            <a:spLocks noChangeAspect="1"/>
          </p:cNvSpPr>
          <p:nvPr/>
        </p:nvSpPr>
        <p:spPr bwMode="gray">
          <a:xfrm>
            <a:off x="4529138" y="2714625"/>
            <a:ext cx="82550" cy="92075"/>
          </a:xfrm>
          <a:custGeom>
            <a:avLst/>
            <a:gdLst>
              <a:gd name="T0" fmla="*/ 0 w 123"/>
              <a:gd name="T1" fmla="*/ 2147483647 h 115"/>
              <a:gd name="T2" fmla="*/ 2147483647 w 123"/>
              <a:gd name="T3" fmla="*/ 2147483647 h 115"/>
              <a:gd name="T4" fmla="*/ 2147483647 w 123"/>
              <a:gd name="T5" fmla="*/ 2147483647 h 115"/>
              <a:gd name="T6" fmla="*/ 2147483647 w 123"/>
              <a:gd name="T7" fmla="*/ 2147483647 h 115"/>
              <a:gd name="T8" fmla="*/ 2147483647 w 123"/>
              <a:gd name="T9" fmla="*/ 2147483647 h 115"/>
              <a:gd name="T10" fmla="*/ 2147483647 w 123"/>
              <a:gd name="T11" fmla="*/ 0 h 115"/>
              <a:gd name="T12" fmla="*/ 2147483647 w 123"/>
              <a:gd name="T13" fmla="*/ 0 h 115"/>
              <a:gd name="T14" fmla="*/ 2147483647 w 123"/>
              <a:gd name="T15" fmla="*/ 2147483647 h 115"/>
              <a:gd name="T16" fmla="*/ 2147483647 w 123"/>
              <a:gd name="T17" fmla="*/ 2147483647 h 115"/>
              <a:gd name="T18" fmla="*/ 2147483647 w 123"/>
              <a:gd name="T19" fmla="*/ 2147483647 h 115"/>
              <a:gd name="T20" fmla="*/ 2147483647 w 123"/>
              <a:gd name="T21" fmla="*/ 2147483647 h 115"/>
              <a:gd name="T22" fmla="*/ 0 w 123"/>
              <a:gd name="T23" fmla="*/ 2147483647 h 1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3"/>
              <a:gd name="T37" fmla="*/ 0 h 115"/>
              <a:gd name="T38" fmla="*/ 123 w 123"/>
              <a:gd name="T39" fmla="*/ 115 h 11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3" h="115">
                <a:moveTo>
                  <a:pt x="0" y="86"/>
                </a:moveTo>
                <a:lnTo>
                  <a:pt x="47" y="72"/>
                </a:lnTo>
                <a:lnTo>
                  <a:pt x="22" y="58"/>
                </a:lnTo>
                <a:lnTo>
                  <a:pt x="46" y="18"/>
                </a:lnTo>
                <a:lnTo>
                  <a:pt x="64" y="44"/>
                </a:lnTo>
                <a:lnTo>
                  <a:pt x="67" y="0"/>
                </a:lnTo>
                <a:lnTo>
                  <a:pt x="123" y="0"/>
                </a:lnTo>
                <a:lnTo>
                  <a:pt x="118" y="44"/>
                </a:lnTo>
                <a:lnTo>
                  <a:pt x="82" y="61"/>
                </a:lnTo>
                <a:lnTo>
                  <a:pt x="84" y="115"/>
                </a:lnTo>
                <a:lnTo>
                  <a:pt x="50" y="82"/>
                </a:lnTo>
                <a:lnTo>
                  <a:pt x="0" y="86"/>
                </a:lnTo>
                <a:close/>
              </a:path>
            </a:pathLst>
          </a:custGeom>
          <a:solidFill>
            <a:srgbClr val="99CC00"/>
          </a:solidFill>
          <a:ln w="1651">
            <a:solidFill>
              <a:schemeClr val="bg1"/>
            </a:solidFill>
            <a:round/>
            <a:headEnd/>
            <a:tailEnd/>
          </a:ln>
        </p:spPr>
        <p:txBody>
          <a:bodyPr/>
          <a:lstStyle/>
          <a:p>
            <a:endParaRPr lang="en-IN"/>
          </a:p>
        </p:txBody>
      </p:sp>
      <p:sp>
        <p:nvSpPr>
          <p:cNvPr id="15471" name="Freeform 111"/>
          <p:cNvSpPr>
            <a:spLocks noChangeAspect="1"/>
          </p:cNvSpPr>
          <p:nvPr/>
        </p:nvSpPr>
        <p:spPr bwMode="gray">
          <a:xfrm>
            <a:off x="8426450" y="5626100"/>
            <a:ext cx="184150" cy="206375"/>
          </a:xfrm>
          <a:custGeom>
            <a:avLst/>
            <a:gdLst>
              <a:gd name="T0" fmla="*/ 0 w 268"/>
              <a:gd name="T1" fmla="*/ 2147483647 h 252"/>
              <a:gd name="T2" fmla="*/ 2147483647 w 268"/>
              <a:gd name="T3" fmla="*/ 2147483647 h 252"/>
              <a:gd name="T4" fmla="*/ 2147483647 w 268"/>
              <a:gd name="T5" fmla="*/ 2147483647 h 252"/>
              <a:gd name="T6" fmla="*/ 2147483647 w 268"/>
              <a:gd name="T7" fmla="*/ 0 h 252"/>
              <a:gd name="T8" fmla="*/ 2147483647 w 268"/>
              <a:gd name="T9" fmla="*/ 2147483647 h 252"/>
              <a:gd name="T10" fmla="*/ 2147483647 w 268"/>
              <a:gd name="T11" fmla="*/ 2147483647 h 252"/>
              <a:gd name="T12" fmla="*/ 2147483647 w 268"/>
              <a:gd name="T13" fmla="*/ 2147483647 h 252"/>
              <a:gd name="T14" fmla="*/ 2147483647 w 268"/>
              <a:gd name="T15" fmla="*/ 2147483647 h 252"/>
              <a:gd name="T16" fmla="*/ 2147483647 w 268"/>
              <a:gd name="T17" fmla="*/ 2147483647 h 252"/>
              <a:gd name="T18" fmla="*/ 2147483647 w 268"/>
              <a:gd name="T19" fmla="*/ 2147483647 h 252"/>
              <a:gd name="T20" fmla="*/ 2147483647 w 268"/>
              <a:gd name="T21" fmla="*/ 2147483647 h 252"/>
              <a:gd name="T22" fmla="*/ 2147483647 w 268"/>
              <a:gd name="T23" fmla="*/ 2147483647 h 252"/>
              <a:gd name="T24" fmla="*/ 0 w 268"/>
              <a:gd name="T25" fmla="*/ 2147483647 h 25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8"/>
              <a:gd name="T40" fmla="*/ 0 h 252"/>
              <a:gd name="T41" fmla="*/ 268 w 268"/>
              <a:gd name="T42" fmla="*/ 252 h 25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8" h="252">
                <a:moveTo>
                  <a:pt x="0" y="220"/>
                </a:moveTo>
                <a:lnTo>
                  <a:pt x="56" y="143"/>
                </a:lnTo>
                <a:lnTo>
                  <a:pt x="153" y="86"/>
                </a:lnTo>
                <a:lnTo>
                  <a:pt x="202" y="0"/>
                </a:lnTo>
                <a:lnTo>
                  <a:pt x="233" y="26"/>
                </a:lnTo>
                <a:lnTo>
                  <a:pt x="266" y="15"/>
                </a:lnTo>
                <a:lnTo>
                  <a:pt x="268" y="44"/>
                </a:lnTo>
                <a:lnTo>
                  <a:pt x="218" y="104"/>
                </a:lnTo>
                <a:lnTo>
                  <a:pt x="229" y="132"/>
                </a:lnTo>
                <a:lnTo>
                  <a:pt x="173" y="142"/>
                </a:lnTo>
                <a:lnTo>
                  <a:pt x="144" y="226"/>
                </a:lnTo>
                <a:lnTo>
                  <a:pt x="87" y="252"/>
                </a:lnTo>
                <a:lnTo>
                  <a:pt x="0" y="220"/>
                </a:lnTo>
                <a:close/>
              </a:path>
            </a:pathLst>
          </a:custGeom>
          <a:solidFill>
            <a:srgbClr val="99CC00"/>
          </a:solidFill>
          <a:ln w="1651">
            <a:solidFill>
              <a:schemeClr val="bg1"/>
            </a:solidFill>
            <a:round/>
            <a:headEnd/>
            <a:tailEnd/>
          </a:ln>
        </p:spPr>
        <p:txBody>
          <a:bodyPr/>
          <a:lstStyle/>
          <a:p>
            <a:endParaRPr lang="en-IN"/>
          </a:p>
        </p:txBody>
      </p:sp>
      <p:sp>
        <p:nvSpPr>
          <p:cNvPr id="15472" name="Freeform 112"/>
          <p:cNvSpPr>
            <a:spLocks noChangeAspect="1"/>
          </p:cNvSpPr>
          <p:nvPr/>
        </p:nvSpPr>
        <p:spPr bwMode="gray">
          <a:xfrm>
            <a:off x="8570913" y="5419725"/>
            <a:ext cx="139700" cy="228600"/>
          </a:xfrm>
          <a:custGeom>
            <a:avLst/>
            <a:gdLst>
              <a:gd name="T0" fmla="*/ 0 w 202"/>
              <a:gd name="T1" fmla="*/ 0 h 278"/>
              <a:gd name="T2" fmla="*/ 2147483647 w 202"/>
              <a:gd name="T3" fmla="*/ 2147483647 h 278"/>
              <a:gd name="T4" fmla="*/ 2147483647 w 202"/>
              <a:gd name="T5" fmla="*/ 2147483647 h 278"/>
              <a:gd name="T6" fmla="*/ 2147483647 w 202"/>
              <a:gd name="T7" fmla="*/ 2147483647 h 278"/>
              <a:gd name="T8" fmla="*/ 2147483647 w 202"/>
              <a:gd name="T9" fmla="*/ 2147483647 h 278"/>
              <a:gd name="T10" fmla="*/ 2147483647 w 202"/>
              <a:gd name="T11" fmla="*/ 2147483647 h 278"/>
              <a:gd name="T12" fmla="*/ 2147483647 w 202"/>
              <a:gd name="T13" fmla="*/ 2147483647 h 278"/>
              <a:gd name="T14" fmla="*/ 2147483647 w 202"/>
              <a:gd name="T15" fmla="*/ 2147483647 h 278"/>
              <a:gd name="T16" fmla="*/ 2147483647 w 202"/>
              <a:gd name="T17" fmla="*/ 2147483647 h 278"/>
              <a:gd name="T18" fmla="*/ 2147483647 w 202"/>
              <a:gd name="T19" fmla="*/ 2147483647 h 278"/>
              <a:gd name="T20" fmla="*/ 2147483647 w 202"/>
              <a:gd name="T21" fmla="*/ 2147483647 h 278"/>
              <a:gd name="T22" fmla="*/ 2147483647 w 202"/>
              <a:gd name="T23" fmla="*/ 2147483647 h 278"/>
              <a:gd name="T24" fmla="*/ 2147483647 w 202"/>
              <a:gd name="T25" fmla="*/ 2147483647 h 278"/>
              <a:gd name="T26" fmla="*/ 2147483647 w 202"/>
              <a:gd name="T27" fmla="*/ 2147483647 h 278"/>
              <a:gd name="T28" fmla="*/ 2147483647 w 202"/>
              <a:gd name="T29" fmla="*/ 2147483647 h 278"/>
              <a:gd name="T30" fmla="*/ 0 w 202"/>
              <a:gd name="T31" fmla="*/ 0 h 2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2"/>
              <a:gd name="T49" fmla="*/ 0 h 278"/>
              <a:gd name="T50" fmla="*/ 202 w 202"/>
              <a:gd name="T51" fmla="*/ 278 h 2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2" h="278">
                <a:moveTo>
                  <a:pt x="0" y="0"/>
                </a:moveTo>
                <a:lnTo>
                  <a:pt x="56" y="32"/>
                </a:lnTo>
                <a:lnTo>
                  <a:pt x="71" y="93"/>
                </a:lnTo>
                <a:lnTo>
                  <a:pt x="94" y="110"/>
                </a:lnTo>
                <a:lnTo>
                  <a:pt x="109" y="84"/>
                </a:lnTo>
                <a:lnTo>
                  <a:pt x="120" y="126"/>
                </a:lnTo>
                <a:lnTo>
                  <a:pt x="202" y="126"/>
                </a:lnTo>
                <a:lnTo>
                  <a:pt x="184" y="187"/>
                </a:lnTo>
                <a:lnTo>
                  <a:pt x="144" y="196"/>
                </a:lnTo>
                <a:lnTo>
                  <a:pt x="110" y="275"/>
                </a:lnTo>
                <a:lnTo>
                  <a:pt x="72" y="278"/>
                </a:lnTo>
                <a:lnTo>
                  <a:pt x="89" y="248"/>
                </a:lnTo>
                <a:lnTo>
                  <a:pt x="39" y="192"/>
                </a:lnTo>
                <a:lnTo>
                  <a:pt x="79" y="142"/>
                </a:lnTo>
                <a:lnTo>
                  <a:pt x="72" y="100"/>
                </a:lnTo>
                <a:lnTo>
                  <a:pt x="0" y="0"/>
                </a:lnTo>
                <a:close/>
              </a:path>
            </a:pathLst>
          </a:custGeom>
          <a:solidFill>
            <a:srgbClr val="99CC00"/>
          </a:solidFill>
          <a:ln w="1651">
            <a:solidFill>
              <a:schemeClr val="bg1"/>
            </a:solidFill>
            <a:round/>
            <a:headEnd/>
            <a:tailEnd/>
          </a:ln>
        </p:spPr>
        <p:txBody>
          <a:bodyPr/>
          <a:lstStyle/>
          <a:p>
            <a:endParaRPr lang="en-IN"/>
          </a:p>
        </p:txBody>
      </p:sp>
      <p:sp>
        <p:nvSpPr>
          <p:cNvPr id="15473" name="Freeform 113"/>
          <p:cNvSpPr>
            <a:spLocks noChangeAspect="1"/>
          </p:cNvSpPr>
          <p:nvPr/>
        </p:nvSpPr>
        <p:spPr bwMode="gray">
          <a:xfrm>
            <a:off x="2354263" y="3965575"/>
            <a:ext cx="93662" cy="119063"/>
          </a:xfrm>
          <a:custGeom>
            <a:avLst/>
            <a:gdLst>
              <a:gd name="T0" fmla="*/ 0 w 138"/>
              <a:gd name="T1" fmla="*/ 2147483647 h 144"/>
              <a:gd name="T2" fmla="*/ 2147483647 w 138"/>
              <a:gd name="T3" fmla="*/ 2147483647 h 144"/>
              <a:gd name="T4" fmla="*/ 2147483647 w 138"/>
              <a:gd name="T5" fmla="*/ 2147483647 h 144"/>
              <a:gd name="T6" fmla="*/ 2147483647 w 138"/>
              <a:gd name="T7" fmla="*/ 0 h 144"/>
              <a:gd name="T8" fmla="*/ 2147483647 w 138"/>
              <a:gd name="T9" fmla="*/ 2147483647 h 144"/>
              <a:gd name="T10" fmla="*/ 0 w 138"/>
              <a:gd name="T11" fmla="*/ 2147483647 h 144"/>
              <a:gd name="T12" fmla="*/ 0 60000 65536"/>
              <a:gd name="T13" fmla="*/ 0 60000 65536"/>
              <a:gd name="T14" fmla="*/ 0 60000 65536"/>
              <a:gd name="T15" fmla="*/ 0 60000 65536"/>
              <a:gd name="T16" fmla="*/ 0 60000 65536"/>
              <a:gd name="T17" fmla="*/ 0 60000 65536"/>
              <a:gd name="T18" fmla="*/ 0 w 138"/>
              <a:gd name="T19" fmla="*/ 0 h 144"/>
              <a:gd name="T20" fmla="*/ 138 w 138"/>
              <a:gd name="T21" fmla="*/ 144 h 144"/>
            </a:gdLst>
            <a:ahLst/>
            <a:cxnLst>
              <a:cxn ang="T12">
                <a:pos x="T0" y="T1"/>
              </a:cxn>
              <a:cxn ang="T13">
                <a:pos x="T2" y="T3"/>
              </a:cxn>
              <a:cxn ang="T14">
                <a:pos x="T4" y="T5"/>
              </a:cxn>
              <a:cxn ang="T15">
                <a:pos x="T6" y="T7"/>
              </a:cxn>
              <a:cxn ang="T16">
                <a:pos x="T8" y="T9"/>
              </a:cxn>
              <a:cxn ang="T17">
                <a:pos x="T10" y="T11"/>
              </a:cxn>
            </a:cxnLst>
            <a:rect l="T18" t="T19" r="T20" b="T21"/>
            <a:pathLst>
              <a:path w="138" h="144">
                <a:moveTo>
                  <a:pt x="0" y="72"/>
                </a:moveTo>
                <a:lnTo>
                  <a:pt x="55" y="140"/>
                </a:lnTo>
                <a:lnTo>
                  <a:pt x="127" y="144"/>
                </a:lnTo>
                <a:lnTo>
                  <a:pt x="138" y="0"/>
                </a:lnTo>
                <a:lnTo>
                  <a:pt x="88" y="6"/>
                </a:lnTo>
                <a:lnTo>
                  <a:pt x="0" y="72"/>
                </a:lnTo>
                <a:close/>
              </a:path>
            </a:pathLst>
          </a:custGeom>
          <a:solidFill>
            <a:srgbClr val="99CC00"/>
          </a:solidFill>
          <a:ln w="1651">
            <a:solidFill>
              <a:schemeClr val="bg1"/>
            </a:solidFill>
            <a:round/>
            <a:headEnd/>
            <a:tailEnd/>
          </a:ln>
        </p:spPr>
        <p:txBody>
          <a:bodyPr/>
          <a:lstStyle/>
          <a:p>
            <a:endParaRPr lang="en-IN"/>
          </a:p>
        </p:txBody>
      </p:sp>
      <p:sp>
        <p:nvSpPr>
          <p:cNvPr id="15474" name="Freeform 114"/>
          <p:cNvSpPr>
            <a:spLocks noChangeAspect="1"/>
          </p:cNvSpPr>
          <p:nvPr/>
        </p:nvSpPr>
        <p:spPr bwMode="gray">
          <a:xfrm>
            <a:off x="4564063" y="1917700"/>
            <a:ext cx="617537" cy="596900"/>
          </a:xfrm>
          <a:custGeom>
            <a:avLst/>
            <a:gdLst>
              <a:gd name="T0" fmla="*/ 2147483647 w 897"/>
              <a:gd name="T1" fmla="*/ 2147483647 h 719"/>
              <a:gd name="T2" fmla="*/ 2147483647 w 897"/>
              <a:gd name="T3" fmla="*/ 2147483647 h 719"/>
              <a:gd name="T4" fmla="*/ 2147483647 w 897"/>
              <a:gd name="T5" fmla="*/ 2147483647 h 719"/>
              <a:gd name="T6" fmla="*/ 2147483647 w 897"/>
              <a:gd name="T7" fmla="*/ 2147483647 h 719"/>
              <a:gd name="T8" fmla="*/ 2147483647 w 897"/>
              <a:gd name="T9" fmla="*/ 2147483647 h 719"/>
              <a:gd name="T10" fmla="*/ 2147483647 w 897"/>
              <a:gd name="T11" fmla="*/ 2147483647 h 719"/>
              <a:gd name="T12" fmla="*/ 2147483647 w 897"/>
              <a:gd name="T13" fmla="*/ 2147483647 h 719"/>
              <a:gd name="T14" fmla="*/ 2147483647 w 897"/>
              <a:gd name="T15" fmla="*/ 2147483647 h 719"/>
              <a:gd name="T16" fmla="*/ 2147483647 w 897"/>
              <a:gd name="T17" fmla="*/ 2147483647 h 719"/>
              <a:gd name="T18" fmla="*/ 2147483647 w 897"/>
              <a:gd name="T19" fmla="*/ 2147483647 h 719"/>
              <a:gd name="T20" fmla="*/ 2147483647 w 897"/>
              <a:gd name="T21" fmla="*/ 2147483647 h 719"/>
              <a:gd name="T22" fmla="*/ 2147483647 w 897"/>
              <a:gd name="T23" fmla="*/ 2147483647 h 719"/>
              <a:gd name="T24" fmla="*/ 2147483647 w 897"/>
              <a:gd name="T25" fmla="*/ 2147483647 h 719"/>
              <a:gd name="T26" fmla="*/ 2147483647 w 897"/>
              <a:gd name="T27" fmla="*/ 2147483647 h 719"/>
              <a:gd name="T28" fmla="*/ 2147483647 w 897"/>
              <a:gd name="T29" fmla="*/ 2147483647 h 719"/>
              <a:gd name="T30" fmla="*/ 2147483647 w 897"/>
              <a:gd name="T31" fmla="*/ 2147483647 h 719"/>
              <a:gd name="T32" fmla="*/ 2147483647 w 897"/>
              <a:gd name="T33" fmla="*/ 2147483647 h 719"/>
              <a:gd name="T34" fmla="*/ 2147483647 w 897"/>
              <a:gd name="T35" fmla="*/ 2147483647 h 719"/>
              <a:gd name="T36" fmla="*/ 2147483647 w 897"/>
              <a:gd name="T37" fmla="*/ 2147483647 h 719"/>
              <a:gd name="T38" fmla="*/ 2147483647 w 897"/>
              <a:gd name="T39" fmla="*/ 2147483647 h 719"/>
              <a:gd name="T40" fmla="*/ 2147483647 w 897"/>
              <a:gd name="T41" fmla="*/ 2147483647 h 719"/>
              <a:gd name="T42" fmla="*/ 2147483647 w 897"/>
              <a:gd name="T43" fmla="*/ 2147483647 h 719"/>
              <a:gd name="T44" fmla="*/ 2147483647 w 897"/>
              <a:gd name="T45" fmla="*/ 2147483647 h 719"/>
              <a:gd name="T46" fmla="*/ 2147483647 w 897"/>
              <a:gd name="T47" fmla="*/ 2147483647 h 719"/>
              <a:gd name="T48" fmla="*/ 2147483647 w 897"/>
              <a:gd name="T49" fmla="*/ 2147483647 h 719"/>
              <a:gd name="T50" fmla="*/ 2147483647 w 897"/>
              <a:gd name="T51" fmla="*/ 2147483647 h 719"/>
              <a:gd name="T52" fmla="*/ 2147483647 w 897"/>
              <a:gd name="T53" fmla="*/ 2147483647 h 719"/>
              <a:gd name="T54" fmla="*/ 2147483647 w 897"/>
              <a:gd name="T55" fmla="*/ 2147483647 h 719"/>
              <a:gd name="T56" fmla="*/ 2147483647 w 897"/>
              <a:gd name="T57" fmla="*/ 2147483647 h 719"/>
              <a:gd name="T58" fmla="*/ 2147483647 w 897"/>
              <a:gd name="T59" fmla="*/ 2147483647 h 719"/>
              <a:gd name="T60" fmla="*/ 2147483647 w 897"/>
              <a:gd name="T61" fmla="*/ 2147483647 h 719"/>
              <a:gd name="T62" fmla="*/ 2147483647 w 897"/>
              <a:gd name="T63" fmla="*/ 2147483647 h 719"/>
              <a:gd name="T64" fmla="*/ 2147483647 w 897"/>
              <a:gd name="T65" fmla="*/ 2147483647 h 719"/>
              <a:gd name="T66" fmla="*/ 2147483647 w 897"/>
              <a:gd name="T67" fmla="*/ 2147483647 h 719"/>
              <a:gd name="T68" fmla="*/ 2147483647 w 897"/>
              <a:gd name="T69" fmla="*/ 2147483647 h 719"/>
              <a:gd name="T70" fmla="*/ 2147483647 w 897"/>
              <a:gd name="T71" fmla="*/ 2147483647 h 719"/>
              <a:gd name="T72" fmla="*/ 2147483647 w 897"/>
              <a:gd name="T73" fmla="*/ 2147483647 h 719"/>
              <a:gd name="T74" fmla="*/ 2147483647 w 897"/>
              <a:gd name="T75" fmla="*/ 2147483647 h 719"/>
              <a:gd name="T76" fmla="*/ 2147483647 w 897"/>
              <a:gd name="T77" fmla="*/ 2147483647 h 719"/>
              <a:gd name="T78" fmla="*/ 2147483647 w 897"/>
              <a:gd name="T79" fmla="*/ 2147483647 h 719"/>
              <a:gd name="T80" fmla="*/ 0 w 897"/>
              <a:gd name="T81" fmla="*/ 2147483647 h 71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897"/>
              <a:gd name="T124" fmla="*/ 0 h 719"/>
              <a:gd name="T125" fmla="*/ 897 w 897"/>
              <a:gd name="T126" fmla="*/ 719 h 719"/>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897" h="719">
                <a:moveTo>
                  <a:pt x="0" y="538"/>
                </a:moveTo>
                <a:lnTo>
                  <a:pt x="2" y="568"/>
                </a:lnTo>
                <a:lnTo>
                  <a:pt x="84" y="548"/>
                </a:lnTo>
                <a:lnTo>
                  <a:pt x="87" y="560"/>
                </a:lnTo>
                <a:lnTo>
                  <a:pt x="1" y="581"/>
                </a:lnTo>
                <a:lnTo>
                  <a:pt x="22" y="592"/>
                </a:lnTo>
                <a:lnTo>
                  <a:pt x="13" y="631"/>
                </a:lnTo>
                <a:lnTo>
                  <a:pt x="71" y="598"/>
                </a:lnTo>
                <a:lnTo>
                  <a:pt x="9" y="653"/>
                </a:lnTo>
                <a:lnTo>
                  <a:pt x="44" y="653"/>
                </a:lnTo>
                <a:lnTo>
                  <a:pt x="22" y="699"/>
                </a:lnTo>
                <a:lnTo>
                  <a:pt x="109" y="719"/>
                </a:lnTo>
                <a:lnTo>
                  <a:pt x="177" y="674"/>
                </a:lnTo>
                <a:lnTo>
                  <a:pt x="191" y="632"/>
                </a:lnTo>
                <a:lnTo>
                  <a:pt x="213" y="674"/>
                </a:lnTo>
                <a:lnTo>
                  <a:pt x="253" y="622"/>
                </a:lnTo>
                <a:lnTo>
                  <a:pt x="246" y="577"/>
                </a:lnTo>
                <a:lnTo>
                  <a:pt x="264" y="556"/>
                </a:lnTo>
                <a:lnTo>
                  <a:pt x="246" y="535"/>
                </a:lnTo>
                <a:lnTo>
                  <a:pt x="248" y="433"/>
                </a:lnTo>
                <a:lnTo>
                  <a:pt x="313" y="408"/>
                </a:lnTo>
                <a:lnTo>
                  <a:pt x="300" y="376"/>
                </a:lnTo>
                <a:lnTo>
                  <a:pt x="328" y="298"/>
                </a:lnTo>
                <a:lnTo>
                  <a:pt x="389" y="241"/>
                </a:lnTo>
                <a:lnTo>
                  <a:pt x="401" y="193"/>
                </a:lnTo>
                <a:lnTo>
                  <a:pt x="444" y="184"/>
                </a:lnTo>
                <a:lnTo>
                  <a:pt x="457" y="155"/>
                </a:lnTo>
                <a:lnTo>
                  <a:pt x="521" y="162"/>
                </a:lnTo>
                <a:lnTo>
                  <a:pt x="522" y="123"/>
                </a:lnTo>
                <a:lnTo>
                  <a:pt x="538" y="123"/>
                </a:lnTo>
                <a:lnTo>
                  <a:pt x="563" y="106"/>
                </a:lnTo>
                <a:lnTo>
                  <a:pt x="603" y="140"/>
                </a:lnTo>
                <a:lnTo>
                  <a:pt x="675" y="147"/>
                </a:lnTo>
                <a:lnTo>
                  <a:pt x="717" y="125"/>
                </a:lnTo>
                <a:lnTo>
                  <a:pt x="729" y="78"/>
                </a:lnTo>
                <a:lnTo>
                  <a:pt x="797" y="65"/>
                </a:lnTo>
                <a:lnTo>
                  <a:pt x="834" y="83"/>
                </a:lnTo>
                <a:lnTo>
                  <a:pt x="830" y="123"/>
                </a:lnTo>
                <a:lnTo>
                  <a:pt x="894" y="78"/>
                </a:lnTo>
                <a:lnTo>
                  <a:pt x="851" y="85"/>
                </a:lnTo>
                <a:lnTo>
                  <a:pt x="862" y="73"/>
                </a:lnTo>
                <a:lnTo>
                  <a:pt x="818" y="61"/>
                </a:lnTo>
                <a:lnTo>
                  <a:pt x="897" y="39"/>
                </a:lnTo>
                <a:lnTo>
                  <a:pt x="834" y="12"/>
                </a:lnTo>
                <a:lnTo>
                  <a:pt x="793" y="39"/>
                </a:lnTo>
                <a:lnTo>
                  <a:pt x="815" y="3"/>
                </a:lnTo>
                <a:lnTo>
                  <a:pt x="782" y="0"/>
                </a:lnTo>
                <a:lnTo>
                  <a:pt x="760" y="39"/>
                </a:lnTo>
                <a:lnTo>
                  <a:pt x="749" y="43"/>
                </a:lnTo>
                <a:lnTo>
                  <a:pt x="749" y="8"/>
                </a:lnTo>
                <a:lnTo>
                  <a:pt x="691" y="65"/>
                </a:lnTo>
                <a:lnTo>
                  <a:pt x="722" y="13"/>
                </a:lnTo>
                <a:lnTo>
                  <a:pt x="691" y="5"/>
                </a:lnTo>
                <a:lnTo>
                  <a:pt x="630" y="68"/>
                </a:lnTo>
                <a:lnTo>
                  <a:pt x="571" y="48"/>
                </a:lnTo>
                <a:lnTo>
                  <a:pt x="587" y="83"/>
                </a:lnTo>
                <a:lnTo>
                  <a:pt x="563" y="65"/>
                </a:lnTo>
                <a:lnTo>
                  <a:pt x="522" y="107"/>
                </a:lnTo>
                <a:lnTo>
                  <a:pt x="527" y="72"/>
                </a:lnTo>
                <a:lnTo>
                  <a:pt x="505" y="103"/>
                </a:lnTo>
                <a:lnTo>
                  <a:pt x="487" y="81"/>
                </a:lnTo>
                <a:lnTo>
                  <a:pt x="500" y="112"/>
                </a:lnTo>
                <a:lnTo>
                  <a:pt x="453" y="99"/>
                </a:lnTo>
                <a:lnTo>
                  <a:pt x="440" y="142"/>
                </a:lnTo>
                <a:lnTo>
                  <a:pt x="398" y="158"/>
                </a:lnTo>
                <a:lnTo>
                  <a:pt x="437" y="161"/>
                </a:lnTo>
                <a:lnTo>
                  <a:pt x="366" y="182"/>
                </a:lnTo>
                <a:lnTo>
                  <a:pt x="352" y="213"/>
                </a:lnTo>
                <a:lnTo>
                  <a:pt x="374" y="213"/>
                </a:lnTo>
                <a:lnTo>
                  <a:pt x="287" y="263"/>
                </a:lnTo>
                <a:lnTo>
                  <a:pt x="254" y="348"/>
                </a:lnTo>
                <a:lnTo>
                  <a:pt x="160" y="419"/>
                </a:lnTo>
                <a:lnTo>
                  <a:pt x="177" y="438"/>
                </a:lnTo>
                <a:lnTo>
                  <a:pt x="218" y="425"/>
                </a:lnTo>
                <a:lnTo>
                  <a:pt x="122" y="446"/>
                </a:lnTo>
                <a:lnTo>
                  <a:pt x="71" y="476"/>
                </a:lnTo>
                <a:lnTo>
                  <a:pt x="84" y="491"/>
                </a:lnTo>
                <a:lnTo>
                  <a:pt x="46" y="491"/>
                </a:lnTo>
                <a:lnTo>
                  <a:pt x="50" y="513"/>
                </a:lnTo>
                <a:lnTo>
                  <a:pt x="4" y="513"/>
                </a:lnTo>
                <a:lnTo>
                  <a:pt x="46" y="526"/>
                </a:lnTo>
                <a:lnTo>
                  <a:pt x="0" y="538"/>
                </a:lnTo>
                <a:close/>
              </a:path>
            </a:pathLst>
          </a:custGeom>
          <a:solidFill>
            <a:srgbClr val="99CC00"/>
          </a:solidFill>
          <a:ln w="1588">
            <a:solidFill>
              <a:schemeClr val="bg1"/>
            </a:solidFill>
            <a:round/>
            <a:headEnd/>
            <a:tailEnd/>
          </a:ln>
        </p:spPr>
        <p:txBody>
          <a:bodyPr/>
          <a:lstStyle/>
          <a:p>
            <a:endParaRPr lang="en-IN"/>
          </a:p>
        </p:txBody>
      </p:sp>
      <p:sp>
        <p:nvSpPr>
          <p:cNvPr id="15475" name="Freeform 115"/>
          <p:cNvSpPr>
            <a:spLocks noChangeAspect="1"/>
          </p:cNvSpPr>
          <p:nvPr/>
        </p:nvSpPr>
        <p:spPr bwMode="gray">
          <a:xfrm>
            <a:off x="5900738" y="3287713"/>
            <a:ext cx="400050" cy="415925"/>
          </a:xfrm>
          <a:custGeom>
            <a:avLst/>
            <a:gdLst>
              <a:gd name="T0" fmla="*/ 0 w 582"/>
              <a:gd name="T1" fmla="*/ 2147483647 h 505"/>
              <a:gd name="T2" fmla="*/ 2147483647 w 582"/>
              <a:gd name="T3" fmla="*/ 2147483647 h 505"/>
              <a:gd name="T4" fmla="*/ 2147483647 w 582"/>
              <a:gd name="T5" fmla="*/ 2147483647 h 505"/>
              <a:gd name="T6" fmla="*/ 2147483647 w 582"/>
              <a:gd name="T7" fmla="*/ 2147483647 h 505"/>
              <a:gd name="T8" fmla="*/ 2147483647 w 582"/>
              <a:gd name="T9" fmla="*/ 2147483647 h 505"/>
              <a:gd name="T10" fmla="*/ 2147483647 w 582"/>
              <a:gd name="T11" fmla="*/ 2147483647 h 505"/>
              <a:gd name="T12" fmla="*/ 2147483647 w 582"/>
              <a:gd name="T13" fmla="*/ 2147483647 h 505"/>
              <a:gd name="T14" fmla="*/ 2147483647 w 582"/>
              <a:gd name="T15" fmla="*/ 2147483647 h 505"/>
              <a:gd name="T16" fmla="*/ 2147483647 w 582"/>
              <a:gd name="T17" fmla="*/ 2147483647 h 505"/>
              <a:gd name="T18" fmla="*/ 2147483647 w 582"/>
              <a:gd name="T19" fmla="*/ 2147483647 h 505"/>
              <a:gd name="T20" fmla="*/ 2147483647 w 582"/>
              <a:gd name="T21" fmla="*/ 2147483647 h 505"/>
              <a:gd name="T22" fmla="*/ 2147483647 w 582"/>
              <a:gd name="T23" fmla="*/ 0 h 505"/>
              <a:gd name="T24" fmla="*/ 2147483647 w 582"/>
              <a:gd name="T25" fmla="*/ 2147483647 h 505"/>
              <a:gd name="T26" fmla="*/ 2147483647 w 582"/>
              <a:gd name="T27" fmla="*/ 2147483647 h 505"/>
              <a:gd name="T28" fmla="*/ 2147483647 w 582"/>
              <a:gd name="T29" fmla="*/ 2147483647 h 505"/>
              <a:gd name="T30" fmla="*/ 2147483647 w 582"/>
              <a:gd name="T31" fmla="*/ 2147483647 h 505"/>
              <a:gd name="T32" fmla="*/ 2147483647 w 582"/>
              <a:gd name="T33" fmla="*/ 2147483647 h 505"/>
              <a:gd name="T34" fmla="*/ 2147483647 w 582"/>
              <a:gd name="T35" fmla="*/ 2147483647 h 505"/>
              <a:gd name="T36" fmla="*/ 2147483647 w 582"/>
              <a:gd name="T37" fmla="*/ 2147483647 h 505"/>
              <a:gd name="T38" fmla="*/ 2147483647 w 582"/>
              <a:gd name="T39" fmla="*/ 2147483647 h 505"/>
              <a:gd name="T40" fmla="*/ 2147483647 w 582"/>
              <a:gd name="T41" fmla="*/ 2147483647 h 505"/>
              <a:gd name="T42" fmla="*/ 2147483647 w 582"/>
              <a:gd name="T43" fmla="*/ 2147483647 h 505"/>
              <a:gd name="T44" fmla="*/ 2147483647 w 582"/>
              <a:gd name="T45" fmla="*/ 2147483647 h 505"/>
              <a:gd name="T46" fmla="*/ 2147483647 w 582"/>
              <a:gd name="T47" fmla="*/ 2147483647 h 505"/>
              <a:gd name="T48" fmla="*/ 2147483647 w 582"/>
              <a:gd name="T49" fmla="*/ 2147483647 h 505"/>
              <a:gd name="T50" fmla="*/ 2147483647 w 582"/>
              <a:gd name="T51" fmla="*/ 2147483647 h 505"/>
              <a:gd name="T52" fmla="*/ 2147483647 w 582"/>
              <a:gd name="T53" fmla="*/ 2147483647 h 505"/>
              <a:gd name="T54" fmla="*/ 2147483647 w 582"/>
              <a:gd name="T55" fmla="*/ 2147483647 h 505"/>
              <a:gd name="T56" fmla="*/ 0 w 582"/>
              <a:gd name="T57" fmla="*/ 2147483647 h 50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82"/>
              <a:gd name="T88" fmla="*/ 0 h 505"/>
              <a:gd name="T89" fmla="*/ 582 w 582"/>
              <a:gd name="T90" fmla="*/ 505 h 505"/>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82" h="505">
                <a:moveTo>
                  <a:pt x="0" y="277"/>
                </a:moveTo>
                <a:lnTo>
                  <a:pt x="55" y="295"/>
                </a:lnTo>
                <a:lnTo>
                  <a:pt x="182" y="277"/>
                </a:lnTo>
                <a:lnTo>
                  <a:pt x="206" y="226"/>
                </a:lnTo>
                <a:lnTo>
                  <a:pt x="292" y="198"/>
                </a:lnTo>
                <a:lnTo>
                  <a:pt x="300" y="155"/>
                </a:lnTo>
                <a:lnTo>
                  <a:pt x="329" y="143"/>
                </a:lnTo>
                <a:lnTo>
                  <a:pt x="316" y="121"/>
                </a:lnTo>
                <a:lnTo>
                  <a:pt x="347" y="118"/>
                </a:lnTo>
                <a:lnTo>
                  <a:pt x="370" y="74"/>
                </a:lnTo>
                <a:lnTo>
                  <a:pt x="360" y="32"/>
                </a:lnTo>
                <a:lnTo>
                  <a:pt x="475" y="0"/>
                </a:lnTo>
                <a:lnTo>
                  <a:pt x="582" y="65"/>
                </a:lnTo>
                <a:lnTo>
                  <a:pt x="552" y="92"/>
                </a:lnTo>
                <a:lnTo>
                  <a:pt x="453" y="92"/>
                </a:lnTo>
                <a:lnTo>
                  <a:pt x="455" y="149"/>
                </a:lnTo>
                <a:lnTo>
                  <a:pt x="500" y="184"/>
                </a:lnTo>
                <a:lnTo>
                  <a:pt x="473" y="203"/>
                </a:lnTo>
                <a:lnTo>
                  <a:pt x="480" y="235"/>
                </a:lnTo>
                <a:lnTo>
                  <a:pt x="378" y="351"/>
                </a:lnTo>
                <a:lnTo>
                  <a:pt x="331" y="347"/>
                </a:lnTo>
                <a:lnTo>
                  <a:pt x="300" y="376"/>
                </a:lnTo>
                <a:lnTo>
                  <a:pt x="354" y="482"/>
                </a:lnTo>
                <a:lnTo>
                  <a:pt x="276" y="482"/>
                </a:lnTo>
                <a:lnTo>
                  <a:pt x="247" y="505"/>
                </a:lnTo>
                <a:lnTo>
                  <a:pt x="189" y="441"/>
                </a:lnTo>
                <a:lnTo>
                  <a:pt x="28" y="453"/>
                </a:lnTo>
                <a:lnTo>
                  <a:pt x="82" y="380"/>
                </a:lnTo>
                <a:lnTo>
                  <a:pt x="0" y="277"/>
                </a:lnTo>
                <a:close/>
              </a:path>
            </a:pathLst>
          </a:custGeom>
          <a:solidFill>
            <a:srgbClr val="6699FF"/>
          </a:solidFill>
          <a:ln w="1588">
            <a:solidFill>
              <a:schemeClr val="bg1"/>
            </a:solidFill>
            <a:round/>
            <a:headEnd/>
            <a:tailEnd/>
          </a:ln>
        </p:spPr>
        <p:txBody>
          <a:bodyPr/>
          <a:lstStyle/>
          <a:p>
            <a:endParaRPr lang="en-IN"/>
          </a:p>
        </p:txBody>
      </p:sp>
      <p:sp>
        <p:nvSpPr>
          <p:cNvPr id="15476" name="Freeform 116"/>
          <p:cNvSpPr>
            <a:spLocks noChangeAspect="1"/>
          </p:cNvSpPr>
          <p:nvPr/>
        </p:nvSpPr>
        <p:spPr bwMode="gray">
          <a:xfrm>
            <a:off x="2455863" y="4117975"/>
            <a:ext cx="134937" cy="71438"/>
          </a:xfrm>
          <a:custGeom>
            <a:avLst/>
            <a:gdLst>
              <a:gd name="T0" fmla="*/ 0 w 196"/>
              <a:gd name="T1" fmla="*/ 2147483647 h 87"/>
              <a:gd name="T2" fmla="*/ 2147483647 w 196"/>
              <a:gd name="T3" fmla="*/ 0 h 87"/>
              <a:gd name="T4" fmla="*/ 2147483647 w 196"/>
              <a:gd name="T5" fmla="*/ 2147483647 h 87"/>
              <a:gd name="T6" fmla="*/ 2147483647 w 196"/>
              <a:gd name="T7" fmla="*/ 2147483647 h 87"/>
              <a:gd name="T8" fmla="*/ 2147483647 w 196"/>
              <a:gd name="T9" fmla="*/ 2147483647 h 87"/>
              <a:gd name="T10" fmla="*/ 2147483647 w 196"/>
              <a:gd name="T11" fmla="*/ 2147483647 h 87"/>
              <a:gd name="T12" fmla="*/ 2147483647 w 196"/>
              <a:gd name="T13" fmla="*/ 2147483647 h 87"/>
              <a:gd name="T14" fmla="*/ 2147483647 w 196"/>
              <a:gd name="T15" fmla="*/ 2147483647 h 87"/>
              <a:gd name="T16" fmla="*/ 2147483647 w 196"/>
              <a:gd name="T17" fmla="*/ 2147483647 h 87"/>
              <a:gd name="T18" fmla="*/ 2147483647 w 196"/>
              <a:gd name="T19" fmla="*/ 2147483647 h 87"/>
              <a:gd name="T20" fmla="*/ 2147483647 w 196"/>
              <a:gd name="T21" fmla="*/ 2147483647 h 87"/>
              <a:gd name="T22" fmla="*/ 0 w 196"/>
              <a:gd name="T23" fmla="*/ 2147483647 h 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96"/>
              <a:gd name="T37" fmla="*/ 0 h 87"/>
              <a:gd name="T38" fmla="*/ 196 w 196"/>
              <a:gd name="T39" fmla="*/ 87 h 8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96" h="87">
                <a:moveTo>
                  <a:pt x="0" y="46"/>
                </a:moveTo>
                <a:lnTo>
                  <a:pt x="16" y="0"/>
                </a:lnTo>
                <a:lnTo>
                  <a:pt x="58" y="28"/>
                </a:lnTo>
                <a:lnTo>
                  <a:pt x="132" y="1"/>
                </a:lnTo>
                <a:lnTo>
                  <a:pt x="196" y="34"/>
                </a:lnTo>
                <a:lnTo>
                  <a:pt x="179" y="84"/>
                </a:lnTo>
                <a:lnTo>
                  <a:pt x="174" y="43"/>
                </a:lnTo>
                <a:lnTo>
                  <a:pt x="132" y="27"/>
                </a:lnTo>
                <a:lnTo>
                  <a:pt x="92" y="52"/>
                </a:lnTo>
                <a:lnTo>
                  <a:pt x="102" y="76"/>
                </a:lnTo>
                <a:lnTo>
                  <a:pt x="84" y="87"/>
                </a:lnTo>
                <a:lnTo>
                  <a:pt x="0" y="46"/>
                </a:lnTo>
                <a:close/>
              </a:path>
            </a:pathLst>
          </a:custGeom>
          <a:solidFill>
            <a:srgbClr val="99CC00"/>
          </a:solidFill>
          <a:ln w="1651">
            <a:solidFill>
              <a:schemeClr val="bg1"/>
            </a:solidFill>
            <a:round/>
            <a:headEnd/>
            <a:tailEnd/>
          </a:ln>
        </p:spPr>
        <p:txBody>
          <a:bodyPr/>
          <a:lstStyle/>
          <a:p>
            <a:endParaRPr lang="en-IN"/>
          </a:p>
        </p:txBody>
      </p:sp>
      <p:sp>
        <p:nvSpPr>
          <p:cNvPr id="15477" name="Freeform 117"/>
          <p:cNvSpPr>
            <a:spLocks noChangeAspect="1"/>
          </p:cNvSpPr>
          <p:nvPr/>
        </p:nvSpPr>
        <p:spPr bwMode="gray">
          <a:xfrm>
            <a:off x="7818438" y="4470400"/>
            <a:ext cx="239712" cy="220663"/>
          </a:xfrm>
          <a:custGeom>
            <a:avLst/>
            <a:gdLst>
              <a:gd name="T0" fmla="*/ 0 w 343"/>
              <a:gd name="T1" fmla="*/ 0 h 268"/>
              <a:gd name="T2" fmla="*/ 2147483647 w 343"/>
              <a:gd name="T3" fmla="*/ 2147483647 h 268"/>
              <a:gd name="T4" fmla="*/ 2147483647 w 343"/>
              <a:gd name="T5" fmla="*/ 2147483647 h 268"/>
              <a:gd name="T6" fmla="*/ 2147483647 w 343"/>
              <a:gd name="T7" fmla="*/ 2147483647 h 268"/>
              <a:gd name="T8" fmla="*/ 2147483647 w 343"/>
              <a:gd name="T9" fmla="*/ 2147483647 h 268"/>
              <a:gd name="T10" fmla="*/ 2147483647 w 343"/>
              <a:gd name="T11" fmla="*/ 2147483647 h 268"/>
              <a:gd name="T12" fmla="*/ 2147483647 w 343"/>
              <a:gd name="T13" fmla="*/ 2147483647 h 268"/>
              <a:gd name="T14" fmla="*/ 2147483647 w 343"/>
              <a:gd name="T15" fmla="*/ 2147483647 h 268"/>
              <a:gd name="T16" fmla="*/ 2147483647 w 343"/>
              <a:gd name="T17" fmla="*/ 2147483647 h 268"/>
              <a:gd name="T18" fmla="*/ 2147483647 w 343"/>
              <a:gd name="T19" fmla="*/ 2147483647 h 268"/>
              <a:gd name="T20" fmla="*/ 2147483647 w 343"/>
              <a:gd name="T21" fmla="*/ 2147483647 h 268"/>
              <a:gd name="T22" fmla="*/ 0 w 343"/>
              <a:gd name="T23" fmla="*/ 0 h 2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43"/>
              <a:gd name="T37" fmla="*/ 0 h 268"/>
              <a:gd name="T38" fmla="*/ 343 w 343"/>
              <a:gd name="T39" fmla="*/ 268 h 26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43" h="268">
                <a:moveTo>
                  <a:pt x="0" y="0"/>
                </a:moveTo>
                <a:lnTo>
                  <a:pt x="5" y="224"/>
                </a:lnTo>
                <a:lnTo>
                  <a:pt x="61" y="231"/>
                </a:lnTo>
                <a:lnTo>
                  <a:pt x="116" y="170"/>
                </a:lnTo>
                <a:lnTo>
                  <a:pt x="178" y="197"/>
                </a:lnTo>
                <a:lnTo>
                  <a:pt x="235" y="257"/>
                </a:lnTo>
                <a:lnTo>
                  <a:pt x="343" y="268"/>
                </a:lnTo>
                <a:lnTo>
                  <a:pt x="220" y="167"/>
                </a:lnTo>
                <a:lnTo>
                  <a:pt x="228" y="120"/>
                </a:lnTo>
                <a:lnTo>
                  <a:pt x="170" y="103"/>
                </a:lnTo>
                <a:lnTo>
                  <a:pt x="115" y="40"/>
                </a:lnTo>
                <a:lnTo>
                  <a:pt x="0" y="0"/>
                </a:lnTo>
                <a:close/>
              </a:path>
            </a:pathLst>
          </a:custGeom>
          <a:solidFill>
            <a:srgbClr val="99CC00"/>
          </a:solidFill>
          <a:ln w="1651">
            <a:solidFill>
              <a:schemeClr val="bg1"/>
            </a:solidFill>
            <a:round/>
            <a:headEnd/>
            <a:tailEnd/>
          </a:ln>
        </p:spPr>
        <p:txBody>
          <a:bodyPr/>
          <a:lstStyle/>
          <a:p>
            <a:endParaRPr lang="en-IN"/>
          </a:p>
        </p:txBody>
      </p:sp>
      <p:sp>
        <p:nvSpPr>
          <p:cNvPr id="15478" name="Freeform 118"/>
          <p:cNvSpPr>
            <a:spLocks noChangeAspect="1"/>
          </p:cNvSpPr>
          <p:nvPr/>
        </p:nvSpPr>
        <p:spPr bwMode="gray">
          <a:xfrm>
            <a:off x="7993063" y="4518025"/>
            <a:ext cx="101600" cy="57150"/>
          </a:xfrm>
          <a:custGeom>
            <a:avLst/>
            <a:gdLst>
              <a:gd name="T0" fmla="*/ 0 w 143"/>
              <a:gd name="T1" fmla="*/ 2147483647 h 71"/>
              <a:gd name="T2" fmla="*/ 2147483647 w 143"/>
              <a:gd name="T3" fmla="*/ 2147483647 h 71"/>
              <a:gd name="T4" fmla="*/ 2147483647 w 143"/>
              <a:gd name="T5" fmla="*/ 2147483647 h 71"/>
              <a:gd name="T6" fmla="*/ 2147483647 w 143"/>
              <a:gd name="T7" fmla="*/ 0 h 71"/>
              <a:gd name="T8" fmla="*/ 2147483647 w 143"/>
              <a:gd name="T9" fmla="*/ 2147483647 h 71"/>
              <a:gd name="T10" fmla="*/ 0 w 143"/>
              <a:gd name="T11" fmla="*/ 2147483647 h 71"/>
              <a:gd name="T12" fmla="*/ 0 60000 65536"/>
              <a:gd name="T13" fmla="*/ 0 60000 65536"/>
              <a:gd name="T14" fmla="*/ 0 60000 65536"/>
              <a:gd name="T15" fmla="*/ 0 60000 65536"/>
              <a:gd name="T16" fmla="*/ 0 60000 65536"/>
              <a:gd name="T17" fmla="*/ 0 60000 65536"/>
              <a:gd name="T18" fmla="*/ 0 w 143"/>
              <a:gd name="T19" fmla="*/ 0 h 71"/>
              <a:gd name="T20" fmla="*/ 143 w 143"/>
              <a:gd name="T21" fmla="*/ 71 h 71"/>
            </a:gdLst>
            <a:ahLst/>
            <a:cxnLst>
              <a:cxn ang="T12">
                <a:pos x="T0" y="T1"/>
              </a:cxn>
              <a:cxn ang="T13">
                <a:pos x="T2" y="T3"/>
              </a:cxn>
              <a:cxn ang="T14">
                <a:pos x="T4" y="T5"/>
              </a:cxn>
              <a:cxn ang="T15">
                <a:pos x="T6" y="T7"/>
              </a:cxn>
              <a:cxn ang="T16">
                <a:pos x="T8" y="T9"/>
              </a:cxn>
              <a:cxn ang="T17">
                <a:pos x="T10" y="T11"/>
              </a:cxn>
            </a:cxnLst>
            <a:rect l="T18" t="T19" r="T20" b="T21"/>
            <a:pathLst>
              <a:path w="143" h="71">
                <a:moveTo>
                  <a:pt x="0" y="47"/>
                </a:moveTo>
                <a:lnTo>
                  <a:pt x="84" y="71"/>
                </a:lnTo>
                <a:lnTo>
                  <a:pt x="143" y="22"/>
                </a:lnTo>
                <a:lnTo>
                  <a:pt x="119" y="0"/>
                </a:lnTo>
                <a:lnTo>
                  <a:pt x="101" y="28"/>
                </a:lnTo>
                <a:lnTo>
                  <a:pt x="0" y="47"/>
                </a:lnTo>
                <a:close/>
              </a:path>
            </a:pathLst>
          </a:custGeom>
          <a:solidFill>
            <a:srgbClr val="6699FF"/>
          </a:solidFill>
          <a:ln w="1588">
            <a:solidFill>
              <a:schemeClr val="bg1"/>
            </a:solidFill>
            <a:round/>
            <a:headEnd/>
            <a:tailEnd/>
          </a:ln>
        </p:spPr>
        <p:txBody>
          <a:bodyPr/>
          <a:lstStyle/>
          <a:p>
            <a:endParaRPr lang="en-IN"/>
          </a:p>
        </p:txBody>
      </p:sp>
      <p:sp>
        <p:nvSpPr>
          <p:cNvPr id="15479" name="Freeform 119"/>
          <p:cNvSpPr>
            <a:spLocks noChangeAspect="1"/>
          </p:cNvSpPr>
          <p:nvPr/>
        </p:nvSpPr>
        <p:spPr bwMode="gray">
          <a:xfrm>
            <a:off x="8053388" y="4473575"/>
            <a:ext cx="52387" cy="55563"/>
          </a:xfrm>
          <a:custGeom>
            <a:avLst/>
            <a:gdLst>
              <a:gd name="T0" fmla="*/ 0 w 74"/>
              <a:gd name="T1" fmla="*/ 0 h 68"/>
              <a:gd name="T2" fmla="*/ 2147483647 w 74"/>
              <a:gd name="T3" fmla="*/ 2147483647 h 68"/>
              <a:gd name="T4" fmla="*/ 2147483647 w 74"/>
              <a:gd name="T5" fmla="*/ 2147483647 h 68"/>
              <a:gd name="T6" fmla="*/ 2147483647 w 74"/>
              <a:gd name="T7" fmla="*/ 2147483647 h 68"/>
              <a:gd name="T8" fmla="*/ 0 w 74"/>
              <a:gd name="T9" fmla="*/ 0 h 68"/>
              <a:gd name="T10" fmla="*/ 0 60000 65536"/>
              <a:gd name="T11" fmla="*/ 0 60000 65536"/>
              <a:gd name="T12" fmla="*/ 0 60000 65536"/>
              <a:gd name="T13" fmla="*/ 0 60000 65536"/>
              <a:gd name="T14" fmla="*/ 0 60000 65536"/>
              <a:gd name="T15" fmla="*/ 0 w 74"/>
              <a:gd name="T16" fmla="*/ 0 h 68"/>
              <a:gd name="T17" fmla="*/ 74 w 74"/>
              <a:gd name="T18" fmla="*/ 68 h 68"/>
            </a:gdLst>
            <a:ahLst/>
            <a:cxnLst>
              <a:cxn ang="T10">
                <a:pos x="T0" y="T1"/>
              </a:cxn>
              <a:cxn ang="T11">
                <a:pos x="T2" y="T3"/>
              </a:cxn>
              <a:cxn ang="T12">
                <a:pos x="T4" y="T5"/>
              </a:cxn>
              <a:cxn ang="T13">
                <a:pos x="T6" y="T7"/>
              </a:cxn>
              <a:cxn ang="T14">
                <a:pos x="T8" y="T9"/>
              </a:cxn>
            </a:cxnLst>
            <a:rect l="T15" t="T16" r="T17" b="T18"/>
            <a:pathLst>
              <a:path w="74" h="68">
                <a:moveTo>
                  <a:pt x="0" y="0"/>
                </a:moveTo>
                <a:lnTo>
                  <a:pt x="56" y="31"/>
                </a:lnTo>
                <a:lnTo>
                  <a:pt x="74" y="68"/>
                </a:lnTo>
                <a:lnTo>
                  <a:pt x="73" y="41"/>
                </a:lnTo>
                <a:lnTo>
                  <a:pt x="0" y="0"/>
                </a:lnTo>
                <a:close/>
              </a:path>
            </a:pathLst>
          </a:custGeom>
          <a:solidFill>
            <a:srgbClr val="6699FF"/>
          </a:solidFill>
          <a:ln w="1588">
            <a:solidFill>
              <a:schemeClr val="bg1"/>
            </a:solidFill>
            <a:round/>
            <a:headEnd/>
            <a:tailEnd/>
          </a:ln>
        </p:spPr>
        <p:txBody>
          <a:bodyPr/>
          <a:lstStyle/>
          <a:p>
            <a:endParaRPr lang="en-IN"/>
          </a:p>
        </p:txBody>
      </p:sp>
      <p:sp>
        <p:nvSpPr>
          <p:cNvPr id="15480" name="Freeform 120"/>
          <p:cNvSpPr>
            <a:spLocks noChangeAspect="1"/>
          </p:cNvSpPr>
          <p:nvPr/>
        </p:nvSpPr>
        <p:spPr bwMode="gray">
          <a:xfrm>
            <a:off x="2944813" y="4951413"/>
            <a:ext cx="192087" cy="244475"/>
          </a:xfrm>
          <a:custGeom>
            <a:avLst/>
            <a:gdLst>
              <a:gd name="T0" fmla="*/ 0 w 283"/>
              <a:gd name="T1" fmla="*/ 2147483647 h 295"/>
              <a:gd name="T2" fmla="*/ 2147483647 w 283"/>
              <a:gd name="T3" fmla="*/ 2147483647 h 295"/>
              <a:gd name="T4" fmla="*/ 2147483647 w 283"/>
              <a:gd name="T5" fmla="*/ 0 h 295"/>
              <a:gd name="T6" fmla="*/ 2147483647 w 283"/>
              <a:gd name="T7" fmla="*/ 2147483647 h 295"/>
              <a:gd name="T8" fmla="*/ 2147483647 w 283"/>
              <a:gd name="T9" fmla="*/ 2147483647 h 295"/>
              <a:gd name="T10" fmla="*/ 2147483647 w 283"/>
              <a:gd name="T11" fmla="*/ 2147483647 h 295"/>
              <a:gd name="T12" fmla="*/ 2147483647 w 283"/>
              <a:gd name="T13" fmla="*/ 2147483647 h 295"/>
              <a:gd name="T14" fmla="*/ 2147483647 w 283"/>
              <a:gd name="T15" fmla="*/ 2147483647 h 295"/>
              <a:gd name="T16" fmla="*/ 2147483647 w 283"/>
              <a:gd name="T17" fmla="*/ 2147483647 h 295"/>
              <a:gd name="T18" fmla="*/ 2147483647 w 283"/>
              <a:gd name="T19" fmla="*/ 2147483647 h 295"/>
              <a:gd name="T20" fmla="*/ 2147483647 w 283"/>
              <a:gd name="T21" fmla="*/ 2147483647 h 295"/>
              <a:gd name="T22" fmla="*/ 2147483647 w 283"/>
              <a:gd name="T23" fmla="*/ 2147483647 h 295"/>
              <a:gd name="T24" fmla="*/ 0 w 283"/>
              <a:gd name="T25" fmla="*/ 2147483647 h 2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83"/>
              <a:gd name="T40" fmla="*/ 0 h 295"/>
              <a:gd name="T41" fmla="*/ 283 w 283"/>
              <a:gd name="T42" fmla="*/ 295 h 29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83" h="295">
                <a:moveTo>
                  <a:pt x="0" y="110"/>
                </a:moveTo>
                <a:lnTo>
                  <a:pt x="21" y="17"/>
                </a:lnTo>
                <a:lnTo>
                  <a:pt x="123" y="0"/>
                </a:lnTo>
                <a:lnTo>
                  <a:pt x="157" y="32"/>
                </a:lnTo>
                <a:lnTo>
                  <a:pt x="166" y="101"/>
                </a:lnTo>
                <a:lnTo>
                  <a:pt x="238" y="114"/>
                </a:lnTo>
                <a:lnTo>
                  <a:pt x="248" y="161"/>
                </a:lnTo>
                <a:lnTo>
                  <a:pt x="283" y="170"/>
                </a:lnTo>
                <a:lnTo>
                  <a:pt x="277" y="232"/>
                </a:lnTo>
                <a:lnTo>
                  <a:pt x="241" y="295"/>
                </a:lnTo>
                <a:lnTo>
                  <a:pt x="147" y="290"/>
                </a:lnTo>
                <a:lnTo>
                  <a:pt x="167" y="220"/>
                </a:lnTo>
                <a:lnTo>
                  <a:pt x="0" y="110"/>
                </a:lnTo>
                <a:close/>
              </a:path>
            </a:pathLst>
          </a:custGeom>
          <a:solidFill>
            <a:srgbClr val="99CC00"/>
          </a:solidFill>
          <a:ln w="1651">
            <a:solidFill>
              <a:schemeClr val="bg1"/>
            </a:solidFill>
            <a:round/>
            <a:headEnd/>
            <a:tailEnd/>
          </a:ln>
        </p:spPr>
        <p:txBody>
          <a:bodyPr/>
          <a:lstStyle/>
          <a:p>
            <a:endParaRPr lang="en-IN"/>
          </a:p>
        </p:txBody>
      </p:sp>
      <p:sp>
        <p:nvSpPr>
          <p:cNvPr id="15481" name="Freeform 121"/>
          <p:cNvSpPr>
            <a:spLocks noChangeAspect="1"/>
          </p:cNvSpPr>
          <p:nvPr/>
        </p:nvSpPr>
        <p:spPr bwMode="gray">
          <a:xfrm>
            <a:off x="2495550" y="4400550"/>
            <a:ext cx="300038" cy="517525"/>
          </a:xfrm>
          <a:custGeom>
            <a:avLst/>
            <a:gdLst>
              <a:gd name="T0" fmla="*/ 0 w 435"/>
              <a:gd name="T1" fmla="*/ 2147483647 h 627"/>
              <a:gd name="T2" fmla="*/ 2147483647 w 435"/>
              <a:gd name="T3" fmla="*/ 2147483647 h 627"/>
              <a:gd name="T4" fmla="*/ 2147483647 w 435"/>
              <a:gd name="T5" fmla="*/ 2147483647 h 627"/>
              <a:gd name="T6" fmla="*/ 2147483647 w 435"/>
              <a:gd name="T7" fmla="*/ 2147483647 h 627"/>
              <a:gd name="T8" fmla="*/ 2147483647 w 435"/>
              <a:gd name="T9" fmla="*/ 2147483647 h 627"/>
              <a:gd name="T10" fmla="*/ 2147483647 w 435"/>
              <a:gd name="T11" fmla="*/ 2147483647 h 627"/>
              <a:gd name="T12" fmla="*/ 2147483647 w 435"/>
              <a:gd name="T13" fmla="*/ 2147483647 h 627"/>
              <a:gd name="T14" fmla="*/ 2147483647 w 435"/>
              <a:gd name="T15" fmla="*/ 2147483647 h 627"/>
              <a:gd name="T16" fmla="*/ 2147483647 w 435"/>
              <a:gd name="T17" fmla="*/ 2147483647 h 627"/>
              <a:gd name="T18" fmla="*/ 2147483647 w 435"/>
              <a:gd name="T19" fmla="*/ 2147483647 h 627"/>
              <a:gd name="T20" fmla="*/ 2147483647 w 435"/>
              <a:gd name="T21" fmla="*/ 2147483647 h 627"/>
              <a:gd name="T22" fmla="*/ 2147483647 w 435"/>
              <a:gd name="T23" fmla="*/ 2147483647 h 627"/>
              <a:gd name="T24" fmla="*/ 2147483647 w 435"/>
              <a:gd name="T25" fmla="*/ 2147483647 h 627"/>
              <a:gd name="T26" fmla="*/ 2147483647 w 435"/>
              <a:gd name="T27" fmla="*/ 2147483647 h 627"/>
              <a:gd name="T28" fmla="*/ 2147483647 w 435"/>
              <a:gd name="T29" fmla="*/ 2147483647 h 627"/>
              <a:gd name="T30" fmla="*/ 2147483647 w 435"/>
              <a:gd name="T31" fmla="*/ 2147483647 h 627"/>
              <a:gd name="T32" fmla="*/ 2147483647 w 435"/>
              <a:gd name="T33" fmla="*/ 2147483647 h 627"/>
              <a:gd name="T34" fmla="*/ 2147483647 w 435"/>
              <a:gd name="T35" fmla="*/ 2147483647 h 627"/>
              <a:gd name="T36" fmla="*/ 2147483647 w 435"/>
              <a:gd name="T37" fmla="*/ 2147483647 h 627"/>
              <a:gd name="T38" fmla="*/ 2147483647 w 435"/>
              <a:gd name="T39" fmla="*/ 2147483647 h 627"/>
              <a:gd name="T40" fmla="*/ 2147483647 w 435"/>
              <a:gd name="T41" fmla="*/ 2147483647 h 627"/>
              <a:gd name="T42" fmla="*/ 2147483647 w 435"/>
              <a:gd name="T43" fmla="*/ 0 h 627"/>
              <a:gd name="T44" fmla="*/ 2147483647 w 435"/>
              <a:gd name="T45" fmla="*/ 2147483647 h 627"/>
              <a:gd name="T46" fmla="*/ 2147483647 w 435"/>
              <a:gd name="T47" fmla="*/ 2147483647 h 627"/>
              <a:gd name="T48" fmla="*/ 2147483647 w 435"/>
              <a:gd name="T49" fmla="*/ 2147483647 h 627"/>
              <a:gd name="T50" fmla="*/ 2147483647 w 435"/>
              <a:gd name="T51" fmla="*/ 2147483647 h 627"/>
              <a:gd name="T52" fmla="*/ 2147483647 w 435"/>
              <a:gd name="T53" fmla="*/ 2147483647 h 627"/>
              <a:gd name="T54" fmla="*/ 0 w 435"/>
              <a:gd name="T55" fmla="*/ 2147483647 h 62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435"/>
              <a:gd name="T85" fmla="*/ 0 h 627"/>
              <a:gd name="T86" fmla="*/ 435 w 435"/>
              <a:gd name="T87" fmla="*/ 627 h 62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435" h="627">
                <a:moveTo>
                  <a:pt x="0" y="146"/>
                </a:moveTo>
                <a:lnTo>
                  <a:pt x="8" y="196"/>
                </a:lnTo>
                <a:lnTo>
                  <a:pt x="87" y="283"/>
                </a:lnTo>
                <a:lnTo>
                  <a:pt x="175" y="489"/>
                </a:lnTo>
                <a:lnTo>
                  <a:pt x="373" y="627"/>
                </a:lnTo>
                <a:lnTo>
                  <a:pt x="407" y="602"/>
                </a:lnTo>
                <a:lnTo>
                  <a:pt x="425" y="558"/>
                </a:lnTo>
                <a:lnTo>
                  <a:pt x="396" y="543"/>
                </a:lnTo>
                <a:lnTo>
                  <a:pt x="414" y="530"/>
                </a:lnTo>
                <a:lnTo>
                  <a:pt x="435" y="424"/>
                </a:lnTo>
                <a:lnTo>
                  <a:pt x="405" y="374"/>
                </a:lnTo>
                <a:lnTo>
                  <a:pt x="374" y="374"/>
                </a:lnTo>
                <a:lnTo>
                  <a:pt x="374" y="316"/>
                </a:lnTo>
                <a:lnTo>
                  <a:pt x="337" y="341"/>
                </a:lnTo>
                <a:lnTo>
                  <a:pt x="290" y="319"/>
                </a:lnTo>
                <a:lnTo>
                  <a:pt x="260" y="255"/>
                </a:lnTo>
                <a:lnTo>
                  <a:pt x="308" y="174"/>
                </a:lnTo>
                <a:lnTo>
                  <a:pt x="396" y="139"/>
                </a:lnTo>
                <a:lnTo>
                  <a:pt x="372" y="124"/>
                </a:lnTo>
                <a:lnTo>
                  <a:pt x="386" y="84"/>
                </a:lnTo>
                <a:lnTo>
                  <a:pt x="287" y="77"/>
                </a:lnTo>
                <a:lnTo>
                  <a:pt x="211" y="0"/>
                </a:lnTo>
                <a:lnTo>
                  <a:pt x="194" y="56"/>
                </a:lnTo>
                <a:lnTo>
                  <a:pt x="116" y="104"/>
                </a:lnTo>
                <a:lnTo>
                  <a:pt x="76" y="163"/>
                </a:lnTo>
                <a:lnTo>
                  <a:pt x="30" y="154"/>
                </a:lnTo>
                <a:lnTo>
                  <a:pt x="35" y="118"/>
                </a:lnTo>
                <a:lnTo>
                  <a:pt x="0" y="146"/>
                </a:lnTo>
                <a:close/>
              </a:path>
            </a:pathLst>
          </a:custGeom>
          <a:solidFill>
            <a:srgbClr val="99CC00"/>
          </a:solidFill>
          <a:ln w="1651">
            <a:solidFill>
              <a:schemeClr val="bg1"/>
            </a:solidFill>
            <a:round/>
            <a:headEnd/>
            <a:tailEnd/>
          </a:ln>
        </p:spPr>
        <p:txBody>
          <a:bodyPr/>
          <a:lstStyle/>
          <a:p>
            <a:endParaRPr lang="en-IN"/>
          </a:p>
        </p:txBody>
      </p:sp>
      <p:sp>
        <p:nvSpPr>
          <p:cNvPr id="15482" name="Freeform 122"/>
          <p:cNvSpPr>
            <a:spLocks noChangeAspect="1"/>
          </p:cNvSpPr>
          <p:nvPr/>
        </p:nvSpPr>
        <p:spPr bwMode="gray">
          <a:xfrm>
            <a:off x="7246938" y="4070350"/>
            <a:ext cx="55562" cy="84138"/>
          </a:xfrm>
          <a:custGeom>
            <a:avLst/>
            <a:gdLst>
              <a:gd name="T0" fmla="*/ 0 w 80"/>
              <a:gd name="T1" fmla="*/ 2147483647 h 100"/>
              <a:gd name="T2" fmla="*/ 2147483647 w 80"/>
              <a:gd name="T3" fmla="*/ 2147483647 h 100"/>
              <a:gd name="T4" fmla="*/ 2147483647 w 80"/>
              <a:gd name="T5" fmla="*/ 0 h 100"/>
              <a:gd name="T6" fmla="*/ 0 w 80"/>
              <a:gd name="T7" fmla="*/ 2147483647 h 100"/>
              <a:gd name="T8" fmla="*/ 0 60000 65536"/>
              <a:gd name="T9" fmla="*/ 0 60000 65536"/>
              <a:gd name="T10" fmla="*/ 0 60000 65536"/>
              <a:gd name="T11" fmla="*/ 0 60000 65536"/>
              <a:gd name="T12" fmla="*/ 0 w 80"/>
              <a:gd name="T13" fmla="*/ 0 h 100"/>
              <a:gd name="T14" fmla="*/ 80 w 80"/>
              <a:gd name="T15" fmla="*/ 100 h 100"/>
            </a:gdLst>
            <a:ahLst/>
            <a:cxnLst>
              <a:cxn ang="T8">
                <a:pos x="T0" y="T1"/>
              </a:cxn>
              <a:cxn ang="T9">
                <a:pos x="T2" y="T3"/>
              </a:cxn>
              <a:cxn ang="T10">
                <a:pos x="T4" y="T5"/>
              </a:cxn>
              <a:cxn ang="T11">
                <a:pos x="T6" y="T7"/>
              </a:cxn>
            </a:cxnLst>
            <a:rect l="T12" t="T13" r="T14" b="T15"/>
            <a:pathLst>
              <a:path w="80" h="100">
                <a:moveTo>
                  <a:pt x="0" y="100"/>
                </a:moveTo>
                <a:lnTo>
                  <a:pt x="55" y="53"/>
                </a:lnTo>
                <a:lnTo>
                  <a:pt x="80" y="0"/>
                </a:lnTo>
                <a:lnTo>
                  <a:pt x="0" y="100"/>
                </a:lnTo>
                <a:close/>
              </a:path>
            </a:pathLst>
          </a:custGeom>
          <a:solidFill>
            <a:srgbClr val="99CC00"/>
          </a:solidFill>
          <a:ln w="1651">
            <a:solidFill>
              <a:schemeClr val="bg1"/>
            </a:solidFill>
            <a:round/>
            <a:headEnd/>
            <a:tailEnd/>
          </a:ln>
        </p:spPr>
        <p:txBody>
          <a:bodyPr/>
          <a:lstStyle/>
          <a:p>
            <a:endParaRPr lang="en-IN"/>
          </a:p>
        </p:txBody>
      </p:sp>
      <p:sp>
        <p:nvSpPr>
          <p:cNvPr id="15483" name="Freeform 123"/>
          <p:cNvSpPr>
            <a:spLocks noChangeAspect="1"/>
          </p:cNvSpPr>
          <p:nvPr/>
        </p:nvSpPr>
        <p:spPr bwMode="gray">
          <a:xfrm>
            <a:off x="5962650" y="3519488"/>
            <a:ext cx="95250" cy="177800"/>
          </a:xfrm>
          <a:custGeom>
            <a:avLst/>
            <a:gdLst>
              <a:gd name="T0" fmla="*/ 0 w 142"/>
              <a:gd name="T1" fmla="*/ 2147483647 h 211"/>
              <a:gd name="T2" fmla="*/ 2147483647 w 142"/>
              <a:gd name="T3" fmla="*/ 0 h 211"/>
              <a:gd name="T4" fmla="*/ 2147483647 w 142"/>
              <a:gd name="T5" fmla="*/ 2147483647 h 211"/>
              <a:gd name="T6" fmla="*/ 2147483647 w 142"/>
              <a:gd name="T7" fmla="*/ 2147483647 h 211"/>
              <a:gd name="T8" fmla="*/ 2147483647 w 142"/>
              <a:gd name="T9" fmla="*/ 2147483647 h 211"/>
              <a:gd name="T10" fmla="*/ 2147483647 w 142"/>
              <a:gd name="T11" fmla="*/ 2147483647 h 211"/>
              <a:gd name="T12" fmla="*/ 2147483647 w 142"/>
              <a:gd name="T13" fmla="*/ 2147483647 h 211"/>
              <a:gd name="T14" fmla="*/ 2147483647 w 142"/>
              <a:gd name="T15" fmla="*/ 2147483647 h 211"/>
              <a:gd name="T16" fmla="*/ 2147483647 w 142"/>
              <a:gd name="T17" fmla="*/ 2147483647 h 211"/>
              <a:gd name="T18" fmla="*/ 2147483647 w 142"/>
              <a:gd name="T19" fmla="*/ 2147483647 h 211"/>
              <a:gd name="T20" fmla="*/ 2147483647 w 142"/>
              <a:gd name="T21" fmla="*/ 2147483647 h 211"/>
              <a:gd name="T22" fmla="*/ 0 w 142"/>
              <a:gd name="T23" fmla="*/ 2147483647 h 21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42"/>
              <a:gd name="T37" fmla="*/ 0 h 211"/>
              <a:gd name="T38" fmla="*/ 142 w 142"/>
              <a:gd name="T39" fmla="*/ 211 h 21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42" h="211">
                <a:moveTo>
                  <a:pt x="0" y="83"/>
                </a:moveTo>
                <a:lnTo>
                  <a:pt x="27" y="0"/>
                </a:lnTo>
                <a:lnTo>
                  <a:pt x="78" y="2"/>
                </a:lnTo>
                <a:lnTo>
                  <a:pt x="90" y="57"/>
                </a:lnTo>
                <a:lnTo>
                  <a:pt x="52" y="113"/>
                </a:lnTo>
                <a:lnTo>
                  <a:pt x="60" y="146"/>
                </a:lnTo>
                <a:lnTo>
                  <a:pt x="136" y="167"/>
                </a:lnTo>
                <a:lnTo>
                  <a:pt x="142" y="211"/>
                </a:lnTo>
                <a:lnTo>
                  <a:pt x="96" y="167"/>
                </a:lnTo>
                <a:lnTo>
                  <a:pt x="96" y="188"/>
                </a:lnTo>
                <a:lnTo>
                  <a:pt x="27" y="167"/>
                </a:lnTo>
                <a:lnTo>
                  <a:pt x="0" y="83"/>
                </a:lnTo>
                <a:close/>
              </a:path>
            </a:pathLst>
          </a:custGeom>
          <a:solidFill>
            <a:srgbClr val="6699FF"/>
          </a:solidFill>
          <a:ln w="1588">
            <a:solidFill>
              <a:schemeClr val="bg1"/>
            </a:solidFill>
            <a:round/>
            <a:headEnd/>
            <a:tailEnd/>
          </a:ln>
        </p:spPr>
        <p:txBody>
          <a:bodyPr/>
          <a:lstStyle/>
          <a:p>
            <a:endParaRPr lang="en-IN"/>
          </a:p>
        </p:txBody>
      </p:sp>
      <p:sp>
        <p:nvSpPr>
          <p:cNvPr id="15484" name="Freeform 124"/>
          <p:cNvSpPr>
            <a:spLocks noChangeAspect="1"/>
          </p:cNvSpPr>
          <p:nvPr/>
        </p:nvSpPr>
        <p:spPr bwMode="gray">
          <a:xfrm>
            <a:off x="7319963" y="4010025"/>
            <a:ext cx="28575" cy="33338"/>
          </a:xfrm>
          <a:custGeom>
            <a:avLst/>
            <a:gdLst>
              <a:gd name="T0" fmla="*/ 0 w 40"/>
              <a:gd name="T1" fmla="*/ 0 h 42"/>
              <a:gd name="T2" fmla="*/ 2147483647 w 40"/>
              <a:gd name="T3" fmla="*/ 0 h 42"/>
              <a:gd name="T4" fmla="*/ 2147483647 w 40"/>
              <a:gd name="T5" fmla="*/ 2147483647 h 42"/>
              <a:gd name="T6" fmla="*/ 2147483647 w 40"/>
              <a:gd name="T7" fmla="*/ 2147483647 h 42"/>
              <a:gd name="T8" fmla="*/ 0 w 40"/>
              <a:gd name="T9" fmla="*/ 0 h 42"/>
              <a:gd name="T10" fmla="*/ 0 60000 65536"/>
              <a:gd name="T11" fmla="*/ 0 60000 65536"/>
              <a:gd name="T12" fmla="*/ 0 60000 65536"/>
              <a:gd name="T13" fmla="*/ 0 60000 65536"/>
              <a:gd name="T14" fmla="*/ 0 60000 65536"/>
              <a:gd name="T15" fmla="*/ 0 w 40"/>
              <a:gd name="T16" fmla="*/ 0 h 42"/>
              <a:gd name="T17" fmla="*/ 40 w 40"/>
              <a:gd name="T18" fmla="*/ 42 h 42"/>
            </a:gdLst>
            <a:ahLst/>
            <a:cxnLst>
              <a:cxn ang="T10">
                <a:pos x="T0" y="T1"/>
              </a:cxn>
              <a:cxn ang="T11">
                <a:pos x="T2" y="T3"/>
              </a:cxn>
              <a:cxn ang="T12">
                <a:pos x="T4" y="T5"/>
              </a:cxn>
              <a:cxn ang="T13">
                <a:pos x="T6" y="T7"/>
              </a:cxn>
              <a:cxn ang="T14">
                <a:pos x="T8" y="T9"/>
              </a:cxn>
            </a:cxnLst>
            <a:rect l="T15" t="T16" r="T17" b="T18"/>
            <a:pathLst>
              <a:path w="40" h="42">
                <a:moveTo>
                  <a:pt x="0" y="0"/>
                </a:moveTo>
                <a:lnTo>
                  <a:pt x="21" y="0"/>
                </a:lnTo>
                <a:lnTo>
                  <a:pt x="40" y="8"/>
                </a:lnTo>
                <a:lnTo>
                  <a:pt x="30" y="42"/>
                </a:lnTo>
                <a:lnTo>
                  <a:pt x="0" y="0"/>
                </a:lnTo>
                <a:close/>
              </a:path>
            </a:pathLst>
          </a:custGeom>
          <a:solidFill>
            <a:srgbClr val="99CC00"/>
          </a:solidFill>
          <a:ln w="1651">
            <a:solidFill>
              <a:schemeClr val="bg1"/>
            </a:solidFill>
            <a:round/>
            <a:headEnd/>
            <a:tailEnd/>
          </a:ln>
        </p:spPr>
        <p:txBody>
          <a:bodyPr/>
          <a:lstStyle/>
          <a:p>
            <a:endParaRPr lang="en-IN"/>
          </a:p>
        </p:txBody>
      </p:sp>
      <p:sp>
        <p:nvSpPr>
          <p:cNvPr id="15485" name="Freeform 125"/>
          <p:cNvSpPr>
            <a:spLocks noChangeAspect="1"/>
          </p:cNvSpPr>
          <p:nvPr/>
        </p:nvSpPr>
        <p:spPr bwMode="gray">
          <a:xfrm>
            <a:off x="7359650" y="4052888"/>
            <a:ext cx="25400" cy="46037"/>
          </a:xfrm>
          <a:custGeom>
            <a:avLst/>
            <a:gdLst>
              <a:gd name="T0" fmla="*/ 0 w 37"/>
              <a:gd name="T1" fmla="*/ 0 h 55"/>
              <a:gd name="T2" fmla="*/ 2147483647 w 37"/>
              <a:gd name="T3" fmla="*/ 2147483647 h 55"/>
              <a:gd name="T4" fmla="*/ 2147483647 w 37"/>
              <a:gd name="T5" fmla="*/ 2147483647 h 55"/>
              <a:gd name="T6" fmla="*/ 0 w 37"/>
              <a:gd name="T7" fmla="*/ 0 h 55"/>
              <a:gd name="T8" fmla="*/ 0 60000 65536"/>
              <a:gd name="T9" fmla="*/ 0 60000 65536"/>
              <a:gd name="T10" fmla="*/ 0 60000 65536"/>
              <a:gd name="T11" fmla="*/ 0 60000 65536"/>
              <a:gd name="T12" fmla="*/ 0 w 37"/>
              <a:gd name="T13" fmla="*/ 0 h 55"/>
              <a:gd name="T14" fmla="*/ 37 w 37"/>
              <a:gd name="T15" fmla="*/ 55 h 55"/>
            </a:gdLst>
            <a:ahLst/>
            <a:cxnLst>
              <a:cxn ang="T8">
                <a:pos x="T0" y="T1"/>
              </a:cxn>
              <a:cxn ang="T9">
                <a:pos x="T2" y="T3"/>
              </a:cxn>
              <a:cxn ang="T10">
                <a:pos x="T4" y="T5"/>
              </a:cxn>
              <a:cxn ang="T11">
                <a:pos x="T6" y="T7"/>
              </a:cxn>
            </a:cxnLst>
            <a:rect l="T12" t="T13" r="T14" b="T15"/>
            <a:pathLst>
              <a:path w="37" h="55">
                <a:moveTo>
                  <a:pt x="0" y="0"/>
                </a:moveTo>
                <a:lnTo>
                  <a:pt x="2" y="55"/>
                </a:lnTo>
                <a:lnTo>
                  <a:pt x="37" y="32"/>
                </a:lnTo>
                <a:lnTo>
                  <a:pt x="0" y="0"/>
                </a:lnTo>
                <a:close/>
              </a:path>
            </a:pathLst>
          </a:custGeom>
          <a:solidFill>
            <a:srgbClr val="99CC00"/>
          </a:solidFill>
          <a:ln w="1651">
            <a:solidFill>
              <a:schemeClr val="bg1"/>
            </a:solidFill>
            <a:round/>
            <a:headEnd/>
            <a:tailEnd/>
          </a:ln>
        </p:spPr>
        <p:txBody>
          <a:bodyPr/>
          <a:lstStyle/>
          <a:p>
            <a:endParaRPr lang="en-IN"/>
          </a:p>
        </p:txBody>
      </p:sp>
      <p:sp>
        <p:nvSpPr>
          <p:cNvPr id="15486" name="Freeform 126"/>
          <p:cNvSpPr>
            <a:spLocks noChangeAspect="1"/>
          </p:cNvSpPr>
          <p:nvPr/>
        </p:nvSpPr>
        <p:spPr bwMode="gray">
          <a:xfrm>
            <a:off x="7359650" y="4114800"/>
            <a:ext cx="103188" cy="119063"/>
          </a:xfrm>
          <a:custGeom>
            <a:avLst/>
            <a:gdLst>
              <a:gd name="T0" fmla="*/ 0 w 152"/>
              <a:gd name="T1" fmla="*/ 2147483647 h 144"/>
              <a:gd name="T2" fmla="*/ 2147483647 w 152"/>
              <a:gd name="T3" fmla="*/ 2147483647 h 144"/>
              <a:gd name="T4" fmla="*/ 2147483647 w 152"/>
              <a:gd name="T5" fmla="*/ 2147483647 h 144"/>
              <a:gd name="T6" fmla="*/ 2147483647 w 152"/>
              <a:gd name="T7" fmla="*/ 0 h 144"/>
              <a:gd name="T8" fmla="*/ 2147483647 w 152"/>
              <a:gd name="T9" fmla="*/ 2147483647 h 144"/>
              <a:gd name="T10" fmla="*/ 2147483647 w 152"/>
              <a:gd name="T11" fmla="*/ 2147483647 h 144"/>
              <a:gd name="T12" fmla="*/ 2147483647 w 152"/>
              <a:gd name="T13" fmla="*/ 2147483647 h 144"/>
              <a:gd name="T14" fmla="*/ 2147483647 w 152"/>
              <a:gd name="T15" fmla="*/ 2147483647 h 144"/>
              <a:gd name="T16" fmla="*/ 2147483647 w 152"/>
              <a:gd name="T17" fmla="*/ 2147483647 h 144"/>
              <a:gd name="T18" fmla="*/ 2147483647 w 152"/>
              <a:gd name="T19" fmla="*/ 2147483647 h 144"/>
              <a:gd name="T20" fmla="*/ 0 w 152"/>
              <a:gd name="T21" fmla="*/ 2147483647 h 14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2"/>
              <a:gd name="T34" fmla="*/ 0 h 144"/>
              <a:gd name="T35" fmla="*/ 152 w 152"/>
              <a:gd name="T36" fmla="*/ 144 h 14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2" h="144">
                <a:moveTo>
                  <a:pt x="0" y="99"/>
                </a:moveTo>
                <a:lnTo>
                  <a:pt x="33" y="48"/>
                </a:lnTo>
                <a:lnTo>
                  <a:pt x="73" y="56"/>
                </a:lnTo>
                <a:lnTo>
                  <a:pt x="126" y="0"/>
                </a:lnTo>
                <a:lnTo>
                  <a:pt x="152" y="33"/>
                </a:lnTo>
                <a:lnTo>
                  <a:pt x="148" y="119"/>
                </a:lnTo>
                <a:lnTo>
                  <a:pt x="135" y="83"/>
                </a:lnTo>
                <a:lnTo>
                  <a:pt x="120" y="144"/>
                </a:lnTo>
                <a:lnTo>
                  <a:pt x="82" y="127"/>
                </a:lnTo>
                <a:lnTo>
                  <a:pt x="59" y="65"/>
                </a:lnTo>
                <a:lnTo>
                  <a:pt x="0" y="99"/>
                </a:lnTo>
                <a:close/>
              </a:path>
            </a:pathLst>
          </a:custGeom>
          <a:solidFill>
            <a:srgbClr val="99CC00"/>
          </a:solidFill>
          <a:ln w="1651">
            <a:solidFill>
              <a:schemeClr val="bg1"/>
            </a:solidFill>
            <a:round/>
            <a:headEnd/>
            <a:tailEnd/>
          </a:ln>
        </p:spPr>
        <p:txBody>
          <a:bodyPr/>
          <a:lstStyle/>
          <a:p>
            <a:endParaRPr lang="en-IN"/>
          </a:p>
        </p:txBody>
      </p:sp>
      <p:sp>
        <p:nvSpPr>
          <p:cNvPr id="15487" name="Freeform 127"/>
          <p:cNvSpPr>
            <a:spLocks noChangeAspect="1"/>
          </p:cNvSpPr>
          <p:nvPr/>
        </p:nvSpPr>
        <p:spPr bwMode="gray">
          <a:xfrm>
            <a:off x="7373938" y="4087813"/>
            <a:ext cx="22225" cy="49212"/>
          </a:xfrm>
          <a:custGeom>
            <a:avLst/>
            <a:gdLst>
              <a:gd name="T0" fmla="*/ 0 w 34"/>
              <a:gd name="T1" fmla="*/ 2147483647 h 58"/>
              <a:gd name="T2" fmla="*/ 2147483647 w 34"/>
              <a:gd name="T3" fmla="*/ 2147483647 h 58"/>
              <a:gd name="T4" fmla="*/ 2147483647 w 34"/>
              <a:gd name="T5" fmla="*/ 0 h 58"/>
              <a:gd name="T6" fmla="*/ 2147483647 w 34"/>
              <a:gd name="T7" fmla="*/ 2147483647 h 58"/>
              <a:gd name="T8" fmla="*/ 0 w 34"/>
              <a:gd name="T9" fmla="*/ 2147483647 h 58"/>
              <a:gd name="T10" fmla="*/ 0 60000 65536"/>
              <a:gd name="T11" fmla="*/ 0 60000 65536"/>
              <a:gd name="T12" fmla="*/ 0 60000 65536"/>
              <a:gd name="T13" fmla="*/ 0 60000 65536"/>
              <a:gd name="T14" fmla="*/ 0 60000 65536"/>
              <a:gd name="T15" fmla="*/ 0 w 34"/>
              <a:gd name="T16" fmla="*/ 0 h 58"/>
              <a:gd name="T17" fmla="*/ 34 w 34"/>
              <a:gd name="T18" fmla="*/ 58 h 58"/>
            </a:gdLst>
            <a:ahLst/>
            <a:cxnLst>
              <a:cxn ang="T10">
                <a:pos x="T0" y="T1"/>
              </a:cxn>
              <a:cxn ang="T11">
                <a:pos x="T2" y="T3"/>
              </a:cxn>
              <a:cxn ang="T12">
                <a:pos x="T4" y="T5"/>
              </a:cxn>
              <a:cxn ang="T13">
                <a:pos x="T6" y="T7"/>
              </a:cxn>
              <a:cxn ang="T14">
                <a:pos x="T8" y="T9"/>
              </a:cxn>
            </a:cxnLst>
            <a:rect l="T15" t="T16" r="T17" b="T18"/>
            <a:pathLst>
              <a:path w="34" h="58">
                <a:moveTo>
                  <a:pt x="0" y="38"/>
                </a:moveTo>
                <a:lnTo>
                  <a:pt x="8" y="25"/>
                </a:lnTo>
                <a:lnTo>
                  <a:pt x="34" y="0"/>
                </a:lnTo>
                <a:lnTo>
                  <a:pt x="23" y="58"/>
                </a:lnTo>
                <a:lnTo>
                  <a:pt x="0" y="38"/>
                </a:lnTo>
                <a:close/>
              </a:path>
            </a:pathLst>
          </a:custGeom>
          <a:solidFill>
            <a:srgbClr val="99CC00"/>
          </a:solidFill>
          <a:ln w="1651">
            <a:solidFill>
              <a:schemeClr val="bg1"/>
            </a:solidFill>
            <a:round/>
            <a:headEnd/>
            <a:tailEnd/>
          </a:ln>
        </p:spPr>
        <p:txBody>
          <a:bodyPr/>
          <a:lstStyle/>
          <a:p>
            <a:endParaRPr lang="en-IN"/>
          </a:p>
        </p:txBody>
      </p:sp>
      <p:sp>
        <p:nvSpPr>
          <p:cNvPr id="15488" name="Freeform 128"/>
          <p:cNvSpPr>
            <a:spLocks noChangeAspect="1"/>
          </p:cNvSpPr>
          <p:nvPr/>
        </p:nvSpPr>
        <p:spPr bwMode="gray">
          <a:xfrm>
            <a:off x="4779963" y="2651125"/>
            <a:ext cx="239712" cy="217488"/>
          </a:xfrm>
          <a:custGeom>
            <a:avLst/>
            <a:gdLst>
              <a:gd name="T0" fmla="*/ 0 w 345"/>
              <a:gd name="T1" fmla="*/ 2147483647 h 262"/>
              <a:gd name="T2" fmla="*/ 2147483647 w 345"/>
              <a:gd name="T3" fmla="*/ 2147483647 h 262"/>
              <a:gd name="T4" fmla="*/ 2147483647 w 345"/>
              <a:gd name="T5" fmla="*/ 2147483647 h 262"/>
              <a:gd name="T6" fmla="*/ 2147483647 w 345"/>
              <a:gd name="T7" fmla="*/ 2147483647 h 262"/>
              <a:gd name="T8" fmla="*/ 2147483647 w 345"/>
              <a:gd name="T9" fmla="*/ 2147483647 h 262"/>
              <a:gd name="T10" fmla="*/ 2147483647 w 345"/>
              <a:gd name="T11" fmla="*/ 2147483647 h 262"/>
              <a:gd name="T12" fmla="*/ 2147483647 w 345"/>
              <a:gd name="T13" fmla="*/ 2147483647 h 262"/>
              <a:gd name="T14" fmla="*/ 2147483647 w 345"/>
              <a:gd name="T15" fmla="*/ 2147483647 h 262"/>
              <a:gd name="T16" fmla="*/ 2147483647 w 345"/>
              <a:gd name="T17" fmla="*/ 2147483647 h 262"/>
              <a:gd name="T18" fmla="*/ 2147483647 w 345"/>
              <a:gd name="T19" fmla="*/ 0 h 262"/>
              <a:gd name="T20" fmla="*/ 0 w 345"/>
              <a:gd name="T21" fmla="*/ 2147483647 h 2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45"/>
              <a:gd name="T34" fmla="*/ 0 h 262"/>
              <a:gd name="T35" fmla="*/ 345 w 345"/>
              <a:gd name="T36" fmla="*/ 262 h 2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45" h="262">
                <a:moveTo>
                  <a:pt x="0" y="48"/>
                </a:moveTo>
                <a:lnTo>
                  <a:pt x="20" y="185"/>
                </a:lnTo>
                <a:lnTo>
                  <a:pt x="201" y="253"/>
                </a:lnTo>
                <a:lnTo>
                  <a:pt x="289" y="262"/>
                </a:lnTo>
                <a:lnTo>
                  <a:pt x="345" y="193"/>
                </a:lnTo>
                <a:lnTo>
                  <a:pt x="317" y="115"/>
                </a:lnTo>
                <a:lnTo>
                  <a:pt x="339" y="94"/>
                </a:lnTo>
                <a:lnTo>
                  <a:pt x="324" y="34"/>
                </a:lnTo>
                <a:lnTo>
                  <a:pt x="192" y="15"/>
                </a:lnTo>
                <a:lnTo>
                  <a:pt x="107" y="0"/>
                </a:lnTo>
                <a:lnTo>
                  <a:pt x="0" y="48"/>
                </a:lnTo>
                <a:close/>
              </a:path>
            </a:pathLst>
          </a:custGeom>
          <a:solidFill>
            <a:srgbClr val="99CC00"/>
          </a:solidFill>
          <a:ln w="1588">
            <a:solidFill>
              <a:schemeClr val="bg1"/>
            </a:solidFill>
            <a:round/>
            <a:headEnd/>
            <a:tailEnd/>
          </a:ln>
        </p:spPr>
        <p:txBody>
          <a:bodyPr/>
          <a:lstStyle/>
          <a:p>
            <a:endParaRPr lang="en-IN"/>
          </a:p>
        </p:txBody>
      </p:sp>
      <p:sp>
        <p:nvSpPr>
          <p:cNvPr id="15489" name="Freeform 129"/>
          <p:cNvSpPr>
            <a:spLocks noChangeAspect="1"/>
          </p:cNvSpPr>
          <p:nvPr/>
        </p:nvSpPr>
        <p:spPr bwMode="gray">
          <a:xfrm>
            <a:off x="4221163" y="3128963"/>
            <a:ext cx="76200" cy="158750"/>
          </a:xfrm>
          <a:custGeom>
            <a:avLst/>
            <a:gdLst>
              <a:gd name="T0" fmla="*/ 0 w 109"/>
              <a:gd name="T1" fmla="*/ 2147483647 h 192"/>
              <a:gd name="T2" fmla="*/ 2147483647 w 109"/>
              <a:gd name="T3" fmla="*/ 0 h 192"/>
              <a:gd name="T4" fmla="*/ 2147483647 w 109"/>
              <a:gd name="T5" fmla="*/ 2147483647 h 192"/>
              <a:gd name="T6" fmla="*/ 2147483647 w 109"/>
              <a:gd name="T7" fmla="*/ 2147483647 h 192"/>
              <a:gd name="T8" fmla="*/ 2147483647 w 109"/>
              <a:gd name="T9" fmla="*/ 2147483647 h 192"/>
              <a:gd name="T10" fmla="*/ 2147483647 w 109"/>
              <a:gd name="T11" fmla="*/ 2147483647 h 192"/>
              <a:gd name="T12" fmla="*/ 2147483647 w 109"/>
              <a:gd name="T13" fmla="*/ 2147483647 h 192"/>
              <a:gd name="T14" fmla="*/ 0 w 109"/>
              <a:gd name="T15" fmla="*/ 2147483647 h 192"/>
              <a:gd name="T16" fmla="*/ 0 60000 65536"/>
              <a:gd name="T17" fmla="*/ 0 60000 65536"/>
              <a:gd name="T18" fmla="*/ 0 60000 65536"/>
              <a:gd name="T19" fmla="*/ 0 60000 65536"/>
              <a:gd name="T20" fmla="*/ 0 60000 65536"/>
              <a:gd name="T21" fmla="*/ 0 60000 65536"/>
              <a:gd name="T22" fmla="*/ 0 60000 65536"/>
              <a:gd name="T23" fmla="*/ 0 60000 65536"/>
              <a:gd name="T24" fmla="*/ 0 w 109"/>
              <a:gd name="T25" fmla="*/ 0 h 192"/>
              <a:gd name="T26" fmla="*/ 109 w 109"/>
              <a:gd name="T27" fmla="*/ 192 h 19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9" h="192">
                <a:moveTo>
                  <a:pt x="0" y="125"/>
                </a:moveTo>
                <a:lnTo>
                  <a:pt x="19" y="0"/>
                </a:lnTo>
                <a:lnTo>
                  <a:pt x="109" y="8"/>
                </a:lnTo>
                <a:lnTo>
                  <a:pt x="69" y="88"/>
                </a:lnTo>
                <a:lnTo>
                  <a:pt x="69" y="187"/>
                </a:lnTo>
                <a:lnTo>
                  <a:pt x="16" y="192"/>
                </a:lnTo>
                <a:lnTo>
                  <a:pt x="23" y="132"/>
                </a:lnTo>
                <a:lnTo>
                  <a:pt x="0" y="125"/>
                </a:lnTo>
                <a:close/>
              </a:path>
            </a:pathLst>
          </a:custGeom>
          <a:solidFill>
            <a:srgbClr val="99CC00"/>
          </a:solidFill>
          <a:ln w="1651">
            <a:solidFill>
              <a:schemeClr val="bg1"/>
            </a:solidFill>
            <a:round/>
            <a:headEnd/>
            <a:tailEnd/>
          </a:ln>
        </p:spPr>
        <p:txBody>
          <a:bodyPr/>
          <a:lstStyle/>
          <a:p>
            <a:endParaRPr lang="en-IN"/>
          </a:p>
        </p:txBody>
      </p:sp>
      <p:sp>
        <p:nvSpPr>
          <p:cNvPr id="15490" name="Freeform 130"/>
          <p:cNvSpPr>
            <a:spLocks noChangeAspect="1"/>
          </p:cNvSpPr>
          <p:nvPr/>
        </p:nvSpPr>
        <p:spPr bwMode="gray">
          <a:xfrm>
            <a:off x="4922838" y="2900363"/>
            <a:ext cx="230187" cy="160337"/>
          </a:xfrm>
          <a:custGeom>
            <a:avLst/>
            <a:gdLst>
              <a:gd name="T0" fmla="*/ 0 w 329"/>
              <a:gd name="T1" fmla="*/ 2147483647 h 193"/>
              <a:gd name="T2" fmla="*/ 2147483647 w 329"/>
              <a:gd name="T3" fmla="*/ 2147483647 h 193"/>
              <a:gd name="T4" fmla="*/ 2147483647 w 329"/>
              <a:gd name="T5" fmla="*/ 2147483647 h 193"/>
              <a:gd name="T6" fmla="*/ 2147483647 w 329"/>
              <a:gd name="T7" fmla="*/ 2147483647 h 193"/>
              <a:gd name="T8" fmla="*/ 2147483647 w 329"/>
              <a:gd name="T9" fmla="*/ 2147483647 h 193"/>
              <a:gd name="T10" fmla="*/ 2147483647 w 329"/>
              <a:gd name="T11" fmla="*/ 2147483647 h 193"/>
              <a:gd name="T12" fmla="*/ 2147483647 w 329"/>
              <a:gd name="T13" fmla="*/ 0 h 193"/>
              <a:gd name="T14" fmla="*/ 2147483647 w 329"/>
              <a:gd name="T15" fmla="*/ 2147483647 h 193"/>
              <a:gd name="T16" fmla="*/ 0 w 329"/>
              <a:gd name="T17" fmla="*/ 2147483647 h 1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29"/>
              <a:gd name="T28" fmla="*/ 0 h 193"/>
              <a:gd name="T29" fmla="*/ 329 w 329"/>
              <a:gd name="T30" fmla="*/ 193 h 19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29" h="193">
                <a:moveTo>
                  <a:pt x="0" y="94"/>
                </a:moveTo>
                <a:lnTo>
                  <a:pt x="89" y="174"/>
                </a:lnTo>
                <a:lnTo>
                  <a:pt x="293" y="193"/>
                </a:lnTo>
                <a:lnTo>
                  <a:pt x="329" y="126"/>
                </a:lnTo>
                <a:lnTo>
                  <a:pt x="277" y="122"/>
                </a:lnTo>
                <a:lnTo>
                  <a:pt x="272" y="63"/>
                </a:lnTo>
                <a:lnTo>
                  <a:pt x="226" y="0"/>
                </a:lnTo>
                <a:lnTo>
                  <a:pt x="89" y="13"/>
                </a:lnTo>
                <a:lnTo>
                  <a:pt x="0" y="94"/>
                </a:lnTo>
                <a:close/>
              </a:path>
            </a:pathLst>
          </a:custGeom>
          <a:solidFill>
            <a:srgbClr val="99CC00"/>
          </a:solidFill>
          <a:ln w="1651">
            <a:solidFill>
              <a:schemeClr val="bg1"/>
            </a:solidFill>
            <a:round/>
            <a:headEnd/>
            <a:tailEnd/>
          </a:ln>
        </p:spPr>
        <p:txBody>
          <a:bodyPr/>
          <a:lstStyle/>
          <a:p>
            <a:endParaRPr lang="en-IN"/>
          </a:p>
        </p:txBody>
      </p:sp>
      <p:sp>
        <p:nvSpPr>
          <p:cNvPr id="15491" name="Freeform 131"/>
          <p:cNvSpPr>
            <a:spLocks noChangeAspect="1"/>
          </p:cNvSpPr>
          <p:nvPr/>
        </p:nvSpPr>
        <p:spPr bwMode="gray">
          <a:xfrm>
            <a:off x="5275263" y="3443288"/>
            <a:ext cx="498475" cy="501650"/>
          </a:xfrm>
          <a:custGeom>
            <a:avLst/>
            <a:gdLst>
              <a:gd name="T0" fmla="*/ 0 w 731"/>
              <a:gd name="T1" fmla="*/ 2147483647 h 607"/>
              <a:gd name="T2" fmla="*/ 2147483647 w 731"/>
              <a:gd name="T3" fmla="*/ 2147483647 h 607"/>
              <a:gd name="T4" fmla="*/ 2147483647 w 731"/>
              <a:gd name="T5" fmla="*/ 2147483647 h 607"/>
              <a:gd name="T6" fmla="*/ 2147483647 w 731"/>
              <a:gd name="T7" fmla="*/ 2147483647 h 607"/>
              <a:gd name="T8" fmla="*/ 2147483647 w 731"/>
              <a:gd name="T9" fmla="*/ 2147483647 h 607"/>
              <a:gd name="T10" fmla="*/ 2147483647 w 731"/>
              <a:gd name="T11" fmla="*/ 2147483647 h 607"/>
              <a:gd name="T12" fmla="*/ 2147483647 w 731"/>
              <a:gd name="T13" fmla="*/ 0 h 607"/>
              <a:gd name="T14" fmla="*/ 2147483647 w 731"/>
              <a:gd name="T15" fmla="*/ 2147483647 h 607"/>
              <a:gd name="T16" fmla="*/ 2147483647 w 731"/>
              <a:gd name="T17" fmla="*/ 2147483647 h 607"/>
              <a:gd name="T18" fmla="*/ 2147483647 w 731"/>
              <a:gd name="T19" fmla="*/ 2147483647 h 607"/>
              <a:gd name="T20" fmla="*/ 2147483647 w 731"/>
              <a:gd name="T21" fmla="*/ 2147483647 h 607"/>
              <a:gd name="T22" fmla="*/ 2147483647 w 731"/>
              <a:gd name="T23" fmla="*/ 2147483647 h 607"/>
              <a:gd name="T24" fmla="*/ 2147483647 w 731"/>
              <a:gd name="T25" fmla="*/ 2147483647 h 607"/>
              <a:gd name="T26" fmla="*/ 2147483647 w 731"/>
              <a:gd name="T27" fmla="*/ 2147483647 h 607"/>
              <a:gd name="T28" fmla="*/ 2147483647 w 731"/>
              <a:gd name="T29" fmla="*/ 2147483647 h 607"/>
              <a:gd name="T30" fmla="*/ 2147483647 w 731"/>
              <a:gd name="T31" fmla="*/ 2147483647 h 607"/>
              <a:gd name="T32" fmla="*/ 2147483647 w 731"/>
              <a:gd name="T33" fmla="*/ 2147483647 h 607"/>
              <a:gd name="T34" fmla="*/ 2147483647 w 731"/>
              <a:gd name="T35" fmla="*/ 2147483647 h 607"/>
              <a:gd name="T36" fmla="*/ 2147483647 w 731"/>
              <a:gd name="T37" fmla="*/ 2147483647 h 607"/>
              <a:gd name="T38" fmla="*/ 2147483647 w 731"/>
              <a:gd name="T39" fmla="*/ 2147483647 h 607"/>
              <a:gd name="T40" fmla="*/ 2147483647 w 731"/>
              <a:gd name="T41" fmla="*/ 2147483647 h 607"/>
              <a:gd name="T42" fmla="*/ 2147483647 w 731"/>
              <a:gd name="T43" fmla="*/ 2147483647 h 607"/>
              <a:gd name="T44" fmla="*/ 2147483647 w 731"/>
              <a:gd name="T45" fmla="*/ 2147483647 h 607"/>
              <a:gd name="T46" fmla="*/ 2147483647 w 731"/>
              <a:gd name="T47" fmla="*/ 2147483647 h 607"/>
              <a:gd name="T48" fmla="*/ 2147483647 w 731"/>
              <a:gd name="T49" fmla="*/ 2147483647 h 607"/>
              <a:gd name="T50" fmla="*/ 2147483647 w 731"/>
              <a:gd name="T51" fmla="*/ 2147483647 h 607"/>
              <a:gd name="T52" fmla="*/ 2147483647 w 731"/>
              <a:gd name="T53" fmla="*/ 2147483647 h 607"/>
              <a:gd name="T54" fmla="*/ 2147483647 w 731"/>
              <a:gd name="T55" fmla="*/ 2147483647 h 607"/>
              <a:gd name="T56" fmla="*/ 0 w 731"/>
              <a:gd name="T57" fmla="*/ 2147483647 h 60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731"/>
              <a:gd name="T88" fmla="*/ 0 h 607"/>
              <a:gd name="T89" fmla="*/ 731 w 731"/>
              <a:gd name="T90" fmla="*/ 607 h 60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731" h="607">
                <a:moveTo>
                  <a:pt x="0" y="158"/>
                </a:moveTo>
                <a:lnTo>
                  <a:pt x="10" y="106"/>
                </a:lnTo>
                <a:lnTo>
                  <a:pt x="49" y="117"/>
                </a:lnTo>
                <a:lnTo>
                  <a:pt x="96" y="85"/>
                </a:lnTo>
                <a:lnTo>
                  <a:pt x="115" y="61"/>
                </a:lnTo>
                <a:lnTo>
                  <a:pt x="77" y="26"/>
                </a:lnTo>
                <a:lnTo>
                  <a:pt x="156" y="0"/>
                </a:lnTo>
                <a:lnTo>
                  <a:pt x="312" y="70"/>
                </a:lnTo>
                <a:lnTo>
                  <a:pt x="314" y="96"/>
                </a:lnTo>
                <a:lnTo>
                  <a:pt x="350" y="113"/>
                </a:lnTo>
                <a:lnTo>
                  <a:pt x="383" y="130"/>
                </a:lnTo>
                <a:lnTo>
                  <a:pt x="414" y="117"/>
                </a:lnTo>
                <a:lnTo>
                  <a:pt x="476" y="137"/>
                </a:lnTo>
                <a:lnTo>
                  <a:pt x="561" y="276"/>
                </a:lnTo>
                <a:lnTo>
                  <a:pt x="570" y="285"/>
                </a:lnTo>
                <a:lnTo>
                  <a:pt x="603" y="340"/>
                </a:lnTo>
                <a:lnTo>
                  <a:pt x="713" y="353"/>
                </a:lnTo>
                <a:lnTo>
                  <a:pt x="731" y="378"/>
                </a:lnTo>
                <a:lnTo>
                  <a:pt x="705" y="450"/>
                </a:lnTo>
                <a:lnTo>
                  <a:pt x="603" y="486"/>
                </a:lnTo>
                <a:lnTo>
                  <a:pt x="492" y="510"/>
                </a:lnTo>
                <a:lnTo>
                  <a:pt x="403" y="607"/>
                </a:lnTo>
                <a:lnTo>
                  <a:pt x="403" y="570"/>
                </a:lnTo>
                <a:lnTo>
                  <a:pt x="340" y="546"/>
                </a:lnTo>
                <a:lnTo>
                  <a:pt x="278" y="579"/>
                </a:lnTo>
                <a:lnTo>
                  <a:pt x="214" y="469"/>
                </a:lnTo>
                <a:lnTo>
                  <a:pt x="163" y="426"/>
                </a:lnTo>
                <a:lnTo>
                  <a:pt x="130" y="311"/>
                </a:lnTo>
                <a:lnTo>
                  <a:pt x="0" y="158"/>
                </a:lnTo>
                <a:close/>
              </a:path>
            </a:pathLst>
          </a:custGeom>
          <a:solidFill>
            <a:srgbClr val="6699FF"/>
          </a:solidFill>
          <a:ln w="1588">
            <a:solidFill>
              <a:schemeClr val="bg1"/>
            </a:solidFill>
            <a:round/>
            <a:headEnd/>
            <a:tailEnd/>
          </a:ln>
        </p:spPr>
        <p:txBody>
          <a:bodyPr/>
          <a:lstStyle/>
          <a:p>
            <a:endParaRPr lang="en-IN"/>
          </a:p>
        </p:txBody>
      </p:sp>
      <p:sp>
        <p:nvSpPr>
          <p:cNvPr id="15492" name="Freeform 132"/>
          <p:cNvSpPr>
            <a:spLocks noChangeAspect="1"/>
          </p:cNvSpPr>
          <p:nvPr/>
        </p:nvSpPr>
        <p:spPr bwMode="gray">
          <a:xfrm>
            <a:off x="5559425" y="1339850"/>
            <a:ext cx="115888" cy="61913"/>
          </a:xfrm>
          <a:custGeom>
            <a:avLst/>
            <a:gdLst>
              <a:gd name="T0" fmla="*/ 0 w 172"/>
              <a:gd name="T1" fmla="*/ 2147483647 h 74"/>
              <a:gd name="T2" fmla="*/ 2147483647 w 172"/>
              <a:gd name="T3" fmla="*/ 2147483647 h 74"/>
              <a:gd name="T4" fmla="*/ 2147483647 w 172"/>
              <a:gd name="T5" fmla="*/ 2147483647 h 74"/>
              <a:gd name="T6" fmla="*/ 2147483647 w 172"/>
              <a:gd name="T7" fmla="*/ 0 h 74"/>
              <a:gd name="T8" fmla="*/ 2147483647 w 172"/>
              <a:gd name="T9" fmla="*/ 2147483647 h 74"/>
              <a:gd name="T10" fmla="*/ 2147483647 w 172"/>
              <a:gd name="T11" fmla="*/ 2147483647 h 74"/>
              <a:gd name="T12" fmla="*/ 2147483647 w 172"/>
              <a:gd name="T13" fmla="*/ 2147483647 h 74"/>
              <a:gd name="T14" fmla="*/ 2147483647 w 172"/>
              <a:gd name="T15" fmla="*/ 2147483647 h 74"/>
              <a:gd name="T16" fmla="*/ 2147483647 w 172"/>
              <a:gd name="T17" fmla="*/ 2147483647 h 74"/>
              <a:gd name="T18" fmla="*/ 2147483647 w 172"/>
              <a:gd name="T19" fmla="*/ 2147483647 h 74"/>
              <a:gd name="T20" fmla="*/ 0 w 172"/>
              <a:gd name="T21" fmla="*/ 2147483647 h 7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72"/>
              <a:gd name="T34" fmla="*/ 0 h 74"/>
              <a:gd name="T35" fmla="*/ 172 w 172"/>
              <a:gd name="T36" fmla="*/ 74 h 7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72" h="74">
                <a:moveTo>
                  <a:pt x="0" y="53"/>
                </a:moveTo>
                <a:lnTo>
                  <a:pt x="35" y="36"/>
                </a:lnTo>
                <a:lnTo>
                  <a:pt x="9" y="22"/>
                </a:lnTo>
                <a:lnTo>
                  <a:pt x="132" y="0"/>
                </a:lnTo>
                <a:lnTo>
                  <a:pt x="154" y="1"/>
                </a:lnTo>
                <a:lnTo>
                  <a:pt x="130" y="20"/>
                </a:lnTo>
                <a:lnTo>
                  <a:pt x="172" y="18"/>
                </a:lnTo>
                <a:lnTo>
                  <a:pt x="61" y="62"/>
                </a:lnTo>
                <a:lnTo>
                  <a:pt x="35" y="74"/>
                </a:lnTo>
                <a:lnTo>
                  <a:pt x="42" y="56"/>
                </a:lnTo>
                <a:lnTo>
                  <a:pt x="0" y="53"/>
                </a:lnTo>
                <a:close/>
              </a:path>
            </a:pathLst>
          </a:custGeom>
          <a:solidFill>
            <a:srgbClr val="99CC00"/>
          </a:solidFill>
          <a:ln w="1651">
            <a:solidFill>
              <a:schemeClr val="bg1"/>
            </a:solidFill>
            <a:round/>
            <a:headEnd/>
            <a:tailEnd/>
          </a:ln>
        </p:spPr>
        <p:txBody>
          <a:bodyPr/>
          <a:lstStyle/>
          <a:p>
            <a:endParaRPr lang="en-IN"/>
          </a:p>
        </p:txBody>
      </p:sp>
      <p:sp>
        <p:nvSpPr>
          <p:cNvPr id="15493" name="Freeform 133"/>
          <p:cNvSpPr>
            <a:spLocks noChangeAspect="1"/>
          </p:cNvSpPr>
          <p:nvPr/>
        </p:nvSpPr>
        <p:spPr bwMode="gray">
          <a:xfrm>
            <a:off x="5594350" y="1998663"/>
            <a:ext cx="49213" cy="36512"/>
          </a:xfrm>
          <a:custGeom>
            <a:avLst/>
            <a:gdLst>
              <a:gd name="T0" fmla="*/ 0 w 68"/>
              <a:gd name="T1" fmla="*/ 2147483647 h 39"/>
              <a:gd name="T2" fmla="*/ 2147483647 w 68"/>
              <a:gd name="T3" fmla="*/ 0 h 39"/>
              <a:gd name="T4" fmla="*/ 2147483647 w 68"/>
              <a:gd name="T5" fmla="*/ 2147483647 h 39"/>
              <a:gd name="T6" fmla="*/ 0 w 68"/>
              <a:gd name="T7" fmla="*/ 2147483647 h 39"/>
              <a:gd name="T8" fmla="*/ 0 60000 65536"/>
              <a:gd name="T9" fmla="*/ 0 60000 65536"/>
              <a:gd name="T10" fmla="*/ 0 60000 65536"/>
              <a:gd name="T11" fmla="*/ 0 60000 65536"/>
              <a:gd name="T12" fmla="*/ 0 w 68"/>
              <a:gd name="T13" fmla="*/ 0 h 39"/>
              <a:gd name="T14" fmla="*/ 68 w 68"/>
              <a:gd name="T15" fmla="*/ 39 h 39"/>
            </a:gdLst>
            <a:ahLst/>
            <a:cxnLst>
              <a:cxn ang="T8">
                <a:pos x="T0" y="T1"/>
              </a:cxn>
              <a:cxn ang="T9">
                <a:pos x="T2" y="T3"/>
              </a:cxn>
              <a:cxn ang="T10">
                <a:pos x="T4" y="T5"/>
              </a:cxn>
              <a:cxn ang="T11">
                <a:pos x="T6" y="T7"/>
              </a:cxn>
            </a:cxnLst>
            <a:rect l="T12" t="T13" r="T14" b="T15"/>
            <a:pathLst>
              <a:path w="68" h="39">
                <a:moveTo>
                  <a:pt x="0" y="39"/>
                </a:moveTo>
                <a:lnTo>
                  <a:pt x="19" y="0"/>
                </a:lnTo>
                <a:lnTo>
                  <a:pt x="68" y="22"/>
                </a:lnTo>
                <a:lnTo>
                  <a:pt x="0" y="39"/>
                </a:lnTo>
                <a:close/>
              </a:path>
            </a:pathLst>
          </a:custGeom>
          <a:solidFill>
            <a:srgbClr val="99CC00"/>
          </a:solidFill>
          <a:ln w="1651">
            <a:solidFill>
              <a:schemeClr val="bg1"/>
            </a:solidFill>
            <a:round/>
            <a:headEnd/>
            <a:tailEnd/>
          </a:ln>
        </p:spPr>
        <p:txBody>
          <a:bodyPr/>
          <a:lstStyle/>
          <a:p>
            <a:endParaRPr lang="en-IN"/>
          </a:p>
        </p:txBody>
      </p:sp>
      <p:sp>
        <p:nvSpPr>
          <p:cNvPr id="15494" name="Freeform 134"/>
          <p:cNvSpPr>
            <a:spLocks noChangeAspect="1"/>
          </p:cNvSpPr>
          <p:nvPr/>
        </p:nvSpPr>
        <p:spPr bwMode="gray">
          <a:xfrm>
            <a:off x="5675313" y="1803400"/>
            <a:ext cx="146050" cy="134938"/>
          </a:xfrm>
          <a:custGeom>
            <a:avLst/>
            <a:gdLst>
              <a:gd name="T0" fmla="*/ 0 w 212"/>
              <a:gd name="T1" fmla="*/ 2147483647 h 160"/>
              <a:gd name="T2" fmla="*/ 2147483647 w 212"/>
              <a:gd name="T3" fmla="*/ 2147483647 h 160"/>
              <a:gd name="T4" fmla="*/ 2147483647 w 212"/>
              <a:gd name="T5" fmla="*/ 2147483647 h 160"/>
              <a:gd name="T6" fmla="*/ 2147483647 w 212"/>
              <a:gd name="T7" fmla="*/ 2147483647 h 160"/>
              <a:gd name="T8" fmla="*/ 2147483647 w 212"/>
              <a:gd name="T9" fmla="*/ 2147483647 h 160"/>
              <a:gd name="T10" fmla="*/ 2147483647 w 212"/>
              <a:gd name="T11" fmla="*/ 2147483647 h 160"/>
              <a:gd name="T12" fmla="*/ 2147483647 w 212"/>
              <a:gd name="T13" fmla="*/ 2147483647 h 160"/>
              <a:gd name="T14" fmla="*/ 2147483647 w 212"/>
              <a:gd name="T15" fmla="*/ 2147483647 h 160"/>
              <a:gd name="T16" fmla="*/ 2147483647 w 212"/>
              <a:gd name="T17" fmla="*/ 2147483647 h 160"/>
              <a:gd name="T18" fmla="*/ 2147483647 w 212"/>
              <a:gd name="T19" fmla="*/ 2147483647 h 160"/>
              <a:gd name="T20" fmla="*/ 2147483647 w 212"/>
              <a:gd name="T21" fmla="*/ 0 h 160"/>
              <a:gd name="T22" fmla="*/ 2147483647 w 212"/>
              <a:gd name="T23" fmla="*/ 2147483647 h 160"/>
              <a:gd name="T24" fmla="*/ 2147483647 w 212"/>
              <a:gd name="T25" fmla="*/ 2147483647 h 160"/>
              <a:gd name="T26" fmla="*/ 0 w 212"/>
              <a:gd name="T27" fmla="*/ 2147483647 h 16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2"/>
              <a:gd name="T43" fmla="*/ 0 h 160"/>
              <a:gd name="T44" fmla="*/ 212 w 212"/>
              <a:gd name="T45" fmla="*/ 160 h 16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2" h="160">
                <a:moveTo>
                  <a:pt x="0" y="79"/>
                </a:moveTo>
                <a:lnTo>
                  <a:pt x="17" y="113"/>
                </a:lnTo>
                <a:lnTo>
                  <a:pt x="41" y="101"/>
                </a:lnTo>
                <a:lnTo>
                  <a:pt x="66" y="124"/>
                </a:lnTo>
                <a:lnTo>
                  <a:pt x="86" y="113"/>
                </a:lnTo>
                <a:lnTo>
                  <a:pt x="79" y="152"/>
                </a:lnTo>
                <a:lnTo>
                  <a:pt x="212" y="160"/>
                </a:lnTo>
                <a:lnTo>
                  <a:pt x="160" y="132"/>
                </a:lnTo>
                <a:lnTo>
                  <a:pt x="135" y="82"/>
                </a:lnTo>
                <a:lnTo>
                  <a:pt x="137" y="30"/>
                </a:lnTo>
                <a:lnTo>
                  <a:pt x="170" y="0"/>
                </a:lnTo>
                <a:lnTo>
                  <a:pt x="54" y="11"/>
                </a:lnTo>
                <a:lnTo>
                  <a:pt x="27" y="79"/>
                </a:lnTo>
                <a:lnTo>
                  <a:pt x="0" y="79"/>
                </a:lnTo>
                <a:close/>
              </a:path>
            </a:pathLst>
          </a:custGeom>
          <a:solidFill>
            <a:srgbClr val="99CC00"/>
          </a:solidFill>
          <a:ln w="1651">
            <a:solidFill>
              <a:schemeClr val="bg1"/>
            </a:solidFill>
            <a:round/>
            <a:headEnd/>
            <a:tailEnd/>
          </a:ln>
        </p:spPr>
        <p:txBody>
          <a:bodyPr/>
          <a:lstStyle/>
          <a:p>
            <a:endParaRPr lang="en-IN"/>
          </a:p>
        </p:txBody>
      </p:sp>
      <p:sp>
        <p:nvSpPr>
          <p:cNvPr id="15495" name="Freeform 135"/>
          <p:cNvSpPr>
            <a:spLocks noChangeAspect="1"/>
          </p:cNvSpPr>
          <p:nvPr/>
        </p:nvSpPr>
        <p:spPr bwMode="gray">
          <a:xfrm>
            <a:off x="5726113" y="1589088"/>
            <a:ext cx="365125" cy="214312"/>
          </a:xfrm>
          <a:custGeom>
            <a:avLst/>
            <a:gdLst>
              <a:gd name="T0" fmla="*/ 0 w 532"/>
              <a:gd name="T1" fmla="*/ 2147483647 h 258"/>
              <a:gd name="T2" fmla="*/ 2147483647 w 532"/>
              <a:gd name="T3" fmla="*/ 2147483647 h 258"/>
              <a:gd name="T4" fmla="*/ 2147483647 w 532"/>
              <a:gd name="T5" fmla="*/ 2147483647 h 258"/>
              <a:gd name="T6" fmla="*/ 2147483647 w 532"/>
              <a:gd name="T7" fmla="*/ 2147483647 h 258"/>
              <a:gd name="T8" fmla="*/ 2147483647 w 532"/>
              <a:gd name="T9" fmla="*/ 2147483647 h 258"/>
              <a:gd name="T10" fmla="*/ 2147483647 w 532"/>
              <a:gd name="T11" fmla="*/ 2147483647 h 258"/>
              <a:gd name="T12" fmla="*/ 2147483647 w 532"/>
              <a:gd name="T13" fmla="*/ 2147483647 h 258"/>
              <a:gd name="T14" fmla="*/ 2147483647 w 532"/>
              <a:gd name="T15" fmla="*/ 2147483647 h 258"/>
              <a:gd name="T16" fmla="*/ 2147483647 w 532"/>
              <a:gd name="T17" fmla="*/ 2147483647 h 258"/>
              <a:gd name="T18" fmla="*/ 2147483647 w 532"/>
              <a:gd name="T19" fmla="*/ 2147483647 h 258"/>
              <a:gd name="T20" fmla="*/ 2147483647 w 532"/>
              <a:gd name="T21" fmla="*/ 2147483647 h 258"/>
              <a:gd name="T22" fmla="*/ 2147483647 w 532"/>
              <a:gd name="T23" fmla="*/ 2147483647 h 258"/>
              <a:gd name="T24" fmla="*/ 2147483647 w 532"/>
              <a:gd name="T25" fmla="*/ 2147483647 h 258"/>
              <a:gd name="T26" fmla="*/ 2147483647 w 532"/>
              <a:gd name="T27" fmla="*/ 2147483647 h 258"/>
              <a:gd name="T28" fmla="*/ 2147483647 w 532"/>
              <a:gd name="T29" fmla="*/ 2147483647 h 258"/>
              <a:gd name="T30" fmla="*/ 2147483647 w 532"/>
              <a:gd name="T31" fmla="*/ 2147483647 h 258"/>
              <a:gd name="T32" fmla="*/ 2147483647 w 532"/>
              <a:gd name="T33" fmla="*/ 2147483647 h 258"/>
              <a:gd name="T34" fmla="*/ 2147483647 w 532"/>
              <a:gd name="T35" fmla="*/ 2147483647 h 258"/>
              <a:gd name="T36" fmla="*/ 2147483647 w 532"/>
              <a:gd name="T37" fmla="*/ 0 h 258"/>
              <a:gd name="T38" fmla="*/ 2147483647 w 532"/>
              <a:gd name="T39" fmla="*/ 2147483647 h 258"/>
              <a:gd name="T40" fmla="*/ 2147483647 w 532"/>
              <a:gd name="T41" fmla="*/ 2147483647 h 258"/>
              <a:gd name="T42" fmla="*/ 2147483647 w 532"/>
              <a:gd name="T43" fmla="*/ 2147483647 h 258"/>
              <a:gd name="T44" fmla="*/ 2147483647 w 532"/>
              <a:gd name="T45" fmla="*/ 2147483647 h 258"/>
              <a:gd name="T46" fmla="*/ 2147483647 w 532"/>
              <a:gd name="T47" fmla="*/ 2147483647 h 258"/>
              <a:gd name="T48" fmla="*/ 2147483647 w 532"/>
              <a:gd name="T49" fmla="*/ 2147483647 h 258"/>
              <a:gd name="T50" fmla="*/ 2147483647 w 532"/>
              <a:gd name="T51" fmla="*/ 2147483647 h 258"/>
              <a:gd name="T52" fmla="*/ 2147483647 w 532"/>
              <a:gd name="T53" fmla="*/ 2147483647 h 258"/>
              <a:gd name="T54" fmla="*/ 2147483647 w 532"/>
              <a:gd name="T55" fmla="*/ 2147483647 h 258"/>
              <a:gd name="T56" fmla="*/ 2147483647 w 532"/>
              <a:gd name="T57" fmla="*/ 2147483647 h 258"/>
              <a:gd name="T58" fmla="*/ 0 w 532"/>
              <a:gd name="T59" fmla="*/ 2147483647 h 25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32"/>
              <a:gd name="T91" fmla="*/ 0 h 258"/>
              <a:gd name="T92" fmla="*/ 532 w 532"/>
              <a:gd name="T93" fmla="*/ 258 h 25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32" h="258">
                <a:moveTo>
                  <a:pt x="0" y="222"/>
                </a:moveTo>
                <a:lnTo>
                  <a:pt x="50" y="229"/>
                </a:lnTo>
                <a:lnTo>
                  <a:pt x="17" y="251"/>
                </a:lnTo>
                <a:lnTo>
                  <a:pt x="105" y="258"/>
                </a:lnTo>
                <a:lnTo>
                  <a:pt x="107" y="229"/>
                </a:lnTo>
                <a:lnTo>
                  <a:pt x="132" y="234"/>
                </a:lnTo>
                <a:lnTo>
                  <a:pt x="106" y="217"/>
                </a:lnTo>
                <a:lnTo>
                  <a:pt x="143" y="223"/>
                </a:lnTo>
                <a:lnTo>
                  <a:pt x="133" y="190"/>
                </a:lnTo>
                <a:lnTo>
                  <a:pt x="153" y="209"/>
                </a:lnTo>
                <a:lnTo>
                  <a:pt x="177" y="191"/>
                </a:lnTo>
                <a:lnTo>
                  <a:pt x="161" y="170"/>
                </a:lnTo>
                <a:lnTo>
                  <a:pt x="215" y="173"/>
                </a:lnTo>
                <a:lnTo>
                  <a:pt x="200" y="161"/>
                </a:lnTo>
                <a:lnTo>
                  <a:pt x="225" y="163"/>
                </a:lnTo>
                <a:lnTo>
                  <a:pt x="240" y="137"/>
                </a:lnTo>
                <a:lnTo>
                  <a:pt x="505" y="54"/>
                </a:lnTo>
                <a:lnTo>
                  <a:pt x="532" y="22"/>
                </a:lnTo>
                <a:lnTo>
                  <a:pt x="481" y="0"/>
                </a:lnTo>
                <a:lnTo>
                  <a:pt x="369" y="52"/>
                </a:lnTo>
                <a:lnTo>
                  <a:pt x="254" y="52"/>
                </a:lnTo>
                <a:lnTo>
                  <a:pt x="131" y="121"/>
                </a:lnTo>
                <a:lnTo>
                  <a:pt x="63" y="130"/>
                </a:lnTo>
                <a:lnTo>
                  <a:pt x="67" y="161"/>
                </a:lnTo>
                <a:lnTo>
                  <a:pt x="104" y="163"/>
                </a:lnTo>
                <a:lnTo>
                  <a:pt x="62" y="164"/>
                </a:lnTo>
                <a:lnTo>
                  <a:pt x="81" y="178"/>
                </a:lnTo>
                <a:lnTo>
                  <a:pt x="50" y="191"/>
                </a:lnTo>
                <a:lnTo>
                  <a:pt x="85" y="206"/>
                </a:lnTo>
                <a:lnTo>
                  <a:pt x="0" y="222"/>
                </a:lnTo>
                <a:close/>
              </a:path>
            </a:pathLst>
          </a:custGeom>
          <a:solidFill>
            <a:srgbClr val="99CC00"/>
          </a:solidFill>
          <a:ln w="1651">
            <a:solidFill>
              <a:schemeClr val="bg1"/>
            </a:solidFill>
            <a:round/>
            <a:headEnd/>
            <a:tailEnd/>
          </a:ln>
        </p:spPr>
        <p:txBody>
          <a:bodyPr/>
          <a:lstStyle/>
          <a:p>
            <a:endParaRPr lang="en-IN"/>
          </a:p>
        </p:txBody>
      </p:sp>
      <p:sp>
        <p:nvSpPr>
          <p:cNvPr id="15496" name="Freeform 136"/>
          <p:cNvSpPr>
            <a:spLocks noChangeAspect="1"/>
          </p:cNvSpPr>
          <p:nvPr/>
        </p:nvSpPr>
        <p:spPr bwMode="gray">
          <a:xfrm>
            <a:off x="5938838" y="1308100"/>
            <a:ext cx="69850" cy="42863"/>
          </a:xfrm>
          <a:custGeom>
            <a:avLst/>
            <a:gdLst>
              <a:gd name="T0" fmla="*/ 0 w 102"/>
              <a:gd name="T1" fmla="*/ 2147483647 h 53"/>
              <a:gd name="T2" fmla="*/ 2147483647 w 102"/>
              <a:gd name="T3" fmla="*/ 2147483647 h 53"/>
              <a:gd name="T4" fmla="*/ 2147483647 w 102"/>
              <a:gd name="T5" fmla="*/ 2147483647 h 53"/>
              <a:gd name="T6" fmla="*/ 2147483647 w 102"/>
              <a:gd name="T7" fmla="*/ 0 h 53"/>
              <a:gd name="T8" fmla="*/ 0 w 102"/>
              <a:gd name="T9" fmla="*/ 2147483647 h 53"/>
              <a:gd name="T10" fmla="*/ 0 60000 65536"/>
              <a:gd name="T11" fmla="*/ 0 60000 65536"/>
              <a:gd name="T12" fmla="*/ 0 60000 65536"/>
              <a:gd name="T13" fmla="*/ 0 60000 65536"/>
              <a:gd name="T14" fmla="*/ 0 60000 65536"/>
              <a:gd name="T15" fmla="*/ 0 w 102"/>
              <a:gd name="T16" fmla="*/ 0 h 53"/>
              <a:gd name="T17" fmla="*/ 102 w 102"/>
              <a:gd name="T18" fmla="*/ 53 h 53"/>
            </a:gdLst>
            <a:ahLst/>
            <a:cxnLst>
              <a:cxn ang="T10">
                <a:pos x="T0" y="T1"/>
              </a:cxn>
              <a:cxn ang="T11">
                <a:pos x="T2" y="T3"/>
              </a:cxn>
              <a:cxn ang="T12">
                <a:pos x="T4" y="T5"/>
              </a:cxn>
              <a:cxn ang="T13">
                <a:pos x="T6" y="T7"/>
              </a:cxn>
              <a:cxn ang="T14">
                <a:pos x="T8" y="T9"/>
              </a:cxn>
            </a:cxnLst>
            <a:rect l="T15" t="T16" r="T17" b="T18"/>
            <a:pathLst>
              <a:path w="102" h="53">
                <a:moveTo>
                  <a:pt x="0" y="37"/>
                </a:moveTo>
                <a:lnTo>
                  <a:pt x="30" y="53"/>
                </a:lnTo>
                <a:lnTo>
                  <a:pt x="102" y="35"/>
                </a:lnTo>
                <a:lnTo>
                  <a:pt x="60" y="0"/>
                </a:lnTo>
                <a:lnTo>
                  <a:pt x="0" y="37"/>
                </a:lnTo>
                <a:close/>
              </a:path>
            </a:pathLst>
          </a:custGeom>
          <a:solidFill>
            <a:srgbClr val="99CC00"/>
          </a:solidFill>
          <a:ln w="1651">
            <a:solidFill>
              <a:schemeClr val="bg1"/>
            </a:solidFill>
            <a:round/>
            <a:headEnd/>
            <a:tailEnd/>
          </a:ln>
        </p:spPr>
        <p:txBody>
          <a:bodyPr/>
          <a:lstStyle/>
          <a:p>
            <a:endParaRPr lang="en-IN"/>
          </a:p>
        </p:txBody>
      </p:sp>
      <p:sp>
        <p:nvSpPr>
          <p:cNvPr id="15497" name="Freeform 137"/>
          <p:cNvSpPr>
            <a:spLocks noChangeAspect="1"/>
          </p:cNvSpPr>
          <p:nvPr/>
        </p:nvSpPr>
        <p:spPr bwMode="gray">
          <a:xfrm>
            <a:off x="6621463" y="1392238"/>
            <a:ext cx="63500" cy="30162"/>
          </a:xfrm>
          <a:custGeom>
            <a:avLst/>
            <a:gdLst>
              <a:gd name="T0" fmla="*/ 0 w 93"/>
              <a:gd name="T1" fmla="*/ 0 h 35"/>
              <a:gd name="T2" fmla="*/ 2147483647 w 93"/>
              <a:gd name="T3" fmla="*/ 2147483647 h 35"/>
              <a:gd name="T4" fmla="*/ 2147483647 w 93"/>
              <a:gd name="T5" fmla="*/ 2147483647 h 35"/>
              <a:gd name="T6" fmla="*/ 2147483647 w 93"/>
              <a:gd name="T7" fmla="*/ 2147483647 h 35"/>
              <a:gd name="T8" fmla="*/ 2147483647 w 93"/>
              <a:gd name="T9" fmla="*/ 2147483647 h 35"/>
              <a:gd name="T10" fmla="*/ 0 w 93"/>
              <a:gd name="T11" fmla="*/ 0 h 35"/>
              <a:gd name="T12" fmla="*/ 0 60000 65536"/>
              <a:gd name="T13" fmla="*/ 0 60000 65536"/>
              <a:gd name="T14" fmla="*/ 0 60000 65536"/>
              <a:gd name="T15" fmla="*/ 0 60000 65536"/>
              <a:gd name="T16" fmla="*/ 0 60000 65536"/>
              <a:gd name="T17" fmla="*/ 0 60000 65536"/>
              <a:gd name="T18" fmla="*/ 0 w 93"/>
              <a:gd name="T19" fmla="*/ 0 h 35"/>
              <a:gd name="T20" fmla="*/ 93 w 93"/>
              <a:gd name="T21" fmla="*/ 35 h 35"/>
            </a:gdLst>
            <a:ahLst/>
            <a:cxnLst>
              <a:cxn ang="T12">
                <a:pos x="T0" y="T1"/>
              </a:cxn>
              <a:cxn ang="T13">
                <a:pos x="T2" y="T3"/>
              </a:cxn>
              <a:cxn ang="T14">
                <a:pos x="T4" y="T5"/>
              </a:cxn>
              <a:cxn ang="T15">
                <a:pos x="T6" y="T7"/>
              </a:cxn>
              <a:cxn ang="T16">
                <a:pos x="T8" y="T9"/>
              </a:cxn>
              <a:cxn ang="T17">
                <a:pos x="T10" y="T11"/>
              </a:cxn>
            </a:cxnLst>
            <a:rect l="T18" t="T19" r="T20" b="T21"/>
            <a:pathLst>
              <a:path w="93" h="35">
                <a:moveTo>
                  <a:pt x="0" y="0"/>
                </a:moveTo>
                <a:lnTo>
                  <a:pt x="42" y="27"/>
                </a:lnTo>
                <a:lnTo>
                  <a:pt x="28" y="35"/>
                </a:lnTo>
                <a:lnTo>
                  <a:pt x="65" y="33"/>
                </a:lnTo>
                <a:lnTo>
                  <a:pt x="93" y="16"/>
                </a:lnTo>
                <a:lnTo>
                  <a:pt x="0" y="0"/>
                </a:lnTo>
                <a:close/>
              </a:path>
            </a:pathLst>
          </a:custGeom>
          <a:solidFill>
            <a:srgbClr val="99CC00"/>
          </a:solidFill>
          <a:ln w="1651">
            <a:solidFill>
              <a:schemeClr val="bg1"/>
            </a:solidFill>
            <a:round/>
            <a:headEnd/>
            <a:tailEnd/>
          </a:ln>
        </p:spPr>
        <p:txBody>
          <a:bodyPr/>
          <a:lstStyle/>
          <a:p>
            <a:endParaRPr lang="en-IN"/>
          </a:p>
        </p:txBody>
      </p:sp>
      <p:sp>
        <p:nvSpPr>
          <p:cNvPr id="15498" name="Freeform 138"/>
          <p:cNvSpPr>
            <a:spLocks noChangeAspect="1"/>
          </p:cNvSpPr>
          <p:nvPr/>
        </p:nvSpPr>
        <p:spPr bwMode="gray">
          <a:xfrm>
            <a:off x="6630988" y="1317625"/>
            <a:ext cx="150812" cy="76200"/>
          </a:xfrm>
          <a:custGeom>
            <a:avLst/>
            <a:gdLst>
              <a:gd name="T0" fmla="*/ 0 w 220"/>
              <a:gd name="T1" fmla="*/ 2147483647 h 95"/>
              <a:gd name="T2" fmla="*/ 2147483647 w 220"/>
              <a:gd name="T3" fmla="*/ 2147483647 h 95"/>
              <a:gd name="T4" fmla="*/ 2147483647 w 220"/>
              <a:gd name="T5" fmla="*/ 0 h 95"/>
              <a:gd name="T6" fmla="*/ 2147483647 w 220"/>
              <a:gd name="T7" fmla="*/ 2147483647 h 95"/>
              <a:gd name="T8" fmla="*/ 2147483647 w 220"/>
              <a:gd name="T9" fmla="*/ 2147483647 h 95"/>
              <a:gd name="T10" fmla="*/ 2147483647 w 220"/>
              <a:gd name="T11" fmla="*/ 2147483647 h 95"/>
              <a:gd name="T12" fmla="*/ 2147483647 w 220"/>
              <a:gd name="T13" fmla="*/ 2147483647 h 95"/>
              <a:gd name="T14" fmla="*/ 0 w 220"/>
              <a:gd name="T15" fmla="*/ 2147483647 h 95"/>
              <a:gd name="T16" fmla="*/ 0 60000 65536"/>
              <a:gd name="T17" fmla="*/ 0 60000 65536"/>
              <a:gd name="T18" fmla="*/ 0 60000 65536"/>
              <a:gd name="T19" fmla="*/ 0 60000 65536"/>
              <a:gd name="T20" fmla="*/ 0 60000 65536"/>
              <a:gd name="T21" fmla="*/ 0 60000 65536"/>
              <a:gd name="T22" fmla="*/ 0 60000 65536"/>
              <a:gd name="T23" fmla="*/ 0 60000 65536"/>
              <a:gd name="T24" fmla="*/ 0 w 220"/>
              <a:gd name="T25" fmla="*/ 0 h 95"/>
              <a:gd name="T26" fmla="*/ 220 w 220"/>
              <a:gd name="T27" fmla="*/ 95 h 9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20" h="95">
                <a:moveTo>
                  <a:pt x="0" y="78"/>
                </a:moveTo>
                <a:lnTo>
                  <a:pt x="59" y="25"/>
                </a:lnTo>
                <a:lnTo>
                  <a:pt x="142" y="0"/>
                </a:lnTo>
                <a:lnTo>
                  <a:pt x="220" y="45"/>
                </a:lnTo>
                <a:lnTo>
                  <a:pt x="194" y="55"/>
                </a:lnTo>
                <a:lnTo>
                  <a:pt x="202" y="75"/>
                </a:lnTo>
                <a:lnTo>
                  <a:pt x="88" y="95"/>
                </a:lnTo>
                <a:lnTo>
                  <a:pt x="0" y="78"/>
                </a:lnTo>
                <a:close/>
              </a:path>
            </a:pathLst>
          </a:custGeom>
          <a:solidFill>
            <a:srgbClr val="99CC00"/>
          </a:solidFill>
          <a:ln w="1651">
            <a:solidFill>
              <a:schemeClr val="bg1"/>
            </a:solidFill>
            <a:round/>
            <a:headEnd/>
            <a:tailEnd/>
          </a:ln>
        </p:spPr>
        <p:txBody>
          <a:bodyPr/>
          <a:lstStyle/>
          <a:p>
            <a:endParaRPr lang="en-IN"/>
          </a:p>
        </p:txBody>
      </p:sp>
      <p:sp>
        <p:nvSpPr>
          <p:cNvPr id="15499" name="Freeform 139"/>
          <p:cNvSpPr>
            <a:spLocks noChangeAspect="1"/>
          </p:cNvSpPr>
          <p:nvPr/>
        </p:nvSpPr>
        <p:spPr bwMode="gray">
          <a:xfrm>
            <a:off x="6662738" y="1385888"/>
            <a:ext cx="171450" cy="93662"/>
          </a:xfrm>
          <a:custGeom>
            <a:avLst/>
            <a:gdLst>
              <a:gd name="T0" fmla="*/ 0 w 248"/>
              <a:gd name="T1" fmla="*/ 2147483647 h 111"/>
              <a:gd name="T2" fmla="*/ 2147483647 w 248"/>
              <a:gd name="T3" fmla="*/ 2147483647 h 111"/>
              <a:gd name="T4" fmla="*/ 2147483647 w 248"/>
              <a:gd name="T5" fmla="*/ 2147483647 h 111"/>
              <a:gd name="T6" fmla="*/ 2147483647 w 248"/>
              <a:gd name="T7" fmla="*/ 2147483647 h 111"/>
              <a:gd name="T8" fmla="*/ 2147483647 w 248"/>
              <a:gd name="T9" fmla="*/ 2147483647 h 111"/>
              <a:gd name="T10" fmla="*/ 2147483647 w 248"/>
              <a:gd name="T11" fmla="*/ 2147483647 h 111"/>
              <a:gd name="T12" fmla="*/ 2147483647 w 248"/>
              <a:gd name="T13" fmla="*/ 2147483647 h 111"/>
              <a:gd name="T14" fmla="*/ 2147483647 w 248"/>
              <a:gd name="T15" fmla="*/ 2147483647 h 111"/>
              <a:gd name="T16" fmla="*/ 2147483647 w 248"/>
              <a:gd name="T17" fmla="*/ 2147483647 h 111"/>
              <a:gd name="T18" fmla="*/ 2147483647 w 248"/>
              <a:gd name="T19" fmla="*/ 2147483647 h 111"/>
              <a:gd name="T20" fmla="*/ 2147483647 w 248"/>
              <a:gd name="T21" fmla="*/ 2147483647 h 111"/>
              <a:gd name="T22" fmla="*/ 2147483647 w 248"/>
              <a:gd name="T23" fmla="*/ 2147483647 h 111"/>
              <a:gd name="T24" fmla="*/ 2147483647 w 248"/>
              <a:gd name="T25" fmla="*/ 0 h 111"/>
              <a:gd name="T26" fmla="*/ 2147483647 w 248"/>
              <a:gd name="T27" fmla="*/ 2147483647 h 111"/>
              <a:gd name="T28" fmla="*/ 0 w 248"/>
              <a:gd name="T29" fmla="*/ 2147483647 h 11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48"/>
              <a:gd name="T46" fmla="*/ 0 h 111"/>
              <a:gd name="T47" fmla="*/ 248 w 248"/>
              <a:gd name="T48" fmla="*/ 111 h 11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48" h="111">
                <a:moveTo>
                  <a:pt x="0" y="49"/>
                </a:moveTo>
                <a:lnTo>
                  <a:pt x="45" y="54"/>
                </a:lnTo>
                <a:lnTo>
                  <a:pt x="77" y="93"/>
                </a:lnTo>
                <a:lnTo>
                  <a:pt x="101" y="80"/>
                </a:lnTo>
                <a:lnTo>
                  <a:pt x="204" y="111"/>
                </a:lnTo>
                <a:lnTo>
                  <a:pt x="238" y="99"/>
                </a:lnTo>
                <a:lnTo>
                  <a:pt x="213" y="69"/>
                </a:lnTo>
                <a:lnTo>
                  <a:pt x="232" y="77"/>
                </a:lnTo>
                <a:lnTo>
                  <a:pt x="248" y="33"/>
                </a:lnTo>
                <a:lnTo>
                  <a:pt x="194" y="10"/>
                </a:lnTo>
                <a:lnTo>
                  <a:pt x="142" y="41"/>
                </a:lnTo>
                <a:lnTo>
                  <a:pt x="184" y="24"/>
                </a:lnTo>
                <a:lnTo>
                  <a:pt x="159" y="0"/>
                </a:lnTo>
                <a:lnTo>
                  <a:pt x="72" y="8"/>
                </a:lnTo>
                <a:lnTo>
                  <a:pt x="0" y="49"/>
                </a:lnTo>
                <a:close/>
              </a:path>
            </a:pathLst>
          </a:custGeom>
          <a:solidFill>
            <a:srgbClr val="99CC00"/>
          </a:solidFill>
          <a:ln w="1651">
            <a:solidFill>
              <a:schemeClr val="bg1"/>
            </a:solidFill>
            <a:round/>
            <a:headEnd/>
            <a:tailEnd/>
          </a:ln>
        </p:spPr>
        <p:txBody>
          <a:bodyPr/>
          <a:lstStyle/>
          <a:p>
            <a:endParaRPr lang="en-IN"/>
          </a:p>
        </p:txBody>
      </p:sp>
      <p:sp>
        <p:nvSpPr>
          <p:cNvPr id="15500" name="Freeform 140"/>
          <p:cNvSpPr>
            <a:spLocks noChangeAspect="1"/>
          </p:cNvSpPr>
          <p:nvPr/>
        </p:nvSpPr>
        <p:spPr bwMode="gray">
          <a:xfrm>
            <a:off x="6821488" y="1435100"/>
            <a:ext cx="142875" cy="93663"/>
          </a:xfrm>
          <a:custGeom>
            <a:avLst/>
            <a:gdLst>
              <a:gd name="T0" fmla="*/ 0 w 208"/>
              <a:gd name="T1" fmla="*/ 2147483647 h 113"/>
              <a:gd name="T2" fmla="*/ 2147483647 w 208"/>
              <a:gd name="T3" fmla="*/ 2147483647 h 113"/>
              <a:gd name="T4" fmla="*/ 2147483647 w 208"/>
              <a:gd name="T5" fmla="*/ 2147483647 h 113"/>
              <a:gd name="T6" fmla="*/ 2147483647 w 208"/>
              <a:gd name="T7" fmla="*/ 2147483647 h 113"/>
              <a:gd name="T8" fmla="*/ 2147483647 w 208"/>
              <a:gd name="T9" fmla="*/ 2147483647 h 113"/>
              <a:gd name="T10" fmla="*/ 2147483647 w 208"/>
              <a:gd name="T11" fmla="*/ 2147483647 h 113"/>
              <a:gd name="T12" fmla="*/ 2147483647 w 208"/>
              <a:gd name="T13" fmla="*/ 2147483647 h 113"/>
              <a:gd name="T14" fmla="*/ 2147483647 w 208"/>
              <a:gd name="T15" fmla="*/ 0 h 113"/>
              <a:gd name="T16" fmla="*/ 2147483647 w 208"/>
              <a:gd name="T17" fmla="*/ 2147483647 h 113"/>
              <a:gd name="T18" fmla="*/ 0 w 208"/>
              <a:gd name="T19" fmla="*/ 2147483647 h 1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08"/>
              <a:gd name="T31" fmla="*/ 0 h 113"/>
              <a:gd name="T32" fmla="*/ 208 w 208"/>
              <a:gd name="T33" fmla="*/ 113 h 11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08" h="113">
                <a:moveTo>
                  <a:pt x="0" y="96"/>
                </a:moveTo>
                <a:lnTo>
                  <a:pt x="16" y="113"/>
                </a:lnTo>
                <a:lnTo>
                  <a:pt x="191" y="90"/>
                </a:lnTo>
                <a:lnTo>
                  <a:pt x="208" y="53"/>
                </a:lnTo>
                <a:lnTo>
                  <a:pt x="159" y="22"/>
                </a:lnTo>
                <a:lnTo>
                  <a:pt x="117" y="35"/>
                </a:lnTo>
                <a:lnTo>
                  <a:pt x="125" y="10"/>
                </a:lnTo>
                <a:lnTo>
                  <a:pt x="100" y="0"/>
                </a:lnTo>
                <a:lnTo>
                  <a:pt x="21" y="85"/>
                </a:lnTo>
                <a:lnTo>
                  <a:pt x="0" y="96"/>
                </a:lnTo>
                <a:close/>
              </a:path>
            </a:pathLst>
          </a:custGeom>
          <a:solidFill>
            <a:srgbClr val="99CC00"/>
          </a:solidFill>
          <a:ln w="1651">
            <a:solidFill>
              <a:schemeClr val="bg1"/>
            </a:solidFill>
            <a:round/>
            <a:headEnd/>
            <a:tailEnd/>
          </a:ln>
        </p:spPr>
        <p:txBody>
          <a:bodyPr/>
          <a:lstStyle/>
          <a:p>
            <a:endParaRPr lang="en-IN"/>
          </a:p>
        </p:txBody>
      </p:sp>
      <p:sp>
        <p:nvSpPr>
          <p:cNvPr id="15501" name="Freeform 141"/>
          <p:cNvSpPr>
            <a:spLocks noChangeAspect="1"/>
          </p:cNvSpPr>
          <p:nvPr/>
        </p:nvSpPr>
        <p:spPr bwMode="gray">
          <a:xfrm>
            <a:off x="7712075" y="1635125"/>
            <a:ext cx="158750" cy="88900"/>
          </a:xfrm>
          <a:custGeom>
            <a:avLst/>
            <a:gdLst>
              <a:gd name="T0" fmla="*/ 0 w 233"/>
              <a:gd name="T1" fmla="*/ 2147483647 h 108"/>
              <a:gd name="T2" fmla="*/ 2147483647 w 233"/>
              <a:gd name="T3" fmla="*/ 2147483647 h 108"/>
              <a:gd name="T4" fmla="*/ 2147483647 w 233"/>
              <a:gd name="T5" fmla="*/ 0 h 108"/>
              <a:gd name="T6" fmla="*/ 2147483647 w 233"/>
              <a:gd name="T7" fmla="*/ 2147483647 h 108"/>
              <a:gd name="T8" fmla="*/ 2147483647 w 233"/>
              <a:gd name="T9" fmla="*/ 2147483647 h 108"/>
              <a:gd name="T10" fmla="*/ 2147483647 w 233"/>
              <a:gd name="T11" fmla="*/ 2147483647 h 108"/>
              <a:gd name="T12" fmla="*/ 2147483647 w 233"/>
              <a:gd name="T13" fmla="*/ 2147483647 h 108"/>
              <a:gd name="T14" fmla="*/ 2147483647 w 233"/>
              <a:gd name="T15" fmla="*/ 2147483647 h 108"/>
              <a:gd name="T16" fmla="*/ 2147483647 w 233"/>
              <a:gd name="T17" fmla="*/ 2147483647 h 108"/>
              <a:gd name="T18" fmla="*/ 2147483647 w 233"/>
              <a:gd name="T19" fmla="*/ 2147483647 h 108"/>
              <a:gd name="T20" fmla="*/ 2147483647 w 233"/>
              <a:gd name="T21" fmla="*/ 2147483647 h 108"/>
              <a:gd name="T22" fmla="*/ 0 w 233"/>
              <a:gd name="T23" fmla="*/ 2147483647 h 10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33"/>
              <a:gd name="T37" fmla="*/ 0 h 108"/>
              <a:gd name="T38" fmla="*/ 233 w 233"/>
              <a:gd name="T39" fmla="*/ 108 h 10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33" h="108">
                <a:moveTo>
                  <a:pt x="0" y="59"/>
                </a:moveTo>
                <a:lnTo>
                  <a:pt x="48" y="5"/>
                </a:lnTo>
                <a:lnTo>
                  <a:pt x="81" y="0"/>
                </a:lnTo>
                <a:lnTo>
                  <a:pt x="134" y="42"/>
                </a:lnTo>
                <a:lnTo>
                  <a:pt x="142" y="11"/>
                </a:lnTo>
                <a:lnTo>
                  <a:pt x="201" y="36"/>
                </a:lnTo>
                <a:lnTo>
                  <a:pt x="195" y="75"/>
                </a:lnTo>
                <a:lnTo>
                  <a:pt x="233" y="89"/>
                </a:lnTo>
                <a:lnTo>
                  <a:pt x="110" y="96"/>
                </a:lnTo>
                <a:lnTo>
                  <a:pt x="103" y="78"/>
                </a:lnTo>
                <a:lnTo>
                  <a:pt x="83" y="108"/>
                </a:lnTo>
                <a:lnTo>
                  <a:pt x="0" y="59"/>
                </a:lnTo>
                <a:close/>
              </a:path>
            </a:pathLst>
          </a:custGeom>
          <a:solidFill>
            <a:srgbClr val="99CC00"/>
          </a:solidFill>
          <a:ln w="1651">
            <a:solidFill>
              <a:schemeClr val="bg1"/>
            </a:solidFill>
            <a:round/>
            <a:headEnd/>
            <a:tailEnd/>
          </a:ln>
        </p:spPr>
        <p:txBody>
          <a:bodyPr/>
          <a:lstStyle/>
          <a:p>
            <a:endParaRPr lang="en-IN"/>
          </a:p>
        </p:txBody>
      </p:sp>
      <p:sp>
        <p:nvSpPr>
          <p:cNvPr id="15502" name="Freeform 142"/>
          <p:cNvSpPr>
            <a:spLocks noChangeAspect="1"/>
          </p:cNvSpPr>
          <p:nvPr/>
        </p:nvSpPr>
        <p:spPr bwMode="gray">
          <a:xfrm>
            <a:off x="7823200" y="1636713"/>
            <a:ext cx="100013" cy="60325"/>
          </a:xfrm>
          <a:custGeom>
            <a:avLst/>
            <a:gdLst>
              <a:gd name="T0" fmla="*/ 0 w 143"/>
              <a:gd name="T1" fmla="*/ 0 h 72"/>
              <a:gd name="T2" fmla="*/ 2147483647 w 143"/>
              <a:gd name="T3" fmla="*/ 2147483647 h 72"/>
              <a:gd name="T4" fmla="*/ 2147483647 w 143"/>
              <a:gd name="T5" fmla="*/ 2147483647 h 72"/>
              <a:gd name="T6" fmla="*/ 2147483647 w 143"/>
              <a:gd name="T7" fmla="*/ 2147483647 h 72"/>
              <a:gd name="T8" fmla="*/ 2147483647 w 143"/>
              <a:gd name="T9" fmla="*/ 2147483647 h 72"/>
              <a:gd name="T10" fmla="*/ 2147483647 w 143"/>
              <a:gd name="T11" fmla="*/ 2147483647 h 72"/>
              <a:gd name="T12" fmla="*/ 0 w 143"/>
              <a:gd name="T13" fmla="*/ 0 h 72"/>
              <a:gd name="T14" fmla="*/ 0 60000 65536"/>
              <a:gd name="T15" fmla="*/ 0 60000 65536"/>
              <a:gd name="T16" fmla="*/ 0 60000 65536"/>
              <a:gd name="T17" fmla="*/ 0 60000 65536"/>
              <a:gd name="T18" fmla="*/ 0 60000 65536"/>
              <a:gd name="T19" fmla="*/ 0 60000 65536"/>
              <a:gd name="T20" fmla="*/ 0 60000 65536"/>
              <a:gd name="T21" fmla="*/ 0 w 143"/>
              <a:gd name="T22" fmla="*/ 0 h 72"/>
              <a:gd name="T23" fmla="*/ 143 w 143"/>
              <a:gd name="T24" fmla="*/ 72 h 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3" h="72">
                <a:moveTo>
                  <a:pt x="0" y="0"/>
                </a:moveTo>
                <a:lnTo>
                  <a:pt x="47" y="27"/>
                </a:lnTo>
                <a:lnTo>
                  <a:pt x="34" y="51"/>
                </a:lnTo>
                <a:lnTo>
                  <a:pt x="58" y="72"/>
                </a:lnTo>
                <a:lnTo>
                  <a:pt x="101" y="72"/>
                </a:lnTo>
                <a:lnTo>
                  <a:pt x="143" y="45"/>
                </a:lnTo>
                <a:lnTo>
                  <a:pt x="0" y="0"/>
                </a:lnTo>
                <a:close/>
              </a:path>
            </a:pathLst>
          </a:custGeom>
          <a:solidFill>
            <a:srgbClr val="99CC00"/>
          </a:solidFill>
          <a:ln w="1651">
            <a:solidFill>
              <a:schemeClr val="bg1"/>
            </a:solidFill>
            <a:round/>
            <a:headEnd/>
            <a:tailEnd/>
          </a:ln>
        </p:spPr>
        <p:txBody>
          <a:bodyPr/>
          <a:lstStyle/>
          <a:p>
            <a:endParaRPr lang="en-IN"/>
          </a:p>
        </p:txBody>
      </p:sp>
      <p:sp>
        <p:nvSpPr>
          <p:cNvPr id="15503" name="Freeform 143"/>
          <p:cNvSpPr>
            <a:spLocks noChangeAspect="1"/>
          </p:cNvSpPr>
          <p:nvPr/>
        </p:nvSpPr>
        <p:spPr bwMode="gray">
          <a:xfrm>
            <a:off x="7831138" y="2671763"/>
            <a:ext cx="76200" cy="311150"/>
          </a:xfrm>
          <a:custGeom>
            <a:avLst/>
            <a:gdLst>
              <a:gd name="T0" fmla="*/ 0 w 108"/>
              <a:gd name="T1" fmla="*/ 2147483647 h 377"/>
              <a:gd name="T2" fmla="*/ 2147483647 w 108"/>
              <a:gd name="T3" fmla="*/ 2147483647 h 377"/>
              <a:gd name="T4" fmla="*/ 2147483647 w 108"/>
              <a:gd name="T5" fmla="*/ 2147483647 h 377"/>
              <a:gd name="T6" fmla="*/ 2147483647 w 108"/>
              <a:gd name="T7" fmla="*/ 2147483647 h 377"/>
              <a:gd name="T8" fmla="*/ 2147483647 w 108"/>
              <a:gd name="T9" fmla="*/ 2147483647 h 377"/>
              <a:gd name="T10" fmla="*/ 2147483647 w 108"/>
              <a:gd name="T11" fmla="*/ 2147483647 h 377"/>
              <a:gd name="T12" fmla="*/ 2147483647 w 108"/>
              <a:gd name="T13" fmla="*/ 2147483647 h 377"/>
              <a:gd name="T14" fmla="*/ 2147483647 w 108"/>
              <a:gd name="T15" fmla="*/ 2147483647 h 377"/>
              <a:gd name="T16" fmla="*/ 2147483647 w 108"/>
              <a:gd name="T17" fmla="*/ 2147483647 h 377"/>
              <a:gd name="T18" fmla="*/ 2147483647 w 108"/>
              <a:gd name="T19" fmla="*/ 0 h 377"/>
              <a:gd name="T20" fmla="*/ 0 w 108"/>
              <a:gd name="T21" fmla="*/ 2147483647 h 37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8"/>
              <a:gd name="T34" fmla="*/ 0 h 377"/>
              <a:gd name="T35" fmla="*/ 108 w 108"/>
              <a:gd name="T36" fmla="*/ 377 h 377"/>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8" h="377">
                <a:moveTo>
                  <a:pt x="0" y="96"/>
                </a:moveTo>
                <a:lnTo>
                  <a:pt x="19" y="142"/>
                </a:lnTo>
                <a:lnTo>
                  <a:pt x="19" y="377"/>
                </a:lnTo>
                <a:lnTo>
                  <a:pt x="37" y="349"/>
                </a:lnTo>
                <a:lnTo>
                  <a:pt x="65" y="367"/>
                </a:lnTo>
                <a:lnTo>
                  <a:pt x="33" y="302"/>
                </a:lnTo>
                <a:lnTo>
                  <a:pt x="50" y="237"/>
                </a:lnTo>
                <a:lnTo>
                  <a:pt x="108" y="257"/>
                </a:lnTo>
                <a:lnTo>
                  <a:pt x="53" y="132"/>
                </a:lnTo>
                <a:lnTo>
                  <a:pt x="37" y="0"/>
                </a:lnTo>
                <a:lnTo>
                  <a:pt x="0" y="96"/>
                </a:lnTo>
                <a:close/>
              </a:path>
            </a:pathLst>
          </a:custGeom>
          <a:solidFill>
            <a:srgbClr val="6699FF"/>
          </a:solidFill>
          <a:ln w="1588">
            <a:solidFill>
              <a:schemeClr val="bg1"/>
            </a:solidFill>
            <a:round/>
            <a:headEnd/>
            <a:tailEnd/>
          </a:ln>
        </p:spPr>
        <p:txBody>
          <a:bodyPr/>
          <a:lstStyle/>
          <a:p>
            <a:endParaRPr lang="en-IN"/>
          </a:p>
        </p:txBody>
      </p:sp>
      <p:sp>
        <p:nvSpPr>
          <p:cNvPr id="15504" name="Freeform 144"/>
          <p:cNvSpPr>
            <a:spLocks noChangeAspect="1"/>
          </p:cNvSpPr>
          <p:nvPr/>
        </p:nvSpPr>
        <p:spPr bwMode="gray">
          <a:xfrm>
            <a:off x="7939088" y="1671638"/>
            <a:ext cx="114300" cy="44450"/>
          </a:xfrm>
          <a:custGeom>
            <a:avLst/>
            <a:gdLst>
              <a:gd name="T0" fmla="*/ 0 w 162"/>
              <a:gd name="T1" fmla="*/ 0 h 55"/>
              <a:gd name="T2" fmla="*/ 2147483647 w 162"/>
              <a:gd name="T3" fmla="*/ 2147483647 h 55"/>
              <a:gd name="T4" fmla="*/ 2147483647 w 162"/>
              <a:gd name="T5" fmla="*/ 2147483647 h 55"/>
              <a:gd name="T6" fmla="*/ 2147483647 w 162"/>
              <a:gd name="T7" fmla="*/ 2147483647 h 55"/>
              <a:gd name="T8" fmla="*/ 0 w 162"/>
              <a:gd name="T9" fmla="*/ 0 h 55"/>
              <a:gd name="T10" fmla="*/ 0 60000 65536"/>
              <a:gd name="T11" fmla="*/ 0 60000 65536"/>
              <a:gd name="T12" fmla="*/ 0 60000 65536"/>
              <a:gd name="T13" fmla="*/ 0 60000 65536"/>
              <a:gd name="T14" fmla="*/ 0 60000 65536"/>
              <a:gd name="T15" fmla="*/ 0 w 162"/>
              <a:gd name="T16" fmla="*/ 0 h 55"/>
              <a:gd name="T17" fmla="*/ 162 w 162"/>
              <a:gd name="T18" fmla="*/ 55 h 55"/>
            </a:gdLst>
            <a:ahLst/>
            <a:cxnLst>
              <a:cxn ang="T10">
                <a:pos x="T0" y="T1"/>
              </a:cxn>
              <a:cxn ang="T11">
                <a:pos x="T2" y="T3"/>
              </a:cxn>
              <a:cxn ang="T12">
                <a:pos x="T4" y="T5"/>
              </a:cxn>
              <a:cxn ang="T13">
                <a:pos x="T6" y="T7"/>
              </a:cxn>
              <a:cxn ang="T14">
                <a:pos x="T8" y="T9"/>
              </a:cxn>
            </a:cxnLst>
            <a:rect l="T15" t="T16" r="T17" b="T18"/>
            <a:pathLst>
              <a:path w="162" h="55">
                <a:moveTo>
                  <a:pt x="0" y="0"/>
                </a:moveTo>
                <a:lnTo>
                  <a:pt x="28" y="38"/>
                </a:lnTo>
                <a:lnTo>
                  <a:pt x="103" y="55"/>
                </a:lnTo>
                <a:lnTo>
                  <a:pt x="162" y="44"/>
                </a:lnTo>
                <a:lnTo>
                  <a:pt x="0" y="0"/>
                </a:lnTo>
                <a:close/>
              </a:path>
            </a:pathLst>
          </a:custGeom>
          <a:solidFill>
            <a:srgbClr val="99CC00"/>
          </a:solidFill>
          <a:ln w="1651">
            <a:solidFill>
              <a:schemeClr val="bg1"/>
            </a:solidFill>
            <a:round/>
            <a:headEnd/>
            <a:tailEnd/>
          </a:ln>
        </p:spPr>
        <p:txBody>
          <a:bodyPr/>
          <a:lstStyle/>
          <a:p>
            <a:endParaRPr lang="en-IN"/>
          </a:p>
        </p:txBody>
      </p:sp>
      <p:sp>
        <p:nvSpPr>
          <p:cNvPr id="15505" name="Freeform 145"/>
          <p:cNvSpPr>
            <a:spLocks noChangeAspect="1"/>
          </p:cNvSpPr>
          <p:nvPr/>
        </p:nvSpPr>
        <p:spPr bwMode="gray">
          <a:xfrm>
            <a:off x="4224338" y="3065463"/>
            <a:ext cx="296862" cy="254000"/>
          </a:xfrm>
          <a:custGeom>
            <a:avLst/>
            <a:gdLst>
              <a:gd name="T0" fmla="*/ 0 w 426"/>
              <a:gd name="T1" fmla="*/ 2147483647 h 307"/>
              <a:gd name="T2" fmla="*/ 2147483647 w 426"/>
              <a:gd name="T3" fmla="*/ 2147483647 h 307"/>
              <a:gd name="T4" fmla="*/ 2147483647 w 426"/>
              <a:gd name="T5" fmla="*/ 2147483647 h 307"/>
              <a:gd name="T6" fmla="*/ 2147483647 w 426"/>
              <a:gd name="T7" fmla="*/ 2147483647 h 307"/>
              <a:gd name="T8" fmla="*/ 2147483647 w 426"/>
              <a:gd name="T9" fmla="*/ 2147483647 h 307"/>
              <a:gd name="T10" fmla="*/ 2147483647 w 426"/>
              <a:gd name="T11" fmla="*/ 2147483647 h 307"/>
              <a:gd name="T12" fmla="*/ 2147483647 w 426"/>
              <a:gd name="T13" fmla="*/ 2147483647 h 307"/>
              <a:gd name="T14" fmla="*/ 2147483647 w 426"/>
              <a:gd name="T15" fmla="*/ 2147483647 h 307"/>
              <a:gd name="T16" fmla="*/ 2147483647 w 426"/>
              <a:gd name="T17" fmla="*/ 2147483647 h 307"/>
              <a:gd name="T18" fmla="*/ 2147483647 w 426"/>
              <a:gd name="T19" fmla="*/ 2147483647 h 307"/>
              <a:gd name="T20" fmla="*/ 2147483647 w 426"/>
              <a:gd name="T21" fmla="*/ 2147483647 h 307"/>
              <a:gd name="T22" fmla="*/ 2147483647 w 426"/>
              <a:gd name="T23" fmla="*/ 2147483647 h 307"/>
              <a:gd name="T24" fmla="*/ 2147483647 w 426"/>
              <a:gd name="T25" fmla="*/ 2147483647 h 307"/>
              <a:gd name="T26" fmla="*/ 2147483647 w 426"/>
              <a:gd name="T27" fmla="*/ 2147483647 h 307"/>
              <a:gd name="T28" fmla="*/ 2147483647 w 426"/>
              <a:gd name="T29" fmla="*/ 2147483647 h 307"/>
              <a:gd name="T30" fmla="*/ 2147483647 w 426"/>
              <a:gd name="T31" fmla="*/ 0 h 307"/>
              <a:gd name="T32" fmla="*/ 0 w 426"/>
              <a:gd name="T33" fmla="*/ 2147483647 h 30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26"/>
              <a:gd name="T52" fmla="*/ 0 h 307"/>
              <a:gd name="T53" fmla="*/ 426 w 426"/>
              <a:gd name="T54" fmla="*/ 307 h 307"/>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26" h="307">
                <a:moveTo>
                  <a:pt x="0" y="26"/>
                </a:moveTo>
                <a:lnTo>
                  <a:pt x="14" y="76"/>
                </a:lnTo>
                <a:lnTo>
                  <a:pt x="104" y="84"/>
                </a:lnTo>
                <a:lnTo>
                  <a:pt x="64" y="164"/>
                </a:lnTo>
                <a:lnTo>
                  <a:pt x="64" y="263"/>
                </a:lnTo>
                <a:lnTo>
                  <a:pt x="128" y="307"/>
                </a:lnTo>
                <a:lnTo>
                  <a:pt x="253" y="279"/>
                </a:lnTo>
                <a:lnTo>
                  <a:pt x="322" y="204"/>
                </a:lnTo>
                <a:lnTo>
                  <a:pt x="308" y="174"/>
                </a:lnTo>
                <a:lnTo>
                  <a:pt x="346" y="120"/>
                </a:lnTo>
                <a:lnTo>
                  <a:pt x="425" y="77"/>
                </a:lnTo>
                <a:lnTo>
                  <a:pt x="426" y="53"/>
                </a:lnTo>
                <a:lnTo>
                  <a:pt x="375" y="46"/>
                </a:lnTo>
                <a:lnTo>
                  <a:pt x="364" y="43"/>
                </a:lnTo>
                <a:lnTo>
                  <a:pt x="255" y="11"/>
                </a:lnTo>
                <a:lnTo>
                  <a:pt x="36" y="0"/>
                </a:lnTo>
                <a:lnTo>
                  <a:pt x="0" y="26"/>
                </a:lnTo>
                <a:close/>
              </a:path>
            </a:pathLst>
          </a:custGeom>
          <a:solidFill>
            <a:srgbClr val="99CC00"/>
          </a:solidFill>
          <a:ln w="1651">
            <a:solidFill>
              <a:schemeClr val="bg1"/>
            </a:solidFill>
            <a:round/>
            <a:headEnd/>
            <a:tailEnd/>
          </a:ln>
        </p:spPr>
        <p:txBody>
          <a:bodyPr/>
          <a:lstStyle/>
          <a:p>
            <a:endParaRPr lang="en-IN"/>
          </a:p>
        </p:txBody>
      </p:sp>
      <p:sp>
        <p:nvSpPr>
          <p:cNvPr id="15506" name="Freeform 146"/>
          <p:cNvSpPr>
            <a:spLocks noChangeAspect="1"/>
          </p:cNvSpPr>
          <p:nvPr/>
        </p:nvSpPr>
        <p:spPr bwMode="gray">
          <a:xfrm>
            <a:off x="3051175" y="4227513"/>
            <a:ext cx="100013" cy="114300"/>
          </a:xfrm>
          <a:custGeom>
            <a:avLst/>
            <a:gdLst>
              <a:gd name="T0" fmla="*/ 0 w 143"/>
              <a:gd name="T1" fmla="*/ 2147483647 h 136"/>
              <a:gd name="T2" fmla="*/ 2147483647 w 143"/>
              <a:gd name="T3" fmla="*/ 0 h 136"/>
              <a:gd name="T4" fmla="*/ 2147483647 w 143"/>
              <a:gd name="T5" fmla="*/ 2147483647 h 136"/>
              <a:gd name="T6" fmla="*/ 2147483647 w 143"/>
              <a:gd name="T7" fmla="*/ 2147483647 h 136"/>
              <a:gd name="T8" fmla="*/ 2147483647 w 143"/>
              <a:gd name="T9" fmla="*/ 2147483647 h 136"/>
              <a:gd name="T10" fmla="*/ 0 w 143"/>
              <a:gd name="T11" fmla="*/ 2147483647 h 136"/>
              <a:gd name="T12" fmla="*/ 0 60000 65536"/>
              <a:gd name="T13" fmla="*/ 0 60000 65536"/>
              <a:gd name="T14" fmla="*/ 0 60000 65536"/>
              <a:gd name="T15" fmla="*/ 0 60000 65536"/>
              <a:gd name="T16" fmla="*/ 0 60000 65536"/>
              <a:gd name="T17" fmla="*/ 0 60000 65536"/>
              <a:gd name="T18" fmla="*/ 0 w 143"/>
              <a:gd name="T19" fmla="*/ 0 h 136"/>
              <a:gd name="T20" fmla="*/ 143 w 143"/>
              <a:gd name="T21" fmla="*/ 136 h 136"/>
            </a:gdLst>
            <a:ahLst/>
            <a:cxnLst>
              <a:cxn ang="T12">
                <a:pos x="T0" y="T1"/>
              </a:cxn>
              <a:cxn ang="T13">
                <a:pos x="T2" y="T3"/>
              </a:cxn>
              <a:cxn ang="T14">
                <a:pos x="T4" y="T5"/>
              </a:cxn>
              <a:cxn ang="T15">
                <a:pos x="T6" y="T7"/>
              </a:cxn>
              <a:cxn ang="T16">
                <a:pos x="T8" y="T9"/>
              </a:cxn>
              <a:cxn ang="T17">
                <a:pos x="T10" y="T11"/>
              </a:cxn>
            </a:cxnLst>
            <a:rect l="T18" t="T19" r="T20" b="T21"/>
            <a:pathLst>
              <a:path w="143" h="136">
                <a:moveTo>
                  <a:pt x="0" y="63"/>
                </a:moveTo>
                <a:lnTo>
                  <a:pt x="39" y="0"/>
                </a:lnTo>
                <a:lnTo>
                  <a:pt x="143" y="12"/>
                </a:lnTo>
                <a:lnTo>
                  <a:pt x="128" y="126"/>
                </a:lnTo>
                <a:lnTo>
                  <a:pt x="56" y="136"/>
                </a:lnTo>
                <a:lnTo>
                  <a:pt x="0" y="63"/>
                </a:lnTo>
                <a:close/>
              </a:path>
            </a:pathLst>
          </a:custGeom>
          <a:solidFill>
            <a:srgbClr val="6699FF"/>
          </a:solidFill>
          <a:ln w="1651">
            <a:solidFill>
              <a:schemeClr val="bg1"/>
            </a:solidFill>
            <a:round/>
            <a:headEnd/>
            <a:tailEnd/>
          </a:ln>
        </p:spPr>
        <p:txBody>
          <a:bodyPr/>
          <a:lstStyle/>
          <a:p>
            <a:endParaRPr lang="en-IN"/>
          </a:p>
        </p:txBody>
      </p:sp>
      <p:sp>
        <p:nvSpPr>
          <p:cNvPr id="15507" name="Freeform 147"/>
          <p:cNvSpPr>
            <a:spLocks noChangeAspect="1"/>
          </p:cNvSpPr>
          <p:nvPr/>
        </p:nvSpPr>
        <p:spPr bwMode="gray">
          <a:xfrm>
            <a:off x="4700588" y="1392238"/>
            <a:ext cx="254000" cy="219075"/>
          </a:xfrm>
          <a:custGeom>
            <a:avLst/>
            <a:gdLst>
              <a:gd name="T0" fmla="*/ 0 w 367"/>
              <a:gd name="T1" fmla="*/ 2147483647 h 262"/>
              <a:gd name="T2" fmla="*/ 2147483647 w 367"/>
              <a:gd name="T3" fmla="*/ 2147483647 h 262"/>
              <a:gd name="T4" fmla="*/ 2147483647 w 367"/>
              <a:gd name="T5" fmla="*/ 2147483647 h 262"/>
              <a:gd name="T6" fmla="*/ 2147483647 w 367"/>
              <a:gd name="T7" fmla="*/ 2147483647 h 262"/>
              <a:gd name="T8" fmla="*/ 2147483647 w 367"/>
              <a:gd name="T9" fmla="*/ 2147483647 h 262"/>
              <a:gd name="T10" fmla="*/ 2147483647 w 367"/>
              <a:gd name="T11" fmla="*/ 2147483647 h 262"/>
              <a:gd name="T12" fmla="*/ 2147483647 w 367"/>
              <a:gd name="T13" fmla="*/ 2147483647 h 262"/>
              <a:gd name="T14" fmla="*/ 2147483647 w 367"/>
              <a:gd name="T15" fmla="*/ 2147483647 h 262"/>
              <a:gd name="T16" fmla="*/ 2147483647 w 367"/>
              <a:gd name="T17" fmla="*/ 2147483647 h 262"/>
              <a:gd name="T18" fmla="*/ 2147483647 w 367"/>
              <a:gd name="T19" fmla="*/ 2147483647 h 262"/>
              <a:gd name="T20" fmla="*/ 2147483647 w 367"/>
              <a:gd name="T21" fmla="*/ 2147483647 h 262"/>
              <a:gd name="T22" fmla="*/ 2147483647 w 367"/>
              <a:gd name="T23" fmla="*/ 2147483647 h 262"/>
              <a:gd name="T24" fmla="*/ 2147483647 w 367"/>
              <a:gd name="T25" fmla="*/ 2147483647 h 262"/>
              <a:gd name="T26" fmla="*/ 2147483647 w 367"/>
              <a:gd name="T27" fmla="*/ 2147483647 h 262"/>
              <a:gd name="T28" fmla="*/ 2147483647 w 367"/>
              <a:gd name="T29" fmla="*/ 2147483647 h 262"/>
              <a:gd name="T30" fmla="*/ 2147483647 w 367"/>
              <a:gd name="T31" fmla="*/ 2147483647 h 262"/>
              <a:gd name="T32" fmla="*/ 2147483647 w 367"/>
              <a:gd name="T33" fmla="*/ 2147483647 h 262"/>
              <a:gd name="T34" fmla="*/ 2147483647 w 367"/>
              <a:gd name="T35" fmla="*/ 2147483647 h 262"/>
              <a:gd name="T36" fmla="*/ 2147483647 w 367"/>
              <a:gd name="T37" fmla="*/ 2147483647 h 262"/>
              <a:gd name="T38" fmla="*/ 2147483647 w 367"/>
              <a:gd name="T39" fmla="*/ 2147483647 h 262"/>
              <a:gd name="T40" fmla="*/ 2147483647 w 367"/>
              <a:gd name="T41" fmla="*/ 2147483647 h 262"/>
              <a:gd name="T42" fmla="*/ 2147483647 w 367"/>
              <a:gd name="T43" fmla="*/ 2147483647 h 262"/>
              <a:gd name="T44" fmla="*/ 2147483647 w 367"/>
              <a:gd name="T45" fmla="*/ 2147483647 h 262"/>
              <a:gd name="T46" fmla="*/ 2147483647 w 367"/>
              <a:gd name="T47" fmla="*/ 2147483647 h 262"/>
              <a:gd name="T48" fmla="*/ 2147483647 w 367"/>
              <a:gd name="T49" fmla="*/ 2147483647 h 262"/>
              <a:gd name="T50" fmla="*/ 2147483647 w 367"/>
              <a:gd name="T51" fmla="*/ 2147483647 h 262"/>
              <a:gd name="T52" fmla="*/ 2147483647 w 367"/>
              <a:gd name="T53" fmla="*/ 2147483647 h 262"/>
              <a:gd name="T54" fmla="*/ 2147483647 w 367"/>
              <a:gd name="T55" fmla="*/ 2147483647 h 262"/>
              <a:gd name="T56" fmla="*/ 2147483647 w 367"/>
              <a:gd name="T57" fmla="*/ 2147483647 h 262"/>
              <a:gd name="T58" fmla="*/ 2147483647 w 367"/>
              <a:gd name="T59" fmla="*/ 0 h 262"/>
              <a:gd name="T60" fmla="*/ 2147483647 w 367"/>
              <a:gd name="T61" fmla="*/ 2147483647 h 262"/>
              <a:gd name="T62" fmla="*/ 2147483647 w 367"/>
              <a:gd name="T63" fmla="*/ 2147483647 h 262"/>
              <a:gd name="T64" fmla="*/ 2147483647 w 367"/>
              <a:gd name="T65" fmla="*/ 2147483647 h 262"/>
              <a:gd name="T66" fmla="*/ 2147483647 w 367"/>
              <a:gd name="T67" fmla="*/ 2147483647 h 262"/>
              <a:gd name="T68" fmla="*/ 2147483647 w 367"/>
              <a:gd name="T69" fmla="*/ 2147483647 h 262"/>
              <a:gd name="T70" fmla="*/ 2147483647 w 367"/>
              <a:gd name="T71" fmla="*/ 2147483647 h 262"/>
              <a:gd name="T72" fmla="*/ 2147483647 w 367"/>
              <a:gd name="T73" fmla="*/ 2147483647 h 262"/>
              <a:gd name="T74" fmla="*/ 0 w 367"/>
              <a:gd name="T75" fmla="*/ 2147483647 h 262"/>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67"/>
              <a:gd name="T115" fmla="*/ 0 h 262"/>
              <a:gd name="T116" fmla="*/ 367 w 367"/>
              <a:gd name="T117" fmla="*/ 262 h 262"/>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67" h="262">
                <a:moveTo>
                  <a:pt x="0" y="33"/>
                </a:moveTo>
                <a:lnTo>
                  <a:pt x="3" y="64"/>
                </a:lnTo>
                <a:lnTo>
                  <a:pt x="41" y="64"/>
                </a:lnTo>
                <a:lnTo>
                  <a:pt x="28" y="80"/>
                </a:lnTo>
                <a:lnTo>
                  <a:pt x="56" y="91"/>
                </a:lnTo>
                <a:lnTo>
                  <a:pt x="20" y="88"/>
                </a:lnTo>
                <a:lnTo>
                  <a:pt x="86" y="117"/>
                </a:lnTo>
                <a:lnTo>
                  <a:pt x="58" y="126"/>
                </a:lnTo>
                <a:lnTo>
                  <a:pt x="77" y="146"/>
                </a:lnTo>
                <a:lnTo>
                  <a:pt x="135" y="135"/>
                </a:lnTo>
                <a:lnTo>
                  <a:pt x="133" y="108"/>
                </a:lnTo>
                <a:lnTo>
                  <a:pt x="163" y="97"/>
                </a:lnTo>
                <a:lnTo>
                  <a:pt x="168" y="128"/>
                </a:lnTo>
                <a:lnTo>
                  <a:pt x="203" y="108"/>
                </a:lnTo>
                <a:lnTo>
                  <a:pt x="196" y="128"/>
                </a:lnTo>
                <a:lnTo>
                  <a:pt x="229" y="129"/>
                </a:lnTo>
                <a:lnTo>
                  <a:pt x="102" y="159"/>
                </a:lnTo>
                <a:lnTo>
                  <a:pt x="108" y="181"/>
                </a:lnTo>
                <a:lnTo>
                  <a:pt x="212" y="164"/>
                </a:lnTo>
                <a:lnTo>
                  <a:pt x="141" y="186"/>
                </a:lnTo>
                <a:lnTo>
                  <a:pt x="182" y="198"/>
                </a:lnTo>
                <a:lnTo>
                  <a:pt x="110" y="208"/>
                </a:lnTo>
                <a:lnTo>
                  <a:pt x="218" y="262"/>
                </a:lnTo>
                <a:lnTo>
                  <a:pt x="286" y="128"/>
                </a:lnTo>
                <a:lnTo>
                  <a:pt x="367" y="96"/>
                </a:lnTo>
                <a:lnTo>
                  <a:pt x="278" y="72"/>
                </a:lnTo>
                <a:lnTo>
                  <a:pt x="264" y="38"/>
                </a:lnTo>
                <a:lnTo>
                  <a:pt x="239" y="59"/>
                </a:lnTo>
                <a:lnTo>
                  <a:pt x="251" y="27"/>
                </a:lnTo>
                <a:lnTo>
                  <a:pt x="188" y="0"/>
                </a:lnTo>
                <a:lnTo>
                  <a:pt x="169" y="27"/>
                </a:lnTo>
                <a:lnTo>
                  <a:pt x="197" y="91"/>
                </a:lnTo>
                <a:lnTo>
                  <a:pt x="129" y="26"/>
                </a:lnTo>
                <a:lnTo>
                  <a:pt x="108" y="38"/>
                </a:lnTo>
                <a:lnTo>
                  <a:pt x="121" y="71"/>
                </a:lnTo>
                <a:lnTo>
                  <a:pt x="55" y="42"/>
                </a:lnTo>
                <a:lnTo>
                  <a:pt x="102" y="24"/>
                </a:lnTo>
                <a:lnTo>
                  <a:pt x="0" y="33"/>
                </a:lnTo>
                <a:close/>
              </a:path>
            </a:pathLst>
          </a:custGeom>
          <a:solidFill>
            <a:srgbClr val="99CC00"/>
          </a:solidFill>
          <a:ln w="1588">
            <a:solidFill>
              <a:schemeClr val="bg1"/>
            </a:solidFill>
            <a:round/>
            <a:headEnd/>
            <a:tailEnd/>
          </a:ln>
        </p:spPr>
        <p:txBody>
          <a:bodyPr/>
          <a:lstStyle/>
          <a:p>
            <a:endParaRPr lang="en-IN"/>
          </a:p>
        </p:txBody>
      </p:sp>
      <p:sp>
        <p:nvSpPr>
          <p:cNvPr id="15508" name="Freeform 148"/>
          <p:cNvSpPr>
            <a:spLocks noChangeAspect="1"/>
          </p:cNvSpPr>
          <p:nvPr/>
        </p:nvSpPr>
        <p:spPr bwMode="gray">
          <a:xfrm>
            <a:off x="4862513" y="1363663"/>
            <a:ext cx="230187" cy="92075"/>
          </a:xfrm>
          <a:custGeom>
            <a:avLst/>
            <a:gdLst>
              <a:gd name="T0" fmla="*/ 0 w 333"/>
              <a:gd name="T1" fmla="*/ 2147483647 h 110"/>
              <a:gd name="T2" fmla="*/ 2147483647 w 333"/>
              <a:gd name="T3" fmla="*/ 2147483647 h 110"/>
              <a:gd name="T4" fmla="*/ 2147483647 w 333"/>
              <a:gd name="T5" fmla="*/ 2147483647 h 110"/>
              <a:gd name="T6" fmla="*/ 2147483647 w 333"/>
              <a:gd name="T7" fmla="*/ 2147483647 h 110"/>
              <a:gd name="T8" fmla="*/ 2147483647 w 333"/>
              <a:gd name="T9" fmla="*/ 2147483647 h 110"/>
              <a:gd name="T10" fmla="*/ 2147483647 w 333"/>
              <a:gd name="T11" fmla="*/ 2147483647 h 110"/>
              <a:gd name="T12" fmla="*/ 2147483647 w 333"/>
              <a:gd name="T13" fmla="*/ 2147483647 h 110"/>
              <a:gd name="T14" fmla="*/ 2147483647 w 333"/>
              <a:gd name="T15" fmla="*/ 2147483647 h 110"/>
              <a:gd name="T16" fmla="*/ 2147483647 w 333"/>
              <a:gd name="T17" fmla="*/ 2147483647 h 110"/>
              <a:gd name="T18" fmla="*/ 2147483647 w 333"/>
              <a:gd name="T19" fmla="*/ 2147483647 h 110"/>
              <a:gd name="T20" fmla="*/ 2147483647 w 333"/>
              <a:gd name="T21" fmla="*/ 2147483647 h 110"/>
              <a:gd name="T22" fmla="*/ 2147483647 w 333"/>
              <a:gd name="T23" fmla="*/ 2147483647 h 110"/>
              <a:gd name="T24" fmla="*/ 2147483647 w 333"/>
              <a:gd name="T25" fmla="*/ 2147483647 h 110"/>
              <a:gd name="T26" fmla="*/ 2147483647 w 333"/>
              <a:gd name="T27" fmla="*/ 0 h 110"/>
              <a:gd name="T28" fmla="*/ 2147483647 w 333"/>
              <a:gd name="T29" fmla="*/ 2147483647 h 110"/>
              <a:gd name="T30" fmla="*/ 2147483647 w 333"/>
              <a:gd name="T31" fmla="*/ 0 h 110"/>
              <a:gd name="T32" fmla="*/ 2147483647 w 333"/>
              <a:gd name="T33" fmla="*/ 2147483647 h 110"/>
              <a:gd name="T34" fmla="*/ 2147483647 w 333"/>
              <a:gd name="T35" fmla="*/ 2147483647 h 110"/>
              <a:gd name="T36" fmla="*/ 2147483647 w 333"/>
              <a:gd name="T37" fmla="*/ 2147483647 h 110"/>
              <a:gd name="T38" fmla="*/ 0 w 333"/>
              <a:gd name="T39" fmla="*/ 2147483647 h 1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33"/>
              <a:gd name="T61" fmla="*/ 0 h 110"/>
              <a:gd name="T62" fmla="*/ 333 w 333"/>
              <a:gd name="T63" fmla="*/ 110 h 11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33" h="110">
                <a:moveTo>
                  <a:pt x="0" y="29"/>
                </a:moveTo>
                <a:lnTo>
                  <a:pt x="49" y="38"/>
                </a:lnTo>
                <a:lnTo>
                  <a:pt x="17" y="51"/>
                </a:lnTo>
                <a:lnTo>
                  <a:pt x="30" y="61"/>
                </a:lnTo>
                <a:lnTo>
                  <a:pt x="153" y="60"/>
                </a:lnTo>
                <a:lnTo>
                  <a:pt x="76" y="76"/>
                </a:lnTo>
                <a:lnTo>
                  <a:pt x="198" y="110"/>
                </a:lnTo>
                <a:lnTo>
                  <a:pt x="280" y="89"/>
                </a:lnTo>
                <a:lnTo>
                  <a:pt x="333" y="51"/>
                </a:lnTo>
                <a:lnTo>
                  <a:pt x="318" y="33"/>
                </a:lnTo>
                <a:lnTo>
                  <a:pt x="240" y="34"/>
                </a:lnTo>
                <a:lnTo>
                  <a:pt x="253" y="13"/>
                </a:lnTo>
                <a:lnTo>
                  <a:pt x="189" y="34"/>
                </a:lnTo>
                <a:lnTo>
                  <a:pt x="180" y="0"/>
                </a:lnTo>
                <a:lnTo>
                  <a:pt x="164" y="44"/>
                </a:lnTo>
                <a:lnTo>
                  <a:pt x="76" y="0"/>
                </a:lnTo>
                <a:lnTo>
                  <a:pt x="78" y="27"/>
                </a:lnTo>
                <a:lnTo>
                  <a:pt x="52" y="13"/>
                </a:lnTo>
                <a:lnTo>
                  <a:pt x="63" y="39"/>
                </a:lnTo>
                <a:lnTo>
                  <a:pt x="0" y="29"/>
                </a:lnTo>
                <a:close/>
              </a:path>
            </a:pathLst>
          </a:custGeom>
          <a:solidFill>
            <a:srgbClr val="99CC00"/>
          </a:solidFill>
          <a:ln w="1588">
            <a:solidFill>
              <a:schemeClr val="bg1"/>
            </a:solidFill>
            <a:round/>
            <a:headEnd/>
            <a:tailEnd/>
          </a:ln>
        </p:spPr>
        <p:txBody>
          <a:bodyPr/>
          <a:lstStyle/>
          <a:p>
            <a:endParaRPr lang="en-IN"/>
          </a:p>
        </p:txBody>
      </p:sp>
      <p:sp>
        <p:nvSpPr>
          <p:cNvPr id="15509" name="Freeform 149"/>
          <p:cNvSpPr>
            <a:spLocks noChangeAspect="1"/>
          </p:cNvSpPr>
          <p:nvPr/>
        </p:nvSpPr>
        <p:spPr bwMode="gray">
          <a:xfrm>
            <a:off x="4941888" y="1511300"/>
            <a:ext cx="98425" cy="58738"/>
          </a:xfrm>
          <a:custGeom>
            <a:avLst/>
            <a:gdLst>
              <a:gd name="T0" fmla="*/ 0 w 143"/>
              <a:gd name="T1" fmla="*/ 2147483647 h 71"/>
              <a:gd name="T2" fmla="*/ 2147483647 w 143"/>
              <a:gd name="T3" fmla="*/ 2147483647 h 71"/>
              <a:gd name="T4" fmla="*/ 2147483647 w 143"/>
              <a:gd name="T5" fmla="*/ 0 h 71"/>
              <a:gd name="T6" fmla="*/ 2147483647 w 143"/>
              <a:gd name="T7" fmla="*/ 2147483647 h 71"/>
              <a:gd name="T8" fmla="*/ 2147483647 w 143"/>
              <a:gd name="T9" fmla="*/ 2147483647 h 71"/>
              <a:gd name="T10" fmla="*/ 2147483647 w 143"/>
              <a:gd name="T11" fmla="*/ 2147483647 h 71"/>
              <a:gd name="T12" fmla="*/ 2147483647 w 143"/>
              <a:gd name="T13" fmla="*/ 2147483647 h 71"/>
              <a:gd name="T14" fmla="*/ 0 w 143"/>
              <a:gd name="T15" fmla="*/ 2147483647 h 71"/>
              <a:gd name="T16" fmla="*/ 0 60000 65536"/>
              <a:gd name="T17" fmla="*/ 0 60000 65536"/>
              <a:gd name="T18" fmla="*/ 0 60000 65536"/>
              <a:gd name="T19" fmla="*/ 0 60000 65536"/>
              <a:gd name="T20" fmla="*/ 0 60000 65536"/>
              <a:gd name="T21" fmla="*/ 0 60000 65536"/>
              <a:gd name="T22" fmla="*/ 0 60000 65536"/>
              <a:gd name="T23" fmla="*/ 0 60000 65536"/>
              <a:gd name="T24" fmla="*/ 0 w 143"/>
              <a:gd name="T25" fmla="*/ 0 h 71"/>
              <a:gd name="T26" fmla="*/ 143 w 143"/>
              <a:gd name="T27" fmla="*/ 71 h 7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43" h="71">
                <a:moveTo>
                  <a:pt x="0" y="57"/>
                </a:moveTo>
                <a:lnTo>
                  <a:pt x="12" y="20"/>
                </a:lnTo>
                <a:lnTo>
                  <a:pt x="71" y="0"/>
                </a:lnTo>
                <a:lnTo>
                  <a:pt x="81" y="20"/>
                </a:lnTo>
                <a:lnTo>
                  <a:pt x="143" y="37"/>
                </a:lnTo>
                <a:lnTo>
                  <a:pt x="56" y="71"/>
                </a:lnTo>
                <a:lnTo>
                  <a:pt x="71" y="53"/>
                </a:lnTo>
                <a:lnTo>
                  <a:pt x="0" y="57"/>
                </a:lnTo>
                <a:close/>
              </a:path>
            </a:pathLst>
          </a:custGeom>
          <a:solidFill>
            <a:srgbClr val="99CC00"/>
          </a:solidFill>
          <a:ln w="1588">
            <a:solidFill>
              <a:schemeClr val="bg1"/>
            </a:solidFill>
            <a:round/>
            <a:headEnd/>
            <a:tailEnd/>
          </a:ln>
        </p:spPr>
        <p:txBody>
          <a:bodyPr/>
          <a:lstStyle/>
          <a:p>
            <a:endParaRPr lang="en-IN"/>
          </a:p>
        </p:txBody>
      </p:sp>
      <p:sp>
        <p:nvSpPr>
          <p:cNvPr id="15510" name="Freeform 150"/>
          <p:cNvSpPr>
            <a:spLocks noChangeAspect="1"/>
          </p:cNvSpPr>
          <p:nvPr/>
        </p:nvSpPr>
        <p:spPr bwMode="gray">
          <a:xfrm>
            <a:off x="4710113" y="2020888"/>
            <a:ext cx="309562" cy="606425"/>
          </a:xfrm>
          <a:custGeom>
            <a:avLst/>
            <a:gdLst>
              <a:gd name="T0" fmla="*/ 0 w 445"/>
              <a:gd name="T1" fmla="*/ 2147483647 h 733"/>
              <a:gd name="T2" fmla="*/ 2147483647 w 445"/>
              <a:gd name="T3" fmla="*/ 2147483647 h 733"/>
              <a:gd name="T4" fmla="*/ 2147483647 w 445"/>
              <a:gd name="T5" fmla="*/ 2147483647 h 733"/>
              <a:gd name="T6" fmla="*/ 2147483647 w 445"/>
              <a:gd name="T7" fmla="*/ 2147483647 h 733"/>
              <a:gd name="T8" fmla="*/ 2147483647 w 445"/>
              <a:gd name="T9" fmla="*/ 2147483647 h 733"/>
              <a:gd name="T10" fmla="*/ 2147483647 w 445"/>
              <a:gd name="T11" fmla="*/ 2147483647 h 733"/>
              <a:gd name="T12" fmla="*/ 2147483647 w 445"/>
              <a:gd name="T13" fmla="*/ 2147483647 h 733"/>
              <a:gd name="T14" fmla="*/ 2147483647 w 445"/>
              <a:gd name="T15" fmla="*/ 2147483647 h 733"/>
              <a:gd name="T16" fmla="*/ 2147483647 w 445"/>
              <a:gd name="T17" fmla="*/ 2147483647 h 733"/>
              <a:gd name="T18" fmla="*/ 2147483647 w 445"/>
              <a:gd name="T19" fmla="*/ 2147483647 h 733"/>
              <a:gd name="T20" fmla="*/ 2147483647 w 445"/>
              <a:gd name="T21" fmla="*/ 2147483647 h 733"/>
              <a:gd name="T22" fmla="*/ 2147483647 w 445"/>
              <a:gd name="T23" fmla="*/ 2147483647 h 733"/>
              <a:gd name="T24" fmla="*/ 2147483647 w 445"/>
              <a:gd name="T25" fmla="*/ 2147483647 h 733"/>
              <a:gd name="T26" fmla="*/ 2147483647 w 445"/>
              <a:gd name="T27" fmla="*/ 2147483647 h 733"/>
              <a:gd name="T28" fmla="*/ 2147483647 w 445"/>
              <a:gd name="T29" fmla="*/ 2147483647 h 733"/>
              <a:gd name="T30" fmla="*/ 2147483647 w 445"/>
              <a:gd name="T31" fmla="*/ 2147483647 h 733"/>
              <a:gd name="T32" fmla="*/ 2147483647 w 445"/>
              <a:gd name="T33" fmla="*/ 2147483647 h 733"/>
              <a:gd name="T34" fmla="*/ 2147483647 w 445"/>
              <a:gd name="T35" fmla="*/ 2147483647 h 733"/>
              <a:gd name="T36" fmla="*/ 2147483647 w 445"/>
              <a:gd name="T37" fmla="*/ 2147483647 h 733"/>
              <a:gd name="T38" fmla="*/ 2147483647 w 445"/>
              <a:gd name="T39" fmla="*/ 2147483647 h 733"/>
              <a:gd name="T40" fmla="*/ 2147483647 w 445"/>
              <a:gd name="T41" fmla="*/ 0 h 733"/>
              <a:gd name="T42" fmla="*/ 2147483647 w 445"/>
              <a:gd name="T43" fmla="*/ 0 h 733"/>
              <a:gd name="T44" fmla="*/ 2147483647 w 445"/>
              <a:gd name="T45" fmla="*/ 2147483647 h 733"/>
              <a:gd name="T46" fmla="*/ 2147483647 w 445"/>
              <a:gd name="T47" fmla="*/ 2147483647 h 733"/>
              <a:gd name="T48" fmla="*/ 2147483647 w 445"/>
              <a:gd name="T49" fmla="*/ 2147483647 h 733"/>
              <a:gd name="T50" fmla="*/ 2147483647 w 445"/>
              <a:gd name="T51" fmla="*/ 2147483647 h 733"/>
              <a:gd name="T52" fmla="*/ 2147483647 w 445"/>
              <a:gd name="T53" fmla="*/ 2147483647 h 733"/>
              <a:gd name="T54" fmla="*/ 2147483647 w 445"/>
              <a:gd name="T55" fmla="*/ 2147483647 h 733"/>
              <a:gd name="T56" fmla="*/ 2147483647 w 445"/>
              <a:gd name="T57" fmla="*/ 2147483647 h 733"/>
              <a:gd name="T58" fmla="*/ 2147483647 w 445"/>
              <a:gd name="T59" fmla="*/ 2147483647 h 733"/>
              <a:gd name="T60" fmla="*/ 2147483647 w 445"/>
              <a:gd name="T61" fmla="*/ 2147483647 h 733"/>
              <a:gd name="T62" fmla="*/ 2147483647 w 445"/>
              <a:gd name="T63" fmla="*/ 2147483647 h 733"/>
              <a:gd name="T64" fmla="*/ 2147483647 w 445"/>
              <a:gd name="T65" fmla="*/ 2147483647 h 733"/>
              <a:gd name="T66" fmla="*/ 2147483647 w 445"/>
              <a:gd name="T67" fmla="*/ 2147483647 h 733"/>
              <a:gd name="T68" fmla="*/ 2147483647 w 445"/>
              <a:gd name="T69" fmla="*/ 2147483647 h 733"/>
              <a:gd name="T70" fmla="*/ 0 w 445"/>
              <a:gd name="T71" fmla="*/ 2147483647 h 73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45"/>
              <a:gd name="T109" fmla="*/ 0 h 733"/>
              <a:gd name="T110" fmla="*/ 445 w 445"/>
              <a:gd name="T111" fmla="*/ 733 h 73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45" h="733">
                <a:moveTo>
                  <a:pt x="0" y="551"/>
                </a:moveTo>
                <a:lnTo>
                  <a:pt x="18" y="635"/>
                </a:lnTo>
                <a:lnTo>
                  <a:pt x="57" y="675"/>
                </a:lnTo>
                <a:lnTo>
                  <a:pt x="52" y="733"/>
                </a:lnTo>
                <a:lnTo>
                  <a:pt x="161" y="694"/>
                </a:lnTo>
                <a:lnTo>
                  <a:pt x="189" y="578"/>
                </a:lnTo>
                <a:lnTo>
                  <a:pt x="169" y="574"/>
                </a:lnTo>
                <a:lnTo>
                  <a:pt x="249" y="538"/>
                </a:lnTo>
                <a:lnTo>
                  <a:pt x="172" y="530"/>
                </a:lnTo>
                <a:lnTo>
                  <a:pt x="231" y="538"/>
                </a:lnTo>
                <a:lnTo>
                  <a:pt x="263" y="508"/>
                </a:lnTo>
                <a:lnTo>
                  <a:pt x="215" y="471"/>
                </a:lnTo>
                <a:lnTo>
                  <a:pt x="171" y="497"/>
                </a:lnTo>
                <a:lnTo>
                  <a:pt x="207" y="474"/>
                </a:lnTo>
                <a:lnTo>
                  <a:pt x="208" y="368"/>
                </a:lnTo>
                <a:lnTo>
                  <a:pt x="358" y="268"/>
                </a:lnTo>
                <a:lnTo>
                  <a:pt x="347" y="246"/>
                </a:lnTo>
                <a:lnTo>
                  <a:pt x="373" y="196"/>
                </a:lnTo>
                <a:lnTo>
                  <a:pt x="445" y="180"/>
                </a:lnTo>
                <a:lnTo>
                  <a:pt x="427" y="61"/>
                </a:lnTo>
                <a:lnTo>
                  <a:pt x="325" y="0"/>
                </a:lnTo>
                <a:lnTo>
                  <a:pt x="309" y="0"/>
                </a:lnTo>
                <a:lnTo>
                  <a:pt x="308" y="39"/>
                </a:lnTo>
                <a:lnTo>
                  <a:pt x="244" y="32"/>
                </a:lnTo>
                <a:lnTo>
                  <a:pt x="231" y="61"/>
                </a:lnTo>
                <a:lnTo>
                  <a:pt x="188" y="70"/>
                </a:lnTo>
                <a:lnTo>
                  <a:pt x="176" y="118"/>
                </a:lnTo>
                <a:lnTo>
                  <a:pt x="115" y="175"/>
                </a:lnTo>
                <a:lnTo>
                  <a:pt x="87" y="253"/>
                </a:lnTo>
                <a:lnTo>
                  <a:pt x="100" y="285"/>
                </a:lnTo>
                <a:lnTo>
                  <a:pt x="35" y="310"/>
                </a:lnTo>
                <a:lnTo>
                  <a:pt x="33" y="412"/>
                </a:lnTo>
                <a:lnTo>
                  <a:pt x="51" y="433"/>
                </a:lnTo>
                <a:lnTo>
                  <a:pt x="33" y="454"/>
                </a:lnTo>
                <a:lnTo>
                  <a:pt x="40" y="499"/>
                </a:lnTo>
                <a:lnTo>
                  <a:pt x="0" y="551"/>
                </a:lnTo>
                <a:close/>
              </a:path>
            </a:pathLst>
          </a:custGeom>
          <a:solidFill>
            <a:srgbClr val="99CC00"/>
          </a:solidFill>
          <a:ln w="1588">
            <a:solidFill>
              <a:schemeClr val="bg1"/>
            </a:solidFill>
            <a:round/>
            <a:headEnd/>
            <a:tailEnd/>
          </a:ln>
        </p:spPr>
        <p:txBody>
          <a:bodyPr/>
          <a:lstStyle/>
          <a:p>
            <a:endParaRPr lang="en-IN"/>
          </a:p>
        </p:txBody>
      </p:sp>
      <p:sp>
        <p:nvSpPr>
          <p:cNvPr id="15511" name="Freeform 151"/>
          <p:cNvSpPr>
            <a:spLocks noChangeAspect="1"/>
          </p:cNvSpPr>
          <p:nvPr/>
        </p:nvSpPr>
        <p:spPr bwMode="gray">
          <a:xfrm>
            <a:off x="4583113" y="2921000"/>
            <a:ext cx="107950" cy="63500"/>
          </a:xfrm>
          <a:custGeom>
            <a:avLst/>
            <a:gdLst>
              <a:gd name="T0" fmla="*/ 0 w 153"/>
              <a:gd name="T1" fmla="*/ 2147483647 h 76"/>
              <a:gd name="T2" fmla="*/ 2147483647 w 153"/>
              <a:gd name="T3" fmla="*/ 2147483647 h 76"/>
              <a:gd name="T4" fmla="*/ 2147483647 w 153"/>
              <a:gd name="T5" fmla="*/ 2147483647 h 76"/>
              <a:gd name="T6" fmla="*/ 2147483647 w 153"/>
              <a:gd name="T7" fmla="*/ 2147483647 h 76"/>
              <a:gd name="T8" fmla="*/ 2147483647 w 153"/>
              <a:gd name="T9" fmla="*/ 2147483647 h 76"/>
              <a:gd name="T10" fmla="*/ 2147483647 w 153"/>
              <a:gd name="T11" fmla="*/ 2147483647 h 76"/>
              <a:gd name="T12" fmla="*/ 2147483647 w 153"/>
              <a:gd name="T13" fmla="*/ 2147483647 h 76"/>
              <a:gd name="T14" fmla="*/ 2147483647 w 153"/>
              <a:gd name="T15" fmla="*/ 2147483647 h 76"/>
              <a:gd name="T16" fmla="*/ 2147483647 w 153"/>
              <a:gd name="T17" fmla="*/ 0 h 76"/>
              <a:gd name="T18" fmla="*/ 0 w 153"/>
              <a:gd name="T19" fmla="*/ 2147483647 h 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
              <a:gd name="T31" fmla="*/ 0 h 76"/>
              <a:gd name="T32" fmla="*/ 153 w 153"/>
              <a:gd name="T33" fmla="*/ 76 h 7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 h="76">
                <a:moveTo>
                  <a:pt x="0" y="52"/>
                </a:moveTo>
                <a:lnTo>
                  <a:pt x="34" y="76"/>
                </a:lnTo>
                <a:lnTo>
                  <a:pt x="82" y="55"/>
                </a:lnTo>
                <a:lnTo>
                  <a:pt x="104" y="75"/>
                </a:lnTo>
                <a:lnTo>
                  <a:pt x="153" y="35"/>
                </a:lnTo>
                <a:lnTo>
                  <a:pt x="124" y="31"/>
                </a:lnTo>
                <a:lnTo>
                  <a:pt x="122" y="13"/>
                </a:lnTo>
                <a:lnTo>
                  <a:pt x="119" y="8"/>
                </a:lnTo>
                <a:lnTo>
                  <a:pt x="51" y="0"/>
                </a:lnTo>
                <a:lnTo>
                  <a:pt x="0" y="52"/>
                </a:lnTo>
                <a:close/>
              </a:path>
            </a:pathLst>
          </a:custGeom>
          <a:solidFill>
            <a:srgbClr val="99CC00"/>
          </a:solidFill>
          <a:ln w="1651">
            <a:solidFill>
              <a:schemeClr val="bg1"/>
            </a:solidFill>
            <a:round/>
            <a:headEnd/>
            <a:tailEnd/>
          </a:ln>
        </p:spPr>
        <p:txBody>
          <a:bodyPr/>
          <a:lstStyle/>
          <a:p>
            <a:endParaRPr lang="en-IN"/>
          </a:p>
        </p:txBody>
      </p:sp>
      <p:sp>
        <p:nvSpPr>
          <p:cNvPr id="15512" name="Freeform 152"/>
          <p:cNvSpPr>
            <a:spLocks noChangeAspect="1"/>
          </p:cNvSpPr>
          <p:nvPr/>
        </p:nvSpPr>
        <p:spPr bwMode="gray">
          <a:xfrm>
            <a:off x="5289550" y="3282950"/>
            <a:ext cx="169863" cy="155575"/>
          </a:xfrm>
          <a:custGeom>
            <a:avLst/>
            <a:gdLst>
              <a:gd name="T0" fmla="*/ 0 w 247"/>
              <a:gd name="T1" fmla="*/ 2147483647 h 189"/>
              <a:gd name="T2" fmla="*/ 2147483647 w 247"/>
              <a:gd name="T3" fmla="*/ 2147483647 h 189"/>
              <a:gd name="T4" fmla="*/ 2147483647 w 247"/>
              <a:gd name="T5" fmla="*/ 2147483647 h 189"/>
              <a:gd name="T6" fmla="*/ 2147483647 w 247"/>
              <a:gd name="T7" fmla="*/ 2147483647 h 189"/>
              <a:gd name="T8" fmla="*/ 2147483647 w 247"/>
              <a:gd name="T9" fmla="*/ 2147483647 h 189"/>
              <a:gd name="T10" fmla="*/ 2147483647 w 247"/>
              <a:gd name="T11" fmla="*/ 2147483647 h 189"/>
              <a:gd name="T12" fmla="*/ 2147483647 w 247"/>
              <a:gd name="T13" fmla="*/ 0 h 189"/>
              <a:gd name="T14" fmla="*/ 2147483647 w 247"/>
              <a:gd name="T15" fmla="*/ 2147483647 h 189"/>
              <a:gd name="T16" fmla="*/ 2147483647 w 247"/>
              <a:gd name="T17" fmla="*/ 2147483647 h 189"/>
              <a:gd name="T18" fmla="*/ 2147483647 w 247"/>
              <a:gd name="T19" fmla="*/ 2147483647 h 189"/>
              <a:gd name="T20" fmla="*/ 2147483647 w 247"/>
              <a:gd name="T21" fmla="*/ 2147483647 h 189"/>
              <a:gd name="T22" fmla="*/ 0 w 247"/>
              <a:gd name="T23" fmla="*/ 2147483647 h 18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47"/>
              <a:gd name="T37" fmla="*/ 0 h 189"/>
              <a:gd name="T38" fmla="*/ 247 w 247"/>
              <a:gd name="T39" fmla="*/ 189 h 18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47" h="189">
                <a:moveTo>
                  <a:pt x="0" y="175"/>
                </a:moveTo>
                <a:lnTo>
                  <a:pt x="5" y="155"/>
                </a:lnTo>
                <a:lnTo>
                  <a:pt x="41" y="115"/>
                </a:lnTo>
                <a:lnTo>
                  <a:pt x="20" y="97"/>
                </a:lnTo>
                <a:lnTo>
                  <a:pt x="19" y="48"/>
                </a:lnTo>
                <a:lnTo>
                  <a:pt x="41" y="10"/>
                </a:lnTo>
                <a:lnTo>
                  <a:pt x="247" y="0"/>
                </a:lnTo>
                <a:lnTo>
                  <a:pt x="209" y="28"/>
                </a:lnTo>
                <a:lnTo>
                  <a:pt x="196" y="104"/>
                </a:lnTo>
                <a:lnTo>
                  <a:pt x="112" y="149"/>
                </a:lnTo>
                <a:lnTo>
                  <a:pt x="37" y="189"/>
                </a:lnTo>
                <a:lnTo>
                  <a:pt x="0" y="175"/>
                </a:lnTo>
                <a:close/>
              </a:path>
            </a:pathLst>
          </a:custGeom>
          <a:solidFill>
            <a:srgbClr val="6699FF"/>
          </a:solidFill>
          <a:ln w="1588">
            <a:solidFill>
              <a:schemeClr val="bg1"/>
            </a:solidFill>
            <a:round/>
            <a:headEnd/>
            <a:tailEnd/>
          </a:ln>
        </p:spPr>
        <p:txBody>
          <a:bodyPr/>
          <a:lstStyle/>
          <a:p>
            <a:endParaRPr lang="en-IN"/>
          </a:p>
        </p:txBody>
      </p:sp>
      <p:sp>
        <p:nvSpPr>
          <p:cNvPr id="15513" name="Freeform 153"/>
          <p:cNvSpPr>
            <a:spLocks noChangeAspect="1"/>
          </p:cNvSpPr>
          <p:nvPr/>
        </p:nvSpPr>
        <p:spPr bwMode="gray">
          <a:xfrm>
            <a:off x="6775450" y="3795713"/>
            <a:ext cx="190500" cy="438150"/>
          </a:xfrm>
          <a:custGeom>
            <a:avLst/>
            <a:gdLst>
              <a:gd name="T0" fmla="*/ 0 w 275"/>
              <a:gd name="T1" fmla="*/ 2147483647 h 529"/>
              <a:gd name="T2" fmla="*/ 2147483647 w 275"/>
              <a:gd name="T3" fmla="*/ 2147483647 h 529"/>
              <a:gd name="T4" fmla="*/ 2147483647 w 275"/>
              <a:gd name="T5" fmla="*/ 0 h 529"/>
              <a:gd name="T6" fmla="*/ 2147483647 w 275"/>
              <a:gd name="T7" fmla="*/ 2147483647 h 529"/>
              <a:gd name="T8" fmla="*/ 2147483647 w 275"/>
              <a:gd name="T9" fmla="*/ 2147483647 h 529"/>
              <a:gd name="T10" fmla="*/ 2147483647 w 275"/>
              <a:gd name="T11" fmla="*/ 2147483647 h 529"/>
              <a:gd name="T12" fmla="*/ 2147483647 w 275"/>
              <a:gd name="T13" fmla="*/ 2147483647 h 529"/>
              <a:gd name="T14" fmla="*/ 2147483647 w 275"/>
              <a:gd name="T15" fmla="*/ 2147483647 h 529"/>
              <a:gd name="T16" fmla="*/ 2147483647 w 275"/>
              <a:gd name="T17" fmla="*/ 2147483647 h 529"/>
              <a:gd name="T18" fmla="*/ 2147483647 w 275"/>
              <a:gd name="T19" fmla="*/ 2147483647 h 529"/>
              <a:gd name="T20" fmla="*/ 2147483647 w 275"/>
              <a:gd name="T21" fmla="*/ 2147483647 h 529"/>
              <a:gd name="T22" fmla="*/ 2147483647 w 275"/>
              <a:gd name="T23" fmla="*/ 2147483647 h 529"/>
              <a:gd name="T24" fmla="*/ 2147483647 w 275"/>
              <a:gd name="T25" fmla="*/ 2147483647 h 529"/>
              <a:gd name="T26" fmla="*/ 2147483647 w 275"/>
              <a:gd name="T27" fmla="*/ 2147483647 h 529"/>
              <a:gd name="T28" fmla="*/ 2147483647 w 275"/>
              <a:gd name="T29" fmla="*/ 2147483647 h 529"/>
              <a:gd name="T30" fmla="*/ 2147483647 w 275"/>
              <a:gd name="T31" fmla="*/ 2147483647 h 529"/>
              <a:gd name="T32" fmla="*/ 2147483647 w 275"/>
              <a:gd name="T33" fmla="*/ 2147483647 h 529"/>
              <a:gd name="T34" fmla="*/ 2147483647 w 275"/>
              <a:gd name="T35" fmla="*/ 2147483647 h 529"/>
              <a:gd name="T36" fmla="*/ 2147483647 w 275"/>
              <a:gd name="T37" fmla="*/ 2147483647 h 529"/>
              <a:gd name="T38" fmla="*/ 2147483647 w 275"/>
              <a:gd name="T39" fmla="*/ 2147483647 h 529"/>
              <a:gd name="T40" fmla="*/ 2147483647 w 275"/>
              <a:gd name="T41" fmla="*/ 2147483647 h 529"/>
              <a:gd name="T42" fmla="*/ 2147483647 w 275"/>
              <a:gd name="T43" fmla="*/ 2147483647 h 529"/>
              <a:gd name="T44" fmla="*/ 2147483647 w 275"/>
              <a:gd name="T45" fmla="*/ 2147483647 h 529"/>
              <a:gd name="T46" fmla="*/ 2147483647 w 275"/>
              <a:gd name="T47" fmla="*/ 2147483647 h 529"/>
              <a:gd name="T48" fmla="*/ 0 w 275"/>
              <a:gd name="T49" fmla="*/ 2147483647 h 52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275"/>
              <a:gd name="T76" fmla="*/ 0 h 529"/>
              <a:gd name="T77" fmla="*/ 275 w 275"/>
              <a:gd name="T78" fmla="*/ 529 h 52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275" h="529">
                <a:moveTo>
                  <a:pt x="0" y="84"/>
                </a:moveTo>
                <a:lnTo>
                  <a:pt x="19" y="43"/>
                </a:lnTo>
                <a:lnTo>
                  <a:pt x="93" y="0"/>
                </a:lnTo>
                <a:lnTo>
                  <a:pt x="126" y="41"/>
                </a:lnTo>
                <a:lnTo>
                  <a:pt x="116" y="112"/>
                </a:lnTo>
                <a:lnTo>
                  <a:pt x="204" y="80"/>
                </a:lnTo>
                <a:lnTo>
                  <a:pt x="242" y="112"/>
                </a:lnTo>
                <a:lnTo>
                  <a:pt x="275" y="182"/>
                </a:lnTo>
                <a:lnTo>
                  <a:pt x="263" y="226"/>
                </a:lnTo>
                <a:lnTo>
                  <a:pt x="196" y="223"/>
                </a:lnTo>
                <a:lnTo>
                  <a:pt x="172" y="244"/>
                </a:lnTo>
                <a:lnTo>
                  <a:pt x="185" y="318"/>
                </a:lnTo>
                <a:lnTo>
                  <a:pt x="95" y="254"/>
                </a:lnTo>
                <a:lnTo>
                  <a:pt x="57" y="368"/>
                </a:lnTo>
                <a:lnTo>
                  <a:pt x="100" y="472"/>
                </a:lnTo>
                <a:lnTo>
                  <a:pt x="161" y="510"/>
                </a:lnTo>
                <a:lnTo>
                  <a:pt x="129" y="529"/>
                </a:lnTo>
                <a:lnTo>
                  <a:pt x="121" y="499"/>
                </a:lnTo>
                <a:lnTo>
                  <a:pt x="95" y="499"/>
                </a:lnTo>
                <a:lnTo>
                  <a:pt x="26" y="440"/>
                </a:lnTo>
                <a:lnTo>
                  <a:pt x="38" y="373"/>
                </a:lnTo>
                <a:lnTo>
                  <a:pt x="73" y="310"/>
                </a:lnTo>
                <a:lnTo>
                  <a:pt x="24" y="208"/>
                </a:lnTo>
                <a:lnTo>
                  <a:pt x="40" y="162"/>
                </a:lnTo>
                <a:lnTo>
                  <a:pt x="0" y="84"/>
                </a:lnTo>
                <a:close/>
              </a:path>
            </a:pathLst>
          </a:custGeom>
          <a:solidFill>
            <a:srgbClr val="6699FF"/>
          </a:solidFill>
          <a:ln w="1588">
            <a:solidFill>
              <a:schemeClr val="bg1"/>
            </a:solidFill>
            <a:round/>
            <a:headEnd/>
            <a:tailEnd/>
          </a:ln>
        </p:spPr>
        <p:txBody>
          <a:bodyPr/>
          <a:lstStyle/>
          <a:p>
            <a:endParaRPr lang="en-IN"/>
          </a:p>
        </p:txBody>
      </p:sp>
      <p:sp>
        <p:nvSpPr>
          <p:cNvPr id="15514" name="Freeform 154"/>
          <p:cNvSpPr>
            <a:spLocks noChangeAspect="1"/>
          </p:cNvSpPr>
          <p:nvPr/>
        </p:nvSpPr>
        <p:spPr bwMode="gray">
          <a:xfrm>
            <a:off x="2959100" y="4089400"/>
            <a:ext cx="23813" cy="19050"/>
          </a:xfrm>
          <a:custGeom>
            <a:avLst/>
            <a:gdLst>
              <a:gd name="T0" fmla="*/ 0 w 34"/>
              <a:gd name="T1" fmla="*/ 2147483647 h 24"/>
              <a:gd name="T2" fmla="*/ 2147483647 w 34"/>
              <a:gd name="T3" fmla="*/ 2147483647 h 24"/>
              <a:gd name="T4" fmla="*/ 2147483647 w 34"/>
              <a:gd name="T5" fmla="*/ 0 h 24"/>
              <a:gd name="T6" fmla="*/ 0 w 34"/>
              <a:gd name="T7" fmla="*/ 2147483647 h 24"/>
              <a:gd name="T8" fmla="*/ 0 60000 65536"/>
              <a:gd name="T9" fmla="*/ 0 60000 65536"/>
              <a:gd name="T10" fmla="*/ 0 60000 65536"/>
              <a:gd name="T11" fmla="*/ 0 60000 65536"/>
              <a:gd name="T12" fmla="*/ 0 w 34"/>
              <a:gd name="T13" fmla="*/ 0 h 24"/>
              <a:gd name="T14" fmla="*/ 34 w 34"/>
              <a:gd name="T15" fmla="*/ 24 h 24"/>
            </a:gdLst>
            <a:ahLst/>
            <a:cxnLst>
              <a:cxn ang="T8">
                <a:pos x="T0" y="T1"/>
              </a:cxn>
              <a:cxn ang="T9">
                <a:pos x="T2" y="T3"/>
              </a:cxn>
              <a:cxn ang="T10">
                <a:pos x="T4" y="T5"/>
              </a:cxn>
              <a:cxn ang="T11">
                <a:pos x="T6" y="T7"/>
              </a:cxn>
            </a:cxnLst>
            <a:rect l="T12" t="T13" r="T14" b="T15"/>
            <a:pathLst>
              <a:path w="34" h="24">
                <a:moveTo>
                  <a:pt x="0" y="24"/>
                </a:moveTo>
                <a:lnTo>
                  <a:pt x="33" y="21"/>
                </a:lnTo>
                <a:lnTo>
                  <a:pt x="34" y="0"/>
                </a:lnTo>
                <a:lnTo>
                  <a:pt x="0" y="24"/>
                </a:lnTo>
                <a:close/>
              </a:path>
            </a:pathLst>
          </a:custGeom>
          <a:solidFill>
            <a:srgbClr val="6699FF"/>
          </a:solidFill>
          <a:ln w="1588">
            <a:solidFill>
              <a:schemeClr val="bg1"/>
            </a:solidFill>
            <a:round/>
            <a:headEnd/>
            <a:tailEnd/>
          </a:ln>
        </p:spPr>
        <p:txBody>
          <a:bodyPr/>
          <a:lstStyle/>
          <a:p>
            <a:endParaRPr lang="en-IN"/>
          </a:p>
        </p:txBody>
      </p:sp>
      <p:sp>
        <p:nvSpPr>
          <p:cNvPr id="15515" name="Freeform 155"/>
          <p:cNvSpPr>
            <a:spLocks noChangeAspect="1"/>
          </p:cNvSpPr>
          <p:nvPr/>
        </p:nvSpPr>
        <p:spPr bwMode="gray">
          <a:xfrm>
            <a:off x="5662613" y="3633788"/>
            <a:ext cx="125412" cy="101600"/>
          </a:xfrm>
          <a:custGeom>
            <a:avLst/>
            <a:gdLst>
              <a:gd name="T0" fmla="*/ 0 w 181"/>
              <a:gd name="T1" fmla="*/ 2147483647 h 124"/>
              <a:gd name="T2" fmla="*/ 2147483647 w 181"/>
              <a:gd name="T3" fmla="*/ 2147483647 h 124"/>
              <a:gd name="T4" fmla="*/ 2147483647 w 181"/>
              <a:gd name="T5" fmla="*/ 2147483647 h 124"/>
              <a:gd name="T6" fmla="*/ 2147483647 w 181"/>
              <a:gd name="T7" fmla="*/ 2147483647 h 124"/>
              <a:gd name="T8" fmla="*/ 2147483647 w 181"/>
              <a:gd name="T9" fmla="*/ 0 h 124"/>
              <a:gd name="T10" fmla="*/ 2147483647 w 181"/>
              <a:gd name="T11" fmla="*/ 2147483647 h 124"/>
              <a:gd name="T12" fmla="*/ 2147483647 w 181"/>
              <a:gd name="T13" fmla="*/ 2147483647 h 124"/>
              <a:gd name="T14" fmla="*/ 2147483647 w 181"/>
              <a:gd name="T15" fmla="*/ 2147483647 h 124"/>
              <a:gd name="T16" fmla="*/ 2147483647 w 181"/>
              <a:gd name="T17" fmla="*/ 2147483647 h 124"/>
              <a:gd name="T18" fmla="*/ 2147483647 w 181"/>
              <a:gd name="T19" fmla="*/ 2147483647 h 124"/>
              <a:gd name="T20" fmla="*/ 0 w 181"/>
              <a:gd name="T21" fmla="*/ 2147483647 h 1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1"/>
              <a:gd name="T34" fmla="*/ 0 h 124"/>
              <a:gd name="T35" fmla="*/ 181 w 181"/>
              <a:gd name="T36" fmla="*/ 124 h 12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1" h="124">
                <a:moveTo>
                  <a:pt x="0" y="56"/>
                </a:moveTo>
                <a:lnTo>
                  <a:pt x="10" y="54"/>
                </a:lnTo>
                <a:lnTo>
                  <a:pt x="25" y="73"/>
                </a:lnTo>
                <a:lnTo>
                  <a:pt x="102" y="72"/>
                </a:lnTo>
                <a:lnTo>
                  <a:pt x="172" y="0"/>
                </a:lnTo>
                <a:lnTo>
                  <a:pt x="181" y="44"/>
                </a:lnTo>
                <a:lnTo>
                  <a:pt x="161" y="45"/>
                </a:lnTo>
                <a:lnTo>
                  <a:pt x="172" y="72"/>
                </a:lnTo>
                <a:lnTo>
                  <a:pt x="143" y="124"/>
                </a:lnTo>
                <a:lnTo>
                  <a:pt x="33" y="111"/>
                </a:lnTo>
                <a:lnTo>
                  <a:pt x="0" y="56"/>
                </a:lnTo>
                <a:close/>
              </a:path>
            </a:pathLst>
          </a:custGeom>
          <a:solidFill>
            <a:srgbClr val="99CC00"/>
          </a:solidFill>
          <a:ln w="1651">
            <a:solidFill>
              <a:schemeClr val="bg1"/>
            </a:solidFill>
            <a:round/>
            <a:headEnd/>
            <a:tailEnd/>
          </a:ln>
        </p:spPr>
        <p:txBody>
          <a:bodyPr/>
          <a:lstStyle/>
          <a:p>
            <a:endParaRPr lang="en-IN"/>
          </a:p>
        </p:txBody>
      </p:sp>
      <p:sp>
        <p:nvSpPr>
          <p:cNvPr id="15516" name="Freeform 156"/>
          <p:cNvSpPr>
            <a:spLocks noChangeAspect="1"/>
          </p:cNvSpPr>
          <p:nvPr/>
        </p:nvSpPr>
        <p:spPr bwMode="gray">
          <a:xfrm>
            <a:off x="4618038" y="3287713"/>
            <a:ext cx="96837" cy="215900"/>
          </a:xfrm>
          <a:custGeom>
            <a:avLst/>
            <a:gdLst>
              <a:gd name="T0" fmla="*/ 0 w 137"/>
              <a:gd name="T1" fmla="*/ 2147483647 h 261"/>
              <a:gd name="T2" fmla="*/ 2147483647 w 137"/>
              <a:gd name="T3" fmla="*/ 2147483647 h 261"/>
              <a:gd name="T4" fmla="*/ 2147483647 w 137"/>
              <a:gd name="T5" fmla="*/ 2147483647 h 261"/>
              <a:gd name="T6" fmla="*/ 2147483647 w 137"/>
              <a:gd name="T7" fmla="*/ 0 h 261"/>
              <a:gd name="T8" fmla="*/ 2147483647 w 137"/>
              <a:gd name="T9" fmla="*/ 2147483647 h 261"/>
              <a:gd name="T10" fmla="*/ 2147483647 w 137"/>
              <a:gd name="T11" fmla="*/ 2147483647 h 261"/>
              <a:gd name="T12" fmla="*/ 2147483647 w 137"/>
              <a:gd name="T13" fmla="*/ 2147483647 h 261"/>
              <a:gd name="T14" fmla="*/ 2147483647 w 137"/>
              <a:gd name="T15" fmla="*/ 2147483647 h 261"/>
              <a:gd name="T16" fmla="*/ 2147483647 w 137"/>
              <a:gd name="T17" fmla="*/ 2147483647 h 261"/>
              <a:gd name="T18" fmla="*/ 2147483647 w 137"/>
              <a:gd name="T19" fmla="*/ 2147483647 h 261"/>
              <a:gd name="T20" fmla="*/ 0 w 137"/>
              <a:gd name="T21" fmla="*/ 2147483647 h 26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37"/>
              <a:gd name="T34" fmla="*/ 0 h 261"/>
              <a:gd name="T35" fmla="*/ 137 w 137"/>
              <a:gd name="T36" fmla="*/ 261 h 26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37" h="261">
                <a:moveTo>
                  <a:pt x="0" y="122"/>
                </a:moveTo>
                <a:lnTo>
                  <a:pt x="30" y="98"/>
                </a:lnTo>
                <a:lnTo>
                  <a:pt x="45" y="3"/>
                </a:lnTo>
                <a:lnTo>
                  <a:pt x="128" y="0"/>
                </a:lnTo>
                <a:lnTo>
                  <a:pt x="107" y="32"/>
                </a:lnTo>
                <a:lnTo>
                  <a:pt x="132" y="72"/>
                </a:lnTo>
                <a:lnTo>
                  <a:pt x="83" y="122"/>
                </a:lnTo>
                <a:lnTo>
                  <a:pt x="137" y="153"/>
                </a:lnTo>
                <a:lnTo>
                  <a:pt x="68" y="261"/>
                </a:lnTo>
                <a:lnTo>
                  <a:pt x="58" y="192"/>
                </a:lnTo>
                <a:lnTo>
                  <a:pt x="0" y="122"/>
                </a:lnTo>
                <a:close/>
              </a:path>
            </a:pathLst>
          </a:custGeom>
          <a:solidFill>
            <a:srgbClr val="6699FF"/>
          </a:solidFill>
          <a:ln w="1588">
            <a:solidFill>
              <a:schemeClr val="bg1"/>
            </a:solidFill>
            <a:round/>
            <a:headEnd/>
            <a:tailEnd/>
          </a:ln>
        </p:spPr>
        <p:txBody>
          <a:bodyPr/>
          <a:lstStyle/>
          <a:p>
            <a:endParaRPr lang="en-IN"/>
          </a:p>
        </p:txBody>
      </p:sp>
      <p:sp>
        <p:nvSpPr>
          <p:cNvPr id="15517" name="Freeform 157"/>
          <p:cNvSpPr>
            <a:spLocks noChangeAspect="1"/>
          </p:cNvSpPr>
          <p:nvPr/>
        </p:nvSpPr>
        <p:spPr bwMode="gray">
          <a:xfrm>
            <a:off x="5068888" y="3124200"/>
            <a:ext cx="65087" cy="61913"/>
          </a:xfrm>
          <a:custGeom>
            <a:avLst/>
            <a:gdLst>
              <a:gd name="T0" fmla="*/ 0 w 97"/>
              <a:gd name="T1" fmla="*/ 2147483647 h 73"/>
              <a:gd name="T2" fmla="*/ 2147483647 w 97"/>
              <a:gd name="T3" fmla="*/ 2147483647 h 73"/>
              <a:gd name="T4" fmla="*/ 2147483647 w 97"/>
              <a:gd name="T5" fmla="*/ 0 h 73"/>
              <a:gd name="T6" fmla="*/ 2147483647 w 97"/>
              <a:gd name="T7" fmla="*/ 2147483647 h 73"/>
              <a:gd name="T8" fmla="*/ 2147483647 w 97"/>
              <a:gd name="T9" fmla="*/ 2147483647 h 73"/>
              <a:gd name="T10" fmla="*/ 2147483647 w 97"/>
              <a:gd name="T11" fmla="*/ 2147483647 h 73"/>
              <a:gd name="T12" fmla="*/ 2147483647 w 97"/>
              <a:gd name="T13" fmla="*/ 2147483647 h 73"/>
              <a:gd name="T14" fmla="*/ 0 w 97"/>
              <a:gd name="T15" fmla="*/ 2147483647 h 73"/>
              <a:gd name="T16" fmla="*/ 0 60000 65536"/>
              <a:gd name="T17" fmla="*/ 0 60000 65536"/>
              <a:gd name="T18" fmla="*/ 0 60000 65536"/>
              <a:gd name="T19" fmla="*/ 0 60000 65536"/>
              <a:gd name="T20" fmla="*/ 0 60000 65536"/>
              <a:gd name="T21" fmla="*/ 0 60000 65536"/>
              <a:gd name="T22" fmla="*/ 0 60000 65536"/>
              <a:gd name="T23" fmla="*/ 0 60000 65536"/>
              <a:gd name="T24" fmla="*/ 0 w 97"/>
              <a:gd name="T25" fmla="*/ 0 h 73"/>
              <a:gd name="T26" fmla="*/ 97 w 97"/>
              <a:gd name="T27" fmla="*/ 73 h 7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97" h="73">
                <a:moveTo>
                  <a:pt x="0" y="49"/>
                </a:moveTo>
                <a:lnTo>
                  <a:pt x="11" y="4"/>
                </a:lnTo>
                <a:lnTo>
                  <a:pt x="66" y="0"/>
                </a:lnTo>
                <a:lnTo>
                  <a:pt x="97" y="37"/>
                </a:lnTo>
                <a:lnTo>
                  <a:pt x="53" y="38"/>
                </a:lnTo>
                <a:lnTo>
                  <a:pt x="4" y="73"/>
                </a:lnTo>
                <a:lnTo>
                  <a:pt x="26" y="51"/>
                </a:lnTo>
                <a:lnTo>
                  <a:pt x="0" y="49"/>
                </a:lnTo>
                <a:close/>
              </a:path>
            </a:pathLst>
          </a:custGeom>
          <a:solidFill>
            <a:srgbClr val="6699FF"/>
          </a:solidFill>
          <a:ln w="1588">
            <a:solidFill>
              <a:schemeClr val="bg1"/>
            </a:solidFill>
            <a:round/>
            <a:headEnd/>
            <a:tailEnd/>
          </a:ln>
        </p:spPr>
        <p:txBody>
          <a:bodyPr/>
          <a:lstStyle/>
          <a:p>
            <a:endParaRPr lang="en-IN"/>
          </a:p>
        </p:txBody>
      </p:sp>
      <p:sp>
        <p:nvSpPr>
          <p:cNvPr id="15518" name="Freeform 158"/>
          <p:cNvSpPr>
            <a:spLocks noChangeAspect="1"/>
          </p:cNvSpPr>
          <p:nvPr/>
        </p:nvSpPr>
        <p:spPr bwMode="gray">
          <a:xfrm>
            <a:off x="5075238" y="3119438"/>
            <a:ext cx="439737" cy="201612"/>
          </a:xfrm>
          <a:custGeom>
            <a:avLst/>
            <a:gdLst>
              <a:gd name="T0" fmla="*/ 0 w 638"/>
              <a:gd name="T1" fmla="*/ 2147483647 h 247"/>
              <a:gd name="T2" fmla="*/ 2147483647 w 638"/>
              <a:gd name="T3" fmla="*/ 2147483647 h 247"/>
              <a:gd name="T4" fmla="*/ 2147483647 w 638"/>
              <a:gd name="T5" fmla="*/ 2147483647 h 247"/>
              <a:gd name="T6" fmla="*/ 2147483647 w 638"/>
              <a:gd name="T7" fmla="*/ 2147483647 h 247"/>
              <a:gd name="T8" fmla="*/ 2147483647 w 638"/>
              <a:gd name="T9" fmla="*/ 2147483647 h 247"/>
              <a:gd name="T10" fmla="*/ 2147483647 w 638"/>
              <a:gd name="T11" fmla="*/ 2147483647 h 247"/>
              <a:gd name="T12" fmla="*/ 2147483647 w 638"/>
              <a:gd name="T13" fmla="*/ 2147483647 h 247"/>
              <a:gd name="T14" fmla="*/ 2147483647 w 638"/>
              <a:gd name="T15" fmla="*/ 2147483647 h 247"/>
              <a:gd name="T16" fmla="*/ 2147483647 w 638"/>
              <a:gd name="T17" fmla="*/ 2147483647 h 247"/>
              <a:gd name="T18" fmla="*/ 2147483647 w 638"/>
              <a:gd name="T19" fmla="*/ 2147483647 h 247"/>
              <a:gd name="T20" fmla="*/ 2147483647 w 638"/>
              <a:gd name="T21" fmla="*/ 2147483647 h 247"/>
              <a:gd name="T22" fmla="*/ 2147483647 w 638"/>
              <a:gd name="T23" fmla="*/ 2147483647 h 247"/>
              <a:gd name="T24" fmla="*/ 2147483647 w 638"/>
              <a:gd name="T25" fmla="*/ 2147483647 h 247"/>
              <a:gd name="T26" fmla="*/ 2147483647 w 638"/>
              <a:gd name="T27" fmla="*/ 2147483647 h 247"/>
              <a:gd name="T28" fmla="*/ 2147483647 w 638"/>
              <a:gd name="T29" fmla="*/ 2147483647 h 247"/>
              <a:gd name="T30" fmla="*/ 2147483647 w 638"/>
              <a:gd name="T31" fmla="*/ 2147483647 h 247"/>
              <a:gd name="T32" fmla="*/ 2147483647 w 638"/>
              <a:gd name="T33" fmla="*/ 2147483647 h 247"/>
              <a:gd name="T34" fmla="*/ 2147483647 w 638"/>
              <a:gd name="T35" fmla="*/ 2147483647 h 247"/>
              <a:gd name="T36" fmla="*/ 2147483647 w 638"/>
              <a:gd name="T37" fmla="*/ 2147483647 h 247"/>
              <a:gd name="T38" fmla="*/ 2147483647 w 638"/>
              <a:gd name="T39" fmla="*/ 2147483647 h 247"/>
              <a:gd name="T40" fmla="*/ 2147483647 w 638"/>
              <a:gd name="T41" fmla="*/ 2147483647 h 247"/>
              <a:gd name="T42" fmla="*/ 2147483647 w 638"/>
              <a:gd name="T43" fmla="*/ 0 h 247"/>
              <a:gd name="T44" fmla="*/ 2147483647 w 638"/>
              <a:gd name="T45" fmla="*/ 2147483647 h 247"/>
              <a:gd name="T46" fmla="*/ 2147483647 w 638"/>
              <a:gd name="T47" fmla="*/ 2147483647 h 247"/>
              <a:gd name="T48" fmla="*/ 2147483647 w 638"/>
              <a:gd name="T49" fmla="*/ 2147483647 h 247"/>
              <a:gd name="T50" fmla="*/ 2147483647 w 638"/>
              <a:gd name="T51" fmla="*/ 2147483647 h 247"/>
              <a:gd name="T52" fmla="*/ 0 w 638"/>
              <a:gd name="T53" fmla="*/ 2147483647 h 24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638"/>
              <a:gd name="T82" fmla="*/ 0 h 247"/>
              <a:gd name="T83" fmla="*/ 638 w 638"/>
              <a:gd name="T84" fmla="*/ 247 h 24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638" h="247">
                <a:moveTo>
                  <a:pt x="0" y="83"/>
                </a:moveTo>
                <a:lnTo>
                  <a:pt x="27" y="148"/>
                </a:lnTo>
                <a:lnTo>
                  <a:pt x="1" y="154"/>
                </a:lnTo>
                <a:lnTo>
                  <a:pt x="27" y="165"/>
                </a:lnTo>
                <a:lnTo>
                  <a:pt x="37" y="204"/>
                </a:lnTo>
                <a:lnTo>
                  <a:pt x="73" y="200"/>
                </a:lnTo>
                <a:lnTo>
                  <a:pt x="37" y="217"/>
                </a:lnTo>
                <a:lnTo>
                  <a:pt x="78" y="210"/>
                </a:lnTo>
                <a:lnTo>
                  <a:pt x="122" y="236"/>
                </a:lnTo>
                <a:lnTo>
                  <a:pt x="163" y="209"/>
                </a:lnTo>
                <a:lnTo>
                  <a:pt x="226" y="244"/>
                </a:lnTo>
                <a:lnTo>
                  <a:pt x="336" y="209"/>
                </a:lnTo>
                <a:lnTo>
                  <a:pt x="333" y="247"/>
                </a:lnTo>
                <a:lnTo>
                  <a:pt x="355" y="209"/>
                </a:lnTo>
                <a:lnTo>
                  <a:pt x="561" y="199"/>
                </a:lnTo>
                <a:lnTo>
                  <a:pt x="638" y="195"/>
                </a:lnTo>
                <a:lnTo>
                  <a:pt x="616" y="108"/>
                </a:lnTo>
                <a:lnTo>
                  <a:pt x="634" y="90"/>
                </a:lnTo>
                <a:lnTo>
                  <a:pt x="567" y="17"/>
                </a:lnTo>
                <a:lnTo>
                  <a:pt x="525" y="17"/>
                </a:lnTo>
                <a:lnTo>
                  <a:pt x="408" y="47"/>
                </a:lnTo>
                <a:lnTo>
                  <a:pt x="307" y="0"/>
                </a:lnTo>
                <a:lnTo>
                  <a:pt x="245" y="1"/>
                </a:lnTo>
                <a:lnTo>
                  <a:pt x="164" y="45"/>
                </a:lnTo>
                <a:lnTo>
                  <a:pt x="100" y="33"/>
                </a:lnTo>
                <a:lnTo>
                  <a:pt x="120" y="56"/>
                </a:lnTo>
                <a:lnTo>
                  <a:pt x="0" y="83"/>
                </a:lnTo>
                <a:close/>
              </a:path>
            </a:pathLst>
          </a:custGeom>
          <a:solidFill>
            <a:srgbClr val="99CC00"/>
          </a:solidFill>
          <a:ln w="1651">
            <a:solidFill>
              <a:schemeClr val="bg1"/>
            </a:solidFill>
            <a:round/>
            <a:headEnd/>
            <a:tailEnd/>
          </a:ln>
        </p:spPr>
        <p:txBody>
          <a:bodyPr/>
          <a:lstStyle/>
          <a:p>
            <a:endParaRPr lang="en-IN"/>
          </a:p>
        </p:txBody>
      </p:sp>
      <p:sp>
        <p:nvSpPr>
          <p:cNvPr id="15519" name="Freeform 159"/>
          <p:cNvSpPr>
            <a:spLocks noChangeAspect="1"/>
          </p:cNvSpPr>
          <p:nvPr/>
        </p:nvSpPr>
        <p:spPr bwMode="gray">
          <a:xfrm>
            <a:off x="4203700" y="2640013"/>
            <a:ext cx="93663" cy="136525"/>
          </a:xfrm>
          <a:custGeom>
            <a:avLst/>
            <a:gdLst>
              <a:gd name="T0" fmla="*/ 0 w 141"/>
              <a:gd name="T1" fmla="*/ 2147483647 h 165"/>
              <a:gd name="T2" fmla="*/ 2147483647 w 141"/>
              <a:gd name="T3" fmla="*/ 2147483647 h 165"/>
              <a:gd name="T4" fmla="*/ 2147483647 w 141"/>
              <a:gd name="T5" fmla="*/ 2147483647 h 165"/>
              <a:gd name="T6" fmla="*/ 2147483647 w 141"/>
              <a:gd name="T7" fmla="*/ 2147483647 h 165"/>
              <a:gd name="T8" fmla="*/ 2147483647 w 141"/>
              <a:gd name="T9" fmla="*/ 2147483647 h 165"/>
              <a:gd name="T10" fmla="*/ 2147483647 w 141"/>
              <a:gd name="T11" fmla="*/ 2147483647 h 165"/>
              <a:gd name="T12" fmla="*/ 2147483647 w 141"/>
              <a:gd name="T13" fmla="*/ 2147483647 h 165"/>
              <a:gd name="T14" fmla="*/ 2147483647 w 141"/>
              <a:gd name="T15" fmla="*/ 2147483647 h 165"/>
              <a:gd name="T16" fmla="*/ 2147483647 w 141"/>
              <a:gd name="T17" fmla="*/ 2147483647 h 165"/>
              <a:gd name="T18" fmla="*/ 2147483647 w 141"/>
              <a:gd name="T19" fmla="*/ 0 h 165"/>
              <a:gd name="T20" fmla="*/ 2147483647 w 141"/>
              <a:gd name="T21" fmla="*/ 2147483647 h 165"/>
              <a:gd name="T22" fmla="*/ 2147483647 w 141"/>
              <a:gd name="T23" fmla="*/ 2147483647 h 165"/>
              <a:gd name="T24" fmla="*/ 2147483647 w 141"/>
              <a:gd name="T25" fmla="*/ 2147483647 h 165"/>
              <a:gd name="T26" fmla="*/ 2147483647 w 141"/>
              <a:gd name="T27" fmla="*/ 2147483647 h 165"/>
              <a:gd name="T28" fmla="*/ 2147483647 w 141"/>
              <a:gd name="T29" fmla="*/ 2147483647 h 165"/>
              <a:gd name="T30" fmla="*/ 2147483647 w 141"/>
              <a:gd name="T31" fmla="*/ 2147483647 h 165"/>
              <a:gd name="T32" fmla="*/ 2147483647 w 141"/>
              <a:gd name="T33" fmla="*/ 2147483647 h 165"/>
              <a:gd name="T34" fmla="*/ 0 w 141"/>
              <a:gd name="T35" fmla="*/ 2147483647 h 16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1"/>
              <a:gd name="T55" fmla="*/ 0 h 165"/>
              <a:gd name="T56" fmla="*/ 141 w 141"/>
              <a:gd name="T57" fmla="*/ 165 h 16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1" h="165">
                <a:moveTo>
                  <a:pt x="0" y="137"/>
                </a:moveTo>
                <a:lnTo>
                  <a:pt x="18" y="152"/>
                </a:lnTo>
                <a:lnTo>
                  <a:pt x="4" y="165"/>
                </a:lnTo>
                <a:lnTo>
                  <a:pt x="131" y="140"/>
                </a:lnTo>
                <a:lnTo>
                  <a:pt x="141" y="53"/>
                </a:lnTo>
                <a:lnTo>
                  <a:pt x="123" y="33"/>
                </a:lnTo>
                <a:lnTo>
                  <a:pt x="87" y="43"/>
                </a:lnTo>
                <a:lnTo>
                  <a:pt x="73" y="31"/>
                </a:lnTo>
                <a:lnTo>
                  <a:pt x="89" y="10"/>
                </a:lnTo>
                <a:lnTo>
                  <a:pt x="73" y="0"/>
                </a:lnTo>
                <a:lnTo>
                  <a:pt x="57" y="42"/>
                </a:lnTo>
                <a:lnTo>
                  <a:pt x="4" y="53"/>
                </a:lnTo>
                <a:lnTo>
                  <a:pt x="21" y="64"/>
                </a:lnTo>
                <a:lnTo>
                  <a:pt x="11" y="86"/>
                </a:lnTo>
                <a:lnTo>
                  <a:pt x="45" y="92"/>
                </a:lnTo>
                <a:lnTo>
                  <a:pt x="13" y="124"/>
                </a:lnTo>
                <a:lnTo>
                  <a:pt x="51" y="117"/>
                </a:lnTo>
                <a:lnTo>
                  <a:pt x="0" y="137"/>
                </a:lnTo>
                <a:close/>
              </a:path>
            </a:pathLst>
          </a:custGeom>
          <a:solidFill>
            <a:srgbClr val="99CC00"/>
          </a:solidFill>
          <a:ln w="1651">
            <a:solidFill>
              <a:schemeClr val="bg1"/>
            </a:solidFill>
            <a:round/>
            <a:headEnd/>
            <a:tailEnd/>
          </a:ln>
        </p:spPr>
        <p:txBody>
          <a:bodyPr/>
          <a:lstStyle/>
          <a:p>
            <a:endParaRPr lang="en-IN"/>
          </a:p>
        </p:txBody>
      </p:sp>
      <p:sp>
        <p:nvSpPr>
          <p:cNvPr id="15520" name="Freeform 160"/>
          <p:cNvSpPr>
            <a:spLocks noChangeAspect="1"/>
          </p:cNvSpPr>
          <p:nvPr/>
        </p:nvSpPr>
        <p:spPr bwMode="gray">
          <a:xfrm>
            <a:off x="4249738" y="2627313"/>
            <a:ext cx="65087" cy="57150"/>
          </a:xfrm>
          <a:custGeom>
            <a:avLst/>
            <a:gdLst>
              <a:gd name="T0" fmla="*/ 0 w 90"/>
              <a:gd name="T1" fmla="*/ 2147483647 h 64"/>
              <a:gd name="T2" fmla="*/ 2147483647 w 90"/>
              <a:gd name="T3" fmla="*/ 2147483647 h 64"/>
              <a:gd name="T4" fmla="*/ 2147483647 w 90"/>
              <a:gd name="T5" fmla="*/ 2147483647 h 64"/>
              <a:gd name="T6" fmla="*/ 2147483647 w 90"/>
              <a:gd name="T7" fmla="*/ 2147483647 h 64"/>
              <a:gd name="T8" fmla="*/ 2147483647 w 90"/>
              <a:gd name="T9" fmla="*/ 2147483647 h 64"/>
              <a:gd name="T10" fmla="*/ 2147483647 w 90"/>
              <a:gd name="T11" fmla="*/ 2147483647 h 64"/>
              <a:gd name="T12" fmla="*/ 2147483647 w 90"/>
              <a:gd name="T13" fmla="*/ 0 h 64"/>
              <a:gd name="T14" fmla="*/ 2147483647 w 90"/>
              <a:gd name="T15" fmla="*/ 2147483647 h 64"/>
              <a:gd name="T16" fmla="*/ 0 w 90"/>
              <a:gd name="T17" fmla="*/ 2147483647 h 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90"/>
              <a:gd name="T28" fmla="*/ 0 h 64"/>
              <a:gd name="T29" fmla="*/ 90 w 90"/>
              <a:gd name="T30" fmla="*/ 64 h 64"/>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90" h="64">
                <a:moveTo>
                  <a:pt x="0" y="42"/>
                </a:moveTo>
                <a:lnTo>
                  <a:pt x="14" y="54"/>
                </a:lnTo>
                <a:lnTo>
                  <a:pt x="50" y="44"/>
                </a:lnTo>
                <a:lnTo>
                  <a:pt x="68" y="64"/>
                </a:lnTo>
                <a:lnTo>
                  <a:pt x="90" y="42"/>
                </a:lnTo>
                <a:lnTo>
                  <a:pt x="69" y="10"/>
                </a:lnTo>
                <a:lnTo>
                  <a:pt x="26" y="0"/>
                </a:lnTo>
                <a:lnTo>
                  <a:pt x="16" y="21"/>
                </a:lnTo>
                <a:lnTo>
                  <a:pt x="0" y="42"/>
                </a:lnTo>
                <a:close/>
              </a:path>
            </a:pathLst>
          </a:custGeom>
          <a:solidFill>
            <a:srgbClr val="99CC00"/>
          </a:solidFill>
          <a:ln w="1651">
            <a:solidFill>
              <a:schemeClr val="bg1"/>
            </a:solidFill>
            <a:round/>
            <a:headEnd/>
            <a:tailEnd/>
          </a:ln>
        </p:spPr>
        <p:txBody>
          <a:bodyPr/>
          <a:lstStyle/>
          <a:p>
            <a:endParaRPr lang="en-IN"/>
          </a:p>
        </p:txBody>
      </p:sp>
      <p:sp>
        <p:nvSpPr>
          <p:cNvPr id="15521" name="Freeform 161"/>
          <p:cNvSpPr>
            <a:spLocks noChangeAspect="1"/>
          </p:cNvSpPr>
          <p:nvPr/>
        </p:nvSpPr>
        <p:spPr bwMode="gray">
          <a:xfrm>
            <a:off x="4284663" y="2535238"/>
            <a:ext cx="14287" cy="15875"/>
          </a:xfrm>
          <a:custGeom>
            <a:avLst/>
            <a:gdLst>
              <a:gd name="T0" fmla="*/ 0 w 22"/>
              <a:gd name="T1" fmla="*/ 2147483647 h 20"/>
              <a:gd name="T2" fmla="*/ 2147483647 w 22"/>
              <a:gd name="T3" fmla="*/ 0 h 20"/>
              <a:gd name="T4" fmla="*/ 2147483647 w 22"/>
              <a:gd name="T5" fmla="*/ 2147483647 h 20"/>
              <a:gd name="T6" fmla="*/ 0 w 22"/>
              <a:gd name="T7" fmla="*/ 2147483647 h 20"/>
              <a:gd name="T8" fmla="*/ 0 60000 65536"/>
              <a:gd name="T9" fmla="*/ 0 60000 65536"/>
              <a:gd name="T10" fmla="*/ 0 60000 65536"/>
              <a:gd name="T11" fmla="*/ 0 60000 65536"/>
              <a:gd name="T12" fmla="*/ 0 w 22"/>
              <a:gd name="T13" fmla="*/ 0 h 20"/>
              <a:gd name="T14" fmla="*/ 22 w 22"/>
              <a:gd name="T15" fmla="*/ 20 h 20"/>
            </a:gdLst>
            <a:ahLst/>
            <a:cxnLst>
              <a:cxn ang="T8">
                <a:pos x="T0" y="T1"/>
              </a:cxn>
              <a:cxn ang="T9">
                <a:pos x="T2" y="T3"/>
              </a:cxn>
              <a:cxn ang="T10">
                <a:pos x="T4" y="T5"/>
              </a:cxn>
              <a:cxn ang="T11">
                <a:pos x="T6" y="T7"/>
              </a:cxn>
            </a:cxnLst>
            <a:rect l="T12" t="T13" r="T14" b="T15"/>
            <a:pathLst>
              <a:path w="22" h="20">
                <a:moveTo>
                  <a:pt x="0" y="15"/>
                </a:moveTo>
                <a:lnTo>
                  <a:pt x="11" y="0"/>
                </a:lnTo>
                <a:lnTo>
                  <a:pt x="22" y="20"/>
                </a:lnTo>
                <a:lnTo>
                  <a:pt x="0" y="15"/>
                </a:lnTo>
                <a:close/>
              </a:path>
            </a:pathLst>
          </a:custGeom>
          <a:solidFill>
            <a:srgbClr val="99CC00"/>
          </a:solidFill>
          <a:ln w="1651">
            <a:solidFill>
              <a:schemeClr val="bg1"/>
            </a:solidFill>
            <a:round/>
            <a:headEnd/>
            <a:tailEnd/>
          </a:ln>
        </p:spPr>
        <p:txBody>
          <a:bodyPr/>
          <a:lstStyle/>
          <a:p>
            <a:endParaRPr lang="en-IN"/>
          </a:p>
        </p:txBody>
      </p:sp>
      <p:sp>
        <p:nvSpPr>
          <p:cNvPr id="15522" name="Freeform 162"/>
          <p:cNvSpPr>
            <a:spLocks noChangeAspect="1"/>
          </p:cNvSpPr>
          <p:nvPr/>
        </p:nvSpPr>
        <p:spPr bwMode="gray">
          <a:xfrm>
            <a:off x="4298950" y="2495550"/>
            <a:ext cx="185738" cy="341313"/>
          </a:xfrm>
          <a:custGeom>
            <a:avLst/>
            <a:gdLst>
              <a:gd name="T0" fmla="*/ 0 w 268"/>
              <a:gd name="T1" fmla="*/ 2147483647 h 409"/>
              <a:gd name="T2" fmla="*/ 2147483647 w 268"/>
              <a:gd name="T3" fmla="*/ 2147483647 h 409"/>
              <a:gd name="T4" fmla="*/ 2147483647 w 268"/>
              <a:gd name="T5" fmla="*/ 0 h 409"/>
              <a:gd name="T6" fmla="*/ 2147483647 w 268"/>
              <a:gd name="T7" fmla="*/ 0 h 409"/>
              <a:gd name="T8" fmla="*/ 2147483647 w 268"/>
              <a:gd name="T9" fmla="*/ 2147483647 h 409"/>
              <a:gd name="T10" fmla="*/ 2147483647 w 268"/>
              <a:gd name="T11" fmla="*/ 2147483647 h 409"/>
              <a:gd name="T12" fmla="*/ 2147483647 w 268"/>
              <a:gd name="T13" fmla="*/ 2147483647 h 409"/>
              <a:gd name="T14" fmla="*/ 2147483647 w 268"/>
              <a:gd name="T15" fmla="*/ 2147483647 h 409"/>
              <a:gd name="T16" fmla="*/ 2147483647 w 268"/>
              <a:gd name="T17" fmla="*/ 2147483647 h 409"/>
              <a:gd name="T18" fmla="*/ 2147483647 w 268"/>
              <a:gd name="T19" fmla="*/ 2147483647 h 409"/>
              <a:gd name="T20" fmla="*/ 2147483647 w 268"/>
              <a:gd name="T21" fmla="*/ 2147483647 h 409"/>
              <a:gd name="T22" fmla="*/ 2147483647 w 268"/>
              <a:gd name="T23" fmla="*/ 2147483647 h 409"/>
              <a:gd name="T24" fmla="*/ 2147483647 w 268"/>
              <a:gd name="T25" fmla="*/ 2147483647 h 409"/>
              <a:gd name="T26" fmla="*/ 2147483647 w 268"/>
              <a:gd name="T27" fmla="*/ 2147483647 h 409"/>
              <a:gd name="T28" fmla="*/ 2147483647 w 268"/>
              <a:gd name="T29" fmla="*/ 2147483647 h 409"/>
              <a:gd name="T30" fmla="*/ 2147483647 w 268"/>
              <a:gd name="T31" fmla="*/ 2147483647 h 409"/>
              <a:gd name="T32" fmla="*/ 2147483647 w 268"/>
              <a:gd name="T33" fmla="*/ 2147483647 h 409"/>
              <a:gd name="T34" fmla="*/ 2147483647 w 268"/>
              <a:gd name="T35" fmla="*/ 2147483647 h 409"/>
              <a:gd name="T36" fmla="*/ 2147483647 w 268"/>
              <a:gd name="T37" fmla="*/ 2147483647 h 409"/>
              <a:gd name="T38" fmla="*/ 2147483647 w 268"/>
              <a:gd name="T39" fmla="*/ 2147483647 h 409"/>
              <a:gd name="T40" fmla="*/ 2147483647 w 268"/>
              <a:gd name="T41" fmla="*/ 2147483647 h 409"/>
              <a:gd name="T42" fmla="*/ 2147483647 w 268"/>
              <a:gd name="T43" fmla="*/ 2147483647 h 409"/>
              <a:gd name="T44" fmla="*/ 2147483647 w 268"/>
              <a:gd name="T45" fmla="*/ 2147483647 h 409"/>
              <a:gd name="T46" fmla="*/ 2147483647 w 268"/>
              <a:gd name="T47" fmla="*/ 2147483647 h 409"/>
              <a:gd name="T48" fmla="*/ 2147483647 w 268"/>
              <a:gd name="T49" fmla="*/ 2147483647 h 409"/>
              <a:gd name="T50" fmla="*/ 2147483647 w 268"/>
              <a:gd name="T51" fmla="*/ 2147483647 h 409"/>
              <a:gd name="T52" fmla="*/ 2147483647 w 268"/>
              <a:gd name="T53" fmla="*/ 2147483647 h 409"/>
              <a:gd name="T54" fmla="*/ 2147483647 w 268"/>
              <a:gd name="T55" fmla="*/ 2147483647 h 409"/>
              <a:gd name="T56" fmla="*/ 2147483647 w 268"/>
              <a:gd name="T57" fmla="*/ 2147483647 h 409"/>
              <a:gd name="T58" fmla="*/ 0 w 268"/>
              <a:gd name="T59" fmla="*/ 2147483647 h 40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268"/>
              <a:gd name="T91" fmla="*/ 0 h 409"/>
              <a:gd name="T92" fmla="*/ 268 w 268"/>
              <a:gd name="T93" fmla="*/ 409 h 409"/>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268" h="409">
                <a:moveTo>
                  <a:pt x="0" y="96"/>
                </a:moveTo>
                <a:lnTo>
                  <a:pt x="10" y="41"/>
                </a:lnTo>
                <a:lnTo>
                  <a:pt x="39" y="0"/>
                </a:lnTo>
                <a:lnTo>
                  <a:pt x="102" y="0"/>
                </a:lnTo>
                <a:lnTo>
                  <a:pt x="65" y="49"/>
                </a:lnTo>
                <a:lnTo>
                  <a:pt x="147" y="59"/>
                </a:lnTo>
                <a:lnTo>
                  <a:pt x="96" y="126"/>
                </a:lnTo>
                <a:lnTo>
                  <a:pt x="157" y="150"/>
                </a:lnTo>
                <a:lnTo>
                  <a:pt x="215" y="234"/>
                </a:lnTo>
                <a:lnTo>
                  <a:pt x="198" y="239"/>
                </a:lnTo>
                <a:lnTo>
                  <a:pt x="224" y="260"/>
                </a:lnTo>
                <a:lnTo>
                  <a:pt x="209" y="280"/>
                </a:lnTo>
                <a:lnTo>
                  <a:pt x="268" y="285"/>
                </a:lnTo>
                <a:lnTo>
                  <a:pt x="233" y="340"/>
                </a:lnTo>
                <a:lnTo>
                  <a:pt x="257" y="356"/>
                </a:lnTo>
                <a:lnTo>
                  <a:pt x="15" y="409"/>
                </a:lnTo>
                <a:lnTo>
                  <a:pt x="122" y="333"/>
                </a:lnTo>
                <a:lnTo>
                  <a:pt x="91" y="345"/>
                </a:lnTo>
                <a:lnTo>
                  <a:pt x="30" y="322"/>
                </a:lnTo>
                <a:lnTo>
                  <a:pt x="75" y="294"/>
                </a:lnTo>
                <a:lnTo>
                  <a:pt x="47" y="280"/>
                </a:lnTo>
                <a:lnTo>
                  <a:pt x="108" y="251"/>
                </a:lnTo>
                <a:lnTo>
                  <a:pt x="115" y="213"/>
                </a:lnTo>
                <a:lnTo>
                  <a:pt x="83" y="202"/>
                </a:lnTo>
                <a:lnTo>
                  <a:pt x="102" y="180"/>
                </a:lnTo>
                <a:lnTo>
                  <a:pt x="38" y="191"/>
                </a:lnTo>
                <a:lnTo>
                  <a:pt x="39" y="132"/>
                </a:lnTo>
                <a:lnTo>
                  <a:pt x="10" y="159"/>
                </a:lnTo>
                <a:lnTo>
                  <a:pt x="27" y="99"/>
                </a:lnTo>
                <a:lnTo>
                  <a:pt x="0" y="96"/>
                </a:lnTo>
                <a:close/>
              </a:path>
            </a:pathLst>
          </a:custGeom>
          <a:solidFill>
            <a:srgbClr val="99CC00"/>
          </a:solidFill>
          <a:ln w="1651">
            <a:solidFill>
              <a:schemeClr val="bg1"/>
            </a:solidFill>
            <a:round/>
            <a:headEnd/>
            <a:tailEnd/>
          </a:ln>
        </p:spPr>
        <p:txBody>
          <a:bodyPr/>
          <a:lstStyle/>
          <a:p>
            <a:endParaRPr lang="en-IN"/>
          </a:p>
        </p:txBody>
      </p:sp>
      <p:sp>
        <p:nvSpPr>
          <p:cNvPr id="15523" name="Freeform 163"/>
          <p:cNvSpPr>
            <a:spLocks noChangeAspect="1"/>
          </p:cNvSpPr>
          <p:nvPr/>
        </p:nvSpPr>
        <p:spPr bwMode="gray">
          <a:xfrm>
            <a:off x="687388" y="3706813"/>
            <a:ext cx="76200" cy="254000"/>
          </a:xfrm>
          <a:custGeom>
            <a:avLst/>
            <a:gdLst>
              <a:gd name="T0" fmla="*/ 0 w 40"/>
              <a:gd name="T1" fmla="*/ 2147483647 h 47"/>
              <a:gd name="T2" fmla="*/ 2147483647 w 40"/>
              <a:gd name="T3" fmla="*/ 0 h 47"/>
              <a:gd name="T4" fmla="*/ 2147483647 w 40"/>
              <a:gd name="T5" fmla="*/ 2147483647 h 47"/>
              <a:gd name="T6" fmla="*/ 2147483647 w 40"/>
              <a:gd name="T7" fmla="*/ 2147483647 h 47"/>
              <a:gd name="T8" fmla="*/ 0 w 40"/>
              <a:gd name="T9" fmla="*/ 2147483647 h 47"/>
              <a:gd name="T10" fmla="*/ 0 60000 65536"/>
              <a:gd name="T11" fmla="*/ 0 60000 65536"/>
              <a:gd name="T12" fmla="*/ 0 60000 65536"/>
              <a:gd name="T13" fmla="*/ 0 60000 65536"/>
              <a:gd name="T14" fmla="*/ 0 60000 65536"/>
              <a:gd name="T15" fmla="*/ 0 w 40"/>
              <a:gd name="T16" fmla="*/ 0 h 47"/>
              <a:gd name="T17" fmla="*/ 40 w 40"/>
              <a:gd name="T18" fmla="*/ 47 h 47"/>
            </a:gdLst>
            <a:ahLst/>
            <a:cxnLst>
              <a:cxn ang="T10">
                <a:pos x="T0" y="T1"/>
              </a:cxn>
              <a:cxn ang="T11">
                <a:pos x="T2" y="T3"/>
              </a:cxn>
              <a:cxn ang="T12">
                <a:pos x="T4" y="T5"/>
              </a:cxn>
              <a:cxn ang="T13">
                <a:pos x="T6" y="T7"/>
              </a:cxn>
              <a:cxn ang="T14">
                <a:pos x="T8" y="T9"/>
              </a:cxn>
            </a:cxnLst>
            <a:rect l="T15" t="T16" r="T17" b="T18"/>
            <a:pathLst>
              <a:path w="40" h="47">
                <a:moveTo>
                  <a:pt x="0" y="17"/>
                </a:moveTo>
                <a:lnTo>
                  <a:pt x="3" y="0"/>
                </a:lnTo>
                <a:lnTo>
                  <a:pt x="40" y="28"/>
                </a:lnTo>
                <a:lnTo>
                  <a:pt x="12" y="47"/>
                </a:lnTo>
                <a:lnTo>
                  <a:pt x="0" y="17"/>
                </a:lnTo>
                <a:close/>
              </a:path>
            </a:pathLst>
          </a:custGeom>
          <a:solidFill>
            <a:srgbClr val="6699FF"/>
          </a:solidFill>
          <a:ln w="6350">
            <a:solidFill>
              <a:schemeClr val="bg1"/>
            </a:solidFill>
            <a:round/>
            <a:headEnd/>
            <a:tailEnd/>
          </a:ln>
        </p:spPr>
        <p:txBody>
          <a:bodyPr wrap="none" lIns="35519" tIns="17760" rIns="35519" bIns="17760" anchor="ctr">
            <a:spAutoFit/>
          </a:bodyPr>
          <a:lstStyle/>
          <a:p>
            <a:endParaRPr lang="en-IN"/>
          </a:p>
        </p:txBody>
      </p:sp>
      <p:sp>
        <p:nvSpPr>
          <p:cNvPr id="15524" name="Freeform 164"/>
          <p:cNvSpPr>
            <a:spLocks noChangeAspect="1"/>
          </p:cNvSpPr>
          <p:nvPr/>
        </p:nvSpPr>
        <p:spPr bwMode="gray">
          <a:xfrm>
            <a:off x="736600" y="2528888"/>
            <a:ext cx="65088" cy="46037"/>
          </a:xfrm>
          <a:custGeom>
            <a:avLst/>
            <a:gdLst>
              <a:gd name="T0" fmla="*/ 0 w 92"/>
              <a:gd name="T1" fmla="*/ 2147483647 h 53"/>
              <a:gd name="T2" fmla="*/ 2147483647 w 92"/>
              <a:gd name="T3" fmla="*/ 2147483647 h 53"/>
              <a:gd name="T4" fmla="*/ 2147483647 w 92"/>
              <a:gd name="T5" fmla="*/ 2147483647 h 53"/>
              <a:gd name="T6" fmla="*/ 2147483647 w 92"/>
              <a:gd name="T7" fmla="*/ 0 h 53"/>
              <a:gd name="T8" fmla="*/ 2147483647 w 92"/>
              <a:gd name="T9" fmla="*/ 2147483647 h 53"/>
              <a:gd name="T10" fmla="*/ 0 w 92"/>
              <a:gd name="T11" fmla="*/ 2147483647 h 53"/>
              <a:gd name="T12" fmla="*/ 0 60000 65536"/>
              <a:gd name="T13" fmla="*/ 0 60000 65536"/>
              <a:gd name="T14" fmla="*/ 0 60000 65536"/>
              <a:gd name="T15" fmla="*/ 0 60000 65536"/>
              <a:gd name="T16" fmla="*/ 0 60000 65536"/>
              <a:gd name="T17" fmla="*/ 0 60000 65536"/>
              <a:gd name="T18" fmla="*/ 0 w 92"/>
              <a:gd name="T19" fmla="*/ 0 h 53"/>
              <a:gd name="T20" fmla="*/ 92 w 92"/>
              <a:gd name="T21" fmla="*/ 53 h 53"/>
            </a:gdLst>
            <a:ahLst/>
            <a:cxnLst>
              <a:cxn ang="T12">
                <a:pos x="T0" y="T1"/>
              </a:cxn>
              <a:cxn ang="T13">
                <a:pos x="T2" y="T3"/>
              </a:cxn>
              <a:cxn ang="T14">
                <a:pos x="T4" y="T5"/>
              </a:cxn>
              <a:cxn ang="T15">
                <a:pos x="T6" y="T7"/>
              </a:cxn>
              <a:cxn ang="T16">
                <a:pos x="T8" y="T9"/>
              </a:cxn>
              <a:cxn ang="T17">
                <a:pos x="T10" y="T11"/>
              </a:cxn>
            </a:cxnLst>
            <a:rect l="T18" t="T19" r="T20" b="T21"/>
            <a:pathLst>
              <a:path w="92" h="53">
                <a:moveTo>
                  <a:pt x="0" y="21"/>
                </a:moveTo>
                <a:lnTo>
                  <a:pt x="26" y="53"/>
                </a:lnTo>
                <a:lnTo>
                  <a:pt x="92" y="9"/>
                </a:lnTo>
                <a:lnTo>
                  <a:pt x="31" y="0"/>
                </a:lnTo>
                <a:lnTo>
                  <a:pt x="38" y="20"/>
                </a:lnTo>
                <a:lnTo>
                  <a:pt x="0" y="21"/>
                </a:lnTo>
                <a:close/>
              </a:path>
            </a:pathLst>
          </a:custGeom>
          <a:solidFill>
            <a:srgbClr val="6699FF"/>
          </a:solidFill>
          <a:ln w="1588">
            <a:solidFill>
              <a:schemeClr val="bg1"/>
            </a:solidFill>
            <a:round/>
            <a:headEnd/>
            <a:tailEnd/>
          </a:ln>
        </p:spPr>
        <p:txBody>
          <a:bodyPr/>
          <a:lstStyle/>
          <a:p>
            <a:endParaRPr lang="en-IN"/>
          </a:p>
        </p:txBody>
      </p:sp>
      <p:sp>
        <p:nvSpPr>
          <p:cNvPr id="15525" name="Freeform 165"/>
          <p:cNvSpPr>
            <a:spLocks noChangeAspect="1"/>
          </p:cNvSpPr>
          <p:nvPr/>
        </p:nvSpPr>
        <p:spPr bwMode="gray">
          <a:xfrm>
            <a:off x="1139825" y="2447925"/>
            <a:ext cx="190500" cy="203200"/>
          </a:xfrm>
          <a:custGeom>
            <a:avLst/>
            <a:gdLst>
              <a:gd name="T0" fmla="*/ 0 w 277"/>
              <a:gd name="T1" fmla="*/ 2147483647 h 248"/>
              <a:gd name="T2" fmla="*/ 2147483647 w 277"/>
              <a:gd name="T3" fmla="*/ 2147483647 h 248"/>
              <a:gd name="T4" fmla="*/ 2147483647 w 277"/>
              <a:gd name="T5" fmla="*/ 2147483647 h 248"/>
              <a:gd name="T6" fmla="*/ 2147483647 w 277"/>
              <a:gd name="T7" fmla="*/ 2147483647 h 248"/>
              <a:gd name="T8" fmla="*/ 2147483647 w 277"/>
              <a:gd name="T9" fmla="*/ 2147483647 h 248"/>
              <a:gd name="T10" fmla="*/ 2147483647 w 277"/>
              <a:gd name="T11" fmla="*/ 2147483647 h 248"/>
              <a:gd name="T12" fmla="*/ 2147483647 w 277"/>
              <a:gd name="T13" fmla="*/ 2147483647 h 248"/>
              <a:gd name="T14" fmla="*/ 2147483647 w 277"/>
              <a:gd name="T15" fmla="*/ 2147483647 h 248"/>
              <a:gd name="T16" fmla="*/ 2147483647 w 277"/>
              <a:gd name="T17" fmla="*/ 2147483647 h 248"/>
              <a:gd name="T18" fmla="*/ 2147483647 w 277"/>
              <a:gd name="T19" fmla="*/ 2147483647 h 248"/>
              <a:gd name="T20" fmla="*/ 2147483647 w 277"/>
              <a:gd name="T21" fmla="*/ 2147483647 h 248"/>
              <a:gd name="T22" fmla="*/ 2147483647 w 277"/>
              <a:gd name="T23" fmla="*/ 2147483647 h 248"/>
              <a:gd name="T24" fmla="*/ 2147483647 w 277"/>
              <a:gd name="T25" fmla="*/ 2147483647 h 248"/>
              <a:gd name="T26" fmla="*/ 2147483647 w 277"/>
              <a:gd name="T27" fmla="*/ 2147483647 h 248"/>
              <a:gd name="T28" fmla="*/ 2147483647 w 277"/>
              <a:gd name="T29" fmla="*/ 2147483647 h 248"/>
              <a:gd name="T30" fmla="*/ 2147483647 w 277"/>
              <a:gd name="T31" fmla="*/ 2147483647 h 248"/>
              <a:gd name="T32" fmla="*/ 2147483647 w 277"/>
              <a:gd name="T33" fmla="*/ 2147483647 h 248"/>
              <a:gd name="T34" fmla="*/ 2147483647 w 277"/>
              <a:gd name="T35" fmla="*/ 2147483647 h 248"/>
              <a:gd name="T36" fmla="*/ 2147483647 w 277"/>
              <a:gd name="T37" fmla="*/ 0 h 248"/>
              <a:gd name="T38" fmla="*/ 2147483647 w 277"/>
              <a:gd name="T39" fmla="*/ 2147483647 h 248"/>
              <a:gd name="T40" fmla="*/ 0 w 277"/>
              <a:gd name="T41" fmla="*/ 2147483647 h 24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277"/>
              <a:gd name="T64" fmla="*/ 0 h 248"/>
              <a:gd name="T65" fmla="*/ 277 w 277"/>
              <a:gd name="T66" fmla="*/ 248 h 24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277" h="248">
                <a:moveTo>
                  <a:pt x="0" y="24"/>
                </a:moveTo>
                <a:lnTo>
                  <a:pt x="11" y="61"/>
                </a:lnTo>
                <a:lnTo>
                  <a:pt x="50" y="76"/>
                </a:lnTo>
                <a:lnTo>
                  <a:pt x="67" y="64"/>
                </a:lnTo>
                <a:lnTo>
                  <a:pt x="34" y="45"/>
                </a:lnTo>
                <a:lnTo>
                  <a:pt x="67" y="45"/>
                </a:lnTo>
                <a:lnTo>
                  <a:pt x="95" y="77"/>
                </a:lnTo>
                <a:lnTo>
                  <a:pt x="86" y="21"/>
                </a:lnTo>
                <a:lnTo>
                  <a:pt x="110" y="70"/>
                </a:lnTo>
                <a:lnTo>
                  <a:pt x="168" y="98"/>
                </a:lnTo>
                <a:lnTo>
                  <a:pt x="157" y="132"/>
                </a:lnTo>
                <a:lnTo>
                  <a:pt x="223" y="175"/>
                </a:lnTo>
                <a:lnTo>
                  <a:pt x="205" y="212"/>
                </a:lnTo>
                <a:lnTo>
                  <a:pt x="241" y="182"/>
                </a:lnTo>
                <a:lnTo>
                  <a:pt x="248" y="248"/>
                </a:lnTo>
                <a:lnTo>
                  <a:pt x="274" y="237"/>
                </a:lnTo>
                <a:lnTo>
                  <a:pt x="277" y="187"/>
                </a:lnTo>
                <a:lnTo>
                  <a:pt x="211" y="160"/>
                </a:lnTo>
                <a:lnTo>
                  <a:pt x="88" y="0"/>
                </a:lnTo>
                <a:lnTo>
                  <a:pt x="18" y="45"/>
                </a:lnTo>
                <a:lnTo>
                  <a:pt x="0" y="24"/>
                </a:lnTo>
                <a:close/>
              </a:path>
            </a:pathLst>
          </a:custGeom>
          <a:solidFill>
            <a:srgbClr val="99CC00"/>
          </a:solidFill>
          <a:ln w="1651">
            <a:solidFill>
              <a:schemeClr val="bg1"/>
            </a:solidFill>
            <a:round/>
            <a:headEnd/>
            <a:tailEnd/>
          </a:ln>
        </p:spPr>
        <p:txBody>
          <a:bodyPr/>
          <a:lstStyle/>
          <a:p>
            <a:endParaRPr lang="en-IN"/>
          </a:p>
        </p:txBody>
      </p:sp>
      <p:sp>
        <p:nvSpPr>
          <p:cNvPr id="15526" name="Freeform 166"/>
          <p:cNvSpPr>
            <a:spLocks noChangeAspect="1"/>
          </p:cNvSpPr>
          <p:nvPr/>
        </p:nvSpPr>
        <p:spPr bwMode="gray">
          <a:xfrm>
            <a:off x="1182688" y="2513013"/>
            <a:ext cx="30162" cy="33337"/>
          </a:xfrm>
          <a:custGeom>
            <a:avLst/>
            <a:gdLst>
              <a:gd name="T0" fmla="*/ 0 w 47"/>
              <a:gd name="T1" fmla="*/ 0 h 41"/>
              <a:gd name="T2" fmla="*/ 2147483647 w 47"/>
              <a:gd name="T3" fmla="*/ 2147483647 h 41"/>
              <a:gd name="T4" fmla="*/ 2147483647 w 47"/>
              <a:gd name="T5" fmla="*/ 2147483647 h 41"/>
              <a:gd name="T6" fmla="*/ 2147483647 w 47"/>
              <a:gd name="T7" fmla="*/ 2147483647 h 41"/>
              <a:gd name="T8" fmla="*/ 2147483647 w 47"/>
              <a:gd name="T9" fmla="*/ 2147483647 h 41"/>
              <a:gd name="T10" fmla="*/ 2147483647 w 47"/>
              <a:gd name="T11" fmla="*/ 2147483647 h 41"/>
              <a:gd name="T12" fmla="*/ 0 w 47"/>
              <a:gd name="T13" fmla="*/ 0 h 41"/>
              <a:gd name="T14" fmla="*/ 0 60000 65536"/>
              <a:gd name="T15" fmla="*/ 0 60000 65536"/>
              <a:gd name="T16" fmla="*/ 0 60000 65536"/>
              <a:gd name="T17" fmla="*/ 0 60000 65536"/>
              <a:gd name="T18" fmla="*/ 0 60000 65536"/>
              <a:gd name="T19" fmla="*/ 0 60000 65536"/>
              <a:gd name="T20" fmla="*/ 0 60000 65536"/>
              <a:gd name="T21" fmla="*/ 0 w 47"/>
              <a:gd name="T22" fmla="*/ 0 h 41"/>
              <a:gd name="T23" fmla="*/ 47 w 47"/>
              <a:gd name="T24" fmla="*/ 41 h 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7" h="41">
                <a:moveTo>
                  <a:pt x="0" y="0"/>
                </a:moveTo>
                <a:lnTo>
                  <a:pt x="14" y="41"/>
                </a:lnTo>
                <a:lnTo>
                  <a:pt x="17" y="21"/>
                </a:lnTo>
                <a:lnTo>
                  <a:pt x="47" y="38"/>
                </a:lnTo>
                <a:lnTo>
                  <a:pt x="19" y="21"/>
                </a:lnTo>
                <a:lnTo>
                  <a:pt x="45" y="8"/>
                </a:lnTo>
                <a:lnTo>
                  <a:pt x="0" y="0"/>
                </a:lnTo>
                <a:close/>
              </a:path>
            </a:pathLst>
          </a:custGeom>
          <a:solidFill>
            <a:srgbClr val="99CC00"/>
          </a:solidFill>
          <a:ln w="1651">
            <a:solidFill>
              <a:schemeClr val="bg1"/>
            </a:solidFill>
            <a:round/>
            <a:headEnd/>
            <a:tailEnd/>
          </a:ln>
        </p:spPr>
        <p:txBody>
          <a:bodyPr/>
          <a:lstStyle/>
          <a:p>
            <a:endParaRPr lang="en-IN"/>
          </a:p>
        </p:txBody>
      </p:sp>
      <p:sp>
        <p:nvSpPr>
          <p:cNvPr id="15527" name="Freeform 167"/>
          <p:cNvSpPr>
            <a:spLocks noChangeAspect="1"/>
          </p:cNvSpPr>
          <p:nvPr/>
        </p:nvSpPr>
        <p:spPr bwMode="gray">
          <a:xfrm>
            <a:off x="1198563" y="2543175"/>
            <a:ext cx="17462" cy="50800"/>
          </a:xfrm>
          <a:custGeom>
            <a:avLst/>
            <a:gdLst>
              <a:gd name="T0" fmla="*/ 0 w 27"/>
              <a:gd name="T1" fmla="*/ 0 h 61"/>
              <a:gd name="T2" fmla="*/ 2147483647 w 27"/>
              <a:gd name="T3" fmla="*/ 2147483647 h 61"/>
              <a:gd name="T4" fmla="*/ 2147483647 w 27"/>
              <a:gd name="T5" fmla="*/ 2147483647 h 61"/>
              <a:gd name="T6" fmla="*/ 0 w 27"/>
              <a:gd name="T7" fmla="*/ 0 h 61"/>
              <a:gd name="T8" fmla="*/ 0 60000 65536"/>
              <a:gd name="T9" fmla="*/ 0 60000 65536"/>
              <a:gd name="T10" fmla="*/ 0 60000 65536"/>
              <a:gd name="T11" fmla="*/ 0 60000 65536"/>
              <a:gd name="T12" fmla="*/ 0 w 27"/>
              <a:gd name="T13" fmla="*/ 0 h 61"/>
              <a:gd name="T14" fmla="*/ 27 w 27"/>
              <a:gd name="T15" fmla="*/ 61 h 61"/>
            </a:gdLst>
            <a:ahLst/>
            <a:cxnLst>
              <a:cxn ang="T8">
                <a:pos x="T0" y="T1"/>
              </a:cxn>
              <a:cxn ang="T9">
                <a:pos x="T2" y="T3"/>
              </a:cxn>
              <a:cxn ang="T10">
                <a:pos x="T4" y="T5"/>
              </a:cxn>
              <a:cxn ang="T11">
                <a:pos x="T6" y="T7"/>
              </a:cxn>
            </a:cxnLst>
            <a:rect l="T12" t="T13" r="T14" b="T15"/>
            <a:pathLst>
              <a:path w="27" h="61">
                <a:moveTo>
                  <a:pt x="0" y="0"/>
                </a:moveTo>
                <a:lnTo>
                  <a:pt x="25" y="12"/>
                </a:lnTo>
                <a:lnTo>
                  <a:pt x="27" y="61"/>
                </a:lnTo>
                <a:lnTo>
                  <a:pt x="0" y="0"/>
                </a:lnTo>
                <a:close/>
              </a:path>
            </a:pathLst>
          </a:custGeom>
          <a:solidFill>
            <a:srgbClr val="99CC00"/>
          </a:solidFill>
          <a:ln w="1651">
            <a:solidFill>
              <a:schemeClr val="bg1"/>
            </a:solidFill>
            <a:round/>
            <a:headEnd/>
            <a:tailEnd/>
          </a:ln>
        </p:spPr>
        <p:txBody>
          <a:bodyPr/>
          <a:lstStyle/>
          <a:p>
            <a:endParaRPr lang="en-IN"/>
          </a:p>
        </p:txBody>
      </p:sp>
      <p:sp>
        <p:nvSpPr>
          <p:cNvPr id="15528" name="Freeform 168"/>
          <p:cNvSpPr>
            <a:spLocks noChangeAspect="1"/>
          </p:cNvSpPr>
          <p:nvPr/>
        </p:nvSpPr>
        <p:spPr bwMode="gray">
          <a:xfrm>
            <a:off x="1216025" y="2517775"/>
            <a:ext cx="26988" cy="28575"/>
          </a:xfrm>
          <a:custGeom>
            <a:avLst/>
            <a:gdLst>
              <a:gd name="T0" fmla="*/ 0 w 34"/>
              <a:gd name="T1" fmla="*/ 0 h 37"/>
              <a:gd name="T2" fmla="*/ 2147483647 w 34"/>
              <a:gd name="T3" fmla="*/ 2147483647 h 37"/>
              <a:gd name="T4" fmla="*/ 2147483647 w 34"/>
              <a:gd name="T5" fmla="*/ 2147483647 h 37"/>
              <a:gd name="T6" fmla="*/ 2147483647 w 34"/>
              <a:gd name="T7" fmla="*/ 2147483647 h 37"/>
              <a:gd name="T8" fmla="*/ 2147483647 w 34"/>
              <a:gd name="T9" fmla="*/ 2147483647 h 37"/>
              <a:gd name="T10" fmla="*/ 2147483647 w 34"/>
              <a:gd name="T11" fmla="*/ 0 h 37"/>
              <a:gd name="T12" fmla="*/ 0 w 34"/>
              <a:gd name="T13" fmla="*/ 0 h 37"/>
              <a:gd name="T14" fmla="*/ 0 60000 65536"/>
              <a:gd name="T15" fmla="*/ 0 60000 65536"/>
              <a:gd name="T16" fmla="*/ 0 60000 65536"/>
              <a:gd name="T17" fmla="*/ 0 60000 65536"/>
              <a:gd name="T18" fmla="*/ 0 60000 65536"/>
              <a:gd name="T19" fmla="*/ 0 60000 65536"/>
              <a:gd name="T20" fmla="*/ 0 60000 65536"/>
              <a:gd name="T21" fmla="*/ 0 w 34"/>
              <a:gd name="T22" fmla="*/ 0 h 37"/>
              <a:gd name="T23" fmla="*/ 34 w 34"/>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4" h="37">
                <a:moveTo>
                  <a:pt x="0" y="0"/>
                </a:moveTo>
                <a:lnTo>
                  <a:pt x="7" y="37"/>
                </a:lnTo>
                <a:lnTo>
                  <a:pt x="29" y="37"/>
                </a:lnTo>
                <a:lnTo>
                  <a:pt x="18" y="4"/>
                </a:lnTo>
                <a:lnTo>
                  <a:pt x="34" y="27"/>
                </a:lnTo>
                <a:lnTo>
                  <a:pt x="21" y="0"/>
                </a:lnTo>
                <a:lnTo>
                  <a:pt x="0" y="0"/>
                </a:lnTo>
                <a:close/>
              </a:path>
            </a:pathLst>
          </a:custGeom>
          <a:solidFill>
            <a:srgbClr val="99CC00"/>
          </a:solidFill>
          <a:ln w="1651">
            <a:solidFill>
              <a:schemeClr val="bg1"/>
            </a:solidFill>
            <a:round/>
            <a:headEnd/>
            <a:tailEnd/>
          </a:ln>
        </p:spPr>
        <p:txBody>
          <a:bodyPr/>
          <a:lstStyle/>
          <a:p>
            <a:endParaRPr lang="en-IN"/>
          </a:p>
        </p:txBody>
      </p:sp>
      <p:sp>
        <p:nvSpPr>
          <p:cNvPr id="15529" name="Freeform 169"/>
          <p:cNvSpPr>
            <a:spLocks noChangeAspect="1"/>
          </p:cNvSpPr>
          <p:nvPr/>
        </p:nvSpPr>
        <p:spPr bwMode="gray">
          <a:xfrm>
            <a:off x="1239838" y="2560638"/>
            <a:ext cx="19050" cy="25400"/>
          </a:xfrm>
          <a:custGeom>
            <a:avLst/>
            <a:gdLst>
              <a:gd name="T0" fmla="*/ 0 w 30"/>
              <a:gd name="T1" fmla="*/ 0 h 27"/>
              <a:gd name="T2" fmla="*/ 2147483647 w 30"/>
              <a:gd name="T3" fmla="*/ 2147483647 h 27"/>
              <a:gd name="T4" fmla="*/ 2147483647 w 30"/>
              <a:gd name="T5" fmla="*/ 2147483647 h 27"/>
              <a:gd name="T6" fmla="*/ 0 w 30"/>
              <a:gd name="T7" fmla="*/ 0 h 27"/>
              <a:gd name="T8" fmla="*/ 0 60000 65536"/>
              <a:gd name="T9" fmla="*/ 0 60000 65536"/>
              <a:gd name="T10" fmla="*/ 0 60000 65536"/>
              <a:gd name="T11" fmla="*/ 0 60000 65536"/>
              <a:gd name="T12" fmla="*/ 0 w 30"/>
              <a:gd name="T13" fmla="*/ 0 h 27"/>
              <a:gd name="T14" fmla="*/ 30 w 30"/>
              <a:gd name="T15" fmla="*/ 27 h 27"/>
            </a:gdLst>
            <a:ahLst/>
            <a:cxnLst>
              <a:cxn ang="T8">
                <a:pos x="T0" y="T1"/>
              </a:cxn>
              <a:cxn ang="T9">
                <a:pos x="T2" y="T3"/>
              </a:cxn>
              <a:cxn ang="T10">
                <a:pos x="T4" y="T5"/>
              </a:cxn>
              <a:cxn ang="T11">
                <a:pos x="T6" y="T7"/>
              </a:cxn>
            </a:cxnLst>
            <a:rect l="T12" t="T13" r="T14" b="T15"/>
            <a:pathLst>
              <a:path w="30" h="27">
                <a:moveTo>
                  <a:pt x="0" y="0"/>
                </a:moveTo>
                <a:lnTo>
                  <a:pt x="29" y="27"/>
                </a:lnTo>
                <a:lnTo>
                  <a:pt x="30" y="3"/>
                </a:lnTo>
                <a:lnTo>
                  <a:pt x="0" y="0"/>
                </a:lnTo>
                <a:close/>
              </a:path>
            </a:pathLst>
          </a:custGeom>
          <a:solidFill>
            <a:srgbClr val="99CC00"/>
          </a:solidFill>
          <a:ln w="1651">
            <a:solidFill>
              <a:schemeClr val="bg1"/>
            </a:solidFill>
            <a:round/>
            <a:headEnd/>
            <a:tailEnd/>
          </a:ln>
        </p:spPr>
        <p:txBody>
          <a:bodyPr/>
          <a:lstStyle/>
          <a:p>
            <a:endParaRPr lang="en-IN"/>
          </a:p>
        </p:txBody>
      </p:sp>
      <p:sp>
        <p:nvSpPr>
          <p:cNvPr id="15530" name="Freeform 170"/>
          <p:cNvSpPr>
            <a:spLocks noChangeAspect="1"/>
          </p:cNvSpPr>
          <p:nvPr/>
        </p:nvSpPr>
        <p:spPr bwMode="gray">
          <a:xfrm>
            <a:off x="1244600" y="2593975"/>
            <a:ext cx="30163" cy="49213"/>
          </a:xfrm>
          <a:custGeom>
            <a:avLst/>
            <a:gdLst>
              <a:gd name="T0" fmla="*/ 0 w 47"/>
              <a:gd name="T1" fmla="*/ 0 h 64"/>
              <a:gd name="T2" fmla="*/ 2147483647 w 47"/>
              <a:gd name="T3" fmla="*/ 2147483647 h 64"/>
              <a:gd name="T4" fmla="*/ 2147483647 w 47"/>
              <a:gd name="T5" fmla="*/ 2147483647 h 64"/>
              <a:gd name="T6" fmla="*/ 0 w 47"/>
              <a:gd name="T7" fmla="*/ 0 h 64"/>
              <a:gd name="T8" fmla="*/ 0 60000 65536"/>
              <a:gd name="T9" fmla="*/ 0 60000 65536"/>
              <a:gd name="T10" fmla="*/ 0 60000 65536"/>
              <a:gd name="T11" fmla="*/ 0 60000 65536"/>
              <a:gd name="T12" fmla="*/ 0 w 47"/>
              <a:gd name="T13" fmla="*/ 0 h 64"/>
              <a:gd name="T14" fmla="*/ 47 w 47"/>
              <a:gd name="T15" fmla="*/ 64 h 64"/>
            </a:gdLst>
            <a:ahLst/>
            <a:cxnLst>
              <a:cxn ang="T8">
                <a:pos x="T0" y="T1"/>
              </a:cxn>
              <a:cxn ang="T9">
                <a:pos x="T2" y="T3"/>
              </a:cxn>
              <a:cxn ang="T10">
                <a:pos x="T4" y="T5"/>
              </a:cxn>
              <a:cxn ang="T11">
                <a:pos x="T6" y="T7"/>
              </a:cxn>
            </a:cxnLst>
            <a:rect l="T12" t="T13" r="T14" b="T15"/>
            <a:pathLst>
              <a:path w="47" h="64">
                <a:moveTo>
                  <a:pt x="0" y="0"/>
                </a:moveTo>
                <a:lnTo>
                  <a:pt x="37" y="23"/>
                </a:lnTo>
                <a:lnTo>
                  <a:pt x="47" y="64"/>
                </a:lnTo>
                <a:lnTo>
                  <a:pt x="0" y="0"/>
                </a:lnTo>
                <a:close/>
              </a:path>
            </a:pathLst>
          </a:custGeom>
          <a:solidFill>
            <a:srgbClr val="99CC00"/>
          </a:solidFill>
          <a:ln w="1651">
            <a:solidFill>
              <a:schemeClr val="bg1"/>
            </a:solidFill>
            <a:round/>
            <a:headEnd/>
            <a:tailEnd/>
          </a:ln>
        </p:spPr>
        <p:txBody>
          <a:bodyPr/>
          <a:lstStyle/>
          <a:p>
            <a:endParaRPr lang="en-IN"/>
          </a:p>
        </p:txBody>
      </p:sp>
      <p:sp>
        <p:nvSpPr>
          <p:cNvPr id="15531" name="Freeform 171"/>
          <p:cNvSpPr>
            <a:spLocks noChangeAspect="1"/>
          </p:cNvSpPr>
          <p:nvPr/>
        </p:nvSpPr>
        <p:spPr bwMode="gray">
          <a:xfrm>
            <a:off x="1295400" y="2606675"/>
            <a:ext cx="17463" cy="30163"/>
          </a:xfrm>
          <a:custGeom>
            <a:avLst/>
            <a:gdLst>
              <a:gd name="T0" fmla="*/ 0 w 25"/>
              <a:gd name="T1" fmla="*/ 2147483647 h 38"/>
              <a:gd name="T2" fmla="*/ 2147483647 w 25"/>
              <a:gd name="T3" fmla="*/ 0 h 38"/>
              <a:gd name="T4" fmla="*/ 2147483647 w 25"/>
              <a:gd name="T5" fmla="*/ 2147483647 h 38"/>
              <a:gd name="T6" fmla="*/ 0 w 25"/>
              <a:gd name="T7" fmla="*/ 2147483647 h 38"/>
              <a:gd name="T8" fmla="*/ 0 60000 65536"/>
              <a:gd name="T9" fmla="*/ 0 60000 65536"/>
              <a:gd name="T10" fmla="*/ 0 60000 65536"/>
              <a:gd name="T11" fmla="*/ 0 60000 65536"/>
              <a:gd name="T12" fmla="*/ 0 w 25"/>
              <a:gd name="T13" fmla="*/ 0 h 38"/>
              <a:gd name="T14" fmla="*/ 25 w 25"/>
              <a:gd name="T15" fmla="*/ 38 h 38"/>
            </a:gdLst>
            <a:ahLst/>
            <a:cxnLst>
              <a:cxn ang="T8">
                <a:pos x="T0" y="T1"/>
              </a:cxn>
              <a:cxn ang="T9">
                <a:pos x="T2" y="T3"/>
              </a:cxn>
              <a:cxn ang="T10">
                <a:pos x="T4" y="T5"/>
              </a:cxn>
              <a:cxn ang="T11">
                <a:pos x="T6" y="T7"/>
              </a:cxn>
            </a:cxnLst>
            <a:rect l="T12" t="T13" r="T14" b="T15"/>
            <a:pathLst>
              <a:path w="25" h="38">
                <a:moveTo>
                  <a:pt x="0" y="22"/>
                </a:moveTo>
                <a:lnTo>
                  <a:pt x="13" y="0"/>
                </a:lnTo>
                <a:lnTo>
                  <a:pt x="25" y="38"/>
                </a:lnTo>
                <a:lnTo>
                  <a:pt x="0" y="22"/>
                </a:lnTo>
                <a:close/>
              </a:path>
            </a:pathLst>
          </a:custGeom>
          <a:solidFill>
            <a:srgbClr val="99CC00"/>
          </a:solidFill>
          <a:ln w="1651">
            <a:solidFill>
              <a:schemeClr val="bg1"/>
            </a:solidFill>
            <a:round/>
            <a:headEnd/>
            <a:tailEnd/>
          </a:ln>
        </p:spPr>
        <p:txBody>
          <a:bodyPr/>
          <a:lstStyle/>
          <a:p>
            <a:endParaRPr lang="en-IN"/>
          </a:p>
        </p:txBody>
      </p:sp>
      <p:sp>
        <p:nvSpPr>
          <p:cNvPr id="15532" name="Freeform 173"/>
          <p:cNvSpPr>
            <a:spLocks noChangeAspect="1"/>
          </p:cNvSpPr>
          <p:nvPr/>
        </p:nvSpPr>
        <p:spPr bwMode="gray">
          <a:xfrm>
            <a:off x="3046413" y="5276850"/>
            <a:ext cx="125412" cy="157163"/>
          </a:xfrm>
          <a:custGeom>
            <a:avLst/>
            <a:gdLst>
              <a:gd name="T0" fmla="*/ 0 w 181"/>
              <a:gd name="T1" fmla="*/ 2147483647 h 186"/>
              <a:gd name="T2" fmla="*/ 2147483647 w 181"/>
              <a:gd name="T3" fmla="*/ 2147483647 h 186"/>
              <a:gd name="T4" fmla="*/ 2147483647 w 181"/>
              <a:gd name="T5" fmla="*/ 0 h 186"/>
              <a:gd name="T6" fmla="*/ 2147483647 w 181"/>
              <a:gd name="T7" fmla="*/ 2147483647 h 186"/>
              <a:gd name="T8" fmla="*/ 2147483647 w 181"/>
              <a:gd name="T9" fmla="*/ 2147483647 h 186"/>
              <a:gd name="T10" fmla="*/ 2147483647 w 181"/>
              <a:gd name="T11" fmla="*/ 2147483647 h 186"/>
              <a:gd name="T12" fmla="*/ 2147483647 w 181"/>
              <a:gd name="T13" fmla="*/ 2147483647 h 186"/>
              <a:gd name="T14" fmla="*/ 0 w 181"/>
              <a:gd name="T15" fmla="*/ 2147483647 h 186"/>
              <a:gd name="T16" fmla="*/ 0 60000 65536"/>
              <a:gd name="T17" fmla="*/ 0 60000 65536"/>
              <a:gd name="T18" fmla="*/ 0 60000 65536"/>
              <a:gd name="T19" fmla="*/ 0 60000 65536"/>
              <a:gd name="T20" fmla="*/ 0 60000 65536"/>
              <a:gd name="T21" fmla="*/ 0 60000 65536"/>
              <a:gd name="T22" fmla="*/ 0 60000 65536"/>
              <a:gd name="T23" fmla="*/ 0 60000 65536"/>
              <a:gd name="T24" fmla="*/ 0 w 181"/>
              <a:gd name="T25" fmla="*/ 0 h 186"/>
              <a:gd name="T26" fmla="*/ 181 w 181"/>
              <a:gd name="T27" fmla="*/ 186 h 18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81" h="186">
                <a:moveTo>
                  <a:pt x="0" y="151"/>
                </a:moveTo>
                <a:lnTo>
                  <a:pt x="29" y="7"/>
                </a:lnTo>
                <a:lnTo>
                  <a:pt x="55" y="0"/>
                </a:lnTo>
                <a:lnTo>
                  <a:pt x="160" y="72"/>
                </a:lnTo>
                <a:lnTo>
                  <a:pt x="181" y="103"/>
                </a:lnTo>
                <a:lnTo>
                  <a:pt x="172" y="140"/>
                </a:lnTo>
                <a:lnTo>
                  <a:pt x="123" y="186"/>
                </a:lnTo>
                <a:lnTo>
                  <a:pt x="0" y="151"/>
                </a:lnTo>
                <a:close/>
              </a:path>
            </a:pathLst>
          </a:custGeom>
          <a:solidFill>
            <a:srgbClr val="99CC00"/>
          </a:solidFill>
          <a:ln w="1651">
            <a:solidFill>
              <a:schemeClr val="bg1"/>
            </a:solidFill>
            <a:round/>
            <a:headEnd/>
            <a:tailEnd/>
          </a:ln>
        </p:spPr>
        <p:txBody>
          <a:bodyPr/>
          <a:lstStyle/>
          <a:p>
            <a:endParaRPr lang="en-IN"/>
          </a:p>
        </p:txBody>
      </p:sp>
      <p:sp>
        <p:nvSpPr>
          <p:cNvPr id="15533" name="Freeform 174"/>
          <p:cNvSpPr>
            <a:spLocks noChangeAspect="1"/>
          </p:cNvSpPr>
          <p:nvPr/>
        </p:nvSpPr>
        <p:spPr bwMode="gray">
          <a:xfrm>
            <a:off x="2690813" y="4043363"/>
            <a:ext cx="322262" cy="331787"/>
          </a:xfrm>
          <a:custGeom>
            <a:avLst/>
            <a:gdLst>
              <a:gd name="T0" fmla="*/ 0 w 466"/>
              <a:gd name="T1" fmla="*/ 2147483647 h 398"/>
              <a:gd name="T2" fmla="*/ 2147483647 w 466"/>
              <a:gd name="T3" fmla="*/ 2147483647 h 398"/>
              <a:gd name="T4" fmla="*/ 2147483647 w 466"/>
              <a:gd name="T5" fmla="*/ 2147483647 h 398"/>
              <a:gd name="T6" fmla="*/ 2147483647 w 466"/>
              <a:gd name="T7" fmla="*/ 2147483647 h 398"/>
              <a:gd name="T8" fmla="*/ 2147483647 w 466"/>
              <a:gd name="T9" fmla="*/ 2147483647 h 398"/>
              <a:gd name="T10" fmla="*/ 2147483647 w 466"/>
              <a:gd name="T11" fmla="*/ 2147483647 h 398"/>
              <a:gd name="T12" fmla="*/ 2147483647 w 466"/>
              <a:gd name="T13" fmla="*/ 2147483647 h 398"/>
              <a:gd name="T14" fmla="*/ 2147483647 w 466"/>
              <a:gd name="T15" fmla="*/ 2147483647 h 398"/>
              <a:gd name="T16" fmla="*/ 2147483647 w 466"/>
              <a:gd name="T17" fmla="*/ 2147483647 h 398"/>
              <a:gd name="T18" fmla="*/ 2147483647 w 466"/>
              <a:gd name="T19" fmla="*/ 2147483647 h 398"/>
              <a:gd name="T20" fmla="*/ 2147483647 w 466"/>
              <a:gd name="T21" fmla="*/ 2147483647 h 398"/>
              <a:gd name="T22" fmla="*/ 2147483647 w 466"/>
              <a:gd name="T23" fmla="*/ 2147483647 h 398"/>
              <a:gd name="T24" fmla="*/ 2147483647 w 466"/>
              <a:gd name="T25" fmla="*/ 2147483647 h 398"/>
              <a:gd name="T26" fmla="*/ 2147483647 w 466"/>
              <a:gd name="T27" fmla="*/ 2147483647 h 398"/>
              <a:gd name="T28" fmla="*/ 2147483647 w 466"/>
              <a:gd name="T29" fmla="*/ 2147483647 h 398"/>
              <a:gd name="T30" fmla="*/ 2147483647 w 466"/>
              <a:gd name="T31" fmla="*/ 2147483647 h 398"/>
              <a:gd name="T32" fmla="*/ 2147483647 w 466"/>
              <a:gd name="T33" fmla="*/ 2147483647 h 398"/>
              <a:gd name="T34" fmla="*/ 2147483647 w 466"/>
              <a:gd name="T35" fmla="*/ 2147483647 h 398"/>
              <a:gd name="T36" fmla="*/ 2147483647 w 466"/>
              <a:gd name="T37" fmla="*/ 2147483647 h 398"/>
              <a:gd name="T38" fmla="*/ 2147483647 w 466"/>
              <a:gd name="T39" fmla="*/ 2147483647 h 398"/>
              <a:gd name="T40" fmla="*/ 2147483647 w 466"/>
              <a:gd name="T41" fmla="*/ 2147483647 h 398"/>
              <a:gd name="T42" fmla="*/ 2147483647 w 466"/>
              <a:gd name="T43" fmla="*/ 2147483647 h 398"/>
              <a:gd name="T44" fmla="*/ 2147483647 w 466"/>
              <a:gd name="T45" fmla="*/ 0 h 398"/>
              <a:gd name="T46" fmla="*/ 2147483647 w 466"/>
              <a:gd name="T47" fmla="*/ 2147483647 h 398"/>
              <a:gd name="T48" fmla="*/ 2147483647 w 466"/>
              <a:gd name="T49" fmla="*/ 2147483647 h 398"/>
              <a:gd name="T50" fmla="*/ 2147483647 w 466"/>
              <a:gd name="T51" fmla="*/ 2147483647 h 398"/>
              <a:gd name="T52" fmla="*/ 2147483647 w 466"/>
              <a:gd name="T53" fmla="*/ 2147483647 h 398"/>
              <a:gd name="T54" fmla="*/ 2147483647 w 466"/>
              <a:gd name="T55" fmla="*/ 2147483647 h 398"/>
              <a:gd name="T56" fmla="*/ 2147483647 w 466"/>
              <a:gd name="T57" fmla="*/ 2147483647 h 398"/>
              <a:gd name="T58" fmla="*/ 0 w 466"/>
              <a:gd name="T59" fmla="*/ 2147483647 h 39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466"/>
              <a:gd name="T91" fmla="*/ 0 h 398"/>
              <a:gd name="T92" fmla="*/ 466 w 466"/>
              <a:gd name="T93" fmla="*/ 398 h 398"/>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466" h="398">
                <a:moveTo>
                  <a:pt x="0" y="109"/>
                </a:moveTo>
                <a:lnTo>
                  <a:pt x="43" y="178"/>
                </a:lnTo>
                <a:lnTo>
                  <a:pt x="111" y="186"/>
                </a:lnTo>
                <a:lnTo>
                  <a:pt x="133" y="214"/>
                </a:lnTo>
                <a:lnTo>
                  <a:pt x="201" y="211"/>
                </a:lnTo>
                <a:lnTo>
                  <a:pt x="191" y="331"/>
                </a:lnTo>
                <a:lnTo>
                  <a:pt x="221" y="381"/>
                </a:lnTo>
                <a:lnTo>
                  <a:pt x="262" y="398"/>
                </a:lnTo>
                <a:lnTo>
                  <a:pt x="345" y="350"/>
                </a:lnTo>
                <a:lnTo>
                  <a:pt x="312" y="342"/>
                </a:lnTo>
                <a:lnTo>
                  <a:pt x="295" y="277"/>
                </a:lnTo>
                <a:lnTo>
                  <a:pt x="355" y="289"/>
                </a:lnTo>
                <a:lnTo>
                  <a:pt x="440" y="247"/>
                </a:lnTo>
                <a:lnTo>
                  <a:pt x="416" y="214"/>
                </a:lnTo>
                <a:lnTo>
                  <a:pt x="447" y="185"/>
                </a:lnTo>
                <a:lnTo>
                  <a:pt x="433" y="162"/>
                </a:lnTo>
                <a:lnTo>
                  <a:pt x="466" y="137"/>
                </a:lnTo>
                <a:lnTo>
                  <a:pt x="424" y="132"/>
                </a:lnTo>
                <a:lnTo>
                  <a:pt x="424" y="101"/>
                </a:lnTo>
                <a:lnTo>
                  <a:pt x="357" y="66"/>
                </a:lnTo>
                <a:lnTo>
                  <a:pt x="388" y="57"/>
                </a:lnTo>
                <a:lnTo>
                  <a:pt x="184" y="64"/>
                </a:lnTo>
                <a:lnTo>
                  <a:pt x="116" y="0"/>
                </a:lnTo>
                <a:lnTo>
                  <a:pt x="119" y="28"/>
                </a:lnTo>
                <a:lnTo>
                  <a:pt x="62" y="53"/>
                </a:lnTo>
                <a:lnTo>
                  <a:pt x="80" y="101"/>
                </a:lnTo>
                <a:lnTo>
                  <a:pt x="58" y="118"/>
                </a:lnTo>
                <a:lnTo>
                  <a:pt x="43" y="75"/>
                </a:lnTo>
                <a:lnTo>
                  <a:pt x="66" y="17"/>
                </a:lnTo>
                <a:lnTo>
                  <a:pt x="0" y="109"/>
                </a:lnTo>
                <a:close/>
              </a:path>
            </a:pathLst>
          </a:custGeom>
          <a:solidFill>
            <a:srgbClr val="99CC00"/>
          </a:solidFill>
          <a:ln w="1651">
            <a:solidFill>
              <a:schemeClr val="bg1"/>
            </a:solidFill>
            <a:round/>
            <a:headEnd/>
            <a:tailEnd/>
          </a:ln>
        </p:spPr>
        <p:txBody>
          <a:bodyPr/>
          <a:lstStyle/>
          <a:p>
            <a:endParaRPr lang="en-IN"/>
          </a:p>
        </p:txBody>
      </p:sp>
      <p:sp>
        <p:nvSpPr>
          <p:cNvPr id="15534" name="Freeform 175"/>
          <p:cNvSpPr>
            <a:spLocks noChangeAspect="1"/>
          </p:cNvSpPr>
          <p:nvPr/>
        </p:nvSpPr>
        <p:spPr bwMode="gray">
          <a:xfrm>
            <a:off x="6886575" y="3721100"/>
            <a:ext cx="168275" cy="431800"/>
          </a:xfrm>
          <a:custGeom>
            <a:avLst/>
            <a:gdLst>
              <a:gd name="T0" fmla="*/ 0 w 242"/>
              <a:gd name="T1" fmla="*/ 2147483647 h 517"/>
              <a:gd name="T2" fmla="*/ 2147483647 w 242"/>
              <a:gd name="T3" fmla="*/ 2147483647 h 517"/>
              <a:gd name="T4" fmla="*/ 2147483647 w 242"/>
              <a:gd name="T5" fmla="*/ 2147483647 h 517"/>
              <a:gd name="T6" fmla="*/ 2147483647 w 242"/>
              <a:gd name="T7" fmla="*/ 2147483647 h 517"/>
              <a:gd name="T8" fmla="*/ 2147483647 w 242"/>
              <a:gd name="T9" fmla="*/ 2147483647 h 517"/>
              <a:gd name="T10" fmla="*/ 2147483647 w 242"/>
              <a:gd name="T11" fmla="*/ 2147483647 h 517"/>
              <a:gd name="T12" fmla="*/ 2147483647 w 242"/>
              <a:gd name="T13" fmla="*/ 2147483647 h 517"/>
              <a:gd name="T14" fmla="*/ 2147483647 w 242"/>
              <a:gd name="T15" fmla="*/ 2147483647 h 517"/>
              <a:gd name="T16" fmla="*/ 2147483647 w 242"/>
              <a:gd name="T17" fmla="*/ 2147483647 h 517"/>
              <a:gd name="T18" fmla="*/ 2147483647 w 242"/>
              <a:gd name="T19" fmla="*/ 2147483647 h 517"/>
              <a:gd name="T20" fmla="*/ 2147483647 w 242"/>
              <a:gd name="T21" fmla="*/ 2147483647 h 517"/>
              <a:gd name="T22" fmla="*/ 2147483647 w 242"/>
              <a:gd name="T23" fmla="*/ 2147483647 h 517"/>
              <a:gd name="T24" fmla="*/ 2147483647 w 242"/>
              <a:gd name="T25" fmla="*/ 2147483647 h 517"/>
              <a:gd name="T26" fmla="*/ 2147483647 w 242"/>
              <a:gd name="T27" fmla="*/ 2147483647 h 517"/>
              <a:gd name="T28" fmla="*/ 2147483647 w 242"/>
              <a:gd name="T29" fmla="*/ 2147483647 h 517"/>
              <a:gd name="T30" fmla="*/ 2147483647 w 242"/>
              <a:gd name="T31" fmla="*/ 2147483647 h 517"/>
              <a:gd name="T32" fmla="*/ 2147483647 w 242"/>
              <a:gd name="T33" fmla="*/ 2147483647 h 517"/>
              <a:gd name="T34" fmla="*/ 2147483647 w 242"/>
              <a:gd name="T35" fmla="*/ 0 h 517"/>
              <a:gd name="T36" fmla="*/ 0 w 242"/>
              <a:gd name="T37" fmla="*/ 2147483647 h 51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242"/>
              <a:gd name="T58" fmla="*/ 0 h 517"/>
              <a:gd name="T59" fmla="*/ 242 w 242"/>
              <a:gd name="T60" fmla="*/ 517 h 517"/>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242" h="517">
                <a:moveTo>
                  <a:pt x="0" y="26"/>
                </a:moveTo>
                <a:lnTo>
                  <a:pt x="36" y="81"/>
                </a:lnTo>
                <a:lnTo>
                  <a:pt x="83" y="102"/>
                </a:lnTo>
                <a:lnTo>
                  <a:pt x="60" y="142"/>
                </a:lnTo>
                <a:lnTo>
                  <a:pt x="144" y="211"/>
                </a:lnTo>
                <a:lnTo>
                  <a:pt x="182" y="304"/>
                </a:lnTo>
                <a:lnTo>
                  <a:pt x="186" y="383"/>
                </a:lnTo>
                <a:lnTo>
                  <a:pt x="82" y="453"/>
                </a:lnTo>
                <a:lnTo>
                  <a:pt x="99" y="517"/>
                </a:lnTo>
                <a:lnTo>
                  <a:pt x="132" y="471"/>
                </a:lnTo>
                <a:lnTo>
                  <a:pt x="150" y="483"/>
                </a:lnTo>
                <a:lnTo>
                  <a:pt x="159" y="455"/>
                </a:lnTo>
                <a:lnTo>
                  <a:pt x="242" y="408"/>
                </a:lnTo>
                <a:lnTo>
                  <a:pt x="230" y="278"/>
                </a:lnTo>
                <a:lnTo>
                  <a:pt x="119" y="158"/>
                </a:lnTo>
                <a:lnTo>
                  <a:pt x="131" y="119"/>
                </a:lnTo>
                <a:lnTo>
                  <a:pt x="198" y="60"/>
                </a:lnTo>
                <a:lnTo>
                  <a:pt x="103" y="0"/>
                </a:lnTo>
                <a:lnTo>
                  <a:pt x="0" y="26"/>
                </a:lnTo>
                <a:close/>
              </a:path>
            </a:pathLst>
          </a:custGeom>
          <a:solidFill>
            <a:srgbClr val="6699FF"/>
          </a:solidFill>
          <a:ln w="1588">
            <a:solidFill>
              <a:schemeClr val="bg1"/>
            </a:solidFill>
            <a:round/>
            <a:headEnd/>
            <a:tailEnd/>
          </a:ln>
        </p:spPr>
        <p:txBody>
          <a:bodyPr/>
          <a:lstStyle/>
          <a:p>
            <a:endParaRPr lang="en-IN"/>
          </a:p>
        </p:txBody>
      </p:sp>
      <p:sp>
        <p:nvSpPr>
          <p:cNvPr id="15535" name="Freeform 176"/>
          <p:cNvSpPr>
            <a:spLocks noChangeAspect="1"/>
          </p:cNvSpPr>
          <p:nvPr/>
        </p:nvSpPr>
        <p:spPr bwMode="gray">
          <a:xfrm>
            <a:off x="5483225" y="3846513"/>
            <a:ext cx="228600" cy="185737"/>
          </a:xfrm>
          <a:custGeom>
            <a:avLst/>
            <a:gdLst>
              <a:gd name="T0" fmla="*/ 0 w 334"/>
              <a:gd name="T1" fmla="*/ 2147483647 h 224"/>
              <a:gd name="T2" fmla="*/ 2147483647 w 334"/>
              <a:gd name="T3" fmla="*/ 2147483647 h 224"/>
              <a:gd name="T4" fmla="*/ 2147483647 w 334"/>
              <a:gd name="T5" fmla="*/ 2147483647 h 224"/>
              <a:gd name="T6" fmla="*/ 2147483647 w 334"/>
              <a:gd name="T7" fmla="*/ 2147483647 h 224"/>
              <a:gd name="T8" fmla="*/ 2147483647 w 334"/>
              <a:gd name="T9" fmla="*/ 2147483647 h 224"/>
              <a:gd name="T10" fmla="*/ 2147483647 w 334"/>
              <a:gd name="T11" fmla="*/ 0 h 224"/>
              <a:gd name="T12" fmla="*/ 2147483647 w 334"/>
              <a:gd name="T13" fmla="*/ 2147483647 h 224"/>
              <a:gd name="T14" fmla="*/ 2147483647 w 334"/>
              <a:gd name="T15" fmla="*/ 2147483647 h 224"/>
              <a:gd name="T16" fmla="*/ 2147483647 w 334"/>
              <a:gd name="T17" fmla="*/ 2147483647 h 224"/>
              <a:gd name="T18" fmla="*/ 0 w 334"/>
              <a:gd name="T19" fmla="*/ 2147483647 h 2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4"/>
              <a:gd name="T31" fmla="*/ 0 h 224"/>
              <a:gd name="T32" fmla="*/ 334 w 334"/>
              <a:gd name="T33" fmla="*/ 224 h 22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4" h="224">
                <a:moveTo>
                  <a:pt x="0" y="224"/>
                </a:moveTo>
                <a:lnTo>
                  <a:pt x="88" y="175"/>
                </a:lnTo>
                <a:lnTo>
                  <a:pt x="72" y="150"/>
                </a:lnTo>
                <a:lnTo>
                  <a:pt x="98" y="121"/>
                </a:lnTo>
                <a:lnTo>
                  <a:pt x="187" y="24"/>
                </a:lnTo>
                <a:lnTo>
                  <a:pt x="298" y="0"/>
                </a:lnTo>
                <a:lnTo>
                  <a:pt x="334" y="87"/>
                </a:lnTo>
                <a:lnTo>
                  <a:pt x="306" y="121"/>
                </a:lnTo>
                <a:lnTo>
                  <a:pt x="179" y="181"/>
                </a:lnTo>
                <a:lnTo>
                  <a:pt x="0" y="224"/>
                </a:lnTo>
                <a:close/>
              </a:path>
            </a:pathLst>
          </a:custGeom>
          <a:solidFill>
            <a:srgbClr val="6699FF"/>
          </a:solidFill>
          <a:ln w="1588">
            <a:solidFill>
              <a:schemeClr val="bg1"/>
            </a:solidFill>
            <a:round/>
            <a:headEnd/>
            <a:tailEnd/>
          </a:ln>
        </p:spPr>
        <p:txBody>
          <a:bodyPr/>
          <a:lstStyle/>
          <a:p>
            <a:endParaRPr lang="en-IN"/>
          </a:p>
        </p:txBody>
      </p:sp>
      <p:sp>
        <p:nvSpPr>
          <p:cNvPr id="15536" name="Freeform 177"/>
          <p:cNvSpPr>
            <a:spLocks noChangeAspect="1"/>
          </p:cNvSpPr>
          <p:nvPr/>
        </p:nvSpPr>
        <p:spPr bwMode="gray">
          <a:xfrm>
            <a:off x="5461000" y="3895725"/>
            <a:ext cx="90488" cy="136525"/>
          </a:xfrm>
          <a:custGeom>
            <a:avLst/>
            <a:gdLst>
              <a:gd name="T0" fmla="*/ 0 w 125"/>
              <a:gd name="T1" fmla="*/ 2147483647 h 164"/>
              <a:gd name="T2" fmla="*/ 2147483647 w 125"/>
              <a:gd name="T3" fmla="*/ 2147483647 h 164"/>
              <a:gd name="T4" fmla="*/ 2147483647 w 125"/>
              <a:gd name="T5" fmla="*/ 2147483647 h 164"/>
              <a:gd name="T6" fmla="*/ 2147483647 w 125"/>
              <a:gd name="T7" fmla="*/ 2147483647 h 164"/>
              <a:gd name="T8" fmla="*/ 2147483647 w 125"/>
              <a:gd name="T9" fmla="*/ 2147483647 h 164"/>
              <a:gd name="T10" fmla="*/ 2147483647 w 125"/>
              <a:gd name="T11" fmla="*/ 2147483647 h 164"/>
              <a:gd name="T12" fmla="*/ 2147483647 w 125"/>
              <a:gd name="T13" fmla="*/ 0 h 164"/>
              <a:gd name="T14" fmla="*/ 0 w 125"/>
              <a:gd name="T15" fmla="*/ 2147483647 h 164"/>
              <a:gd name="T16" fmla="*/ 0 60000 65536"/>
              <a:gd name="T17" fmla="*/ 0 60000 65536"/>
              <a:gd name="T18" fmla="*/ 0 60000 65536"/>
              <a:gd name="T19" fmla="*/ 0 60000 65536"/>
              <a:gd name="T20" fmla="*/ 0 60000 65536"/>
              <a:gd name="T21" fmla="*/ 0 60000 65536"/>
              <a:gd name="T22" fmla="*/ 0 60000 65536"/>
              <a:gd name="T23" fmla="*/ 0 60000 65536"/>
              <a:gd name="T24" fmla="*/ 0 w 125"/>
              <a:gd name="T25" fmla="*/ 0 h 164"/>
              <a:gd name="T26" fmla="*/ 125 w 125"/>
              <a:gd name="T27" fmla="*/ 164 h 16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25" h="164">
                <a:moveTo>
                  <a:pt x="0" y="33"/>
                </a:moveTo>
                <a:lnTo>
                  <a:pt x="27" y="164"/>
                </a:lnTo>
                <a:lnTo>
                  <a:pt x="115" y="115"/>
                </a:lnTo>
                <a:lnTo>
                  <a:pt x="99" y="90"/>
                </a:lnTo>
                <a:lnTo>
                  <a:pt x="125" y="61"/>
                </a:lnTo>
                <a:lnTo>
                  <a:pt x="125" y="24"/>
                </a:lnTo>
                <a:lnTo>
                  <a:pt x="62" y="0"/>
                </a:lnTo>
                <a:lnTo>
                  <a:pt x="0" y="33"/>
                </a:lnTo>
                <a:close/>
              </a:path>
            </a:pathLst>
          </a:custGeom>
          <a:solidFill>
            <a:srgbClr val="6699FF"/>
          </a:solidFill>
          <a:ln w="1588">
            <a:solidFill>
              <a:schemeClr val="bg1"/>
            </a:solidFill>
            <a:round/>
            <a:headEnd/>
            <a:tailEnd/>
          </a:ln>
        </p:spPr>
        <p:txBody>
          <a:bodyPr/>
          <a:lstStyle/>
          <a:p>
            <a:endParaRPr lang="en-IN"/>
          </a:p>
        </p:txBody>
      </p:sp>
      <p:sp>
        <p:nvSpPr>
          <p:cNvPr id="15537" name="Freeform 178"/>
          <p:cNvSpPr>
            <a:spLocks noChangeAspect="1"/>
          </p:cNvSpPr>
          <p:nvPr/>
        </p:nvSpPr>
        <p:spPr bwMode="gray">
          <a:xfrm>
            <a:off x="4770438" y="2946400"/>
            <a:ext cx="220662" cy="212725"/>
          </a:xfrm>
          <a:custGeom>
            <a:avLst/>
            <a:gdLst>
              <a:gd name="T0" fmla="*/ 0 w 325"/>
              <a:gd name="T1" fmla="*/ 2147483647 h 255"/>
              <a:gd name="T2" fmla="*/ 0 w 325"/>
              <a:gd name="T3" fmla="*/ 2147483647 h 255"/>
              <a:gd name="T4" fmla="*/ 2147483647 w 325"/>
              <a:gd name="T5" fmla="*/ 0 h 255"/>
              <a:gd name="T6" fmla="*/ 2147483647 w 325"/>
              <a:gd name="T7" fmla="*/ 2147483647 h 255"/>
              <a:gd name="T8" fmla="*/ 2147483647 w 325"/>
              <a:gd name="T9" fmla="*/ 2147483647 h 255"/>
              <a:gd name="T10" fmla="*/ 2147483647 w 325"/>
              <a:gd name="T11" fmla="*/ 2147483647 h 255"/>
              <a:gd name="T12" fmla="*/ 2147483647 w 325"/>
              <a:gd name="T13" fmla="*/ 2147483647 h 255"/>
              <a:gd name="T14" fmla="*/ 2147483647 w 325"/>
              <a:gd name="T15" fmla="*/ 2147483647 h 255"/>
              <a:gd name="T16" fmla="*/ 2147483647 w 325"/>
              <a:gd name="T17" fmla="*/ 2147483647 h 255"/>
              <a:gd name="T18" fmla="*/ 2147483647 w 325"/>
              <a:gd name="T19" fmla="*/ 2147483647 h 255"/>
              <a:gd name="T20" fmla="*/ 2147483647 w 325"/>
              <a:gd name="T21" fmla="*/ 2147483647 h 255"/>
              <a:gd name="T22" fmla="*/ 2147483647 w 325"/>
              <a:gd name="T23" fmla="*/ 2147483647 h 255"/>
              <a:gd name="T24" fmla="*/ 2147483647 w 325"/>
              <a:gd name="T25" fmla="*/ 2147483647 h 255"/>
              <a:gd name="T26" fmla="*/ 2147483647 w 325"/>
              <a:gd name="T27" fmla="*/ 2147483647 h 255"/>
              <a:gd name="T28" fmla="*/ 0 w 325"/>
              <a:gd name="T29" fmla="*/ 2147483647 h 25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5"/>
              <a:gd name="T46" fmla="*/ 0 h 255"/>
              <a:gd name="T47" fmla="*/ 325 w 325"/>
              <a:gd name="T48" fmla="*/ 255 h 25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5" h="255">
                <a:moveTo>
                  <a:pt x="0" y="60"/>
                </a:moveTo>
                <a:lnTo>
                  <a:pt x="0" y="19"/>
                </a:lnTo>
                <a:lnTo>
                  <a:pt x="84" y="0"/>
                </a:lnTo>
                <a:lnTo>
                  <a:pt x="151" y="50"/>
                </a:lnTo>
                <a:lnTo>
                  <a:pt x="227" y="36"/>
                </a:lnTo>
                <a:lnTo>
                  <a:pt x="316" y="116"/>
                </a:lnTo>
                <a:lnTo>
                  <a:pt x="304" y="200"/>
                </a:lnTo>
                <a:lnTo>
                  <a:pt x="325" y="236"/>
                </a:lnTo>
                <a:lnTo>
                  <a:pt x="256" y="255"/>
                </a:lnTo>
                <a:lnTo>
                  <a:pt x="224" y="185"/>
                </a:lnTo>
                <a:lnTo>
                  <a:pt x="196" y="213"/>
                </a:lnTo>
                <a:lnTo>
                  <a:pt x="84" y="145"/>
                </a:lnTo>
                <a:lnTo>
                  <a:pt x="30" y="72"/>
                </a:lnTo>
                <a:lnTo>
                  <a:pt x="3" y="87"/>
                </a:lnTo>
                <a:lnTo>
                  <a:pt x="0" y="60"/>
                </a:lnTo>
                <a:close/>
              </a:path>
            </a:pathLst>
          </a:custGeom>
          <a:solidFill>
            <a:srgbClr val="99CC00"/>
          </a:solidFill>
          <a:ln w="1651">
            <a:solidFill>
              <a:schemeClr val="bg1"/>
            </a:solidFill>
            <a:round/>
            <a:headEnd/>
            <a:tailEnd/>
          </a:ln>
        </p:spPr>
        <p:txBody>
          <a:bodyPr/>
          <a:lstStyle/>
          <a:p>
            <a:endParaRPr lang="en-IN"/>
          </a:p>
        </p:txBody>
      </p:sp>
      <p:sp>
        <p:nvSpPr>
          <p:cNvPr id="15538" name="Freeform 179"/>
          <p:cNvSpPr>
            <a:spLocks noChangeAspect="1"/>
          </p:cNvSpPr>
          <p:nvPr/>
        </p:nvSpPr>
        <p:spPr bwMode="gray">
          <a:xfrm>
            <a:off x="4718050" y="4562475"/>
            <a:ext cx="303213" cy="354013"/>
          </a:xfrm>
          <a:custGeom>
            <a:avLst/>
            <a:gdLst>
              <a:gd name="T0" fmla="*/ 0 w 439"/>
              <a:gd name="T1" fmla="*/ 2147483647 h 429"/>
              <a:gd name="T2" fmla="*/ 2147483647 w 439"/>
              <a:gd name="T3" fmla="*/ 2147483647 h 429"/>
              <a:gd name="T4" fmla="*/ 2147483647 w 439"/>
              <a:gd name="T5" fmla="*/ 2147483647 h 429"/>
              <a:gd name="T6" fmla="*/ 2147483647 w 439"/>
              <a:gd name="T7" fmla="*/ 2147483647 h 429"/>
              <a:gd name="T8" fmla="*/ 2147483647 w 439"/>
              <a:gd name="T9" fmla="*/ 2147483647 h 429"/>
              <a:gd name="T10" fmla="*/ 2147483647 w 439"/>
              <a:gd name="T11" fmla="*/ 2147483647 h 429"/>
              <a:gd name="T12" fmla="*/ 2147483647 w 439"/>
              <a:gd name="T13" fmla="*/ 2147483647 h 429"/>
              <a:gd name="T14" fmla="*/ 2147483647 w 439"/>
              <a:gd name="T15" fmla="*/ 2147483647 h 429"/>
              <a:gd name="T16" fmla="*/ 2147483647 w 439"/>
              <a:gd name="T17" fmla="*/ 2147483647 h 429"/>
              <a:gd name="T18" fmla="*/ 2147483647 w 439"/>
              <a:gd name="T19" fmla="*/ 2147483647 h 429"/>
              <a:gd name="T20" fmla="*/ 2147483647 w 439"/>
              <a:gd name="T21" fmla="*/ 2147483647 h 429"/>
              <a:gd name="T22" fmla="*/ 2147483647 w 439"/>
              <a:gd name="T23" fmla="*/ 2147483647 h 429"/>
              <a:gd name="T24" fmla="*/ 2147483647 w 439"/>
              <a:gd name="T25" fmla="*/ 2147483647 h 429"/>
              <a:gd name="T26" fmla="*/ 2147483647 w 439"/>
              <a:gd name="T27" fmla="*/ 2147483647 h 429"/>
              <a:gd name="T28" fmla="*/ 2147483647 w 439"/>
              <a:gd name="T29" fmla="*/ 0 h 429"/>
              <a:gd name="T30" fmla="*/ 2147483647 w 439"/>
              <a:gd name="T31" fmla="*/ 2147483647 h 429"/>
              <a:gd name="T32" fmla="*/ 2147483647 w 439"/>
              <a:gd name="T33" fmla="*/ 2147483647 h 429"/>
              <a:gd name="T34" fmla="*/ 0 w 439"/>
              <a:gd name="T35" fmla="*/ 2147483647 h 42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39"/>
              <a:gd name="T55" fmla="*/ 0 h 429"/>
              <a:gd name="T56" fmla="*/ 439 w 439"/>
              <a:gd name="T57" fmla="*/ 429 h 42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39" h="429">
                <a:moveTo>
                  <a:pt x="0" y="402"/>
                </a:moveTo>
                <a:lnTo>
                  <a:pt x="58" y="388"/>
                </a:lnTo>
                <a:lnTo>
                  <a:pt x="340" y="429"/>
                </a:lnTo>
                <a:lnTo>
                  <a:pt x="405" y="411"/>
                </a:lnTo>
                <a:lnTo>
                  <a:pt x="362" y="378"/>
                </a:lnTo>
                <a:lnTo>
                  <a:pt x="362" y="248"/>
                </a:lnTo>
                <a:lnTo>
                  <a:pt x="439" y="248"/>
                </a:lnTo>
                <a:lnTo>
                  <a:pt x="433" y="176"/>
                </a:lnTo>
                <a:lnTo>
                  <a:pt x="362" y="183"/>
                </a:lnTo>
                <a:lnTo>
                  <a:pt x="355" y="60"/>
                </a:lnTo>
                <a:lnTo>
                  <a:pt x="322" y="37"/>
                </a:lnTo>
                <a:lnTo>
                  <a:pt x="278" y="39"/>
                </a:lnTo>
                <a:lnTo>
                  <a:pt x="267" y="76"/>
                </a:lnTo>
                <a:lnTo>
                  <a:pt x="218" y="80"/>
                </a:lnTo>
                <a:lnTo>
                  <a:pt x="160" y="0"/>
                </a:lnTo>
                <a:lnTo>
                  <a:pt x="28" y="17"/>
                </a:lnTo>
                <a:lnTo>
                  <a:pt x="76" y="180"/>
                </a:lnTo>
                <a:lnTo>
                  <a:pt x="0" y="402"/>
                </a:lnTo>
                <a:close/>
              </a:path>
            </a:pathLst>
          </a:custGeom>
          <a:solidFill>
            <a:srgbClr val="6699FF"/>
          </a:solidFill>
          <a:ln w="1588">
            <a:solidFill>
              <a:schemeClr val="bg1"/>
            </a:solidFill>
            <a:round/>
            <a:headEnd/>
            <a:tailEnd/>
          </a:ln>
        </p:spPr>
        <p:txBody>
          <a:bodyPr/>
          <a:lstStyle/>
          <a:p>
            <a:endParaRPr lang="en-IN"/>
          </a:p>
        </p:txBody>
      </p:sp>
      <p:sp>
        <p:nvSpPr>
          <p:cNvPr id="15539" name="Freeform 180"/>
          <p:cNvSpPr>
            <a:spLocks noChangeAspect="1"/>
          </p:cNvSpPr>
          <p:nvPr/>
        </p:nvSpPr>
        <p:spPr bwMode="gray">
          <a:xfrm>
            <a:off x="4729163" y="4529138"/>
            <a:ext cx="25400" cy="33337"/>
          </a:xfrm>
          <a:custGeom>
            <a:avLst/>
            <a:gdLst>
              <a:gd name="T0" fmla="*/ 0 w 35"/>
              <a:gd name="T1" fmla="*/ 2147483647 h 38"/>
              <a:gd name="T2" fmla="*/ 2147483647 w 35"/>
              <a:gd name="T3" fmla="*/ 2147483647 h 38"/>
              <a:gd name="T4" fmla="*/ 2147483647 w 35"/>
              <a:gd name="T5" fmla="*/ 0 h 38"/>
              <a:gd name="T6" fmla="*/ 0 w 35"/>
              <a:gd name="T7" fmla="*/ 2147483647 h 38"/>
              <a:gd name="T8" fmla="*/ 0 60000 65536"/>
              <a:gd name="T9" fmla="*/ 0 60000 65536"/>
              <a:gd name="T10" fmla="*/ 0 60000 65536"/>
              <a:gd name="T11" fmla="*/ 0 60000 65536"/>
              <a:gd name="T12" fmla="*/ 0 w 35"/>
              <a:gd name="T13" fmla="*/ 0 h 38"/>
              <a:gd name="T14" fmla="*/ 35 w 35"/>
              <a:gd name="T15" fmla="*/ 38 h 38"/>
            </a:gdLst>
            <a:ahLst/>
            <a:cxnLst>
              <a:cxn ang="T8">
                <a:pos x="T0" y="T1"/>
              </a:cxn>
              <a:cxn ang="T9">
                <a:pos x="T2" y="T3"/>
              </a:cxn>
              <a:cxn ang="T10">
                <a:pos x="T4" y="T5"/>
              </a:cxn>
              <a:cxn ang="T11">
                <a:pos x="T6" y="T7"/>
              </a:cxn>
            </a:cxnLst>
            <a:rect l="T12" t="T13" r="T14" b="T15"/>
            <a:pathLst>
              <a:path w="35" h="38">
                <a:moveTo>
                  <a:pt x="0" y="12"/>
                </a:moveTo>
                <a:lnTo>
                  <a:pt x="12" y="38"/>
                </a:lnTo>
                <a:lnTo>
                  <a:pt x="35" y="0"/>
                </a:lnTo>
                <a:lnTo>
                  <a:pt x="0" y="12"/>
                </a:lnTo>
                <a:close/>
              </a:path>
            </a:pathLst>
          </a:custGeom>
          <a:solidFill>
            <a:srgbClr val="6699FF"/>
          </a:solidFill>
          <a:ln w="1588">
            <a:solidFill>
              <a:schemeClr val="bg1"/>
            </a:solidFill>
            <a:round/>
            <a:headEnd/>
            <a:tailEnd/>
          </a:ln>
        </p:spPr>
        <p:txBody>
          <a:bodyPr/>
          <a:lstStyle/>
          <a:p>
            <a:endParaRPr lang="en-IN"/>
          </a:p>
        </p:txBody>
      </p:sp>
      <p:sp>
        <p:nvSpPr>
          <p:cNvPr id="15540" name="Freeform 181"/>
          <p:cNvSpPr>
            <a:spLocks noChangeAspect="1"/>
          </p:cNvSpPr>
          <p:nvPr/>
        </p:nvSpPr>
        <p:spPr bwMode="gray">
          <a:xfrm>
            <a:off x="4919663" y="4908550"/>
            <a:ext cx="225425" cy="265113"/>
          </a:xfrm>
          <a:custGeom>
            <a:avLst/>
            <a:gdLst>
              <a:gd name="T0" fmla="*/ 0 w 326"/>
              <a:gd name="T1" fmla="*/ 2147483647 h 322"/>
              <a:gd name="T2" fmla="*/ 0 w 326"/>
              <a:gd name="T3" fmla="*/ 2147483647 h 322"/>
              <a:gd name="T4" fmla="*/ 2147483647 w 326"/>
              <a:gd name="T5" fmla="*/ 2147483647 h 322"/>
              <a:gd name="T6" fmla="*/ 2147483647 w 326"/>
              <a:gd name="T7" fmla="*/ 2147483647 h 322"/>
              <a:gd name="T8" fmla="*/ 2147483647 w 326"/>
              <a:gd name="T9" fmla="*/ 2147483647 h 322"/>
              <a:gd name="T10" fmla="*/ 2147483647 w 326"/>
              <a:gd name="T11" fmla="*/ 2147483647 h 322"/>
              <a:gd name="T12" fmla="*/ 2147483647 w 326"/>
              <a:gd name="T13" fmla="*/ 0 h 322"/>
              <a:gd name="T14" fmla="*/ 2147483647 w 326"/>
              <a:gd name="T15" fmla="*/ 2147483647 h 322"/>
              <a:gd name="T16" fmla="*/ 2147483647 w 326"/>
              <a:gd name="T17" fmla="*/ 2147483647 h 322"/>
              <a:gd name="T18" fmla="*/ 2147483647 w 326"/>
              <a:gd name="T19" fmla="*/ 2147483647 h 322"/>
              <a:gd name="T20" fmla="*/ 2147483647 w 326"/>
              <a:gd name="T21" fmla="*/ 2147483647 h 322"/>
              <a:gd name="T22" fmla="*/ 2147483647 w 326"/>
              <a:gd name="T23" fmla="*/ 2147483647 h 322"/>
              <a:gd name="T24" fmla="*/ 2147483647 w 326"/>
              <a:gd name="T25" fmla="*/ 2147483647 h 322"/>
              <a:gd name="T26" fmla="*/ 2147483647 w 326"/>
              <a:gd name="T27" fmla="*/ 2147483647 h 322"/>
              <a:gd name="T28" fmla="*/ 0 w 326"/>
              <a:gd name="T29" fmla="*/ 2147483647 h 3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26"/>
              <a:gd name="T46" fmla="*/ 0 h 322"/>
              <a:gd name="T47" fmla="*/ 326 w 326"/>
              <a:gd name="T48" fmla="*/ 322 h 3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26" h="322">
                <a:moveTo>
                  <a:pt x="0" y="248"/>
                </a:moveTo>
                <a:lnTo>
                  <a:pt x="0" y="151"/>
                </a:lnTo>
                <a:lnTo>
                  <a:pt x="36" y="150"/>
                </a:lnTo>
                <a:lnTo>
                  <a:pt x="36" y="25"/>
                </a:lnTo>
                <a:lnTo>
                  <a:pt x="102" y="10"/>
                </a:lnTo>
                <a:lnTo>
                  <a:pt x="124" y="32"/>
                </a:lnTo>
                <a:lnTo>
                  <a:pt x="182" y="0"/>
                </a:lnTo>
                <a:lnTo>
                  <a:pt x="279" y="134"/>
                </a:lnTo>
                <a:lnTo>
                  <a:pt x="326" y="157"/>
                </a:lnTo>
                <a:lnTo>
                  <a:pt x="194" y="278"/>
                </a:lnTo>
                <a:lnTo>
                  <a:pt x="118" y="278"/>
                </a:lnTo>
                <a:lnTo>
                  <a:pt x="77" y="321"/>
                </a:lnTo>
                <a:lnTo>
                  <a:pt x="29" y="322"/>
                </a:lnTo>
                <a:lnTo>
                  <a:pt x="30" y="284"/>
                </a:lnTo>
                <a:lnTo>
                  <a:pt x="0" y="248"/>
                </a:lnTo>
                <a:close/>
              </a:path>
            </a:pathLst>
          </a:custGeom>
          <a:solidFill>
            <a:srgbClr val="6699FF"/>
          </a:solidFill>
          <a:ln w="1588">
            <a:solidFill>
              <a:schemeClr val="bg1"/>
            </a:solidFill>
            <a:round/>
            <a:headEnd/>
            <a:tailEnd/>
          </a:ln>
        </p:spPr>
        <p:txBody>
          <a:bodyPr/>
          <a:lstStyle/>
          <a:p>
            <a:endParaRPr lang="en-IN"/>
          </a:p>
        </p:txBody>
      </p:sp>
      <p:sp>
        <p:nvSpPr>
          <p:cNvPr id="15541" name="Freeform 182"/>
          <p:cNvSpPr>
            <a:spLocks noChangeAspect="1"/>
          </p:cNvSpPr>
          <p:nvPr/>
        </p:nvSpPr>
        <p:spPr bwMode="gray">
          <a:xfrm>
            <a:off x="5138738" y="4462463"/>
            <a:ext cx="41275" cy="58737"/>
          </a:xfrm>
          <a:custGeom>
            <a:avLst/>
            <a:gdLst>
              <a:gd name="T0" fmla="*/ 0 w 60"/>
              <a:gd name="T1" fmla="*/ 2147483647 h 69"/>
              <a:gd name="T2" fmla="*/ 2147483647 w 60"/>
              <a:gd name="T3" fmla="*/ 2147483647 h 69"/>
              <a:gd name="T4" fmla="*/ 2147483647 w 60"/>
              <a:gd name="T5" fmla="*/ 2147483647 h 69"/>
              <a:gd name="T6" fmla="*/ 2147483647 w 60"/>
              <a:gd name="T7" fmla="*/ 2147483647 h 69"/>
              <a:gd name="T8" fmla="*/ 2147483647 w 60"/>
              <a:gd name="T9" fmla="*/ 0 h 69"/>
              <a:gd name="T10" fmla="*/ 0 w 60"/>
              <a:gd name="T11" fmla="*/ 2147483647 h 69"/>
              <a:gd name="T12" fmla="*/ 0 60000 65536"/>
              <a:gd name="T13" fmla="*/ 0 60000 65536"/>
              <a:gd name="T14" fmla="*/ 0 60000 65536"/>
              <a:gd name="T15" fmla="*/ 0 60000 65536"/>
              <a:gd name="T16" fmla="*/ 0 60000 65536"/>
              <a:gd name="T17" fmla="*/ 0 60000 65536"/>
              <a:gd name="T18" fmla="*/ 0 w 60"/>
              <a:gd name="T19" fmla="*/ 0 h 69"/>
              <a:gd name="T20" fmla="*/ 60 w 60"/>
              <a:gd name="T21" fmla="*/ 69 h 69"/>
            </a:gdLst>
            <a:ahLst/>
            <a:cxnLst>
              <a:cxn ang="T12">
                <a:pos x="T0" y="T1"/>
              </a:cxn>
              <a:cxn ang="T13">
                <a:pos x="T2" y="T3"/>
              </a:cxn>
              <a:cxn ang="T14">
                <a:pos x="T4" y="T5"/>
              </a:cxn>
              <a:cxn ang="T15">
                <a:pos x="T6" y="T7"/>
              </a:cxn>
              <a:cxn ang="T16">
                <a:pos x="T8" y="T9"/>
              </a:cxn>
              <a:cxn ang="T17">
                <a:pos x="T10" y="T11"/>
              </a:cxn>
            </a:cxnLst>
            <a:rect l="T18" t="T19" r="T20" b="T21"/>
            <a:pathLst>
              <a:path w="60" h="69">
                <a:moveTo>
                  <a:pt x="0" y="10"/>
                </a:moveTo>
                <a:lnTo>
                  <a:pt x="7" y="36"/>
                </a:lnTo>
                <a:lnTo>
                  <a:pt x="22" y="69"/>
                </a:lnTo>
                <a:lnTo>
                  <a:pt x="60" y="29"/>
                </a:lnTo>
                <a:lnTo>
                  <a:pt x="58" y="0"/>
                </a:lnTo>
                <a:lnTo>
                  <a:pt x="0" y="10"/>
                </a:lnTo>
                <a:close/>
              </a:path>
            </a:pathLst>
          </a:custGeom>
          <a:solidFill>
            <a:srgbClr val="6699FF"/>
          </a:solidFill>
          <a:ln w="1588">
            <a:solidFill>
              <a:schemeClr val="bg1"/>
            </a:solidFill>
            <a:round/>
            <a:headEnd/>
            <a:tailEnd/>
          </a:ln>
        </p:spPr>
        <p:txBody>
          <a:bodyPr/>
          <a:lstStyle/>
          <a:p>
            <a:endParaRPr lang="en-IN"/>
          </a:p>
        </p:txBody>
      </p:sp>
      <p:sp>
        <p:nvSpPr>
          <p:cNvPr id="15542" name="Freeform 183"/>
          <p:cNvSpPr>
            <a:spLocks noChangeAspect="1"/>
          </p:cNvSpPr>
          <p:nvPr/>
        </p:nvSpPr>
        <p:spPr bwMode="gray">
          <a:xfrm>
            <a:off x="4645025" y="4029075"/>
            <a:ext cx="182563" cy="320675"/>
          </a:xfrm>
          <a:custGeom>
            <a:avLst/>
            <a:gdLst>
              <a:gd name="T0" fmla="*/ 0 w 268"/>
              <a:gd name="T1" fmla="*/ 2147483647 h 389"/>
              <a:gd name="T2" fmla="*/ 2147483647 w 268"/>
              <a:gd name="T3" fmla="*/ 2147483647 h 389"/>
              <a:gd name="T4" fmla="*/ 2147483647 w 268"/>
              <a:gd name="T5" fmla="*/ 2147483647 h 389"/>
              <a:gd name="T6" fmla="*/ 2147483647 w 268"/>
              <a:gd name="T7" fmla="*/ 2147483647 h 389"/>
              <a:gd name="T8" fmla="*/ 2147483647 w 268"/>
              <a:gd name="T9" fmla="*/ 2147483647 h 389"/>
              <a:gd name="T10" fmla="*/ 2147483647 w 268"/>
              <a:gd name="T11" fmla="*/ 2147483647 h 389"/>
              <a:gd name="T12" fmla="*/ 2147483647 w 268"/>
              <a:gd name="T13" fmla="*/ 0 h 389"/>
              <a:gd name="T14" fmla="*/ 2147483647 w 268"/>
              <a:gd name="T15" fmla="*/ 2147483647 h 389"/>
              <a:gd name="T16" fmla="*/ 2147483647 w 268"/>
              <a:gd name="T17" fmla="*/ 2147483647 h 389"/>
              <a:gd name="T18" fmla="*/ 2147483647 w 268"/>
              <a:gd name="T19" fmla="*/ 2147483647 h 389"/>
              <a:gd name="T20" fmla="*/ 2147483647 w 268"/>
              <a:gd name="T21" fmla="*/ 2147483647 h 389"/>
              <a:gd name="T22" fmla="*/ 2147483647 w 268"/>
              <a:gd name="T23" fmla="*/ 2147483647 h 389"/>
              <a:gd name="T24" fmla="*/ 2147483647 w 268"/>
              <a:gd name="T25" fmla="*/ 2147483647 h 389"/>
              <a:gd name="T26" fmla="*/ 2147483647 w 268"/>
              <a:gd name="T27" fmla="*/ 2147483647 h 389"/>
              <a:gd name="T28" fmla="*/ 2147483647 w 268"/>
              <a:gd name="T29" fmla="*/ 2147483647 h 389"/>
              <a:gd name="T30" fmla="*/ 2147483647 w 268"/>
              <a:gd name="T31" fmla="*/ 2147483647 h 389"/>
              <a:gd name="T32" fmla="*/ 2147483647 w 268"/>
              <a:gd name="T33" fmla="*/ 2147483647 h 389"/>
              <a:gd name="T34" fmla="*/ 0 w 268"/>
              <a:gd name="T35" fmla="*/ 2147483647 h 38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68"/>
              <a:gd name="T55" fmla="*/ 0 h 389"/>
              <a:gd name="T56" fmla="*/ 268 w 268"/>
              <a:gd name="T57" fmla="*/ 389 h 38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68" h="389">
                <a:moveTo>
                  <a:pt x="0" y="278"/>
                </a:moveTo>
                <a:lnTo>
                  <a:pt x="38" y="204"/>
                </a:lnTo>
                <a:lnTo>
                  <a:pt x="103" y="214"/>
                </a:lnTo>
                <a:lnTo>
                  <a:pt x="175" y="63"/>
                </a:lnTo>
                <a:lnTo>
                  <a:pt x="210" y="36"/>
                </a:lnTo>
                <a:lnTo>
                  <a:pt x="196" y="6"/>
                </a:lnTo>
                <a:lnTo>
                  <a:pt x="213" y="0"/>
                </a:lnTo>
                <a:lnTo>
                  <a:pt x="238" y="94"/>
                </a:lnTo>
                <a:lnTo>
                  <a:pt x="196" y="111"/>
                </a:lnTo>
                <a:lnTo>
                  <a:pt x="245" y="186"/>
                </a:lnTo>
                <a:lnTo>
                  <a:pt x="213" y="274"/>
                </a:lnTo>
                <a:lnTo>
                  <a:pt x="268" y="341"/>
                </a:lnTo>
                <a:lnTo>
                  <a:pt x="262" y="389"/>
                </a:lnTo>
                <a:lnTo>
                  <a:pt x="170" y="367"/>
                </a:lnTo>
                <a:lnTo>
                  <a:pt x="100" y="366"/>
                </a:lnTo>
                <a:lnTo>
                  <a:pt x="43" y="367"/>
                </a:lnTo>
                <a:lnTo>
                  <a:pt x="42" y="303"/>
                </a:lnTo>
                <a:lnTo>
                  <a:pt x="0" y="278"/>
                </a:lnTo>
                <a:close/>
              </a:path>
            </a:pathLst>
          </a:custGeom>
          <a:solidFill>
            <a:srgbClr val="6699FF"/>
          </a:solidFill>
          <a:ln w="1588">
            <a:solidFill>
              <a:schemeClr val="bg1"/>
            </a:solidFill>
            <a:round/>
            <a:headEnd/>
            <a:tailEnd/>
          </a:ln>
        </p:spPr>
        <p:txBody>
          <a:bodyPr/>
          <a:lstStyle/>
          <a:p>
            <a:endParaRPr lang="en-IN"/>
          </a:p>
        </p:txBody>
      </p:sp>
      <p:sp>
        <p:nvSpPr>
          <p:cNvPr id="15543" name="Freeform 184"/>
          <p:cNvSpPr>
            <a:spLocks noChangeAspect="1"/>
          </p:cNvSpPr>
          <p:nvPr/>
        </p:nvSpPr>
        <p:spPr bwMode="gray">
          <a:xfrm>
            <a:off x="4789488" y="4081463"/>
            <a:ext cx="312737" cy="230187"/>
          </a:xfrm>
          <a:custGeom>
            <a:avLst/>
            <a:gdLst>
              <a:gd name="T0" fmla="*/ 0 w 454"/>
              <a:gd name="T1" fmla="*/ 2147483647 h 280"/>
              <a:gd name="T2" fmla="*/ 2147483647 w 454"/>
              <a:gd name="T3" fmla="*/ 2147483647 h 280"/>
              <a:gd name="T4" fmla="*/ 2147483647 w 454"/>
              <a:gd name="T5" fmla="*/ 2147483647 h 280"/>
              <a:gd name="T6" fmla="*/ 2147483647 w 454"/>
              <a:gd name="T7" fmla="*/ 2147483647 h 280"/>
              <a:gd name="T8" fmla="*/ 2147483647 w 454"/>
              <a:gd name="T9" fmla="*/ 2147483647 h 280"/>
              <a:gd name="T10" fmla="*/ 2147483647 w 454"/>
              <a:gd name="T11" fmla="*/ 0 h 280"/>
              <a:gd name="T12" fmla="*/ 2147483647 w 454"/>
              <a:gd name="T13" fmla="*/ 2147483647 h 280"/>
              <a:gd name="T14" fmla="*/ 2147483647 w 454"/>
              <a:gd name="T15" fmla="*/ 2147483647 h 280"/>
              <a:gd name="T16" fmla="*/ 2147483647 w 454"/>
              <a:gd name="T17" fmla="*/ 2147483647 h 280"/>
              <a:gd name="T18" fmla="*/ 2147483647 w 454"/>
              <a:gd name="T19" fmla="*/ 2147483647 h 280"/>
              <a:gd name="T20" fmla="*/ 2147483647 w 454"/>
              <a:gd name="T21" fmla="*/ 2147483647 h 280"/>
              <a:gd name="T22" fmla="*/ 2147483647 w 454"/>
              <a:gd name="T23" fmla="*/ 2147483647 h 280"/>
              <a:gd name="T24" fmla="*/ 2147483647 w 454"/>
              <a:gd name="T25" fmla="*/ 2147483647 h 280"/>
              <a:gd name="T26" fmla="*/ 2147483647 w 454"/>
              <a:gd name="T27" fmla="*/ 2147483647 h 280"/>
              <a:gd name="T28" fmla="*/ 0 w 454"/>
              <a:gd name="T29" fmla="*/ 2147483647 h 28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54"/>
              <a:gd name="T46" fmla="*/ 0 h 280"/>
              <a:gd name="T47" fmla="*/ 454 w 454"/>
              <a:gd name="T48" fmla="*/ 280 h 28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54" h="280">
                <a:moveTo>
                  <a:pt x="0" y="213"/>
                </a:moveTo>
                <a:lnTo>
                  <a:pt x="32" y="125"/>
                </a:lnTo>
                <a:lnTo>
                  <a:pt x="144" y="102"/>
                </a:lnTo>
                <a:lnTo>
                  <a:pt x="156" y="74"/>
                </a:lnTo>
                <a:lnTo>
                  <a:pt x="208" y="64"/>
                </a:lnTo>
                <a:lnTo>
                  <a:pt x="285" y="0"/>
                </a:lnTo>
                <a:lnTo>
                  <a:pt x="310" y="75"/>
                </a:lnTo>
                <a:lnTo>
                  <a:pt x="369" y="102"/>
                </a:lnTo>
                <a:lnTo>
                  <a:pt x="454" y="203"/>
                </a:lnTo>
                <a:lnTo>
                  <a:pt x="243" y="233"/>
                </a:lnTo>
                <a:lnTo>
                  <a:pt x="175" y="203"/>
                </a:lnTo>
                <a:lnTo>
                  <a:pt x="144" y="253"/>
                </a:lnTo>
                <a:lnTo>
                  <a:pt x="84" y="253"/>
                </a:lnTo>
                <a:lnTo>
                  <a:pt x="55" y="280"/>
                </a:lnTo>
                <a:lnTo>
                  <a:pt x="0" y="213"/>
                </a:lnTo>
                <a:close/>
              </a:path>
            </a:pathLst>
          </a:custGeom>
          <a:solidFill>
            <a:srgbClr val="6699FF"/>
          </a:solidFill>
          <a:ln w="1588">
            <a:solidFill>
              <a:schemeClr val="bg1"/>
            </a:solidFill>
            <a:round/>
            <a:headEnd/>
            <a:tailEnd/>
          </a:ln>
        </p:spPr>
        <p:txBody>
          <a:bodyPr/>
          <a:lstStyle/>
          <a:p>
            <a:endParaRPr lang="en-IN"/>
          </a:p>
        </p:txBody>
      </p:sp>
      <p:sp>
        <p:nvSpPr>
          <p:cNvPr id="15544" name="Freeform 185"/>
          <p:cNvSpPr>
            <a:spLocks noChangeAspect="1"/>
          </p:cNvSpPr>
          <p:nvPr/>
        </p:nvSpPr>
        <p:spPr bwMode="gray">
          <a:xfrm>
            <a:off x="4764088" y="3713163"/>
            <a:ext cx="255587" cy="469900"/>
          </a:xfrm>
          <a:custGeom>
            <a:avLst/>
            <a:gdLst>
              <a:gd name="T0" fmla="*/ 0 w 371"/>
              <a:gd name="T1" fmla="*/ 2147483647 h 567"/>
              <a:gd name="T2" fmla="*/ 2147483647 w 371"/>
              <a:gd name="T3" fmla="*/ 2147483647 h 567"/>
              <a:gd name="T4" fmla="*/ 2147483647 w 371"/>
              <a:gd name="T5" fmla="*/ 2147483647 h 567"/>
              <a:gd name="T6" fmla="*/ 2147483647 w 371"/>
              <a:gd name="T7" fmla="*/ 2147483647 h 567"/>
              <a:gd name="T8" fmla="*/ 2147483647 w 371"/>
              <a:gd name="T9" fmla="*/ 2147483647 h 567"/>
              <a:gd name="T10" fmla="*/ 2147483647 w 371"/>
              <a:gd name="T11" fmla="*/ 2147483647 h 567"/>
              <a:gd name="T12" fmla="*/ 2147483647 w 371"/>
              <a:gd name="T13" fmla="*/ 2147483647 h 567"/>
              <a:gd name="T14" fmla="*/ 2147483647 w 371"/>
              <a:gd name="T15" fmla="*/ 2147483647 h 567"/>
              <a:gd name="T16" fmla="*/ 2147483647 w 371"/>
              <a:gd name="T17" fmla="*/ 2147483647 h 567"/>
              <a:gd name="T18" fmla="*/ 2147483647 w 371"/>
              <a:gd name="T19" fmla="*/ 2147483647 h 567"/>
              <a:gd name="T20" fmla="*/ 2147483647 w 371"/>
              <a:gd name="T21" fmla="*/ 2147483647 h 567"/>
              <a:gd name="T22" fmla="*/ 2147483647 w 371"/>
              <a:gd name="T23" fmla="*/ 2147483647 h 567"/>
              <a:gd name="T24" fmla="*/ 2147483647 w 371"/>
              <a:gd name="T25" fmla="*/ 2147483647 h 567"/>
              <a:gd name="T26" fmla="*/ 2147483647 w 371"/>
              <a:gd name="T27" fmla="*/ 2147483647 h 567"/>
              <a:gd name="T28" fmla="*/ 2147483647 w 371"/>
              <a:gd name="T29" fmla="*/ 0 h 567"/>
              <a:gd name="T30" fmla="*/ 2147483647 w 371"/>
              <a:gd name="T31" fmla="*/ 2147483647 h 567"/>
              <a:gd name="T32" fmla="*/ 2147483647 w 371"/>
              <a:gd name="T33" fmla="*/ 2147483647 h 567"/>
              <a:gd name="T34" fmla="*/ 2147483647 w 371"/>
              <a:gd name="T35" fmla="*/ 2147483647 h 567"/>
              <a:gd name="T36" fmla="*/ 2147483647 w 371"/>
              <a:gd name="T37" fmla="*/ 2147483647 h 567"/>
              <a:gd name="T38" fmla="*/ 0 w 371"/>
              <a:gd name="T39" fmla="*/ 2147483647 h 56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371"/>
              <a:gd name="T61" fmla="*/ 0 h 567"/>
              <a:gd name="T62" fmla="*/ 371 w 371"/>
              <a:gd name="T63" fmla="*/ 567 h 56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371" h="567">
                <a:moveTo>
                  <a:pt x="0" y="324"/>
                </a:moveTo>
                <a:lnTo>
                  <a:pt x="53" y="353"/>
                </a:lnTo>
                <a:lnTo>
                  <a:pt x="39" y="381"/>
                </a:lnTo>
                <a:lnTo>
                  <a:pt x="64" y="475"/>
                </a:lnTo>
                <a:lnTo>
                  <a:pt x="22" y="492"/>
                </a:lnTo>
                <a:lnTo>
                  <a:pt x="71" y="567"/>
                </a:lnTo>
                <a:lnTo>
                  <a:pt x="183" y="544"/>
                </a:lnTo>
                <a:lnTo>
                  <a:pt x="195" y="516"/>
                </a:lnTo>
                <a:lnTo>
                  <a:pt x="247" y="506"/>
                </a:lnTo>
                <a:lnTo>
                  <a:pt x="324" y="442"/>
                </a:lnTo>
                <a:lnTo>
                  <a:pt x="297" y="374"/>
                </a:lnTo>
                <a:lnTo>
                  <a:pt x="334" y="281"/>
                </a:lnTo>
                <a:lnTo>
                  <a:pt x="369" y="274"/>
                </a:lnTo>
                <a:lnTo>
                  <a:pt x="371" y="143"/>
                </a:lnTo>
                <a:lnTo>
                  <a:pt x="93" y="0"/>
                </a:lnTo>
                <a:lnTo>
                  <a:pt x="56" y="14"/>
                </a:lnTo>
                <a:lnTo>
                  <a:pt x="56" y="69"/>
                </a:lnTo>
                <a:lnTo>
                  <a:pt x="93" y="108"/>
                </a:lnTo>
                <a:lnTo>
                  <a:pt x="71" y="233"/>
                </a:lnTo>
                <a:lnTo>
                  <a:pt x="0" y="324"/>
                </a:lnTo>
                <a:close/>
              </a:path>
            </a:pathLst>
          </a:custGeom>
          <a:solidFill>
            <a:srgbClr val="6699FF"/>
          </a:solidFill>
          <a:ln w="1588">
            <a:solidFill>
              <a:schemeClr val="bg1"/>
            </a:solidFill>
            <a:round/>
            <a:headEnd/>
            <a:tailEnd/>
          </a:ln>
        </p:spPr>
        <p:txBody>
          <a:bodyPr/>
          <a:lstStyle/>
          <a:p>
            <a:endParaRPr lang="en-IN"/>
          </a:p>
        </p:txBody>
      </p:sp>
      <p:sp>
        <p:nvSpPr>
          <p:cNvPr id="15545" name="Freeform 186"/>
          <p:cNvSpPr>
            <a:spLocks noChangeAspect="1"/>
          </p:cNvSpPr>
          <p:nvPr/>
        </p:nvSpPr>
        <p:spPr bwMode="gray">
          <a:xfrm>
            <a:off x="4710113" y="4289425"/>
            <a:ext cx="179387" cy="249238"/>
          </a:xfrm>
          <a:custGeom>
            <a:avLst/>
            <a:gdLst>
              <a:gd name="T0" fmla="*/ 0 w 260"/>
              <a:gd name="T1" fmla="*/ 2147483647 h 301"/>
              <a:gd name="T2" fmla="*/ 2147483647 w 260"/>
              <a:gd name="T3" fmla="*/ 2147483647 h 301"/>
              <a:gd name="T4" fmla="*/ 2147483647 w 260"/>
              <a:gd name="T5" fmla="*/ 2147483647 h 301"/>
              <a:gd name="T6" fmla="*/ 2147483647 w 260"/>
              <a:gd name="T7" fmla="*/ 2147483647 h 301"/>
              <a:gd name="T8" fmla="*/ 2147483647 w 260"/>
              <a:gd name="T9" fmla="*/ 2147483647 h 301"/>
              <a:gd name="T10" fmla="*/ 2147483647 w 260"/>
              <a:gd name="T11" fmla="*/ 2147483647 h 301"/>
              <a:gd name="T12" fmla="*/ 2147483647 w 260"/>
              <a:gd name="T13" fmla="*/ 2147483647 h 301"/>
              <a:gd name="T14" fmla="*/ 2147483647 w 260"/>
              <a:gd name="T15" fmla="*/ 0 h 301"/>
              <a:gd name="T16" fmla="*/ 2147483647 w 260"/>
              <a:gd name="T17" fmla="*/ 0 h 301"/>
              <a:gd name="T18" fmla="*/ 2147483647 w 260"/>
              <a:gd name="T19" fmla="*/ 2147483647 h 301"/>
              <a:gd name="T20" fmla="*/ 2147483647 w 260"/>
              <a:gd name="T21" fmla="*/ 2147483647 h 301"/>
              <a:gd name="T22" fmla="*/ 2147483647 w 260"/>
              <a:gd name="T23" fmla="*/ 2147483647 h 301"/>
              <a:gd name="T24" fmla="*/ 2147483647 w 260"/>
              <a:gd name="T25" fmla="*/ 2147483647 h 301"/>
              <a:gd name="T26" fmla="*/ 2147483647 w 260"/>
              <a:gd name="T27" fmla="*/ 2147483647 h 301"/>
              <a:gd name="T28" fmla="*/ 2147483647 w 260"/>
              <a:gd name="T29" fmla="*/ 2147483647 h 301"/>
              <a:gd name="T30" fmla="*/ 2147483647 w 260"/>
              <a:gd name="T31" fmla="*/ 2147483647 h 301"/>
              <a:gd name="T32" fmla="*/ 0 w 260"/>
              <a:gd name="T33" fmla="*/ 2147483647 h 30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0"/>
              <a:gd name="T52" fmla="*/ 0 h 301"/>
              <a:gd name="T53" fmla="*/ 260 w 260"/>
              <a:gd name="T54" fmla="*/ 301 h 30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0" h="301">
                <a:moveTo>
                  <a:pt x="0" y="263"/>
                </a:moveTo>
                <a:lnTo>
                  <a:pt x="27" y="301"/>
                </a:lnTo>
                <a:lnTo>
                  <a:pt x="62" y="289"/>
                </a:lnTo>
                <a:lnTo>
                  <a:pt x="115" y="293"/>
                </a:lnTo>
                <a:lnTo>
                  <a:pt x="163" y="261"/>
                </a:lnTo>
                <a:lnTo>
                  <a:pt x="177" y="201"/>
                </a:lnTo>
                <a:lnTo>
                  <a:pt x="228" y="151"/>
                </a:lnTo>
                <a:lnTo>
                  <a:pt x="260" y="0"/>
                </a:lnTo>
                <a:lnTo>
                  <a:pt x="200" y="0"/>
                </a:lnTo>
                <a:lnTo>
                  <a:pt x="171" y="27"/>
                </a:lnTo>
                <a:lnTo>
                  <a:pt x="165" y="75"/>
                </a:lnTo>
                <a:lnTo>
                  <a:pt x="73" y="53"/>
                </a:lnTo>
                <a:lnTo>
                  <a:pt x="71" y="85"/>
                </a:lnTo>
                <a:lnTo>
                  <a:pt x="107" y="87"/>
                </a:lnTo>
                <a:lnTo>
                  <a:pt x="96" y="206"/>
                </a:lnTo>
                <a:lnTo>
                  <a:pt x="51" y="192"/>
                </a:lnTo>
                <a:lnTo>
                  <a:pt x="0" y="263"/>
                </a:lnTo>
                <a:close/>
              </a:path>
            </a:pathLst>
          </a:custGeom>
          <a:solidFill>
            <a:srgbClr val="6699FF"/>
          </a:solidFill>
          <a:ln w="1588">
            <a:solidFill>
              <a:schemeClr val="bg1"/>
            </a:solidFill>
            <a:round/>
            <a:headEnd/>
            <a:tailEnd/>
          </a:ln>
        </p:spPr>
        <p:txBody>
          <a:bodyPr/>
          <a:lstStyle/>
          <a:p>
            <a:endParaRPr lang="en-IN"/>
          </a:p>
        </p:txBody>
      </p:sp>
      <p:sp>
        <p:nvSpPr>
          <p:cNvPr id="15546" name="Freeform 187"/>
          <p:cNvSpPr>
            <a:spLocks noChangeAspect="1"/>
          </p:cNvSpPr>
          <p:nvPr/>
        </p:nvSpPr>
        <p:spPr bwMode="gray">
          <a:xfrm>
            <a:off x="4737100" y="4246563"/>
            <a:ext cx="454025" cy="530225"/>
          </a:xfrm>
          <a:custGeom>
            <a:avLst/>
            <a:gdLst>
              <a:gd name="T0" fmla="*/ 0 w 659"/>
              <a:gd name="T1" fmla="*/ 2147483647 h 635"/>
              <a:gd name="T2" fmla="*/ 2147483647 w 659"/>
              <a:gd name="T3" fmla="*/ 2147483647 h 635"/>
              <a:gd name="T4" fmla="*/ 2147483647 w 659"/>
              <a:gd name="T5" fmla="*/ 2147483647 h 635"/>
              <a:gd name="T6" fmla="*/ 2147483647 w 659"/>
              <a:gd name="T7" fmla="*/ 2147483647 h 635"/>
              <a:gd name="T8" fmla="*/ 2147483647 w 659"/>
              <a:gd name="T9" fmla="*/ 2147483647 h 635"/>
              <a:gd name="T10" fmla="*/ 2147483647 w 659"/>
              <a:gd name="T11" fmla="*/ 2147483647 h 635"/>
              <a:gd name="T12" fmla="*/ 2147483647 w 659"/>
              <a:gd name="T13" fmla="*/ 2147483647 h 635"/>
              <a:gd name="T14" fmla="*/ 2147483647 w 659"/>
              <a:gd name="T15" fmla="*/ 2147483647 h 635"/>
              <a:gd name="T16" fmla="*/ 2147483647 w 659"/>
              <a:gd name="T17" fmla="*/ 2147483647 h 635"/>
              <a:gd name="T18" fmla="*/ 2147483647 w 659"/>
              <a:gd name="T19" fmla="*/ 2147483647 h 635"/>
              <a:gd name="T20" fmla="*/ 2147483647 w 659"/>
              <a:gd name="T21" fmla="*/ 2147483647 h 635"/>
              <a:gd name="T22" fmla="*/ 2147483647 w 659"/>
              <a:gd name="T23" fmla="*/ 2147483647 h 635"/>
              <a:gd name="T24" fmla="*/ 2147483647 w 659"/>
              <a:gd name="T25" fmla="*/ 2147483647 h 635"/>
              <a:gd name="T26" fmla="*/ 2147483647 w 659"/>
              <a:gd name="T27" fmla="*/ 2147483647 h 635"/>
              <a:gd name="T28" fmla="*/ 2147483647 w 659"/>
              <a:gd name="T29" fmla="*/ 2147483647 h 635"/>
              <a:gd name="T30" fmla="*/ 2147483647 w 659"/>
              <a:gd name="T31" fmla="*/ 2147483647 h 635"/>
              <a:gd name="T32" fmla="*/ 2147483647 w 659"/>
              <a:gd name="T33" fmla="*/ 2147483647 h 635"/>
              <a:gd name="T34" fmla="*/ 2147483647 w 659"/>
              <a:gd name="T35" fmla="*/ 2147483647 h 635"/>
              <a:gd name="T36" fmla="*/ 2147483647 w 659"/>
              <a:gd name="T37" fmla="*/ 2147483647 h 635"/>
              <a:gd name="T38" fmla="*/ 2147483647 w 659"/>
              <a:gd name="T39" fmla="*/ 2147483647 h 635"/>
              <a:gd name="T40" fmla="*/ 2147483647 w 659"/>
              <a:gd name="T41" fmla="*/ 2147483647 h 635"/>
              <a:gd name="T42" fmla="*/ 2147483647 w 659"/>
              <a:gd name="T43" fmla="*/ 2147483647 h 635"/>
              <a:gd name="T44" fmla="*/ 2147483647 w 659"/>
              <a:gd name="T45" fmla="*/ 0 h 635"/>
              <a:gd name="T46" fmla="*/ 2147483647 w 659"/>
              <a:gd name="T47" fmla="*/ 2147483647 h 635"/>
              <a:gd name="T48" fmla="*/ 2147483647 w 659"/>
              <a:gd name="T49" fmla="*/ 0 h 635"/>
              <a:gd name="T50" fmla="*/ 2147483647 w 659"/>
              <a:gd name="T51" fmla="*/ 2147483647 h 635"/>
              <a:gd name="T52" fmla="*/ 2147483647 w 659"/>
              <a:gd name="T53" fmla="*/ 2147483647 h 635"/>
              <a:gd name="T54" fmla="*/ 2147483647 w 659"/>
              <a:gd name="T55" fmla="*/ 2147483647 h 635"/>
              <a:gd name="T56" fmla="*/ 2147483647 w 659"/>
              <a:gd name="T57" fmla="*/ 2147483647 h 635"/>
              <a:gd name="T58" fmla="*/ 2147483647 w 659"/>
              <a:gd name="T59" fmla="*/ 2147483647 h 635"/>
              <a:gd name="T60" fmla="*/ 2147483647 w 659"/>
              <a:gd name="T61" fmla="*/ 2147483647 h 635"/>
              <a:gd name="T62" fmla="*/ 0 w 659"/>
              <a:gd name="T63" fmla="*/ 2147483647 h 63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659"/>
              <a:gd name="T97" fmla="*/ 0 h 635"/>
              <a:gd name="T98" fmla="*/ 659 w 659"/>
              <a:gd name="T99" fmla="*/ 635 h 63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659" h="635">
                <a:moveTo>
                  <a:pt x="0" y="377"/>
                </a:moveTo>
                <a:lnTo>
                  <a:pt x="2" y="394"/>
                </a:lnTo>
                <a:lnTo>
                  <a:pt x="134" y="377"/>
                </a:lnTo>
                <a:lnTo>
                  <a:pt x="192" y="457"/>
                </a:lnTo>
                <a:lnTo>
                  <a:pt x="241" y="453"/>
                </a:lnTo>
                <a:lnTo>
                  <a:pt x="252" y="416"/>
                </a:lnTo>
                <a:lnTo>
                  <a:pt x="296" y="414"/>
                </a:lnTo>
                <a:lnTo>
                  <a:pt x="329" y="437"/>
                </a:lnTo>
                <a:lnTo>
                  <a:pt x="336" y="560"/>
                </a:lnTo>
                <a:lnTo>
                  <a:pt x="407" y="553"/>
                </a:lnTo>
                <a:lnTo>
                  <a:pt x="606" y="635"/>
                </a:lnTo>
                <a:lnTo>
                  <a:pt x="605" y="598"/>
                </a:lnTo>
                <a:lnTo>
                  <a:pt x="566" y="581"/>
                </a:lnTo>
                <a:lnTo>
                  <a:pt x="573" y="491"/>
                </a:lnTo>
                <a:lnTo>
                  <a:pt x="636" y="459"/>
                </a:lnTo>
                <a:lnTo>
                  <a:pt x="597" y="398"/>
                </a:lnTo>
                <a:lnTo>
                  <a:pt x="590" y="294"/>
                </a:lnTo>
                <a:lnTo>
                  <a:pt x="583" y="268"/>
                </a:lnTo>
                <a:lnTo>
                  <a:pt x="606" y="222"/>
                </a:lnTo>
                <a:lnTo>
                  <a:pt x="636" y="135"/>
                </a:lnTo>
                <a:lnTo>
                  <a:pt x="659" y="102"/>
                </a:lnTo>
                <a:lnTo>
                  <a:pt x="646" y="52"/>
                </a:lnTo>
                <a:lnTo>
                  <a:pt x="531" y="0"/>
                </a:lnTo>
                <a:lnTo>
                  <a:pt x="320" y="30"/>
                </a:lnTo>
                <a:lnTo>
                  <a:pt x="252" y="0"/>
                </a:lnTo>
                <a:lnTo>
                  <a:pt x="221" y="50"/>
                </a:lnTo>
                <a:lnTo>
                  <a:pt x="189" y="201"/>
                </a:lnTo>
                <a:lnTo>
                  <a:pt x="138" y="251"/>
                </a:lnTo>
                <a:lnTo>
                  <a:pt x="124" y="311"/>
                </a:lnTo>
                <a:lnTo>
                  <a:pt x="76" y="343"/>
                </a:lnTo>
                <a:lnTo>
                  <a:pt x="23" y="339"/>
                </a:lnTo>
                <a:lnTo>
                  <a:pt x="0" y="377"/>
                </a:lnTo>
                <a:close/>
              </a:path>
            </a:pathLst>
          </a:custGeom>
          <a:solidFill>
            <a:srgbClr val="6699FF"/>
          </a:solidFill>
          <a:ln w="1588">
            <a:solidFill>
              <a:schemeClr val="bg1"/>
            </a:solidFill>
            <a:round/>
            <a:headEnd/>
            <a:tailEnd/>
          </a:ln>
        </p:spPr>
        <p:txBody>
          <a:bodyPr/>
          <a:lstStyle/>
          <a:p>
            <a:endParaRPr lang="en-IN"/>
          </a:p>
        </p:txBody>
      </p:sp>
      <p:sp>
        <p:nvSpPr>
          <p:cNvPr id="15547" name="Freeform 188"/>
          <p:cNvSpPr>
            <a:spLocks noChangeAspect="1"/>
          </p:cNvSpPr>
          <p:nvPr/>
        </p:nvSpPr>
        <p:spPr bwMode="gray">
          <a:xfrm>
            <a:off x="5216525" y="3333750"/>
            <a:ext cx="58738" cy="31750"/>
          </a:xfrm>
          <a:custGeom>
            <a:avLst/>
            <a:gdLst>
              <a:gd name="T0" fmla="*/ 0 w 82"/>
              <a:gd name="T1" fmla="*/ 2147483647 h 43"/>
              <a:gd name="T2" fmla="*/ 2147483647 w 82"/>
              <a:gd name="T3" fmla="*/ 2147483647 h 43"/>
              <a:gd name="T4" fmla="*/ 2147483647 w 82"/>
              <a:gd name="T5" fmla="*/ 0 h 43"/>
              <a:gd name="T6" fmla="*/ 0 w 82"/>
              <a:gd name="T7" fmla="*/ 2147483647 h 43"/>
              <a:gd name="T8" fmla="*/ 0 60000 65536"/>
              <a:gd name="T9" fmla="*/ 0 60000 65536"/>
              <a:gd name="T10" fmla="*/ 0 60000 65536"/>
              <a:gd name="T11" fmla="*/ 0 60000 65536"/>
              <a:gd name="T12" fmla="*/ 0 w 82"/>
              <a:gd name="T13" fmla="*/ 0 h 43"/>
              <a:gd name="T14" fmla="*/ 82 w 82"/>
              <a:gd name="T15" fmla="*/ 43 h 43"/>
            </a:gdLst>
            <a:ahLst/>
            <a:cxnLst>
              <a:cxn ang="T8">
                <a:pos x="T0" y="T1"/>
              </a:cxn>
              <a:cxn ang="T9">
                <a:pos x="T2" y="T3"/>
              </a:cxn>
              <a:cxn ang="T10">
                <a:pos x="T4" y="T5"/>
              </a:cxn>
              <a:cxn ang="T11">
                <a:pos x="T6" y="T7"/>
              </a:cxn>
            </a:cxnLst>
            <a:rect l="T12" t="T13" r="T14" b="T15"/>
            <a:pathLst>
              <a:path w="82" h="43">
                <a:moveTo>
                  <a:pt x="0" y="22"/>
                </a:moveTo>
                <a:lnTo>
                  <a:pt x="29" y="43"/>
                </a:lnTo>
                <a:lnTo>
                  <a:pt x="82" y="0"/>
                </a:lnTo>
                <a:lnTo>
                  <a:pt x="0" y="22"/>
                </a:lnTo>
                <a:close/>
              </a:path>
            </a:pathLst>
          </a:custGeom>
          <a:solidFill>
            <a:srgbClr val="99CC00"/>
          </a:solidFill>
          <a:ln w="1651">
            <a:solidFill>
              <a:schemeClr val="bg1"/>
            </a:solidFill>
            <a:round/>
            <a:headEnd/>
            <a:tailEnd/>
          </a:ln>
        </p:spPr>
        <p:txBody>
          <a:bodyPr/>
          <a:lstStyle/>
          <a:p>
            <a:endParaRPr lang="en-IN"/>
          </a:p>
        </p:txBody>
      </p:sp>
      <p:sp>
        <p:nvSpPr>
          <p:cNvPr id="15548" name="Freeform 189"/>
          <p:cNvSpPr>
            <a:spLocks noChangeAspect="1"/>
          </p:cNvSpPr>
          <p:nvPr/>
        </p:nvSpPr>
        <p:spPr bwMode="gray">
          <a:xfrm>
            <a:off x="4465638" y="4038600"/>
            <a:ext cx="65087" cy="174625"/>
          </a:xfrm>
          <a:custGeom>
            <a:avLst/>
            <a:gdLst>
              <a:gd name="T0" fmla="*/ 0 w 94"/>
              <a:gd name="T1" fmla="*/ 2147483647 h 214"/>
              <a:gd name="T2" fmla="*/ 2147483647 w 94"/>
              <a:gd name="T3" fmla="*/ 2147483647 h 214"/>
              <a:gd name="T4" fmla="*/ 2147483647 w 94"/>
              <a:gd name="T5" fmla="*/ 2147483647 h 214"/>
              <a:gd name="T6" fmla="*/ 2147483647 w 94"/>
              <a:gd name="T7" fmla="*/ 2147483647 h 214"/>
              <a:gd name="T8" fmla="*/ 2147483647 w 94"/>
              <a:gd name="T9" fmla="*/ 0 h 214"/>
              <a:gd name="T10" fmla="*/ 2147483647 w 94"/>
              <a:gd name="T11" fmla="*/ 2147483647 h 214"/>
              <a:gd name="T12" fmla="*/ 0 w 94"/>
              <a:gd name="T13" fmla="*/ 2147483647 h 214"/>
              <a:gd name="T14" fmla="*/ 0 60000 65536"/>
              <a:gd name="T15" fmla="*/ 0 60000 65536"/>
              <a:gd name="T16" fmla="*/ 0 60000 65536"/>
              <a:gd name="T17" fmla="*/ 0 60000 65536"/>
              <a:gd name="T18" fmla="*/ 0 60000 65536"/>
              <a:gd name="T19" fmla="*/ 0 60000 65536"/>
              <a:gd name="T20" fmla="*/ 0 60000 65536"/>
              <a:gd name="T21" fmla="*/ 0 w 94"/>
              <a:gd name="T22" fmla="*/ 0 h 214"/>
              <a:gd name="T23" fmla="*/ 94 w 94"/>
              <a:gd name="T24" fmla="*/ 214 h 2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4" h="214">
                <a:moveTo>
                  <a:pt x="0" y="52"/>
                </a:moveTo>
                <a:lnTo>
                  <a:pt x="36" y="214"/>
                </a:lnTo>
                <a:lnTo>
                  <a:pt x="67" y="212"/>
                </a:lnTo>
                <a:lnTo>
                  <a:pt x="94" y="25"/>
                </a:lnTo>
                <a:lnTo>
                  <a:pt x="67" y="0"/>
                </a:lnTo>
                <a:lnTo>
                  <a:pt x="50" y="16"/>
                </a:lnTo>
                <a:lnTo>
                  <a:pt x="0" y="52"/>
                </a:lnTo>
                <a:close/>
              </a:path>
            </a:pathLst>
          </a:custGeom>
          <a:solidFill>
            <a:srgbClr val="6699FF"/>
          </a:solidFill>
          <a:ln w="1588">
            <a:solidFill>
              <a:schemeClr val="bg1"/>
            </a:solidFill>
            <a:round/>
            <a:headEnd/>
            <a:tailEnd/>
          </a:ln>
        </p:spPr>
        <p:txBody>
          <a:bodyPr/>
          <a:lstStyle/>
          <a:p>
            <a:endParaRPr lang="en-IN"/>
          </a:p>
        </p:txBody>
      </p:sp>
      <p:sp>
        <p:nvSpPr>
          <p:cNvPr id="15549" name="Freeform 190"/>
          <p:cNvSpPr>
            <a:spLocks noChangeAspect="1"/>
          </p:cNvSpPr>
          <p:nvPr/>
        </p:nvSpPr>
        <p:spPr bwMode="gray">
          <a:xfrm>
            <a:off x="4667250" y="4330700"/>
            <a:ext cx="46038" cy="39688"/>
          </a:xfrm>
          <a:custGeom>
            <a:avLst/>
            <a:gdLst>
              <a:gd name="T0" fmla="*/ 0 w 62"/>
              <a:gd name="T1" fmla="*/ 2147483647 h 43"/>
              <a:gd name="T2" fmla="*/ 2147483647 w 62"/>
              <a:gd name="T3" fmla="*/ 2147483647 h 43"/>
              <a:gd name="T4" fmla="*/ 2147483647 w 62"/>
              <a:gd name="T5" fmla="*/ 0 h 43"/>
              <a:gd name="T6" fmla="*/ 2147483647 w 62"/>
              <a:gd name="T7" fmla="*/ 2147483647 h 43"/>
              <a:gd name="T8" fmla="*/ 0 w 62"/>
              <a:gd name="T9" fmla="*/ 2147483647 h 43"/>
              <a:gd name="T10" fmla="*/ 0 60000 65536"/>
              <a:gd name="T11" fmla="*/ 0 60000 65536"/>
              <a:gd name="T12" fmla="*/ 0 60000 65536"/>
              <a:gd name="T13" fmla="*/ 0 60000 65536"/>
              <a:gd name="T14" fmla="*/ 0 60000 65536"/>
              <a:gd name="T15" fmla="*/ 0 w 62"/>
              <a:gd name="T16" fmla="*/ 0 h 43"/>
              <a:gd name="T17" fmla="*/ 62 w 62"/>
              <a:gd name="T18" fmla="*/ 43 h 43"/>
            </a:gdLst>
            <a:ahLst/>
            <a:cxnLst>
              <a:cxn ang="T10">
                <a:pos x="T0" y="T1"/>
              </a:cxn>
              <a:cxn ang="T11">
                <a:pos x="T2" y="T3"/>
              </a:cxn>
              <a:cxn ang="T12">
                <a:pos x="T4" y="T5"/>
              </a:cxn>
              <a:cxn ang="T13">
                <a:pos x="T6" y="T7"/>
              </a:cxn>
              <a:cxn ang="T14">
                <a:pos x="T8" y="T9"/>
              </a:cxn>
            </a:cxnLst>
            <a:rect l="T15" t="T16" r="T17" b="T18"/>
            <a:pathLst>
              <a:path w="62" h="43">
                <a:moveTo>
                  <a:pt x="0" y="43"/>
                </a:moveTo>
                <a:lnTo>
                  <a:pt x="5" y="1"/>
                </a:lnTo>
                <a:lnTo>
                  <a:pt x="62" y="0"/>
                </a:lnTo>
                <a:lnTo>
                  <a:pt x="62" y="38"/>
                </a:lnTo>
                <a:lnTo>
                  <a:pt x="0" y="43"/>
                </a:lnTo>
                <a:close/>
              </a:path>
            </a:pathLst>
          </a:custGeom>
          <a:solidFill>
            <a:srgbClr val="6699FF"/>
          </a:solidFill>
          <a:ln w="1588">
            <a:solidFill>
              <a:schemeClr val="bg1"/>
            </a:solidFill>
            <a:round/>
            <a:headEnd/>
            <a:tailEnd/>
          </a:ln>
        </p:spPr>
        <p:txBody>
          <a:bodyPr/>
          <a:lstStyle/>
          <a:p>
            <a:endParaRPr lang="en-IN"/>
          </a:p>
        </p:txBody>
      </p:sp>
      <p:sp>
        <p:nvSpPr>
          <p:cNvPr id="15550" name="Freeform 191"/>
          <p:cNvSpPr>
            <a:spLocks noChangeAspect="1"/>
          </p:cNvSpPr>
          <p:nvPr/>
        </p:nvSpPr>
        <p:spPr bwMode="gray">
          <a:xfrm>
            <a:off x="5232400" y="3875088"/>
            <a:ext cx="360363" cy="422275"/>
          </a:xfrm>
          <a:custGeom>
            <a:avLst/>
            <a:gdLst>
              <a:gd name="T0" fmla="*/ 0 w 524"/>
              <a:gd name="T1" fmla="*/ 2147483647 h 509"/>
              <a:gd name="T2" fmla="*/ 2147483647 w 524"/>
              <a:gd name="T3" fmla="*/ 2147483647 h 509"/>
              <a:gd name="T4" fmla="*/ 2147483647 w 524"/>
              <a:gd name="T5" fmla="*/ 2147483647 h 509"/>
              <a:gd name="T6" fmla="*/ 2147483647 w 524"/>
              <a:gd name="T7" fmla="*/ 2147483647 h 509"/>
              <a:gd name="T8" fmla="*/ 2147483647 w 524"/>
              <a:gd name="T9" fmla="*/ 2147483647 h 509"/>
              <a:gd name="T10" fmla="*/ 2147483647 w 524"/>
              <a:gd name="T11" fmla="*/ 0 h 509"/>
              <a:gd name="T12" fmla="*/ 2147483647 w 524"/>
              <a:gd name="T13" fmla="*/ 2147483647 h 509"/>
              <a:gd name="T14" fmla="*/ 2147483647 w 524"/>
              <a:gd name="T15" fmla="*/ 2147483647 h 509"/>
              <a:gd name="T16" fmla="*/ 2147483647 w 524"/>
              <a:gd name="T17" fmla="*/ 2147483647 h 509"/>
              <a:gd name="T18" fmla="*/ 2147483647 w 524"/>
              <a:gd name="T19" fmla="*/ 2147483647 h 509"/>
              <a:gd name="T20" fmla="*/ 2147483647 w 524"/>
              <a:gd name="T21" fmla="*/ 2147483647 h 509"/>
              <a:gd name="T22" fmla="*/ 2147483647 w 524"/>
              <a:gd name="T23" fmla="*/ 2147483647 h 509"/>
              <a:gd name="T24" fmla="*/ 2147483647 w 524"/>
              <a:gd name="T25" fmla="*/ 2147483647 h 509"/>
              <a:gd name="T26" fmla="*/ 2147483647 w 524"/>
              <a:gd name="T27" fmla="*/ 2147483647 h 509"/>
              <a:gd name="T28" fmla="*/ 2147483647 w 524"/>
              <a:gd name="T29" fmla="*/ 2147483647 h 509"/>
              <a:gd name="T30" fmla="*/ 2147483647 w 524"/>
              <a:gd name="T31" fmla="*/ 2147483647 h 509"/>
              <a:gd name="T32" fmla="*/ 2147483647 w 524"/>
              <a:gd name="T33" fmla="*/ 2147483647 h 509"/>
              <a:gd name="T34" fmla="*/ 0 w 524"/>
              <a:gd name="T35" fmla="*/ 2147483647 h 50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24"/>
              <a:gd name="T55" fmla="*/ 0 h 509"/>
              <a:gd name="T56" fmla="*/ 524 w 524"/>
              <a:gd name="T57" fmla="*/ 509 h 509"/>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24" h="509">
                <a:moveTo>
                  <a:pt x="0" y="356"/>
                </a:moveTo>
                <a:lnTo>
                  <a:pt x="40" y="329"/>
                </a:lnTo>
                <a:lnTo>
                  <a:pt x="44" y="265"/>
                </a:lnTo>
                <a:lnTo>
                  <a:pt x="112" y="181"/>
                </a:lnTo>
                <a:lnTo>
                  <a:pt x="139" y="33"/>
                </a:lnTo>
                <a:lnTo>
                  <a:pt x="193" y="0"/>
                </a:lnTo>
                <a:lnTo>
                  <a:pt x="232" y="102"/>
                </a:lnTo>
                <a:lnTo>
                  <a:pt x="348" y="188"/>
                </a:lnTo>
                <a:lnTo>
                  <a:pt x="307" y="240"/>
                </a:lnTo>
                <a:lnTo>
                  <a:pt x="345" y="253"/>
                </a:lnTo>
                <a:lnTo>
                  <a:pt x="387" y="316"/>
                </a:lnTo>
                <a:lnTo>
                  <a:pt x="524" y="350"/>
                </a:lnTo>
                <a:lnTo>
                  <a:pt x="418" y="455"/>
                </a:lnTo>
                <a:lnTo>
                  <a:pt x="309" y="493"/>
                </a:lnTo>
                <a:lnTo>
                  <a:pt x="210" y="509"/>
                </a:lnTo>
                <a:lnTo>
                  <a:pt x="100" y="470"/>
                </a:lnTo>
                <a:lnTo>
                  <a:pt x="61" y="398"/>
                </a:lnTo>
                <a:lnTo>
                  <a:pt x="0" y="356"/>
                </a:lnTo>
                <a:close/>
              </a:path>
            </a:pathLst>
          </a:custGeom>
          <a:solidFill>
            <a:srgbClr val="6699FF"/>
          </a:solidFill>
          <a:ln w="1588">
            <a:solidFill>
              <a:schemeClr val="bg1"/>
            </a:solidFill>
            <a:round/>
            <a:headEnd/>
            <a:tailEnd/>
          </a:ln>
        </p:spPr>
        <p:txBody>
          <a:bodyPr/>
          <a:lstStyle/>
          <a:p>
            <a:endParaRPr lang="en-IN"/>
          </a:p>
        </p:txBody>
      </p:sp>
      <p:sp>
        <p:nvSpPr>
          <p:cNvPr id="15551" name="Freeform 192"/>
          <p:cNvSpPr>
            <a:spLocks noChangeAspect="1"/>
          </p:cNvSpPr>
          <p:nvPr/>
        </p:nvSpPr>
        <p:spPr bwMode="gray">
          <a:xfrm>
            <a:off x="5443538" y="4032250"/>
            <a:ext cx="39687" cy="52388"/>
          </a:xfrm>
          <a:custGeom>
            <a:avLst/>
            <a:gdLst>
              <a:gd name="T0" fmla="*/ 0 w 55"/>
              <a:gd name="T1" fmla="*/ 2147483647 h 65"/>
              <a:gd name="T2" fmla="*/ 2147483647 w 55"/>
              <a:gd name="T3" fmla="*/ 2147483647 h 65"/>
              <a:gd name="T4" fmla="*/ 2147483647 w 55"/>
              <a:gd name="T5" fmla="*/ 2147483647 h 65"/>
              <a:gd name="T6" fmla="*/ 2147483647 w 55"/>
              <a:gd name="T7" fmla="*/ 2147483647 h 65"/>
              <a:gd name="T8" fmla="*/ 2147483647 w 55"/>
              <a:gd name="T9" fmla="*/ 2147483647 h 65"/>
              <a:gd name="T10" fmla="*/ 2147483647 w 55"/>
              <a:gd name="T11" fmla="*/ 0 h 65"/>
              <a:gd name="T12" fmla="*/ 0 w 55"/>
              <a:gd name="T13" fmla="*/ 2147483647 h 65"/>
              <a:gd name="T14" fmla="*/ 0 60000 65536"/>
              <a:gd name="T15" fmla="*/ 0 60000 65536"/>
              <a:gd name="T16" fmla="*/ 0 60000 65536"/>
              <a:gd name="T17" fmla="*/ 0 60000 65536"/>
              <a:gd name="T18" fmla="*/ 0 60000 65536"/>
              <a:gd name="T19" fmla="*/ 0 60000 65536"/>
              <a:gd name="T20" fmla="*/ 0 60000 65536"/>
              <a:gd name="T21" fmla="*/ 0 w 55"/>
              <a:gd name="T22" fmla="*/ 0 h 65"/>
              <a:gd name="T23" fmla="*/ 55 w 55"/>
              <a:gd name="T24" fmla="*/ 65 h 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 h="65">
                <a:moveTo>
                  <a:pt x="0" y="52"/>
                </a:moveTo>
                <a:lnTo>
                  <a:pt x="38" y="65"/>
                </a:lnTo>
                <a:lnTo>
                  <a:pt x="52" y="44"/>
                </a:lnTo>
                <a:lnTo>
                  <a:pt x="25" y="41"/>
                </a:lnTo>
                <a:lnTo>
                  <a:pt x="55" y="25"/>
                </a:lnTo>
                <a:lnTo>
                  <a:pt x="41" y="0"/>
                </a:lnTo>
                <a:lnTo>
                  <a:pt x="0" y="52"/>
                </a:lnTo>
                <a:close/>
              </a:path>
            </a:pathLst>
          </a:custGeom>
          <a:solidFill>
            <a:srgbClr val="6699FF"/>
          </a:solidFill>
          <a:ln w="1588">
            <a:solidFill>
              <a:schemeClr val="bg1"/>
            </a:solidFill>
            <a:round/>
            <a:headEnd/>
            <a:tailEnd/>
          </a:ln>
        </p:spPr>
        <p:txBody>
          <a:bodyPr/>
          <a:lstStyle/>
          <a:p>
            <a:endParaRPr lang="en-IN"/>
          </a:p>
        </p:txBody>
      </p:sp>
      <p:sp>
        <p:nvSpPr>
          <p:cNvPr id="15552" name="Freeform 193"/>
          <p:cNvSpPr>
            <a:spLocks noChangeAspect="1"/>
          </p:cNvSpPr>
          <p:nvPr/>
        </p:nvSpPr>
        <p:spPr bwMode="gray">
          <a:xfrm>
            <a:off x="4651375" y="4330700"/>
            <a:ext cx="133350" cy="177800"/>
          </a:xfrm>
          <a:custGeom>
            <a:avLst/>
            <a:gdLst>
              <a:gd name="T0" fmla="*/ 0 w 192"/>
              <a:gd name="T1" fmla="*/ 2147483647 h 211"/>
              <a:gd name="T2" fmla="*/ 2147483647 w 192"/>
              <a:gd name="T3" fmla="*/ 2147483647 h 211"/>
              <a:gd name="T4" fmla="*/ 2147483647 w 192"/>
              <a:gd name="T5" fmla="*/ 2147483647 h 211"/>
              <a:gd name="T6" fmla="*/ 2147483647 w 192"/>
              <a:gd name="T7" fmla="*/ 2147483647 h 211"/>
              <a:gd name="T8" fmla="*/ 2147483647 w 192"/>
              <a:gd name="T9" fmla="*/ 2147483647 h 211"/>
              <a:gd name="T10" fmla="*/ 2147483647 w 192"/>
              <a:gd name="T11" fmla="*/ 0 h 211"/>
              <a:gd name="T12" fmla="*/ 2147483647 w 192"/>
              <a:gd name="T13" fmla="*/ 2147483647 h 211"/>
              <a:gd name="T14" fmla="*/ 2147483647 w 192"/>
              <a:gd name="T15" fmla="*/ 2147483647 h 211"/>
              <a:gd name="T16" fmla="*/ 2147483647 w 192"/>
              <a:gd name="T17" fmla="*/ 2147483647 h 211"/>
              <a:gd name="T18" fmla="*/ 2147483647 w 192"/>
              <a:gd name="T19" fmla="*/ 2147483647 h 211"/>
              <a:gd name="T20" fmla="*/ 2147483647 w 192"/>
              <a:gd name="T21" fmla="*/ 2147483647 h 211"/>
              <a:gd name="T22" fmla="*/ 2147483647 w 192"/>
              <a:gd name="T23" fmla="*/ 2147483647 h 211"/>
              <a:gd name="T24" fmla="*/ 0 w 192"/>
              <a:gd name="T25" fmla="*/ 2147483647 h 21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92"/>
              <a:gd name="T40" fmla="*/ 0 h 211"/>
              <a:gd name="T41" fmla="*/ 192 w 192"/>
              <a:gd name="T42" fmla="*/ 211 h 21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92" h="211">
                <a:moveTo>
                  <a:pt x="0" y="100"/>
                </a:moveTo>
                <a:lnTo>
                  <a:pt x="21" y="67"/>
                </a:lnTo>
                <a:lnTo>
                  <a:pt x="36" y="70"/>
                </a:lnTo>
                <a:lnTo>
                  <a:pt x="26" y="43"/>
                </a:lnTo>
                <a:lnTo>
                  <a:pt x="88" y="38"/>
                </a:lnTo>
                <a:lnTo>
                  <a:pt x="88" y="0"/>
                </a:lnTo>
                <a:lnTo>
                  <a:pt x="158" y="1"/>
                </a:lnTo>
                <a:lnTo>
                  <a:pt x="156" y="33"/>
                </a:lnTo>
                <a:lnTo>
                  <a:pt x="192" y="35"/>
                </a:lnTo>
                <a:lnTo>
                  <a:pt x="181" y="154"/>
                </a:lnTo>
                <a:lnTo>
                  <a:pt x="136" y="140"/>
                </a:lnTo>
                <a:lnTo>
                  <a:pt x="85" y="211"/>
                </a:lnTo>
                <a:lnTo>
                  <a:pt x="0" y="100"/>
                </a:lnTo>
                <a:close/>
              </a:path>
            </a:pathLst>
          </a:custGeom>
          <a:solidFill>
            <a:srgbClr val="6699FF"/>
          </a:solidFill>
          <a:ln w="1588">
            <a:solidFill>
              <a:schemeClr val="bg1"/>
            </a:solidFill>
            <a:round/>
            <a:headEnd/>
            <a:tailEnd/>
          </a:ln>
        </p:spPr>
        <p:txBody>
          <a:bodyPr/>
          <a:lstStyle/>
          <a:p>
            <a:endParaRPr lang="en-IN"/>
          </a:p>
        </p:txBody>
      </p:sp>
      <p:sp>
        <p:nvSpPr>
          <p:cNvPr id="15553" name="Freeform 194"/>
          <p:cNvSpPr>
            <a:spLocks noChangeAspect="1"/>
          </p:cNvSpPr>
          <p:nvPr/>
        </p:nvSpPr>
        <p:spPr bwMode="gray">
          <a:xfrm>
            <a:off x="4043363" y="4002088"/>
            <a:ext cx="73025" cy="19050"/>
          </a:xfrm>
          <a:custGeom>
            <a:avLst/>
            <a:gdLst>
              <a:gd name="T0" fmla="*/ 0 w 103"/>
              <a:gd name="T1" fmla="*/ 2147483647 h 21"/>
              <a:gd name="T2" fmla="*/ 2147483647 w 103"/>
              <a:gd name="T3" fmla="*/ 0 h 21"/>
              <a:gd name="T4" fmla="*/ 2147483647 w 103"/>
              <a:gd name="T5" fmla="*/ 2147483647 h 21"/>
              <a:gd name="T6" fmla="*/ 0 w 103"/>
              <a:gd name="T7" fmla="*/ 2147483647 h 21"/>
              <a:gd name="T8" fmla="*/ 0 60000 65536"/>
              <a:gd name="T9" fmla="*/ 0 60000 65536"/>
              <a:gd name="T10" fmla="*/ 0 60000 65536"/>
              <a:gd name="T11" fmla="*/ 0 60000 65536"/>
              <a:gd name="T12" fmla="*/ 0 w 103"/>
              <a:gd name="T13" fmla="*/ 0 h 21"/>
              <a:gd name="T14" fmla="*/ 103 w 103"/>
              <a:gd name="T15" fmla="*/ 21 h 21"/>
            </a:gdLst>
            <a:ahLst/>
            <a:cxnLst>
              <a:cxn ang="T8">
                <a:pos x="T0" y="T1"/>
              </a:cxn>
              <a:cxn ang="T9">
                <a:pos x="T2" y="T3"/>
              </a:cxn>
              <a:cxn ang="T10">
                <a:pos x="T4" y="T5"/>
              </a:cxn>
              <a:cxn ang="T11">
                <a:pos x="T6" y="T7"/>
              </a:cxn>
            </a:cxnLst>
            <a:rect l="T12" t="T13" r="T14" b="T15"/>
            <a:pathLst>
              <a:path w="103" h="21">
                <a:moveTo>
                  <a:pt x="0" y="21"/>
                </a:moveTo>
                <a:lnTo>
                  <a:pt x="4" y="0"/>
                </a:lnTo>
                <a:lnTo>
                  <a:pt x="103" y="8"/>
                </a:lnTo>
                <a:lnTo>
                  <a:pt x="0" y="21"/>
                </a:lnTo>
                <a:close/>
              </a:path>
            </a:pathLst>
          </a:custGeom>
          <a:solidFill>
            <a:srgbClr val="6699FF"/>
          </a:solidFill>
          <a:ln w="1588">
            <a:solidFill>
              <a:schemeClr val="bg1"/>
            </a:solidFill>
            <a:round/>
            <a:headEnd/>
            <a:tailEnd/>
          </a:ln>
        </p:spPr>
        <p:txBody>
          <a:bodyPr/>
          <a:lstStyle/>
          <a:p>
            <a:endParaRPr lang="en-IN"/>
          </a:p>
        </p:txBody>
      </p:sp>
      <p:sp>
        <p:nvSpPr>
          <p:cNvPr id="15554" name="Freeform 195"/>
          <p:cNvSpPr>
            <a:spLocks noChangeAspect="1"/>
          </p:cNvSpPr>
          <p:nvPr/>
        </p:nvSpPr>
        <p:spPr bwMode="gray">
          <a:xfrm>
            <a:off x="4370388" y="4071938"/>
            <a:ext cx="101600" cy="185737"/>
          </a:xfrm>
          <a:custGeom>
            <a:avLst/>
            <a:gdLst>
              <a:gd name="T0" fmla="*/ 0 w 148"/>
              <a:gd name="T1" fmla="*/ 2147483647 h 225"/>
              <a:gd name="T2" fmla="*/ 2147483647 w 148"/>
              <a:gd name="T3" fmla="*/ 2147483647 h 225"/>
              <a:gd name="T4" fmla="*/ 2147483647 w 148"/>
              <a:gd name="T5" fmla="*/ 2147483647 h 225"/>
              <a:gd name="T6" fmla="*/ 2147483647 w 148"/>
              <a:gd name="T7" fmla="*/ 0 h 225"/>
              <a:gd name="T8" fmla="*/ 2147483647 w 148"/>
              <a:gd name="T9" fmla="*/ 2147483647 h 225"/>
              <a:gd name="T10" fmla="*/ 2147483647 w 148"/>
              <a:gd name="T11" fmla="*/ 2147483647 h 225"/>
              <a:gd name="T12" fmla="*/ 0 w 148"/>
              <a:gd name="T13" fmla="*/ 2147483647 h 225"/>
              <a:gd name="T14" fmla="*/ 0 60000 65536"/>
              <a:gd name="T15" fmla="*/ 0 60000 65536"/>
              <a:gd name="T16" fmla="*/ 0 60000 65536"/>
              <a:gd name="T17" fmla="*/ 0 60000 65536"/>
              <a:gd name="T18" fmla="*/ 0 60000 65536"/>
              <a:gd name="T19" fmla="*/ 0 60000 65536"/>
              <a:gd name="T20" fmla="*/ 0 60000 65536"/>
              <a:gd name="T21" fmla="*/ 0 w 148"/>
              <a:gd name="T22" fmla="*/ 0 h 225"/>
              <a:gd name="T23" fmla="*/ 148 w 148"/>
              <a:gd name="T24" fmla="*/ 225 h 2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48" h="225">
                <a:moveTo>
                  <a:pt x="0" y="212"/>
                </a:moveTo>
                <a:lnTo>
                  <a:pt x="13" y="57"/>
                </a:lnTo>
                <a:lnTo>
                  <a:pt x="6" y="9"/>
                </a:lnTo>
                <a:lnTo>
                  <a:pt x="99" y="0"/>
                </a:lnTo>
                <a:lnTo>
                  <a:pt x="148" y="177"/>
                </a:lnTo>
                <a:lnTo>
                  <a:pt x="38" y="225"/>
                </a:lnTo>
                <a:lnTo>
                  <a:pt x="0" y="212"/>
                </a:lnTo>
                <a:close/>
              </a:path>
            </a:pathLst>
          </a:custGeom>
          <a:solidFill>
            <a:srgbClr val="6699FF"/>
          </a:solidFill>
          <a:ln w="1588">
            <a:solidFill>
              <a:schemeClr val="bg1"/>
            </a:solidFill>
            <a:round/>
            <a:headEnd/>
            <a:tailEnd/>
          </a:ln>
        </p:spPr>
        <p:txBody>
          <a:bodyPr/>
          <a:lstStyle/>
          <a:p>
            <a:endParaRPr lang="en-IN"/>
          </a:p>
        </p:txBody>
      </p:sp>
      <p:sp>
        <p:nvSpPr>
          <p:cNvPr id="15555" name="Freeform 196"/>
          <p:cNvSpPr>
            <a:spLocks noChangeAspect="1"/>
          </p:cNvSpPr>
          <p:nvPr/>
        </p:nvSpPr>
        <p:spPr bwMode="gray">
          <a:xfrm>
            <a:off x="4083050" y="4032250"/>
            <a:ext cx="176213" cy="152400"/>
          </a:xfrm>
          <a:custGeom>
            <a:avLst/>
            <a:gdLst>
              <a:gd name="T0" fmla="*/ 0 w 254"/>
              <a:gd name="T1" fmla="*/ 2147483647 h 186"/>
              <a:gd name="T2" fmla="*/ 2147483647 w 254"/>
              <a:gd name="T3" fmla="*/ 2147483647 h 186"/>
              <a:gd name="T4" fmla="*/ 2147483647 w 254"/>
              <a:gd name="T5" fmla="*/ 0 h 186"/>
              <a:gd name="T6" fmla="*/ 2147483647 w 254"/>
              <a:gd name="T7" fmla="*/ 2147483647 h 186"/>
              <a:gd name="T8" fmla="*/ 2147483647 w 254"/>
              <a:gd name="T9" fmla="*/ 2147483647 h 186"/>
              <a:gd name="T10" fmla="*/ 2147483647 w 254"/>
              <a:gd name="T11" fmla="*/ 2147483647 h 186"/>
              <a:gd name="T12" fmla="*/ 2147483647 w 254"/>
              <a:gd name="T13" fmla="*/ 2147483647 h 186"/>
              <a:gd name="T14" fmla="*/ 2147483647 w 254"/>
              <a:gd name="T15" fmla="*/ 2147483647 h 186"/>
              <a:gd name="T16" fmla="*/ 2147483647 w 254"/>
              <a:gd name="T17" fmla="*/ 2147483647 h 186"/>
              <a:gd name="T18" fmla="*/ 2147483647 w 254"/>
              <a:gd name="T19" fmla="*/ 2147483647 h 186"/>
              <a:gd name="T20" fmla="*/ 2147483647 w 254"/>
              <a:gd name="T21" fmla="*/ 2147483647 h 186"/>
              <a:gd name="T22" fmla="*/ 2147483647 w 254"/>
              <a:gd name="T23" fmla="*/ 2147483647 h 186"/>
              <a:gd name="T24" fmla="*/ 2147483647 w 254"/>
              <a:gd name="T25" fmla="*/ 2147483647 h 186"/>
              <a:gd name="T26" fmla="*/ 2147483647 w 254"/>
              <a:gd name="T27" fmla="*/ 2147483647 h 186"/>
              <a:gd name="T28" fmla="*/ 2147483647 w 254"/>
              <a:gd name="T29" fmla="*/ 2147483647 h 186"/>
              <a:gd name="T30" fmla="*/ 0 w 254"/>
              <a:gd name="T31" fmla="*/ 2147483647 h 18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54"/>
              <a:gd name="T49" fmla="*/ 0 h 186"/>
              <a:gd name="T50" fmla="*/ 254 w 254"/>
              <a:gd name="T51" fmla="*/ 186 h 18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54" h="186">
                <a:moveTo>
                  <a:pt x="0" y="62"/>
                </a:moveTo>
                <a:lnTo>
                  <a:pt x="43" y="35"/>
                </a:lnTo>
                <a:lnTo>
                  <a:pt x="44" y="0"/>
                </a:lnTo>
                <a:lnTo>
                  <a:pt x="127" y="8"/>
                </a:lnTo>
                <a:lnTo>
                  <a:pt x="149" y="25"/>
                </a:lnTo>
                <a:lnTo>
                  <a:pt x="208" y="5"/>
                </a:lnTo>
                <a:lnTo>
                  <a:pt x="243" y="88"/>
                </a:lnTo>
                <a:lnTo>
                  <a:pt x="254" y="151"/>
                </a:lnTo>
                <a:lnTo>
                  <a:pt x="232" y="146"/>
                </a:lnTo>
                <a:lnTo>
                  <a:pt x="226" y="180"/>
                </a:lnTo>
                <a:lnTo>
                  <a:pt x="190" y="186"/>
                </a:lnTo>
                <a:lnTo>
                  <a:pt x="188" y="151"/>
                </a:lnTo>
                <a:lnTo>
                  <a:pt x="166" y="150"/>
                </a:lnTo>
                <a:lnTo>
                  <a:pt x="132" y="97"/>
                </a:lnTo>
                <a:lnTo>
                  <a:pt x="60" y="126"/>
                </a:lnTo>
                <a:lnTo>
                  <a:pt x="0" y="62"/>
                </a:lnTo>
                <a:close/>
              </a:path>
            </a:pathLst>
          </a:custGeom>
          <a:solidFill>
            <a:srgbClr val="6699FF"/>
          </a:solidFill>
          <a:ln w="1588">
            <a:solidFill>
              <a:schemeClr val="bg1"/>
            </a:solidFill>
            <a:round/>
            <a:headEnd/>
            <a:tailEnd/>
          </a:ln>
        </p:spPr>
        <p:txBody>
          <a:bodyPr/>
          <a:lstStyle/>
          <a:p>
            <a:endParaRPr lang="en-IN"/>
          </a:p>
        </p:txBody>
      </p:sp>
      <p:sp>
        <p:nvSpPr>
          <p:cNvPr id="15556" name="Freeform 197"/>
          <p:cNvSpPr>
            <a:spLocks noChangeAspect="1"/>
          </p:cNvSpPr>
          <p:nvPr/>
        </p:nvSpPr>
        <p:spPr bwMode="gray">
          <a:xfrm>
            <a:off x="5513388" y="3535363"/>
            <a:ext cx="46037" cy="15875"/>
          </a:xfrm>
          <a:custGeom>
            <a:avLst/>
            <a:gdLst>
              <a:gd name="T0" fmla="*/ 0 w 64"/>
              <a:gd name="T1" fmla="*/ 0 h 17"/>
              <a:gd name="T2" fmla="*/ 2147483647 w 64"/>
              <a:gd name="T3" fmla="*/ 2147483647 h 17"/>
              <a:gd name="T4" fmla="*/ 2147483647 w 64"/>
              <a:gd name="T5" fmla="*/ 2147483647 h 17"/>
              <a:gd name="T6" fmla="*/ 0 w 64"/>
              <a:gd name="T7" fmla="*/ 0 h 17"/>
              <a:gd name="T8" fmla="*/ 0 60000 65536"/>
              <a:gd name="T9" fmla="*/ 0 60000 65536"/>
              <a:gd name="T10" fmla="*/ 0 60000 65536"/>
              <a:gd name="T11" fmla="*/ 0 60000 65536"/>
              <a:gd name="T12" fmla="*/ 0 w 64"/>
              <a:gd name="T13" fmla="*/ 0 h 17"/>
              <a:gd name="T14" fmla="*/ 64 w 64"/>
              <a:gd name="T15" fmla="*/ 17 h 17"/>
            </a:gdLst>
            <a:ahLst/>
            <a:cxnLst>
              <a:cxn ang="T8">
                <a:pos x="T0" y="T1"/>
              </a:cxn>
              <a:cxn ang="T9">
                <a:pos x="T2" y="T3"/>
              </a:cxn>
              <a:cxn ang="T10">
                <a:pos x="T4" y="T5"/>
              </a:cxn>
              <a:cxn ang="T11">
                <a:pos x="T6" y="T7"/>
              </a:cxn>
            </a:cxnLst>
            <a:rect l="T12" t="T13" r="T14" b="T15"/>
            <a:pathLst>
              <a:path w="64" h="17">
                <a:moveTo>
                  <a:pt x="0" y="0"/>
                </a:moveTo>
                <a:lnTo>
                  <a:pt x="33" y="17"/>
                </a:lnTo>
                <a:lnTo>
                  <a:pt x="64" y="4"/>
                </a:lnTo>
                <a:lnTo>
                  <a:pt x="0" y="0"/>
                </a:lnTo>
                <a:close/>
              </a:path>
            </a:pathLst>
          </a:custGeom>
          <a:solidFill>
            <a:srgbClr val="6699FF"/>
          </a:solidFill>
          <a:ln w="1588">
            <a:solidFill>
              <a:schemeClr val="bg1"/>
            </a:solidFill>
            <a:round/>
            <a:headEnd/>
            <a:tailEnd/>
          </a:ln>
        </p:spPr>
        <p:txBody>
          <a:bodyPr/>
          <a:lstStyle/>
          <a:p>
            <a:endParaRPr lang="en-IN"/>
          </a:p>
        </p:txBody>
      </p:sp>
      <p:sp>
        <p:nvSpPr>
          <p:cNvPr id="15557" name="Freeform 198"/>
          <p:cNvSpPr>
            <a:spLocks noChangeAspect="1"/>
          </p:cNvSpPr>
          <p:nvPr/>
        </p:nvSpPr>
        <p:spPr bwMode="gray">
          <a:xfrm>
            <a:off x="5256213" y="3414713"/>
            <a:ext cx="36512" cy="119062"/>
          </a:xfrm>
          <a:custGeom>
            <a:avLst/>
            <a:gdLst>
              <a:gd name="T0" fmla="*/ 0 w 55"/>
              <a:gd name="T1" fmla="*/ 2147483647 h 147"/>
              <a:gd name="T2" fmla="*/ 2147483647 w 55"/>
              <a:gd name="T3" fmla="*/ 2147483647 h 147"/>
              <a:gd name="T4" fmla="*/ 2147483647 w 55"/>
              <a:gd name="T5" fmla="*/ 2147483647 h 147"/>
              <a:gd name="T6" fmla="*/ 2147483647 w 55"/>
              <a:gd name="T7" fmla="*/ 2147483647 h 147"/>
              <a:gd name="T8" fmla="*/ 2147483647 w 55"/>
              <a:gd name="T9" fmla="*/ 2147483647 h 147"/>
              <a:gd name="T10" fmla="*/ 2147483647 w 55"/>
              <a:gd name="T11" fmla="*/ 2147483647 h 147"/>
              <a:gd name="T12" fmla="*/ 2147483647 w 55"/>
              <a:gd name="T13" fmla="*/ 2147483647 h 147"/>
              <a:gd name="T14" fmla="*/ 2147483647 w 55"/>
              <a:gd name="T15" fmla="*/ 0 h 147"/>
              <a:gd name="T16" fmla="*/ 2147483647 w 55"/>
              <a:gd name="T17" fmla="*/ 2147483647 h 147"/>
              <a:gd name="T18" fmla="*/ 0 w 55"/>
              <a:gd name="T19" fmla="*/ 2147483647 h 14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5"/>
              <a:gd name="T31" fmla="*/ 0 h 147"/>
              <a:gd name="T32" fmla="*/ 55 w 55"/>
              <a:gd name="T33" fmla="*/ 147 h 14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5" h="147">
                <a:moveTo>
                  <a:pt x="0" y="74"/>
                </a:moveTo>
                <a:lnTo>
                  <a:pt x="30" y="147"/>
                </a:lnTo>
                <a:lnTo>
                  <a:pt x="33" y="145"/>
                </a:lnTo>
                <a:lnTo>
                  <a:pt x="49" y="66"/>
                </a:lnTo>
                <a:lnTo>
                  <a:pt x="27" y="72"/>
                </a:lnTo>
                <a:lnTo>
                  <a:pt x="33" y="37"/>
                </a:lnTo>
                <a:lnTo>
                  <a:pt x="50" y="20"/>
                </a:lnTo>
                <a:lnTo>
                  <a:pt x="55" y="0"/>
                </a:lnTo>
                <a:lnTo>
                  <a:pt x="36" y="3"/>
                </a:lnTo>
                <a:lnTo>
                  <a:pt x="0" y="74"/>
                </a:lnTo>
                <a:close/>
              </a:path>
            </a:pathLst>
          </a:custGeom>
          <a:solidFill>
            <a:srgbClr val="6699FF"/>
          </a:solidFill>
          <a:ln w="1588">
            <a:solidFill>
              <a:schemeClr val="bg1"/>
            </a:solidFill>
            <a:round/>
            <a:headEnd/>
            <a:tailEnd/>
          </a:ln>
        </p:spPr>
        <p:txBody>
          <a:bodyPr/>
          <a:lstStyle/>
          <a:p>
            <a:endParaRPr lang="en-IN"/>
          </a:p>
        </p:txBody>
      </p:sp>
      <p:sp>
        <p:nvSpPr>
          <p:cNvPr id="15558" name="Freeform 199"/>
          <p:cNvSpPr>
            <a:spLocks noChangeAspect="1"/>
          </p:cNvSpPr>
          <p:nvPr/>
        </p:nvSpPr>
        <p:spPr bwMode="gray">
          <a:xfrm>
            <a:off x="4237038" y="4089400"/>
            <a:ext cx="142875" cy="179388"/>
          </a:xfrm>
          <a:custGeom>
            <a:avLst/>
            <a:gdLst>
              <a:gd name="T0" fmla="*/ 0 w 204"/>
              <a:gd name="T1" fmla="*/ 2147483647 h 219"/>
              <a:gd name="T2" fmla="*/ 2147483647 w 204"/>
              <a:gd name="T3" fmla="*/ 2147483647 h 219"/>
              <a:gd name="T4" fmla="*/ 2147483647 w 204"/>
              <a:gd name="T5" fmla="*/ 2147483647 h 219"/>
              <a:gd name="T6" fmla="*/ 2147483647 w 204"/>
              <a:gd name="T7" fmla="*/ 2147483647 h 219"/>
              <a:gd name="T8" fmla="*/ 2147483647 w 204"/>
              <a:gd name="T9" fmla="*/ 2147483647 h 219"/>
              <a:gd name="T10" fmla="*/ 2147483647 w 204"/>
              <a:gd name="T11" fmla="*/ 0 h 219"/>
              <a:gd name="T12" fmla="*/ 2147483647 w 204"/>
              <a:gd name="T13" fmla="*/ 2147483647 h 219"/>
              <a:gd name="T14" fmla="*/ 2147483647 w 204"/>
              <a:gd name="T15" fmla="*/ 2147483647 h 219"/>
              <a:gd name="T16" fmla="*/ 2147483647 w 204"/>
              <a:gd name="T17" fmla="*/ 2147483647 h 219"/>
              <a:gd name="T18" fmla="*/ 2147483647 w 204"/>
              <a:gd name="T19" fmla="*/ 2147483647 h 219"/>
              <a:gd name="T20" fmla="*/ 2147483647 w 204"/>
              <a:gd name="T21" fmla="*/ 2147483647 h 219"/>
              <a:gd name="T22" fmla="*/ 2147483647 w 204"/>
              <a:gd name="T23" fmla="*/ 2147483647 h 219"/>
              <a:gd name="T24" fmla="*/ 0 w 204"/>
              <a:gd name="T25" fmla="*/ 2147483647 h 2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4"/>
              <a:gd name="T40" fmla="*/ 0 h 219"/>
              <a:gd name="T41" fmla="*/ 204 w 204"/>
              <a:gd name="T42" fmla="*/ 219 h 2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4" h="219">
                <a:moveTo>
                  <a:pt x="0" y="144"/>
                </a:moveTo>
                <a:lnTo>
                  <a:pt x="2" y="111"/>
                </a:lnTo>
                <a:lnTo>
                  <a:pt x="8" y="77"/>
                </a:lnTo>
                <a:lnTo>
                  <a:pt x="30" y="82"/>
                </a:lnTo>
                <a:lnTo>
                  <a:pt x="19" y="19"/>
                </a:lnTo>
                <a:lnTo>
                  <a:pt x="81" y="0"/>
                </a:lnTo>
                <a:lnTo>
                  <a:pt x="116" y="13"/>
                </a:lnTo>
                <a:lnTo>
                  <a:pt x="134" y="34"/>
                </a:lnTo>
                <a:lnTo>
                  <a:pt x="204" y="41"/>
                </a:lnTo>
                <a:lnTo>
                  <a:pt x="191" y="196"/>
                </a:lnTo>
                <a:lnTo>
                  <a:pt x="33" y="219"/>
                </a:lnTo>
                <a:lnTo>
                  <a:pt x="37" y="169"/>
                </a:lnTo>
                <a:lnTo>
                  <a:pt x="0" y="144"/>
                </a:lnTo>
                <a:close/>
              </a:path>
            </a:pathLst>
          </a:custGeom>
          <a:solidFill>
            <a:srgbClr val="6699FF"/>
          </a:solidFill>
          <a:ln w="1588">
            <a:solidFill>
              <a:schemeClr val="bg1"/>
            </a:solidFill>
            <a:round/>
            <a:headEnd/>
            <a:tailEnd/>
          </a:ln>
        </p:spPr>
        <p:txBody>
          <a:bodyPr/>
          <a:lstStyle/>
          <a:p>
            <a:endParaRPr lang="en-IN"/>
          </a:p>
        </p:txBody>
      </p:sp>
      <p:sp>
        <p:nvSpPr>
          <p:cNvPr id="15559" name="Freeform 200"/>
          <p:cNvSpPr>
            <a:spLocks noChangeAspect="1"/>
          </p:cNvSpPr>
          <p:nvPr/>
        </p:nvSpPr>
        <p:spPr bwMode="gray">
          <a:xfrm>
            <a:off x="5275263" y="3408363"/>
            <a:ext cx="104775" cy="133350"/>
          </a:xfrm>
          <a:custGeom>
            <a:avLst/>
            <a:gdLst>
              <a:gd name="T0" fmla="*/ 0 w 152"/>
              <a:gd name="T1" fmla="*/ 2147483647 h 162"/>
              <a:gd name="T2" fmla="*/ 2147483647 w 152"/>
              <a:gd name="T3" fmla="*/ 2147483647 h 162"/>
              <a:gd name="T4" fmla="*/ 2147483647 w 152"/>
              <a:gd name="T5" fmla="*/ 2147483647 h 162"/>
              <a:gd name="T6" fmla="*/ 2147483647 w 152"/>
              <a:gd name="T7" fmla="*/ 2147483647 h 162"/>
              <a:gd name="T8" fmla="*/ 2147483647 w 152"/>
              <a:gd name="T9" fmla="*/ 0 h 162"/>
              <a:gd name="T10" fmla="*/ 2147483647 w 152"/>
              <a:gd name="T11" fmla="*/ 2147483647 h 162"/>
              <a:gd name="T12" fmla="*/ 2147483647 w 152"/>
              <a:gd name="T13" fmla="*/ 2147483647 h 162"/>
              <a:gd name="T14" fmla="*/ 2147483647 w 152"/>
              <a:gd name="T15" fmla="*/ 2147483647 h 162"/>
              <a:gd name="T16" fmla="*/ 2147483647 w 152"/>
              <a:gd name="T17" fmla="*/ 2147483647 h 162"/>
              <a:gd name="T18" fmla="*/ 2147483647 w 152"/>
              <a:gd name="T19" fmla="*/ 2147483647 h 162"/>
              <a:gd name="T20" fmla="*/ 2147483647 w 152"/>
              <a:gd name="T21" fmla="*/ 2147483647 h 162"/>
              <a:gd name="T22" fmla="*/ 2147483647 w 152"/>
              <a:gd name="T23" fmla="*/ 2147483647 h 162"/>
              <a:gd name="T24" fmla="*/ 0 w 152"/>
              <a:gd name="T25" fmla="*/ 2147483647 h 1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52"/>
              <a:gd name="T40" fmla="*/ 0 h 162"/>
              <a:gd name="T41" fmla="*/ 152 w 152"/>
              <a:gd name="T42" fmla="*/ 162 h 16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52" h="162">
                <a:moveTo>
                  <a:pt x="0" y="78"/>
                </a:moveTo>
                <a:lnTo>
                  <a:pt x="6" y="43"/>
                </a:lnTo>
                <a:lnTo>
                  <a:pt x="23" y="26"/>
                </a:lnTo>
                <a:lnTo>
                  <a:pt x="60" y="40"/>
                </a:lnTo>
                <a:lnTo>
                  <a:pt x="135" y="0"/>
                </a:lnTo>
                <a:lnTo>
                  <a:pt x="152" y="45"/>
                </a:lnTo>
                <a:lnTo>
                  <a:pt x="73" y="71"/>
                </a:lnTo>
                <a:lnTo>
                  <a:pt x="111" y="106"/>
                </a:lnTo>
                <a:lnTo>
                  <a:pt x="92" y="130"/>
                </a:lnTo>
                <a:lnTo>
                  <a:pt x="45" y="162"/>
                </a:lnTo>
                <a:lnTo>
                  <a:pt x="6" y="151"/>
                </a:lnTo>
                <a:lnTo>
                  <a:pt x="22" y="72"/>
                </a:lnTo>
                <a:lnTo>
                  <a:pt x="0" y="78"/>
                </a:lnTo>
                <a:close/>
              </a:path>
            </a:pathLst>
          </a:custGeom>
          <a:solidFill>
            <a:srgbClr val="99CC00"/>
          </a:solidFill>
          <a:ln w="1651">
            <a:solidFill>
              <a:schemeClr val="bg1"/>
            </a:solidFill>
            <a:round/>
            <a:headEnd/>
            <a:tailEnd/>
          </a:ln>
        </p:spPr>
        <p:txBody>
          <a:bodyPr/>
          <a:lstStyle/>
          <a:p>
            <a:endParaRPr lang="en-IN"/>
          </a:p>
        </p:txBody>
      </p:sp>
      <p:sp>
        <p:nvSpPr>
          <p:cNvPr id="15560" name="Freeform 201"/>
          <p:cNvSpPr>
            <a:spLocks noChangeAspect="1"/>
          </p:cNvSpPr>
          <p:nvPr/>
        </p:nvSpPr>
        <p:spPr bwMode="gray">
          <a:xfrm>
            <a:off x="5256213" y="4262438"/>
            <a:ext cx="187325" cy="266700"/>
          </a:xfrm>
          <a:custGeom>
            <a:avLst/>
            <a:gdLst>
              <a:gd name="T0" fmla="*/ 0 w 274"/>
              <a:gd name="T1" fmla="*/ 2147483647 h 319"/>
              <a:gd name="T2" fmla="*/ 2147483647 w 274"/>
              <a:gd name="T3" fmla="*/ 2147483647 h 319"/>
              <a:gd name="T4" fmla="*/ 0 w 274"/>
              <a:gd name="T5" fmla="*/ 2147483647 h 319"/>
              <a:gd name="T6" fmla="*/ 2147483647 w 274"/>
              <a:gd name="T7" fmla="*/ 2147483647 h 319"/>
              <a:gd name="T8" fmla="*/ 2147483647 w 274"/>
              <a:gd name="T9" fmla="*/ 2147483647 h 319"/>
              <a:gd name="T10" fmla="*/ 2147483647 w 274"/>
              <a:gd name="T11" fmla="*/ 2147483647 h 319"/>
              <a:gd name="T12" fmla="*/ 2147483647 w 274"/>
              <a:gd name="T13" fmla="*/ 2147483647 h 319"/>
              <a:gd name="T14" fmla="*/ 2147483647 w 274"/>
              <a:gd name="T15" fmla="*/ 2147483647 h 319"/>
              <a:gd name="T16" fmla="*/ 2147483647 w 274"/>
              <a:gd name="T17" fmla="*/ 2147483647 h 319"/>
              <a:gd name="T18" fmla="*/ 2147483647 w 274"/>
              <a:gd name="T19" fmla="*/ 2147483647 h 319"/>
              <a:gd name="T20" fmla="*/ 2147483647 w 274"/>
              <a:gd name="T21" fmla="*/ 2147483647 h 319"/>
              <a:gd name="T22" fmla="*/ 2147483647 w 274"/>
              <a:gd name="T23" fmla="*/ 0 h 319"/>
              <a:gd name="T24" fmla="*/ 0 w 274"/>
              <a:gd name="T25" fmla="*/ 2147483647 h 31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4"/>
              <a:gd name="T40" fmla="*/ 0 h 319"/>
              <a:gd name="T41" fmla="*/ 274 w 274"/>
              <a:gd name="T42" fmla="*/ 319 h 319"/>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4" h="319">
                <a:moveTo>
                  <a:pt x="0" y="20"/>
                </a:moveTo>
                <a:lnTo>
                  <a:pt x="38" y="88"/>
                </a:lnTo>
                <a:lnTo>
                  <a:pt x="0" y="150"/>
                </a:lnTo>
                <a:lnTo>
                  <a:pt x="30" y="167"/>
                </a:lnTo>
                <a:lnTo>
                  <a:pt x="9" y="190"/>
                </a:lnTo>
                <a:lnTo>
                  <a:pt x="187" y="319"/>
                </a:lnTo>
                <a:lnTo>
                  <a:pt x="263" y="216"/>
                </a:lnTo>
                <a:lnTo>
                  <a:pt x="246" y="188"/>
                </a:lnTo>
                <a:lnTo>
                  <a:pt x="246" y="61"/>
                </a:lnTo>
                <a:lnTo>
                  <a:pt x="274" y="23"/>
                </a:lnTo>
                <a:lnTo>
                  <a:pt x="175" y="39"/>
                </a:lnTo>
                <a:lnTo>
                  <a:pt x="65" y="0"/>
                </a:lnTo>
                <a:lnTo>
                  <a:pt x="0" y="20"/>
                </a:lnTo>
                <a:close/>
              </a:path>
            </a:pathLst>
          </a:custGeom>
          <a:solidFill>
            <a:srgbClr val="99CC00"/>
          </a:solidFill>
          <a:ln w="1651">
            <a:solidFill>
              <a:schemeClr val="bg1"/>
            </a:solidFill>
            <a:round/>
            <a:headEnd/>
            <a:tailEnd/>
          </a:ln>
        </p:spPr>
        <p:txBody>
          <a:bodyPr/>
          <a:lstStyle/>
          <a:p>
            <a:endParaRPr lang="en-IN"/>
          </a:p>
        </p:txBody>
      </p:sp>
      <p:sp>
        <p:nvSpPr>
          <p:cNvPr id="15561" name="Freeform 202"/>
          <p:cNvSpPr>
            <a:spLocks noChangeAspect="1"/>
          </p:cNvSpPr>
          <p:nvPr/>
        </p:nvSpPr>
        <p:spPr bwMode="gray">
          <a:xfrm>
            <a:off x="5559425" y="3511550"/>
            <a:ext cx="39688" cy="44450"/>
          </a:xfrm>
          <a:custGeom>
            <a:avLst/>
            <a:gdLst>
              <a:gd name="T0" fmla="*/ 0 w 62"/>
              <a:gd name="T1" fmla="*/ 2147483647 h 52"/>
              <a:gd name="T2" fmla="*/ 2147483647 w 62"/>
              <a:gd name="T3" fmla="*/ 0 h 52"/>
              <a:gd name="T4" fmla="*/ 2147483647 w 62"/>
              <a:gd name="T5" fmla="*/ 2147483647 h 52"/>
              <a:gd name="T6" fmla="*/ 0 w 62"/>
              <a:gd name="T7" fmla="*/ 2147483647 h 52"/>
              <a:gd name="T8" fmla="*/ 0 60000 65536"/>
              <a:gd name="T9" fmla="*/ 0 60000 65536"/>
              <a:gd name="T10" fmla="*/ 0 60000 65536"/>
              <a:gd name="T11" fmla="*/ 0 60000 65536"/>
              <a:gd name="T12" fmla="*/ 0 w 62"/>
              <a:gd name="T13" fmla="*/ 0 h 52"/>
              <a:gd name="T14" fmla="*/ 62 w 62"/>
              <a:gd name="T15" fmla="*/ 52 h 52"/>
            </a:gdLst>
            <a:ahLst/>
            <a:cxnLst>
              <a:cxn ang="T8">
                <a:pos x="T0" y="T1"/>
              </a:cxn>
              <a:cxn ang="T9">
                <a:pos x="T2" y="T3"/>
              </a:cxn>
              <a:cxn ang="T10">
                <a:pos x="T4" y="T5"/>
              </a:cxn>
              <a:cxn ang="T11">
                <a:pos x="T6" y="T7"/>
              </a:cxn>
            </a:cxnLst>
            <a:rect l="T12" t="T13" r="T14" b="T15"/>
            <a:pathLst>
              <a:path w="62" h="52">
                <a:moveTo>
                  <a:pt x="0" y="32"/>
                </a:moveTo>
                <a:lnTo>
                  <a:pt x="51" y="0"/>
                </a:lnTo>
                <a:lnTo>
                  <a:pt x="62" y="52"/>
                </a:lnTo>
                <a:lnTo>
                  <a:pt x="0" y="32"/>
                </a:lnTo>
                <a:close/>
              </a:path>
            </a:pathLst>
          </a:custGeom>
          <a:solidFill>
            <a:srgbClr val="99CC00"/>
          </a:solidFill>
          <a:ln w="1651">
            <a:solidFill>
              <a:schemeClr val="bg1"/>
            </a:solidFill>
            <a:round/>
            <a:headEnd/>
            <a:tailEnd/>
          </a:ln>
        </p:spPr>
        <p:txBody>
          <a:bodyPr/>
          <a:lstStyle/>
          <a:p>
            <a:endParaRPr lang="en-IN"/>
          </a:p>
        </p:txBody>
      </p:sp>
      <p:sp>
        <p:nvSpPr>
          <p:cNvPr id="15562" name="Freeform 203"/>
          <p:cNvSpPr>
            <a:spLocks noChangeAspect="1"/>
          </p:cNvSpPr>
          <p:nvPr/>
        </p:nvSpPr>
        <p:spPr bwMode="gray">
          <a:xfrm>
            <a:off x="5283200" y="3362325"/>
            <a:ext cx="34925" cy="52388"/>
          </a:xfrm>
          <a:custGeom>
            <a:avLst/>
            <a:gdLst>
              <a:gd name="T0" fmla="*/ 0 w 55"/>
              <a:gd name="T1" fmla="*/ 2147483647 h 61"/>
              <a:gd name="T2" fmla="*/ 2147483647 w 55"/>
              <a:gd name="T3" fmla="*/ 2147483647 h 61"/>
              <a:gd name="T4" fmla="*/ 2147483647 w 55"/>
              <a:gd name="T5" fmla="*/ 2147483647 h 61"/>
              <a:gd name="T6" fmla="*/ 2147483647 w 55"/>
              <a:gd name="T7" fmla="*/ 0 h 61"/>
              <a:gd name="T8" fmla="*/ 0 w 55"/>
              <a:gd name="T9" fmla="*/ 2147483647 h 61"/>
              <a:gd name="T10" fmla="*/ 0 60000 65536"/>
              <a:gd name="T11" fmla="*/ 0 60000 65536"/>
              <a:gd name="T12" fmla="*/ 0 60000 65536"/>
              <a:gd name="T13" fmla="*/ 0 60000 65536"/>
              <a:gd name="T14" fmla="*/ 0 60000 65536"/>
              <a:gd name="T15" fmla="*/ 0 w 55"/>
              <a:gd name="T16" fmla="*/ 0 h 61"/>
              <a:gd name="T17" fmla="*/ 55 w 55"/>
              <a:gd name="T18" fmla="*/ 61 h 61"/>
            </a:gdLst>
            <a:ahLst/>
            <a:cxnLst>
              <a:cxn ang="T10">
                <a:pos x="T0" y="T1"/>
              </a:cxn>
              <a:cxn ang="T11">
                <a:pos x="T2" y="T3"/>
              </a:cxn>
              <a:cxn ang="T12">
                <a:pos x="T4" y="T5"/>
              </a:cxn>
              <a:cxn ang="T13">
                <a:pos x="T6" y="T7"/>
              </a:cxn>
              <a:cxn ang="T14">
                <a:pos x="T8" y="T9"/>
              </a:cxn>
            </a:cxnLst>
            <a:rect l="T15" t="T16" r="T17" b="T18"/>
            <a:pathLst>
              <a:path w="55" h="61">
                <a:moveTo>
                  <a:pt x="0" y="61"/>
                </a:moveTo>
                <a:lnTo>
                  <a:pt x="19" y="58"/>
                </a:lnTo>
                <a:lnTo>
                  <a:pt x="55" y="18"/>
                </a:lnTo>
                <a:lnTo>
                  <a:pt x="34" y="0"/>
                </a:lnTo>
                <a:lnTo>
                  <a:pt x="0" y="61"/>
                </a:lnTo>
                <a:close/>
              </a:path>
            </a:pathLst>
          </a:custGeom>
          <a:solidFill>
            <a:srgbClr val="99CC00"/>
          </a:solidFill>
          <a:ln w="1651">
            <a:solidFill>
              <a:schemeClr val="bg1"/>
            </a:solidFill>
            <a:round/>
            <a:headEnd/>
            <a:tailEnd/>
          </a:ln>
        </p:spPr>
        <p:txBody>
          <a:bodyPr/>
          <a:lstStyle/>
          <a:p>
            <a:endParaRPr lang="en-IN"/>
          </a:p>
        </p:txBody>
      </p:sp>
      <p:sp>
        <p:nvSpPr>
          <p:cNvPr id="15563" name="Freeform 204"/>
          <p:cNvSpPr>
            <a:spLocks noChangeAspect="1"/>
          </p:cNvSpPr>
          <p:nvPr/>
        </p:nvSpPr>
        <p:spPr bwMode="gray">
          <a:xfrm>
            <a:off x="4170363" y="4157663"/>
            <a:ext cx="93662" cy="111125"/>
          </a:xfrm>
          <a:custGeom>
            <a:avLst/>
            <a:gdLst>
              <a:gd name="T0" fmla="*/ 0 w 137"/>
              <a:gd name="T1" fmla="*/ 2147483647 h 138"/>
              <a:gd name="T2" fmla="*/ 2147483647 w 137"/>
              <a:gd name="T3" fmla="*/ 0 h 138"/>
              <a:gd name="T4" fmla="*/ 2147483647 w 137"/>
              <a:gd name="T5" fmla="*/ 2147483647 h 138"/>
              <a:gd name="T6" fmla="*/ 2147483647 w 137"/>
              <a:gd name="T7" fmla="*/ 2147483647 h 138"/>
              <a:gd name="T8" fmla="*/ 2147483647 w 137"/>
              <a:gd name="T9" fmla="*/ 2147483647 h 138"/>
              <a:gd name="T10" fmla="*/ 2147483647 w 137"/>
              <a:gd name="T11" fmla="*/ 2147483647 h 138"/>
              <a:gd name="T12" fmla="*/ 2147483647 w 137"/>
              <a:gd name="T13" fmla="*/ 2147483647 h 138"/>
              <a:gd name="T14" fmla="*/ 2147483647 w 137"/>
              <a:gd name="T15" fmla="*/ 2147483647 h 138"/>
              <a:gd name="T16" fmla="*/ 0 w 137"/>
              <a:gd name="T17" fmla="*/ 2147483647 h 1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7"/>
              <a:gd name="T28" fmla="*/ 0 h 138"/>
              <a:gd name="T29" fmla="*/ 137 w 137"/>
              <a:gd name="T30" fmla="*/ 138 h 13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7" h="138">
                <a:moveTo>
                  <a:pt x="0" y="51"/>
                </a:moveTo>
                <a:lnTo>
                  <a:pt x="42" y="0"/>
                </a:lnTo>
                <a:lnTo>
                  <a:pt x="64" y="1"/>
                </a:lnTo>
                <a:lnTo>
                  <a:pt x="66" y="36"/>
                </a:lnTo>
                <a:lnTo>
                  <a:pt x="102" y="30"/>
                </a:lnTo>
                <a:lnTo>
                  <a:pt x="100" y="63"/>
                </a:lnTo>
                <a:lnTo>
                  <a:pt x="137" y="88"/>
                </a:lnTo>
                <a:lnTo>
                  <a:pt x="133" y="138"/>
                </a:lnTo>
                <a:lnTo>
                  <a:pt x="0" y="51"/>
                </a:lnTo>
                <a:close/>
              </a:path>
            </a:pathLst>
          </a:custGeom>
          <a:solidFill>
            <a:srgbClr val="6699FF"/>
          </a:solidFill>
          <a:ln w="1588">
            <a:solidFill>
              <a:schemeClr val="bg1"/>
            </a:solidFill>
            <a:round/>
            <a:headEnd/>
            <a:tailEnd/>
          </a:ln>
        </p:spPr>
        <p:txBody>
          <a:bodyPr/>
          <a:lstStyle/>
          <a:p>
            <a:endParaRPr lang="en-IN"/>
          </a:p>
        </p:txBody>
      </p:sp>
      <p:sp>
        <p:nvSpPr>
          <p:cNvPr id="15564" name="Freeform 205"/>
          <p:cNvSpPr>
            <a:spLocks noChangeAspect="1"/>
          </p:cNvSpPr>
          <p:nvPr/>
        </p:nvSpPr>
        <p:spPr bwMode="gray">
          <a:xfrm>
            <a:off x="4665663" y="3414713"/>
            <a:ext cx="374650" cy="417512"/>
          </a:xfrm>
          <a:custGeom>
            <a:avLst/>
            <a:gdLst>
              <a:gd name="T0" fmla="*/ 0 w 543"/>
              <a:gd name="T1" fmla="*/ 2147483647 h 505"/>
              <a:gd name="T2" fmla="*/ 2147483647 w 543"/>
              <a:gd name="T3" fmla="*/ 2147483647 h 505"/>
              <a:gd name="T4" fmla="*/ 2147483647 w 543"/>
              <a:gd name="T5" fmla="*/ 0 h 505"/>
              <a:gd name="T6" fmla="*/ 2147483647 w 543"/>
              <a:gd name="T7" fmla="*/ 2147483647 h 505"/>
              <a:gd name="T8" fmla="*/ 2147483647 w 543"/>
              <a:gd name="T9" fmla="*/ 2147483647 h 505"/>
              <a:gd name="T10" fmla="*/ 2147483647 w 543"/>
              <a:gd name="T11" fmla="*/ 2147483647 h 505"/>
              <a:gd name="T12" fmla="*/ 2147483647 w 543"/>
              <a:gd name="T13" fmla="*/ 2147483647 h 505"/>
              <a:gd name="T14" fmla="*/ 2147483647 w 543"/>
              <a:gd name="T15" fmla="*/ 2147483647 h 505"/>
              <a:gd name="T16" fmla="*/ 2147483647 w 543"/>
              <a:gd name="T17" fmla="*/ 2147483647 h 505"/>
              <a:gd name="T18" fmla="*/ 2147483647 w 543"/>
              <a:gd name="T19" fmla="*/ 2147483647 h 505"/>
              <a:gd name="T20" fmla="*/ 2147483647 w 543"/>
              <a:gd name="T21" fmla="*/ 2147483647 h 505"/>
              <a:gd name="T22" fmla="*/ 2147483647 w 543"/>
              <a:gd name="T23" fmla="*/ 2147483647 h 505"/>
              <a:gd name="T24" fmla="*/ 2147483647 w 543"/>
              <a:gd name="T25" fmla="*/ 2147483647 h 505"/>
              <a:gd name="T26" fmla="*/ 2147483647 w 543"/>
              <a:gd name="T27" fmla="*/ 2147483647 h 505"/>
              <a:gd name="T28" fmla="*/ 2147483647 w 543"/>
              <a:gd name="T29" fmla="*/ 2147483647 h 505"/>
              <a:gd name="T30" fmla="*/ 2147483647 w 543"/>
              <a:gd name="T31" fmla="*/ 2147483647 h 505"/>
              <a:gd name="T32" fmla="*/ 2147483647 w 543"/>
              <a:gd name="T33" fmla="*/ 2147483647 h 505"/>
              <a:gd name="T34" fmla="*/ 2147483647 w 543"/>
              <a:gd name="T35" fmla="*/ 2147483647 h 505"/>
              <a:gd name="T36" fmla="*/ 0 w 543"/>
              <a:gd name="T37" fmla="*/ 2147483647 h 50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43"/>
              <a:gd name="T58" fmla="*/ 0 h 505"/>
              <a:gd name="T59" fmla="*/ 543 w 543"/>
              <a:gd name="T60" fmla="*/ 505 h 50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43" h="505">
                <a:moveTo>
                  <a:pt x="0" y="263"/>
                </a:moveTo>
                <a:lnTo>
                  <a:pt x="1" y="108"/>
                </a:lnTo>
                <a:lnTo>
                  <a:pt x="70" y="0"/>
                </a:lnTo>
                <a:lnTo>
                  <a:pt x="199" y="31"/>
                </a:lnTo>
                <a:lnTo>
                  <a:pt x="224" y="69"/>
                </a:lnTo>
                <a:lnTo>
                  <a:pt x="329" y="108"/>
                </a:lnTo>
                <a:lnTo>
                  <a:pt x="363" y="95"/>
                </a:lnTo>
                <a:lnTo>
                  <a:pt x="366" y="40"/>
                </a:lnTo>
                <a:lnTo>
                  <a:pt x="400" y="14"/>
                </a:lnTo>
                <a:lnTo>
                  <a:pt x="543" y="57"/>
                </a:lnTo>
                <a:lnTo>
                  <a:pt x="527" y="117"/>
                </a:lnTo>
                <a:lnTo>
                  <a:pt x="543" y="413"/>
                </a:lnTo>
                <a:lnTo>
                  <a:pt x="543" y="483"/>
                </a:lnTo>
                <a:lnTo>
                  <a:pt x="512" y="485"/>
                </a:lnTo>
                <a:lnTo>
                  <a:pt x="512" y="505"/>
                </a:lnTo>
                <a:lnTo>
                  <a:pt x="234" y="362"/>
                </a:lnTo>
                <a:lnTo>
                  <a:pt x="197" y="376"/>
                </a:lnTo>
                <a:lnTo>
                  <a:pt x="82" y="359"/>
                </a:lnTo>
                <a:lnTo>
                  <a:pt x="0" y="263"/>
                </a:lnTo>
                <a:close/>
              </a:path>
            </a:pathLst>
          </a:custGeom>
          <a:solidFill>
            <a:srgbClr val="6699FF"/>
          </a:solidFill>
          <a:ln w="1588">
            <a:solidFill>
              <a:schemeClr val="bg1"/>
            </a:solidFill>
            <a:round/>
            <a:headEnd/>
            <a:tailEnd/>
          </a:ln>
        </p:spPr>
        <p:txBody>
          <a:bodyPr/>
          <a:lstStyle/>
          <a:p>
            <a:endParaRPr lang="en-IN"/>
          </a:p>
        </p:txBody>
      </p:sp>
      <p:sp>
        <p:nvSpPr>
          <p:cNvPr id="15565" name="Freeform 206"/>
          <p:cNvSpPr>
            <a:spLocks noChangeAspect="1"/>
          </p:cNvSpPr>
          <p:nvPr/>
        </p:nvSpPr>
        <p:spPr bwMode="gray">
          <a:xfrm>
            <a:off x="5470525" y="4743450"/>
            <a:ext cx="173038" cy="400050"/>
          </a:xfrm>
          <a:custGeom>
            <a:avLst/>
            <a:gdLst>
              <a:gd name="T0" fmla="*/ 0 w 244"/>
              <a:gd name="T1" fmla="*/ 2147483647 h 482"/>
              <a:gd name="T2" fmla="*/ 2147483647 w 244"/>
              <a:gd name="T3" fmla="*/ 2147483647 h 482"/>
              <a:gd name="T4" fmla="*/ 2147483647 w 244"/>
              <a:gd name="T5" fmla="*/ 2147483647 h 482"/>
              <a:gd name="T6" fmla="*/ 2147483647 w 244"/>
              <a:gd name="T7" fmla="*/ 2147483647 h 482"/>
              <a:gd name="T8" fmla="*/ 2147483647 w 244"/>
              <a:gd name="T9" fmla="*/ 2147483647 h 482"/>
              <a:gd name="T10" fmla="*/ 2147483647 w 244"/>
              <a:gd name="T11" fmla="*/ 2147483647 h 482"/>
              <a:gd name="T12" fmla="*/ 2147483647 w 244"/>
              <a:gd name="T13" fmla="*/ 0 h 482"/>
              <a:gd name="T14" fmla="*/ 2147483647 w 244"/>
              <a:gd name="T15" fmla="*/ 2147483647 h 482"/>
              <a:gd name="T16" fmla="*/ 2147483647 w 244"/>
              <a:gd name="T17" fmla="*/ 2147483647 h 482"/>
              <a:gd name="T18" fmla="*/ 2147483647 w 244"/>
              <a:gd name="T19" fmla="*/ 2147483647 h 482"/>
              <a:gd name="T20" fmla="*/ 2147483647 w 244"/>
              <a:gd name="T21" fmla="*/ 2147483647 h 482"/>
              <a:gd name="T22" fmla="*/ 2147483647 w 244"/>
              <a:gd name="T23" fmla="*/ 2147483647 h 482"/>
              <a:gd name="T24" fmla="*/ 2147483647 w 244"/>
              <a:gd name="T25" fmla="*/ 2147483647 h 482"/>
              <a:gd name="T26" fmla="*/ 0 w 244"/>
              <a:gd name="T27" fmla="*/ 2147483647 h 48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44"/>
              <a:gd name="T43" fmla="*/ 0 h 482"/>
              <a:gd name="T44" fmla="*/ 244 w 244"/>
              <a:gd name="T45" fmla="*/ 482 h 48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44" h="482">
                <a:moveTo>
                  <a:pt x="0" y="344"/>
                </a:moveTo>
                <a:lnTo>
                  <a:pt x="22" y="443"/>
                </a:lnTo>
                <a:lnTo>
                  <a:pt x="67" y="482"/>
                </a:lnTo>
                <a:lnTo>
                  <a:pt x="143" y="443"/>
                </a:lnTo>
                <a:lnTo>
                  <a:pt x="228" y="112"/>
                </a:lnTo>
                <a:lnTo>
                  <a:pt x="244" y="124"/>
                </a:lnTo>
                <a:lnTo>
                  <a:pt x="208" y="0"/>
                </a:lnTo>
                <a:lnTo>
                  <a:pt x="164" y="52"/>
                </a:lnTo>
                <a:lnTo>
                  <a:pt x="165" y="88"/>
                </a:lnTo>
                <a:lnTo>
                  <a:pt x="110" y="128"/>
                </a:lnTo>
                <a:lnTo>
                  <a:pt x="43" y="145"/>
                </a:lnTo>
                <a:lnTo>
                  <a:pt x="24" y="187"/>
                </a:lnTo>
                <a:lnTo>
                  <a:pt x="43" y="272"/>
                </a:lnTo>
                <a:lnTo>
                  <a:pt x="0" y="344"/>
                </a:lnTo>
                <a:close/>
              </a:path>
            </a:pathLst>
          </a:custGeom>
          <a:solidFill>
            <a:srgbClr val="6699FF"/>
          </a:solidFill>
          <a:ln w="1588">
            <a:solidFill>
              <a:schemeClr val="bg1"/>
            </a:solidFill>
            <a:round/>
            <a:headEnd/>
            <a:tailEnd/>
          </a:ln>
        </p:spPr>
        <p:txBody>
          <a:bodyPr/>
          <a:lstStyle/>
          <a:p>
            <a:endParaRPr lang="en-IN"/>
          </a:p>
        </p:txBody>
      </p:sp>
      <p:sp>
        <p:nvSpPr>
          <p:cNvPr id="15566" name="Freeform 207"/>
          <p:cNvSpPr>
            <a:spLocks noChangeAspect="1"/>
          </p:cNvSpPr>
          <p:nvPr/>
        </p:nvSpPr>
        <p:spPr bwMode="gray">
          <a:xfrm>
            <a:off x="5227638" y="4664075"/>
            <a:ext cx="74612" cy="223838"/>
          </a:xfrm>
          <a:custGeom>
            <a:avLst/>
            <a:gdLst>
              <a:gd name="T0" fmla="*/ 0 w 112"/>
              <a:gd name="T1" fmla="*/ 2147483647 h 271"/>
              <a:gd name="T2" fmla="*/ 2147483647 w 112"/>
              <a:gd name="T3" fmla="*/ 2147483647 h 271"/>
              <a:gd name="T4" fmla="*/ 2147483647 w 112"/>
              <a:gd name="T5" fmla="*/ 2147483647 h 271"/>
              <a:gd name="T6" fmla="*/ 2147483647 w 112"/>
              <a:gd name="T7" fmla="*/ 2147483647 h 271"/>
              <a:gd name="T8" fmla="*/ 2147483647 w 112"/>
              <a:gd name="T9" fmla="*/ 2147483647 h 271"/>
              <a:gd name="T10" fmla="*/ 2147483647 w 112"/>
              <a:gd name="T11" fmla="*/ 2147483647 h 271"/>
              <a:gd name="T12" fmla="*/ 2147483647 w 112"/>
              <a:gd name="T13" fmla="*/ 2147483647 h 271"/>
              <a:gd name="T14" fmla="*/ 2147483647 w 112"/>
              <a:gd name="T15" fmla="*/ 2147483647 h 271"/>
              <a:gd name="T16" fmla="*/ 2147483647 w 112"/>
              <a:gd name="T17" fmla="*/ 2147483647 h 271"/>
              <a:gd name="T18" fmla="*/ 2147483647 w 112"/>
              <a:gd name="T19" fmla="*/ 2147483647 h 271"/>
              <a:gd name="T20" fmla="*/ 2147483647 w 112"/>
              <a:gd name="T21" fmla="*/ 2147483647 h 271"/>
              <a:gd name="T22" fmla="*/ 2147483647 w 112"/>
              <a:gd name="T23" fmla="*/ 0 h 271"/>
              <a:gd name="T24" fmla="*/ 2147483647 w 112"/>
              <a:gd name="T25" fmla="*/ 2147483647 h 271"/>
              <a:gd name="T26" fmla="*/ 0 w 112"/>
              <a:gd name="T27" fmla="*/ 2147483647 h 2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12"/>
              <a:gd name="T43" fmla="*/ 0 h 271"/>
              <a:gd name="T44" fmla="*/ 112 w 112"/>
              <a:gd name="T45" fmla="*/ 271 h 27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12" h="271">
                <a:moveTo>
                  <a:pt x="0" y="148"/>
                </a:moveTo>
                <a:lnTo>
                  <a:pt x="15" y="165"/>
                </a:lnTo>
                <a:lnTo>
                  <a:pt x="59" y="178"/>
                </a:lnTo>
                <a:lnTo>
                  <a:pt x="53" y="231"/>
                </a:lnTo>
                <a:lnTo>
                  <a:pt x="91" y="271"/>
                </a:lnTo>
                <a:lnTo>
                  <a:pt x="112" y="194"/>
                </a:lnTo>
                <a:lnTo>
                  <a:pt x="76" y="143"/>
                </a:lnTo>
                <a:lnTo>
                  <a:pt x="87" y="172"/>
                </a:lnTo>
                <a:lnTo>
                  <a:pt x="66" y="170"/>
                </a:lnTo>
                <a:lnTo>
                  <a:pt x="43" y="100"/>
                </a:lnTo>
                <a:lnTo>
                  <a:pt x="42" y="7"/>
                </a:lnTo>
                <a:lnTo>
                  <a:pt x="8" y="0"/>
                </a:lnTo>
                <a:lnTo>
                  <a:pt x="35" y="45"/>
                </a:lnTo>
                <a:lnTo>
                  <a:pt x="0" y="148"/>
                </a:lnTo>
                <a:close/>
              </a:path>
            </a:pathLst>
          </a:custGeom>
          <a:solidFill>
            <a:srgbClr val="99CC00"/>
          </a:solidFill>
          <a:ln w="1651">
            <a:solidFill>
              <a:schemeClr val="bg1"/>
            </a:solidFill>
            <a:round/>
            <a:headEnd/>
            <a:tailEnd/>
          </a:ln>
        </p:spPr>
        <p:txBody>
          <a:bodyPr/>
          <a:lstStyle/>
          <a:p>
            <a:endParaRPr lang="en-IN"/>
          </a:p>
        </p:txBody>
      </p:sp>
      <p:sp>
        <p:nvSpPr>
          <p:cNvPr id="15567" name="Freeform 208"/>
          <p:cNvSpPr>
            <a:spLocks noChangeAspect="1"/>
          </p:cNvSpPr>
          <p:nvPr/>
        </p:nvSpPr>
        <p:spPr bwMode="gray">
          <a:xfrm>
            <a:off x="4154488" y="3667125"/>
            <a:ext cx="387350" cy="434975"/>
          </a:xfrm>
          <a:custGeom>
            <a:avLst/>
            <a:gdLst>
              <a:gd name="T0" fmla="*/ 0 w 561"/>
              <a:gd name="T1" fmla="*/ 2147483647 h 527"/>
              <a:gd name="T2" fmla="*/ 2147483647 w 561"/>
              <a:gd name="T3" fmla="*/ 2147483647 h 527"/>
              <a:gd name="T4" fmla="*/ 2147483647 w 561"/>
              <a:gd name="T5" fmla="*/ 2147483647 h 527"/>
              <a:gd name="T6" fmla="*/ 2147483647 w 561"/>
              <a:gd name="T7" fmla="*/ 2147483647 h 527"/>
              <a:gd name="T8" fmla="*/ 2147483647 w 561"/>
              <a:gd name="T9" fmla="*/ 0 h 527"/>
              <a:gd name="T10" fmla="*/ 2147483647 w 561"/>
              <a:gd name="T11" fmla="*/ 0 h 527"/>
              <a:gd name="T12" fmla="*/ 2147483647 w 561"/>
              <a:gd name="T13" fmla="*/ 2147483647 h 527"/>
              <a:gd name="T14" fmla="*/ 2147483647 w 561"/>
              <a:gd name="T15" fmla="*/ 2147483647 h 527"/>
              <a:gd name="T16" fmla="*/ 2147483647 w 561"/>
              <a:gd name="T17" fmla="*/ 2147483647 h 527"/>
              <a:gd name="T18" fmla="*/ 2147483647 w 561"/>
              <a:gd name="T19" fmla="*/ 2147483647 h 527"/>
              <a:gd name="T20" fmla="*/ 2147483647 w 561"/>
              <a:gd name="T21" fmla="*/ 2147483647 h 527"/>
              <a:gd name="T22" fmla="*/ 2147483647 w 561"/>
              <a:gd name="T23" fmla="*/ 2147483647 h 527"/>
              <a:gd name="T24" fmla="*/ 2147483647 w 561"/>
              <a:gd name="T25" fmla="*/ 2147483647 h 527"/>
              <a:gd name="T26" fmla="*/ 2147483647 w 561"/>
              <a:gd name="T27" fmla="*/ 2147483647 h 527"/>
              <a:gd name="T28" fmla="*/ 2147483647 w 561"/>
              <a:gd name="T29" fmla="*/ 2147483647 h 527"/>
              <a:gd name="T30" fmla="*/ 2147483647 w 561"/>
              <a:gd name="T31" fmla="*/ 2147483647 h 527"/>
              <a:gd name="T32" fmla="*/ 2147483647 w 561"/>
              <a:gd name="T33" fmla="*/ 2147483647 h 527"/>
              <a:gd name="T34" fmla="*/ 2147483647 w 561"/>
              <a:gd name="T35" fmla="*/ 2147483647 h 527"/>
              <a:gd name="T36" fmla="*/ 2147483647 w 561"/>
              <a:gd name="T37" fmla="*/ 2147483647 h 527"/>
              <a:gd name="T38" fmla="*/ 0 w 561"/>
              <a:gd name="T39" fmla="*/ 2147483647 h 52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561"/>
              <a:gd name="T61" fmla="*/ 0 h 527"/>
              <a:gd name="T62" fmla="*/ 561 w 561"/>
              <a:gd name="T63" fmla="*/ 527 h 527"/>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561" h="527">
                <a:moveTo>
                  <a:pt x="0" y="365"/>
                </a:moveTo>
                <a:lnTo>
                  <a:pt x="23" y="328"/>
                </a:lnTo>
                <a:lnTo>
                  <a:pt x="51" y="353"/>
                </a:lnTo>
                <a:lnTo>
                  <a:pt x="226" y="342"/>
                </a:lnTo>
                <a:lnTo>
                  <a:pt x="189" y="0"/>
                </a:lnTo>
                <a:lnTo>
                  <a:pt x="250" y="0"/>
                </a:lnTo>
                <a:lnTo>
                  <a:pt x="529" y="185"/>
                </a:lnTo>
                <a:lnTo>
                  <a:pt x="532" y="217"/>
                </a:lnTo>
                <a:lnTo>
                  <a:pt x="560" y="212"/>
                </a:lnTo>
                <a:lnTo>
                  <a:pt x="561" y="321"/>
                </a:lnTo>
                <a:lnTo>
                  <a:pt x="538" y="344"/>
                </a:lnTo>
                <a:lnTo>
                  <a:pt x="425" y="359"/>
                </a:lnTo>
                <a:lnTo>
                  <a:pt x="282" y="421"/>
                </a:lnTo>
                <a:lnTo>
                  <a:pt x="238" y="521"/>
                </a:lnTo>
                <a:lnTo>
                  <a:pt x="203" y="508"/>
                </a:lnTo>
                <a:lnTo>
                  <a:pt x="141" y="527"/>
                </a:lnTo>
                <a:lnTo>
                  <a:pt x="106" y="444"/>
                </a:lnTo>
                <a:lnTo>
                  <a:pt x="47" y="464"/>
                </a:lnTo>
                <a:lnTo>
                  <a:pt x="25" y="447"/>
                </a:lnTo>
                <a:lnTo>
                  <a:pt x="0" y="365"/>
                </a:lnTo>
                <a:close/>
              </a:path>
            </a:pathLst>
          </a:custGeom>
          <a:solidFill>
            <a:srgbClr val="6699FF"/>
          </a:solidFill>
          <a:ln w="1588">
            <a:solidFill>
              <a:schemeClr val="bg1"/>
            </a:solidFill>
            <a:round/>
            <a:headEnd/>
            <a:tailEnd/>
          </a:ln>
        </p:spPr>
        <p:txBody>
          <a:bodyPr/>
          <a:lstStyle/>
          <a:p>
            <a:endParaRPr lang="en-IN"/>
          </a:p>
        </p:txBody>
      </p:sp>
      <p:sp>
        <p:nvSpPr>
          <p:cNvPr id="15568" name="Freeform 209"/>
          <p:cNvSpPr>
            <a:spLocks noChangeAspect="1"/>
          </p:cNvSpPr>
          <p:nvPr/>
        </p:nvSpPr>
        <p:spPr bwMode="gray">
          <a:xfrm>
            <a:off x="4037013" y="3598863"/>
            <a:ext cx="290512" cy="369887"/>
          </a:xfrm>
          <a:custGeom>
            <a:avLst/>
            <a:gdLst>
              <a:gd name="T0" fmla="*/ 0 w 419"/>
              <a:gd name="T1" fmla="*/ 2147483647 h 448"/>
              <a:gd name="T2" fmla="*/ 2147483647 w 419"/>
              <a:gd name="T3" fmla="*/ 2147483647 h 448"/>
              <a:gd name="T4" fmla="*/ 2147483647 w 419"/>
              <a:gd name="T5" fmla="*/ 2147483647 h 448"/>
              <a:gd name="T6" fmla="*/ 2147483647 w 419"/>
              <a:gd name="T7" fmla="*/ 2147483647 h 448"/>
              <a:gd name="T8" fmla="*/ 2147483647 w 419"/>
              <a:gd name="T9" fmla="*/ 2147483647 h 448"/>
              <a:gd name="T10" fmla="*/ 2147483647 w 419"/>
              <a:gd name="T11" fmla="*/ 2147483647 h 448"/>
              <a:gd name="T12" fmla="*/ 2147483647 w 419"/>
              <a:gd name="T13" fmla="*/ 2147483647 h 448"/>
              <a:gd name="T14" fmla="*/ 2147483647 w 419"/>
              <a:gd name="T15" fmla="*/ 2147483647 h 448"/>
              <a:gd name="T16" fmla="*/ 2147483647 w 419"/>
              <a:gd name="T17" fmla="*/ 2147483647 h 448"/>
              <a:gd name="T18" fmla="*/ 2147483647 w 419"/>
              <a:gd name="T19" fmla="*/ 2147483647 h 448"/>
              <a:gd name="T20" fmla="*/ 2147483647 w 419"/>
              <a:gd name="T21" fmla="*/ 2147483647 h 448"/>
              <a:gd name="T22" fmla="*/ 2147483647 w 419"/>
              <a:gd name="T23" fmla="*/ 0 h 448"/>
              <a:gd name="T24" fmla="*/ 2147483647 w 419"/>
              <a:gd name="T25" fmla="*/ 2147483647 h 448"/>
              <a:gd name="T26" fmla="*/ 2147483647 w 419"/>
              <a:gd name="T27" fmla="*/ 2147483647 h 448"/>
              <a:gd name="T28" fmla="*/ 2147483647 w 419"/>
              <a:gd name="T29" fmla="*/ 2147483647 h 448"/>
              <a:gd name="T30" fmla="*/ 2147483647 w 419"/>
              <a:gd name="T31" fmla="*/ 2147483647 h 448"/>
              <a:gd name="T32" fmla="*/ 2147483647 w 419"/>
              <a:gd name="T33" fmla="*/ 2147483647 h 448"/>
              <a:gd name="T34" fmla="*/ 0 w 419"/>
              <a:gd name="T35" fmla="*/ 2147483647 h 44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19"/>
              <a:gd name="T55" fmla="*/ 0 h 448"/>
              <a:gd name="T56" fmla="*/ 419 w 419"/>
              <a:gd name="T57" fmla="*/ 448 h 44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19" h="448">
                <a:moveTo>
                  <a:pt x="0" y="225"/>
                </a:moveTo>
                <a:lnTo>
                  <a:pt x="25" y="251"/>
                </a:lnTo>
                <a:lnTo>
                  <a:pt x="30" y="318"/>
                </a:lnTo>
                <a:lnTo>
                  <a:pt x="11" y="403"/>
                </a:lnTo>
                <a:lnTo>
                  <a:pt x="89" y="384"/>
                </a:lnTo>
                <a:lnTo>
                  <a:pt x="169" y="448"/>
                </a:lnTo>
                <a:lnTo>
                  <a:pt x="192" y="411"/>
                </a:lnTo>
                <a:lnTo>
                  <a:pt x="220" y="436"/>
                </a:lnTo>
                <a:lnTo>
                  <a:pt x="395" y="425"/>
                </a:lnTo>
                <a:lnTo>
                  <a:pt x="358" y="83"/>
                </a:lnTo>
                <a:lnTo>
                  <a:pt x="419" y="83"/>
                </a:lnTo>
                <a:lnTo>
                  <a:pt x="291" y="0"/>
                </a:lnTo>
                <a:lnTo>
                  <a:pt x="288" y="45"/>
                </a:lnTo>
                <a:lnTo>
                  <a:pt x="177" y="43"/>
                </a:lnTo>
                <a:lnTo>
                  <a:pt x="175" y="137"/>
                </a:lnTo>
                <a:lnTo>
                  <a:pt x="136" y="154"/>
                </a:lnTo>
                <a:lnTo>
                  <a:pt x="138" y="211"/>
                </a:lnTo>
                <a:lnTo>
                  <a:pt x="0" y="225"/>
                </a:lnTo>
                <a:close/>
              </a:path>
            </a:pathLst>
          </a:custGeom>
          <a:solidFill>
            <a:srgbClr val="6699FF"/>
          </a:solidFill>
          <a:ln w="1588">
            <a:solidFill>
              <a:schemeClr val="bg1"/>
            </a:solidFill>
            <a:round/>
            <a:headEnd/>
            <a:tailEnd/>
          </a:ln>
        </p:spPr>
        <p:txBody>
          <a:bodyPr/>
          <a:lstStyle/>
          <a:p>
            <a:endParaRPr lang="en-IN"/>
          </a:p>
        </p:txBody>
      </p:sp>
      <p:sp>
        <p:nvSpPr>
          <p:cNvPr id="15569" name="Freeform 210"/>
          <p:cNvSpPr>
            <a:spLocks noChangeAspect="1"/>
          </p:cNvSpPr>
          <p:nvPr/>
        </p:nvSpPr>
        <p:spPr bwMode="gray">
          <a:xfrm>
            <a:off x="4133850" y="3333750"/>
            <a:ext cx="277813" cy="250825"/>
          </a:xfrm>
          <a:custGeom>
            <a:avLst/>
            <a:gdLst>
              <a:gd name="T0" fmla="*/ 0 w 407"/>
              <a:gd name="T1" fmla="*/ 2147483647 h 307"/>
              <a:gd name="T2" fmla="*/ 2147483647 w 407"/>
              <a:gd name="T3" fmla="*/ 2147483647 h 307"/>
              <a:gd name="T4" fmla="*/ 2147483647 w 407"/>
              <a:gd name="T5" fmla="*/ 2147483647 h 307"/>
              <a:gd name="T6" fmla="*/ 2147483647 w 407"/>
              <a:gd name="T7" fmla="*/ 2147483647 h 307"/>
              <a:gd name="T8" fmla="*/ 2147483647 w 407"/>
              <a:gd name="T9" fmla="*/ 0 h 307"/>
              <a:gd name="T10" fmla="*/ 2147483647 w 407"/>
              <a:gd name="T11" fmla="*/ 2147483647 h 307"/>
              <a:gd name="T12" fmla="*/ 2147483647 w 407"/>
              <a:gd name="T13" fmla="*/ 2147483647 h 307"/>
              <a:gd name="T14" fmla="*/ 2147483647 w 407"/>
              <a:gd name="T15" fmla="*/ 2147483647 h 307"/>
              <a:gd name="T16" fmla="*/ 2147483647 w 407"/>
              <a:gd name="T17" fmla="*/ 2147483647 h 307"/>
              <a:gd name="T18" fmla="*/ 2147483647 w 407"/>
              <a:gd name="T19" fmla="*/ 2147483647 h 307"/>
              <a:gd name="T20" fmla="*/ 2147483647 w 407"/>
              <a:gd name="T21" fmla="*/ 2147483647 h 307"/>
              <a:gd name="T22" fmla="*/ 2147483647 w 407"/>
              <a:gd name="T23" fmla="*/ 2147483647 h 307"/>
              <a:gd name="T24" fmla="*/ 0 w 407"/>
              <a:gd name="T25" fmla="*/ 2147483647 h 30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07"/>
              <a:gd name="T40" fmla="*/ 0 h 307"/>
              <a:gd name="T41" fmla="*/ 407 w 407"/>
              <a:gd name="T42" fmla="*/ 307 h 30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07" h="307">
                <a:moveTo>
                  <a:pt x="0" y="303"/>
                </a:moveTo>
                <a:lnTo>
                  <a:pt x="100" y="244"/>
                </a:lnTo>
                <a:lnTo>
                  <a:pt x="136" y="122"/>
                </a:lnTo>
                <a:lnTo>
                  <a:pt x="221" y="61"/>
                </a:lnTo>
                <a:lnTo>
                  <a:pt x="249" y="0"/>
                </a:lnTo>
                <a:lnTo>
                  <a:pt x="374" y="19"/>
                </a:lnTo>
                <a:lnTo>
                  <a:pt x="407" y="134"/>
                </a:lnTo>
                <a:lnTo>
                  <a:pt x="351" y="137"/>
                </a:lnTo>
                <a:lnTo>
                  <a:pt x="321" y="149"/>
                </a:lnTo>
                <a:lnTo>
                  <a:pt x="326" y="180"/>
                </a:lnTo>
                <a:lnTo>
                  <a:pt x="170" y="248"/>
                </a:lnTo>
                <a:lnTo>
                  <a:pt x="151" y="307"/>
                </a:lnTo>
                <a:lnTo>
                  <a:pt x="0" y="303"/>
                </a:lnTo>
                <a:close/>
              </a:path>
            </a:pathLst>
          </a:custGeom>
          <a:solidFill>
            <a:srgbClr val="6699FF"/>
          </a:solidFill>
          <a:ln w="1588">
            <a:solidFill>
              <a:schemeClr val="bg1"/>
            </a:solidFill>
            <a:round/>
            <a:headEnd/>
            <a:tailEnd/>
          </a:ln>
        </p:spPr>
        <p:txBody>
          <a:bodyPr/>
          <a:lstStyle/>
          <a:p>
            <a:endParaRPr lang="en-IN"/>
          </a:p>
        </p:txBody>
      </p:sp>
      <p:sp>
        <p:nvSpPr>
          <p:cNvPr id="15570" name="Freeform 211"/>
          <p:cNvSpPr>
            <a:spLocks noChangeAspect="1"/>
          </p:cNvSpPr>
          <p:nvPr/>
        </p:nvSpPr>
        <p:spPr bwMode="gray">
          <a:xfrm>
            <a:off x="5159375" y="4694238"/>
            <a:ext cx="252413" cy="479425"/>
          </a:xfrm>
          <a:custGeom>
            <a:avLst/>
            <a:gdLst>
              <a:gd name="T0" fmla="*/ 0 w 365"/>
              <a:gd name="T1" fmla="*/ 2147483647 h 578"/>
              <a:gd name="T2" fmla="*/ 2147483647 w 365"/>
              <a:gd name="T3" fmla="*/ 2147483647 h 578"/>
              <a:gd name="T4" fmla="*/ 2147483647 w 365"/>
              <a:gd name="T5" fmla="*/ 2147483647 h 578"/>
              <a:gd name="T6" fmla="*/ 2147483647 w 365"/>
              <a:gd name="T7" fmla="*/ 2147483647 h 578"/>
              <a:gd name="T8" fmla="*/ 2147483647 w 365"/>
              <a:gd name="T9" fmla="*/ 2147483647 h 578"/>
              <a:gd name="T10" fmla="*/ 2147483647 w 365"/>
              <a:gd name="T11" fmla="*/ 2147483647 h 578"/>
              <a:gd name="T12" fmla="*/ 2147483647 w 365"/>
              <a:gd name="T13" fmla="*/ 2147483647 h 578"/>
              <a:gd name="T14" fmla="*/ 2147483647 w 365"/>
              <a:gd name="T15" fmla="*/ 2147483647 h 578"/>
              <a:gd name="T16" fmla="*/ 2147483647 w 365"/>
              <a:gd name="T17" fmla="*/ 2147483647 h 578"/>
              <a:gd name="T18" fmla="*/ 2147483647 w 365"/>
              <a:gd name="T19" fmla="*/ 2147483647 h 578"/>
              <a:gd name="T20" fmla="*/ 2147483647 w 365"/>
              <a:gd name="T21" fmla="*/ 2147483647 h 578"/>
              <a:gd name="T22" fmla="*/ 2147483647 w 365"/>
              <a:gd name="T23" fmla="*/ 2147483647 h 578"/>
              <a:gd name="T24" fmla="*/ 2147483647 w 365"/>
              <a:gd name="T25" fmla="*/ 2147483647 h 578"/>
              <a:gd name="T26" fmla="*/ 2147483647 w 365"/>
              <a:gd name="T27" fmla="*/ 0 h 578"/>
              <a:gd name="T28" fmla="*/ 2147483647 w 365"/>
              <a:gd name="T29" fmla="*/ 2147483647 h 578"/>
              <a:gd name="T30" fmla="*/ 2147483647 w 365"/>
              <a:gd name="T31" fmla="*/ 2147483647 h 578"/>
              <a:gd name="T32" fmla="*/ 2147483647 w 365"/>
              <a:gd name="T33" fmla="*/ 2147483647 h 578"/>
              <a:gd name="T34" fmla="*/ 2147483647 w 365"/>
              <a:gd name="T35" fmla="*/ 2147483647 h 578"/>
              <a:gd name="T36" fmla="*/ 2147483647 w 365"/>
              <a:gd name="T37" fmla="*/ 2147483647 h 578"/>
              <a:gd name="T38" fmla="*/ 2147483647 w 365"/>
              <a:gd name="T39" fmla="*/ 2147483647 h 578"/>
              <a:gd name="T40" fmla="*/ 2147483647 w 365"/>
              <a:gd name="T41" fmla="*/ 2147483647 h 578"/>
              <a:gd name="T42" fmla="*/ 2147483647 w 365"/>
              <a:gd name="T43" fmla="*/ 2147483647 h 578"/>
              <a:gd name="T44" fmla="*/ 0 w 365"/>
              <a:gd name="T45" fmla="*/ 2147483647 h 578"/>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65"/>
              <a:gd name="T70" fmla="*/ 0 h 578"/>
              <a:gd name="T71" fmla="*/ 365 w 365"/>
              <a:gd name="T72" fmla="*/ 578 h 578"/>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65" h="578">
                <a:moveTo>
                  <a:pt x="0" y="161"/>
                </a:moveTo>
                <a:lnTo>
                  <a:pt x="10" y="179"/>
                </a:lnTo>
                <a:lnTo>
                  <a:pt x="95" y="206"/>
                </a:lnTo>
                <a:lnTo>
                  <a:pt x="104" y="242"/>
                </a:lnTo>
                <a:lnTo>
                  <a:pt x="99" y="334"/>
                </a:lnTo>
                <a:lnTo>
                  <a:pt x="54" y="430"/>
                </a:lnTo>
                <a:lnTo>
                  <a:pt x="67" y="543"/>
                </a:lnTo>
                <a:lnTo>
                  <a:pt x="71" y="578"/>
                </a:lnTo>
                <a:lnTo>
                  <a:pt x="98" y="578"/>
                </a:lnTo>
                <a:lnTo>
                  <a:pt x="98" y="540"/>
                </a:lnTo>
                <a:lnTo>
                  <a:pt x="188" y="488"/>
                </a:lnTo>
                <a:lnTo>
                  <a:pt x="162" y="334"/>
                </a:lnTo>
                <a:lnTo>
                  <a:pt x="362" y="178"/>
                </a:lnTo>
                <a:lnTo>
                  <a:pt x="365" y="0"/>
                </a:lnTo>
                <a:lnTo>
                  <a:pt x="314" y="31"/>
                </a:lnTo>
                <a:lnTo>
                  <a:pt x="175" y="40"/>
                </a:lnTo>
                <a:lnTo>
                  <a:pt x="172" y="105"/>
                </a:lnTo>
                <a:lnTo>
                  <a:pt x="208" y="156"/>
                </a:lnTo>
                <a:lnTo>
                  <a:pt x="187" y="233"/>
                </a:lnTo>
                <a:lnTo>
                  <a:pt x="149" y="193"/>
                </a:lnTo>
                <a:lnTo>
                  <a:pt x="155" y="140"/>
                </a:lnTo>
                <a:lnTo>
                  <a:pt x="111" y="127"/>
                </a:lnTo>
                <a:lnTo>
                  <a:pt x="0" y="161"/>
                </a:lnTo>
                <a:close/>
              </a:path>
            </a:pathLst>
          </a:custGeom>
          <a:solidFill>
            <a:srgbClr val="6699FF"/>
          </a:solidFill>
          <a:ln w="1588">
            <a:solidFill>
              <a:schemeClr val="bg1"/>
            </a:solidFill>
            <a:round/>
            <a:headEnd/>
            <a:tailEnd/>
          </a:ln>
        </p:spPr>
        <p:txBody>
          <a:bodyPr/>
          <a:lstStyle/>
          <a:p>
            <a:endParaRPr lang="en-IN"/>
          </a:p>
        </p:txBody>
      </p:sp>
      <p:sp>
        <p:nvSpPr>
          <p:cNvPr id="15571" name="Freeform 212"/>
          <p:cNvSpPr>
            <a:spLocks noChangeAspect="1"/>
          </p:cNvSpPr>
          <p:nvPr/>
        </p:nvSpPr>
        <p:spPr bwMode="gray">
          <a:xfrm>
            <a:off x="4448175" y="3711575"/>
            <a:ext cx="379413" cy="347663"/>
          </a:xfrm>
          <a:custGeom>
            <a:avLst/>
            <a:gdLst>
              <a:gd name="T0" fmla="*/ 0 w 551"/>
              <a:gd name="T1" fmla="*/ 2147483647 h 420"/>
              <a:gd name="T2" fmla="*/ 2147483647 w 551"/>
              <a:gd name="T3" fmla="*/ 2147483647 h 420"/>
              <a:gd name="T4" fmla="*/ 2147483647 w 551"/>
              <a:gd name="T5" fmla="*/ 2147483647 h 420"/>
              <a:gd name="T6" fmla="*/ 2147483647 w 551"/>
              <a:gd name="T7" fmla="*/ 2147483647 h 420"/>
              <a:gd name="T8" fmla="*/ 2147483647 w 551"/>
              <a:gd name="T9" fmla="*/ 2147483647 h 420"/>
              <a:gd name="T10" fmla="*/ 2147483647 w 551"/>
              <a:gd name="T11" fmla="*/ 2147483647 h 420"/>
              <a:gd name="T12" fmla="*/ 2147483647 w 551"/>
              <a:gd name="T13" fmla="*/ 2147483647 h 420"/>
              <a:gd name="T14" fmla="*/ 2147483647 w 551"/>
              <a:gd name="T15" fmla="*/ 2147483647 h 420"/>
              <a:gd name="T16" fmla="*/ 2147483647 w 551"/>
              <a:gd name="T17" fmla="*/ 2147483647 h 420"/>
              <a:gd name="T18" fmla="*/ 2147483647 w 551"/>
              <a:gd name="T19" fmla="*/ 2147483647 h 420"/>
              <a:gd name="T20" fmla="*/ 2147483647 w 551"/>
              <a:gd name="T21" fmla="*/ 2147483647 h 420"/>
              <a:gd name="T22" fmla="*/ 2147483647 w 551"/>
              <a:gd name="T23" fmla="*/ 2147483647 h 420"/>
              <a:gd name="T24" fmla="*/ 2147483647 w 551"/>
              <a:gd name="T25" fmla="*/ 2147483647 h 420"/>
              <a:gd name="T26" fmla="*/ 2147483647 w 551"/>
              <a:gd name="T27" fmla="*/ 0 h 420"/>
              <a:gd name="T28" fmla="*/ 2147483647 w 551"/>
              <a:gd name="T29" fmla="*/ 2147483647 h 420"/>
              <a:gd name="T30" fmla="*/ 2147483647 w 551"/>
              <a:gd name="T31" fmla="*/ 2147483647 h 420"/>
              <a:gd name="T32" fmla="*/ 2147483647 w 551"/>
              <a:gd name="T33" fmla="*/ 2147483647 h 420"/>
              <a:gd name="T34" fmla="*/ 2147483647 w 551"/>
              <a:gd name="T35" fmla="*/ 2147483647 h 420"/>
              <a:gd name="T36" fmla="*/ 0 w 551"/>
              <a:gd name="T37" fmla="*/ 2147483647 h 42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51"/>
              <a:gd name="T58" fmla="*/ 0 h 420"/>
              <a:gd name="T59" fmla="*/ 551 w 551"/>
              <a:gd name="T60" fmla="*/ 420 h 420"/>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51" h="420">
                <a:moveTo>
                  <a:pt x="0" y="305"/>
                </a:moveTo>
                <a:lnTo>
                  <a:pt x="8" y="339"/>
                </a:lnTo>
                <a:lnTo>
                  <a:pt x="75" y="411"/>
                </a:lnTo>
                <a:lnTo>
                  <a:pt x="92" y="395"/>
                </a:lnTo>
                <a:lnTo>
                  <a:pt x="119" y="420"/>
                </a:lnTo>
                <a:lnTo>
                  <a:pt x="160" y="348"/>
                </a:lnTo>
                <a:lnTo>
                  <a:pt x="317" y="384"/>
                </a:lnTo>
                <a:lnTo>
                  <a:pt x="453" y="346"/>
                </a:lnTo>
                <a:lnTo>
                  <a:pt x="458" y="327"/>
                </a:lnTo>
                <a:lnTo>
                  <a:pt x="529" y="236"/>
                </a:lnTo>
                <a:lnTo>
                  <a:pt x="551" y="111"/>
                </a:lnTo>
                <a:lnTo>
                  <a:pt x="514" y="72"/>
                </a:lnTo>
                <a:lnTo>
                  <a:pt x="514" y="17"/>
                </a:lnTo>
                <a:lnTo>
                  <a:pt x="399" y="0"/>
                </a:lnTo>
                <a:lnTo>
                  <a:pt x="189" y="145"/>
                </a:lnTo>
                <a:lnTo>
                  <a:pt x="135" y="158"/>
                </a:lnTo>
                <a:lnTo>
                  <a:pt x="136" y="267"/>
                </a:lnTo>
                <a:lnTo>
                  <a:pt x="113" y="290"/>
                </a:lnTo>
                <a:lnTo>
                  <a:pt x="0" y="305"/>
                </a:lnTo>
                <a:close/>
              </a:path>
            </a:pathLst>
          </a:custGeom>
          <a:solidFill>
            <a:srgbClr val="6699FF"/>
          </a:solidFill>
          <a:ln w="1588">
            <a:solidFill>
              <a:schemeClr val="bg1"/>
            </a:solidFill>
            <a:round/>
            <a:headEnd/>
            <a:tailEnd/>
          </a:ln>
        </p:spPr>
        <p:txBody>
          <a:bodyPr/>
          <a:lstStyle/>
          <a:p>
            <a:endParaRPr lang="en-IN"/>
          </a:p>
        </p:txBody>
      </p:sp>
      <p:sp>
        <p:nvSpPr>
          <p:cNvPr id="15572" name="Freeform 213"/>
          <p:cNvSpPr>
            <a:spLocks noChangeAspect="1"/>
          </p:cNvSpPr>
          <p:nvPr/>
        </p:nvSpPr>
        <p:spPr bwMode="gray">
          <a:xfrm>
            <a:off x="4513263" y="3997325"/>
            <a:ext cx="274637" cy="277813"/>
          </a:xfrm>
          <a:custGeom>
            <a:avLst/>
            <a:gdLst>
              <a:gd name="T0" fmla="*/ 0 w 402"/>
              <a:gd name="T1" fmla="*/ 2147483647 h 335"/>
              <a:gd name="T2" fmla="*/ 2147483647 w 402"/>
              <a:gd name="T3" fmla="*/ 2147483647 h 335"/>
              <a:gd name="T4" fmla="*/ 2147483647 w 402"/>
              <a:gd name="T5" fmla="*/ 2147483647 h 335"/>
              <a:gd name="T6" fmla="*/ 2147483647 w 402"/>
              <a:gd name="T7" fmla="*/ 2147483647 h 335"/>
              <a:gd name="T8" fmla="*/ 2147483647 w 402"/>
              <a:gd name="T9" fmla="*/ 0 h 335"/>
              <a:gd name="T10" fmla="*/ 2147483647 w 402"/>
              <a:gd name="T11" fmla="*/ 2147483647 h 335"/>
              <a:gd name="T12" fmla="*/ 2147483647 w 402"/>
              <a:gd name="T13" fmla="*/ 2147483647 h 335"/>
              <a:gd name="T14" fmla="*/ 2147483647 w 402"/>
              <a:gd name="T15" fmla="*/ 2147483647 h 335"/>
              <a:gd name="T16" fmla="*/ 2147483647 w 402"/>
              <a:gd name="T17" fmla="*/ 2147483647 h 335"/>
              <a:gd name="T18" fmla="*/ 2147483647 w 402"/>
              <a:gd name="T19" fmla="*/ 2147483647 h 335"/>
              <a:gd name="T20" fmla="*/ 2147483647 w 402"/>
              <a:gd name="T21" fmla="*/ 2147483647 h 335"/>
              <a:gd name="T22" fmla="*/ 2147483647 w 402"/>
              <a:gd name="T23" fmla="*/ 2147483647 h 335"/>
              <a:gd name="T24" fmla="*/ 2147483647 w 402"/>
              <a:gd name="T25" fmla="*/ 2147483647 h 335"/>
              <a:gd name="T26" fmla="*/ 0 w 402"/>
              <a:gd name="T27" fmla="*/ 2147483647 h 33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02"/>
              <a:gd name="T43" fmla="*/ 0 h 335"/>
              <a:gd name="T44" fmla="*/ 402 w 402"/>
              <a:gd name="T45" fmla="*/ 335 h 335"/>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02" h="335">
                <a:moveTo>
                  <a:pt x="0" y="261"/>
                </a:moveTo>
                <a:lnTo>
                  <a:pt x="27" y="74"/>
                </a:lnTo>
                <a:lnTo>
                  <a:pt x="68" y="2"/>
                </a:lnTo>
                <a:lnTo>
                  <a:pt x="225" y="38"/>
                </a:lnTo>
                <a:lnTo>
                  <a:pt x="361" y="0"/>
                </a:lnTo>
                <a:lnTo>
                  <a:pt x="388" y="44"/>
                </a:lnTo>
                <a:lnTo>
                  <a:pt x="402" y="74"/>
                </a:lnTo>
                <a:lnTo>
                  <a:pt x="367" y="101"/>
                </a:lnTo>
                <a:lnTo>
                  <a:pt x="295" y="252"/>
                </a:lnTo>
                <a:lnTo>
                  <a:pt x="230" y="242"/>
                </a:lnTo>
                <a:lnTo>
                  <a:pt x="192" y="316"/>
                </a:lnTo>
                <a:lnTo>
                  <a:pt x="115" y="335"/>
                </a:lnTo>
                <a:lnTo>
                  <a:pt x="68" y="269"/>
                </a:lnTo>
                <a:lnTo>
                  <a:pt x="0" y="261"/>
                </a:lnTo>
                <a:close/>
              </a:path>
            </a:pathLst>
          </a:custGeom>
          <a:solidFill>
            <a:srgbClr val="6699FF"/>
          </a:solidFill>
          <a:ln w="1588">
            <a:solidFill>
              <a:schemeClr val="bg1"/>
            </a:solidFill>
            <a:round/>
            <a:headEnd/>
            <a:tailEnd/>
          </a:ln>
        </p:spPr>
        <p:txBody>
          <a:bodyPr/>
          <a:lstStyle/>
          <a:p>
            <a:endParaRPr lang="en-IN"/>
          </a:p>
        </p:txBody>
      </p:sp>
      <p:sp>
        <p:nvSpPr>
          <p:cNvPr id="15573" name="Freeform 214"/>
          <p:cNvSpPr>
            <a:spLocks noChangeAspect="1"/>
          </p:cNvSpPr>
          <p:nvPr/>
        </p:nvSpPr>
        <p:spPr bwMode="gray">
          <a:xfrm>
            <a:off x="4043363" y="4032250"/>
            <a:ext cx="73025" cy="49213"/>
          </a:xfrm>
          <a:custGeom>
            <a:avLst/>
            <a:gdLst>
              <a:gd name="T0" fmla="*/ 0 w 104"/>
              <a:gd name="T1" fmla="*/ 2147483647 h 62"/>
              <a:gd name="T2" fmla="*/ 2147483647 w 104"/>
              <a:gd name="T3" fmla="*/ 2147483647 h 62"/>
              <a:gd name="T4" fmla="*/ 2147483647 w 104"/>
              <a:gd name="T5" fmla="*/ 2147483647 h 62"/>
              <a:gd name="T6" fmla="*/ 2147483647 w 104"/>
              <a:gd name="T7" fmla="*/ 2147483647 h 62"/>
              <a:gd name="T8" fmla="*/ 2147483647 w 104"/>
              <a:gd name="T9" fmla="*/ 2147483647 h 62"/>
              <a:gd name="T10" fmla="*/ 2147483647 w 104"/>
              <a:gd name="T11" fmla="*/ 2147483647 h 62"/>
              <a:gd name="T12" fmla="*/ 2147483647 w 104"/>
              <a:gd name="T13" fmla="*/ 0 h 62"/>
              <a:gd name="T14" fmla="*/ 0 w 104"/>
              <a:gd name="T15" fmla="*/ 2147483647 h 62"/>
              <a:gd name="T16" fmla="*/ 0 60000 65536"/>
              <a:gd name="T17" fmla="*/ 0 60000 65536"/>
              <a:gd name="T18" fmla="*/ 0 60000 65536"/>
              <a:gd name="T19" fmla="*/ 0 60000 65536"/>
              <a:gd name="T20" fmla="*/ 0 60000 65536"/>
              <a:gd name="T21" fmla="*/ 0 60000 65536"/>
              <a:gd name="T22" fmla="*/ 0 60000 65536"/>
              <a:gd name="T23" fmla="*/ 0 60000 65536"/>
              <a:gd name="T24" fmla="*/ 0 w 104"/>
              <a:gd name="T25" fmla="*/ 0 h 62"/>
              <a:gd name="T26" fmla="*/ 104 w 104"/>
              <a:gd name="T27" fmla="*/ 62 h 62"/>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4" h="62">
                <a:moveTo>
                  <a:pt x="0" y="8"/>
                </a:moveTo>
                <a:lnTo>
                  <a:pt x="29" y="35"/>
                </a:lnTo>
                <a:lnTo>
                  <a:pt x="64" y="26"/>
                </a:lnTo>
                <a:lnTo>
                  <a:pt x="44" y="35"/>
                </a:lnTo>
                <a:lnTo>
                  <a:pt x="60" y="62"/>
                </a:lnTo>
                <a:lnTo>
                  <a:pt x="103" y="35"/>
                </a:lnTo>
                <a:lnTo>
                  <a:pt x="104" y="0"/>
                </a:lnTo>
                <a:lnTo>
                  <a:pt x="0" y="8"/>
                </a:lnTo>
                <a:close/>
              </a:path>
            </a:pathLst>
          </a:custGeom>
          <a:solidFill>
            <a:srgbClr val="6699FF"/>
          </a:solidFill>
          <a:ln w="1588">
            <a:solidFill>
              <a:schemeClr val="bg1"/>
            </a:solidFill>
            <a:round/>
            <a:headEnd/>
            <a:tailEnd/>
          </a:ln>
        </p:spPr>
        <p:txBody>
          <a:bodyPr/>
          <a:lstStyle/>
          <a:p>
            <a:endParaRPr lang="en-IN"/>
          </a:p>
        </p:txBody>
      </p:sp>
      <p:sp>
        <p:nvSpPr>
          <p:cNvPr id="15574" name="Freeform 215"/>
          <p:cNvSpPr>
            <a:spLocks noChangeAspect="1"/>
          </p:cNvSpPr>
          <p:nvPr/>
        </p:nvSpPr>
        <p:spPr bwMode="gray">
          <a:xfrm>
            <a:off x="5656263" y="3633788"/>
            <a:ext cx="14287" cy="46037"/>
          </a:xfrm>
          <a:custGeom>
            <a:avLst/>
            <a:gdLst>
              <a:gd name="T0" fmla="*/ 0 w 19"/>
              <a:gd name="T1" fmla="*/ 2147483647 h 56"/>
              <a:gd name="T2" fmla="*/ 2147483647 w 19"/>
              <a:gd name="T3" fmla="*/ 2147483647 h 56"/>
              <a:gd name="T4" fmla="*/ 2147483647 w 19"/>
              <a:gd name="T5" fmla="*/ 2147483647 h 56"/>
              <a:gd name="T6" fmla="*/ 2147483647 w 19"/>
              <a:gd name="T7" fmla="*/ 0 h 56"/>
              <a:gd name="T8" fmla="*/ 0 w 19"/>
              <a:gd name="T9" fmla="*/ 2147483647 h 56"/>
              <a:gd name="T10" fmla="*/ 0 60000 65536"/>
              <a:gd name="T11" fmla="*/ 0 60000 65536"/>
              <a:gd name="T12" fmla="*/ 0 60000 65536"/>
              <a:gd name="T13" fmla="*/ 0 60000 65536"/>
              <a:gd name="T14" fmla="*/ 0 60000 65536"/>
              <a:gd name="T15" fmla="*/ 0 w 19"/>
              <a:gd name="T16" fmla="*/ 0 h 56"/>
              <a:gd name="T17" fmla="*/ 19 w 19"/>
              <a:gd name="T18" fmla="*/ 56 h 56"/>
            </a:gdLst>
            <a:ahLst/>
            <a:cxnLst>
              <a:cxn ang="T10">
                <a:pos x="T0" y="T1"/>
              </a:cxn>
              <a:cxn ang="T11">
                <a:pos x="T2" y="T3"/>
              </a:cxn>
              <a:cxn ang="T12">
                <a:pos x="T4" y="T5"/>
              </a:cxn>
              <a:cxn ang="T13">
                <a:pos x="T6" y="T7"/>
              </a:cxn>
              <a:cxn ang="T14">
                <a:pos x="T8" y="T9"/>
              </a:cxn>
            </a:cxnLst>
            <a:rect l="T15" t="T16" r="T17" b="T18"/>
            <a:pathLst>
              <a:path w="19" h="56">
                <a:moveTo>
                  <a:pt x="0" y="47"/>
                </a:moveTo>
                <a:lnTo>
                  <a:pt x="9" y="56"/>
                </a:lnTo>
                <a:lnTo>
                  <a:pt x="19" y="54"/>
                </a:lnTo>
                <a:lnTo>
                  <a:pt x="11" y="0"/>
                </a:lnTo>
                <a:lnTo>
                  <a:pt x="0" y="47"/>
                </a:lnTo>
                <a:close/>
              </a:path>
            </a:pathLst>
          </a:custGeom>
          <a:solidFill>
            <a:srgbClr val="6699FF"/>
          </a:solidFill>
          <a:ln w="1588">
            <a:solidFill>
              <a:schemeClr val="bg1"/>
            </a:solidFill>
            <a:round/>
            <a:headEnd/>
            <a:tailEnd/>
          </a:ln>
        </p:spPr>
        <p:txBody>
          <a:bodyPr/>
          <a:lstStyle/>
          <a:p>
            <a:endParaRPr lang="en-IN"/>
          </a:p>
        </p:txBody>
      </p:sp>
      <p:sp>
        <p:nvSpPr>
          <p:cNvPr id="15575" name="Freeform 216"/>
          <p:cNvSpPr>
            <a:spLocks noChangeAspect="1"/>
          </p:cNvSpPr>
          <p:nvPr/>
        </p:nvSpPr>
        <p:spPr bwMode="gray">
          <a:xfrm>
            <a:off x="5138738" y="4424363"/>
            <a:ext cx="41275" cy="46037"/>
          </a:xfrm>
          <a:custGeom>
            <a:avLst/>
            <a:gdLst>
              <a:gd name="T0" fmla="*/ 0 w 58"/>
              <a:gd name="T1" fmla="*/ 2147483647 h 56"/>
              <a:gd name="T2" fmla="*/ 2147483647 w 58"/>
              <a:gd name="T3" fmla="*/ 2147483647 h 56"/>
              <a:gd name="T4" fmla="*/ 2147483647 w 58"/>
              <a:gd name="T5" fmla="*/ 0 h 56"/>
              <a:gd name="T6" fmla="*/ 2147483647 w 58"/>
              <a:gd name="T7" fmla="*/ 2147483647 h 56"/>
              <a:gd name="T8" fmla="*/ 0 w 58"/>
              <a:gd name="T9" fmla="*/ 2147483647 h 56"/>
              <a:gd name="T10" fmla="*/ 0 60000 65536"/>
              <a:gd name="T11" fmla="*/ 0 60000 65536"/>
              <a:gd name="T12" fmla="*/ 0 60000 65536"/>
              <a:gd name="T13" fmla="*/ 0 60000 65536"/>
              <a:gd name="T14" fmla="*/ 0 60000 65536"/>
              <a:gd name="T15" fmla="*/ 0 w 58"/>
              <a:gd name="T16" fmla="*/ 0 h 56"/>
              <a:gd name="T17" fmla="*/ 58 w 58"/>
              <a:gd name="T18" fmla="*/ 56 h 56"/>
            </a:gdLst>
            <a:ahLst/>
            <a:cxnLst>
              <a:cxn ang="T10">
                <a:pos x="T0" y="T1"/>
              </a:cxn>
              <a:cxn ang="T11">
                <a:pos x="T2" y="T3"/>
              </a:cxn>
              <a:cxn ang="T12">
                <a:pos x="T4" y="T5"/>
              </a:cxn>
              <a:cxn ang="T13">
                <a:pos x="T6" y="T7"/>
              </a:cxn>
              <a:cxn ang="T14">
                <a:pos x="T8" y="T9"/>
              </a:cxn>
            </a:cxnLst>
            <a:rect l="T15" t="T16" r="T17" b="T18"/>
            <a:pathLst>
              <a:path w="58" h="56">
                <a:moveTo>
                  <a:pt x="0" y="56"/>
                </a:moveTo>
                <a:lnTo>
                  <a:pt x="23" y="10"/>
                </a:lnTo>
                <a:lnTo>
                  <a:pt x="50" y="0"/>
                </a:lnTo>
                <a:lnTo>
                  <a:pt x="58" y="46"/>
                </a:lnTo>
                <a:lnTo>
                  <a:pt x="0" y="56"/>
                </a:lnTo>
                <a:close/>
              </a:path>
            </a:pathLst>
          </a:custGeom>
          <a:solidFill>
            <a:srgbClr val="6699FF"/>
          </a:solidFill>
          <a:ln w="1588">
            <a:solidFill>
              <a:schemeClr val="bg1"/>
            </a:solidFill>
            <a:round/>
            <a:headEnd/>
            <a:tailEnd/>
          </a:ln>
        </p:spPr>
        <p:txBody>
          <a:bodyPr/>
          <a:lstStyle/>
          <a:p>
            <a:endParaRPr lang="en-IN"/>
          </a:p>
        </p:txBody>
      </p:sp>
      <p:sp>
        <p:nvSpPr>
          <p:cNvPr id="15576" name="Freeform 217"/>
          <p:cNvSpPr>
            <a:spLocks noChangeAspect="1"/>
          </p:cNvSpPr>
          <p:nvPr/>
        </p:nvSpPr>
        <p:spPr bwMode="gray">
          <a:xfrm>
            <a:off x="4022725" y="3916363"/>
            <a:ext cx="150813" cy="120650"/>
          </a:xfrm>
          <a:custGeom>
            <a:avLst/>
            <a:gdLst>
              <a:gd name="T0" fmla="*/ 0 w 215"/>
              <a:gd name="T1" fmla="*/ 2147483647 h 146"/>
              <a:gd name="T2" fmla="*/ 2147483647 w 215"/>
              <a:gd name="T3" fmla="*/ 2147483647 h 146"/>
              <a:gd name="T4" fmla="*/ 2147483647 w 215"/>
              <a:gd name="T5" fmla="*/ 2147483647 h 146"/>
              <a:gd name="T6" fmla="*/ 2147483647 w 215"/>
              <a:gd name="T7" fmla="*/ 2147483647 h 146"/>
              <a:gd name="T8" fmla="*/ 2147483647 w 215"/>
              <a:gd name="T9" fmla="*/ 2147483647 h 146"/>
              <a:gd name="T10" fmla="*/ 2147483647 w 215"/>
              <a:gd name="T11" fmla="*/ 2147483647 h 146"/>
              <a:gd name="T12" fmla="*/ 2147483647 w 215"/>
              <a:gd name="T13" fmla="*/ 2147483647 h 146"/>
              <a:gd name="T14" fmla="*/ 2147483647 w 215"/>
              <a:gd name="T15" fmla="*/ 2147483647 h 146"/>
              <a:gd name="T16" fmla="*/ 2147483647 w 215"/>
              <a:gd name="T17" fmla="*/ 0 h 146"/>
              <a:gd name="T18" fmla="*/ 2147483647 w 215"/>
              <a:gd name="T19" fmla="*/ 2147483647 h 146"/>
              <a:gd name="T20" fmla="*/ 0 w 215"/>
              <a:gd name="T21" fmla="*/ 2147483647 h 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15"/>
              <a:gd name="T34" fmla="*/ 0 h 146"/>
              <a:gd name="T35" fmla="*/ 215 w 215"/>
              <a:gd name="T36" fmla="*/ 146 h 14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15" h="146">
                <a:moveTo>
                  <a:pt x="0" y="64"/>
                </a:moveTo>
                <a:lnTo>
                  <a:pt x="32" y="105"/>
                </a:lnTo>
                <a:lnTo>
                  <a:pt x="131" y="113"/>
                </a:lnTo>
                <a:lnTo>
                  <a:pt x="28" y="126"/>
                </a:lnTo>
                <a:lnTo>
                  <a:pt x="28" y="146"/>
                </a:lnTo>
                <a:lnTo>
                  <a:pt x="132" y="138"/>
                </a:lnTo>
                <a:lnTo>
                  <a:pt x="215" y="146"/>
                </a:lnTo>
                <a:lnTo>
                  <a:pt x="190" y="64"/>
                </a:lnTo>
                <a:lnTo>
                  <a:pt x="110" y="0"/>
                </a:lnTo>
                <a:lnTo>
                  <a:pt x="32" y="19"/>
                </a:lnTo>
                <a:lnTo>
                  <a:pt x="0" y="64"/>
                </a:lnTo>
                <a:close/>
              </a:path>
            </a:pathLst>
          </a:custGeom>
          <a:solidFill>
            <a:srgbClr val="6699FF"/>
          </a:solidFill>
          <a:ln w="1588">
            <a:solidFill>
              <a:schemeClr val="bg1"/>
            </a:solidFill>
            <a:round/>
            <a:headEnd/>
            <a:tailEnd/>
          </a:ln>
        </p:spPr>
        <p:txBody>
          <a:bodyPr/>
          <a:lstStyle/>
          <a:p>
            <a:endParaRPr lang="en-IN"/>
          </a:p>
        </p:txBody>
      </p:sp>
      <p:sp>
        <p:nvSpPr>
          <p:cNvPr id="15577" name="Freeform 218"/>
          <p:cNvSpPr>
            <a:spLocks noChangeAspect="1"/>
          </p:cNvSpPr>
          <p:nvPr/>
        </p:nvSpPr>
        <p:spPr bwMode="gray">
          <a:xfrm>
            <a:off x="4125913" y="4111625"/>
            <a:ext cx="76200" cy="87313"/>
          </a:xfrm>
          <a:custGeom>
            <a:avLst/>
            <a:gdLst>
              <a:gd name="T0" fmla="*/ 0 w 106"/>
              <a:gd name="T1" fmla="*/ 2147483647 h 104"/>
              <a:gd name="T2" fmla="*/ 2147483647 w 106"/>
              <a:gd name="T3" fmla="*/ 2147483647 h 104"/>
              <a:gd name="T4" fmla="*/ 2147483647 w 106"/>
              <a:gd name="T5" fmla="*/ 2147483647 h 104"/>
              <a:gd name="T6" fmla="*/ 2147483647 w 106"/>
              <a:gd name="T7" fmla="*/ 2147483647 h 104"/>
              <a:gd name="T8" fmla="*/ 2147483647 w 106"/>
              <a:gd name="T9" fmla="*/ 0 h 104"/>
              <a:gd name="T10" fmla="*/ 0 w 106"/>
              <a:gd name="T11" fmla="*/ 2147483647 h 104"/>
              <a:gd name="T12" fmla="*/ 0 60000 65536"/>
              <a:gd name="T13" fmla="*/ 0 60000 65536"/>
              <a:gd name="T14" fmla="*/ 0 60000 65536"/>
              <a:gd name="T15" fmla="*/ 0 60000 65536"/>
              <a:gd name="T16" fmla="*/ 0 60000 65536"/>
              <a:gd name="T17" fmla="*/ 0 60000 65536"/>
              <a:gd name="T18" fmla="*/ 0 w 106"/>
              <a:gd name="T19" fmla="*/ 0 h 104"/>
              <a:gd name="T20" fmla="*/ 106 w 106"/>
              <a:gd name="T21" fmla="*/ 104 h 104"/>
            </a:gdLst>
            <a:ahLst/>
            <a:cxnLst>
              <a:cxn ang="T12">
                <a:pos x="T0" y="T1"/>
              </a:cxn>
              <a:cxn ang="T13">
                <a:pos x="T2" y="T3"/>
              </a:cxn>
              <a:cxn ang="T14">
                <a:pos x="T4" y="T5"/>
              </a:cxn>
              <a:cxn ang="T15">
                <a:pos x="T6" y="T7"/>
              </a:cxn>
              <a:cxn ang="T16">
                <a:pos x="T8" y="T9"/>
              </a:cxn>
              <a:cxn ang="T17">
                <a:pos x="T10" y="T11"/>
              </a:cxn>
            </a:cxnLst>
            <a:rect l="T18" t="T19" r="T20" b="T21"/>
            <a:pathLst>
              <a:path w="106" h="104">
                <a:moveTo>
                  <a:pt x="0" y="29"/>
                </a:moveTo>
                <a:lnTo>
                  <a:pt x="11" y="71"/>
                </a:lnTo>
                <a:lnTo>
                  <a:pt x="64" y="104"/>
                </a:lnTo>
                <a:lnTo>
                  <a:pt x="106" y="53"/>
                </a:lnTo>
                <a:lnTo>
                  <a:pt x="72" y="0"/>
                </a:lnTo>
                <a:lnTo>
                  <a:pt x="0" y="29"/>
                </a:lnTo>
                <a:close/>
              </a:path>
            </a:pathLst>
          </a:custGeom>
          <a:solidFill>
            <a:srgbClr val="6699FF"/>
          </a:solidFill>
          <a:ln w="1588">
            <a:solidFill>
              <a:schemeClr val="bg1"/>
            </a:solidFill>
            <a:round/>
            <a:headEnd/>
            <a:tailEnd/>
          </a:ln>
        </p:spPr>
        <p:txBody>
          <a:bodyPr/>
          <a:lstStyle/>
          <a:p>
            <a:endParaRPr lang="en-IN"/>
          </a:p>
        </p:txBody>
      </p:sp>
      <p:sp>
        <p:nvSpPr>
          <p:cNvPr id="15578" name="Freeform 219"/>
          <p:cNvSpPr>
            <a:spLocks noChangeAspect="1"/>
          </p:cNvSpPr>
          <p:nvPr/>
        </p:nvSpPr>
        <p:spPr bwMode="gray">
          <a:xfrm>
            <a:off x="5426075" y="4052888"/>
            <a:ext cx="242888" cy="392112"/>
          </a:xfrm>
          <a:custGeom>
            <a:avLst/>
            <a:gdLst>
              <a:gd name="T0" fmla="*/ 0 w 355"/>
              <a:gd name="T1" fmla="*/ 2147483647 h 471"/>
              <a:gd name="T2" fmla="*/ 0 w 355"/>
              <a:gd name="T3" fmla="*/ 2147483647 h 471"/>
              <a:gd name="T4" fmla="*/ 2147483647 w 355"/>
              <a:gd name="T5" fmla="*/ 2147483647 h 471"/>
              <a:gd name="T6" fmla="*/ 2147483647 w 355"/>
              <a:gd name="T7" fmla="*/ 2147483647 h 471"/>
              <a:gd name="T8" fmla="*/ 2147483647 w 355"/>
              <a:gd name="T9" fmla="*/ 2147483647 h 471"/>
              <a:gd name="T10" fmla="*/ 2147483647 w 355"/>
              <a:gd name="T11" fmla="*/ 2147483647 h 471"/>
              <a:gd name="T12" fmla="*/ 2147483647 w 355"/>
              <a:gd name="T13" fmla="*/ 2147483647 h 471"/>
              <a:gd name="T14" fmla="*/ 2147483647 w 355"/>
              <a:gd name="T15" fmla="*/ 2147483647 h 471"/>
              <a:gd name="T16" fmla="*/ 2147483647 w 355"/>
              <a:gd name="T17" fmla="*/ 2147483647 h 471"/>
              <a:gd name="T18" fmla="*/ 2147483647 w 355"/>
              <a:gd name="T19" fmla="*/ 0 h 471"/>
              <a:gd name="T20" fmla="*/ 2147483647 w 355"/>
              <a:gd name="T21" fmla="*/ 2147483647 h 471"/>
              <a:gd name="T22" fmla="*/ 2147483647 w 355"/>
              <a:gd name="T23" fmla="*/ 2147483647 h 471"/>
              <a:gd name="T24" fmla="*/ 2147483647 w 355"/>
              <a:gd name="T25" fmla="*/ 2147483647 h 471"/>
              <a:gd name="T26" fmla="*/ 0 w 355"/>
              <a:gd name="T27" fmla="*/ 2147483647 h 47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55"/>
              <a:gd name="T43" fmla="*/ 0 h 471"/>
              <a:gd name="T44" fmla="*/ 355 w 355"/>
              <a:gd name="T45" fmla="*/ 471 h 47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55" h="471">
                <a:moveTo>
                  <a:pt x="0" y="443"/>
                </a:moveTo>
                <a:lnTo>
                  <a:pt x="0" y="316"/>
                </a:lnTo>
                <a:lnTo>
                  <a:pt x="28" y="278"/>
                </a:lnTo>
                <a:lnTo>
                  <a:pt x="137" y="240"/>
                </a:lnTo>
                <a:lnTo>
                  <a:pt x="243" y="135"/>
                </a:lnTo>
                <a:lnTo>
                  <a:pt x="106" y="101"/>
                </a:lnTo>
                <a:lnTo>
                  <a:pt x="64" y="38"/>
                </a:lnTo>
                <a:lnTo>
                  <a:pt x="78" y="17"/>
                </a:lnTo>
                <a:lnTo>
                  <a:pt x="133" y="55"/>
                </a:lnTo>
                <a:lnTo>
                  <a:pt x="339" y="0"/>
                </a:lnTo>
                <a:lnTo>
                  <a:pt x="355" y="55"/>
                </a:lnTo>
                <a:lnTo>
                  <a:pt x="230" y="275"/>
                </a:lnTo>
                <a:lnTo>
                  <a:pt x="17" y="471"/>
                </a:lnTo>
                <a:lnTo>
                  <a:pt x="0" y="443"/>
                </a:lnTo>
                <a:close/>
              </a:path>
            </a:pathLst>
          </a:custGeom>
          <a:solidFill>
            <a:srgbClr val="6699FF"/>
          </a:solidFill>
          <a:ln w="1588">
            <a:solidFill>
              <a:schemeClr val="bg1"/>
            </a:solidFill>
            <a:round/>
            <a:headEnd/>
            <a:tailEnd/>
          </a:ln>
        </p:spPr>
        <p:txBody>
          <a:bodyPr/>
          <a:lstStyle/>
          <a:p>
            <a:endParaRPr lang="en-IN"/>
          </a:p>
        </p:txBody>
      </p:sp>
      <p:sp>
        <p:nvSpPr>
          <p:cNvPr id="15579" name="Freeform 220"/>
          <p:cNvSpPr>
            <a:spLocks noChangeAspect="1"/>
          </p:cNvSpPr>
          <p:nvPr/>
        </p:nvSpPr>
        <p:spPr bwMode="gray">
          <a:xfrm>
            <a:off x="5041900" y="4845050"/>
            <a:ext cx="190500" cy="207963"/>
          </a:xfrm>
          <a:custGeom>
            <a:avLst/>
            <a:gdLst>
              <a:gd name="T0" fmla="*/ 0 w 273"/>
              <a:gd name="T1" fmla="*/ 2147483647 h 251"/>
              <a:gd name="T2" fmla="*/ 2147483647 w 273"/>
              <a:gd name="T3" fmla="*/ 2147483647 h 251"/>
              <a:gd name="T4" fmla="*/ 2147483647 w 273"/>
              <a:gd name="T5" fmla="*/ 2147483647 h 251"/>
              <a:gd name="T6" fmla="*/ 2147483647 w 273"/>
              <a:gd name="T7" fmla="*/ 2147483647 h 251"/>
              <a:gd name="T8" fmla="*/ 2147483647 w 273"/>
              <a:gd name="T9" fmla="*/ 0 h 251"/>
              <a:gd name="T10" fmla="*/ 2147483647 w 273"/>
              <a:gd name="T11" fmla="*/ 2147483647 h 251"/>
              <a:gd name="T12" fmla="*/ 2147483647 w 273"/>
              <a:gd name="T13" fmla="*/ 2147483647 h 251"/>
              <a:gd name="T14" fmla="*/ 2147483647 w 273"/>
              <a:gd name="T15" fmla="*/ 2147483647 h 251"/>
              <a:gd name="T16" fmla="*/ 2147483647 w 273"/>
              <a:gd name="T17" fmla="*/ 2147483647 h 251"/>
              <a:gd name="T18" fmla="*/ 2147483647 w 273"/>
              <a:gd name="T19" fmla="*/ 2147483647 h 251"/>
              <a:gd name="T20" fmla="*/ 2147483647 w 273"/>
              <a:gd name="T21" fmla="*/ 2147483647 h 251"/>
              <a:gd name="T22" fmla="*/ 0 w 273"/>
              <a:gd name="T23" fmla="*/ 2147483647 h 2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73"/>
              <a:gd name="T37" fmla="*/ 0 h 251"/>
              <a:gd name="T38" fmla="*/ 273 w 273"/>
              <a:gd name="T39" fmla="*/ 251 h 25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73" h="251">
                <a:moveTo>
                  <a:pt x="0" y="77"/>
                </a:moveTo>
                <a:lnTo>
                  <a:pt x="61" y="79"/>
                </a:lnTo>
                <a:lnTo>
                  <a:pt x="122" y="33"/>
                </a:lnTo>
                <a:lnTo>
                  <a:pt x="126" y="14"/>
                </a:lnTo>
                <a:lnTo>
                  <a:pt x="179" y="0"/>
                </a:lnTo>
                <a:lnTo>
                  <a:pt x="264" y="27"/>
                </a:lnTo>
                <a:lnTo>
                  <a:pt x="273" y="63"/>
                </a:lnTo>
                <a:lnTo>
                  <a:pt x="268" y="155"/>
                </a:lnTo>
                <a:lnTo>
                  <a:pt x="223" y="251"/>
                </a:lnTo>
                <a:lnTo>
                  <a:pt x="144" y="234"/>
                </a:lnTo>
                <a:lnTo>
                  <a:pt x="97" y="211"/>
                </a:lnTo>
                <a:lnTo>
                  <a:pt x="0" y="77"/>
                </a:lnTo>
                <a:close/>
              </a:path>
            </a:pathLst>
          </a:custGeom>
          <a:solidFill>
            <a:srgbClr val="6699FF"/>
          </a:solidFill>
          <a:ln w="1588">
            <a:solidFill>
              <a:schemeClr val="bg1"/>
            </a:solidFill>
            <a:round/>
            <a:headEnd/>
            <a:tailEnd/>
          </a:ln>
        </p:spPr>
        <p:txBody>
          <a:bodyPr/>
          <a:lstStyle/>
          <a:p>
            <a:endParaRPr lang="en-IN"/>
          </a:p>
        </p:txBody>
      </p:sp>
      <p:sp>
        <p:nvSpPr>
          <p:cNvPr id="15580" name="Freeform 221"/>
          <p:cNvSpPr>
            <a:spLocks noChangeAspect="1"/>
          </p:cNvSpPr>
          <p:nvPr/>
        </p:nvSpPr>
        <p:spPr bwMode="gray">
          <a:xfrm>
            <a:off x="4718050" y="4881563"/>
            <a:ext cx="323850" cy="369887"/>
          </a:xfrm>
          <a:custGeom>
            <a:avLst/>
            <a:gdLst>
              <a:gd name="T0" fmla="*/ 0 w 471"/>
              <a:gd name="T1" fmla="*/ 2147483647 h 442"/>
              <a:gd name="T2" fmla="*/ 2147483647 w 471"/>
              <a:gd name="T3" fmla="*/ 0 h 442"/>
              <a:gd name="T4" fmla="*/ 2147483647 w 471"/>
              <a:gd name="T5" fmla="*/ 2147483647 h 442"/>
              <a:gd name="T6" fmla="*/ 2147483647 w 471"/>
              <a:gd name="T7" fmla="*/ 2147483647 h 442"/>
              <a:gd name="T8" fmla="*/ 2147483647 w 471"/>
              <a:gd name="T9" fmla="*/ 2147483647 h 442"/>
              <a:gd name="T10" fmla="*/ 2147483647 w 471"/>
              <a:gd name="T11" fmla="*/ 2147483647 h 442"/>
              <a:gd name="T12" fmla="*/ 2147483647 w 471"/>
              <a:gd name="T13" fmla="*/ 2147483647 h 442"/>
              <a:gd name="T14" fmla="*/ 2147483647 w 471"/>
              <a:gd name="T15" fmla="*/ 2147483647 h 442"/>
              <a:gd name="T16" fmla="*/ 2147483647 w 471"/>
              <a:gd name="T17" fmla="*/ 2147483647 h 442"/>
              <a:gd name="T18" fmla="*/ 2147483647 w 471"/>
              <a:gd name="T19" fmla="*/ 2147483647 h 442"/>
              <a:gd name="T20" fmla="*/ 2147483647 w 471"/>
              <a:gd name="T21" fmla="*/ 2147483647 h 442"/>
              <a:gd name="T22" fmla="*/ 2147483647 w 471"/>
              <a:gd name="T23" fmla="*/ 2147483647 h 442"/>
              <a:gd name="T24" fmla="*/ 2147483647 w 471"/>
              <a:gd name="T25" fmla="*/ 2147483647 h 442"/>
              <a:gd name="T26" fmla="*/ 2147483647 w 471"/>
              <a:gd name="T27" fmla="*/ 2147483647 h 442"/>
              <a:gd name="T28" fmla="*/ 2147483647 w 471"/>
              <a:gd name="T29" fmla="*/ 2147483647 h 442"/>
              <a:gd name="T30" fmla="*/ 2147483647 w 471"/>
              <a:gd name="T31" fmla="*/ 2147483647 h 442"/>
              <a:gd name="T32" fmla="*/ 2147483647 w 471"/>
              <a:gd name="T33" fmla="*/ 2147483647 h 442"/>
              <a:gd name="T34" fmla="*/ 2147483647 w 471"/>
              <a:gd name="T35" fmla="*/ 2147483647 h 442"/>
              <a:gd name="T36" fmla="*/ 2147483647 w 471"/>
              <a:gd name="T37" fmla="*/ 2147483647 h 442"/>
              <a:gd name="T38" fmla="*/ 0 w 471"/>
              <a:gd name="T39" fmla="*/ 2147483647 h 44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471"/>
              <a:gd name="T61" fmla="*/ 0 h 442"/>
              <a:gd name="T62" fmla="*/ 471 w 471"/>
              <a:gd name="T63" fmla="*/ 442 h 44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471" h="442">
                <a:moveTo>
                  <a:pt x="0" y="14"/>
                </a:moveTo>
                <a:lnTo>
                  <a:pt x="58" y="0"/>
                </a:lnTo>
                <a:lnTo>
                  <a:pt x="340" y="41"/>
                </a:lnTo>
                <a:lnTo>
                  <a:pt x="405" y="23"/>
                </a:lnTo>
                <a:lnTo>
                  <a:pt x="471" y="31"/>
                </a:lnTo>
                <a:lnTo>
                  <a:pt x="413" y="63"/>
                </a:lnTo>
                <a:lnTo>
                  <a:pt x="391" y="41"/>
                </a:lnTo>
                <a:lnTo>
                  <a:pt x="325" y="56"/>
                </a:lnTo>
                <a:lnTo>
                  <a:pt x="325" y="181"/>
                </a:lnTo>
                <a:lnTo>
                  <a:pt x="289" y="182"/>
                </a:lnTo>
                <a:lnTo>
                  <a:pt x="289" y="279"/>
                </a:lnTo>
                <a:lnTo>
                  <a:pt x="289" y="420"/>
                </a:lnTo>
                <a:lnTo>
                  <a:pt x="259" y="442"/>
                </a:lnTo>
                <a:lnTo>
                  <a:pt x="215" y="442"/>
                </a:lnTo>
                <a:lnTo>
                  <a:pt x="191" y="412"/>
                </a:lnTo>
                <a:lnTo>
                  <a:pt x="170" y="428"/>
                </a:lnTo>
                <a:lnTo>
                  <a:pt x="125" y="379"/>
                </a:lnTo>
                <a:lnTo>
                  <a:pt x="100" y="225"/>
                </a:lnTo>
                <a:lnTo>
                  <a:pt x="100" y="206"/>
                </a:lnTo>
                <a:lnTo>
                  <a:pt x="0" y="14"/>
                </a:lnTo>
                <a:close/>
              </a:path>
            </a:pathLst>
          </a:custGeom>
          <a:solidFill>
            <a:srgbClr val="99CC00"/>
          </a:solidFill>
          <a:ln w="1651">
            <a:solidFill>
              <a:schemeClr val="bg1"/>
            </a:solidFill>
            <a:round/>
            <a:headEnd/>
            <a:tailEnd/>
          </a:ln>
        </p:spPr>
        <p:txBody>
          <a:bodyPr/>
          <a:lstStyle/>
          <a:p>
            <a:endParaRPr lang="en-IN"/>
          </a:p>
        </p:txBody>
      </p:sp>
      <p:sp>
        <p:nvSpPr>
          <p:cNvPr id="15581" name="Freeform 222"/>
          <p:cNvSpPr>
            <a:spLocks noChangeAspect="1"/>
          </p:cNvSpPr>
          <p:nvPr/>
        </p:nvSpPr>
        <p:spPr bwMode="gray">
          <a:xfrm>
            <a:off x="4037013" y="3582988"/>
            <a:ext cx="200025" cy="201612"/>
          </a:xfrm>
          <a:custGeom>
            <a:avLst/>
            <a:gdLst>
              <a:gd name="T0" fmla="*/ 0 w 291"/>
              <a:gd name="T1" fmla="*/ 2147483647 h 242"/>
              <a:gd name="T2" fmla="*/ 2147483647 w 291"/>
              <a:gd name="T3" fmla="*/ 0 h 242"/>
              <a:gd name="T4" fmla="*/ 2147483647 w 291"/>
              <a:gd name="T5" fmla="*/ 2147483647 h 242"/>
              <a:gd name="T6" fmla="*/ 2147483647 w 291"/>
              <a:gd name="T7" fmla="*/ 2147483647 h 242"/>
              <a:gd name="T8" fmla="*/ 2147483647 w 291"/>
              <a:gd name="T9" fmla="*/ 2147483647 h 242"/>
              <a:gd name="T10" fmla="*/ 2147483647 w 291"/>
              <a:gd name="T11" fmla="*/ 2147483647 h 242"/>
              <a:gd name="T12" fmla="*/ 2147483647 w 291"/>
              <a:gd name="T13" fmla="*/ 2147483647 h 242"/>
              <a:gd name="T14" fmla="*/ 2147483647 w 291"/>
              <a:gd name="T15" fmla="*/ 2147483647 h 242"/>
              <a:gd name="T16" fmla="*/ 2147483647 w 291"/>
              <a:gd name="T17" fmla="*/ 2147483647 h 242"/>
              <a:gd name="T18" fmla="*/ 0 w 291"/>
              <a:gd name="T19" fmla="*/ 2147483647 h 24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91"/>
              <a:gd name="T31" fmla="*/ 0 h 242"/>
              <a:gd name="T32" fmla="*/ 291 w 291"/>
              <a:gd name="T33" fmla="*/ 242 h 24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91" h="242">
                <a:moveTo>
                  <a:pt x="0" y="242"/>
                </a:moveTo>
                <a:lnTo>
                  <a:pt x="137" y="0"/>
                </a:lnTo>
                <a:lnTo>
                  <a:pt x="288" y="4"/>
                </a:lnTo>
                <a:lnTo>
                  <a:pt x="291" y="17"/>
                </a:lnTo>
                <a:lnTo>
                  <a:pt x="288" y="62"/>
                </a:lnTo>
                <a:lnTo>
                  <a:pt x="177" y="60"/>
                </a:lnTo>
                <a:lnTo>
                  <a:pt x="175" y="154"/>
                </a:lnTo>
                <a:lnTo>
                  <a:pt x="136" y="171"/>
                </a:lnTo>
                <a:lnTo>
                  <a:pt x="138" y="228"/>
                </a:lnTo>
                <a:lnTo>
                  <a:pt x="0" y="242"/>
                </a:lnTo>
                <a:close/>
              </a:path>
            </a:pathLst>
          </a:custGeom>
          <a:solidFill>
            <a:srgbClr val="6699FF"/>
          </a:solidFill>
          <a:ln w="1588">
            <a:solidFill>
              <a:schemeClr val="bg1"/>
            </a:solidFill>
            <a:round/>
            <a:headEnd/>
            <a:tailEnd/>
          </a:ln>
        </p:spPr>
        <p:txBody>
          <a:bodyPr/>
          <a:lstStyle/>
          <a:p>
            <a:endParaRPr lang="en-IN"/>
          </a:p>
        </p:txBody>
      </p:sp>
      <p:sp>
        <p:nvSpPr>
          <p:cNvPr id="15582" name="Freeform 223"/>
          <p:cNvSpPr>
            <a:spLocks noChangeAspect="1"/>
          </p:cNvSpPr>
          <p:nvPr/>
        </p:nvSpPr>
        <p:spPr bwMode="gray">
          <a:xfrm>
            <a:off x="4967288" y="3727450"/>
            <a:ext cx="398462" cy="565150"/>
          </a:xfrm>
          <a:custGeom>
            <a:avLst/>
            <a:gdLst>
              <a:gd name="T0" fmla="*/ 0 w 576"/>
              <a:gd name="T1" fmla="*/ 2147483647 h 684"/>
              <a:gd name="T2" fmla="*/ 2147483647 w 576"/>
              <a:gd name="T3" fmla="*/ 2147483647 h 684"/>
              <a:gd name="T4" fmla="*/ 2147483647 w 576"/>
              <a:gd name="T5" fmla="*/ 2147483647 h 684"/>
              <a:gd name="T6" fmla="*/ 2147483647 w 576"/>
              <a:gd name="T7" fmla="*/ 2147483647 h 684"/>
              <a:gd name="T8" fmla="*/ 2147483647 w 576"/>
              <a:gd name="T9" fmla="*/ 2147483647 h 684"/>
              <a:gd name="T10" fmla="*/ 2147483647 w 576"/>
              <a:gd name="T11" fmla="*/ 2147483647 h 684"/>
              <a:gd name="T12" fmla="*/ 2147483647 w 576"/>
              <a:gd name="T13" fmla="*/ 2147483647 h 684"/>
              <a:gd name="T14" fmla="*/ 2147483647 w 576"/>
              <a:gd name="T15" fmla="*/ 2147483647 h 684"/>
              <a:gd name="T16" fmla="*/ 2147483647 w 576"/>
              <a:gd name="T17" fmla="*/ 2147483647 h 684"/>
              <a:gd name="T18" fmla="*/ 2147483647 w 576"/>
              <a:gd name="T19" fmla="*/ 2147483647 h 684"/>
              <a:gd name="T20" fmla="*/ 2147483647 w 576"/>
              <a:gd name="T21" fmla="*/ 2147483647 h 684"/>
              <a:gd name="T22" fmla="*/ 2147483647 w 576"/>
              <a:gd name="T23" fmla="*/ 2147483647 h 684"/>
              <a:gd name="T24" fmla="*/ 2147483647 w 576"/>
              <a:gd name="T25" fmla="*/ 2147483647 h 684"/>
              <a:gd name="T26" fmla="*/ 2147483647 w 576"/>
              <a:gd name="T27" fmla="*/ 2147483647 h 684"/>
              <a:gd name="T28" fmla="*/ 2147483647 w 576"/>
              <a:gd name="T29" fmla="*/ 2147483647 h 684"/>
              <a:gd name="T30" fmla="*/ 2147483647 w 576"/>
              <a:gd name="T31" fmla="*/ 2147483647 h 684"/>
              <a:gd name="T32" fmla="*/ 2147483647 w 576"/>
              <a:gd name="T33" fmla="*/ 2147483647 h 684"/>
              <a:gd name="T34" fmla="*/ 2147483647 w 576"/>
              <a:gd name="T35" fmla="*/ 0 h 684"/>
              <a:gd name="T36" fmla="*/ 2147483647 w 576"/>
              <a:gd name="T37" fmla="*/ 2147483647 h 684"/>
              <a:gd name="T38" fmla="*/ 2147483647 w 576"/>
              <a:gd name="T39" fmla="*/ 2147483647 h 684"/>
              <a:gd name="T40" fmla="*/ 2147483647 w 576"/>
              <a:gd name="T41" fmla="*/ 2147483647 h 684"/>
              <a:gd name="T42" fmla="*/ 2147483647 w 576"/>
              <a:gd name="T43" fmla="*/ 2147483647 h 684"/>
              <a:gd name="T44" fmla="*/ 2147483647 w 576"/>
              <a:gd name="T45" fmla="*/ 2147483647 h 684"/>
              <a:gd name="T46" fmla="*/ 2147483647 w 576"/>
              <a:gd name="T47" fmla="*/ 2147483647 h 684"/>
              <a:gd name="T48" fmla="*/ 2147483647 w 576"/>
              <a:gd name="T49" fmla="*/ 2147483647 h 684"/>
              <a:gd name="T50" fmla="*/ 0 w 576"/>
              <a:gd name="T51" fmla="*/ 2147483647 h 68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76"/>
              <a:gd name="T79" fmla="*/ 0 h 684"/>
              <a:gd name="T80" fmla="*/ 576 w 576"/>
              <a:gd name="T81" fmla="*/ 684 h 684"/>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76" h="684">
                <a:moveTo>
                  <a:pt x="0" y="361"/>
                </a:moveTo>
                <a:lnTo>
                  <a:pt x="27" y="429"/>
                </a:lnTo>
                <a:lnTo>
                  <a:pt x="52" y="504"/>
                </a:lnTo>
                <a:lnTo>
                  <a:pt x="111" y="531"/>
                </a:lnTo>
                <a:lnTo>
                  <a:pt x="196" y="632"/>
                </a:lnTo>
                <a:lnTo>
                  <a:pt x="311" y="684"/>
                </a:lnTo>
                <a:lnTo>
                  <a:pt x="418" y="671"/>
                </a:lnTo>
                <a:lnTo>
                  <a:pt x="483" y="651"/>
                </a:lnTo>
                <a:lnTo>
                  <a:pt x="444" y="579"/>
                </a:lnTo>
                <a:lnTo>
                  <a:pt x="383" y="537"/>
                </a:lnTo>
                <a:lnTo>
                  <a:pt x="423" y="510"/>
                </a:lnTo>
                <a:lnTo>
                  <a:pt x="427" y="446"/>
                </a:lnTo>
                <a:lnTo>
                  <a:pt x="495" y="362"/>
                </a:lnTo>
                <a:lnTo>
                  <a:pt x="522" y="214"/>
                </a:lnTo>
                <a:lnTo>
                  <a:pt x="576" y="181"/>
                </a:lnTo>
                <a:lnTo>
                  <a:pt x="534" y="149"/>
                </a:lnTo>
                <a:lnTo>
                  <a:pt x="518" y="39"/>
                </a:lnTo>
                <a:lnTo>
                  <a:pt x="473" y="0"/>
                </a:lnTo>
                <a:lnTo>
                  <a:pt x="418" y="47"/>
                </a:lnTo>
                <a:lnTo>
                  <a:pt x="105" y="38"/>
                </a:lnTo>
                <a:lnTo>
                  <a:pt x="105" y="108"/>
                </a:lnTo>
                <a:lnTo>
                  <a:pt x="74" y="110"/>
                </a:lnTo>
                <a:lnTo>
                  <a:pt x="74" y="130"/>
                </a:lnTo>
                <a:lnTo>
                  <a:pt x="72" y="261"/>
                </a:lnTo>
                <a:lnTo>
                  <a:pt x="37" y="268"/>
                </a:lnTo>
                <a:lnTo>
                  <a:pt x="0" y="361"/>
                </a:lnTo>
                <a:close/>
              </a:path>
            </a:pathLst>
          </a:custGeom>
          <a:solidFill>
            <a:srgbClr val="6699FF"/>
          </a:solidFill>
          <a:ln w="1588">
            <a:solidFill>
              <a:schemeClr val="bg1"/>
            </a:solidFill>
            <a:round/>
            <a:headEnd/>
            <a:tailEnd/>
          </a:ln>
        </p:spPr>
        <p:txBody>
          <a:bodyPr/>
          <a:lstStyle/>
          <a:p>
            <a:endParaRPr lang="en-IN"/>
          </a:p>
        </p:txBody>
      </p:sp>
      <p:sp>
        <p:nvSpPr>
          <p:cNvPr id="15583" name="Freeform 224"/>
          <p:cNvSpPr>
            <a:spLocks noChangeAspect="1"/>
          </p:cNvSpPr>
          <p:nvPr/>
        </p:nvSpPr>
        <p:spPr bwMode="gray">
          <a:xfrm>
            <a:off x="5180013" y="5145088"/>
            <a:ext cx="30162" cy="49212"/>
          </a:xfrm>
          <a:custGeom>
            <a:avLst/>
            <a:gdLst>
              <a:gd name="T0" fmla="*/ 0 w 42"/>
              <a:gd name="T1" fmla="*/ 2147483647 h 55"/>
              <a:gd name="T2" fmla="*/ 2147483647 w 42"/>
              <a:gd name="T3" fmla="*/ 2147483647 h 55"/>
              <a:gd name="T4" fmla="*/ 2147483647 w 42"/>
              <a:gd name="T5" fmla="*/ 2147483647 h 55"/>
              <a:gd name="T6" fmla="*/ 2147483647 w 42"/>
              <a:gd name="T7" fmla="*/ 0 h 55"/>
              <a:gd name="T8" fmla="*/ 0 w 42"/>
              <a:gd name="T9" fmla="*/ 2147483647 h 55"/>
              <a:gd name="T10" fmla="*/ 0 60000 65536"/>
              <a:gd name="T11" fmla="*/ 0 60000 65536"/>
              <a:gd name="T12" fmla="*/ 0 60000 65536"/>
              <a:gd name="T13" fmla="*/ 0 60000 65536"/>
              <a:gd name="T14" fmla="*/ 0 60000 65536"/>
              <a:gd name="T15" fmla="*/ 0 w 42"/>
              <a:gd name="T16" fmla="*/ 0 h 55"/>
              <a:gd name="T17" fmla="*/ 42 w 42"/>
              <a:gd name="T18" fmla="*/ 55 h 55"/>
            </a:gdLst>
            <a:ahLst/>
            <a:cxnLst>
              <a:cxn ang="T10">
                <a:pos x="T0" y="T1"/>
              </a:cxn>
              <a:cxn ang="T11">
                <a:pos x="T2" y="T3"/>
              </a:cxn>
              <a:cxn ang="T12">
                <a:pos x="T4" y="T5"/>
              </a:cxn>
              <a:cxn ang="T13">
                <a:pos x="T6" y="T7"/>
              </a:cxn>
              <a:cxn ang="T14">
                <a:pos x="T8" y="T9"/>
              </a:cxn>
            </a:cxnLst>
            <a:rect l="T15" t="T16" r="T17" b="T18"/>
            <a:pathLst>
              <a:path w="42" h="55">
                <a:moveTo>
                  <a:pt x="0" y="31"/>
                </a:moveTo>
                <a:lnTo>
                  <a:pt x="23" y="55"/>
                </a:lnTo>
                <a:lnTo>
                  <a:pt x="42" y="35"/>
                </a:lnTo>
                <a:lnTo>
                  <a:pt x="38" y="0"/>
                </a:lnTo>
                <a:lnTo>
                  <a:pt x="0" y="31"/>
                </a:lnTo>
                <a:close/>
              </a:path>
            </a:pathLst>
          </a:custGeom>
          <a:solidFill>
            <a:srgbClr val="6699FF"/>
          </a:solidFill>
          <a:ln w="1588">
            <a:solidFill>
              <a:schemeClr val="bg1"/>
            </a:solidFill>
            <a:round/>
            <a:headEnd/>
            <a:tailEnd/>
          </a:ln>
        </p:spPr>
        <p:txBody>
          <a:bodyPr/>
          <a:lstStyle/>
          <a:p>
            <a:endParaRPr lang="en-IN"/>
          </a:p>
        </p:txBody>
      </p:sp>
      <p:sp>
        <p:nvSpPr>
          <p:cNvPr id="15584" name="Freeform 225"/>
          <p:cNvSpPr>
            <a:spLocks noChangeAspect="1"/>
          </p:cNvSpPr>
          <p:nvPr/>
        </p:nvSpPr>
        <p:spPr bwMode="gray">
          <a:xfrm>
            <a:off x="5154613" y="4419600"/>
            <a:ext cx="257175" cy="309563"/>
          </a:xfrm>
          <a:custGeom>
            <a:avLst/>
            <a:gdLst>
              <a:gd name="T0" fmla="*/ 0 w 374"/>
              <a:gd name="T1" fmla="*/ 2147483647 h 371"/>
              <a:gd name="T2" fmla="*/ 2147483647 w 374"/>
              <a:gd name="T3" fmla="*/ 2147483647 h 371"/>
              <a:gd name="T4" fmla="*/ 2147483647 w 374"/>
              <a:gd name="T5" fmla="*/ 2147483647 h 371"/>
              <a:gd name="T6" fmla="*/ 2147483647 w 374"/>
              <a:gd name="T7" fmla="*/ 2147483647 h 371"/>
              <a:gd name="T8" fmla="*/ 2147483647 w 374"/>
              <a:gd name="T9" fmla="*/ 2147483647 h 371"/>
              <a:gd name="T10" fmla="*/ 2147483647 w 374"/>
              <a:gd name="T11" fmla="*/ 2147483647 h 371"/>
              <a:gd name="T12" fmla="*/ 2147483647 w 374"/>
              <a:gd name="T13" fmla="*/ 2147483647 h 371"/>
              <a:gd name="T14" fmla="*/ 2147483647 w 374"/>
              <a:gd name="T15" fmla="*/ 2147483647 h 371"/>
              <a:gd name="T16" fmla="*/ 2147483647 w 374"/>
              <a:gd name="T17" fmla="*/ 2147483647 h 371"/>
              <a:gd name="T18" fmla="*/ 2147483647 w 374"/>
              <a:gd name="T19" fmla="*/ 2147483647 h 371"/>
              <a:gd name="T20" fmla="*/ 2147483647 w 374"/>
              <a:gd name="T21" fmla="*/ 0 h 371"/>
              <a:gd name="T22" fmla="*/ 2147483647 w 374"/>
              <a:gd name="T23" fmla="*/ 2147483647 h 371"/>
              <a:gd name="T24" fmla="*/ 2147483647 w 374"/>
              <a:gd name="T25" fmla="*/ 2147483647 h 371"/>
              <a:gd name="T26" fmla="*/ 2147483647 w 374"/>
              <a:gd name="T27" fmla="*/ 2147483647 h 371"/>
              <a:gd name="T28" fmla="*/ 2147483647 w 374"/>
              <a:gd name="T29" fmla="*/ 0 h 371"/>
              <a:gd name="T30" fmla="*/ 2147483647 w 374"/>
              <a:gd name="T31" fmla="*/ 2147483647 h 371"/>
              <a:gd name="T32" fmla="*/ 2147483647 w 374"/>
              <a:gd name="T33" fmla="*/ 2147483647 h 371"/>
              <a:gd name="T34" fmla="*/ 2147483647 w 374"/>
              <a:gd name="T35" fmla="*/ 2147483647 h 371"/>
              <a:gd name="T36" fmla="*/ 0 w 374"/>
              <a:gd name="T37" fmla="*/ 2147483647 h 37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74"/>
              <a:gd name="T58" fmla="*/ 0 h 371"/>
              <a:gd name="T59" fmla="*/ 374 w 374"/>
              <a:gd name="T60" fmla="*/ 371 h 37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74" h="371">
                <a:moveTo>
                  <a:pt x="0" y="118"/>
                </a:moveTo>
                <a:lnTo>
                  <a:pt x="3" y="189"/>
                </a:lnTo>
                <a:lnTo>
                  <a:pt x="48" y="262"/>
                </a:lnTo>
                <a:lnTo>
                  <a:pt x="113" y="293"/>
                </a:lnTo>
                <a:lnTo>
                  <a:pt x="147" y="300"/>
                </a:lnTo>
                <a:lnTo>
                  <a:pt x="184" y="371"/>
                </a:lnTo>
                <a:lnTo>
                  <a:pt x="323" y="362"/>
                </a:lnTo>
                <a:lnTo>
                  <a:pt x="374" y="331"/>
                </a:lnTo>
                <a:lnTo>
                  <a:pt x="322" y="185"/>
                </a:lnTo>
                <a:lnTo>
                  <a:pt x="335" y="129"/>
                </a:lnTo>
                <a:lnTo>
                  <a:pt x="157" y="0"/>
                </a:lnTo>
                <a:lnTo>
                  <a:pt x="110" y="64"/>
                </a:lnTo>
                <a:lnTo>
                  <a:pt x="89" y="47"/>
                </a:lnTo>
                <a:lnTo>
                  <a:pt x="76" y="62"/>
                </a:lnTo>
                <a:lnTo>
                  <a:pt x="74" y="0"/>
                </a:lnTo>
                <a:lnTo>
                  <a:pt x="28" y="3"/>
                </a:lnTo>
                <a:lnTo>
                  <a:pt x="36" y="49"/>
                </a:lnTo>
                <a:lnTo>
                  <a:pt x="38" y="78"/>
                </a:lnTo>
                <a:lnTo>
                  <a:pt x="0" y="118"/>
                </a:lnTo>
                <a:close/>
              </a:path>
            </a:pathLst>
          </a:custGeom>
          <a:solidFill>
            <a:srgbClr val="99CC00"/>
          </a:solidFill>
          <a:ln w="1651">
            <a:solidFill>
              <a:schemeClr val="bg1"/>
            </a:solidFill>
            <a:round/>
            <a:headEnd/>
            <a:tailEnd/>
          </a:ln>
        </p:spPr>
        <p:txBody>
          <a:bodyPr/>
          <a:lstStyle/>
          <a:p>
            <a:endParaRPr lang="en-IN"/>
          </a:p>
        </p:txBody>
      </p:sp>
      <p:sp>
        <p:nvSpPr>
          <p:cNvPr id="15585" name="Freeform 226"/>
          <p:cNvSpPr>
            <a:spLocks noChangeAspect="1"/>
          </p:cNvSpPr>
          <p:nvPr/>
        </p:nvSpPr>
        <p:spPr bwMode="gray">
          <a:xfrm>
            <a:off x="4438650" y="4071938"/>
            <a:ext cx="49213" cy="149225"/>
          </a:xfrm>
          <a:custGeom>
            <a:avLst/>
            <a:gdLst>
              <a:gd name="T0" fmla="*/ 0 w 74"/>
              <a:gd name="T1" fmla="*/ 0 h 177"/>
              <a:gd name="T2" fmla="*/ 2147483647 w 74"/>
              <a:gd name="T3" fmla="*/ 2147483647 h 177"/>
              <a:gd name="T4" fmla="*/ 2147483647 w 74"/>
              <a:gd name="T5" fmla="*/ 2147483647 h 177"/>
              <a:gd name="T6" fmla="*/ 2147483647 w 74"/>
              <a:gd name="T7" fmla="*/ 2147483647 h 177"/>
              <a:gd name="T8" fmla="*/ 0 w 74"/>
              <a:gd name="T9" fmla="*/ 0 h 177"/>
              <a:gd name="T10" fmla="*/ 0 60000 65536"/>
              <a:gd name="T11" fmla="*/ 0 60000 65536"/>
              <a:gd name="T12" fmla="*/ 0 60000 65536"/>
              <a:gd name="T13" fmla="*/ 0 60000 65536"/>
              <a:gd name="T14" fmla="*/ 0 60000 65536"/>
              <a:gd name="T15" fmla="*/ 0 w 74"/>
              <a:gd name="T16" fmla="*/ 0 h 177"/>
              <a:gd name="T17" fmla="*/ 74 w 74"/>
              <a:gd name="T18" fmla="*/ 177 h 177"/>
            </a:gdLst>
            <a:ahLst/>
            <a:cxnLst>
              <a:cxn ang="T10">
                <a:pos x="T0" y="T1"/>
              </a:cxn>
              <a:cxn ang="T11">
                <a:pos x="T2" y="T3"/>
              </a:cxn>
              <a:cxn ang="T12">
                <a:pos x="T4" y="T5"/>
              </a:cxn>
              <a:cxn ang="T13">
                <a:pos x="T6" y="T7"/>
              </a:cxn>
              <a:cxn ang="T14">
                <a:pos x="T8" y="T9"/>
              </a:cxn>
            </a:cxnLst>
            <a:rect l="T15" t="T16" r="T17" b="T18"/>
            <a:pathLst>
              <a:path w="74" h="177">
                <a:moveTo>
                  <a:pt x="0" y="0"/>
                </a:moveTo>
                <a:lnTo>
                  <a:pt x="38" y="9"/>
                </a:lnTo>
                <a:lnTo>
                  <a:pt x="74" y="171"/>
                </a:lnTo>
                <a:lnTo>
                  <a:pt x="49" y="177"/>
                </a:lnTo>
                <a:lnTo>
                  <a:pt x="0" y="0"/>
                </a:lnTo>
                <a:close/>
              </a:path>
            </a:pathLst>
          </a:custGeom>
          <a:solidFill>
            <a:srgbClr val="6699FF"/>
          </a:solidFill>
          <a:ln w="1588">
            <a:solidFill>
              <a:schemeClr val="bg1"/>
            </a:solidFill>
            <a:round/>
            <a:headEnd/>
            <a:tailEnd/>
          </a:ln>
        </p:spPr>
        <p:txBody>
          <a:bodyPr/>
          <a:lstStyle/>
          <a:p>
            <a:endParaRPr lang="en-IN"/>
          </a:p>
        </p:txBody>
      </p:sp>
      <p:sp>
        <p:nvSpPr>
          <p:cNvPr id="15586" name="Freeform 227"/>
          <p:cNvSpPr>
            <a:spLocks noChangeAspect="1"/>
          </p:cNvSpPr>
          <p:nvPr/>
        </p:nvSpPr>
        <p:spPr bwMode="gray">
          <a:xfrm>
            <a:off x="5154613" y="4279900"/>
            <a:ext cx="128587" cy="150813"/>
          </a:xfrm>
          <a:custGeom>
            <a:avLst/>
            <a:gdLst>
              <a:gd name="T0" fmla="*/ 0 w 185"/>
              <a:gd name="T1" fmla="*/ 2147483647 h 183"/>
              <a:gd name="T2" fmla="*/ 2147483647 w 185"/>
              <a:gd name="T3" fmla="*/ 2147483647 h 183"/>
              <a:gd name="T4" fmla="*/ 2147483647 w 185"/>
              <a:gd name="T5" fmla="*/ 2147483647 h 183"/>
              <a:gd name="T6" fmla="*/ 2147483647 w 185"/>
              <a:gd name="T7" fmla="*/ 2147483647 h 183"/>
              <a:gd name="T8" fmla="*/ 2147483647 w 185"/>
              <a:gd name="T9" fmla="*/ 2147483647 h 183"/>
              <a:gd name="T10" fmla="*/ 2147483647 w 185"/>
              <a:gd name="T11" fmla="*/ 2147483647 h 183"/>
              <a:gd name="T12" fmla="*/ 2147483647 w 185"/>
              <a:gd name="T13" fmla="*/ 0 h 183"/>
              <a:gd name="T14" fmla="*/ 2147483647 w 185"/>
              <a:gd name="T15" fmla="*/ 2147483647 h 183"/>
              <a:gd name="T16" fmla="*/ 2147483647 w 185"/>
              <a:gd name="T17" fmla="*/ 2147483647 h 183"/>
              <a:gd name="T18" fmla="*/ 2147483647 w 185"/>
              <a:gd name="T19" fmla="*/ 2147483647 h 183"/>
              <a:gd name="T20" fmla="*/ 0 w 185"/>
              <a:gd name="T21" fmla="*/ 2147483647 h 18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85"/>
              <a:gd name="T34" fmla="*/ 0 h 183"/>
              <a:gd name="T35" fmla="*/ 185 w 185"/>
              <a:gd name="T36" fmla="*/ 183 h 18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85" h="183">
                <a:moveTo>
                  <a:pt x="0" y="183"/>
                </a:moveTo>
                <a:lnTo>
                  <a:pt x="27" y="173"/>
                </a:lnTo>
                <a:lnTo>
                  <a:pt x="73" y="170"/>
                </a:lnTo>
                <a:lnTo>
                  <a:pt x="75" y="145"/>
                </a:lnTo>
                <a:lnTo>
                  <a:pt x="147" y="130"/>
                </a:lnTo>
                <a:lnTo>
                  <a:pt x="185" y="68"/>
                </a:lnTo>
                <a:lnTo>
                  <a:pt x="147" y="0"/>
                </a:lnTo>
                <a:lnTo>
                  <a:pt x="40" y="13"/>
                </a:lnTo>
                <a:lnTo>
                  <a:pt x="53" y="63"/>
                </a:lnTo>
                <a:lnTo>
                  <a:pt x="30" y="96"/>
                </a:lnTo>
                <a:lnTo>
                  <a:pt x="0" y="183"/>
                </a:lnTo>
                <a:close/>
              </a:path>
            </a:pathLst>
          </a:custGeom>
          <a:solidFill>
            <a:srgbClr val="6699FF"/>
          </a:solidFill>
          <a:ln w="1588">
            <a:solidFill>
              <a:schemeClr val="bg1"/>
            </a:solidFill>
            <a:round/>
            <a:headEnd/>
            <a:tailEnd/>
          </a:ln>
        </p:spPr>
        <p:txBody>
          <a:bodyPr/>
          <a:lstStyle/>
          <a:p>
            <a:endParaRPr lang="en-IN"/>
          </a:p>
        </p:txBody>
      </p:sp>
      <p:sp>
        <p:nvSpPr>
          <p:cNvPr id="15587" name="Freeform 228"/>
          <p:cNvSpPr>
            <a:spLocks noChangeAspect="1"/>
          </p:cNvSpPr>
          <p:nvPr/>
        </p:nvSpPr>
        <p:spPr bwMode="gray">
          <a:xfrm>
            <a:off x="5027613" y="3462338"/>
            <a:ext cx="268287" cy="300037"/>
          </a:xfrm>
          <a:custGeom>
            <a:avLst/>
            <a:gdLst>
              <a:gd name="T0" fmla="*/ 0 w 389"/>
              <a:gd name="T1" fmla="*/ 2147483647 h 365"/>
              <a:gd name="T2" fmla="*/ 2147483647 w 389"/>
              <a:gd name="T3" fmla="*/ 2147483647 h 365"/>
              <a:gd name="T4" fmla="*/ 2147483647 w 389"/>
              <a:gd name="T5" fmla="*/ 2147483647 h 365"/>
              <a:gd name="T6" fmla="*/ 2147483647 w 389"/>
              <a:gd name="T7" fmla="*/ 2147483647 h 365"/>
              <a:gd name="T8" fmla="*/ 2147483647 w 389"/>
              <a:gd name="T9" fmla="*/ 2147483647 h 365"/>
              <a:gd name="T10" fmla="*/ 2147483647 w 389"/>
              <a:gd name="T11" fmla="*/ 2147483647 h 365"/>
              <a:gd name="T12" fmla="*/ 2147483647 w 389"/>
              <a:gd name="T13" fmla="*/ 2147483647 h 365"/>
              <a:gd name="T14" fmla="*/ 2147483647 w 389"/>
              <a:gd name="T15" fmla="*/ 2147483647 h 365"/>
              <a:gd name="T16" fmla="*/ 2147483647 w 389"/>
              <a:gd name="T17" fmla="*/ 2147483647 h 365"/>
              <a:gd name="T18" fmla="*/ 2147483647 w 389"/>
              <a:gd name="T19" fmla="*/ 2147483647 h 365"/>
              <a:gd name="T20" fmla="*/ 2147483647 w 389"/>
              <a:gd name="T21" fmla="*/ 2147483647 h 365"/>
              <a:gd name="T22" fmla="*/ 2147483647 w 389"/>
              <a:gd name="T23" fmla="*/ 2147483647 h 365"/>
              <a:gd name="T24" fmla="*/ 2147483647 w 389"/>
              <a:gd name="T25" fmla="*/ 2147483647 h 365"/>
              <a:gd name="T26" fmla="*/ 2147483647 w 389"/>
              <a:gd name="T27" fmla="*/ 0 h 365"/>
              <a:gd name="T28" fmla="*/ 0 w 389"/>
              <a:gd name="T29" fmla="*/ 2147483647 h 3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389"/>
              <a:gd name="T46" fmla="*/ 0 h 365"/>
              <a:gd name="T47" fmla="*/ 389 w 389"/>
              <a:gd name="T48" fmla="*/ 365 h 3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389" h="365">
                <a:moveTo>
                  <a:pt x="0" y="60"/>
                </a:moveTo>
                <a:lnTo>
                  <a:pt x="16" y="356"/>
                </a:lnTo>
                <a:lnTo>
                  <a:pt x="329" y="365"/>
                </a:lnTo>
                <a:lnTo>
                  <a:pt x="384" y="318"/>
                </a:lnTo>
                <a:lnTo>
                  <a:pt x="389" y="286"/>
                </a:lnTo>
                <a:lnTo>
                  <a:pt x="272" y="77"/>
                </a:lnTo>
                <a:lnTo>
                  <a:pt x="329" y="144"/>
                </a:lnTo>
                <a:lnTo>
                  <a:pt x="359" y="87"/>
                </a:lnTo>
                <a:lnTo>
                  <a:pt x="329" y="14"/>
                </a:lnTo>
                <a:lnTo>
                  <a:pt x="257" y="25"/>
                </a:lnTo>
                <a:lnTo>
                  <a:pt x="255" y="5"/>
                </a:lnTo>
                <a:lnTo>
                  <a:pt x="217" y="5"/>
                </a:lnTo>
                <a:lnTo>
                  <a:pt x="152" y="32"/>
                </a:lnTo>
                <a:lnTo>
                  <a:pt x="16" y="0"/>
                </a:lnTo>
                <a:lnTo>
                  <a:pt x="0" y="60"/>
                </a:lnTo>
                <a:close/>
              </a:path>
            </a:pathLst>
          </a:custGeom>
          <a:solidFill>
            <a:srgbClr val="99CC00"/>
          </a:solidFill>
          <a:ln w="1651">
            <a:solidFill>
              <a:schemeClr val="bg1"/>
            </a:solidFill>
            <a:round/>
            <a:headEnd/>
            <a:tailEnd/>
          </a:ln>
        </p:spPr>
        <p:txBody>
          <a:bodyPr/>
          <a:lstStyle/>
          <a:p>
            <a:endParaRPr lang="en-IN"/>
          </a:p>
        </p:txBody>
      </p:sp>
      <p:sp>
        <p:nvSpPr>
          <p:cNvPr id="15588" name="Freeform 229"/>
          <p:cNvSpPr>
            <a:spLocks noChangeAspect="1"/>
          </p:cNvSpPr>
          <p:nvPr/>
        </p:nvSpPr>
        <p:spPr bwMode="gray">
          <a:xfrm>
            <a:off x="4319588" y="3965575"/>
            <a:ext cx="179387" cy="155575"/>
          </a:xfrm>
          <a:custGeom>
            <a:avLst/>
            <a:gdLst>
              <a:gd name="T0" fmla="*/ 0 w 262"/>
              <a:gd name="T1" fmla="*/ 2147483647 h 190"/>
              <a:gd name="T2" fmla="*/ 2147483647 w 262"/>
              <a:gd name="T3" fmla="*/ 2147483647 h 190"/>
              <a:gd name="T4" fmla="*/ 2147483647 w 262"/>
              <a:gd name="T5" fmla="*/ 2147483647 h 190"/>
              <a:gd name="T6" fmla="*/ 2147483647 w 262"/>
              <a:gd name="T7" fmla="*/ 2147483647 h 190"/>
              <a:gd name="T8" fmla="*/ 2147483647 w 262"/>
              <a:gd name="T9" fmla="*/ 2147483647 h 190"/>
              <a:gd name="T10" fmla="*/ 2147483647 w 262"/>
              <a:gd name="T11" fmla="*/ 2147483647 h 190"/>
              <a:gd name="T12" fmla="*/ 2147483647 w 262"/>
              <a:gd name="T13" fmla="*/ 2147483647 h 190"/>
              <a:gd name="T14" fmla="*/ 2147483647 w 262"/>
              <a:gd name="T15" fmla="*/ 2147483647 h 190"/>
              <a:gd name="T16" fmla="*/ 2147483647 w 262"/>
              <a:gd name="T17" fmla="*/ 0 h 190"/>
              <a:gd name="T18" fmla="*/ 2147483647 w 262"/>
              <a:gd name="T19" fmla="*/ 2147483647 h 190"/>
              <a:gd name="T20" fmla="*/ 0 w 262"/>
              <a:gd name="T21" fmla="*/ 2147483647 h 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62"/>
              <a:gd name="T34" fmla="*/ 0 h 190"/>
              <a:gd name="T35" fmla="*/ 262 w 262"/>
              <a:gd name="T36" fmla="*/ 190 h 19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62" h="190">
                <a:moveTo>
                  <a:pt x="0" y="162"/>
                </a:moveTo>
                <a:lnTo>
                  <a:pt x="18" y="183"/>
                </a:lnTo>
                <a:lnTo>
                  <a:pt x="88" y="190"/>
                </a:lnTo>
                <a:lnTo>
                  <a:pt x="81" y="142"/>
                </a:lnTo>
                <a:lnTo>
                  <a:pt x="174" y="133"/>
                </a:lnTo>
                <a:lnTo>
                  <a:pt x="212" y="142"/>
                </a:lnTo>
                <a:lnTo>
                  <a:pt x="262" y="106"/>
                </a:lnTo>
                <a:lnTo>
                  <a:pt x="195" y="34"/>
                </a:lnTo>
                <a:lnTo>
                  <a:pt x="187" y="0"/>
                </a:lnTo>
                <a:lnTo>
                  <a:pt x="44" y="62"/>
                </a:lnTo>
                <a:lnTo>
                  <a:pt x="0" y="162"/>
                </a:lnTo>
                <a:close/>
              </a:path>
            </a:pathLst>
          </a:custGeom>
          <a:solidFill>
            <a:srgbClr val="6699FF"/>
          </a:solidFill>
          <a:ln w="1588">
            <a:solidFill>
              <a:schemeClr val="bg1"/>
            </a:solidFill>
            <a:round/>
            <a:headEnd/>
            <a:tailEnd/>
          </a:ln>
        </p:spPr>
        <p:txBody>
          <a:bodyPr/>
          <a:lstStyle/>
          <a:p>
            <a:endParaRPr lang="en-IN"/>
          </a:p>
        </p:txBody>
      </p:sp>
      <p:sp>
        <p:nvSpPr>
          <p:cNvPr id="15589" name="Freeform 230"/>
          <p:cNvSpPr>
            <a:spLocks noChangeAspect="1"/>
          </p:cNvSpPr>
          <p:nvPr/>
        </p:nvSpPr>
        <p:spPr bwMode="gray">
          <a:xfrm>
            <a:off x="4967288" y="4625975"/>
            <a:ext cx="282575" cy="282575"/>
          </a:xfrm>
          <a:custGeom>
            <a:avLst/>
            <a:gdLst>
              <a:gd name="T0" fmla="*/ 0 w 409"/>
              <a:gd name="T1" fmla="*/ 2147483647 h 339"/>
              <a:gd name="T2" fmla="*/ 0 w 409"/>
              <a:gd name="T3" fmla="*/ 2147483647 h 339"/>
              <a:gd name="T4" fmla="*/ 2147483647 w 409"/>
              <a:gd name="T5" fmla="*/ 2147483647 h 339"/>
              <a:gd name="T6" fmla="*/ 2147483647 w 409"/>
              <a:gd name="T7" fmla="*/ 2147483647 h 339"/>
              <a:gd name="T8" fmla="*/ 2147483647 w 409"/>
              <a:gd name="T9" fmla="*/ 2147483647 h 339"/>
              <a:gd name="T10" fmla="*/ 2147483647 w 409"/>
              <a:gd name="T11" fmla="*/ 2147483647 h 339"/>
              <a:gd name="T12" fmla="*/ 2147483647 w 409"/>
              <a:gd name="T13" fmla="*/ 2147483647 h 339"/>
              <a:gd name="T14" fmla="*/ 2147483647 w 409"/>
              <a:gd name="T15" fmla="*/ 2147483647 h 339"/>
              <a:gd name="T16" fmla="*/ 2147483647 w 409"/>
              <a:gd name="T17" fmla="*/ 2147483647 h 339"/>
              <a:gd name="T18" fmla="*/ 2147483647 w 409"/>
              <a:gd name="T19" fmla="*/ 2147483647 h 339"/>
              <a:gd name="T20" fmla="*/ 2147483647 w 409"/>
              <a:gd name="T21" fmla="*/ 2147483647 h 339"/>
              <a:gd name="T22" fmla="*/ 2147483647 w 409"/>
              <a:gd name="T23" fmla="*/ 2147483647 h 339"/>
              <a:gd name="T24" fmla="*/ 2147483647 w 409"/>
              <a:gd name="T25" fmla="*/ 2147483647 h 339"/>
              <a:gd name="T26" fmla="*/ 2147483647 w 409"/>
              <a:gd name="T27" fmla="*/ 2147483647 h 339"/>
              <a:gd name="T28" fmla="*/ 2147483647 w 409"/>
              <a:gd name="T29" fmla="*/ 0 h 339"/>
              <a:gd name="T30" fmla="*/ 2147483647 w 409"/>
              <a:gd name="T31" fmla="*/ 2147483647 h 339"/>
              <a:gd name="T32" fmla="*/ 2147483647 w 409"/>
              <a:gd name="T33" fmla="*/ 2147483647 h 339"/>
              <a:gd name="T34" fmla="*/ 2147483647 w 409"/>
              <a:gd name="T35" fmla="*/ 2147483647 h 339"/>
              <a:gd name="T36" fmla="*/ 2147483647 w 409"/>
              <a:gd name="T37" fmla="*/ 2147483647 h 339"/>
              <a:gd name="T38" fmla="*/ 2147483647 w 409"/>
              <a:gd name="T39" fmla="*/ 2147483647 h 339"/>
              <a:gd name="T40" fmla="*/ 2147483647 w 409"/>
              <a:gd name="T41" fmla="*/ 2147483647 h 339"/>
              <a:gd name="T42" fmla="*/ 0 w 409"/>
              <a:gd name="T43" fmla="*/ 2147483647 h 33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409"/>
              <a:gd name="T67" fmla="*/ 0 h 339"/>
              <a:gd name="T68" fmla="*/ 409 w 409"/>
              <a:gd name="T69" fmla="*/ 339 h 339"/>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409" h="339">
                <a:moveTo>
                  <a:pt x="0" y="166"/>
                </a:moveTo>
                <a:lnTo>
                  <a:pt x="0" y="296"/>
                </a:lnTo>
                <a:lnTo>
                  <a:pt x="43" y="329"/>
                </a:lnTo>
                <a:lnTo>
                  <a:pt x="109" y="337"/>
                </a:lnTo>
                <a:lnTo>
                  <a:pt x="170" y="339"/>
                </a:lnTo>
                <a:lnTo>
                  <a:pt x="231" y="293"/>
                </a:lnTo>
                <a:lnTo>
                  <a:pt x="235" y="274"/>
                </a:lnTo>
                <a:lnTo>
                  <a:pt x="288" y="260"/>
                </a:lnTo>
                <a:lnTo>
                  <a:pt x="278" y="242"/>
                </a:lnTo>
                <a:lnTo>
                  <a:pt x="389" y="208"/>
                </a:lnTo>
                <a:lnTo>
                  <a:pt x="374" y="191"/>
                </a:lnTo>
                <a:lnTo>
                  <a:pt x="409" y="88"/>
                </a:lnTo>
                <a:lnTo>
                  <a:pt x="382" y="43"/>
                </a:lnTo>
                <a:lnTo>
                  <a:pt x="317" y="12"/>
                </a:lnTo>
                <a:lnTo>
                  <a:pt x="300" y="0"/>
                </a:lnTo>
                <a:lnTo>
                  <a:pt x="237" y="32"/>
                </a:lnTo>
                <a:lnTo>
                  <a:pt x="230" y="122"/>
                </a:lnTo>
                <a:lnTo>
                  <a:pt x="269" y="139"/>
                </a:lnTo>
                <a:lnTo>
                  <a:pt x="270" y="176"/>
                </a:lnTo>
                <a:lnTo>
                  <a:pt x="71" y="94"/>
                </a:lnTo>
                <a:lnTo>
                  <a:pt x="77" y="166"/>
                </a:lnTo>
                <a:lnTo>
                  <a:pt x="0" y="166"/>
                </a:lnTo>
                <a:close/>
              </a:path>
            </a:pathLst>
          </a:custGeom>
          <a:solidFill>
            <a:srgbClr val="6699FF"/>
          </a:solidFill>
          <a:ln w="1588">
            <a:solidFill>
              <a:schemeClr val="bg1"/>
            </a:solidFill>
            <a:round/>
            <a:headEnd/>
            <a:tailEnd/>
          </a:ln>
        </p:spPr>
        <p:txBody>
          <a:bodyPr/>
          <a:lstStyle/>
          <a:p>
            <a:endParaRPr lang="en-IN"/>
          </a:p>
        </p:txBody>
      </p:sp>
      <p:sp>
        <p:nvSpPr>
          <p:cNvPr id="15590" name="Freeform 231"/>
          <p:cNvSpPr>
            <a:spLocks noChangeAspect="1"/>
          </p:cNvSpPr>
          <p:nvPr/>
        </p:nvSpPr>
        <p:spPr bwMode="gray">
          <a:xfrm>
            <a:off x="4838700" y="5035550"/>
            <a:ext cx="388938" cy="379413"/>
          </a:xfrm>
          <a:custGeom>
            <a:avLst/>
            <a:gdLst>
              <a:gd name="T0" fmla="*/ 0 w 568"/>
              <a:gd name="T1" fmla="*/ 2147483647 h 455"/>
              <a:gd name="T2" fmla="*/ 2147483647 w 568"/>
              <a:gd name="T3" fmla="*/ 2147483647 h 455"/>
              <a:gd name="T4" fmla="*/ 2147483647 w 568"/>
              <a:gd name="T5" fmla="*/ 2147483647 h 455"/>
              <a:gd name="T6" fmla="*/ 2147483647 w 568"/>
              <a:gd name="T7" fmla="*/ 2147483647 h 455"/>
              <a:gd name="T8" fmla="*/ 2147483647 w 568"/>
              <a:gd name="T9" fmla="*/ 2147483647 h 455"/>
              <a:gd name="T10" fmla="*/ 2147483647 w 568"/>
              <a:gd name="T11" fmla="*/ 2147483647 h 455"/>
              <a:gd name="T12" fmla="*/ 2147483647 w 568"/>
              <a:gd name="T13" fmla="*/ 2147483647 h 455"/>
              <a:gd name="T14" fmla="*/ 2147483647 w 568"/>
              <a:gd name="T15" fmla="*/ 2147483647 h 455"/>
              <a:gd name="T16" fmla="*/ 2147483647 w 568"/>
              <a:gd name="T17" fmla="*/ 2147483647 h 455"/>
              <a:gd name="T18" fmla="*/ 2147483647 w 568"/>
              <a:gd name="T19" fmla="*/ 2147483647 h 455"/>
              <a:gd name="T20" fmla="*/ 2147483647 w 568"/>
              <a:gd name="T21" fmla="*/ 2147483647 h 455"/>
              <a:gd name="T22" fmla="*/ 2147483647 w 568"/>
              <a:gd name="T23" fmla="*/ 0 h 455"/>
              <a:gd name="T24" fmla="*/ 2147483647 w 568"/>
              <a:gd name="T25" fmla="*/ 2147483647 h 455"/>
              <a:gd name="T26" fmla="*/ 2147483647 w 568"/>
              <a:gd name="T27" fmla="*/ 2147483647 h 455"/>
              <a:gd name="T28" fmla="*/ 2147483647 w 568"/>
              <a:gd name="T29" fmla="*/ 2147483647 h 455"/>
              <a:gd name="T30" fmla="*/ 2147483647 w 568"/>
              <a:gd name="T31" fmla="*/ 2147483647 h 455"/>
              <a:gd name="T32" fmla="*/ 2147483647 w 568"/>
              <a:gd name="T33" fmla="*/ 2147483647 h 455"/>
              <a:gd name="T34" fmla="*/ 2147483647 w 568"/>
              <a:gd name="T35" fmla="*/ 2147483647 h 455"/>
              <a:gd name="T36" fmla="*/ 2147483647 w 568"/>
              <a:gd name="T37" fmla="*/ 2147483647 h 455"/>
              <a:gd name="T38" fmla="*/ 2147483647 w 568"/>
              <a:gd name="T39" fmla="*/ 2147483647 h 455"/>
              <a:gd name="T40" fmla="*/ 2147483647 w 568"/>
              <a:gd name="T41" fmla="*/ 2147483647 h 455"/>
              <a:gd name="T42" fmla="*/ 2147483647 w 568"/>
              <a:gd name="T43" fmla="*/ 2147483647 h 455"/>
              <a:gd name="T44" fmla="*/ 2147483647 w 568"/>
              <a:gd name="T45" fmla="*/ 2147483647 h 455"/>
              <a:gd name="T46" fmla="*/ 2147483647 w 568"/>
              <a:gd name="T47" fmla="*/ 2147483647 h 455"/>
              <a:gd name="T48" fmla="*/ 2147483647 w 568"/>
              <a:gd name="T49" fmla="*/ 2147483647 h 455"/>
              <a:gd name="T50" fmla="*/ 0 w 568"/>
              <a:gd name="T51" fmla="*/ 2147483647 h 45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568"/>
              <a:gd name="T79" fmla="*/ 0 h 455"/>
              <a:gd name="T80" fmla="*/ 568 w 568"/>
              <a:gd name="T81" fmla="*/ 455 h 455"/>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568" h="455">
                <a:moveTo>
                  <a:pt x="0" y="240"/>
                </a:moveTo>
                <a:lnTo>
                  <a:pt x="21" y="224"/>
                </a:lnTo>
                <a:lnTo>
                  <a:pt x="45" y="254"/>
                </a:lnTo>
                <a:lnTo>
                  <a:pt x="89" y="254"/>
                </a:lnTo>
                <a:lnTo>
                  <a:pt x="119" y="232"/>
                </a:lnTo>
                <a:lnTo>
                  <a:pt x="119" y="91"/>
                </a:lnTo>
                <a:lnTo>
                  <a:pt x="149" y="127"/>
                </a:lnTo>
                <a:lnTo>
                  <a:pt x="148" y="165"/>
                </a:lnTo>
                <a:lnTo>
                  <a:pt x="196" y="164"/>
                </a:lnTo>
                <a:lnTo>
                  <a:pt x="237" y="121"/>
                </a:lnTo>
                <a:lnTo>
                  <a:pt x="313" y="121"/>
                </a:lnTo>
                <a:lnTo>
                  <a:pt x="445" y="0"/>
                </a:lnTo>
                <a:lnTo>
                  <a:pt x="524" y="17"/>
                </a:lnTo>
                <a:lnTo>
                  <a:pt x="537" y="130"/>
                </a:lnTo>
                <a:lnTo>
                  <a:pt x="499" y="161"/>
                </a:lnTo>
                <a:lnTo>
                  <a:pt x="522" y="185"/>
                </a:lnTo>
                <a:lnTo>
                  <a:pt x="541" y="165"/>
                </a:lnTo>
                <a:lnTo>
                  <a:pt x="568" y="165"/>
                </a:lnTo>
                <a:lnTo>
                  <a:pt x="554" y="232"/>
                </a:lnTo>
                <a:lnTo>
                  <a:pt x="471" y="335"/>
                </a:lnTo>
                <a:lnTo>
                  <a:pt x="368" y="424"/>
                </a:lnTo>
                <a:lnTo>
                  <a:pt x="291" y="454"/>
                </a:lnTo>
                <a:lnTo>
                  <a:pt x="67" y="455"/>
                </a:lnTo>
                <a:lnTo>
                  <a:pt x="49" y="404"/>
                </a:lnTo>
                <a:lnTo>
                  <a:pt x="58" y="363"/>
                </a:lnTo>
                <a:lnTo>
                  <a:pt x="0" y="240"/>
                </a:lnTo>
                <a:close/>
              </a:path>
            </a:pathLst>
          </a:custGeom>
          <a:solidFill>
            <a:srgbClr val="99CC00"/>
          </a:solidFill>
          <a:ln w="1651">
            <a:solidFill>
              <a:schemeClr val="bg1"/>
            </a:solidFill>
            <a:round/>
            <a:headEnd/>
            <a:tailEnd/>
          </a:ln>
        </p:spPr>
        <p:txBody>
          <a:bodyPr/>
          <a:lstStyle/>
          <a:p>
            <a:endParaRPr lang="en-IN"/>
          </a:p>
        </p:txBody>
      </p:sp>
      <p:sp>
        <p:nvSpPr>
          <p:cNvPr id="15591" name="Freeform 232"/>
          <p:cNvSpPr>
            <a:spLocks noChangeAspect="1"/>
          </p:cNvSpPr>
          <p:nvPr/>
        </p:nvSpPr>
        <p:spPr bwMode="gray">
          <a:xfrm>
            <a:off x="5089525" y="5238750"/>
            <a:ext cx="57150" cy="68263"/>
          </a:xfrm>
          <a:custGeom>
            <a:avLst/>
            <a:gdLst>
              <a:gd name="T0" fmla="*/ 0 w 80"/>
              <a:gd name="T1" fmla="*/ 2147483647 h 84"/>
              <a:gd name="T2" fmla="*/ 2147483647 w 80"/>
              <a:gd name="T3" fmla="*/ 2147483647 h 84"/>
              <a:gd name="T4" fmla="*/ 2147483647 w 80"/>
              <a:gd name="T5" fmla="*/ 2147483647 h 84"/>
              <a:gd name="T6" fmla="*/ 2147483647 w 80"/>
              <a:gd name="T7" fmla="*/ 0 h 84"/>
              <a:gd name="T8" fmla="*/ 0 w 80"/>
              <a:gd name="T9" fmla="*/ 2147483647 h 84"/>
              <a:gd name="T10" fmla="*/ 0 60000 65536"/>
              <a:gd name="T11" fmla="*/ 0 60000 65536"/>
              <a:gd name="T12" fmla="*/ 0 60000 65536"/>
              <a:gd name="T13" fmla="*/ 0 60000 65536"/>
              <a:gd name="T14" fmla="*/ 0 60000 65536"/>
              <a:gd name="T15" fmla="*/ 0 w 80"/>
              <a:gd name="T16" fmla="*/ 0 h 84"/>
              <a:gd name="T17" fmla="*/ 80 w 80"/>
              <a:gd name="T18" fmla="*/ 84 h 84"/>
            </a:gdLst>
            <a:ahLst/>
            <a:cxnLst>
              <a:cxn ang="T10">
                <a:pos x="T0" y="T1"/>
              </a:cxn>
              <a:cxn ang="T11">
                <a:pos x="T2" y="T3"/>
              </a:cxn>
              <a:cxn ang="T12">
                <a:pos x="T4" y="T5"/>
              </a:cxn>
              <a:cxn ang="T13">
                <a:pos x="T6" y="T7"/>
              </a:cxn>
              <a:cxn ang="T14">
                <a:pos x="T8" y="T9"/>
              </a:cxn>
            </a:cxnLst>
            <a:rect l="T15" t="T16" r="T17" b="T18"/>
            <a:pathLst>
              <a:path w="80" h="84">
                <a:moveTo>
                  <a:pt x="0" y="41"/>
                </a:moveTo>
                <a:lnTo>
                  <a:pt x="30" y="84"/>
                </a:lnTo>
                <a:lnTo>
                  <a:pt x="80" y="41"/>
                </a:lnTo>
                <a:lnTo>
                  <a:pt x="57" y="0"/>
                </a:lnTo>
                <a:lnTo>
                  <a:pt x="0" y="41"/>
                </a:lnTo>
                <a:close/>
              </a:path>
            </a:pathLst>
          </a:custGeom>
          <a:solidFill>
            <a:srgbClr val="6699FF"/>
          </a:solidFill>
          <a:ln w="1588">
            <a:solidFill>
              <a:schemeClr val="bg1"/>
            </a:solidFill>
            <a:round/>
            <a:headEnd/>
            <a:tailEnd/>
          </a:ln>
        </p:spPr>
        <p:txBody>
          <a:bodyPr/>
          <a:lstStyle/>
          <a:p>
            <a:endParaRPr lang="en-IN"/>
          </a:p>
        </p:txBody>
      </p:sp>
      <p:sp>
        <p:nvSpPr>
          <p:cNvPr id="15592" name="Freeform 233"/>
          <p:cNvSpPr>
            <a:spLocks noChangeAspect="1"/>
          </p:cNvSpPr>
          <p:nvPr/>
        </p:nvSpPr>
        <p:spPr bwMode="gray">
          <a:xfrm>
            <a:off x="4997450" y="2617788"/>
            <a:ext cx="192088" cy="179387"/>
          </a:xfrm>
          <a:custGeom>
            <a:avLst/>
            <a:gdLst>
              <a:gd name="T0" fmla="*/ 2147483647 w 277"/>
              <a:gd name="T1" fmla="*/ 0 h 215"/>
              <a:gd name="T2" fmla="*/ 2147483647 w 277"/>
              <a:gd name="T3" fmla="*/ 2147483647 h 215"/>
              <a:gd name="T4" fmla="*/ 2147483647 w 277"/>
              <a:gd name="T5" fmla="*/ 2147483647 h 215"/>
              <a:gd name="T6" fmla="*/ 2147483647 w 277"/>
              <a:gd name="T7" fmla="*/ 2147483647 h 215"/>
              <a:gd name="T8" fmla="*/ 2147483647 w 277"/>
              <a:gd name="T9" fmla="*/ 2147483647 h 215"/>
              <a:gd name="T10" fmla="*/ 2147483647 w 277"/>
              <a:gd name="T11" fmla="*/ 2147483647 h 215"/>
              <a:gd name="T12" fmla="*/ 2147483647 w 277"/>
              <a:gd name="T13" fmla="*/ 2147483647 h 215"/>
              <a:gd name="T14" fmla="*/ 2147483647 w 277"/>
              <a:gd name="T15" fmla="*/ 2147483647 h 215"/>
              <a:gd name="T16" fmla="*/ 2147483647 w 277"/>
              <a:gd name="T17" fmla="*/ 2147483647 h 215"/>
              <a:gd name="T18" fmla="*/ 2147483647 w 277"/>
              <a:gd name="T19" fmla="*/ 2147483647 h 215"/>
              <a:gd name="T20" fmla="*/ 2147483647 w 277"/>
              <a:gd name="T21" fmla="*/ 2147483647 h 215"/>
              <a:gd name="T22" fmla="*/ 2147483647 w 277"/>
              <a:gd name="T23" fmla="*/ 2147483647 h 215"/>
              <a:gd name="T24" fmla="*/ 2147483647 w 277"/>
              <a:gd name="T25" fmla="*/ 2147483647 h 215"/>
              <a:gd name="T26" fmla="*/ 2147483647 w 277"/>
              <a:gd name="T27" fmla="*/ 2147483647 h 215"/>
              <a:gd name="T28" fmla="*/ 2147483647 w 277"/>
              <a:gd name="T29" fmla="*/ 2147483647 h 215"/>
              <a:gd name="T30" fmla="*/ 2147483647 w 277"/>
              <a:gd name="T31" fmla="*/ 2147483647 h 215"/>
              <a:gd name="T32" fmla="*/ 2147483647 w 277"/>
              <a:gd name="T33" fmla="*/ 2147483647 h 215"/>
              <a:gd name="T34" fmla="*/ 2147483647 w 277"/>
              <a:gd name="T35" fmla="*/ 2147483647 h 215"/>
              <a:gd name="T36" fmla="*/ 2147483647 w 277"/>
              <a:gd name="T37" fmla="*/ 2147483647 h 215"/>
              <a:gd name="T38" fmla="*/ 2147483647 w 277"/>
              <a:gd name="T39" fmla="*/ 2147483647 h 215"/>
              <a:gd name="T40" fmla="*/ 2147483647 w 277"/>
              <a:gd name="T41" fmla="*/ 2147483647 h 215"/>
              <a:gd name="T42" fmla="*/ 2147483647 w 277"/>
              <a:gd name="T43" fmla="*/ 2147483647 h 215"/>
              <a:gd name="T44" fmla="*/ 2147483647 w 277"/>
              <a:gd name="T45" fmla="*/ 2147483647 h 215"/>
              <a:gd name="T46" fmla="*/ 2147483647 w 277"/>
              <a:gd name="T47" fmla="*/ 2147483647 h 215"/>
              <a:gd name="T48" fmla="*/ 2147483647 w 277"/>
              <a:gd name="T49" fmla="*/ 2147483647 h 215"/>
              <a:gd name="T50" fmla="*/ 2147483647 w 277"/>
              <a:gd name="T51" fmla="*/ 2147483647 h 215"/>
              <a:gd name="T52" fmla="*/ 2147483647 w 277"/>
              <a:gd name="T53" fmla="*/ 2147483647 h 215"/>
              <a:gd name="T54" fmla="*/ 2147483647 w 277"/>
              <a:gd name="T55" fmla="*/ 2147483647 h 215"/>
              <a:gd name="T56" fmla="*/ 2147483647 w 277"/>
              <a:gd name="T57" fmla="*/ 2147483647 h 215"/>
              <a:gd name="T58" fmla="*/ 2147483647 w 277"/>
              <a:gd name="T59" fmla="*/ 2147483647 h 215"/>
              <a:gd name="T60" fmla="*/ 0 w 277"/>
              <a:gd name="T61" fmla="*/ 2147483647 h 215"/>
              <a:gd name="T62" fmla="*/ 2147483647 w 277"/>
              <a:gd name="T63" fmla="*/ 2147483647 h 215"/>
              <a:gd name="T64" fmla="*/ 2147483647 w 277"/>
              <a:gd name="T65" fmla="*/ 2147483647 h 215"/>
              <a:gd name="T66" fmla="*/ 2147483647 w 277"/>
              <a:gd name="T67" fmla="*/ 2147483647 h 215"/>
              <a:gd name="T68" fmla="*/ 2147483647 w 277"/>
              <a:gd name="T69" fmla="*/ 2147483647 h 215"/>
              <a:gd name="T70" fmla="*/ 2147483647 w 277"/>
              <a:gd name="T71" fmla="*/ 2147483647 h 215"/>
              <a:gd name="T72" fmla="*/ 2147483647 w 277"/>
              <a:gd name="T73" fmla="*/ 2147483647 h 215"/>
              <a:gd name="T74" fmla="*/ 2147483647 w 277"/>
              <a:gd name="T75" fmla="*/ 2147483647 h 215"/>
              <a:gd name="T76" fmla="*/ 2147483647 w 277"/>
              <a:gd name="T77" fmla="*/ 2147483647 h 215"/>
              <a:gd name="T78" fmla="*/ 2147483647 w 277"/>
              <a:gd name="T79" fmla="*/ 0 h 215"/>
              <a:gd name="T80" fmla="*/ 2147483647 w 277"/>
              <a:gd name="T81" fmla="*/ 0 h 21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77"/>
              <a:gd name="T124" fmla="*/ 0 h 215"/>
              <a:gd name="T125" fmla="*/ 277 w 277"/>
              <a:gd name="T126" fmla="*/ 215 h 215"/>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77" h="215">
                <a:moveTo>
                  <a:pt x="91" y="0"/>
                </a:moveTo>
                <a:lnTo>
                  <a:pt x="113" y="5"/>
                </a:lnTo>
                <a:lnTo>
                  <a:pt x="136" y="21"/>
                </a:lnTo>
                <a:lnTo>
                  <a:pt x="174" y="21"/>
                </a:lnTo>
                <a:lnTo>
                  <a:pt x="212" y="26"/>
                </a:lnTo>
                <a:lnTo>
                  <a:pt x="230" y="51"/>
                </a:lnTo>
                <a:lnTo>
                  <a:pt x="246" y="88"/>
                </a:lnTo>
                <a:lnTo>
                  <a:pt x="252" y="100"/>
                </a:lnTo>
                <a:lnTo>
                  <a:pt x="266" y="111"/>
                </a:lnTo>
                <a:lnTo>
                  <a:pt x="277" y="122"/>
                </a:lnTo>
                <a:lnTo>
                  <a:pt x="277" y="134"/>
                </a:lnTo>
                <a:lnTo>
                  <a:pt x="259" y="134"/>
                </a:lnTo>
                <a:lnTo>
                  <a:pt x="235" y="134"/>
                </a:lnTo>
                <a:lnTo>
                  <a:pt x="246" y="149"/>
                </a:lnTo>
                <a:lnTo>
                  <a:pt x="255" y="158"/>
                </a:lnTo>
                <a:lnTo>
                  <a:pt x="259" y="176"/>
                </a:lnTo>
                <a:lnTo>
                  <a:pt x="246" y="185"/>
                </a:lnTo>
                <a:lnTo>
                  <a:pt x="225" y="185"/>
                </a:lnTo>
                <a:lnTo>
                  <a:pt x="221" y="185"/>
                </a:lnTo>
                <a:lnTo>
                  <a:pt x="212" y="193"/>
                </a:lnTo>
                <a:lnTo>
                  <a:pt x="212" y="210"/>
                </a:lnTo>
                <a:lnTo>
                  <a:pt x="197" y="215"/>
                </a:lnTo>
                <a:lnTo>
                  <a:pt x="184" y="207"/>
                </a:lnTo>
                <a:lnTo>
                  <a:pt x="162" y="202"/>
                </a:lnTo>
                <a:lnTo>
                  <a:pt x="142" y="193"/>
                </a:lnTo>
                <a:lnTo>
                  <a:pt x="124" y="198"/>
                </a:lnTo>
                <a:lnTo>
                  <a:pt x="66" y="176"/>
                </a:lnTo>
                <a:lnTo>
                  <a:pt x="43" y="181"/>
                </a:lnTo>
                <a:lnTo>
                  <a:pt x="23" y="176"/>
                </a:lnTo>
                <a:lnTo>
                  <a:pt x="14" y="193"/>
                </a:lnTo>
                <a:lnTo>
                  <a:pt x="0" y="156"/>
                </a:lnTo>
                <a:lnTo>
                  <a:pt x="25" y="133"/>
                </a:lnTo>
                <a:lnTo>
                  <a:pt x="7" y="88"/>
                </a:lnTo>
                <a:lnTo>
                  <a:pt x="23" y="93"/>
                </a:lnTo>
                <a:lnTo>
                  <a:pt x="26" y="83"/>
                </a:lnTo>
                <a:lnTo>
                  <a:pt x="31" y="66"/>
                </a:lnTo>
                <a:lnTo>
                  <a:pt x="40" y="57"/>
                </a:lnTo>
                <a:lnTo>
                  <a:pt x="43" y="38"/>
                </a:lnTo>
                <a:lnTo>
                  <a:pt x="61" y="17"/>
                </a:lnTo>
                <a:lnTo>
                  <a:pt x="75" y="0"/>
                </a:lnTo>
                <a:lnTo>
                  <a:pt x="91" y="0"/>
                </a:lnTo>
                <a:close/>
              </a:path>
            </a:pathLst>
          </a:custGeom>
          <a:solidFill>
            <a:srgbClr val="6699FF"/>
          </a:solidFill>
          <a:ln w="1588">
            <a:solidFill>
              <a:schemeClr val="bg1"/>
            </a:solidFill>
            <a:round/>
            <a:headEnd/>
            <a:tailEnd/>
          </a:ln>
        </p:spPr>
        <p:txBody>
          <a:bodyPr/>
          <a:lstStyle/>
          <a:p>
            <a:endParaRPr lang="en-IN"/>
          </a:p>
        </p:txBody>
      </p:sp>
      <p:sp>
        <p:nvSpPr>
          <p:cNvPr id="15593" name="Freeform 234"/>
          <p:cNvSpPr>
            <a:spLocks noChangeAspect="1"/>
          </p:cNvSpPr>
          <p:nvPr/>
        </p:nvSpPr>
        <p:spPr bwMode="gray">
          <a:xfrm>
            <a:off x="4968875" y="2746375"/>
            <a:ext cx="423863" cy="290513"/>
          </a:xfrm>
          <a:custGeom>
            <a:avLst/>
            <a:gdLst>
              <a:gd name="T0" fmla="*/ 2147483647 w 610"/>
              <a:gd name="T1" fmla="*/ 2147483647 h 352"/>
              <a:gd name="T2" fmla="*/ 2147483647 w 610"/>
              <a:gd name="T3" fmla="*/ 0 h 352"/>
              <a:gd name="T4" fmla="*/ 2147483647 w 610"/>
              <a:gd name="T5" fmla="*/ 2147483647 h 352"/>
              <a:gd name="T6" fmla="*/ 2147483647 w 610"/>
              <a:gd name="T7" fmla="*/ 2147483647 h 352"/>
              <a:gd name="T8" fmla="*/ 2147483647 w 610"/>
              <a:gd name="T9" fmla="*/ 2147483647 h 352"/>
              <a:gd name="T10" fmla="*/ 2147483647 w 610"/>
              <a:gd name="T11" fmla="*/ 2147483647 h 352"/>
              <a:gd name="T12" fmla="*/ 2147483647 w 610"/>
              <a:gd name="T13" fmla="*/ 2147483647 h 352"/>
              <a:gd name="T14" fmla="*/ 2147483647 w 610"/>
              <a:gd name="T15" fmla="*/ 2147483647 h 352"/>
              <a:gd name="T16" fmla="*/ 2147483647 w 610"/>
              <a:gd name="T17" fmla="*/ 2147483647 h 352"/>
              <a:gd name="T18" fmla="*/ 2147483647 w 610"/>
              <a:gd name="T19" fmla="*/ 2147483647 h 352"/>
              <a:gd name="T20" fmla="*/ 2147483647 w 610"/>
              <a:gd name="T21" fmla="*/ 2147483647 h 352"/>
              <a:gd name="T22" fmla="*/ 2147483647 w 610"/>
              <a:gd name="T23" fmla="*/ 2147483647 h 352"/>
              <a:gd name="T24" fmla="*/ 2147483647 w 610"/>
              <a:gd name="T25" fmla="*/ 2147483647 h 352"/>
              <a:gd name="T26" fmla="*/ 2147483647 w 610"/>
              <a:gd name="T27" fmla="*/ 2147483647 h 352"/>
              <a:gd name="T28" fmla="*/ 2147483647 w 610"/>
              <a:gd name="T29" fmla="*/ 2147483647 h 352"/>
              <a:gd name="T30" fmla="*/ 2147483647 w 610"/>
              <a:gd name="T31" fmla="*/ 2147483647 h 352"/>
              <a:gd name="T32" fmla="*/ 2147483647 w 610"/>
              <a:gd name="T33" fmla="*/ 2147483647 h 352"/>
              <a:gd name="T34" fmla="*/ 2147483647 w 610"/>
              <a:gd name="T35" fmla="*/ 2147483647 h 352"/>
              <a:gd name="T36" fmla="*/ 2147483647 w 610"/>
              <a:gd name="T37" fmla="*/ 2147483647 h 352"/>
              <a:gd name="T38" fmla="*/ 2147483647 w 610"/>
              <a:gd name="T39" fmla="*/ 2147483647 h 352"/>
              <a:gd name="T40" fmla="*/ 2147483647 w 610"/>
              <a:gd name="T41" fmla="*/ 2147483647 h 352"/>
              <a:gd name="T42" fmla="*/ 2147483647 w 610"/>
              <a:gd name="T43" fmla="*/ 2147483647 h 352"/>
              <a:gd name="T44" fmla="*/ 2147483647 w 610"/>
              <a:gd name="T45" fmla="*/ 2147483647 h 352"/>
              <a:gd name="T46" fmla="*/ 2147483647 w 610"/>
              <a:gd name="T47" fmla="*/ 2147483647 h 352"/>
              <a:gd name="T48" fmla="*/ 2147483647 w 610"/>
              <a:gd name="T49" fmla="*/ 2147483647 h 352"/>
              <a:gd name="T50" fmla="*/ 2147483647 w 610"/>
              <a:gd name="T51" fmla="*/ 2147483647 h 352"/>
              <a:gd name="T52" fmla="*/ 2147483647 w 610"/>
              <a:gd name="T53" fmla="*/ 2147483647 h 352"/>
              <a:gd name="T54" fmla="*/ 2147483647 w 610"/>
              <a:gd name="T55" fmla="*/ 2147483647 h 352"/>
              <a:gd name="T56" fmla="*/ 2147483647 w 610"/>
              <a:gd name="T57" fmla="*/ 2147483647 h 352"/>
              <a:gd name="T58" fmla="*/ 2147483647 w 610"/>
              <a:gd name="T59" fmla="*/ 2147483647 h 352"/>
              <a:gd name="T60" fmla="*/ 2147483647 w 610"/>
              <a:gd name="T61" fmla="*/ 2147483647 h 352"/>
              <a:gd name="T62" fmla="*/ 2147483647 w 610"/>
              <a:gd name="T63" fmla="*/ 2147483647 h 352"/>
              <a:gd name="T64" fmla="*/ 2147483647 w 610"/>
              <a:gd name="T65" fmla="*/ 2147483647 h 352"/>
              <a:gd name="T66" fmla="*/ 2147483647 w 610"/>
              <a:gd name="T67" fmla="*/ 2147483647 h 35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10"/>
              <a:gd name="T103" fmla="*/ 0 h 352"/>
              <a:gd name="T104" fmla="*/ 610 w 610"/>
              <a:gd name="T105" fmla="*/ 352 h 35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10" h="352">
                <a:moveTo>
                  <a:pt x="303" y="17"/>
                </a:moveTo>
                <a:lnTo>
                  <a:pt x="313" y="14"/>
                </a:lnTo>
                <a:lnTo>
                  <a:pt x="330" y="5"/>
                </a:lnTo>
                <a:lnTo>
                  <a:pt x="343" y="0"/>
                </a:lnTo>
                <a:lnTo>
                  <a:pt x="370" y="5"/>
                </a:lnTo>
                <a:lnTo>
                  <a:pt x="380" y="23"/>
                </a:lnTo>
                <a:lnTo>
                  <a:pt x="386" y="45"/>
                </a:lnTo>
                <a:lnTo>
                  <a:pt x="395" y="51"/>
                </a:lnTo>
                <a:lnTo>
                  <a:pt x="409" y="47"/>
                </a:lnTo>
                <a:lnTo>
                  <a:pt x="439" y="76"/>
                </a:lnTo>
                <a:lnTo>
                  <a:pt x="455" y="99"/>
                </a:lnTo>
                <a:lnTo>
                  <a:pt x="496" y="115"/>
                </a:lnTo>
                <a:lnTo>
                  <a:pt x="523" y="118"/>
                </a:lnTo>
                <a:lnTo>
                  <a:pt x="537" y="115"/>
                </a:lnTo>
                <a:lnTo>
                  <a:pt x="562" y="126"/>
                </a:lnTo>
                <a:lnTo>
                  <a:pt x="593" y="131"/>
                </a:lnTo>
                <a:lnTo>
                  <a:pt x="610" y="184"/>
                </a:lnTo>
                <a:lnTo>
                  <a:pt x="579" y="192"/>
                </a:lnTo>
                <a:lnTo>
                  <a:pt x="573" y="217"/>
                </a:lnTo>
                <a:lnTo>
                  <a:pt x="528" y="244"/>
                </a:lnTo>
                <a:lnTo>
                  <a:pt x="456" y="263"/>
                </a:lnTo>
                <a:lnTo>
                  <a:pt x="449" y="287"/>
                </a:lnTo>
                <a:lnTo>
                  <a:pt x="419" y="277"/>
                </a:lnTo>
                <a:lnTo>
                  <a:pt x="452" y="310"/>
                </a:lnTo>
                <a:lnTo>
                  <a:pt x="491" y="314"/>
                </a:lnTo>
                <a:lnTo>
                  <a:pt x="413" y="352"/>
                </a:lnTo>
                <a:lnTo>
                  <a:pt x="367" y="312"/>
                </a:lnTo>
                <a:lnTo>
                  <a:pt x="405" y="282"/>
                </a:lnTo>
                <a:lnTo>
                  <a:pt x="367" y="275"/>
                </a:lnTo>
                <a:lnTo>
                  <a:pt x="341" y="275"/>
                </a:lnTo>
                <a:lnTo>
                  <a:pt x="346" y="249"/>
                </a:lnTo>
                <a:lnTo>
                  <a:pt x="339" y="252"/>
                </a:lnTo>
                <a:lnTo>
                  <a:pt x="282" y="266"/>
                </a:lnTo>
                <a:lnTo>
                  <a:pt x="260" y="312"/>
                </a:lnTo>
                <a:lnTo>
                  <a:pt x="224" y="309"/>
                </a:lnTo>
                <a:lnTo>
                  <a:pt x="233" y="277"/>
                </a:lnTo>
                <a:lnTo>
                  <a:pt x="235" y="263"/>
                </a:lnTo>
                <a:lnTo>
                  <a:pt x="257" y="257"/>
                </a:lnTo>
                <a:lnTo>
                  <a:pt x="268" y="246"/>
                </a:lnTo>
                <a:lnTo>
                  <a:pt x="270" y="237"/>
                </a:lnTo>
                <a:lnTo>
                  <a:pt x="257" y="233"/>
                </a:lnTo>
                <a:lnTo>
                  <a:pt x="241" y="200"/>
                </a:lnTo>
                <a:lnTo>
                  <a:pt x="216" y="181"/>
                </a:lnTo>
                <a:lnTo>
                  <a:pt x="186" y="181"/>
                </a:lnTo>
                <a:lnTo>
                  <a:pt x="148" y="189"/>
                </a:lnTo>
                <a:lnTo>
                  <a:pt x="93" y="192"/>
                </a:lnTo>
                <a:lnTo>
                  <a:pt x="65" y="198"/>
                </a:lnTo>
                <a:lnTo>
                  <a:pt x="23" y="198"/>
                </a:lnTo>
                <a:lnTo>
                  <a:pt x="0" y="177"/>
                </a:lnTo>
                <a:lnTo>
                  <a:pt x="14" y="146"/>
                </a:lnTo>
                <a:lnTo>
                  <a:pt x="39" y="113"/>
                </a:lnTo>
                <a:lnTo>
                  <a:pt x="66" y="79"/>
                </a:lnTo>
                <a:lnTo>
                  <a:pt x="54" y="39"/>
                </a:lnTo>
                <a:lnTo>
                  <a:pt x="55" y="32"/>
                </a:lnTo>
                <a:lnTo>
                  <a:pt x="63" y="23"/>
                </a:lnTo>
                <a:lnTo>
                  <a:pt x="83" y="28"/>
                </a:lnTo>
                <a:lnTo>
                  <a:pt x="106" y="23"/>
                </a:lnTo>
                <a:lnTo>
                  <a:pt x="133" y="33"/>
                </a:lnTo>
                <a:lnTo>
                  <a:pt x="161" y="45"/>
                </a:lnTo>
                <a:lnTo>
                  <a:pt x="182" y="39"/>
                </a:lnTo>
                <a:lnTo>
                  <a:pt x="202" y="49"/>
                </a:lnTo>
                <a:lnTo>
                  <a:pt x="224" y="54"/>
                </a:lnTo>
                <a:lnTo>
                  <a:pt x="237" y="62"/>
                </a:lnTo>
                <a:lnTo>
                  <a:pt x="252" y="57"/>
                </a:lnTo>
                <a:lnTo>
                  <a:pt x="253" y="40"/>
                </a:lnTo>
                <a:lnTo>
                  <a:pt x="261" y="32"/>
                </a:lnTo>
                <a:lnTo>
                  <a:pt x="286" y="32"/>
                </a:lnTo>
                <a:lnTo>
                  <a:pt x="295" y="28"/>
                </a:lnTo>
                <a:lnTo>
                  <a:pt x="303" y="17"/>
                </a:lnTo>
                <a:close/>
              </a:path>
            </a:pathLst>
          </a:custGeom>
          <a:solidFill>
            <a:srgbClr val="99CC00"/>
          </a:solidFill>
          <a:ln w="1651">
            <a:solidFill>
              <a:schemeClr val="bg1"/>
            </a:solidFill>
            <a:round/>
            <a:headEnd/>
            <a:tailEnd/>
          </a:ln>
        </p:spPr>
        <p:txBody>
          <a:bodyPr/>
          <a:lstStyle/>
          <a:p>
            <a:endParaRPr lang="en-IN"/>
          </a:p>
        </p:txBody>
      </p:sp>
      <p:sp>
        <p:nvSpPr>
          <p:cNvPr id="15594" name="Freeform 235"/>
          <p:cNvSpPr>
            <a:spLocks noChangeAspect="1"/>
          </p:cNvSpPr>
          <p:nvPr/>
        </p:nvSpPr>
        <p:spPr bwMode="gray">
          <a:xfrm>
            <a:off x="5081588" y="2894013"/>
            <a:ext cx="76200" cy="109537"/>
          </a:xfrm>
          <a:custGeom>
            <a:avLst/>
            <a:gdLst>
              <a:gd name="T0" fmla="*/ 2147483647 w 113"/>
              <a:gd name="T1" fmla="*/ 2147483647 h 127"/>
              <a:gd name="T2" fmla="*/ 2147483647 w 113"/>
              <a:gd name="T3" fmla="*/ 2147483647 h 127"/>
              <a:gd name="T4" fmla="*/ 2147483647 w 113"/>
              <a:gd name="T5" fmla="*/ 2147483647 h 127"/>
              <a:gd name="T6" fmla="*/ 2147483647 w 113"/>
              <a:gd name="T7" fmla="*/ 2147483647 h 127"/>
              <a:gd name="T8" fmla="*/ 2147483647 w 113"/>
              <a:gd name="T9" fmla="*/ 2147483647 h 127"/>
              <a:gd name="T10" fmla="*/ 2147483647 w 113"/>
              <a:gd name="T11" fmla="*/ 2147483647 h 127"/>
              <a:gd name="T12" fmla="*/ 2147483647 w 113"/>
              <a:gd name="T13" fmla="*/ 2147483647 h 127"/>
              <a:gd name="T14" fmla="*/ 2147483647 w 113"/>
              <a:gd name="T15" fmla="*/ 2147483647 h 127"/>
              <a:gd name="T16" fmla="*/ 2147483647 w 113"/>
              <a:gd name="T17" fmla="*/ 2147483647 h 127"/>
              <a:gd name="T18" fmla="*/ 2147483647 w 113"/>
              <a:gd name="T19" fmla="*/ 2147483647 h 127"/>
              <a:gd name="T20" fmla="*/ 2147483647 w 113"/>
              <a:gd name="T21" fmla="*/ 2147483647 h 127"/>
              <a:gd name="T22" fmla="*/ 2147483647 w 113"/>
              <a:gd name="T23" fmla="*/ 2147483647 h 127"/>
              <a:gd name="T24" fmla="*/ 2147483647 w 113"/>
              <a:gd name="T25" fmla="*/ 0 h 127"/>
              <a:gd name="T26" fmla="*/ 0 w 113"/>
              <a:gd name="T27" fmla="*/ 2147483647 h 127"/>
              <a:gd name="T28" fmla="*/ 2147483647 w 113"/>
              <a:gd name="T29" fmla="*/ 2147483647 h 1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13"/>
              <a:gd name="T46" fmla="*/ 0 h 127"/>
              <a:gd name="T47" fmla="*/ 113 w 113"/>
              <a:gd name="T48" fmla="*/ 127 h 12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13" h="127">
                <a:moveTo>
                  <a:pt x="25" y="34"/>
                </a:moveTo>
                <a:lnTo>
                  <a:pt x="40" y="52"/>
                </a:lnTo>
                <a:lnTo>
                  <a:pt x="47" y="67"/>
                </a:lnTo>
                <a:lnTo>
                  <a:pt x="53" y="124"/>
                </a:lnTo>
                <a:lnTo>
                  <a:pt x="66" y="127"/>
                </a:lnTo>
                <a:lnTo>
                  <a:pt x="75" y="96"/>
                </a:lnTo>
                <a:lnTo>
                  <a:pt x="77" y="80"/>
                </a:lnTo>
                <a:lnTo>
                  <a:pt x="107" y="71"/>
                </a:lnTo>
                <a:lnTo>
                  <a:pt x="113" y="58"/>
                </a:lnTo>
                <a:lnTo>
                  <a:pt x="100" y="54"/>
                </a:lnTo>
                <a:lnTo>
                  <a:pt x="84" y="21"/>
                </a:lnTo>
                <a:lnTo>
                  <a:pt x="59" y="1"/>
                </a:lnTo>
                <a:lnTo>
                  <a:pt x="28" y="0"/>
                </a:lnTo>
                <a:lnTo>
                  <a:pt x="0" y="3"/>
                </a:lnTo>
                <a:lnTo>
                  <a:pt x="25" y="34"/>
                </a:lnTo>
                <a:close/>
              </a:path>
            </a:pathLst>
          </a:custGeom>
          <a:solidFill>
            <a:srgbClr val="6699FF"/>
          </a:solidFill>
          <a:ln w="1588">
            <a:solidFill>
              <a:schemeClr val="bg1"/>
            </a:solidFill>
            <a:round/>
            <a:headEnd/>
            <a:tailEnd/>
          </a:ln>
        </p:spPr>
        <p:txBody>
          <a:bodyPr/>
          <a:lstStyle/>
          <a:p>
            <a:endParaRPr lang="en-IN"/>
          </a:p>
        </p:txBody>
      </p:sp>
      <p:sp>
        <p:nvSpPr>
          <p:cNvPr id="15595" name="Freeform 236"/>
          <p:cNvSpPr>
            <a:spLocks noChangeAspect="1"/>
          </p:cNvSpPr>
          <p:nvPr/>
        </p:nvSpPr>
        <p:spPr bwMode="gray">
          <a:xfrm>
            <a:off x="5367338" y="3038475"/>
            <a:ext cx="176212" cy="93663"/>
          </a:xfrm>
          <a:custGeom>
            <a:avLst/>
            <a:gdLst>
              <a:gd name="T0" fmla="*/ 0 w 256"/>
              <a:gd name="T1" fmla="*/ 2147483647 h 114"/>
              <a:gd name="T2" fmla="*/ 2147483647 w 256"/>
              <a:gd name="T3" fmla="*/ 0 h 114"/>
              <a:gd name="T4" fmla="*/ 2147483647 w 256"/>
              <a:gd name="T5" fmla="*/ 2147483647 h 114"/>
              <a:gd name="T6" fmla="*/ 2147483647 w 256"/>
              <a:gd name="T7" fmla="*/ 2147483647 h 114"/>
              <a:gd name="T8" fmla="*/ 2147483647 w 256"/>
              <a:gd name="T9" fmla="*/ 2147483647 h 114"/>
              <a:gd name="T10" fmla="*/ 2147483647 w 256"/>
              <a:gd name="T11" fmla="*/ 2147483647 h 114"/>
              <a:gd name="T12" fmla="*/ 2147483647 w 256"/>
              <a:gd name="T13" fmla="*/ 2147483647 h 114"/>
              <a:gd name="T14" fmla="*/ 2147483647 w 256"/>
              <a:gd name="T15" fmla="*/ 2147483647 h 114"/>
              <a:gd name="T16" fmla="*/ 2147483647 w 256"/>
              <a:gd name="T17" fmla="*/ 2147483647 h 114"/>
              <a:gd name="T18" fmla="*/ 2147483647 w 256"/>
              <a:gd name="T19" fmla="*/ 2147483647 h 114"/>
              <a:gd name="T20" fmla="*/ 2147483647 w 256"/>
              <a:gd name="T21" fmla="*/ 2147483647 h 114"/>
              <a:gd name="T22" fmla="*/ 2147483647 w 256"/>
              <a:gd name="T23" fmla="*/ 2147483647 h 114"/>
              <a:gd name="T24" fmla="*/ 2147483647 w 256"/>
              <a:gd name="T25" fmla="*/ 2147483647 h 114"/>
              <a:gd name="T26" fmla="*/ 2147483647 w 256"/>
              <a:gd name="T27" fmla="*/ 2147483647 h 114"/>
              <a:gd name="T28" fmla="*/ 2147483647 w 256"/>
              <a:gd name="T29" fmla="*/ 2147483647 h 114"/>
              <a:gd name="T30" fmla="*/ 2147483647 w 256"/>
              <a:gd name="T31" fmla="*/ 2147483647 h 114"/>
              <a:gd name="T32" fmla="*/ 2147483647 w 256"/>
              <a:gd name="T33" fmla="*/ 2147483647 h 114"/>
              <a:gd name="T34" fmla="*/ 2147483647 w 256"/>
              <a:gd name="T35" fmla="*/ 2147483647 h 114"/>
              <a:gd name="T36" fmla="*/ 2147483647 w 256"/>
              <a:gd name="T37" fmla="*/ 2147483647 h 114"/>
              <a:gd name="T38" fmla="*/ 2147483647 w 256"/>
              <a:gd name="T39" fmla="*/ 2147483647 h 114"/>
              <a:gd name="T40" fmla="*/ 2147483647 w 256"/>
              <a:gd name="T41" fmla="*/ 2147483647 h 114"/>
              <a:gd name="T42" fmla="*/ 0 w 256"/>
              <a:gd name="T43" fmla="*/ 2147483647 h 1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56"/>
              <a:gd name="T67" fmla="*/ 0 h 114"/>
              <a:gd name="T68" fmla="*/ 256 w 256"/>
              <a:gd name="T69" fmla="*/ 114 h 114"/>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56" h="114">
                <a:moveTo>
                  <a:pt x="0" y="6"/>
                </a:moveTo>
                <a:lnTo>
                  <a:pt x="61" y="0"/>
                </a:lnTo>
                <a:lnTo>
                  <a:pt x="119" y="23"/>
                </a:lnTo>
                <a:lnTo>
                  <a:pt x="144" y="49"/>
                </a:lnTo>
                <a:lnTo>
                  <a:pt x="175" y="49"/>
                </a:lnTo>
                <a:lnTo>
                  <a:pt x="195" y="37"/>
                </a:lnTo>
                <a:lnTo>
                  <a:pt x="211" y="33"/>
                </a:lnTo>
                <a:lnTo>
                  <a:pt x="227" y="60"/>
                </a:lnTo>
                <a:lnTo>
                  <a:pt x="254" y="66"/>
                </a:lnTo>
                <a:lnTo>
                  <a:pt x="248" y="77"/>
                </a:lnTo>
                <a:lnTo>
                  <a:pt x="256" y="97"/>
                </a:lnTo>
                <a:lnTo>
                  <a:pt x="254" y="113"/>
                </a:lnTo>
                <a:lnTo>
                  <a:pt x="227" y="88"/>
                </a:lnTo>
                <a:lnTo>
                  <a:pt x="211" y="82"/>
                </a:lnTo>
                <a:lnTo>
                  <a:pt x="197" y="82"/>
                </a:lnTo>
                <a:lnTo>
                  <a:pt x="190" y="108"/>
                </a:lnTo>
                <a:lnTo>
                  <a:pt x="170" y="100"/>
                </a:lnTo>
                <a:lnTo>
                  <a:pt x="137" y="114"/>
                </a:lnTo>
                <a:lnTo>
                  <a:pt x="99" y="111"/>
                </a:lnTo>
                <a:lnTo>
                  <a:pt x="97" y="66"/>
                </a:lnTo>
                <a:lnTo>
                  <a:pt x="34" y="27"/>
                </a:lnTo>
                <a:lnTo>
                  <a:pt x="0" y="6"/>
                </a:lnTo>
                <a:close/>
              </a:path>
            </a:pathLst>
          </a:custGeom>
          <a:solidFill>
            <a:srgbClr val="99CC00"/>
          </a:solidFill>
          <a:ln w="1651">
            <a:solidFill>
              <a:schemeClr val="bg1"/>
            </a:solidFill>
            <a:round/>
            <a:headEnd/>
            <a:tailEnd/>
          </a:ln>
        </p:spPr>
        <p:txBody>
          <a:bodyPr/>
          <a:lstStyle/>
          <a:p>
            <a:endParaRPr lang="en-IN"/>
          </a:p>
        </p:txBody>
      </p:sp>
      <p:sp>
        <p:nvSpPr>
          <p:cNvPr id="15596" name="Freeform 237"/>
          <p:cNvSpPr>
            <a:spLocks noChangeAspect="1"/>
          </p:cNvSpPr>
          <p:nvPr/>
        </p:nvSpPr>
        <p:spPr bwMode="gray">
          <a:xfrm>
            <a:off x="5497513" y="3095625"/>
            <a:ext cx="147637" cy="139700"/>
          </a:xfrm>
          <a:custGeom>
            <a:avLst/>
            <a:gdLst>
              <a:gd name="T0" fmla="*/ 2147483647 w 213"/>
              <a:gd name="T1" fmla="*/ 2147483647 h 173"/>
              <a:gd name="T2" fmla="*/ 2147483647 w 213"/>
              <a:gd name="T3" fmla="*/ 2147483647 h 173"/>
              <a:gd name="T4" fmla="*/ 2147483647 w 213"/>
              <a:gd name="T5" fmla="*/ 2147483647 h 173"/>
              <a:gd name="T6" fmla="*/ 2147483647 w 213"/>
              <a:gd name="T7" fmla="*/ 2147483647 h 173"/>
              <a:gd name="T8" fmla="*/ 2147483647 w 213"/>
              <a:gd name="T9" fmla="*/ 2147483647 h 173"/>
              <a:gd name="T10" fmla="*/ 2147483647 w 213"/>
              <a:gd name="T11" fmla="*/ 2147483647 h 173"/>
              <a:gd name="T12" fmla="*/ 2147483647 w 213"/>
              <a:gd name="T13" fmla="*/ 2147483647 h 173"/>
              <a:gd name="T14" fmla="*/ 2147483647 w 213"/>
              <a:gd name="T15" fmla="*/ 2147483647 h 173"/>
              <a:gd name="T16" fmla="*/ 2147483647 w 213"/>
              <a:gd name="T17" fmla="*/ 2147483647 h 173"/>
              <a:gd name="T18" fmla="*/ 2147483647 w 213"/>
              <a:gd name="T19" fmla="*/ 2147483647 h 173"/>
              <a:gd name="T20" fmla="*/ 2147483647 w 213"/>
              <a:gd name="T21" fmla="*/ 2147483647 h 173"/>
              <a:gd name="T22" fmla="*/ 2147483647 w 213"/>
              <a:gd name="T23" fmla="*/ 2147483647 h 173"/>
              <a:gd name="T24" fmla="*/ 2147483647 w 213"/>
              <a:gd name="T25" fmla="*/ 2147483647 h 173"/>
              <a:gd name="T26" fmla="*/ 2147483647 w 213"/>
              <a:gd name="T27" fmla="*/ 2147483647 h 173"/>
              <a:gd name="T28" fmla="*/ 2147483647 w 213"/>
              <a:gd name="T29" fmla="*/ 2147483647 h 173"/>
              <a:gd name="T30" fmla="*/ 2147483647 w 213"/>
              <a:gd name="T31" fmla="*/ 2147483647 h 173"/>
              <a:gd name="T32" fmla="*/ 2147483647 w 213"/>
              <a:gd name="T33" fmla="*/ 2147483647 h 173"/>
              <a:gd name="T34" fmla="*/ 2147483647 w 213"/>
              <a:gd name="T35" fmla="*/ 2147483647 h 173"/>
              <a:gd name="T36" fmla="*/ 2147483647 w 213"/>
              <a:gd name="T37" fmla="*/ 2147483647 h 173"/>
              <a:gd name="T38" fmla="*/ 2147483647 w 213"/>
              <a:gd name="T39" fmla="*/ 2147483647 h 173"/>
              <a:gd name="T40" fmla="*/ 2147483647 w 213"/>
              <a:gd name="T41" fmla="*/ 2147483647 h 173"/>
              <a:gd name="T42" fmla="*/ 2147483647 w 213"/>
              <a:gd name="T43" fmla="*/ 2147483647 h 173"/>
              <a:gd name="T44" fmla="*/ 2147483647 w 213"/>
              <a:gd name="T45" fmla="*/ 2147483647 h 173"/>
              <a:gd name="T46" fmla="*/ 2147483647 w 213"/>
              <a:gd name="T47" fmla="*/ 2147483647 h 173"/>
              <a:gd name="T48" fmla="*/ 2147483647 w 213"/>
              <a:gd name="T49" fmla="*/ 2147483647 h 173"/>
              <a:gd name="T50" fmla="*/ 2147483647 w 213"/>
              <a:gd name="T51" fmla="*/ 2147483647 h 173"/>
              <a:gd name="T52" fmla="*/ 0 w 213"/>
              <a:gd name="T53" fmla="*/ 2147483647 h 173"/>
              <a:gd name="T54" fmla="*/ 2147483647 w 213"/>
              <a:gd name="T55" fmla="*/ 2147483647 h 173"/>
              <a:gd name="T56" fmla="*/ 2147483647 w 213"/>
              <a:gd name="T57" fmla="*/ 2147483647 h 173"/>
              <a:gd name="T58" fmla="*/ 2147483647 w 213"/>
              <a:gd name="T59" fmla="*/ 2147483647 h 173"/>
              <a:gd name="T60" fmla="*/ 2147483647 w 213"/>
              <a:gd name="T61" fmla="*/ 2147483647 h 173"/>
              <a:gd name="T62" fmla="*/ 2147483647 w 213"/>
              <a:gd name="T63" fmla="*/ 2147483647 h 173"/>
              <a:gd name="T64" fmla="*/ 2147483647 w 213"/>
              <a:gd name="T65" fmla="*/ 2147483647 h 173"/>
              <a:gd name="T66" fmla="*/ 2147483647 w 213"/>
              <a:gd name="T67" fmla="*/ 2147483647 h 173"/>
              <a:gd name="T68" fmla="*/ 2147483647 w 213"/>
              <a:gd name="T69" fmla="*/ 0 h 173"/>
              <a:gd name="T70" fmla="*/ 2147483647 w 213"/>
              <a:gd name="T71" fmla="*/ 2147483647 h 17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213"/>
              <a:gd name="T109" fmla="*/ 0 h 173"/>
              <a:gd name="T110" fmla="*/ 213 w 213"/>
              <a:gd name="T111" fmla="*/ 173 h 173"/>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213" h="173">
                <a:moveTo>
                  <a:pt x="80" y="8"/>
                </a:moveTo>
                <a:lnTo>
                  <a:pt x="91" y="8"/>
                </a:lnTo>
                <a:lnTo>
                  <a:pt x="123" y="16"/>
                </a:lnTo>
                <a:lnTo>
                  <a:pt x="155" y="38"/>
                </a:lnTo>
                <a:lnTo>
                  <a:pt x="173" y="66"/>
                </a:lnTo>
                <a:lnTo>
                  <a:pt x="213" y="98"/>
                </a:lnTo>
                <a:lnTo>
                  <a:pt x="191" y="105"/>
                </a:lnTo>
                <a:lnTo>
                  <a:pt x="177" y="126"/>
                </a:lnTo>
                <a:lnTo>
                  <a:pt x="174" y="136"/>
                </a:lnTo>
                <a:lnTo>
                  <a:pt x="166" y="173"/>
                </a:lnTo>
                <a:lnTo>
                  <a:pt x="137" y="163"/>
                </a:lnTo>
                <a:lnTo>
                  <a:pt x="130" y="130"/>
                </a:lnTo>
                <a:lnTo>
                  <a:pt x="102" y="143"/>
                </a:lnTo>
                <a:lnTo>
                  <a:pt x="71" y="162"/>
                </a:lnTo>
                <a:lnTo>
                  <a:pt x="54" y="157"/>
                </a:lnTo>
                <a:lnTo>
                  <a:pt x="38" y="141"/>
                </a:lnTo>
                <a:lnTo>
                  <a:pt x="29" y="126"/>
                </a:lnTo>
                <a:lnTo>
                  <a:pt x="41" y="110"/>
                </a:lnTo>
                <a:lnTo>
                  <a:pt x="49" y="122"/>
                </a:lnTo>
                <a:lnTo>
                  <a:pt x="87" y="140"/>
                </a:lnTo>
                <a:lnTo>
                  <a:pt x="95" y="124"/>
                </a:lnTo>
                <a:lnTo>
                  <a:pt x="60" y="97"/>
                </a:lnTo>
                <a:lnTo>
                  <a:pt x="48" y="75"/>
                </a:lnTo>
                <a:lnTo>
                  <a:pt x="37" y="66"/>
                </a:lnTo>
                <a:lnTo>
                  <a:pt x="37" y="53"/>
                </a:lnTo>
                <a:lnTo>
                  <a:pt x="21" y="47"/>
                </a:lnTo>
                <a:lnTo>
                  <a:pt x="0" y="43"/>
                </a:lnTo>
                <a:lnTo>
                  <a:pt x="5" y="26"/>
                </a:lnTo>
                <a:lnTo>
                  <a:pt x="9" y="16"/>
                </a:lnTo>
                <a:lnTo>
                  <a:pt x="26" y="16"/>
                </a:lnTo>
                <a:lnTo>
                  <a:pt x="37" y="22"/>
                </a:lnTo>
                <a:lnTo>
                  <a:pt x="64" y="47"/>
                </a:lnTo>
                <a:lnTo>
                  <a:pt x="66" y="31"/>
                </a:lnTo>
                <a:lnTo>
                  <a:pt x="58" y="12"/>
                </a:lnTo>
                <a:lnTo>
                  <a:pt x="64" y="0"/>
                </a:lnTo>
                <a:lnTo>
                  <a:pt x="80" y="8"/>
                </a:lnTo>
                <a:close/>
              </a:path>
            </a:pathLst>
          </a:custGeom>
          <a:solidFill>
            <a:srgbClr val="99CC00"/>
          </a:solidFill>
          <a:ln w="1651">
            <a:solidFill>
              <a:schemeClr val="bg1"/>
            </a:solidFill>
            <a:round/>
            <a:headEnd/>
            <a:tailEnd/>
          </a:ln>
        </p:spPr>
        <p:txBody>
          <a:bodyPr/>
          <a:lstStyle/>
          <a:p>
            <a:endParaRPr lang="en-IN"/>
          </a:p>
        </p:txBody>
      </p:sp>
      <p:sp>
        <p:nvSpPr>
          <p:cNvPr id="15597" name="Freeform 238"/>
          <p:cNvSpPr>
            <a:spLocks noChangeAspect="1"/>
          </p:cNvSpPr>
          <p:nvPr/>
        </p:nvSpPr>
        <p:spPr bwMode="gray">
          <a:xfrm>
            <a:off x="5465763" y="3122613"/>
            <a:ext cx="100012" cy="85725"/>
          </a:xfrm>
          <a:custGeom>
            <a:avLst/>
            <a:gdLst>
              <a:gd name="T0" fmla="*/ 0 w 141"/>
              <a:gd name="T1" fmla="*/ 2147483647 h 106"/>
              <a:gd name="T2" fmla="*/ 2147483647 w 141"/>
              <a:gd name="T3" fmla="*/ 2147483647 h 106"/>
              <a:gd name="T4" fmla="*/ 2147483647 w 141"/>
              <a:gd name="T5" fmla="*/ 2147483647 h 106"/>
              <a:gd name="T6" fmla="*/ 2147483647 w 141"/>
              <a:gd name="T7" fmla="*/ 2147483647 h 106"/>
              <a:gd name="T8" fmla="*/ 2147483647 w 141"/>
              <a:gd name="T9" fmla="*/ 2147483647 h 106"/>
              <a:gd name="T10" fmla="*/ 2147483647 w 141"/>
              <a:gd name="T11" fmla="*/ 2147483647 h 106"/>
              <a:gd name="T12" fmla="*/ 2147483647 w 141"/>
              <a:gd name="T13" fmla="*/ 2147483647 h 106"/>
              <a:gd name="T14" fmla="*/ 2147483647 w 141"/>
              <a:gd name="T15" fmla="*/ 2147483647 h 106"/>
              <a:gd name="T16" fmla="*/ 2147483647 w 141"/>
              <a:gd name="T17" fmla="*/ 2147483647 h 106"/>
              <a:gd name="T18" fmla="*/ 2147483647 w 141"/>
              <a:gd name="T19" fmla="*/ 2147483647 h 106"/>
              <a:gd name="T20" fmla="*/ 2147483647 w 141"/>
              <a:gd name="T21" fmla="*/ 2147483647 h 106"/>
              <a:gd name="T22" fmla="*/ 2147483647 w 141"/>
              <a:gd name="T23" fmla="*/ 2147483647 h 106"/>
              <a:gd name="T24" fmla="*/ 2147483647 w 141"/>
              <a:gd name="T25" fmla="*/ 2147483647 h 106"/>
              <a:gd name="T26" fmla="*/ 2147483647 w 141"/>
              <a:gd name="T27" fmla="*/ 2147483647 h 106"/>
              <a:gd name="T28" fmla="*/ 2147483647 w 141"/>
              <a:gd name="T29" fmla="*/ 2147483647 h 106"/>
              <a:gd name="T30" fmla="*/ 2147483647 w 141"/>
              <a:gd name="T31" fmla="*/ 0 h 106"/>
              <a:gd name="T32" fmla="*/ 2147483647 w 141"/>
              <a:gd name="T33" fmla="*/ 2147483647 h 106"/>
              <a:gd name="T34" fmla="*/ 0 w 141"/>
              <a:gd name="T35" fmla="*/ 2147483647 h 1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1"/>
              <a:gd name="T55" fmla="*/ 0 h 106"/>
              <a:gd name="T56" fmla="*/ 141 w 141"/>
              <a:gd name="T57" fmla="*/ 106 h 10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1" h="106">
                <a:moveTo>
                  <a:pt x="0" y="16"/>
                </a:moveTo>
                <a:lnTo>
                  <a:pt x="17" y="33"/>
                </a:lnTo>
                <a:lnTo>
                  <a:pt x="38" y="59"/>
                </a:lnTo>
                <a:lnTo>
                  <a:pt x="70" y="93"/>
                </a:lnTo>
                <a:lnTo>
                  <a:pt x="92" y="73"/>
                </a:lnTo>
                <a:lnTo>
                  <a:pt x="93" y="90"/>
                </a:lnTo>
                <a:lnTo>
                  <a:pt x="109" y="93"/>
                </a:lnTo>
                <a:lnTo>
                  <a:pt x="132" y="106"/>
                </a:lnTo>
                <a:lnTo>
                  <a:pt x="141" y="90"/>
                </a:lnTo>
                <a:lnTo>
                  <a:pt x="106" y="63"/>
                </a:lnTo>
                <a:lnTo>
                  <a:pt x="98" y="42"/>
                </a:lnTo>
                <a:lnTo>
                  <a:pt x="83" y="32"/>
                </a:lnTo>
                <a:lnTo>
                  <a:pt x="83" y="19"/>
                </a:lnTo>
                <a:lnTo>
                  <a:pt x="67" y="13"/>
                </a:lnTo>
                <a:lnTo>
                  <a:pt x="44" y="8"/>
                </a:lnTo>
                <a:lnTo>
                  <a:pt x="24" y="0"/>
                </a:lnTo>
                <a:lnTo>
                  <a:pt x="7" y="3"/>
                </a:lnTo>
                <a:lnTo>
                  <a:pt x="0" y="16"/>
                </a:lnTo>
                <a:close/>
              </a:path>
            </a:pathLst>
          </a:custGeom>
          <a:solidFill>
            <a:srgbClr val="99CC00"/>
          </a:solidFill>
          <a:ln w="1651">
            <a:solidFill>
              <a:schemeClr val="bg1"/>
            </a:solidFill>
            <a:round/>
            <a:headEnd/>
            <a:tailEnd/>
          </a:ln>
        </p:spPr>
        <p:txBody>
          <a:bodyPr/>
          <a:lstStyle/>
          <a:p>
            <a:endParaRPr lang="en-IN"/>
          </a:p>
        </p:txBody>
      </p:sp>
      <p:sp>
        <p:nvSpPr>
          <p:cNvPr id="15598" name="Freeform 239"/>
          <p:cNvSpPr>
            <a:spLocks noChangeAspect="1"/>
          </p:cNvSpPr>
          <p:nvPr/>
        </p:nvSpPr>
        <p:spPr bwMode="gray">
          <a:xfrm>
            <a:off x="5521325" y="2627313"/>
            <a:ext cx="1001713" cy="519112"/>
          </a:xfrm>
          <a:custGeom>
            <a:avLst/>
            <a:gdLst>
              <a:gd name="T0" fmla="*/ 2147483647 w 1452"/>
              <a:gd name="T1" fmla="*/ 2147483647 h 623"/>
              <a:gd name="T2" fmla="*/ 2147483647 w 1452"/>
              <a:gd name="T3" fmla="*/ 2147483647 h 623"/>
              <a:gd name="T4" fmla="*/ 2147483647 w 1452"/>
              <a:gd name="T5" fmla="*/ 2147483647 h 623"/>
              <a:gd name="T6" fmla="*/ 2147483647 w 1452"/>
              <a:gd name="T7" fmla="*/ 2147483647 h 623"/>
              <a:gd name="T8" fmla="*/ 2147483647 w 1452"/>
              <a:gd name="T9" fmla="*/ 2147483647 h 623"/>
              <a:gd name="T10" fmla="*/ 2147483647 w 1452"/>
              <a:gd name="T11" fmla="*/ 2147483647 h 623"/>
              <a:gd name="T12" fmla="*/ 2147483647 w 1452"/>
              <a:gd name="T13" fmla="*/ 2147483647 h 623"/>
              <a:gd name="T14" fmla="*/ 2147483647 w 1452"/>
              <a:gd name="T15" fmla="*/ 2147483647 h 623"/>
              <a:gd name="T16" fmla="*/ 2147483647 w 1452"/>
              <a:gd name="T17" fmla="*/ 2147483647 h 623"/>
              <a:gd name="T18" fmla="*/ 2147483647 w 1452"/>
              <a:gd name="T19" fmla="*/ 2147483647 h 623"/>
              <a:gd name="T20" fmla="*/ 2147483647 w 1452"/>
              <a:gd name="T21" fmla="*/ 2147483647 h 623"/>
              <a:gd name="T22" fmla="*/ 2147483647 w 1452"/>
              <a:gd name="T23" fmla="*/ 2147483647 h 623"/>
              <a:gd name="T24" fmla="*/ 2147483647 w 1452"/>
              <a:gd name="T25" fmla="*/ 2147483647 h 623"/>
              <a:gd name="T26" fmla="*/ 2147483647 w 1452"/>
              <a:gd name="T27" fmla="*/ 2147483647 h 623"/>
              <a:gd name="T28" fmla="*/ 2147483647 w 1452"/>
              <a:gd name="T29" fmla="*/ 2147483647 h 623"/>
              <a:gd name="T30" fmla="*/ 2147483647 w 1452"/>
              <a:gd name="T31" fmla="*/ 2147483647 h 623"/>
              <a:gd name="T32" fmla="*/ 2147483647 w 1452"/>
              <a:gd name="T33" fmla="*/ 2147483647 h 623"/>
              <a:gd name="T34" fmla="*/ 2147483647 w 1452"/>
              <a:gd name="T35" fmla="*/ 2147483647 h 623"/>
              <a:gd name="T36" fmla="*/ 2147483647 w 1452"/>
              <a:gd name="T37" fmla="*/ 2147483647 h 623"/>
              <a:gd name="T38" fmla="*/ 2147483647 w 1452"/>
              <a:gd name="T39" fmla="*/ 2147483647 h 623"/>
              <a:gd name="T40" fmla="*/ 2147483647 w 1452"/>
              <a:gd name="T41" fmla="*/ 2147483647 h 623"/>
              <a:gd name="T42" fmla="*/ 2147483647 w 1452"/>
              <a:gd name="T43" fmla="*/ 2147483647 h 623"/>
              <a:gd name="T44" fmla="*/ 0 w 1452"/>
              <a:gd name="T45" fmla="*/ 2147483647 h 623"/>
              <a:gd name="T46" fmla="*/ 2147483647 w 1452"/>
              <a:gd name="T47" fmla="*/ 2147483647 h 623"/>
              <a:gd name="T48" fmla="*/ 2147483647 w 1452"/>
              <a:gd name="T49" fmla="*/ 2147483647 h 623"/>
              <a:gd name="T50" fmla="*/ 2147483647 w 1452"/>
              <a:gd name="T51" fmla="*/ 2147483647 h 623"/>
              <a:gd name="T52" fmla="*/ 2147483647 w 1452"/>
              <a:gd name="T53" fmla="*/ 2147483647 h 623"/>
              <a:gd name="T54" fmla="*/ 2147483647 w 1452"/>
              <a:gd name="T55" fmla="*/ 2147483647 h 623"/>
              <a:gd name="T56" fmla="*/ 2147483647 w 1452"/>
              <a:gd name="T57" fmla="*/ 2147483647 h 623"/>
              <a:gd name="T58" fmla="*/ 2147483647 w 1452"/>
              <a:gd name="T59" fmla="*/ 2147483647 h 623"/>
              <a:gd name="T60" fmla="*/ 2147483647 w 1452"/>
              <a:gd name="T61" fmla="*/ 2147483647 h 623"/>
              <a:gd name="T62" fmla="*/ 2147483647 w 1452"/>
              <a:gd name="T63" fmla="*/ 2147483647 h 623"/>
              <a:gd name="T64" fmla="*/ 2147483647 w 1452"/>
              <a:gd name="T65" fmla="*/ 2147483647 h 623"/>
              <a:gd name="T66" fmla="*/ 2147483647 w 1452"/>
              <a:gd name="T67" fmla="*/ 2147483647 h 623"/>
              <a:gd name="T68" fmla="*/ 2147483647 w 1452"/>
              <a:gd name="T69" fmla="*/ 2147483647 h 623"/>
              <a:gd name="T70" fmla="*/ 2147483647 w 1452"/>
              <a:gd name="T71" fmla="*/ 2147483647 h 623"/>
              <a:gd name="T72" fmla="*/ 2147483647 w 1452"/>
              <a:gd name="T73" fmla="*/ 2147483647 h 623"/>
              <a:gd name="T74" fmla="*/ 2147483647 w 1452"/>
              <a:gd name="T75" fmla="*/ 2147483647 h 623"/>
              <a:gd name="T76" fmla="*/ 2147483647 w 1452"/>
              <a:gd name="T77" fmla="*/ 2147483647 h 623"/>
              <a:gd name="T78" fmla="*/ 2147483647 w 1452"/>
              <a:gd name="T79" fmla="*/ 2147483647 h 623"/>
              <a:gd name="T80" fmla="*/ 2147483647 w 1452"/>
              <a:gd name="T81" fmla="*/ 2147483647 h 623"/>
              <a:gd name="T82" fmla="*/ 2147483647 w 1452"/>
              <a:gd name="T83" fmla="*/ 2147483647 h 623"/>
              <a:gd name="T84" fmla="*/ 2147483647 w 1452"/>
              <a:gd name="T85" fmla="*/ 2147483647 h 623"/>
              <a:gd name="T86" fmla="*/ 2147483647 w 1452"/>
              <a:gd name="T87" fmla="*/ 2147483647 h 623"/>
              <a:gd name="T88" fmla="*/ 2147483647 w 1452"/>
              <a:gd name="T89" fmla="*/ 2147483647 h 623"/>
              <a:gd name="T90" fmla="*/ 2147483647 w 1452"/>
              <a:gd name="T91" fmla="*/ 2147483647 h 623"/>
              <a:gd name="T92" fmla="*/ 2147483647 w 1452"/>
              <a:gd name="T93" fmla="*/ 2147483647 h 623"/>
              <a:gd name="T94" fmla="*/ 2147483647 w 1452"/>
              <a:gd name="T95" fmla="*/ 2147483647 h 623"/>
              <a:gd name="T96" fmla="*/ 2147483647 w 1452"/>
              <a:gd name="T97" fmla="*/ 2147483647 h 623"/>
              <a:gd name="T98" fmla="*/ 2147483647 w 1452"/>
              <a:gd name="T99" fmla="*/ 2147483647 h 623"/>
              <a:gd name="T100" fmla="*/ 2147483647 w 1452"/>
              <a:gd name="T101" fmla="*/ 2147483647 h 623"/>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452"/>
              <a:gd name="T154" fmla="*/ 0 h 623"/>
              <a:gd name="T155" fmla="*/ 1452 w 1452"/>
              <a:gd name="T156" fmla="*/ 623 h 623"/>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452" h="623">
                <a:moveTo>
                  <a:pt x="1416" y="321"/>
                </a:moveTo>
                <a:lnTo>
                  <a:pt x="1452" y="307"/>
                </a:lnTo>
                <a:lnTo>
                  <a:pt x="1378" y="257"/>
                </a:lnTo>
                <a:lnTo>
                  <a:pt x="1332" y="278"/>
                </a:lnTo>
                <a:lnTo>
                  <a:pt x="1265" y="258"/>
                </a:lnTo>
                <a:lnTo>
                  <a:pt x="1234" y="244"/>
                </a:lnTo>
                <a:lnTo>
                  <a:pt x="1206" y="244"/>
                </a:lnTo>
                <a:lnTo>
                  <a:pt x="1189" y="213"/>
                </a:lnTo>
                <a:lnTo>
                  <a:pt x="1180" y="194"/>
                </a:lnTo>
                <a:lnTo>
                  <a:pt x="1154" y="194"/>
                </a:lnTo>
                <a:lnTo>
                  <a:pt x="1132" y="194"/>
                </a:lnTo>
                <a:lnTo>
                  <a:pt x="1112" y="202"/>
                </a:lnTo>
                <a:lnTo>
                  <a:pt x="1077" y="168"/>
                </a:lnTo>
                <a:lnTo>
                  <a:pt x="1062" y="173"/>
                </a:lnTo>
                <a:lnTo>
                  <a:pt x="1046" y="180"/>
                </a:lnTo>
                <a:lnTo>
                  <a:pt x="1026" y="187"/>
                </a:lnTo>
                <a:lnTo>
                  <a:pt x="995" y="162"/>
                </a:lnTo>
                <a:lnTo>
                  <a:pt x="925" y="104"/>
                </a:lnTo>
                <a:lnTo>
                  <a:pt x="868" y="70"/>
                </a:lnTo>
                <a:lnTo>
                  <a:pt x="834" y="38"/>
                </a:lnTo>
                <a:lnTo>
                  <a:pt x="774" y="76"/>
                </a:lnTo>
                <a:lnTo>
                  <a:pt x="764" y="49"/>
                </a:lnTo>
                <a:lnTo>
                  <a:pt x="680" y="46"/>
                </a:lnTo>
                <a:lnTo>
                  <a:pt x="670" y="46"/>
                </a:lnTo>
                <a:lnTo>
                  <a:pt x="632" y="0"/>
                </a:lnTo>
                <a:lnTo>
                  <a:pt x="592" y="6"/>
                </a:lnTo>
                <a:lnTo>
                  <a:pt x="565" y="25"/>
                </a:lnTo>
                <a:lnTo>
                  <a:pt x="512" y="36"/>
                </a:lnTo>
                <a:lnTo>
                  <a:pt x="495" y="26"/>
                </a:lnTo>
                <a:lnTo>
                  <a:pt x="467" y="53"/>
                </a:lnTo>
                <a:lnTo>
                  <a:pt x="448" y="49"/>
                </a:lnTo>
                <a:lnTo>
                  <a:pt x="372" y="55"/>
                </a:lnTo>
                <a:lnTo>
                  <a:pt x="356" y="53"/>
                </a:lnTo>
                <a:lnTo>
                  <a:pt x="346" y="59"/>
                </a:lnTo>
                <a:lnTo>
                  <a:pt x="377" y="93"/>
                </a:lnTo>
                <a:lnTo>
                  <a:pt x="356" y="125"/>
                </a:lnTo>
                <a:lnTo>
                  <a:pt x="358" y="147"/>
                </a:lnTo>
                <a:lnTo>
                  <a:pt x="358" y="159"/>
                </a:lnTo>
                <a:lnTo>
                  <a:pt x="399" y="159"/>
                </a:lnTo>
                <a:lnTo>
                  <a:pt x="411" y="180"/>
                </a:lnTo>
                <a:lnTo>
                  <a:pt x="411" y="202"/>
                </a:lnTo>
                <a:lnTo>
                  <a:pt x="399" y="206"/>
                </a:lnTo>
                <a:lnTo>
                  <a:pt x="383" y="194"/>
                </a:lnTo>
                <a:lnTo>
                  <a:pt x="366" y="202"/>
                </a:lnTo>
                <a:lnTo>
                  <a:pt x="356" y="211"/>
                </a:lnTo>
                <a:lnTo>
                  <a:pt x="326" y="194"/>
                </a:lnTo>
                <a:lnTo>
                  <a:pt x="318" y="176"/>
                </a:lnTo>
                <a:lnTo>
                  <a:pt x="291" y="185"/>
                </a:lnTo>
                <a:lnTo>
                  <a:pt x="291" y="190"/>
                </a:lnTo>
                <a:lnTo>
                  <a:pt x="273" y="176"/>
                </a:lnTo>
                <a:lnTo>
                  <a:pt x="248" y="194"/>
                </a:lnTo>
                <a:lnTo>
                  <a:pt x="216" y="202"/>
                </a:lnTo>
                <a:lnTo>
                  <a:pt x="207" y="194"/>
                </a:lnTo>
                <a:lnTo>
                  <a:pt x="198" y="176"/>
                </a:lnTo>
                <a:lnTo>
                  <a:pt x="158" y="173"/>
                </a:lnTo>
                <a:lnTo>
                  <a:pt x="92" y="169"/>
                </a:lnTo>
                <a:lnTo>
                  <a:pt x="76" y="173"/>
                </a:lnTo>
                <a:lnTo>
                  <a:pt x="70" y="185"/>
                </a:lnTo>
                <a:lnTo>
                  <a:pt x="59" y="180"/>
                </a:lnTo>
                <a:lnTo>
                  <a:pt x="49" y="198"/>
                </a:lnTo>
                <a:lnTo>
                  <a:pt x="38" y="213"/>
                </a:lnTo>
                <a:lnTo>
                  <a:pt x="38" y="220"/>
                </a:lnTo>
                <a:lnTo>
                  <a:pt x="45" y="233"/>
                </a:lnTo>
                <a:lnTo>
                  <a:pt x="34" y="238"/>
                </a:lnTo>
                <a:lnTo>
                  <a:pt x="22" y="213"/>
                </a:lnTo>
                <a:lnTo>
                  <a:pt x="5" y="216"/>
                </a:lnTo>
                <a:lnTo>
                  <a:pt x="0" y="249"/>
                </a:lnTo>
                <a:lnTo>
                  <a:pt x="0" y="269"/>
                </a:lnTo>
                <a:lnTo>
                  <a:pt x="0" y="286"/>
                </a:lnTo>
                <a:lnTo>
                  <a:pt x="8" y="301"/>
                </a:lnTo>
                <a:lnTo>
                  <a:pt x="18" y="313"/>
                </a:lnTo>
                <a:lnTo>
                  <a:pt x="18" y="333"/>
                </a:lnTo>
                <a:lnTo>
                  <a:pt x="34" y="331"/>
                </a:lnTo>
                <a:lnTo>
                  <a:pt x="54" y="316"/>
                </a:lnTo>
                <a:lnTo>
                  <a:pt x="63" y="331"/>
                </a:lnTo>
                <a:lnTo>
                  <a:pt x="79" y="349"/>
                </a:lnTo>
                <a:lnTo>
                  <a:pt x="93" y="366"/>
                </a:lnTo>
                <a:lnTo>
                  <a:pt x="109" y="400"/>
                </a:lnTo>
                <a:lnTo>
                  <a:pt x="138" y="392"/>
                </a:lnTo>
                <a:lnTo>
                  <a:pt x="187" y="383"/>
                </a:lnTo>
                <a:lnTo>
                  <a:pt x="263" y="373"/>
                </a:lnTo>
                <a:lnTo>
                  <a:pt x="281" y="397"/>
                </a:lnTo>
                <a:lnTo>
                  <a:pt x="284" y="439"/>
                </a:lnTo>
                <a:lnTo>
                  <a:pt x="249" y="448"/>
                </a:lnTo>
                <a:lnTo>
                  <a:pt x="216" y="456"/>
                </a:lnTo>
                <a:lnTo>
                  <a:pt x="221" y="486"/>
                </a:lnTo>
                <a:lnTo>
                  <a:pt x="172" y="486"/>
                </a:lnTo>
                <a:lnTo>
                  <a:pt x="216" y="547"/>
                </a:lnTo>
                <a:lnTo>
                  <a:pt x="237" y="552"/>
                </a:lnTo>
                <a:lnTo>
                  <a:pt x="258" y="556"/>
                </a:lnTo>
                <a:lnTo>
                  <a:pt x="268" y="581"/>
                </a:lnTo>
                <a:lnTo>
                  <a:pt x="280" y="571"/>
                </a:lnTo>
                <a:lnTo>
                  <a:pt x="320" y="567"/>
                </a:lnTo>
                <a:lnTo>
                  <a:pt x="341" y="576"/>
                </a:lnTo>
                <a:lnTo>
                  <a:pt x="356" y="589"/>
                </a:lnTo>
                <a:lnTo>
                  <a:pt x="367" y="576"/>
                </a:lnTo>
                <a:lnTo>
                  <a:pt x="392" y="579"/>
                </a:lnTo>
                <a:lnTo>
                  <a:pt x="348" y="442"/>
                </a:lnTo>
                <a:lnTo>
                  <a:pt x="366" y="434"/>
                </a:lnTo>
                <a:lnTo>
                  <a:pt x="424" y="405"/>
                </a:lnTo>
                <a:lnTo>
                  <a:pt x="434" y="403"/>
                </a:lnTo>
                <a:lnTo>
                  <a:pt x="426" y="392"/>
                </a:lnTo>
                <a:lnTo>
                  <a:pt x="439" y="398"/>
                </a:lnTo>
                <a:lnTo>
                  <a:pt x="439" y="383"/>
                </a:lnTo>
                <a:lnTo>
                  <a:pt x="448" y="373"/>
                </a:lnTo>
                <a:lnTo>
                  <a:pt x="451" y="377"/>
                </a:lnTo>
                <a:lnTo>
                  <a:pt x="465" y="377"/>
                </a:lnTo>
                <a:lnTo>
                  <a:pt x="477" y="386"/>
                </a:lnTo>
                <a:lnTo>
                  <a:pt x="494" y="368"/>
                </a:lnTo>
                <a:lnTo>
                  <a:pt x="504" y="373"/>
                </a:lnTo>
                <a:lnTo>
                  <a:pt x="493" y="398"/>
                </a:lnTo>
                <a:lnTo>
                  <a:pt x="501" y="431"/>
                </a:lnTo>
                <a:lnTo>
                  <a:pt x="531" y="449"/>
                </a:lnTo>
                <a:lnTo>
                  <a:pt x="531" y="456"/>
                </a:lnTo>
                <a:lnTo>
                  <a:pt x="521" y="471"/>
                </a:lnTo>
                <a:lnTo>
                  <a:pt x="526" y="478"/>
                </a:lnTo>
                <a:lnTo>
                  <a:pt x="562" y="493"/>
                </a:lnTo>
                <a:lnTo>
                  <a:pt x="575" y="513"/>
                </a:lnTo>
                <a:lnTo>
                  <a:pt x="610" y="502"/>
                </a:lnTo>
                <a:lnTo>
                  <a:pt x="648" y="493"/>
                </a:lnTo>
                <a:lnTo>
                  <a:pt x="680" y="554"/>
                </a:lnTo>
                <a:lnTo>
                  <a:pt x="691" y="584"/>
                </a:lnTo>
                <a:lnTo>
                  <a:pt x="681" y="590"/>
                </a:lnTo>
                <a:lnTo>
                  <a:pt x="675" y="601"/>
                </a:lnTo>
                <a:lnTo>
                  <a:pt x="706" y="611"/>
                </a:lnTo>
                <a:lnTo>
                  <a:pt x="715" y="623"/>
                </a:lnTo>
                <a:lnTo>
                  <a:pt x="757" y="611"/>
                </a:lnTo>
                <a:lnTo>
                  <a:pt x="772" y="623"/>
                </a:lnTo>
                <a:lnTo>
                  <a:pt x="800" y="607"/>
                </a:lnTo>
                <a:lnTo>
                  <a:pt x="819" y="604"/>
                </a:lnTo>
                <a:lnTo>
                  <a:pt x="846" y="609"/>
                </a:lnTo>
                <a:lnTo>
                  <a:pt x="900" y="609"/>
                </a:lnTo>
                <a:lnTo>
                  <a:pt x="885" y="597"/>
                </a:lnTo>
                <a:lnTo>
                  <a:pt x="885" y="579"/>
                </a:lnTo>
                <a:lnTo>
                  <a:pt x="894" y="568"/>
                </a:lnTo>
                <a:lnTo>
                  <a:pt x="894" y="558"/>
                </a:lnTo>
                <a:lnTo>
                  <a:pt x="877" y="549"/>
                </a:lnTo>
                <a:lnTo>
                  <a:pt x="911" y="546"/>
                </a:lnTo>
                <a:lnTo>
                  <a:pt x="942" y="549"/>
                </a:lnTo>
                <a:lnTo>
                  <a:pt x="949" y="558"/>
                </a:lnTo>
                <a:lnTo>
                  <a:pt x="973" y="554"/>
                </a:lnTo>
                <a:lnTo>
                  <a:pt x="955" y="527"/>
                </a:lnTo>
                <a:lnTo>
                  <a:pt x="975" y="524"/>
                </a:lnTo>
                <a:lnTo>
                  <a:pt x="1059" y="535"/>
                </a:lnTo>
                <a:lnTo>
                  <a:pt x="1129" y="541"/>
                </a:lnTo>
                <a:lnTo>
                  <a:pt x="1180" y="563"/>
                </a:lnTo>
                <a:lnTo>
                  <a:pt x="1206" y="563"/>
                </a:lnTo>
                <a:lnTo>
                  <a:pt x="1214" y="589"/>
                </a:lnTo>
                <a:lnTo>
                  <a:pt x="1234" y="535"/>
                </a:lnTo>
                <a:lnTo>
                  <a:pt x="1206" y="475"/>
                </a:lnTo>
                <a:lnTo>
                  <a:pt x="1291" y="454"/>
                </a:lnTo>
                <a:lnTo>
                  <a:pt x="1301" y="422"/>
                </a:lnTo>
                <a:lnTo>
                  <a:pt x="1315" y="373"/>
                </a:lnTo>
                <a:lnTo>
                  <a:pt x="1403" y="377"/>
                </a:lnTo>
                <a:lnTo>
                  <a:pt x="1416" y="321"/>
                </a:lnTo>
                <a:close/>
              </a:path>
            </a:pathLst>
          </a:custGeom>
          <a:solidFill>
            <a:srgbClr val="99CC00"/>
          </a:solidFill>
          <a:ln w="1651">
            <a:solidFill>
              <a:schemeClr val="bg1"/>
            </a:solidFill>
            <a:round/>
            <a:headEnd/>
            <a:tailEnd/>
          </a:ln>
        </p:spPr>
        <p:txBody>
          <a:bodyPr/>
          <a:lstStyle/>
          <a:p>
            <a:endParaRPr lang="en-IN"/>
          </a:p>
        </p:txBody>
      </p:sp>
      <p:sp>
        <p:nvSpPr>
          <p:cNvPr id="15599" name="Freeform 240"/>
          <p:cNvSpPr>
            <a:spLocks noChangeAspect="1"/>
          </p:cNvSpPr>
          <p:nvPr/>
        </p:nvSpPr>
        <p:spPr bwMode="gray">
          <a:xfrm>
            <a:off x="5762625" y="2963863"/>
            <a:ext cx="438150" cy="319087"/>
          </a:xfrm>
          <a:custGeom>
            <a:avLst/>
            <a:gdLst>
              <a:gd name="T0" fmla="*/ 2147483647 w 634"/>
              <a:gd name="T1" fmla="*/ 2147483647 h 386"/>
              <a:gd name="T2" fmla="*/ 2147483647 w 634"/>
              <a:gd name="T3" fmla="*/ 2147483647 h 386"/>
              <a:gd name="T4" fmla="*/ 2147483647 w 634"/>
              <a:gd name="T5" fmla="*/ 2147483647 h 386"/>
              <a:gd name="T6" fmla="*/ 2147483647 w 634"/>
              <a:gd name="T7" fmla="*/ 2147483647 h 386"/>
              <a:gd name="T8" fmla="*/ 2147483647 w 634"/>
              <a:gd name="T9" fmla="*/ 2147483647 h 386"/>
              <a:gd name="T10" fmla="*/ 2147483647 w 634"/>
              <a:gd name="T11" fmla="*/ 2147483647 h 386"/>
              <a:gd name="T12" fmla="*/ 2147483647 w 634"/>
              <a:gd name="T13" fmla="*/ 2147483647 h 386"/>
              <a:gd name="T14" fmla="*/ 2147483647 w 634"/>
              <a:gd name="T15" fmla="*/ 2147483647 h 386"/>
              <a:gd name="T16" fmla="*/ 2147483647 w 634"/>
              <a:gd name="T17" fmla="*/ 2147483647 h 386"/>
              <a:gd name="T18" fmla="*/ 2147483647 w 634"/>
              <a:gd name="T19" fmla="*/ 2147483647 h 386"/>
              <a:gd name="T20" fmla="*/ 2147483647 w 634"/>
              <a:gd name="T21" fmla="*/ 2147483647 h 386"/>
              <a:gd name="T22" fmla="*/ 2147483647 w 634"/>
              <a:gd name="T23" fmla="*/ 2147483647 h 386"/>
              <a:gd name="T24" fmla="*/ 2147483647 w 634"/>
              <a:gd name="T25" fmla="*/ 2147483647 h 386"/>
              <a:gd name="T26" fmla="*/ 2147483647 w 634"/>
              <a:gd name="T27" fmla="*/ 2147483647 h 386"/>
              <a:gd name="T28" fmla="*/ 2147483647 w 634"/>
              <a:gd name="T29" fmla="*/ 2147483647 h 386"/>
              <a:gd name="T30" fmla="*/ 2147483647 w 634"/>
              <a:gd name="T31" fmla="*/ 2147483647 h 386"/>
              <a:gd name="T32" fmla="*/ 2147483647 w 634"/>
              <a:gd name="T33" fmla="*/ 2147483647 h 386"/>
              <a:gd name="T34" fmla="*/ 2147483647 w 634"/>
              <a:gd name="T35" fmla="*/ 2147483647 h 386"/>
              <a:gd name="T36" fmla="*/ 2147483647 w 634"/>
              <a:gd name="T37" fmla="*/ 2147483647 h 386"/>
              <a:gd name="T38" fmla="*/ 2147483647 w 634"/>
              <a:gd name="T39" fmla="*/ 2147483647 h 386"/>
              <a:gd name="T40" fmla="*/ 2147483647 w 634"/>
              <a:gd name="T41" fmla="*/ 2147483647 h 386"/>
              <a:gd name="T42" fmla="*/ 2147483647 w 634"/>
              <a:gd name="T43" fmla="*/ 2147483647 h 386"/>
              <a:gd name="T44" fmla="*/ 2147483647 w 634"/>
              <a:gd name="T45" fmla="*/ 2147483647 h 386"/>
              <a:gd name="T46" fmla="*/ 2147483647 w 634"/>
              <a:gd name="T47" fmla="*/ 2147483647 h 386"/>
              <a:gd name="T48" fmla="*/ 2147483647 w 634"/>
              <a:gd name="T49" fmla="*/ 2147483647 h 386"/>
              <a:gd name="T50" fmla="*/ 2147483647 w 634"/>
              <a:gd name="T51" fmla="*/ 2147483647 h 386"/>
              <a:gd name="T52" fmla="*/ 2147483647 w 634"/>
              <a:gd name="T53" fmla="*/ 2147483647 h 386"/>
              <a:gd name="T54" fmla="*/ 2147483647 w 634"/>
              <a:gd name="T55" fmla="*/ 2147483647 h 386"/>
              <a:gd name="T56" fmla="*/ 2147483647 w 634"/>
              <a:gd name="T57" fmla="*/ 2147483647 h 386"/>
              <a:gd name="T58" fmla="*/ 2147483647 w 634"/>
              <a:gd name="T59" fmla="*/ 2147483647 h 386"/>
              <a:gd name="T60" fmla="*/ 2147483647 w 634"/>
              <a:gd name="T61" fmla="*/ 2147483647 h 386"/>
              <a:gd name="T62" fmla="*/ 2147483647 w 634"/>
              <a:gd name="T63" fmla="*/ 2147483647 h 386"/>
              <a:gd name="T64" fmla="*/ 2147483647 w 634"/>
              <a:gd name="T65" fmla="*/ 2147483647 h 386"/>
              <a:gd name="T66" fmla="*/ 2147483647 w 634"/>
              <a:gd name="T67" fmla="*/ 0 h 386"/>
              <a:gd name="T68" fmla="*/ 2147483647 w 634"/>
              <a:gd name="T69" fmla="*/ 2147483647 h 38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634"/>
              <a:gd name="T106" fmla="*/ 0 h 386"/>
              <a:gd name="T107" fmla="*/ 634 w 634"/>
              <a:gd name="T108" fmla="*/ 386 h 38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634" h="386">
                <a:moveTo>
                  <a:pt x="44" y="176"/>
                </a:moveTo>
                <a:lnTo>
                  <a:pt x="60" y="173"/>
                </a:lnTo>
                <a:lnTo>
                  <a:pt x="66" y="157"/>
                </a:lnTo>
                <a:lnTo>
                  <a:pt x="71" y="144"/>
                </a:lnTo>
                <a:lnTo>
                  <a:pt x="91" y="151"/>
                </a:lnTo>
                <a:lnTo>
                  <a:pt x="86" y="132"/>
                </a:lnTo>
                <a:lnTo>
                  <a:pt x="103" y="124"/>
                </a:lnTo>
                <a:lnTo>
                  <a:pt x="113" y="138"/>
                </a:lnTo>
                <a:lnTo>
                  <a:pt x="129" y="138"/>
                </a:lnTo>
                <a:lnTo>
                  <a:pt x="145" y="146"/>
                </a:lnTo>
                <a:lnTo>
                  <a:pt x="153" y="151"/>
                </a:lnTo>
                <a:lnTo>
                  <a:pt x="153" y="155"/>
                </a:lnTo>
                <a:lnTo>
                  <a:pt x="155" y="167"/>
                </a:lnTo>
                <a:lnTo>
                  <a:pt x="173" y="173"/>
                </a:lnTo>
                <a:lnTo>
                  <a:pt x="173" y="190"/>
                </a:lnTo>
                <a:lnTo>
                  <a:pt x="188" y="217"/>
                </a:lnTo>
                <a:lnTo>
                  <a:pt x="205" y="220"/>
                </a:lnTo>
                <a:lnTo>
                  <a:pt x="212" y="212"/>
                </a:lnTo>
                <a:lnTo>
                  <a:pt x="230" y="203"/>
                </a:lnTo>
                <a:lnTo>
                  <a:pt x="246" y="217"/>
                </a:lnTo>
                <a:lnTo>
                  <a:pt x="266" y="239"/>
                </a:lnTo>
                <a:lnTo>
                  <a:pt x="296" y="269"/>
                </a:lnTo>
                <a:lnTo>
                  <a:pt x="349" y="282"/>
                </a:lnTo>
                <a:lnTo>
                  <a:pt x="350" y="301"/>
                </a:lnTo>
                <a:lnTo>
                  <a:pt x="384" y="313"/>
                </a:lnTo>
                <a:lnTo>
                  <a:pt x="400" y="331"/>
                </a:lnTo>
                <a:lnTo>
                  <a:pt x="389" y="385"/>
                </a:lnTo>
                <a:lnTo>
                  <a:pt x="420" y="386"/>
                </a:lnTo>
                <a:lnTo>
                  <a:pt x="441" y="359"/>
                </a:lnTo>
                <a:lnTo>
                  <a:pt x="453" y="343"/>
                </a:lnTo>
                <a:lnTo>
                  <a:pt x="462" y="329"/>
                </a:lnTo>
                <a:lnTo>
                  <a:pt x="457" y="303"/>
                </a:lnTo>
                <a:lnTo>
                  <a:pt x="432" y="293"/>
                </a:lnTo>
                <a:lnTo>
                  <a:pt x="437" y="245"/>
                </a:lnTo>
                <a:lnTo>
                  <a:pt x="460" y="227"/>
                </a:lnTo>
                <a:lnTo>
                  <a:pt x="479" y="233"/>
                </a:lnTo>
                <a:lnTo>
                  <a:pt x="526" y="225"/>
                </a:lnTo>
                <a:lnTo>
                  <a:pt x="534" y="244"/>
                </a:lnTo>
                <a:lnTo>
                  <a:pt x="561" y="243"/>
                </a:lnTo>
                <a:lnTo>
                  <a:pt x="619" y="239"/>
                </a:lnTo>
                <a:lnTo>
                  <a:pt x="634" y="217"/>
                </a:lnTo>
                <a:lnTo>
                  <a:pt x="619" y="204"/>
                </a:lnTo>
                <a:lnTo>
                  <a:pt x="581" y="204"/>
                </a:lnTo>
                <a:lnTo>
                  <a:pt x="517" y="204"/>
                </a:lnTo>
                <a:lnTo>
                  <a:pt x="491" y="204"/>
                </a:lnTo>
                <a:lnTo>
                  <a:pt x="465" y="200"/>
                </a:lnTo>
                <a:lnTo>
                  <a:pt x="424" y="220"/>
                </a:lnTo>
                <a:lnTo>
                  <a:pt x="419" y="217"/>
                </a:lnTo>
                <a:lnTo>
                  <a:pt x="409" y="208"/>
                </a:lnTo>
                <a:lnTo>
                  <a:pt x="388" y="212"/>
                </a:lnTo>
                <a:lnTo>
                  <a:pt x="367" y="220"/>
                </a:lnTo>
                <a:lnTo>
                  <a:pt x="364" y="216"/>
                </a:lnTo>
                <a:lnTo>
                  <a:pt x="359" y="208"/>
                </a:lnTo>
                <a:lnTo>
                  <a:pt x="333" y="200"/>
                </a:lnTo>
                <a:lnTo>
                  <a:pt x="327" y="198"/>
                </a:lnTo>
                <a:lnTo>
                  <a:pt x="332" y="187"/>
                </a:lnTo>
                <a:lnTo>
                  <a:pt x="344" y="181"/>
                </a:lnTo>
                <a:lnTo>
                  <a:pt x="327" y="143"/>
                </a:lnTo>
                <a:lnTo>
                  <a:pt x="300" y="90"/>
                </a:lnTo>
                <a:lnTo>
                  <a:pt x="228" y="107"/>
                </a:lnTo>
                <a:lnTo>
                  <a:pt x="212" y="90"/>
                </a:lnTo>
                <a:lnTo>
                  <a:pt x="178" y="75"/>
                </a:lnTo>
                <a:lnTo>
                  <a:pt x="146" y="97"/>
                </a:lnTo>
                <a:lnTo>
                  <a:pt x="114" y="91"/>
                </a:lnTo>
                <a:lnTo>
                  <a:pt x="80" y="68"/>
                </a:lnTo>
                <a:lnTo>
                  <a:pt x="75" y="40"/>
                </a:lnTo>
                <a:lnTo>
                  <a:pt x="78" y="20"/>
                </a:lnTo>
                <a:lnTo>
                  <a:pt x="76" y="0"/>
                </a:lnTo>
                <a:lnTo>
                  <a:pt x="0" y="40"/>
                </a:lnTo>
                <a:lnTo>
                  <a:pt x="44" y="176"/>
                </a:lnTo>
                <a:close/>
              </a:path>
            </a:pathLst>
          </a:custGeom>
          <a:solidFill>
            <a:srgbClr val="6699FF"/>
          </a:solidFill>
          <a:ln w="1588">
            <a:solidFill>
              <a:schemeClr val="bg1"/>
            </a:solidFill>
            <a:round/>
            <a:headEnd/>
            <a:tailEnd/>
          </a:ln>
        </p:spPr>
        <p:txBody>
          <a:bodyPr/>
          <a:lstStyle/>
          <a:p>
            <a:endParaRPr lang="en-IN"/>
          </a:p>
        </p:txBody>
      </p:sp>
      <p:sp>
        <p:nvSpPr>
          <p:cNvPr id="15600" name="Freeform 241"/>
          <p:cNvSpPr>
            <a:spLocks noChangeAspect="1"/>
          </p:cNvSpPr>
          <p:nvPr/>
        </p:nvSpPr>
        <p:spPr bwMode="gray">
          <a:xfrm>
            <a:off x="5707063" y="3068638"/>
            <a:ext cx="331787" cy="279400"/>
          </a:xfrm>
          <a:custGeom>
            <a:avLst/>
            <a:gdLst>
              <a:gd name="T0" fmla="*/ 0 w 485"/>
              <a:gd name="T1" fmla="*/ 2147483647 h 338"/>
              <a:gd name="T2" fmla="*/ 2147483647 w 485"/>
              <a:gd name="T3" fmla="*/ 2147483647 h 338"/>
              <a:gd name="T4" fmla="*/ 2147483647 w 485"/>
              <a:gd name="T5" fmla="*/ 2147483647 h 338"/>
              <a:gd name="T6" fmla="*/ 2147483647 w 485"/>
              <a:gd name="T7" fmla="*/ 2147483647 h 338"/>
              <a:gd name="T8" fmla="*/ 2147483647 w 485"/>
              <a:gd name="T9" fmla="*/ 2147483647 h 338"/>
              <a:gd name="T10" fmla="*/ 2147483647 w 485"/>
              <a:gd name="T11" fmla="*/ 2147483647 h 338"/>
              <a:gd name="T12" fmla="*/ 2147483647 w 485"/>
              <a:gd name="T13" fmla="*/ 2147483647 h 338"/>
              <a:gd name="T14" fmla="*/ 2147483647 w 485"/>
              <a:gd name="T15" fmla="*/ 2147483647 h 338"/>
              <a:gd name="T16" fmla="*/ 2147483647 w 485"/>
              <a:gd name="T17" fmla="*/ 2147483647 h 338"/>
              <a:gd name="T18" fmla="*/ 2147483647 w 485"/>
              <a:gd name="T19" fmla="*/ 2147483647 h 338"/>
              <a:gd name="T20" fmla="*/ 2147483647 w 485"/>
              <a:gd name="T21" fmla="*/ 2147483647 h 338"/>
              <a:gd name="T22" fmla="*/ 2147483647 w 485"/>
              <a:gd name="T23" fmla="*/ 2147483647 h 338"/>
              <a:gd name="T24" fmla="*/ 2147483647 w 485"/>
              <a:gd name="T25" fmla="*/ 2147483647 h 338"/>
              <a:gd name="T26" fmla="*/ 2147483647 w 485"/>
              <a:gd name="T27" fmla="*/ 2147483647 h 338"/>
              <a:gd name="T28" fmla="*/ 2147483647 w 485"/>
              <a:gd name="T29" fmla="*/ 2147483647 h 338"/>
              <a:gd name="T30" fmla="*/ 2147483647 w 485"/>
              <a:gd name="T31" fmla="*/ 2147483647 h 338"/>
              <a:gd name="T32" fmla="*/ 2147483647 w 485"/>
              <a:gd name="T33" fmla="*/ 2147483647 h 338"/>
              <a:gd name="T34" fmla="*/ 2147483647 w 485"/>
              <a:gd name="T35" fmla="*/ 2147483647 h 338"/>
              <a:gd name="T36" fmla="*/ 2147483647 w 485"/>
              <a:gd name="T37" fmla="*/ 2147483647 h 338"/>
              <a:gd name="T38" fmla="*/ 2147483647 w 485"/>
              <a:gd name="T39" fmla="*/ 2147483647 h 338"/>
              <a:gd name="T40" fmla="*/ 2147483647 w 485"/>
              <a:gd name="T41" fmla="*/ 2147483647 h 338"/>
              <a:gd name="T42" fmla="*/ 2147483647 w 485"/>
              <a:gd name="T43" fmla="*/ 2147483647 h 338"/>
              <a:gd name="T44" fmla="*/ 2147483647 w 485"/>
              <a:gd name="T45" fmla="*/ 2147483647 h 338"/>
              <a:gd name="T46" fmla="*/ 2147483647 w 485"/>
              <a:gd name="T47" fmla="*/ 2147483647 h 338"/>
              <a:gd name="T48" fmla="*/ 2147483647 w 485"/>
              <a:gd name="T49" fmla="*/ 2147483647 h 338"/>
              <a:gd name="T50" fmla="*/ 2147483647 w 485"/>
              <a:gd name="T51" fmla="*/ 2147483647 h 338"/>
              <a:gd name="T52" fmla="*/ 2147483647 w 485"/>
              <a:gd name="T53" fmla="*/ 2147483647 h 338"/>
              <a:gd name="T54" fmla="*/ 2147483647 w 485"/>
              <a:gd name="T55" fmla="*/ 2147483647 h 338"/>
              <a:gd name="T56" fmla="*/ 2147483647 w 485"/>
              <a:gd name="T57" fmla="*/ 2147483647 h 338"/>
              <a:gd name="T58" fmla="*/ 2147483647 w 485"/>
              <a:gd name="T59" fmla="*/ 2147483647 h 338"/>
              <a:gd name="T60" fmla="*/ 2147483647 w 485"/>
              <a:gd name="T61" fmla="*/ 2147483647 h 338"/>
              <a:gd name="T62" fmla="*/ 2147483647 w 485"/>
              <a:gd name="T63" fmla="*/ 2147483647 h 338"/>
              <a:gd name="T64" fmla="*/ 2147483647 w 485"/>
              <a:gd name="T65" fmla="*/ 2147483647 h 338"/>
              <a:gd name="T66" fmla="*/ 2147483647 w 485"/>
              <a:gd name="T67" fmla="*/ 2147483647 h 338"/>
              <a:gd name="T68" fmla="*/ 2147483647 w 485"/>
              <a:gd name="T69" fmla="*/ 2147483647 h 338"/>
              <a:gd name="T70" fmla="*/ 2147483647 w 485"/>
              <a:gd name="T71" fmla="*/ 2147483647 h 338"/>
              <a:gd name="T72" fmla="*/ 2147483647 w 485"/>
              <a:gd name="T73" fmla="*/ 2147483647 h 338"/>
              <a:gd name="T74" fmla="*/ 2147483647 w 485"/>
              <a:gd name="T75" fmla="*/ 2147483647 h 338"/>
              <a:gd name="T76" fmla="*/ 2147483647 w 485"/>
              <a:gd name="T77" fmla="*/ 2147483647 h 338"/>
              <a:gd name="T78" fmla="*/ 2147483647 w 485"/>
              <a:gd name="T79" fmla="*/ 0 h 338"/>
              <a:gd name="T80" fmla="*/ 2147483647 w 485"/>
              <a:gd name="T81" fmla="*/ 2147483647 h 338"/>
              <a:gd name="T82" fmla="*/ 2147483647 w 485"/>
              <a:gd name="T83" fmla="*/ 2147483647 h 338"/>
              <a:gd name="T84" fmla="*/ 2147483647 w 485"/>
              <a:gd name="T85" fmla="*/ 2147483647 h 338"/>
              <a:gd name="T86" fmla="*/ 2147483647 w 485"/>
              <a:gd name="T87" fmla="*/ 2147483647 h 338"/>
              <a:gd name="T88" fmla="*/ 2147483647 w 485"/>
              <a:gd name="T89" fmla="*/ 2147483647 h 338"/>
              <a:gd name="T90" fmla="*/ 2147483647 w 485"/>
              <a:gd name="T91" fmla="*/ 2147483647 h 338"/>
              <a:gd name="T92" fmla="*/ 2147483647 w 485"/>
              <a:gd name="T93" fmla="*/ 2147483647 h 338"/>
              <a:gd name="T94" fmla="*/ 2147483647 w 485"/>
              <a:gd name="T95" fmla="*/ 2147483647 h 338"/>
              <a:gd name="T96" fmla="*/ 2147483647 w 485"/>
              <a:gd name="T97" fmla="*/ 2147483647 h 338"/>
              <a:gd name="T98" fmla="*/ 2147483647 w 485"/>
              <a:gd name="T99" fmla="*/ 2147483647 h 338"/>
              <a:gd name="T100" fmla="*/ 0 w 485"/>
              <a:gd name="T101" fmla="*/ 2147483647 h 33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485"/>
              <a:gd name="T154" fmla="*/ 0 h 338"/>
              <a:gd name="T155" fmla="*/ 485 w 485"/>
              <a:gd name="T156" fmla="*/ 338 h 338"/>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485" h="338">
                <a:moveTo>
                  <a:pt x="0" y="49"/>
                </a:moveTo>
                <a:lnTo>
                  <a:pt x="3" y="93"/>
                </a:lnTo>
                <a:lnTo>
                  <a:pt x="31" y="66"/>
                </a:lnTo>
                <a:lnTo>
                  <a:pt x="66" y="101"/>
                </a:lnTo>
                <a:lnTo>
                  <a:pt x="50" y="121"/>
                </a:lnTo>
                <a:lnTo>
                  <a:pt x="6" y="102"/>
                </a:lnTo>
                <a:lnTo>
                  <a:pt x="2" y="132"/>
                </a:lnTo>
                <a:lnTo>
                  <a:pt x="6" y="150"/>
                </a:lnTo>
                <a:lnTo>
                  <a:pt x="31" y="153"/>
                </a:lnTo>
                <a:lnTo>
                  <a:pt x="19" y="172"/>
                </a:lnTo>
                <a:lnTo>
                  <a:pt x="41" y="186"/>
                </a:lnTo>
                <a:lnTo>
                  <a:pt x="41" y="246"/>
                </a:lnTo>
                <a:lnTo>
                  <a:pt x="107" y="229"/>
                </a:lnTo>
                <a:lnTo>
                  <a:pt x="143" y="211"/>
                </a:lnTo>
                <a:lnTo>
                  <a:pt x="229" y="251"/>
                </a:lnTo>
                <a:lnTo>
                  <a:pt x="282" y="274"/>
                </a:lnTo>
                <a:lnTo>
                  <a:pt x="294" y="287"/>
                </a:lnTo>
                <a:lnTo>
                  <a:pt x="299" y="316"/>
                </a:lnTo>
                <a:lnTo>
                  <a:pt x="349" y="338"/>
                </a:lnTo>
                <a:lnTo>
                  <a:pt x="423" y="257"/>
                </a:lnTo>
                <a:lnTo>
                  <a:pt x="472" y="257"/>
                </a:lnTo>
                <a:lnTo>
                  <a:pt x="480" y="223"/>
                </a:lnTo>
                <a:lnTo>
                  <a:pt x="485" y="210"/>
                </a:lnTo>
                <a:lnTo>
                  <a:pt x="469" y="188"/>
                </a:lnTo>
                <a:lnTo>
                  <a:pt x="433" y="175"/>
                </a:lnTo>
                <a:lnTo>
                  <a:pt x="431" y="158"/>
                </a:lnTo>
                <a:lnTo>
                  <a:pt x="379" y="145"/>
                </a:lnTo>
                <a:lnTo>
                  <a:pt x="349" y="115"/>
                </a:lnTo>
                <a:lnTo>
                  <a:pt x="338" y="96"/>
                </a:lnTo>
                <a:lnTo>
                  <a:pt x="313" y="77"/>
                </a:lnTo>
                <a:lnTo>
                  <a:pt x="297" y="87"/>
                </a:lnTo>
                <a:lnTo>
                  <a:pt x="288" y="96"/>
                </a:lnTo>
                <a:lnTo>
                  <a:pt x="271" y="93"/>
                </a:lnTo>
                <a:lnTo>
                  <a:pt x="256" y="66"/>
                </a:lnTo>
                <a:lnTo>
                  <a:pt x="255" y="49"/>
                </a:lnTo>
                <a:lnTo>
                  <a:pt x="238" y="43"/>
                </a:lnTo>
                <a:lnTo>
                  <a:pt x="234" y="27"/>
                </a:lnTo>
                <a:lnTo>
                  <a:pt x="212" y="14"/>
                </a:lnTo>
                <a:lnTo>
                  <a:pt x="196" y="14"/>
                </a:lnTo>
                <a:lnTo>
                  <a:pt x="186" y="0"/>
                </a:lnTo>
                <a:lnTo>
                  <a:pt x="169" y="8"/>
                </a:lnTo>
                <a:lnTo>
                  <a:pt x="175" y="27"/>
                </a:lnTo>
                <a:lnTo>
                  <a:pt x="167" y="24"/>
                </a:lnTo>
                <a:lnTo>
                  <a:pt x="154" y="20"/>
                </a:lnTo>
                <a:lnTo>
                  <a:pt x="143" y="49"/>
                </a:lnTo>
                <a:lnTo>
                  <a:pt x="125" y="52"/>
                </a:lnTo>
                <a:lnTo>
                  <a:pt x="107" y="48"/>
                </a:lnTo>
                <a:lnTo>
                  <a:pt x="91" y="62"/>
                </a:lnTo>
                <a:lnTo>
                  <a:pt x="76" y="49"/>
                </a:lnTo>
                <a:lnTo>
                  <a:pt x="53" y="36"/>
                </a:lnTo>
                <a:lnTo>
                  <a:pt x="0" y="49"/>
                </a:lnTo>
                <a:close/>
              </a:path>
            </a:pathLst>
          </a:custGeom>
          <a:solidFill>
            <a:srgbClr val="6699FF"/>
          </a:solidFill>
          <a:ln w="1588">
            <a:solidFill>
              <a:schemeClr val="bg1"/>
            </a:solidFill>
            <a:round/>
            <a:headEnd/>
            <a:tailEnd/>
          </a:ln>
        </p:spPr>
        <p:txBody>
          <a:bodyPr/>
          <a:lstStyle/>
          <a:p>
            <a:endParaRPr lang="en-IN"/>
          </a:p>
        </p:txBody>
      </p:sp>
      <p:sp>
        <p:nvSpPr>
          <p:cNvPr id="15601" name="Freeform 242"/>
          <p:cNvSpPr>
            <a:spLocks noChangeAspect="1"/>
          </p:cNvSpPr>
          <p:nvPr/>
        </p:nvSpPr>
        <p:spPr bwMode="gray">
          <a:xfrm>
            <a:off x="6078538" y="3065463"/>
            <a:ext cx="280987" cy="139700"/>
          </a:xfrm>
          <a:custGeom>
            <a:avLst/>
            <a:gdLst>
              <a:gd name="T0" fmla="*/ 2147483647 w 405"/>
              <a:gd name="T1" fmla="*/ 2147483647 h 172"/>
              <a:gd name="T2" fmla="*/ 2147483647 w 405"/>
              <a:gd name="T3" fmla="*/ 2147483647 h 172"/>
              <a:gd name="T4" fmla="*/ 2147483647 w 405"/>
              <a:gd name="T5" fmla="*/ 2147483647 h 172"/>
              <a:gd name="T6" fmla="*/ 0 w 405"/>
              <a:gd name="T7" fmla="*/ 2147483647 h 172"/>
              <a:gd name="T8" fmla="*/ 2147483647 w 405"/>
              <a:gd name="T9" fmla="*/ 2147483647 h 172"/>
              <a:gd name="T10" fmla="*/ 2147483647 w 405"/>
              <a:gd name="T11" fmla="*/ 2147483647 h 172"/>
              <a:gd name="T12" fmla="*/ 2147483647 w 405"/>
              <a:gd name="T13" fmla="*/ 2147483647 h 172"/>
              <a:gd name="T14" fmla="*/ 2147483647 w 405"/>
              <a:gd name="T15" fmla="*/ 2147483647 h 172"/>
              <a:gd name="T16" fmla="*/ 2147483647 w 405"/>
              <a:gd name="T17" fmla="*/ 2147483647 h 172"/>
              <a:gd name="T18" fmla="*/ 2147483647 w 405"/>
              <a:gd name="T19" fmla="*/ 2147483647 h 172"/>
              <a:gd name="T20" fmla="*/ 2147483647 w 405"/>
              <a:gd name="T21" fmla="*/ 2147483647 h 172"/>
              <a:gd name="T22" fmla="*/ 2147483647 w 405"/>
              <a:gd name="T23" fmla="*/ 2147483647 h 172"/>
              <a:gd name="T24" fmla="*/ 2147483647 w 405"/>
              <a:gd name="T25" fmla="*/ 2147483647 h 172"/>
              <a:gd name="T26" fmla="*/ 2147483647 w 405"/>
              <a:gd name="T27" fmla="*/ 2147483647 h 172"/>
              <a:gd name="T28" fmla="*/ 2147483647 w 405"/>
              <a:gd name="T29" fmla="*/ 2147483647 h 172"/>
              <a:gd name="T30" fmla="*/ 2147483647 w 405"/>
              <a:gd name="T31" fmla="*/ 2147483647 h 172"/>
              <a:gd name="T32" fmla="*/ 2147483647 w 405"/>
              <a:gd name="T33" fmla="*/ 2147483647 h 172"/>
              <a:gd name="T34" fmla="*/ 2147483647 w 405"/>
              <a:gd name="T35" fmla="*/ 2147483647 h 172"/>
              <a:gd name="T36" fmla="*/ 2147483647 w 405"/>
              <a:gd name="T37" fmla="*/ 2147483647 h 172"/>
              <a:gd name="T38" fmla="*/ 2147483647 w 405"/>
              <a:gd name="T39" fmla="*/ 2147483647 h 172"/>
              <a:gd name="T40" fmla="*/ 2147483647 w 405"/>
              <a:gd name="T41" fmla="*/ 2147483647 h 172"/>
              <a:gd name="T42" fmla="*/ 2147483647 w 405"/>
              <a:gd name="T43" fmla="*/ 0 h 172"/>
              <a:gd name="T44" fmla="*/ 2147483647 w 405"/>
              <a:gd name="T45" fmla="*/ 2147483647 h 172"/>
              <a:gd name="T46" fmla="*/ 2147483647 w 405"/>
              <a:gd name="T47" fmla="*/ 2147483647 h 172"/>
              <a:gd name="T48" fmla="*/ 2147483647 w 405"/>
              <a:gd name="T49" fmla="*/ 2147483647 h 172"/>
              <a:gd name="T50" fmla="*/ 2147483647 w 405"/>
              <a:gd name="T51" fmla="*/ 2147483647 h 172"/>
              <a:gd name="T52" fmla="*/ 2147483647 w 405"/>
              <a:gd name="T53" fmla="*/ 2147483647 h 172"/>
              <a:gd name="T54" fmla="*/ 2147483647 w 405"/>
              <a:gd name="T55" fmla="*/ 2147483647 h 172"/>
              <a:gd name="T56" fmla="*/ 2147483647 w 405"/>
              <a:gd name="T57" fmla="*/ 2147483647 h 172"/>
              <a:gd name="T58" fmla="*/ 2147483647 w 405"/>
              <a:gd name="T59" fmla="*/ 2147483647 h 172"/>
              <a:gd name="T60" fmla="*/ 2147483647 w 405"/>
              <a:gd name="T61" fmla="*/ 2147483647 h 172"/>
              <a:gd name="T62" fmla="*/ 2147483647 w 405"/>
              <a:gd name="T63" fmla="*/ 2147483647 h 172"/>
              <a:gd name="T64" fmla="*/ 2147483647 w 405"/>
              <a:gd name="T65" fmla="*/ 2147483647 h 172"/>
              <a:gd name="T66" fmla="*/ 2147483647 w 405"/>
              <a:gd name="T67" fmla="*/ 2147483647 h 172"/>
              <a:gd name="T68" fmla="*/ 2147483647 w 405"/>
              <a:gd name="T69" fmla="*/ 2147483647 h 172"/>
              <a:gd name="T70" fmla="*/ 2147483647 w 405"/>
              <a:gd name="T71" fmla="*/ 2147483647 h 172"/>
              <a:gd name="T72" fmla="*/ 2147483647 w 405"/>
              <a:gd name="T73" fmla="*/ 2147483647 h 172"/>
              <a:gd name="T74" fmla="*/ 2147483647 w 405"/>
              <a:gd name="T75" fmla="*/ 2147483647 h 172"/>
              <a:gd name="T76" fmla="*/ 2147483647 w 405"/>
              <a:gd name="T77" fmla="*/ 2147483647 h 172"/>
              <a:gd name="T78" fmla="*/ 2147483647 w 405"/>
              <a:gd name="T79" fmla="*/ 2147483647 h 172"/>
              <a:gd name="T80" fmla="*/ 2147483647 w 405"/>
              <a:gd name="T81" fmla="*/ 2147483647 h 172"/>
              <a:gd name="T82" fmla="*/ 2147483647 w 405"/>
              <a:gd name="T83" fmla="*/ 2147483647 h 17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405"/>
              <a:gd name="T127" fmla="*/ 0 h 172"/>
              <a:gd name="T128" fmla="*/ 405 w 405"/>
              <a:gd name="T129" fmla="*/ 172 h 172"/>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405" h="172">
                <a:moveTo>
                  <a:pt x="103" y="122"/>
                </a:moveTo>
                <a:lnTo>
                  <a:pt x="74" y="122"/>
                </a:lnTo>
                <a:lnTo>
                  <a:pt x="15" y="129"/>
                </a:lnTo>
                <a:lnTo>
                  <a:pt x="0" y="148"/>
                </a:lnTo>
                <a:lnTo>
                  <a:pt x="15" y="156"/>
                </a:lnTo>
                <a:lnTo>
                  <a:pt x="27" y="162"/>
                </a:lnTo>
                <a:lnTo>
                  <a:pt x="109" y="161"/>
                </a:lnTo>
                <a:lnTo>
                  <a:pt x="163" y="161"/>
                </a:lnTo>
                <a:lnTo>
                  <a:pt x="187" y="172"/>
                </a:lnTo>
                <a:lnTo>
                  <a:pt x="196" y="150"/>
                </a:lnTo>
                <a:lnTo>
                  <a:pt x="219" y="148"/>
                </a:lnTo>
                <a:lnTo>
                  <a:pt x="252" y="140"/>
                </a:lnTo>
                <a:lnTo>
                  <a:pt x="280" y="135"/>
                </a:lnTo>
                <a:lnTo>
                  <a:pt x="332" y="106"/>
                </a:lnTo>
                <a:lnTo>
                  <a:pt x="387" y="79"/>
                </a:lnTo>
                <a:lnTo>
                  <a:pt x="405" y="65"/>
                </a:lnTo>
                <a:lnTo>
                  <a:pt x="398" y="39"/>
                </a:lnTo>
                <a:lnTo>
                  <a:pt x="372" y="39"/>
                </a:lnTo>
                <a:lnTo>
                  <a:pt x="346" y="27"/>
                </a:lnTo>
                <a:lnTo>
                  <a:pt x="320" y="17"/>
                </a:lnTo>
                <a:lnTo>
                  <a:pt x="251" y="11"/>
                </a:lnTo>
                <a:lnTo>
                  <a:pt x="167" y="0"/>
                </a:lnTo>
                <a:lnTo>
                  <a:pt x="150" y="3"/>
                </a:lnTo>
                <a:lnTo>
                  <a:pt x="154" y="17"/>
                </a:lnTo>
                <a:lnTo>
                  <a:pt x="165" y="30"/>
                </a:lnTo>
                <a:lnTo>
                  <a:pt x="141" y="34"/>
                </a:lnTo>
                <a:lnTo>
                  <a:pt x="134" y="25"/>
                </a:lnTo>
                <a:lnTo>
                  <a:pt x="107" y="22"/>
                </a:lnTo>
                <a:lnTo>
                  <a:pt x="69" y="25"/>
                </a:lnTo>
                <a:lnTo>
                  <a:pt x="86" y="34"/>
                </a:lnTo>
                <a:lnTo>
                  <a:pt x="90" y="44"/>
                </a:lnTo>
                <a:lnTo>
                  <a:pt x="77" y="55"/>
                </a:lnTo>
                <a:lnTo>
                  <a:pt x="77" y="73"/>
                </a:lnTo>
                <a:lnTo>
                  <a:pt x="92" y="85"/>
                </a:lnTo>
                <a:lnTo>
                  <a:pt x="141" y="85"/>
                </a:lnTo>
                <a:lnTo>
                  <a:pt x="158" y="83"/>
                </a:lnTo>
                <a:lnTo>
                  <a:pt x="174" y="99"/>
                </a:lnTo>
                <a:lnTo>
                  <a:pt x="156" y="120"/>
                </a:lnTo>
                <a:lnTo>
                  <a:pt x="139" y="120"/>
                </a:lnTo>
                <a:lnTo>
                  <a:pt x="121" y="118"/>
                </a:lnTo>
                <a:lnTo>
                  <a:pt x="113" y="120"/>
                </a:lnTo>
                <a:lnTo>
                  <a:pt x="103" y="122"/>
                </a:lnTo>
                <a:close/>
              </a:path>
            </a:pathLst>
          </a:custGeom>
          <a:solidFill>
            <a:srgbClr val="99CC00"/>
          </a:solidFill>
          <a:ln w="1651">
            <a:solidFill>
              <a:schemeClr val="bg1"/>
            </a:solidFill>
            <a:round/>
            <a:headEnd/>
            <a:tailEnd/>
          </a:ln>
        </p:spPr>
        <p:txBody>
          <a:bodyPr/>
          <a:lstStyle/>
          <a:p>
            <a:endParaRPr lang="en-IN"/>
          </a:p>
        </p:txBody>
      </p:sp>
      <p:sp>
        <p:nvSpPr>
          <p:cNvPr id="15602" name="Freeform 243"/>
          <p:cNvSpPr>
            <a:spLocks noChangeAspect="1"/>
          </p:cNvSpPr>
          <p:nvPr/>
        </p:nvSpPr>
        <p:spPr bwMode="gray">
          <a:xfrm>
            <a:off x="6042025" y="3138488"/>
            <a:ext cx="176213" cy="144462"/>
          </a:xfrm>
          <a:custGeom>
            <a:avLst/>
            <a:gdLst>
              <a:gd name="T0" fmla="*/ 0 w 256"/>
              <a:gd name="T1" fmla="*/ 2147483647 h 178"/>
              <a:gd name="T2" fmla="*/ 2147483647 w 256"/>
              <a:gd name="T3" fmla="*/ 2147483647 h 178"/>
              <a:gd name="T4" fmla="*/ 2147483647 w 256"/>
              <a:gd name="T5" fmla="*/ 2147483647 h 178"/>
              <a:gd name="T6" fmla="*/ 2147483647 w 256"/>
              <a:gd name="T7" fmla="*/ 2147483647 h 178"/>
              <a:gd name="T8" fmla="*/ 2147483647 w 256"/>
              <a:gd name="T9" fmla="*/ 2147483647 h 178"/>
              <a:gd name="T10" fmla="*/ 2147483647 w 256"/>
              <a:gd name="T11" fmla="*/ 2147483647 h 178"/>
              <a:gd name="T12" fmla="*/ 2147483647 w 256"/>
              <a:gd name="T13" fmla="*/ 2147483647 h 178"/>
              <a:gd name="T14" fmla="*/ 2147483647 w 256"/>
              <a:gd name="T15" fmla="*/ 2147483647 h 178"/>
              <a:gd name="T16" fmla="*/ 2147483647 w 256"/>
              <a:gd name="T17" fmla="*/ 2147483647 h 178"/>
              <a:gd name="T18" fmla="*/ 2147483647 w 256"/>
              <a:gd name="T19" fmla="*/ 2147483647 h 178"/>
              <a:gd name="T20" fmla="*/ 2147483647 w 256"/>
              <a:gd name="T21" fmla="*/ 2147483647 h 178"/>
              <a:gd name="T22" fmla="*/ 2147483647 w 256"/>
              <a:gd name="T23" fmla="*/ 2147483647 h 178"/>
              <a:gd name="T24" fmla="*/ 2147483647 w 256"/>
              <a:gd name="T25" fmla="*/ 2147483647 h 178"/>
              <a:gd name="T26" fmla="*/ 2147483647 w 256"/>
              <a:gd name="T27" fmla="*/ 2147483647 h 178"/>
              <a:gd name="T28" fmla="*/ 2147483647 w 256"/>
              <a:gd name="T29" fmla="*/ 2147483647 h 178"/>
              <a:gd name="T30" fmla="*/ 2147483647 w 256"/>
              <a:gd name="T31" fmla="*/ 2147483647 h 178"/>
              <a:gd name="T32" fmla="*/ 2147483647 w 256"/>
              <a:gd name="T33" fmla="*/ 2147483647 h 178"/>
              <a:gd name="T34" fmla="*/ 2147483647 w 256"/>
              <a:gd name="T35" fmla="*/ 2147483647 h 178"/>
              <a:gd name="T36" fmla="*/ 2147483647 w 256"/>
              <a:gd name="T37" fmla="*/ 2147483647 h 178"/>
              <a:gd name="T38" fmla="*/ 2147483647 w 256"/>
              <a:gd name="T39" fmla="*/ 2147483647 h 178"/>
              <a:gd name="T40" fmla="*/ 2147483647 w 256"/>
              <a:gd name="T41" fmla="*/ 2147483647 h 178"/>
              <a:gd name="T42" fmla="*/ 2147483647 w 256"/>
              <a:gd name="T43" fmla="*/ 2147483647 h 178"/>
              <a:gd name="T44" fmla="*/ 2147483647 w 256"/>
              <a:gd name="T45" fmla="*/ 2147483647 h 178"/>
              <a:gd name="T46" fmla="*/ 2147483647 w 256"/>
              <a:gd name="T47" fmla="*/ 2147483647 h 178"/>
              <a:gd name="T48" fmla="*/ 2147483647 w 256"/>
              <a:gd name="T49" fmla="*/ 0 h 178"/>
              <a:gd name="T50" fmla="*/ 2147483647 w 256"/>
              <a:gd name="T51" fmla="*/ 2147483647 h 178"/>
              <a:gd name="T52" fmla="*/ 2147483647 w 256"/>
              <a:gd name="T53" fmla="*/ 2147483647 h 178"/>
              <a:gd name="T54" fmla="*/ 2147483647 w 256"/>
              <a:gd name="T55" fmla="*/ 2147483647 h 178"/>
              <a:gd name="T56" fmla="*/ 2147483647 w 256"/>
              <a:gd name="T57" fmla="*/ 2147483647 h 178"/>
              <a:gd name="T58" fmla="*/ 2147483647 w 256"/>
              <a:gd name="T59" fmla="*/ 2147483647 h 178"/>
              <a:gd name="T60" fmla="*/ 2147483647 w 256"/>
              <a:gd name="T61" fmla="*/ 2147483647 h 178"/>
              <a:gd name="T62" fmla="*/ 2147483647 w 256"/>
              <a:gd name="T63" fmla="*/ 2147483647 h 178"/>
              <a:gd name="T64" fmla="*/ 2147483647 w 256"/>
              <a:gd name="T65" fmla="*/ 2147483647 h 178"/>
              <a:gd name="T66" fmla="*/ 2147483647 w 256"/>
              <a:gd name="T67" fmla="*/ 2147483647 h 178"/>
              <a:gd name="T68" fmla="*/ 2147483647 w 256"/>
              <a:gd name="T69" fmla="*/ 2147483647 h 178"/>
              <a:gd name="T70" fmla="*/ 2147483647 w 256"/>
              <a:gd name="T71" fmla="*/ 2147483647 h 178"/>
              <a:gd name="T72" fmla="*/ 0 w 256"/>
              <a:gd name="T73" fmla="*/ 2147483647 h 17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56"/>
              <a:gd name="T112" fmla="*/ 0 h 178"/>
              <a:gd name="T113" fmla="*/ 256 w 256"/>
              <a:gd name="T114" fmla="*/ 178 h 17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56" h="178">
                <a:moveTo>
                  <a:pt x="0" y="151"/>
                </a:moveTo>
                <a:lnTo>
                  <a:pt x="2" y="159"/>
                </a:lnTo>
                <a:lnTo>
                  <a:pt x="20" y="161"/>
                </a:lnTo>
                <a:lnTo>
                  <a:pt x="67" y="162"/>
                </a:lnTo>
                <a:lnTo>
                  <a:pt x="121" y="106"/>
                </a:lnTo>
                <a:lnTo>
                  <a:pt x="134" y="143"/>
                </a:lnTo>
                <a:lnTo>
                  <a:pt x="149" y="178"/>
                </a:lnTo>
                <a:lnTo>
                  <a:pt x="182" y="164"/>
                </a:lnTo>
                <a:lnTo>
                  <a:pt x="219" y="150"/>
                </a:lnTo>
                <a:lnTo>
                  <a:pt x="254" y="161"/>
                </a:lnTo>
                <a:lnTo>
                  <a:pt x="256" y="109"/>
                </a:lnTo>
                <a:lnTo>
                  <a:pt x="231" y="98"/>
                </a:lnTo>
                <a:lnTo>
                  <a:pt x="216" y="100"/>
                </a:lnTo>
                <a:lnTo>
                  <a:pt x="227" y="67"/>
                </a:lnTo>
                <a:lnTo>
                  <a:pt x="197" y="60"/>
                </a:lnTo>
                <a:lnTo>
                  <a:pt x="171" y="57"/>
                </a:lnTo>
                <a:lnTo>
                  <a:pt x="135" y="57"/>
                </a:lnTo>
                <a:lnTo>
                  <a:pt x="106" y="57"/>
                </a:lnTo>
                <a:lnTo>
                  <a:pt x="72" y="57"/>
                </a:lnTo>
                <a:lnTo>
                  <a:pt x="42" y="51"/>
                </a:lnTo>
                <a:lnTo>
                  <a:pt x="38" y="46"/>
                </a:lnTo>
                <a:lnTo>
                  <a:pt x="44" y="34"/>
                </a:lnTo>
                <a:lnTo>
                  <a:pt x="56" y="25"/>
                </a:lnTo>
                <a:lnTo>
                  <a:pt x="105" y="17"/>
                </a:lnTo>
                <a:lnTo>
                  <a:pt x="102" y="0"/>
                </a:lnTo>
                <a:lnTo>
                  <a:pt x="66" y="6"/>
                </a:lnTo>
                <a:lnTo>
                  <a:pt x="34" y="3"/>
                </a:lnTo>
                <a:lnTo>
                  <a:pt x="13" y="20"/>
                </a:lnTo>
                <a:lnTo>
                  <a:pt x="7" y="57"/>
                </a:lnTo>
                <a:lnTo>
                  <a:pt x="8" y="66"/>
                </a:lnTo>
                <a:lnTo>
                  <a:pt x="5" y="68"/>
                </a:lnTo>
                <a:lnTo>
                  <a:pt x="28" y="76"/>
                </a:lnTo>
                <a:lnTo>
                  <a:pt x="39" y="95"/>
                </a:lnTo>
                <a:lnTo>
                  <a:pt x="33" y="118"/>
                </a:lnTo>
                <a:lnTo>
                  <a:pt x="27" y="121"/>
                </a:lnTo>
                <a:lnTo>
                  <a:pt x="18" y="131"/>
                </a:lnTo>
                <a:lnTo>
                  <a:pt x="0" y="151"/>
                </a:lnTo>
                <a:close/>
              </a:path>
            </a:pathLst>
          </a:custGeom>
          <a:solidFill>
            <a:srgbClr val="99CC00"/>
          </a:solidFill>
          <a:ln w="1651">
            <a:solidFill>
              <a:schemeClr val="bg1"/>
            </a:solidFill>
            <a:round/>
            <a:headEnd/>
            <a:tailEnd/>
          </a:ln>
        </p:spPr>
        <p:txBody>
          <a:bodyPr/>
          <a:lstStyle/>
          <a:p>
            <a:endParaRPr lang="en-IN"/>
          </a:p>
        </p:txBody>
      </p:sp>
      <p:sp>
        <p:nvSpPr>
          <p:cNvPr id="15603" name="Rectangle 244"/>
          <p:cNvSpPr>
            <a:spLocks noGrp="1" noChangeArrowheads="1"/>
          </p:cNvSpPr>
          <p:nvPr>
            <p:ph type="title" idx="4294967295"/>
          </p:nvPr>
        </p:nvSpPr>
        <p:spPr>
          <a:xfrm>
            <a:off x="0" y="274638"/>
            <a:ext cx="7467600" cy="1143000"/>
          </a:xfrm>
        </p:spPr>
        <p:txBody>
          <a:bodyPr>
            <a:normAutofit fontScale="90000"/>
          </a:bodyPr>
          <a:lstStyle/>
          <a:p>
            <a:r>
              <a:rPr lang="en-GB" altLang="en-GB" dirty="0" smtClean="0"/>
              <a:t>The Global Move Towards IFRS</a:t>
            </a:r>
          </a:p>
        </p:txBody>
      </p:sp>
      <p:sp>
        <p:nvSpPr>
          <p:cNvPr id="15604" name="Text Box 249"/>
          <p:cNvSpPr txBox="1">
            <a:spLocks noChangeArrowheads="1"/>
          </p:cNvSpPr>
          <p:nvPr/>
        </p:nvSpPr>
        <p:spPr bwMode="auto">
          <a:xfrm>
            <a:off x="3717925" y="2727325"/>
            <a:ext cx="715260" cy="461665"/>
          </a:xfrm>
          <a:prstGeom prst="rect">
            <a:avLst/>
          </a:prstGeom>
          <a:noFill/>
          <a:ln w="9525" algn="ctr">
            <a:noFill/>
            <a:miter lim="800000"/>
            <a:headEnd/>
            <a:tailEnd/>
          </a:ln>
        </p:spPr>
        <p:txBody>
          <a:bodyPr wrap="none">
            <a:spAutoFit/>
          </a:bodyPr>
          <a:lstStyle/>
          <a:p>
            <a:pPr algn="ctr"/>
            <a:r>
              <a:rPr lang="en-US" sz="1200" b="1" dirty="0">
                <a:solidFill>
                  <a:srgbClr val="000066"/>
                </a:solidFill>
              </a:rPr>
              <a:t>Europe</a:t>
            </a:r>
          </a:p>
          <a:p>
            <a:pPr algn="ctr"/>
            <a:r>
              <a:rPr lang="en-US" sz="1200" b="1" dirty="0">
                <a:solidFill>
                  <a:srgbClr val="000066"/>
                </a:solidFill>
              </a:rPr>
              <a:t>2005</a:t>
            </a:r>
          </a:p>
        </p:txBody>
      </p:sp>
      <p:sp>
        <p:nvSpPr>
          <p:cNvPr id="15605" name="Text Box 250"/>
          <p:cNvSpPr txBox="1">
            <a:spLocks noChangeArrowheads="1"/>
          </p:cNvSpPr>
          <p:nvPr/>
        </p:nvSpPr>
        <p:spPr bwMode="auto">
          <a:xfrm>
            <a:off x="7064375" y="5413375"/>
            <a:ext cx="885179" cy="461665"/>
          </a:xfrm>
          <a:prstGeom prst="rect">
            <a:avLst/>
          </a:prstGeom>
          <a:noFill/>
          <a:ln w="9525" algn="ctr">
            <a:noFill/>
            <a:miter lim="800000"/>
            <a:headEnd/>
            <a:tailEnd/>
          </a:ln>
        </p:spPr>
        <p:txBody>
          <a:bodyPr wrap="none">
            <a:spAutoFit/>
          </a:bodyPr>
          <a:lstStyle/>
          <a:p>
            <a:pPr algn="ctr"/>
            <a:r>
              <a:rPr lang="en-US" sz="1200" b="1" dirty="0">
                <a:solidFill>
                  <a:srgbClr val="000066"/>
                </a:solidFill>
              </a:rPr>
              <a:t>Australia </a:t>
            </a:r>
          </a:p>
          <a:p>
            <a:pPr algn="ctr"/>
            <a:r>
              <a:rPr lang="en-US" sz="1200" b="1" dirty="0">
                <a:solidFill>
                  <a:srgbClr val="000066"/>
                </a:solidFill>
              </a:rPr>
              <a:t>2005</a:t>
            </a:r>
          </a:p>
        </p:txBody>
      </p:sp>
      <p:sp>
        <p:nvSpPr>
          <p:cNvPr id="15606" name="Text Box 251"/>
          <p:cNvSpPr txBox="1">
            <a:spLocks noChangeArrowheads="1"/>
          </p:cNvSpPr>
          <p:nvPr/>
        </p:nvSpPr>
        <p:spPr bwMode="auto">
          <a:xfrm>
            <a:off x="1492250" y="2363788"/>
            <a:ext cx="830677" cy="523220"/>
          </a:xfrm>
          <a:prstGeom prst="rect">
            <a:avLst/>
          </a:prstGeom>
          <a:noFill/>
          <a:ln w="9525" algn="ctr">
            <a:noFill/>
            <a:miter lim="800000"/>
            <a:headEnd/>
            <a:tailEnd/>
          </a:ln>
        </p:spPr>
        <p:txBody>
          <a:bodyPr wrap="none">
            <a:spAutoFit/>
          </a:bodyPr>
          <a:lstStyle/>
          <a:p>
            <a:pPr algn="ctr"/>
            <a:r>
              <a:rPr lang="en-US" sz="1400" b="1" dirty="0">
                <a:solidFill>
                  <a:srgbClr val="000066"/>
                </a:solidFill>
              </a:rPr>
              <a:t>Canada</a:t>
            </a:r>
          </a:p>
          <a:p>
            <a:pPr algn="ctr"/>
            <a:r>
              <a:rPr lang="en-US" sz="1400" b="1" dirty="0">
                <a:solidFill>
                  <a:srgbClr val="000066"/>
                </a:solidFill>
              </a:rPr>
              <a:t>2009/11</a:t>
            </a:r>
          </a:p>
        </p:txBody>
      </p:sp>
      <p:sp>
        <p:nvSpPr>
          <p:cNvPr id="15607" name="Text Box 253"/>
          <p:cNvSpPr txBox="1">
            <a:spLocks noChangeArrowheads="1"/>
          </p:cNvSpPr>
          <p:nvPr/>
        </p:nvSpPr>
        <p:spPr bwMode="auto">
          <a:xfrm>
            <a:off x="4924425" y="5241925"/>
            <a:ext cx="1001713" cy="646331"/>
          </a:xfrm>
          <a:prstGeom prst="rect">
            <a:avLst/>
          </a:prstGeom>
          <a:noFill/>
          <a:ln w="9525" algn="ctr">
            <a:noFill/>
            <a:miter lim="800000"/>
            <a:headEnd/>
            <a:tailEnd/>
          </a:ln>
        </p:spPr>
        <p:txBody>
          <a:bodyPr>
            <a:spAutoFit/>
          </a:bodyPr>
          <a:lstStyle/>
          <a:p>
            <a:pPr algn="ctr"/>
            <a:r>
              <a:rPr lang="en-US" sz="1200" b="1" dirty="0">
                <a:solidFill>
                  <a:srgbClr val="000066"/>
                </a:solidFill>
              </a:rPr>
              <a:t>South Africa</a:t>
            </a:r>
          </a:p>
          <a:p>
            <a:pPr algn="ctr"/>
            <a:r>
              <a:rPr lang="en-US" sz="1200" b="1" dirty="0">
                <a:solidFill>
                  <a:srgbClr val="000066"/>
                </a:solidFill>
              </a:rPr>
              <a:t>2005</a:t>
            </a:r>
          </a:p>
        </p:txBody>
      </p:sp>
      <p:sp>
        <p:nvSpPr>
          <p:cNvPr id="15608" name="Text Box 255"/>
          <p:cNvSpPr txBox="1">
            <a:spLocks noChangeArrowheads="1"/>
          </p:cNvSpPr>
          <p:nvPr/>
        </p:nvSpPr>
        <p:spPr bwMode="auto">
          <a:xfrm>
            <a:off x="242888" y="3048000"/>
            <a:ext cx="1217612" cy="461665"/>
          </a:xfrm>
          <a:prstGeom prst="rect">
            <a:avLst/>
          </a:prstGeom>
          <a:noFill/>
          <a:ln w="9525" algn="ctr">
            <a:noFill/>
            <a:miter lim="800000"/>
            <a:headEnd/>
            <a:tailEnd/>
          </a:ln>
        </p:spPr>
        <p:txBody>
          <a:bodyPr>
            <a:spAutoFit/>
          </a:bodyPr>
          <a:lstStyle/>
          <a:p>
            <a:pPr algn="ctr"/>
            <a:r>
              <a:rPr lang="en-US" sz="1200" b="1" dirty="0">
                <a:solidFill>
                  <a:srgbClr val="000066"/>
                </a:solidFill>
              </a:rPr>
              <a:t>United States </a:t>
            </a:r>
          </a:p>
          <a:p>
            <a:pPr algn="ctr"/>
            <a:r>
              <a:rPr lang="en-US" sz="1200" b="1" dirty="0">
                <a:solidFill>
                  <a:srgbClr val="000066"/>
                </a:solidFill>
              </a:rPr>
              <a:t>(2014/15/16?)</a:t>
            </a:r>
          </a:p>
        </p:txBody>
      </p:sp>
      <p:grpSp>
        <p:nvGrpSpPr>
          <p:cNvPr id="2" name="Group 250"/>
          <p:cNvGrpSpPr>
            <a:grpSpLocks/>
          </p:cNvGrpSpPr>
          <p:nvPr/>
        </p:nvGrpSpPr>
        <p:grpSpPr bwMode="auto">
          <a:xfrm>
            <a:off x="3573463" y="5873750"/>
            <a:ext cx="3675062" cy="549275"/>
            <a:chOff x="2659" y="3759"/>
            <a:chExt cx="2026" cy="346"/>
          </a:xfrm>
        </p:grpSpPr>
        <p:sp>
          <p:nvSpPr>
            <p:cNvPr id="15616" name="Rectangle 256"/>
            <p:cNvSpPr>
              <a:spLocks noChangeArrowheads="1"/>
            </p:cNvSpPr>
            <p:nvPr/>
          </p:nvSpPr>
          <p:spPr bwMode="gray">
            <a:xfrm>
              <a:off x="2659" y="3802"/>
              <a:ext cx="255" cy="303"/>
            </a:xfrm>
            <a:prstGeom prst="rect">
              <a:avLst/>
            </a:prstGeom>
            <a:solidFill>
              <a:srgbClr val="99CC33"/>
            </a:solidFill>
            <a:ln w="12700" algn="ctr">
              <a:solidFill>
                <a:schemeClr val="tx1"/>
              </a:solidFill>
              <a:miter lim="800000"/>
              <a:headEnd/>
              <a:tailEnd/>
            </a:ln>
          </p:spPr>
          <p:txBody>
            <a:bodyPr wrap="none" lIns="45720" rIns="45720" anchor="ctr"/>
            <a:lstStyle/>
            <a:p>
              <a:endParaRPr lang="en-US" sz="1400" b="1" i="1">
                <a:solidFill>
                  <a:srgbClr val="000066"/>
                </a:solidFill>
              </a:endParaRPr>
            </a:p>
          </p:txBody>
        </p:sp>
        <p:sp>
          <p:nvSpPr>
            <p:cNvPr id="15617" name="Text Box 257"/>
            <p:cNvSpPr txBox="1">
              <a:spLocks noChangeArrowheads="1"/>
            </p:cNvSpPr>
            <p:nvPr/>
          </p:nvSpPr>
          <p:spPr bwMode="gray">
            <a:xfrm>
              <a:off x="2948" y="3759"/>
              <a:ext cx="1737" cy="326"/>
            </a:xfrm>
            <a:prstGeom prst="rect">
              <a:avLst/>
            </a:prstGeom>
            <a:noFill/>
            <a:ln w="12700" algn="ctr">
              <a:noFill/>
              <a:miter lim="800000"/>
              <a:headEnd/>
              <a:tailEnd/>
            </a:ln>
          </p:spPr>
          <p:txBody>
            <a:bodyPr wrap="none" lIns="45720" rIns="45720">
              <a:spAutoFit/>
            </a:bodyPr>
            <a:lstStyle/>
            <a:p>
              <a:r>
                <a:rPr lang="en-US" sz="1400" b="1">
                  <a:solidFill>
                    <a:srgbClr val="000066"/>
                  </a:solidFill>
                </a:rPr>
                <a:t>Current or anticipated requirement </a:t>
              </a:r>
            </a:p>
            <a:p>
              <a:r>
                <a:rPr lang="en-US" sz="1400" b="1">
                  <a:solidFill>
                    <a:srgbClr val="000066"/>
                  </a:solidFill>
                </a:rPr>
                <a:t>or option to use IFRS (or equivalent)</a:t>
              </a:r>
            </a:p>
          </p:txBody>
        </p:sp>
      </p:grpSp>
      <p:sp>
        <p:nvSpPr>
          <p:cNvPr id="15610" name="Text Box 258"/>
          <p:cNvSpPr txBox="1">
            <a:spLocks noChangeArrowheads="1"/>
          </p:cNvSpPr>
          <p:nvPr/>
        </p:nvSpPr>
        <p:spPr bwMode="auto">
          <a:xfrm>
            <a:off x="2963863" y="4508500"/>
            <a:ext cx="532518" cy="430887"/>
          </a:xfrm>
          <a:prstGeom prst="rect">
            <a:avLst/>
          </a:prstGeom>
          <a:noFill/>
          <a:ln w="9525" algn="ctr">
            <a:noFill/>
            <a:miter lim="800000"/>
            <a:headEnd/>
            <a:tailEnd/>
          </a:ln>
        </p:spPr>
        <p:txBody>
          <a:bodyPr wrap="none">
            <a:spAutoFit/>
          </a:bodyPr>
          <a:lstStyle/>
          <a:p>
            <a:pPr algn="ctr"/>
            <a:r>
              <a:rPr lang="en-US" sz="1000" b="1" dirty="0">
                <a:solidFill>
                  <a:srgbClr val="000066"/>
                </a:solidFill>
              </a:rPr>
              <a:t>Brazil</a:t>
            </a:r>
          </a:p>
          <a:p>
            <a:pPr algn="ctr"/>
            <a:r>
              <a:rPr lang="en-US" sz="1200" b="1" dirty="0">
                <a:solidFill>
                  <a:srgbClr val="000066"/>
                </a:solidFill>
              </a:rPr>
              <a:t>2010</a:t>
            </a:r>
          </a:p>
        </p:txBody>
      </p:sp>
      <p:sp>
        <p:nvSpPr>
          <p:cNvPr id="15611" name="Text Box 259"/>
          <p:cNvSpPr txBox="1">
            <a:spLocks noChangeArrowheads="1"/>
          </p:cNvSpPr>
          <p:nvPr/>
        </p:nvSpPr>
        <p:spPr bwMode="auto">
          <a:xfrm>
            <a:off x="6556375" y="3143250"/>
            <a:ext cx="760413" cy="430887"/>
          </a:xfrm>
          <a:prstGeom prst="rect">
            <a:avLst/>
          </a:prstGeom>
          <a:noFill/>
          <a:ln w="9525" algn="ctr">
            <a:noFill/>
            <a:miter lim="800000"/>
            <a:headEnd/>
            <a:tailEnd/>
          </a:ln>
        </p:spPr>
        <p:txBody>
          <a:bodyPr>
            <a:spAutoFit/>
          </a:bodyPr>
          <a:lstStyle/>
          <a:p>
            <a:pPr algn="ctr"/>
            <a:r>
              <a:rPr lang="en-US" sz="1000" b="1" dirty="0">
                <a:solidFill>
                  <a:srgbClr val="000066"/>
                </a:solidFill>
              </a:rPr>
              <a:t>China </a:t>
            </a:r>
            <a:r>
              <a:rPr lang="en-US" sz="1200" b="1" dirty="0">
                <a:solidFill>
                  <a:srgbClr val="000066"/>
                </a:solidFill>
              </a:rPr>
              <a:t>2007  </a:t>
            </a:r>
          </a:p>
        </p:txBody>
      </p:sp>
      <p:sp>
        <p:nvSpPr>
          <p:cNvPr id="15612" name="Text Box 260"/>
          <p:cNvSpPr txBox="1">
            <a:spLocks noChangeArrowheads="1"/>
          </p:cNvSpPr>
          <p:nvPr/>
        </p:nvSpPr>
        <p:spPr bwMode="auto">
          <a:xfrm>
            <a:off x="5692775" y="4033838"/>
            <a:ext cx="760413" cy="461665"/>
          </a:xfrm>
          <a:prstGeom prst="rect">
            <a:avLst/>
          </a:prstGeom>
          <a:noFill/>
          <a:ln w="9525" algn="ctr">
            <a:noFill/>
            <a:miter lim="800000"/>
            <a:headEnd/>
            <a:tailEnd/>
          </a:ln>
        </p:spPr>
        <p:txBody>
          <a:bodyPr>
            <a:spAutoFit/>
          </a:bodyPr>
          <a:lstStyle/>
          <a:p>
            <a:pPr algn="ctr"/>
            <a:r>
              <a:rPr lang="en-US" sz="1200" b="1" dirty="0">
                <a:solidFill>
                  <a:srgbClr val="000066"/>
                </a:solidFill>
              </a:rPr>
              <a:t>India 2011  </a:t>
            </a:r>
          </a:p>
        </p:txBody>
      </p:sp>
      <p:sp>
        <p:nvSpPr>
          <p:cNvPr id="15613" name="Text Box 261"/>
          <p:cNvSpPr txBox="1">
            <a:spLocks noChangeArrowheads="1"/>
          </p:cNvSpPr>
          <p:nvPr/>
        </p:nvSpPr>
        <p:spPr bwMode="auto">
          <a:xfrm>
            <a:off x="2292350" y="4902200"/>
            <a:ext cx="498475" cy="396875"/>
          </a:xfrm>
          <a:prstGeom prst="rect">
            <a:avLst/>
          </a:prstGeom>
          <a:noFill/>
          <a:ln w="9525" algn="ctr">
            <a:noFill/>
            <a:miter lim="800000"/>
            <a:headEnd/>
            <a:tailEnd/>
          </a:ln>
        </p:spPr>
        <p:txBody>
          <a:bodyPr wrap="none">
            <a:spAutoFit/>
          </a:bodyPr>
          <a:lstStyle/>
          <a:p>
            <a:pPr algn="ctr"/>
            <a:r>
              <a:rPr lang="en-US" sz="1000" b="1">
                <a:solidFill>
                  <a:srgbClr val="000066"/>
                </a:solidFill>
              </a:rPr>
              <a:t>Chile</a:t>
            </a:r>
          </a:p>
          <a:p>
            <a:pPr algn="ctr"/>
            <a:r>
              <a:rPr lang="en-US" sz="1000" b="1">
                <a:solidFill>
                  <a:srgbClr val="000066"/>
                </a:solidFill>
              </a:rPr>
              <a:t> 2009</a:t>
            </a:r>
          </a:p>
        </p:txBody>
      </p:sp>
      <p:sp>
        <p:nvSpPr>
          <p:cNvPr id="15614" name="Text Box 259"/>
          <p:cNvSpPr txBox="1">
            <a:spLocks noChangeArrowheads="1"/>
          </p:cNvSpPr>
          <p:nvPr/>
        </p:nvSpPr>
        <p:spPr bwMode="auto">
          <a:xfrm>
            <a:off x="7737475" y="3152775"/>
            <a:ext cx="760413" cy="461665"/>
          </a:xfrm>
          <a:prstGeom prst="rect">
            <a:avLst/>
          </a:prstGeom>
          <a:noFill/>
          <a:ln w="9525" algn="ctr">
            <a:noFill/>
            <a:miter lim="800000"/>
            <a:headEnd/>
            <a:tailEnd/>
          </a:ln>
        </p:spPr>
        <p:txBody>
          <a:bodyPr>
            <a:spAutoFit/>
          </a:bodyPr>
          <a:lstStyle/>
          <a:p>
            <a:pPr algn="ctr"/>
            <a:r>
              <a:rPr lang="en-US" sz="1200" b="1" dirty="0">
                <a:solidFill>
                  <a:srgbClr val="000066"/>
                </a:solidFill>
              </a:rPr>
              <a:t>Japan</a:t>
            </a:r>
            <a:br>
              <a:rPr lang="en-US" sz="1200" b="1" dirty="0">
                <a:solidFill>
                  <a:srgbClr val="000066"/>
                </a:solidFill>
              </a:rPr>
            </a:br>
            <a:r>
              <a:rPr lang="en-US" sz="1200" b="1" dirty="0">
                <a:solidFill>
                  <a:srgbClr val="000066"/>
                </a:solidFill>
              </a:rPr>
              <a:t>(2016</a:t>
            </a:r>
            <a:r>
              <a:rPr lang="en-US" sz="1000" b="1" dirty="0">
                <a:solidFill>
                  <a:srgbClr val="000066"/>
                </a:solidFill>
              </a:rPr>
              <a:t>)  </a:t>
            </a:r>
          </a:p>
        </p:txBody>
      </p:sp>
      <p:sp>
        <p:nvSpPr>
          <p:cNvPr id="15615" name="Freeform 172"/>
          <p:cNvSpPr>
            <a:spLocks noChangeAspect="1"/>
          </p:cNvSpPr>
          <p:nvPr/>
        </p:nvSpPr>
        <p:spPr bwMode="gray">
          <a:xfrm>
            <a:off x="1460500" y="2859088"/>
            <a:ext cx="1379538" cy="801687"/>
          </a:xfrm>
          <a:custGeom>
            <a:avLst/>
            <a:gdLst>
              <a:gd name="T0" fmla="*/ 2147483647 w 2001"/>
              <a:gd name="T1" fmla="*/ 2147483647 h 971"/>
              <a:gd name="T2" fmla="*/ 2147483647 w 2001"/>
              <a:gd name="T3" fmla="*/ 2147483647 h 971"/>
              <a:gd name="T4" fmla="*/ 2147483647 w 2001"/>
              <a:gd name="T5" fmla="*/ 2147483647 h 971"/>
              <a:gd name="T6" fmla="*/ 2147483647 w 2001"/>
              <a:gd name="T7" fmla="*/ 2147483647 h 971"/>
              <a:gd name="T8" fmla="*/ 2147483647 w 2001"/>
              <a:gd name="T9" fmla="*/ 2147483647 h 971"/>
              <a:gd name="T10" fmla="*/ 2147483647 w 2001"/>
              <a:gd name="T11" fmla="*/ 2147483647 h 971"/>
              <a:gd name="T12" fmla="*/ 2147483647 w 2001"/>
              <a:gd name="T13" fmla="*/ 2147483647 h 971"/>
              <a:gd name="T14" fmla="*/ 2147483647 w 2001"/>
              <a:gd name="T15" fmla="*/ 2147483647 h 971"/>
              <a:gd name="T16" fmla="*/ 2147483647 w 2001"/>
              <a:gd name="T17" fmla="*/ 2147483647 h 971"/>
              <a:gd name="T18" fmla="*/ 2147483647 w 2001"/>
              <a:gd name="T19" fmla="*/ 2147483647 h 971"/>
              <a:gd name="T20" fmla="*/ 2147483647 w 2001"/>
              <a:gd name="T21" fmla="*/ 2147483647 h 971"/>
              <a:gd name="T22" fmla="*/ 2147483647 w 2001"/>
              <a:gd name="T23" fmla="*/ 2147483647 h 971"/>
              <a:gd name="T24" fmla="*/ 2147483647 w 2001"/>
              <a:gd name="T25" fmla="*/ 2147483647 h 971"/>
              <a:gd name="T26" fmla="*/ 2147483647 w 2001"/>
              <a:gd name="T27" fmla="*/ 2147483647 h 971"/>
              <a:gd name="T28" fmla="*/ 2147483647 w 2001"/>
              <a:gd name="T29" fmla="*/ 2147483647 h 971"/>
              <a:gd name="T30" fmla="*/ 2147483647 w 2001"/>
              <a:gd name="T31" fmla="*/ 2147483647 h 971"/>
              <a:gd name="T32" fmla="*/ 2147483647 w 2001"/>
              <a:gd name="T33" fmla="*/ 2147483647 h 971"/>
              <a:gd name="T34" fmla="*/ 2147483647 w 2001"/>
              <a:gd name="T35" fmla="*/ 2147483647 h 971"/>
              <a:gd name="T36" fmla="*/ 2147483647 w 2001"/>
              <a:gd name="T37" fmla="*/ 2147483647 h 971"/>
              <a:gd name="T38" fmla="*/ 2147483647 w 2001"/>
              <a:gd name="T39" fmla="*/ 2147483647 h 971"/>
              <a:gd name="T40" fmla="*/ 2147483647 w 2001"/>
              <a:gd name="T41" fmla="*/ 2147483647 h 971"/>
              <a:gd name="T42" fmla="*/ 2147483647 w 2001"/>
              <a:gd name="T43" fmla="*/ 2147483647 h 971"/>
              <a:gd name="T44" fmla="*/ 2147483647 w 2001"/>
              <a:gd name="T45" fmla="*/ 2147483647 h 971"/>
              <a:gd name="T46" fmla="*/ 2147483647 w 2001"/>
              <a:gd name="T47" fmla="*/ 2147483647 h 971"/>
              <a:gd name="T48" fmla="*/ 2147483647 w 2001"/>
              <a:gd name="T49" fmla="*/ 2147483647 h 971"/>
              <a:gd name="T50" fmla="*/ 2147483647 w 2001"/>
              <a:gd name="T51" fmla="*/ 2147483647 h 971"/>
              <a:gd name="T52" fmla="*/ 2147483647 w 2001"/>
              <a:gd name="T53" fmla="*/ 2147483647 h 971"/>
              <a:gd name="T54" fmla="*/ 2147483647 w 2001"/>
              <a:gd name="T55" fmla="*/ 2147483647 h 971"/>
              <a:gd name="T56" fmla="*/ 2147483647 w 2001"/>
              <a:gd name="T57" fmla="*/ 2147483647 h 971"/>
              <a:gd name="T58" fmla="*/ 2147483647 w 2001"/>
              <a:gd name="T59" fmla="*/ 2147483647 h 971"/>
              <a:gd name="T60" fmla="*/ 2147483647 w 2001"/>
              <a:gd name="T61" fmla="*/ 2147483647 h 971"/>
              <a:gd name="T62" fmla="*/ 2147483647 w 2001"/>
              <a:gd name="T63" fmla="*/ 2147483647 h 971"/>
              <a:gd name="T64" fmla="*/ 2147483647 w 2001"/>
              <a:gd name="T65" fmla="*/ 2147483647 h 971"/>
              <a:gd name="T66" fmla="*/ 2147483647 w 2001"/>
              <a:gd name="T67" fmla="*/ 2147483647 h 971"/>
              <a:gd name="T68" fmla="*/ 2147483647 w 2001"/>
              <a:gd name="T69" fmla="*/ 2147483647 h 971"/>
              <a:gd name="T70" fmla="*/ 2147483647 w 2001"/>
              <a:gd name="T71" fmla="*/ 2147483647 h 971"/>
              <a:gd name="T72" fmla="*/ 2147483647 w 2001"/>
              <a:gd name="T73" fmla="*/ 2147483647 h 971"/>
              <a:gd name="T74" fmla="*/ 2147483647 w 2001"/>
              <a:gd name="T75" fmla="*/ 2147483647 h 971"/>
              <a:gd name="T76" fmla="*/ 2147483647 w 2001"/>
              <a:gd name="T77" fmla="*/ 2147483647 h 971"/>
              <a:gd name="T78" fmla="*/ 2147483647 w 2001"/>
              <a:gd name="T79" fmla="*/ 2147483647 h 971"/>
              <a:gd name="T80" fmla="*/ 2147483647 w 2001"/>
              <a:gd name="T81" fmla="*/ 2147483647 h 971"/>
              <a:gd name="T82" fmla="*/ 2147483647 w 2001"/>
              <a:gd name="T83" fmla="*/ 2147483647 h 971"/>
              <a:gd name="T84" fmla="*/ 2147483647 w 2001"/>
              <a:gd name="T85" fmla="*/ 2147483647 h 971"/>
              <a:gd name="T86" fmla="*/ 2147483647 w 2001"/>
              <a:gd name="T87" fmla="*/ 2147483647 h 971"/>
              <a:gd name="T88" fmla="*/ 2147483647 w 2001"/>
              <a:gd name="T89" fmla="*/ 0 h 971"/>
              <a:gd name="T90" fmla="*/ 2147483647 w 2001"/>
              <a:gd name="T91" fmla="*/ 2147483647 h 971"/>
              <a:gd name="T92" fmla="*/ 2147483647 w 2001"/>
              <a:gd name="T93" fmla="*/ 2147483647 h 971"/>
              <a:gd name="T94" fmla="*/ 0 w 2001"/>
              <a:gd name="T95" fmla="*/ 2147483647 h 971"/>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2001"/>
              <a:gd name="T145" fmla="*/ 0 h 971"/>
              <a:gd name="T146" fmla="*/ 2001 w 2001"/>
              <a:gd name="T147" fmla="*/ 971 h 971"/>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2001" h="971">
                <a:moveTo>
                  <a:pt x="0" y="55"/>
                </a:moveTo>
                <a:lnTo>
                  <a:pt x="23" y="134"/>
                </a:lnTo>
                <a:lnTo>
                  <a:pt x="51" y="142"/>
                </a:lnTo>
                <a:lnTo>
                  <a:pt x="28" y="146"/>
                </a:lnTo>
                <a:lnTo>
                  <a:pt x="11" y="387"/>
                </a:lnTo>
                <a:lnTo>
                  <a:pt x="61" y="480"/>
                </a:lnTo>
                <a:lnTo>
                  <a:pt x="94" y="480"/>
                </a:lnTo>
                <a:lnTo>
                  <a:pt x="80" y="515"/>
                </a:lnTo>
                <a:lnTo>
                  <a:pt x="145" y="617"/>
                </a:lnTo>
                <a:lnTo>
                  <a:pt x="211" y="640"/>
                </a:lnTo>
                <a:lnTo>
                  <a:pt x="264" y="697"/>
                </a:lnTo>
                <a:lnTo>
                  <a:pt x="343" y="691"/>
                </a:lnTo>
                <a:lnTo>
                  <a:pt x="475" y="745"/>
                </a:lnTo>
                <a:lnTo>
                  <a:pt x="633" y="723"/>
                </a:lnTo>
                <a:lnTo>
                  <a:pt x="729" y="827"/>
                </a:lnTo>
                <a:lnTo>
                  <a:pt x="801" y="799"/>
                </a:lnTo>
                <a:lnTo>
                  <a:pt x="889" y="924"/>
                </a:lnTo>
                <a:lnTo>
                  <a:pt x="957" y="947"/>
                </a:lnTo>
                <a:lnTo>
                  <a:pt x="950" y="877"/>
                </a:lnTo>
                <a:lnTo>
                  <a:pt x="1021" y="833"/>
                </a:lnTo>
                <a:lnTo>
                  <a:pt x="1028" y="801"/>
                </a:lnTo>
                <a:lnTo>
                  <a:pt x="1132" y="799"/>
                </a:lnTo>
                <a:lnTo>
                  <a:pt x="1223" y="827"/>
                </a:lnTo>
                <a:lnTo>
                  <a:pt x="1224" y="785"/>
                </a:lnTo>
                <a:lnTo>
                  <a:pt x="1188" y="779"/>
                </a:lnTo>
                <a:lnTo>
                  <a:pt x="1264" y="778"/>
                </a:lnTo>
                <a:lnTo>
                  <a:pt x="1268" y="758"/>
                </a:lnTo>
                <a:lnTo>
                  <a:pt x="1274" y="782"/>
                </a:lnTo>
                <a:lnTo>
                  <a:pt x="1416" y="790"/>
                </a:lnTo>
                <a:lnTo>
                  <a:pt x="1453" y="825"/>
                </a:lnTo>
                <a:lnTo>
                  <a:pt x="1459" y="888"/>
                </a:lnTo>
                <a:lnTo>
                  <a:pt x="1504" y="971"/>
                </a:lnTo>
                <a:lnTo>
                  <a:pt x="1531" y="968"/>
                </a:lnTo>
                <a:lnTo>
                  <a:pt x="1543" y="905"/>
                </a:lnTo>
                <a:lnTo>
                  <a:pt x="1495" y="758"/>
                </a:lnTo>
                <a:lnTo>
                  <a:pt x="1525" y="696"/>
                </a:lnTo>
                <a:lnTo>
                  <a:pt x="1700" y="576"/>
                </a:lnTo>
                <a:lnTo>
                  <a:pt x="1665" y="564"/>
                </a:lnTo>
                <a:lnTo>
                  <a:pt x="1697" y="559"/>
                </a:lnTo>
                <a:lnTo>
                  <a:pt x="1673" y="519"/>
                </a:lnTo>
                <a:lnTo>
                  <a:pt x="1679" y="485"/>
                </a:lnTo>
                <a:lnTo>
                  <a:pt x="1643" y="458"/>
                </a:lnTo>
                <a:lnTo>
                  <a:pt x="1679" y="476"/>
                </a:lnTo>
                <a:lnTo>
                  <a:pt x="1667" y="433"/>
                </a:lnTo>
                <a:lnTo>
                  <a:pt x="1694" y="421"/>
                </a:lnTo>
                <a:lnTo>
                  <a:pt x="1697" y="515"/>
                </a:lnTo>
                <a:lnTo>
                  <a:pt x="1724" y="459"/>
                </a:lnTo>
                <a:lnTo>
                  <a:pt x="1707" y="415"/>
                </a:lnTo>
                <a:lnTo>
                  <a:pt x="1725" y="441"/>
                </a:lnTo>
                <a:lnTo>
                  <a:pt x="1762" y="365"/>
                </a:lnTo>
                <a:lnTo>
                  <a:pt x="1902" y="330"/>
                </a:lnTo>
                <a:lnTo>
                  <a:pt x="1866" y="310"/>
                </a:lnTo>
                <a:lnTo>
                  <a:pt x="1892" y="251"/>
                </a:lnTo>
                <a:lnTo>
                  <a:pt x="1997" y="208"/>
                </a:lnTo>
                <a:lnTo>
                  <a:pt x="2001" y="184"/>
                </a:lnTo>
                <a:lnTo>
                  <a:pt x="1975" y="163"/>
                </a:lnTo>
                <a:lnTo>
                  <a:pt x="1975" y="108"/>
                </a:lnTo>
                <a:lnTo>
                  <a:pt x="1917" y="90"/>
                </a:lnTo>
                <a:lnTo>
                  <a:pt x="1875" y="180"/>
                </a:lnTo>
                <a:lnTo>
                  <a:pt x="1697" y="214"/>
                </a:lnTo>
                <a:lnTo>
                  <a:pt x="1685" y="255"/>
                </a:lnTo>
                <a:lnTo>
                  <a:pt x="1584" y="271"/>
                </a:lnTo>
                <a:lnTo>
                  <a:pt x="1590" y="284"/>
                </a:lnTo>
                <a:lnTo>
                  <a:pt x="1487" y="339"/>
                </a:lnTo>
                <a:lnTo>
                  <a:pt x="1444" y="338"/>
                </a:lnTo>
                <a:lnTo>
                  <a:pt x="1442" y="321"/>
                </a:lnTo>
                <a:lnTo>
                  <a:pt x="1450" y="304"/>
                </a:lnTo>
                <a:lnTo>
                  <a:pt x="1460" y="293"/>
                </a:lnTo>
                <a:lnTo>
                  <a:pt x="1465" y="275"/>
                </a:lnTo>
                <a:lnTo>
                  <a:pt x="1450" y="234"/>
                </a:lnTo>
                <a:lnTo>
                  <a:pt x="1415" y="250"/>
                </a:lnTo>
                <a:lnTo>
                  <a:pt x="1427" y="182"/>
                </a:lnTo>
                <a:lnTo>
                  <a:pt x="1374" y="163"/>
                </a:lnTo>
                <a:lnTo>
                  <a:pt x="1333" y="208"/>
                </a:lnTo>
                <a:lnTo>
                  <a:pt x="1317" y="323"/>
                </a:lnTo>
                <a:lnTo>
                  <a:pt x="1286" y="327"/>
                </a:lnTo>
                <a:lnTo>
                  <a:pt x="1275" y="272"/>
                </a:lnTo>
                <a:lnTo>
                  <a:pt x="1301" y="185"/>
                </a:lnTo>
                <a:lnTo>
                  <a:pt x="1277" y="200"/>
                </a:lnTo>
                <a:lnTo>
                  <a:pt x="1321" y="153"/>
                </a:lnTo>
                <a:lnTo>
                  <a:pt x="1412" y="152"/>
                </a:lnTo>
                <a:lnTo>
                  <a:pt x="1395" y="129"/>
                </a:lnTo>
                <a:lnTo>
                  <a:pt x="1390" y="129"/>
                </a:lnTo>
                <a:lnTo>
                  <a:pt x="1256" y="116"/>
                </a:lnTo>
                <a:lnTo>
                  <a:pt x="1277" y="87"/>
                </a:lnTo>
                <a:lnTo>
                  <a:pt x="1195" y="125"/>
                </a:lnTo>
                <a:lnTo>
                  <a:pt x="1131" y="125"/>
                </a:lnTo>
                <a:lnTo>
                  <a:pt x="1208" y="65"/>
                </a:lnTo>
                <a:lnTo>
                  <a:pt x="1044" y="32"/>
                </a:lnTo>
                <a:lnTo>
                  <a:pt x="1023" y="0"/>
                </a:lnTo>
                <a:lnTo>
                  <a:pt x="1021" y="21"/>
                </a:lnTo>
                <a:lnTo>
                  <a:pt x="66" y="21"/>
                </a:lnTo>
                <a:lnTo>
                  <a:pt x="84" y="59"/>
                </a:lnTo>
                <a:lnTo>
                  <a:pt x="61" y="90"/>
                </a:lnTo>
                <a:lnTo>
                  <a:pt x="68" y="58"/>
                </a:lnTo>
                <a:lnTo>
                  <a:pt x="0" y="55"/>
                </a:lnTo>
                <a:close/>
              </a:path>
            </a:pathLst>
          </a:custGeom>
          <a:solidFill>
            <a:schemeClr val="tx1"/>
          </a:solidFill>
          <a:ln w="6350">
            <a:solidFill>
              <a:schemeClr val="bg1"/>
            </a:solidFill>
            <a:round/>
            <a:headEnd/>
            <a:tailEnd/>
          </a:ln>
        </p:spPr>
        <p:txBody>
          <a:bodyPr lIns="35519" tIns="17760" rIns="35519" bIns="17760" anchor="ctr">
            <a:spAutoFit/>
          </a:bodyPr>
          <a:lstStyle/>
          <a:p>
            <a:endParaRPr lang="en-IN"/>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1549</TotalTime>
  <Words>4145</Words>
  <Application>Microsoft Office PowerPoint</Application>
  <PresentationFormat>On-screen Show (4:3)</PresentationFormat>
  <Paragraphs>504</Paragraphs>
  <Slides>59</Slides>
  <Notes>8</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Technic</vt:lpstr>
      <vt:lpstr>IFRS </vt:lpstr>
      <vt:lpstr>Learning objectives  </vt:lpstr>
      <vt:lpstr>IFRS </vt:lpstr>
      <vt:lpstr>IFRS     DEFINITIONS </vt:lpstr>
      <vt:lpstr>                         International Accounting Standards Board (IASB)</vt:lpstr>
      <vt:lpstr> structure of IFRS</vt:lpstr>
      <vt:lpstr>Organizational structure and responsibilities  of   iasb </vt:lpstr>
      <vt:lpstr>IFRS </vt:lpstr>
      <vt:lpstr>The Global Move Towards IFRS</vt:lpstr>
      <vt:lpstr>Why  IFRS </vt:lpstr>
      <vt:lpstr>How do they do this?</vt:lpstr>
      <vt:lpstr>How do they work?</vt:lpstr>
      <vt:lpstr>How do they work?</vt:lpstr>
      <vt:lpstr>Organizational structure and responsibilities </vt:lpstr>
      <vt:lpstr>Organizational structure and responsibilities </vt:lpstr>
      <vt:lpstr>The objective of financial statements</vt:lpstr>
      <vt:lpstr>IFRS  </vt:lpstr>
      <vt:lpstr>Convergence Project in India </vt:lpstr>
      <vt:lpstr>IFRS </vt:lpstr>
      <vt:lpstr>Convergence Project in India</vt:lpstr>
      <vt:lpstr>IFRS          PHASE  -I  </vt:lpstr>
      <vt:lpstr>IFRS             PHASE  -II  </vt:lpstr>
      <vt:lpstr>IFRS   ---  PHASE  -III </vt:lpstr>
      <vt:lpstr>IFRS in India – Road map</vt:lpstr>
      <vt:lpstr>IFRS in India – Road map</vt:lpstr>
      <vt:lpstr>IFRS in India – Road map</vt:lpstr>
      <vt:lpstr>IFRS in India – Road map</vt:lpstr>
      <vt:lpstr>Regulatory updates       on          IFRS </vt:lpstr>
      <vt:lpstr>Steps to reduce inconsistencies between regulations</vt:lpstr>
      <vt:lpstr>Convergence Status</vt:lpstr>
      <vt:lpstr>Progress of Convergence</vt:lpstr>
      <vt:lpstr>Current Status</vt:lpstr>
      <vt:lpstr>Standards Cleared by Council</vt:lpstr>
      <vt:lpstr>Exposure Drafts issued and comments considered by ASB</vt:lpstr>
      <vt:lpstr>Exposure Drafts issued and comments to be considered by ASB</vt:lpstr>
      <vt:lpstr>USERS </vt:lpstr>
      <vt:lpstr>Users </vt:lpstr>
      <vt:lpstr> Users’ needs </vt:lpstr>
      <vt:lpstr>Users’ needs</vt:lpstr>
      <vt:lpstr>   Accrual basis  </vt:lpstr>
      <vt:lpstr>                       Going concern</vt:lpstr>
      <vt:lpstr>                        Qualitative characteristics of financial statements</vt:lpstr>
      <vt:lpstr>                       Relevance</vt:lpstr>
      <vt:lpstr>                       Example</vt:lpstr>
      <vt:lpstr>                           Reliability</vt:lpstr>
      <vt:lpstr>                        Comparability</vt:lpstr>
      <vt:lpstr>                                                     The main elements of the financial statements and criteria of their recognition </vt:lpstr>
      <vt:lpstr>                        Recognition of the elements of financial statements</vt:lpstr>
      <vt:lpstr>                       The main elements of the financial statements and criteria of their recognition </vt:lpstr>
      <vt:lpstr>                        Recognition of the elements of financial statements</vt:lpstr>
      <vt:lpstr>                        Recognition of the elements of financial statements</vt:lpstr>
      <vt:lpstr>Recognition of the elements of financial statements                         Measurement of the elements of financial statements</vt:lpstr>
      <vt:lpstr>                         Measurement of the elements of financial statements</vt:lpstr>
      <vt:lpstr>                           Recognition of assets</vt:lpstr>
      <vt:lpstr>                        Recognition of the elements of financial statements</vt:lpstr>
      <vt:lpstr>                        Recognition of the elements of financial statements</vt:lpstr>
      <vt:lpstr>                        Recognition of the elements of financial statements</vt:lpstr>
      <vt:lpstr>                        </vt:lpstr>
      <vt:lpstr>Slide 59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ICA</cp:lastModifiedBy>
  <cp:revision>73</cp:revision>
  <dcterms:created xsi:type="dcterms:W3CDTF">2009-08-27T03:24:12Z</dcterms:created>
  <dcterms:modified xsi:type="dcterms:W3CDTF">2012-10-17T20:52:50Z</dcterms:modified>
</cp:coreProperties>
</file>