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DF4FA-AFB0-437F-8A1B-A5B7286F99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E1C85-838A-4585-AC7E-31E0EE12A8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2135D-6D0A-44A4-A586-10A5F97D21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6ABDE6-A832-440E-85E6-99F84B4B04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D2E62-B951-4110-A359-5359119297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C5A05-52C0-4C0D-90C8-E6117B49DE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23E3-B253-46C5-A2B0-A81A2CCFE7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9D372-EF2F-4FA1-AC04-973BD1C0AC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5383E-0C01-4281-9738-2EFA873629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1AC17-7E9C-4B88-9524-D3BC46F4CB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4902A-316A-44B3-BF79-4E29C14EEF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C23DE-E54C-4997-9C94-351A6C805E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EADAF7-BF42-49F5-966A-F68CCE43E5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98" name="Rectangle 22"/>
          <p:cNvSpPr>
            <a:spLocks noGrp="1" noChangeArrowheads="1"/>
          </p:cNvSpPr>
          <p:nvPr>
            <p:ph type="subTitle" idx="1"/>
          </p:nvPr>
        </p:nvSpPr>
        <p:spPr>
          <a:xfrm>
            <a:off x="-533400" y="4114800"/>
            <a:ext cx="9677400" cy="1752600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PRESENTED  BY  :</a:t>
            </a:r>
          </a:p>
          <a:p>
            <a:r>
              <a:rPr lang="en-US" sz="24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CA. </a:t>
            </a:r>
            <a:r>
              <a:rPr lang="en-US" sz="240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SAYANTAN  BASU </a:t>
            </a:r>
            <a:endParaRPr lang="en-US" sz="24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99" name="WordArt 23" descr="Paper bag"/>
          <p:cNvSpPr>
            <a:spLocks noChangeArrowheads="1" noChangeShapeType="1" noTextEdit="1"/>
          </p:cNvSpPr>
          <p:nvPr/>
        </p:nvSpPr>
        <p:spPr bwMode="auto">
          <a:xfrm>
            <a:off x="762000" y="1066800"/>
            <a:ext cx="70104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EXIM BANK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2" name="Picture 14" descr="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58775"/>
            <a:ext cx="8229600" cy="56832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10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28600"/>
            <a:ext cx="8686800" cy="5867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1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5125"/>
            <a:ext cx="8229600" cy="5668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1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0363"/>
            <a:ext cx="8229600" cy="56784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1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5125"/>
            <a:ext cx="8229600" cy="5668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1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47663"/>
            <a:ext cx="8229600" cy="57038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1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0363"/>
            <a:ext cx="8229600" cy="56784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1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5125"/>
            <a:ext cx="8229600" cy="5668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1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58775"/>
            <a:ext cx="8229600" cy="56816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1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3538"/>
            <a:ext cx="8229600" cy="56721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19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8300"/>
            <a:ext cx="8229600" cy="56626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763000" cy="5973763"/>
          </a:xfrm>
        </p:spPr>
        <p:txBody>
          <a:bodyPr/>
          <a:lstStyle/>
          <a:p>
            <a:endParaRPr lang="en-US"/>
          </a:p>
        </p:txBody>
      </p:sp>
      <p:sp>
        <p:nvSpPr>
          <p:cNvPr id="49156" name="WordArt 4"/>
          <p:cNvSpPr>
            <a:spLocks noChangeArrowheads="1" noChangeShapeType="1" noTextEdit="1"/>
          </p:cNvSpPr>
          <p:nvPr/>
        </p:nvSpPr>
        <p:spPr bwMode="auto">
          <a:xfrm>
            <a:off x="762000" y="1676400"/>
            <a:ext cx="8077200" cy="2743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erdana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7200"/>
            <a:ext cx="8229600" cy="55895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3538"/>
            <a:ext cx="8229600" cy="56721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3538"/>
            <a:ext cx="8229600" cy="56721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5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3538"/>
            <a:ext cx="8229600" cy="56721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8300"/>
            <a:ext cx="8229600" cy="56626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63538"/>
            <a:ext cx="8229600" cy="5673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8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73063"/>
            <a:ext cx="8229600" cy="56530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12</Words>
  <Application>Microsoft PowerPoint</Application>
  <PresentationFormat>On-screen Show (4:3)</PresentationFormat>
  <Paragraphs>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ims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KHAN</dc:creator>
  <cp:lastModifiedBy>ICA</cp:lastModifiedBy>
  <cp:revision>3</cp:revision>
  <dcterms:created xsi:type="dcterms:W3CDTF">2008-11-23T09:21:37Z</dcterms:created>
  <dcterms:modified xsi:type="dcterms:W3CDTF">2012-10-14T23:21:16Z</dcterms:modified>
</cp:coreProperties>
</file>