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Default Extension="gif" ContentType="image/gif"/>
  <Override PartName="/ppt/diagrams/data3.xml" ContentType="application/vnd.openxmlformats-officedocument.drawingml.diagramData+xml"/>
  <Override PartName="/ppt/diagrams/colors5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7" r:id="rId1"/>
    <p:sldMasterId id="2147484015" r:id="rId2"/>
  </p:sldMasterIdLst>
  <p:notesMasterIdLst>
    <p:notesMasterId r:id="rId24"/>
  </p:notesMasterIdLst>
  <p:sldIdLst>
    <p:sldId id="256" r:id="rId3"/>
    <p:sldId id="257" r:id="rId4"/>
    <p:sldId id="278" r:id="rId5"/>
    <p:sldId id="266" r:id="rId6"/>
    <p:sldId id="267" r:id="rId7"/>
    <p:sldId id="268" r:id="rId8"/>
    <p:sldId id="269" r:id="rId9"/>
    <p:sldId id="270" r:id="rId10"/>
    <p:sldId id="271" r:id="rId11"/>
    <p:sldId id="261" r:id="rId12"/>
    <p:sldId id="272" r:id="rId13"/>
    <p:sldId id="273" r:id="rId14"/>
    <p:sldId id="274" r:id="rId15"/>
    <p:sldId id="262" r:id="rId16"/>
    <p:sldId id="275" r:id="rId17"/>
    <p:sldId id="276" r:id="rId18"/>
    <p:sldId id="277" r:id="rId19"/>
    <p:sldId id="264" r:id="rId20"/>
    <p:sldId id="279" r:id="rId21"/>
    <p:sldId id="280" r:id="rId22"/>
    <p:sldId id="26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350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2.xlsx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US $ Million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morning" dir="t">
                <a:rot lat="0" lon="0" rev="4200000"/>
              </a:lightRig>
            </a:scene3d>
            <a:sp3d prstMaterial="flat">
              <a:bevelT w="63500" h="25400" prst="convex"/>
            </a:sp3d>
          </c:spPr>
          <c:explosion val="15"/>
          <c:dPt>
            <c:idx val="0"/>
            <c:spPr>
              <a:solidFill>
                <a:srgbClr val="660033"/>
              </a:solidFill>
              <a:ln>
                <a:noFill/>
              </a:ln>
              <a:scene3d>
                <a:camera prst="orthographicFront"/>
                <a:lightRig rig="morning" dir="t">
                  <a:rot lat="0" lon="0" rev="4200000"/>
                </a:lightRig>
              </a:scene3d>
              <a:sp3d prstMaterial="flat">
                <a:bevelT w="63500" h="25400" prst="convex"/>
              </a:sp3d>
            </c:spPr>
          </c:dPt>
          <c:dPt>
            <c:idx val="1"/>
            <c:spPr>
              <a:solidFill>
                <a:schemeClr val="accent3">
                  <a:lumMod val="50000"/>
                </a:schemeClr>
              </a:solidFill>
              <a:ln>
                <a:noFill/>
              </a:ln>
              <a:scene3d>
                <a:camera prst="orthographicFront"/>
                <a:lightRig rig="morning" dir="t">
                  <a:rot lat="0" lon="0" rev="4200000"/>
                </a:lightRig>
              </a:scene3d>
              <a:sp3d prstMaterial="flat">
                <a:bevelT w="63500" h="25400" prst="convex"/>
              </a:sp3d>
            </c:spPr>
          </c:dPt>
          <c:dPt>
            <c:idx val="2"/>
            <c:spPr>
              <a:solidFill>
                <a:srgbClr val="002060"/>
              </a:solidFill>
              <a:ln>
                <a:noFill/>
              </a:ln>
              <a:scene3d>
                <a:camera prst="orthographicFront"/>
                <a:lightRig rig="morning" dir="t">
                  <a:rot lat="0" lon="0" rev="4200000"/>
                </a:lightRig>
              </a:scene3d>
              <a:sp3d prstMaterial="flat">
                <a:bevelT w="63500" h="25400" prst="convex"/>
              </a:sp3d>
            </c:spPr>
          </c:dPt>
          <c:dLbls>
            <c:dLbl>
              <c:idx val="1"/>
              <c:layout>
                <c:manualLayout>
                  <c:x val="-7.5000164041994818E-2"/>
                  <c:y val="-6.2500000000000064E-3"/>
                </c:manualLayout>
              </c:layout>
              <c:dLblPos val="ctr"/>
              <c:showCatName val="1"/>
              <c:showPercent val="1"/>
            </c:dLbl>
            <c:dLbl>
              <c:idx val="2"/>
              <c:layout>
                <c:manualLayout>
                  <c:x val="-1.2500000000000016E-2"/>
                  <c:y val="-2.1875000000000037E-2"/>
                </c:manualLayout>
              </c:layout>
              <c:dLblPos val="ctr"/>
              <c:showCatName val="1"/>
              <c:showPercent val="1"/>
            </c:dLbl>
            <c:spPr>
              <a:scene3d>
                <a:camera prst="orthographicFront"/>
                <a:lightRig rig="threePt" dir="t"/>
              </a:scene3d>
              <a:sp3d prstMaterial="plastic"/>
            </c:spPr>
            <c:txPr>
              <a:bodyPr rot="0" anchor="ctr" anchorCtr="0"/>
              <a:lstStyle/>
              <a:p>
                <a:pPr>
                  <a:defRPr sz="2000" b="1"/>
                </a:pPr>
                <a:endParaRPr lang="en-US"/>
              </a:p>
            </c:txPr>
            <c:dLblPos val="ctr"/>
            <c:showCatName val="1"/>
            <c:showPercent val="1"/>
          </c:dLbls>
          <c:cat>
            <c:strRef>
              <c:f>Sheet1!$A$2:$A$4</c:f>
              <c:strCache>
                <c:ptCount val="3"/>
                <c:pt idx="0">
                  <c:v>Equity</c:v>
                </c:pt>
                <c:pt idx="1">
                  <c:v>Loan</c:v>
                </c:pt>
                <c:pt idx="2">
                  <c:v>Guarantee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15883.82</c:v>
                </c:pt>
                <c:pt idx="1">
                  <c:v>2519.88</c:v>
                </c:pt>
                <c:pt idx="2">
                  <c:v>3895.98</c:v>
                </c:pt>
              </c:numCache>
            </c:numRef>
          </c:val>
        </c:ser>
      </c:pie3DChart>
    </c:plotArea>
    <c:plotVisOnly val="1"/>
  </c:chart>
  <c:spPr>
    <a:noFill/>
    <a:ln>
      <a:noFill/>
    </a:ln>
    <a:effectLst>
      <a:outerShdw blurRad="50800" dist="38100" algn="l" rotWithShape="0">
        <a:prstClr val="black">
          <a:alpha val="40000"/>
        </a:prstClr>
      </a:outerShdw>
    </a:effectLst>
    <a:scene3d>
      <a:camera prst="orthographicFront"/>
      <a:lightRig rig="threePt" dir="t"/>
    </a:scene3d>
    <a:sp3d prstMaterial="dkEdge"/>
  </c:spPr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7"/>
  <c:chart>
    <c:autoTitleDeleted val="1"/>
    <c:plotArea>
      <c:layout>
        <c:manualLayout>
          <c:layoutTarget val="inner"/>
          <c:xMode val="edge"/>
          <c:yMode val="edge"/>
          <c:x val="0.12061869525345477"/>
          <c:y val="8.2158792650918633E-2"/>
          <c:w val="0.67510170603674613"/>
          <c:h val="0.9001356080489937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US $ million</c:v>
                </c:pt>
              </c:strCache>
            </c:strRef>
          </c:tx>
          <c:explosion val="25"/>
          <c:dPt>
            <c:idx val="0"/>
            <c:spPr>
              <a:blipFill>
                <a:blip xmlns:r="http://schemas.openxmlformats.org/officeDocument/2006/relationships" r:embed="rId1"/>
                <a:tile tx="0" ty="0" sx="100000" sy="100000" flip="xy" algn="tl"/>
              </a:blip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harsh" dir="t"/>
              </a:scene3d>
              <a:sp3d prstMaterial="plastic">
                <a:bevelT w="63500" h="25400" prst="convex"/>
              </a:sp3d>
            </c:spPr>
          </c:dPt>
          <c:dPt>
            <c:idx val="1"/>
            <c:explosion val="0"/>
            <c:spPr>
              <a:blipFill dpi="0" rotWithShape="1">
                <a:blip xmlns:r="http://schemas.openxmlformats.org/officeDocument/2006/relationships" r:embed="rId2">
                  <a:alphaModFix amt="70000"/>
                </a:blip>
                <a:srcRect/>
                <a:tile tx="0" ty="0" sx="100000" sy="100000" flip="xy" algn="tl"/>
              </a:blip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harsh" dir="t"/>
              </a:scene3d>
              <a:sp3d prstMaterial="plastic">
                <a:bevelT w="63500" h="25400" prst="convex"/>
              </a:sp3d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600" b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</c:dLbl>
            <c:dLbl>
              <c:idx val="1"/>
              <c:spPr/>
              <c:txPr>
                <a:bodyPr/>
                <a:lstStyle/>
                <a:p>
                  <a:pPr>
                    <a:defRPr sz="2400" b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</c:dLbl>
            <c:txPr>
              <a:bodyPr/>
              <a:lstStyle/>
              <a:p>
                <a:pPr>
                  <a:defRPr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Sheet1!$A$2:$A$3</c:f>
              <c:strCache>
                <c:ptCount val="2"/>
                <c:pt idx="0">
                  <c:v>Dividends</c:v>
                </c:pt>
                <c:pt idx="1">
                  <c:v>Others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184.2</c:v>
                </c:pt>
                <c:pt idx="1">
                  <c:v>1222.78</c:v>
                </c:pt>
              </c:numCache>
            </c:numRef>
          </c:val>
        </c:ser>
        <c:firstSliceAng val="0"/>
        <c:holeSize val="48"/>
      </c:doughnutChart>
    </c:plotArea>
    <c:plotVisOnly val="1"/>
  </c:chart>
  <c:txPr>
    <a:bodyPr/>
    <a:lstStyle/>
    <a:p>
      <a:pPr>
        <a:defRPr sz="1800"/>
      </a:pPr>
      <a:endParaRPr lang="en-US"/>
    </a:p>
  </c:txPr>
  <c:externalData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layout/>
    </c:title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US $ Million</c:v>
                </c:pt>
              </c:strCache>
            </c:strRef>
          </c:tx>
          <c:spPr>
            <a:effectLst>
              <a:outerShdw blurRad="88900" dist="152400" dir="6420000" sx="94000" sy="94000" algn="ctr" rotWithShape="0">
                <a:srgbClr val="FFFFFF">
                  <a:lumMod val="50000"/>
                  <a:alpha val="87000"/>
                </a:srgbClr>
              </a:outerShdw>
            </a:effectLst>
            <a:scene3d>
              <a:camera prst="orthographicFront"/>
              <a:lightRig rig="soft" dir="t"/>
            </a:scene3d>
            <a:sp3d prstMaterial="powder">
              <a:bevelT w="82550" h="50800" prst="softRound"/>
              <a:bevelB w="19050" h="95250"/>
            </a:sp3d>
          </c:spPr>
          <c:cat>
            <c:strRef>
              <c:f>Sheet1!$A$2:$A$11</c:f>
              <c:strCache>
                <c:ptCount val="10"/>
                <c:pt idx="0">
                  <c:v>Russia</c:v>
                </c:pt>
                <c:pt idx="1">
                  <c:v>USA</c:v>
                </c:pt>
                <c:pt idx="2">
                  <c:v>Mauritius</c:v>
                </c:pt>
                <c:pt idx="3">
                  <c:v>U.K</c:v>
                </c:pt>
                <c:pt idx="4">
                  <c:v>Netherlands</c:v>
                </c:pt>
                <c:pt idx="5">
                  <c:v>Singapore</c:v>
                </c:pt>
                <c:pt idx="6">
                  <c:v>Sudan</c:v>
                </c:pt>
                <c:pt idx="7">
                  <c:v>BVI</c:v>
                </c:pt>
                <c:pt idx="8">
                  <c:v>Cyprus</c:v>
                </c:pt>
                <c:pt idx="9">
                  <c:v>Hong Kong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2830.5819999999999</c:v>
                </c:pt>
                <c:pt idx="1">
                  <c:v>2768.2950000000001</c:v>
                </c:pt>
                <c:pt idx="2">
                  <c:v>2150.7239999999997</c:v>
                </c:pt>
                <c:pt idx="3">
                  <c:v>2149.6190000000001</c:v>
                </c:pt>
                <c:pt idx="4">
                  <c:v>1524.807</c:v>
                </c:pt>
                <c:pt idx="5">
                  <c:v>1154.866</c:v>
                </c:pt>
                <c:pt idx="6">
                  <c:v>1144.7180000000001</c:v>
                </c:pt>
                <c:pt idx="7">
                  <c:v>984.67499999999995</c:v>
                </c:pt>
                <c:pt idx="8">
                  <c:v>718.78500000000054</c:v>
                </c:pt>
                <c:pt idx="9">
                  <c:v>679.93999999999949</c:v>
                </c:pt>
              </c:numCache>
            </c:numRef>
          </c:val>
        </c:ser>
        <c:gapWidth val="40"/>
        <c:overlap val="48"/>
        <c:axId val="111427968"/>
        <c:axId val="111429504"/>
      </c:barChart>
      <c:catAx>
        <c:axId val="111427968"/>
        <c:scaling>
          <c:orientation val="minMax"/>
        </c:scaling>
        <c:axPos val="b"/>
        <c:tickLblPos val="nextTo"/>
        <c:txPr>
          <a:bodyPr rot="-5400000" vert="horz"/>
          <a:lstStyle/>
          <a:p>
            <a:pPr>
              <a:defRPr sz="1800" b="1" spc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pPr>
            <a:endParaRPr lang="en-US"/>
          </a:p>
        </c:txPr>
        <c:crossAx val="111429504"/>
        <c:crosses val="autoZero"/>
        <c:auto val="1"/>
        <c:lblAlgn val="ctr"/>
        <c:lblOffset val="100"/>
      </c:catAx>
      <c:valAx>
        <c:axId val="111429504"/>
        <c:scaling>
          <c:orientation val="minMax"/>
        </c:scaling>
        <c:axPos val="l"/>
        <c:numFmt formatCode="General" sourceLinked="1"/>
        <c:tickLblPos val="nextTo"/>
        <c:crossAx val="11142796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0E3E7F-582E-4184-883A-6F04E76F3A3E}" type="doc">
      <dgm:prSet loTypeId="urn:microsoft.com/office/officeart/2005/8/layout/process2" loCatId="process" qsTypeId="urn:microsoft.com/office/officeart/2005/8/quickstyle/3d1" qsCatId="3D" csTypeId="urn:microsoft.com/office/officeart/2005/8/colors/colorful4" csCatId="colorful" phldr="1"/>
      <dgm:spPr/>
    </dgm:pt>
    <dgm:pt modelId="{1FD143B8-C67E-4BCE-9215-9DC97E6321CD}">
      <dgm:prSet phldrT="[Text]" custT="1"/>
      <dgm:spPr/>
      <dgm:t>
        <a:bodyPr/>
        <a:lstStyle/>
        <a:p>
          <a:r>
            <a:rPr lang="en-US" sz="2400" dirty="0" smtClean="0"/>
            <a:t>Indian Entity</a:t>
          </a:r>
          <a:endParaRPr lang="en-US" sz="2800" dirty="0"/>
        </a:p>
      </dgm:t>
    </dgm:pt>
    <dgm:pt modelId="{940CD826-0EE2-4126-BE78-D7AB00E87C01}" type="parTrans" cxnId="{44BE3AB9-6DCD-4D97-8B02-2B750EF3E485}">
      <dgm:prSet/>
      <dgm:spPr/>
      <dgm:t>
        <a:bodyPr/>
        <a:lstStyle/>
        <a:p>
          <a:endParaRPr lang="en-US"/>
        </a:p>
      </dgm:t>
    </dgm:pt>
    <dgm:pt modelId="{D502B7E8-4D71-434E-8955-1C2EFECF1A67}" type="sibTrans" cxnId="{44BE3AB9-6DCD-4D97-8B02-2B750EF3E485}">
      <dgm:prSet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b="1" dirty="0" smtClean="0">
              <a:solidFill>
                <a:schemeClr val="tx1"/>
              </a:solidFill>
            </a:rPr>
            <a:t>Investment in </a:t>
          </a:r>
          <a:endParaRPr lang="en-US" sz="2000" b="1" dirty="0">
            <a:solidFill>
              <a:schemeClr val="tx1"/>
            </a:solidFill>
          </a:endParaRPr>
        </a:p>
      </dgm:t>
    </dgm:pt>
    <dgm:pt modelId="{AD08F2C5-4B12-45C1-8F1D-1A58193EDD87}">
      <dgm:prSet phldrT="[Text]" custT="1"/>
      <dgm:spPr/>
      <dgm:t>
        <a:bodyPr/>
        <a:lstStyle/>
        <a:p>
          <a:r>
            <a:rPr lang="en-US" sz="2800" dirty="0" smtClean="0"/>
            <a:t>Foreign Entity</a:t>
          </a:r>
          <a:endParaRPr lang="en-US" sz="2800" dirty="0"/>
        </a:p>
      </dgm:t>
    </dgm:pt>
    <dgm:pt modelId="{33553E09-A730-4EEE-A2BF-4C40372B52EC}" type="parTrans" cxnId="{61ABDE9D-E704-4C38-9271-1690F8FFF944}">
      <dgm:prSet/>
      <dgm:spPr/>
      <dgm:t>
        <a:bodyPr/>
        <a:lstStyle/>
        <a:p>
          <a:endParaRPr lang="en-US"/>
        </a:p>
      </dgm:t>
    </dgm:pt>
    <dgm:pt modelId="{AE97CDB9-D2F8-4AFE-BCDC-E20AF0192DDB}" type="sibTrans" cxnId="{61ABDE9D-E704-4C38-9271-1690F8FFF944}">
      <dgm:prSet/>
      <dgm:spPr/>
      <dgm:t>
        <a:bodyPr/>
        <a:lstStyle/>
        <a:p>
          <a:endParaRPr lang="en-US"/>
        </a:p>
      </dgm:t>
    </dgm:pt>
    <dgm:pt modelId="{91A90126-3F0D-4E26-B1CE-C051780EE64E}" type="pres">
      <dgm:prSet presAssocID="{010E3E7F-582E-4184-883A-6F04E76F3A3E}" presName="linearFlow" presStyleCnt="0">
        <dgm:presLayoutVars>
          <dgm:resizeHandles val="exact"/>
        </dgm:presLayoutVars>
      </dgm:prSet>
      <dgm:spPr/>
    </dgm:pt>
    <dgm:pt modelId="{6399724A-1B33-41FA-9B0D-EFC13F5DE06B}" type="pres">
      <dgm:prSet presAssocID="{1FD143B8-C67E-4BCE-9215-9DC97E6321CD}" presName="node" presStyleLbl="node1" presStyleIdx="0" presStyleCnt="2" custScaleY="164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06640C-7957-4250-8BB5-F58327915930}" type="pres">
      <dgm:prSet presAssocID="{D502B7E8-4D71-434E-8955-1C2EFECF1A67}" presName="sibTrans" presStyleLbl="sibTrans2D1" presStyleIdx="0" presStyleCnt="1" custScaleY="113318"/>
      <dgm:spPr/>
      <dgm:t>
        <a:bodyPr/>
        <a:lstStyle/>
        <a:p>
          <a:endParaRPr lang="en-US"/>
        </a:p>
      </dgm:t>
    </dgm:pt>
    <dgm:pt modelId="{4087732D-43FE-44B9-9836-83859BEA594B}" type="pres">
      <dgm:prSet presAssocID="{D502B7E8-4D71-434E-8955-1C2EFECF1A67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62EDDB96-2FA3-4860-A509-AA540E495463}" type="pres">
      <dgm:prSet presAssocID="{AD08F2C5-4B12-45C1-8F1D-1A58193EDD87}" presName="node" presStyleLbl="node1" presStyleIdx="1" presStyleCnt="2" custScaleY="162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70A4460-1560-4E34-8A42-2D307B101BF5}" type="presOf" srcId="{AD08F2C5-4B12-45C1-8F1D-1A58193EDD87}" destId="{62EDDB96-2FA3-4860-A509-AA540E495463}" srcOrd="0" destOrd="0" presId="urn:microsoft.com/office/officeart/2005/8/layout/process2"/>
    <dgm:cxn modelId="{AF16140C-EE06-4F8F-8A2D-46B2C19F9EE1}" type="presOf" srcId="{D502B7E8-4D71-434E-8955-1C2EFECF1A67}" destId="{9706640C-7957-4250-8BB5-F58327915930}" srcOrd="0" destOrd="0" presId="urn:microsoft.com/office/officeart/2005/8/layout/process2"/>
    <dgm:cxn modelId="{BF987AAF-5E47-4F04-B6AF-7ED2AA488ECC}" type="presOf" srcId="{D502B7E8-4D71-434E-8955-1C2EFECF1A67}" destId="{4087732D-43FE-44B9-9836-83859BEA594B}" srcOrd="1" destOrd="0" presId="urn:microsoft.com/office/officeart/2005/8/layout/process2"/>
    <dgm:cxn modelId="{03FA8553-E74A-4EAC-B5B4-4F1352901DA9}" type="presOf" srcId="{1FD143B8-C67E-4BCE-9215-9DC97E6321CD}" destId="{6399724A-1B33-41FA-9B0D-EFC13F5DE06B}" srcOrd="0" destOrd="0" presId="urn:microsoft.com/office/officeart/2005/8/layout/process2"/>
    <dgm:cxn modelId="{61ABDE9D-E704-4C38-9271-1690F8FFF944}" srcId="{010E3E7F-582E-4184-883A-6F04E76F3A3E}" destId="{AD08F2C5-4B12-45C1-8F1D-1A58193EDD87}" srcOrd="1" destOrd="0" parTransId="{33553E09-A730-4EEE-A2BF-4C40372B52EC}" sibTransId="{AE97CDB9-D2F8-4AFE-BCDC-E20AF0192DDB}"/>
    <dgm:cxn modelId="{44BE3AB9-6DCD-4D97-8B02-2B750EF3E485}" srcId="{010E3E7F-582E-4184-883A-6F04E76F3A3E}" destId="{1FD143B8-C67E-4BCE-9215-9DC97E6321CD}" srcOrd="0" destOrd="0" parTransId="{940CD826-0EE2-4126-BE78-D7AB00E87C01}" sibTransId="{D502B7E8-4D71-434E-8955-1C2EFECF1A67}"/>
    <dgm:cxn modelId="{3D406B7A-A1FC-4F1E-8D32-2C2625B53C1F}" type="presOf" srcId="{010E3E7F-582E-4184-883A-6F04E76F3A3E}" destId="{91A90126-3F0D-4E26-B1CE-C051780EE64E}" srcOrd="0" destOrd="0" presId="urn:microsoft.com/office/officeart/2005/8/layout/process2"/>
    <dgm:cxn modelId="{7337AE65-9D42-43A4-A038-4EE96390335E}" type="presParOf" srcId="{91A90126-3F0D-4E26-B1CE-C051780EE64E}" destId="{6399724A-1B33-41FA-9B0D-EFC13F5DE06B}" srcOrd="0" destOrd="0" presId="urn:microsoft.com/office/officeart/2005/8/layout/process2"/>
    <dgm:cxn modelId="{B235A704-65EF-4AF7-87D0-ABB6B4AFCB6F}" type="presParOf" srcId="{91A90126-3F0D-4E26-B1CE-C051780EE64E}" destId="{9706640C-7957-4250-8BB5-F58327915930}" srcOrd="1" destOrd="0" presId="urn:microsoft.com/office/officeart/2005/8/layout/process2"/>
    <dgm:cxn modelId="{C02BA8C9-8BFE-43C7-BC79-EF8A3D8D111D}" type="presParOf" srcId="{9706640C-7957-4250-8BB5-F58327915930}" destId="{4087732D-43FE-44B9-9836-83859BEA594B}" srcOrd="0" destOrd="0" presId="urn:microsoft.com/office/officeart/2005/8/layout/process2"/>
    <dgm:cxn modelId="{303E9480-CDFC-4F51-86B9-8E4484B4AF79}" type="presParOf" srcId="{91A90126-3F0D-4E26-B1CE-C051780EE64E}" destId="{62EDDB96-2FA3-4860-A509-AA540E495463}" srcOrd="2" destOrd="0" presId="urn:microsoft.com/office/officeart/2005/8/layout/process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D0B200-3D23-4C21-8128-D8A6B7F16A4F}" type="doc">
      <dgm:prSet loTypeId="urn:microsoft.com/office/officeart/2005/8/layout/process2" loCatId="process" qsTypeId="urn:microsoft.com/office/officeart/2005/8/quickstyle/3d1" qsCatId="3D" csTypeId="urn:microsoft.com/office/officeart/2005/8/colors/colorful5" csCatId="colorful" phldr="1"/>
      <dgm:spPr/>
    </dgm:pt>
    <dgm:pt modelId="{E53C0615-0715-4EE6-801F-0C5D29C90D86}">
      <dgm:prSet phldrT="[Text]"/>
      <dgm:spPr/>
      <dgm:t>
        <a:bodyPr/>
        <a:lstStyle/>
        <a:p>
          <a:r>
            <a:rPr lang="en-US" dirty="0" smtClean="0"/>
            <a:t>Indian Entity</a:t>
          </a:r>
          <a:endParaRPr lang="en-US" dirty="0"/>
        </a:p>
      </dgm:t>
    </dgm:pt>
    <dgm:pt modelId="{D8BA7115-9BAA-48E3-90F2-573545FDEB95}" type="parTrans" cxnId="{3A02AC77-ACA9-4792-9408-BB86BBB6AAB8}">
      <dgm:prSet/>
      <dgm:spPr/>
      <dgm:t>
        <a:bodyPr/>
        <a:lstStyle/>
        <a:p>
          <a:endParaRPr lang="en-US"/>
        </a:p>
      </dgm:t>
    </dgm:pt>
    <dgm:pt modelId="{109863E7-C13D-43E0-8EA2-4E1E4979C198}" type="sibTrans" cxnId="{3A02AC77-ACA9-4792-9408-BB86BBB6AAB8}">
      <dgm:prSet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Investment in</a:t>
          </a:r>
          <a:endParaRPr lang="en-US" b="1" dirty="0">
            <a:solidFill>
              <a:schemeClr val="tx1"/>
            </a:solidFill>
          </a:endParaRPr>
        </a:p>
      </dgm:t>
    </dgm:pt>
    <dgm:pt modelId="{0D624544-9F41-4FCC-8A7E-A4313CE18A73}">
      <dgm:prSet phldrT="[Text]"/>
      <dgm:spPr/>
      <dgm:t>
        <a:bodyPr/>
        <a:lstStyle/>
        <a:p>
          <a:r>
            <a:rPr lang="en-US" dirty="0" smtClean="0"/>
            <a:t>SPV</a:t>
          </a:r>
          <a:endParaRPr lang="en-US" dirty="0"/>
        </a:p>
      </dgm:t>
    </dgm:pt>
    <dgm:pt modelId="{79D2F7DE-70D2-47F8-86F4-5F6A6DF6573E}" type="parTrans" cxnId="{136BE33A-7D1C-4FCC-B4F5-BCE0B362EA06}">
      <dgm:prSet/>
      <dgm:spPr/>
      <dgm:t>
        <a:bodyPr/>
        <a:lstStyle/>
        <a:p>
          <a:endParaRPr lang="en-US"/>
        </a:p>
      </dgm:t>
    </dgm:pt>
    <dgm:pt modelId="{AB166675-C082-4E1B-BA60-CBD8DDC82B18}" type="sibTrans" cxnId="{136BE33A-7D1C-4FCC-B4F5-BCE0B362EA06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Investment in</a:t>
          </a:r>
          <a:endParaRPr lang="en-US" b="1" dirty="0">
            <a:solidFill>
              <a:schemeClr val="tx1"/>
            </a:solidFill>
          </a:endParaRPr>
        </a:p>
      </dgm:t>
    </dgm:pt>
    <dgm:pt modelId="{13C052A8-F598-4933-9BAE-073131BB9E99}">
      <dgm:prSet phldrT="[Text]"/>
      <dgm:spPr/>
      <dgm:t>
        <a:bodyPr/>
        <a:lstStyle/>
        <a:p>
          <a:r>
            <a:rPr lang="en-US" dirty="0" smtClean="0"/>
            <a:t>Foreign Entity</a:t>
          </a:r>
          <a:endParaRPr lang="en-US" dirty="0"/>
        </a:p>
      </dgm:t>
    </dgm:pt>
    <dgm:pt modelId="{F3FC5E22-FCDB-4564-B18C-0F4A6D4ADB3B}" type="parTrans" cxnId="{99863ADC-8E0E-4BC7-AEA0-51D85DAEFE14}">
      <dgm:prSet/>
      <dgm:spPr/>
      <dgm:t>
        <a:bodyPr/>
        <a:lstStyle/>
        <a:p>
          <a:endParaRPr lang="en-US"/>
        </a:p>
      </dgm:t>
    </dgm:pt>
    <dgm:pt modelId="{257787CA-ED2F-4EE2-8A4D-7189048FEC36}" type="sibTrans" cxnId="{99863ADC-8E0E-4BC7-AEA0-51D85DAEFE14}">
      <dgm:prSet/>
      <dgm:spPr/>
      <dgm:t>
        <a:bodyPr/>
        <a:lstStyle/>
        <a:p>
          <a:endParaRPr lang="en-US"/>
        </a:p>
      </dgm:t>
    </dgm:pt>
    <dgm:pt modelId="{41543851-66D7-4E1A-B79D-0DD864226B81}" type="pres">
      <dgm:prSet presAssocID="{FFD0B200-3D23-4C21-8128-D8A6B7F16A4F}" presName="linearFlow" presStyleCnt="0">
        <dgm:presLayoutVars>
          <dgm:resizeHandles val="exact"/>
        </dgm:presLayoutVars>
      </dgm:prSet>
      <dgm:spPr/>
    </dgm:pt>
    <dgm:pt modelId="{E58F7D7C-0284-468B-932B-77782C577CF5}" type="pres">
      <dgm:prSet presAssocID="{E53C0615-0715-4EE6-801F-0C5D29C90D86}" presName="node" presStyleLbl="node1" presStyleIdx="0" presStyleCnt="3" custScaleX="196078" custScaleY="544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8FD58C-2C43-4FE2-9230-110E7E848CE2}" type="pres">
      <dgm:prSet presAssocID="{109863E7-C13D-43E0-8EA2-4E1E4979C198}" presName="sibTrans" presStyleLbl="sibTrans2D1" presStyleIdx="0" presStyleCnt="2" custScaleY="449136"/>
      <dgm:spPr/>
      <dgm:t>
        <a:bodyPr/>
        <a:lstStyle/>
        <a:p>
          <a:endParaRPr lang="en-US"/>
        </a:p>
      </dgm:t>
    </dgm:pt>
    <dgm:pt modelId="{F7E3E00F-320B-40FE-8D81-601BDB963730}" type="pres">
      <dgm:prSet presAssocID="{109863E7-C13D-43E0-8EA2-4E1E4979C198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2AF6BC1D-3A06-42C5-B018-FD84544406B7}" type="pres">
      <dgm:prSet presAssocID="{0D624544-9F41-4FCC-8A7E-A4313CE18A73}" presName="node" presStyleLbl="node1" presStyleIdx="1" presStyleCnt="3" custScaleX="196078" custScaleY="403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DB0AC2-5FED-486F-A18E-2C13B1FB60E2}" type="pres">
      <dgm:prSet presAssocID="{AB166675-C082-4E1B-BA60-CBD8DDC82B18}" presName="sibTrans" presStyleLbl="sibTrans2D1" presStyleIdx="1" presStyleCnt="2" custScaleY="449137"/>
      <dgm:spPr/>
      <dgm:t>
        <a:bodyPr/>
        <a:lstStyle/>
        <a:p>
          <a:endParaRPr lang="en-US"/>
        </a:p>
      </dgm:t>
    </dgm:pt>
    <dgm:pt modelId="{49BD535E-39FD-4F79-9465-243A865C2B60}" type="pres">
      <dgm:prSet presAssocID="{AB166675-C082-4E1B-BA60-CBD8DDC82B18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C5793434-F2DF-4F1C-BC3B-9D4CF3F0E95E}" type="pres">
      <dgm:prSet presAssocID="{13C052A8-F598-4933-9BAE-073131BB9E99}" presName="node" presStyleLbl="node1" presStyleIdx="2" presStyleCnt="3" custScaleX="196078" custScaleY="480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6FDBCD1-C00B-4A36-99C5-98493DD402EF}" type="presOf" srcId="{13C052A8-F598-4933-9BAE-073131BB9E99}" destId="{C5793434-F2DF-4F1C-BC3B-9D4CF3F0E95E}" srcOrd="0" destOrd="0" presId="urn:microsoft.com/office/officeart/2005/8/layout/process2"/>
    <dgm:cxn modelId="{99863ADC-8E0E-4BC7-AEA0-51D85DAEFE14}" srcId="{FFD0B200-3D23-4C21-8128-D8A6B7F16A4F}" destId="{13C052A8-F598-4933-9BAE-073131BB9E99}" srcOrd="2" destOrd="0" parTransId="{F3FC5E22-FCDB-4564-B18C-0F4A6D4ADB3B}" sibTransId="{257787CA-ED2F-4EE2-8A4D-7189048FEC36}"/>
    <dgm:cxn modelId="{32985D88-7F56-4DB7-9309-2EF3B5B9A867}" type="presOf" srcId="{AB166675-C082-4E1B-BA60-CBD8DDC82B18}" destId="{96DB0AC2-5FED-486F-A18E-2C13B1FB60E2}" srcOrd="0" destOrd="0" presId="urn:microsoft.com/office/officeart/2005/8/layout/process2"/>
    <dgm:cxn modelId="{5DFCEC0F-4FE6-448B-BAB6-3922E94D5FAD}" type="presOf" srcId="{0D624544-9F41-4FCC-8A7E-A4313CE18A73}" destId="{2AF6BC1D-3A06-42C5-B018-FD84544406B7}" srcOrd="0" destOrd="0" presId="urn:microsoft.com/office/officeart/2005/8/layout/process2"/>
    <dgm:cxn modelId="{136BE33A-7D1C-4FCC-B4F5-BCE0B362EA06}" srcId="{FFD0B200-3D23-4C21-8128-D8A6B7F16A4F}" destId="{0D624544-9F41-4FCC-8A7E-A4313CE18A73}" srcOrd="1" destOrd="0" parTransId="{79D2F7DE-70D2-47F8-86F4-5F6A6DF6573E}" sibTransId="{AB166675-C082-4E1B-BA60-CBD8DDC82B18}"/>
    <dgm:cxn modelId="{6B6FBC56-7757-457C-8DCD-5CE32BFE43C3}" type="presOf" srcId="{109863E7-C13D-43E0-8EA2-4E1E4979C198}" destId="{F7E3E00F-320B-40FE-8D81-601BDB963730}" srcOrd="1" destOrd="0" presId="urn:microsoft.com/office/officeart/2005/8/layout/process2"/>
    <dgm:cxn modelId="{89666732-3E25-47A3-89CE-7873B777AE41}" type="presOf" srcId="{AB166675-C082-4E1B-BA60-CBD8DDC82B18}" destId="{49BD535E-39FD-4F79-9465-243A865C2B60}" srcOrd="1" destOrd="0" presId="urn:microsoft.com/office/officeart/2005/8/layout/process2"/>
    <dgm:cxn modelId="{3A02AC77-ACA9-4792-9408-BB86BBB6AAB8}" srcId="{FFD0B200-3D23-4C21-8128-D8A6B7F16A4F}" destId="{E53C0615-0715-4EE6-801F-0C5D29C90D86}" srcOrd="0" destOrd="0" parTransId="{D8BA7115-9BAA-48E3-90F2-573545FDEB95}" sibTransId="{109863E7-C13D-43E0-8EA2-4E1E4979C198}"/>
    <dgm:cxn modelId="{FF229102-9986-43AD-A1C5-89787DC3E6FA}" type="presOf" srcId="{E53C0615-0715-4EE6-801F-0C5D29C90D86}" destId="{E58F7D7C-0284-468B-932B-77782C577CF5}" srcOrd="0" destOrd="0" presId="urn:microsoft.com/office/officeart/2005/8/layout/process2"/>
    <dgm:cxn modelId="{E7772C8E-3F49-4544-B96F-0E58A6552D07}" type="presOf" srcId="{FFD0B200-3D23-4C21-8128-D8A6B7F16A4F}" destId="{41543851-66D7-4E1A-B79D-0DD864226B81}" srcOrd="0" destOrd="0" presId="urn:microsoft.com/office/officeart/2005/8/layout/process2"/>
    <dgm:cxn modelId="{FC4E3CDF-3B36-46CB-B166-FEA1C9D2FED6}" type="presOf" srcId="{109863E7-C13D-43E0-8EA2-4E1E4979C198}" destId="{348FD58C-2C43-4FE2-9230-110E7E848CE2}" srcOrd="0" destOrd="0" presId="urn:microsoft.com/office/officeart/2005/8/layout/process2"/>
    <dgm:cxn modelId="{2A845C59-E54D-4DF0-9FA9-A0E4DF8CAF53}" type="presParOf" srcId="{41543851-66D7-4E1A-B79D-0DD864226B81}" destId="{E58F7D7C-0284-468B-932B-77782C577CF5}" srcOrd="0" destOrd="0" presId="urn:microsoft.com/office/officeart/2005/8/layout/process2"/>
    <dgm:cxn modelId="{CC5A114E-B63B-4F44-BB04-3C628F98B9FA}" type="presParOf" srcId="{41543851-66D7-4E1A-B79D-0DD864226B81}" destId="{348FD58C-2C43-4FE2-9230-110E7E848CE2}" srcOrd="1" destOrd="0" presId="urn:microsoft.com/office/officeart/2005/8/layout/process2"/>
    <dgm:cxn modelId="{DCD3E93A-72F6-472E-8816-D30EEB4D84AF}" type="presParOf" srcId="{348FD58C-2C43-4FE2-9230-110E7E848CE2}" destId="{F7E3E00F-320B-40FE-8D81-601BDB963730}" srcOrd="0" destOrd="0" presId="urn:microsoft.com/office/officeart/2005/8/layout/process2"/>
    <dgm:cxn modelId="{1B2920E9-DCA9-4825-972A-0B2AEAD97FAD}" type="presParOf" srcId="{41543851-66D7-4E1A-B79D-0DD864226B81}" destId="{2AF6BC1D-3A06-42C5-B018-FD84544406B7}" srcOrd="2" destOrd="0" presId="urn:microsoft.com/office/officeart/2005/8/layout/process2"/>
    <dgm:cxn modelId="{D90F1627-CADC-475A-AED9-CD679D65A5E0}" type="presParOf" srcId="{41543851-66D7-4E1A-B79D-0DD864226B81}" destId="{96DB0AC2-5FED-486F-A18E-2C13B1FB60E2}" srcOrd="3" destOrd="0" presId="urn:microsoft.com/office/officeart/2005/8/layout/process2"/>
    <dgm:cxn modelId="{27369827-4787-4426-B2F4-D9F312CDC5FF}" type="presParOf" srcId="{96DB0AC2-5FED-486F-A18E-2C13B1FB60E2}" destId="{49BD535E-39FD-4F79-9465-243A865C2B60}" srcOrd="0" destOrd="0" presId="urn:microsoft.com/office/officeart/2005/8/layout/process2"/>
    <dgm:cxn modelId="{74F343EA-FEEB-4A5D-9955-0D36E6F816AB}" type="presParOf" srcId="{41543851-66D7-4E1A-B79D-0DD864226B81}" destId="{C5793434-F2DF-4F1C-BC3B-9D4CF3F0E95E}" srcOrd="4" destOrd="0" presId="urn:microsoft.com/office/officeart/2005/8/layout/process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F2FB13-1951-42FB-A446-19A38705E127}" type="doc">
      <dgm:prSet loTypeId="urn:microsoft.com/office/officeart/2005/8/layout/cycle3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6FDAD2B-74D6-4F81-8548-A2634848A6BE}">
      <dgm:prSet phldrT="[Text]" custT="1"/>
      <dgm:spPr/>
      <dgm:t>
        <a:bodyPr/>
        <a:lstStyle/>
        <a:p>
          <a:r>
            <a:rPr lang="en-US" sz="1800" b="1" dirty="0" smtClean="0"/>
            <a:t>Branch Office</a:t>
          </a:r>
          <a:endParaRPr lang="en-US" sz="1800" b="1" dirty="0"/>
        </a:p>
      </dgm:t>
    </dgm:pt>
    <dgm:pt modelId="{47F0378D-9294-4B11-8EE1-695F376B5BC5}" type="parTrans" cxnId="{7C0D5AF3-C0AC-4A98-B9D1-3746F4D70F22}">
      <dgm:prSet/>
      <dgm:spPr/>
      <dgm:t>
        <a:bodyPr/>
        <a:lstStyle/>
        <a:p>
          <a:endParaRPr lang="en-US"/>
        </a:p>
      </dgm:t>
    </dgm:pt>
    <dgm:pt modelId="{BAC2290E-8A8D-47A9-935E-8939F76EAF80}" type="sibTrans" cxnId="{7C0D5AF3-C0AC-4A98-B9D1-3746F4D70F22}">
      <dgm:prSet/>
      <dgm:spPr/>
      <dgm:t>
        <a:bodyPr/>
        <a:lstStyle/>
        <a:p>
          <a:endParaRPr lang="en-US"/>
        </a:p>
      </dgm:t>
    </dgm:pt>
    <dgm:pt modelId="{CAAB9F2D-7B44-4210-B4A1-25BE27893748}">
      <dgm:prSet phldrT="[Text]" custT="1"/>
      <dgm:spPr/>
      <dgm:t>
        <a:bodyPr/>
        <a:lstStyle/>
        <a:p>
          <a:r>
            <a:rPr lang="en-US" sz="1800" b="1" dirty="0" smtClean="0"/>
            <a:t>Liaison Office</a:t>
          </a:r>
          <a:endParaRPr lang="en-US" sz="1800" b="1" dirty="0"/>
        </a:p>
      </dgm:t>
    </dgm:pt>
    <dgm:pt modelId="{D88B6456-B49C-4E74-9FF6-EB7474FE46C7}" type="parTrans" cxnId="{CD729360-2A48-4FFD-BE31-CE6444C31B0B}">
      <dgm:prSet/>
      <dgm:spPr/>
      <dgm:t>
        <a:bodyPr/>
        <a:lstStyle/>
        <a:p>
          <a:endParaRPr lang="en-US"/>
        </a:p>
      </dgm:t>
    </dgm:pt>
    <dgm:pt modelId="{F6538E67-4205-4254-9825-A1B5BD504E3D}" type="sibTrans" cxnId="{CD729360-2A48-4FFD-BE31-CE6444C31B0B}">
      <dgm:prSet/>
      <dgm:spPr/>
      <dgm:t>
        <a:bodyPr/>
        <a:lstStyle/>
        <a:p>
          <a:endParaRPr lang="en-US"/>
        </a:p>
      </dgm:t>
    </dgm:pt>
    <dgm:pt modelId="{D90F0743-1597-4374-A105-DCEDB13B2600}">
      <dgm:prSet phldrT="[Text]" custT="1"/>
      <dgm:spPr/>
      <dgm:t>
        <a:bodyPr/>
        <a:lstStyle/>
        <a:p>
          <a:r>
            <a:rPr lang="en-US" sz="1800" b="1" dirty="0" smtClean="0"/>
            <a:t>Project Office</a:t>
          </a:r>
          <a:endParaRPr lang="en-US" sz="1800" b="1" dirty="0"/>
        </a:p>
      </dgm:t>
    </dgm:pt>
    <dgm:pt modelId="{7A57E775-8B36-4D67-A1AB-0CD41451F472}" type="parTrans" cxnId="{6EE5F549-DFC4-4DDA-846D-E8AD705EEDB7}">
      <dgm:prSet/>
      <dgm:spPr/>
      <dgm:t>
        <a:bodyPr/>
        <a:lstStyle/>
        <a:p>
          <a:endParaRPr lang="en-US"/>
        </a:p>
      </dgm:t>
    </dgm:pt>
    <dgm:pt modelId="{D7C7F96A-DF37-4C3B-9B33-162E58C0F3FD}" type="sibTrans" cxnId="{6EE5F549-DFC4-4DDA-846D-E8AD705EEDB7}">
      <dgm:prSet/>
      <dgm:spPr/>
      <dgm:t>
        <a:bodyPr/>
        <a:lstStyle/>
        <a:p>
          <a:endParaRPr lang="en-US"/>
        </a:p>
      </dgm:t>
    </dgm:pt>
    <dgm:pt modelId="{6BFE1583-241A-469D-AD76-9ACEAEB5D119}">
      <dgm:prSet phldrT="[Text]" custT="1"/>
      <dgm:spPr/>
      <dgm:t>
        <a:bodyPr/>
        <a:lstStyle/>
        <a:p>
          <a:r>
            <a:rPr lang="en-US" sz="1800" b="1" dirty="0" smtClean="0"/>
            <a:t>Subsidiary Company</a:t>
          </a:r>
          <a:endParaRPr lang="en-US" sz="1800" b="1" dirty="0"/>
        </a:p>
      </dgm:t>
    </dgm:pt>
    <dgm:pt modelId="{03DA2F86-AC7F-4453-B795-FDC672EE2B94}" type="parTrans" cxnId="{02124B09-A89A-47CF-9C7E-8332B4D00318}">
      <dgm:prSet/>
      <dgm:spPr/>
      <dgm:t>
        <a:bodyPr/>
        <a:lstStyle/>
        <a:p>
          <a:endParaRPr lang="en-US"/>
        </a:p>
      </dgm:t>
    </dgm:pt>
    <dgm:pt modelId="{1B7A3A6F-563C-431A-BF91-3CEF9199EA0B}" type="sibTrans" cxnId="{02124B09-A89A-47CF-9C7E-8332B4D00318}">
      <dgm:prSet/>
      <dgm:spPr/>
      <dgm:t>
        <a:bodyPr/>
        <a:lstStyle/>
        <a:p>
          <a:endParaRPr lang="en-US"/>
        </a:p>
      </dgm:t>
    </dgm:pt>
    <dgm:pt modelId="{41B57EB2-0033-49E4-B06E-78EA210D943B}">
      <dgm:prSet phldrT="[Text]" custT="1"/>
      <dgm:spPr/>
      <dgm:t>
        <a:bodyPr/>
        <a:lstStyle/>
        <a:p>
          <a:r>
            <a:rPr lang="en-US" sz="1800" b="1" dirty="0" smtClean="0"/>
            <a:t>LLP</a:t>
          </a:r>
          <a:endParaRPr lang="en-US" sz="1800" b="1" dirty="0"/>
        </a:p>
      </dgm:t>
    </dgm:pt>
    <dgm:pt modelId="{086E0140-C8C9-415F-A758-090362E0316F}" type="parTrans" cxnId="{8E1982F3-9529-433F-B991-9ACDD57C7909}">
      <dgm:prSet/>
      <dgm:spPr/>
      <dgm:t>
        <a:bodyPr/>
        <a:lstStyle/>
        <a:p>
          <a:endParaRPr lang="en-US"/>
        </a:p>
      </dgm:t>
    </dgm:pt>
    <dgm:pt modelId="{54779C29-639C-44DA-AF23-5C7C7D2198DA}" type="sibTrans" cxnId="{8E1982F3-9529-433F-B991-9ACDD57C7909}">
      <dgm:prSet/>
      <dgm:spPr/>
      <dgm:t>
        <a:bodyPr/>
        <a:lstStyle/>
        <a:p>
          <a:endParaRPr lang="en-US"/>
        </a:p>
      </dgm:t>
    </dgm:pt>
    <dgm:pt modelId="{081E8F92-0122-464B-B3AF-CF7F032EC3B4}">
      <dgm:prSet custT="1"/>
      <dgm:spPr/>
      <dgm:t>
        <a:bodyPr/>
        <a:lstStyle/>
        <a:p>
          <a:r>
            <a:rPr lang="en-US" sz="1800" b="1" dirty="0" smtClean="0"/>
            <a:t>JV</a:t>
          </a:r>
          <a:endParaRPr lang="en-US" sz="1800" b="1" dirty="0"/>
        </a:p>
      </dgm:t>
    </dgm:pt>
    <dgm:pt modelId="{D2D1BB51-2353-4EA6-AE0B-E0A5831F25BF}" type="parTrans" cxnId="{C5A0AD1B-C07A-4FAC-BDFC-3D2C31E8FFDB}">
      <dgm:prSet/>
      <dgm:spPr/>
      <dgm:t>
        <a:bodyPr/>
        <a:lstStyle/>
        <a:p>
          <a:endParaRPr lang="en-US"/>
        </a:p>
      </dgm:t>
    </dgm:pt>
    <dgm:pt modelId="{332D43CF-9672-461B-A863-EE91D7333160}" type="sibTrans" cxnId="{C5A0AD1B-C07A-4FAC-BDFC-3D2C31E8FFDB}">
      <dgm:prSet/>
      <dgm:spPr/>
      <dgm:t>
        <a:bodyPr/>
        <a:lstStyle/>
        <a:p>
          <a:endParaRPr lang="en-US"/>
        </a:p>
      </dgm:t>
    </dgm:pt>
    <dgm:pt modelId="{815E07CB-E9D9-4067-8A50-AA9286CE2427}">
      <dgm:prSet custT="1"/>
      <dgm:spPr/>
      <dgm:t>
        <a:bodyPr/>
        <a:lstStyle/>
        <a:p>
          <a:r>
            <a:rPr lang="en-US" sz="1800" b="1" dirty="0" smtClean="0"/>
            <a:t>Partnership</a:t>
          </a:r>
          <a:endParaRPr lang="en-US" sz="1800" b="1" dirty="0"/>
        </a:p>
      </dgm:t>
    </dgm:pt>
    <dgm:pt modelId="{2504BBBB-C55C-4A41-AEF5-15D60BD30259}" type="parTrans" cxnId="{5ED23FB8-106E-44B1-9823-DF78F5FA9613}">
      <dgm:prSet/>
      <dgm:spPr/>
      <dgm:t>
        <a:bodyPr/>
        <a:lstStyle/>
        <a:p>
          <a:endParaRPr lang="en-US"/>
        </a:p>
      </dgm:t>
    </dgm:pt>
    <dgm:pt modelId="{18853CEA-3DF6-43FC-94A3-A6389A4E6736}" type="sibTrans" cxnId="{5ED23FB8-106E-44B1-9823-DF78F5FA9613}">
      <dgm:prSet/>
      <dgm:spPr/>
      <dgm:t>
        <a:bodyPr/>
        <a:lstStyle/>
        <a:p>
          <a:endParaRPr lang="en-US"/>
        </a:p>
      </dgm:t>
    </dgm:pt>
    <dgm:pt modelId="{3EBB599A-C897-4647-B008-CC5EDD550E65}">
      <dgm:prSet custT="1"/>
      <dgm:spPr/>
      <dgm:t>
        <a:bodyPr/>
        <a:lstStyle/>
        <a:p>
          <a:r>
            <a:rPr lang="en-US" sz="1800" b="1" dirty="0" smtClean="0"/>
            <a:t>Proprietor-ship</a:t>
          </a:r>
          <a:r>
            <a:rPr lang="en-US" sz="1400" dirty="0" smtClean="0"/>
            <a:t> </a:t>
          </a:r>
          <a:endParaRPr lang="en-US" sz="1400" dirty="0"/>
        </a:p>
      </dgm:t>
    </dgm:pt>
    <dgm:pt modelId="{73B88C20-E0BF-42FD-AB88-D570EE2438B2}" type="parTrans" cxnId="{D064F02E-7B19-46BA-8534-A5699470E047}">
      <dgm:prSet/>
      <dgm:spPr/>
      <dgm:t>
        <a:bodyPr/>
        <a:lstStyle/>
        <a:p>
          <a:endParaRPr lang="en-US"/>
        </a:p>
      </dgm:t>
    </dgm:pt>
    <dgm:pt modelId="{3341A6EE-F7FA-4FD6-BA03-94A0181F89B7}" type="sibTrans" cxnId="{D064F02E-7B19-46BA-8534-A5699470E047}">
      <dgm:prSet/>
      <dgm:spPr/>
      <dgm:t>
        <a:bodyPr/>
        <a:lstStyle/>
        <a:p>
          <a:endParaRPr lang="en-US"/>
        </a:p>
      </dgm:t>
    </dgm:pt>
    <dgm:pt modelId="{97C91B36-92AB-42BA-9A5C-5B0B4A097C3C}" type="pres">
      <dgm:prSet presAssocID="{9BF2FB13-1951-42FB-A446-19A38705E1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3FB17E-4115-42BE-9B56-CF6BE1512E79}" type="pres">
      <dgm:prSet presAssocID="{9BF2FB13-1951-42FB-A446-19A38705E127}" presName="cycle" presStyleCnt="0"/>
      <dgm:spPr/>
    </dgm:pt>
    <dgm:pt modelId="{B0578397-52A8-41B8-92CC-F6C844175B0C}" type="pres">
      <dgm:prSet presAssocID="{46FDAD2B-74D6-4F81-8548-A2634848A6BE}" presName="nodeFirst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ADA9FA-757C-4D52-8475-8C7BAEB2F017}" type="pres">
      <dgm:prSet presAssocID="{BAC2290E-8A8D-47A9-935E-8939F76EAF80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4EF11FD8-3BC7-4819-8E06-F75DCA1D2DA4}" type="pres">
      <dgm:prSet presAssocID="{CAAB9F2D-7B44-4210-B4A1-25BE27893748}" presName="nodeFollowingNodes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1CE914-A2CC-4CE9-9546-861B22A4E911}" type="pres">
      <dgm:prSet presAssocID="{D90F0743-1597-4374-A105-DCEDB13B2600}" presName="nodeFollowingNodes" presStyleLbl="node1" presStyleIdx="2" presStyleCnt="8" custRadScaleRad="104009" custRadScaleInc="-36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0D6018-A587-4D62-AE7B-7E31E35E295B}" type="pres">
      <dgm:prSet presAssocID="{6BFE1583-241A-469D-AD76-9ACEAEB5D119}" presName="nodeFollowingNodes" presStyleLbl="node1" presStyleIdx="3" presStyleCnt="8" custScaleX="136798" custRadScaleRad="99649" custRadScaleInc="-300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3CB1D9-5272-4CCF-A10B-0B177ACBBEFD}" type="pres">
      <dgm:prSet presAssocID="{3EBB599A-C897-4647-B008-CC5EDD550E65}" presName="nodeFollowingNodes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D5F2BF-4CD6-4881-8696-E50A70BEA12C}" type="pres">
      <dgm:prSet presAssocID="{815E07CB-E9D9-4067-8A50-AA9286CE2427}" presName="nodeFollowingNodes" presStyleLbl="node1" presStyleIdx="5" presStyleCnt="8" custScaleX="124459" custRadScaleRad="101337" custRadScaleInc="247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E6E9E1-D5CD-43E7-A1F6-96267CB2C29C}" type="pres">
      <dgm:prSet presAssocID="{41B57EB2-0033-49E4-B06E-78EA210D943B}" presName="nodeFollowingNodes" presStyleLbl="node1" presStyleIdx="6" presStyleCnt="8" custRadScaleRad="103342" custRadScaleInc="92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E39DAD-90FB-4930-8A54-12394DE2E2A0}" type="pres">
      <dgm:prSet presAssocID="{081E8F92-0122-464B-B3AF-CF7F032EC3B4}" presName="nodeFollowingNodes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E5F549-DFC4-4DDA-846D-E8AD705EEDB7}" srcId="{9BF2FB13-1951-42FB-A446-19A38705E127}" destId="{D90F0743-1597-4374-A105-DCEDB13B2600}" srcOrd="2" destOrd="0" parTransId="{7A57E775-8B36-4D67-A1AB-0CD41451F472}" sibTransId="{D7C7F96A-DF37-4C3B-9B33-162E58C0F3FD}"/>
    <dgm:cxn modelId="{8E1982F3-9529-433F-B991-9ACDD57C7909}" srcId="{9BF2FB13-1951-42FB-A446-19A38705E127}" destId="{41B57EB2-0033-49E4-B06E-78EA210D943B}" srcOrd="6" destOrd="0" parTransId="{086E0140-C8C9-415F-A758-090362E0316F}" sibTransId="{54779C29-639C-44DA-AF23-5C7C7D2198DA}"/>
    <dgm:cxn modelId="{1CBDC065-9387-408D-894F-713B51211744}" type="presOf" srcId="{D90F0743-1597-4374-A105-DCEDB13B2600}" destId="{921CE914-A2CC-4CE9-9546-861B22A4E911}" srcOrd="0" destOrd="0" presId="urn:microsoft.com/office/officeart/2005/8/layout/cycle3"/>
    <dgm:cxn modelId="{02124B09-A89A-47CF-9C7E-8332B4D00318}" srcId="{9BF2FB13-1951-42FB-A446-19A38705E127}" destId="{6BFE1583-241A-469D-AD76-9ACEAEB5D119}" srcOrd="3" destOrd="0" parTransId="{03DA2F86-AC7F-4453-B795-FDC672EE2B94}" sibTransId="{1B7A3A6F-563C-431A-BF91-3CEF9199EA0B}"/>
    <dgm:cxn modelId="{ED7F035D-5706-4B90-928B-058E5B1C2D8F}" type="presOf" srcId="{815E07CB-E9D9-4067-8A50-AA9286CE2427}" destId="{6AD5F2BF-4CD6-4881-8696-E50A70BEA12C}" srcOrd="0" destOrd="0" presId="urn:microsoft.com/office/officeart/2005/8/layout/cycle3"/>
    <dgm:cxn modelId="{CD729360-2A48-4FFD-BE31-CE6444C31B0B}" srcId="{9BF2FB13-1951-42FB-A446-19A38705E127}" destId="{CAAB9F2D-7B44-4210-B4A1-25BE27893748}" srcOrd="1" destOrd="0" parTransId="{D88B6456-B49C-4E74-9FF6-EB7474FE46C7}" sibTransId="{F6538E67-4205-4254-9825-A1B5BD504E3D}"/>
    <dgm:cxn modelId="{DB3E5484-DE16-48A3-89EC-AA1A59795878}" type="presOf" srcId="{9BF2FB13-1951-42FB-A446-19A38705E127}" destId="{97C91B36-92AB-42BA-9A5C-5B0B4A097C3C}" srcOrd="0" destOrd="0" presId="urn:microsoft.com/office/officeart/2005/8/layout/cycle3"/>
    <dgm:cxn modelId="{4D6F2CF2-3DA6-47CC-AE1F-7FDF8B86ADE1}" type="presOf" srcId="{081E8F92-0122-464B-B3AF-CF7F032EC3B4}" destId="{51E39DAD-90FB-4930-8A54-12394DE2E2A0}" srcOrd="0" destOrd="0" presId="urn:microsoft.com/office/officeart/2005/8/layout/cycle3"/>
    <dgm:cxn modelId="{6E1541E1-6052-4980-957C-89BFEB45B085}" type="presOf" srcId="{41B57EB2-0033-49E4-B06E-78EA210D943B}" destId="{B7E6E9E1-D5CD-43E7-A1F6-96267CB2C29C}" srcOrd="0" destOrd="0" presId="urn:microsoft.com/office/officeart/2005/8/layout/cycle3"/>
    <dgm:cxn modelId="{6458767D-A042-4061-9555-4AC5D806EF09}" type="presOf" srcId="{6BFE1583-241A-469D-AD76-9ACEAEB5D119}" destId="{480D6018-A587-4D62-AE7B-7E31E35E295B}" srcOrd="0" destOrd="0" presId="urn:microsoft.com/office/officeart/2005/8/layout/cycle3"/>
    <dgm:cxn modelId="{74134C10-BB28-4056-9C15-22F6E8C8E53A}" type="presOf" srcId="{CAAB9F2D-7B44-4210-B4A1-25BE27893748}" destId="{4EF11FD8-3BC7-4819-8E06-F75DCA1D2DA4}" srcOrd="0" destOrd="0" presId="urn:microsoft.com/office/officeart/2005/8/layout/cycle3"/>
    <dgm:cxn modelId="{8CAD52FA-D1F5-4EF6-AF61-FEAA0403881F}" type="presOf" srcId="{46FDAD2B-74D6-4F81-8548-A2634848A6BE}" destId="{B0578397-52A8-41B8-92CC-F6C844175B0C}" srcOrd="0" destOrd="0" presId="urn:microsoft.com/office/officeart/2005/8/layout/cycle3"/>
    <dgm:cxn modelId="{F7760C41-C543-4AF7-8990-02E86979B1C4}" type="presOf" srcId="{3EBB599A-C897-4647-B008-CC5EDD550E65}" destId="{0B3CB1D9-5272-4CCF-A10B-0B177ACBBEFD}" srcOrd="0" destOrd="0" presId="urn:microsoft.com/office/officeart/2005/8/layout/cycle3"/>
    <dgm:cxn modelId="{A306FF5E-9418-4CFE-A66A-61E81486297D}" type="presOf" srcId="{BAC2290E-8A8D-47A9-935E-8939F76EAF80}" destId="{7BADA9FA-757C-4D52-8475-8C7BAEB2F017}" srcOrd="0" destOrd="0" presId="urn:microsoft.com/office/officeart/2005/8/layout/cycle3"/>
    <dgm:cxn modelId="{5ED23FB8-106E-44B1-9823-DF78F5FA9613}" srcId="{9BF2FB13-1951-42FB-A446-19A38705E127}" destId="{815E07CB-E9D9-4067-8A50-AA9286CE2427}" srcOrd="5" destOrd="0" parTransId="{2504BBBB-C55C-4A41-AEF5-15D60BD30259}" sibTransId="{18853CEA-3DF6-43FC-94A3-A6389A4E6736}"/>
    <dgm:cxn modelId="{D064F02E-7B19-46BA-8534-A5699470E047}" srcId="{9BF2FB13-1951-42FB-A446-19A38705E127}" destId="{3EBB599A-C897-4647-B008-CC5EDD550E65}" srcOrd="4" destOrd="0" parTransId="{73B88C20-E0BF-42FD-AB88-D570EE2438B2}" sibTransId="{3341A6EE-F7FA-4FD6-BA03-94A0181F89B7}"/>
    <dgm:cxn modelId="{C5A0AD1B-C07A-4FAC-BDFC-3D2C31E8FFDB}" srcId="{9BF2FB13-1951-42FB-A446-19A38705E127}" destId="{081E8F92-0122-464B-B3AF-CF7F032EC3B4}" srcOrd="7" destOrd="0" parTransId="{D2D1BB51-2353-4EA6-AE0B-E0A5831F25BF}" sibTransId="{332D43CF-9672-461B-A863-EE91D7333160}"/>
    <dgm:cxn modelId="{7C0D5AF3-C0AC-4A98-B9D1-3746F4D70F22}" srcId="{9BF2FB13-1951-42FB-A446-19A38705E127}" destId="{46FDAD2B-74D6-4F81-8548-A2634848A6BE}" srcOrd="0" destOrd="0" parTransId="{47F0378D-9294-4B11-8EE1-695F376B5BC5}" sibTransId="{BAC2290E-8A8D-47A9-935E-8939F76EAF80}"/>
    <dgm:cxn modelId="{E0E7E8F6-E8EB-4B27-8A4D-D3DB650B3030}" type="presParOf" srcId="{97C91B36-92AB-42BA-9A5C-5B0B4A097C3C}" destId="{FE3FB17E-4115-42BE-9B56-CF6BE1512E79}" srcOrd="0" destOrd="0" presId="urn:microsoft.com/office/officeart/2005/8/layout/cycle3"/>
    <dgm:cxn modelId="{2A06D3B9-8050-40DB-B9DA-1E9A104D73B9}" type="presParOf" srcId="{FE3FB17E-4115-42BE-9B56-CF6BE1512E79}" destId="{B0578397-52A8-41B8-92CC-F6C844175B0C}" srcOrd="0" destOrd="0" presId="urn:microsoft.com/office/officeart/2005/8/layout/cycle3"/>
    <dgm:cxn modelId="{BAA144CA-EBFA-4CB8-BA76-F980CD598E81}" type="presParOf" srcId="{FE3FB17E-4115-42BE-9B56-CF6BE1512E79}" destId="{7BADA9FA-757C-4D52-8475-8C7BAEB2F017}" srcOrd="1" destOrd="0" presId="urn:microsoft.com/office/officeart/2005/8/layout/cycle3"/>
    <dgm:cxn modelId="{A84B11BE-7DBD-4D83-BD17-D88336B5075E}" type="presParOf" srcId="{FE3FB17E-4115-42BE-9B56-CF6BE1512E79}" destId="{4EF11FD8-3BC7-4819-8E06-F75DCA1D2DA4}" srcOrd="2" destOrd="0" presId="urn:microsoft.com/office/officeart/2005/8/layout/cycle3"/>
    <dgm:cxn modelId="{B20417A7-6594-4864-B69E-9BFAF17B53F1}" type="presParOf" srcId="{FE3FB17E-4115-42BE-9B56-CF6BE1512E79}" destId="{921CE914-A2CC-4CE9-9546-861B22A4E911}" srcOrd="3" destOrd="0" presId="urn:microsoft.com/office/officeart/2005/8/layout/cycle3"/>
    <dgm:cxn modelId="{63108EDD-82D9-4D0E-80C4-04D60D953688}" type="presParOf" srcId="{FE3FB17E-4115-42BE-9B56-CF6BE1512E79}" destId="{480D6018-A587-4D62-AE7B-7E31E35E295B}" srcOrd="4" destOrd="0" presId="urn:microsoft.com/office/officeart/2005/8/layout/cycle3"/>
    <dgm:cxn modelId="{8B79942B-288B-47BF-95B3-09BA29C82011}" type="presParOf" srcId="{FE3FB17E-4115-42BE-9B56-CF6BE1512E79}" destId="{0B3CB1D9-5272-4CCF-A10B-0B177ACBBEFD}" srcOrd="5" destOrd="0" presId="urn:microsoft.com/office/officeart/2005/8/layout/cycle3"/>
    <dgm:cxn modelId="{3FE3AB95-C785-4842-AF3D-1246228080E8}" type="presParOf" srcId="{FE3FB17E-4115-42BE-9B56-CF6BE1512E79}" destId="{6AD5F2BF-4CD6-4881-8696-E50A70BEA12C}" srcOrd="6" destOrd="0" presId="urn:microsoft.com/office/officeart/2005/8/layout/cycle3"/>
    <dgm:cxn modelId="{73F7B570-3DDD-48B6-920F-CA728CEB32ED}" type="presParOf" srcId="{FE3FB17E-4115-42BE-9B56-CF6BE1512E79}" destId="{B7E6E9E1-D5CD-43E7-A1F6-96267CB2C29C}" srcOrd="7" destOrd="0" presId="urn:microsoft.com/office/officeart/2005/8/layout/cycle3"/>
    <dgm:cxn modelId="{83564C87-250E-445F-AD3A-74CF85204063}" type="presParOf" srcId="{FE3FB17E-4115-42BE-9B56-CF6BE1512E79}" destId="{51E39DAD-90FB-4930-8A54-12394DE2E2A0}" srcOrd="8" destOrd="0" presId="urn:microsoft.com/office/officeart/2005/8/layout/cycle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5F535D-7BDA-42E5-AC7A-923C4AF6F7BE}" type="doc">
      <dgm:prSet loTypeId="urn:microsoft.com/office/officeart/2005/8/layout/venn1" loCatId="relationship" qsTypeId="urn:microsoft.com/office/officeart/2005/8/quickstyle/3d9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6CFB423-BD67-44BC-B267-BC83F776A5A6}">
      <dgm:prSet phldrT="[Text]" custT="1"/>
      <dgm:spPr/>
      <dgm:t>
        <a:bodyPr/>
        <a:lstStyle/>
        <a:p>
          <a:r>
            <a:rPr lang="en-US" sz="2000" b="1" dirty="0" smtClean="0"/>
            <a:t>DTAA – Treaty network</a:t>
          </a:r>
          <a:endParaRPr lang="en-US" sz="2000" b="1" dirty="0"/>
        </a:p>
      </dgm:t>
    </dgm:pt>
    <dgm:pt modelId="{F66D2932-E8AC-406F-B620-4C82A26134CE}" type="parTrans" cxnId="{3EDC9590-0550-4FBF-9180-A0E9E2207F63}">
      <dgm:prSet/>
      <dgm:spPr/>
      <dgm:t>
        <a:bodyPr/>
        <a:lstStyle/>
        <a:p>
          <a:endParaRPr lang="en-US"/>
        </a:p>
      </dgm:t>
    </dgm:pt>
    <dgm:pt modelId="{6C7A51D6-C2D2-4544-B96A-68B51C10CA0E}" type="sibTrans" cxnId="{3EDC9590-0550-4FBF-9180-A0E9E2207F63}">
      <dgm:prSet/>
      <dgm:spPr/>
      <dgm:t>
        <a:bodyPr/>
        <a:lstStyle/>
        <a:p>
          <a:endParaRPr lang="en-US"/>
        </a:p>
      </dgm:t>
    </dgm:pt>
    <dgm:pt modelId="{302F1D61-13A8-41D4-A358-0311E31DD024}">
      <dgm:prSet phldrT="[Text]" custT="1"/>
      <dgm:spPr/>
      <dgm:t>
        <a:bodyPr/>
        <a:lstStyle/>
        <a:p>
          <a:r>
            <a:rPr lang="en-US" sz="2400" b="1" dirty="0" smtClean="0"/>
            <a:t>With-holding taxes</a:t>
          </a:r>
          <a:endParaRPr lang="en-US" sz="2400" b="1" dirty="0"/>
        </a:p>
      </dgm:t>
    </dgm:pt>
    <dgm:pt modelId="{4CEB2297-3BCD-4D35-83F3-BA20E97FBEC7}" type="parTrans" cxnId="{5CA16D67-660C-41A9-9C46-98EFD9474A00}">
      <dgm:prSet/>
      <dgm:spPr/>
      <dgm:t>
        <a:bodyPr/>
        <a:lstStyle/>
        <a:p>
          <a:endParaRPr lang="en-US"/>
        </a:p>
      </dgm:t>
    </dgm:pt>
    <dgm:pt modelId="{63220B7B-6523-4CB1-9D40-77614FCC842A}" type="sibTrans" cxnId="{5CA16D67-660C-41A9-9C46-98EFD9474A00}">
      <dgm:prSet/>
      <dgm:spPr/>
      <dgm:t>
        <a:bodyPr/>
        <a:lstStyle/>
        <a:p>
          <a:endParaRPr lang="en-US"/>
        </a:p>
      </dgm:t>
    </dgm:pt>
    <dgm:pt modelId="{CE41E54F-00A4-46ED-8957-1C656CABC904}">
      <dgm:prSet phldrT="[Text]" custT="1"/>
      <dgm:spPr/>
      <dgm:t>
        <a:bodyPr/>
        <a:lstStyle/>
        <a:p>
          <a:r>
            <a:rPr lang="en-US" sz="2000" b="1" dirty="0" smtClean="0"/>
            <a:t>Corporate Laws and Taxes</a:t>
          </a:r>
          <a:endParaRPr lang="en-US" sz="2000" b="1" dirty="0"/>
        </a:p>
      </dgm:t>
    </dgm:pt>
    <dgm:pt modelId="{6CFE4805-F957-476D-B2EB-48460E2A53F3}" type="parTrans" cxnId="{8CFEC88E-8D91-4035-8AD4-DAF3AEAD652D}">
      <dgm:prSet/>
      <dgm:spPr/>
      <dgm:t>
        <a:bodyPr/>
        <a:lstStyle/>
        <a:p>
          <a:endParaRPr lang="en-US"/>
        </a:p>
      </dgm:t>
    </dgm:pt>
    <dgm:pt modelId="{F9B9E9AB-CCCB-4BAF-BE80-ECD430E7BEB6}" type="sibTrans" cxnId="{8CFEC88E-8D91-4035-8AD4-DAF3AEAD652D}">
      <dgm:prSet/>
      <dgm:spPr/>
      <dgm:t>
        <a:bodyPr/>
        <a:lstStyle/>
        <a:p>
          <a:endParaRPr lang="en-US"/>
        </a:p>
      </dgm:t>
    </dgm:pt>
    <dgm:pt modelId="{E75509C0-4ACB-4C98-BA55-6318B4BE0578}">
      <dgm:prSet phldrT="[Text]" custT="1"/>
      <dgm:spPr/>
      <dgm:t>
        <a:bodyPr/>
        <a:lstStyle/>
        <a:p>
          <a:r>
            <a:rPr lang="en-US" sz="2000" b="1" dirty="0" smtClean="0"/>
            <a:t>Repatriation – retention and remittance</a:t>
          </a:r>
          <a:endParaRPr lang="en-US" sz="2000" b="1" dirty="0"/>
        </a:p>
      </dgm:t>
    </dgm:pt>
    <dgm:pt modelId="{9CB56D5B-5AB5-4230-8DBE-E03C9CEC31D9}" type="parTrans" cxnId="{8FACBBA6-9158-456C-A346-4D500E6E3C17}">
      <dgm:prSet/>
      <dgm:spPr/>
      <dgm:t>
        <a:bodyPr/>
        <a:lstStyle/>
        <a:p>
          <a:endParaRPr lang="en-US"/>
        </a:p>
      </dgm:t>
    </dgm:pt>
    <dgm:pt modelId="{525AC9AE-71F3-4276-9281-DDF76981EC7A}" type="sibTrans" cxnId="{8FACBBA6-9158-456C-A346-4D500E6E3C17}">
      <dgm:prSet/>
      <dgm:spPr/>
      <dgm:t>
        <a:bodyPr/>
        <a:lstStyle/>
        <a:p>
          <a:endParaRPr lang="en-US"/>
        </a:p>
      </dgm:t>
    </dgm:pt>
    <dgm:pt modelId="{3C9E98D2-4E57-491E-9D98-678047881666}">
      <dgm:prSet custT="1"/>
      <dgm:spPr/>
      <dgm:t>
        <a:bodyPr/>
        <a:lstStyle/>
        <a:p>
          <a:r>
            <a:rPr lang="en-US" sz="2800" b="1" dirty="0" smtClean="0"/>
            <a:t>Exchange Controls</a:t>
          </a:r>
          <a:endParaRPr lang="en-US" sz="2800" b="1" dirty="0"/>
        </a:p>
      </dgm:t>
    </dgm:pt>
    <dgm:pt modelId="{5926A919-BB43-4BD6-8D16-21B3BEEADEC8}" type="parTrans" cxnId="{F8DEABEB-28C7-4430-850F-76F67C7B8D9C}">
      <dgm:prSet/>
      <dgm:spPr/>
      <dgm:t>
        <a:bodyPr/>
        <a:lstStyle/>
        <a:p>
          <a:endParaRPr lang="en-US"/>
        </a:p>
      </dgm:t>
    </dgm:pt>
    <dgm:pt modelId="{C2AC4126-A798-4BB2-B151-B82FE1AC956E}" type="sibTrans" cxnId="{F8DEABEB-28C7-4430-850F-76F67C7B8D9C}">
      <dgm:prSet/>
      <dgm:spPr/>
      <dgm:t>
        <a:bodyPr/>
        <a:lstStyle/>
        <a:p>
          <a:endParaRPr lang="en-US"/>
        </a:p>
      </dgm:t>
    </dgm:pt>
    <dgm:pt modelId="{D285924D-3103-4C1F-8BB2-B8302416D149}" type="pres">
      <dgm:prSet presAssocID="{255F535D-7BDA-42E5-AC7A-923C4AF6F7BE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E5C33B-8848-4F3F-9635-D68D21C58209}" type="pres">
      <dgm:prSet presAssocID="{F6CFB423-BD67-44BC-B267-BC83F776A5A6}" presName="circ1" presStyleLbl="vennNode1" presStyleIdx="0" presStyleCnt="5" custScaleX="151064" custScaleY="155866" custLinFactNeighborX="1064" custLinFactNeighborY="-38298"/>
      <dgm:spPr/>
    </dgm:pt>
    <dgm:pt modelId="{C1A2875E-A52B-45B0-B952-B7F4939D5E1B}" type="pres">
      <dgm:prSet presAssocID="{F6CFB423-BD67-44BC-B267-BC83F776A5A6}" presName="circ1Tx" presStyleLbl="revTx" presStyleIdx="0" presStyleCnt="0" custLinFactNeighborX="2311" custLinFactNeighborY="479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681F3-F04F-4BE6-86F6-7006E14C375C}" type="pres">
      <dgm:prSet presAssocID="{3C9E98D2-4E57-491E-9D98-678047881666}" presName="circ2" presStyleLbl="vennNode1" presStyleIdx="1" presStyleCnt="5" custScaleX="179238" custScaleY="142554" custLinFactNeighborX="46809" custLinFactNeighborY="-15137"/>
      <dgm:spPr/>
    </dgm:pt>
    <dgm:pt modelId="{30D19517-2E7E-4D87-AF99-876B4897DAA9}" type="pres">
      <dgm:prSet presAssocID="{3C9E98D2-4E57-491E-9D98-678047881666}" presName="circ2Tx" presStyleLbl="revTx" presStyleIdx="0" presStyleCnt="0" custLinFactNeighborX="-43208" custLinFactNeighborY="-796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6FD334-7A0C-4B25-83FA-C56F16143AF9}" type="pres">
      <dgm:prSet presAssocID="{302F1D61-13A8-41D4-A358-0311E31DD024}" presName="circ3" presStyleLbl="vennNode1" presStyleIdx="2" presStyleCnt="5" custScaleX="157678" custScaleY="138906" custLinFactNeighborX="59343" custLinFactNeighborY="14285"/>
      <dgm:spPr/>
    </dgm:pt>
    <dgm:pt modelId="{E2BDC0A1-CF21-4EE3-88C6-AABE12908957}" type="pres">
      <dgm:prSet presAssocID="{302F1D61-13A8-41D4-A358-0311E31DD024}" presName="circ3Tx" presStyleLbl="revTx" presStyleIdx="0" presStyleCnt="0" custLinFactNeighborX="-36007" custLinFactNeighborY="-493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6AB158-EC58-46B0-908E-0476F281555A}" type="pres">
      <dgm:prSet presAssocID="{CE41E54F-00A4-46ED-8957-1C656CABC904}" presName="circ4" presStyleLbl="vennNode1" presStyleIdx="3" presStyleCnt="5" custScaleX="166189" custScaleY="147418" custLinFactNeighborX="-33811" custLinFactNeighborY="8511"/>
      <dgm:spPr/>
    </dgm:pt>
    <dgm:pt modelId="{75A0E16A-C06B-4AF1-9B58-8392CB5163E7}" type="pres">
      <dgm:prSet presAssocID="{CE41E54F-00A4-46ED-8957-1C656CABC904}" presName="circ4Tx" presStyleLbl="revTx" presStyleIdx="0" presStyleCnt="0" custLinFactY="-61035" custLinFactNeighborX="36007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D6311A-7F66-4B89-9EA1-757803A4E5A3}" type="pres">
      <dgm:prSet presAssocID="{E75509C0-4ACB-4C98-BA55-6318B4BE0578}" presName="circ5" presStyleLbl="vennNode1" presStyleIdx="4" presStyleCnt="5" custScaleX="152675" custScaleY="151063" custLinFactNeighborX="-55835" custLinFactNeighborY="-17264"/>
      <dgm:spPr/>
    </dgm:pt>
    <dgm:pt modelId="{FEE35B56-22D8-4145-8E9A-3583DCAC449A}" type="pres">
      <dgm:prSet presAssocID="{E75509C0-4ACB-4C98-BA55-6318B4BE0578}" presName="circ5Tx" presStyleLbl="revTx" presStyleIdx="0" presStyleCnt="0" custLinFactX="2291" custLinFactY="62119" custLinFactNeighborX="10000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30CF1BC-7FCE-45FA-8B56-58EC58D950A0}" type="presOf" srcId="{CE41E54F-00A4-46ED-8957-1C656CABC904}" destId="{75A0E16A-C06B-4AF1-9B58-8392CB5163E7}" srcOrd="0" destOrd="0" presId="urn:microsoft.com/office/officeart/2005/8/layout/venn1"/>
    <dgm:cxn modelId="{8CFEC88E-8D91-4035-8AD4-DAF3AEAD652D}" srcId="{255F535D-7BDA-42E5-AC7A-923C4AF6F7BE}" destId="{CE41E54F-00A4-46ED-8957-1C656CABC904}" srcOrd="3" destOrd="0" parTransId="{6CFE4805-F957-476D-B2EB-48460E2A53F3}" sibTransId="{F9B9E9AB-CCCB-4BAF-BE80-ECD430E7BEB6}"/>
    <dgm:cxn modelId="{739A1631-2BF8-4F8E-A674-8C2746B56B33}" type="presOf" srcId="{E75509C0-4ACB-4C98-BA55-6318B4BE0578}" destId="{FEE35B56-22D8-4145-8E9A-3583DCAC449A}" srcOrd="0" destOrd="0" presId="urn:microsoft.com/office/officeart/2005/8/layout/venn1"/>
    <dgm:cxn modelId="{B11C6550-61AC-496F-BFA3-380EF1FDC278}" type="presOf" srcId="{255F535D-7BDA-42E5-AC7A-923C4AF6F7BE}" destId="{D285924D-3103-4C1F-8BB2-B8302416D149}" srcOrd="0" destOrd="0" presId="urn:microsoft.com/office/officeart/2005/8/layout/venn1"/>
    <dgm:cxn modelId="{C7E29AD6-CC11-4453-B469-3FA78A66C302}" type="presOf" srcId="{3C9E98D2-4E57-491E-9D98-678047881666}" destId="{30D19517-2E7E-4D87-AF99-876B4897DAA9}" srcOrd="0" destOrd="0" presId="urn:microsoft.com/office/officeart/2005/8/layout/venn1"/>
    <dgm:cxn modelId="{F8DEABEB-28C7-4430-850F-76F67C7B8D9C}" srcId="{255F535D-7BDA-42E5-AC7A-923C4AF6F7BE}" destId="{3C9E98D2-4E57-491E-9D98-678047881666}" srcOrd="1" destOrd="0" parTransId="{5926A919-BB43-4BD6-8D16-21B3BEEADEC8}" sibTransId="{C2AC4126-A798-4BB2-B151-B82FE1AC956E}"/>
    <dgm:cxn modelId="{3EDC9590-0550-4FBF-9180-A0E9E2207F63}" srcId="{255F535D-7BDA-42E5-AC7A-923C4AF6F7BE}" destId="{F6CFB423-BD67-44BC-B267-BC83F776A5A6}" srcOrd="0" destOrd="0" parTransId="{F66D2932-E8AC-406F-B620-4C82A26134CE}" sibTransId="{6C7A51D6-C2D2-4544-B96A-68B51C10CA0E}"/>
    <dgm:cxn modelId="{5CA16D67-660C-41A9-9C46-98EFD9474A00}" srcId="{255F535D-7BDA-42E5-AC7A-923C4AF6F7BE}" destId="{302F1D61-13A8-41D4-A358-0311E31DD024}" srcOrd="2" destOrd="0" parTransId="{4CEB2297-3BCD-4D35-83F3-BA20E97FBEC7}" sibTransId="{63220B7B-6523-4CB1-9D40-77614FCC842A}"/>
    <dgm:cxn modelId="{B1754A68-BCC5-4EFD-B3D9-A2FC4388FB31}" type="presOf" srcId="{302F1D61-13A8-41D4-A358-0311E31DD024}" destId="{E2BDC0A1-CF21-4EE3-88C6-AABE12908957}" srcOrd="0" destOrd="0" presId="urn:microsoft.com/office/officeart/2005/8/layout/venn1"/>
    <dgm:cxn modelId="{8FACBBA6-9158-456C-A346-4D500E6E3C17}" srcId="{255F535D-7BDA-42E5-AC7A-923C4AF6F7BE}" destId="{E75509C0-4ACB-4C98-BA55-6318B4BE0578}" srcOrd="4" destOrd="0" parTransId="{9CB56D5B-5AB5-4230-8DBE-E03C9CEC31D9}" sibTransId="{525AC9AE-71F3-4276-9281-DDF76981EC7A}"/>
    <dgm:cxn modelId="{AB0E667C-7266-4A5F-A75A-3540E3BA777E}" type="presOf" srcId="{F6CFB423-BD67-44BC-B267-BC83F776A5A6}" destId="{C1A2875E-A52B-45B0-B952-B7F4939D5E1B}" srcOrd="0" destOrd="0" presId="urn:microsoft.com/office/officeart/2005/8/layout/venn1"/>
    <dgm:cxn modelId="{0F775BCF-46B4-4FD4-AF53-B114A42C602F}" type="presParOf" srcId="{D285924D-3103-4C1F-8BB2-B8302416D149}" destId="{10E5C33B-8848-4F3F-9635-D68D21C58209}" srcOrd="0" destOrd="0" presId="urn:microsoft.com/office/officeart/2005/8/layout/venn1"/>
    <dgm:cxn modelId="{17AD29EC-04B1-483D-9D8D-C098025634AC}" type="presParOf" srcId="{D285924D-3103-4C1F-8BB2-B8302416D149}" destId="{C1A2875E-A52B-45B0-B952-B7F4939D5E1B}" srcOrd="1" destOrd="0" presId="urn:microsoft.com/office/officeart/2005/8/layout/venn1"/>
    <dgm:cxn modelId="{2D1C0673-9569-48F5-8A1C-635112E710B9}" type="presParOf" srcId="{D285924D-3103-4C1F-8BB2-B8302416D149}" destId="{DF0681F3-F04F-4BE6-86F6-7006E14C375C}" srcOrd="2" destOrd="0" presId="urn:microsoft.com/office/officeart/2005/8/layout/venn1"/>
    <dgm:cxn modelId="{C28CDEDE-9AF1-4531-8241-D9E083F80489}" type="presParOf" srcId="{D285924D-3103-4C1F-8BB2-B8302416D149}" destId="{30D19517-2E7E-4D87-AF99-876B4897DAA9}" srcOrd="3" destOrd="0" presId="urn:microsoft.com/office/officeart/2005/8/layout/venn1"/>
    <dgm:cxn modelId="{97CA675F-F424-4F42-80D4-DC4456127E5A}" type="presParOf" srcId="{D285924D-3103-4C1F-8BB2-B8302416D149}" destId="{F56FD334-7A0C-4B25-83FA-C56F16143AF9}" srcOrd="4" destOrd="0" presId="urn:microsoft.com/office/officeart/2005/8/layout/venn1"/>
    <dgm:cxn modelId="{C1861BD8-DD89-4FB4-97E2-5F8B3A37B114}" type="presParOf" srcId="{D285924D-3103-4C1F-8BB2-B8302416D149}" destId="{E2BDC0A1-CF21-4EE3-88C6-AABE12908957}" srcOrd="5" destOrd="0" presId="urn:microsoft.com/office/officeart/2005/8/layout/venn1"/>
    <dgm:cxn modelId="{ACBF6CA4-582A-4AAB-9D0D-16DC515EACC8}" type="presParOf" srcId="{D285924D-3103-4C1F-8BB2-B8302416D149}" destId="{086AB158-EC58-46B0-908E-0476F281555A}" srcOrd="6" destOrd="0" presId="urn:microsoft.com/office/officeart/2005/8/layout/venn1"/>
    <dgm:cxn modelId="{04CB67E3-400E-45C8-B880-D67EA6D207A8}" type="presParOf" srcId="{D285924D-3103-4C1F-8BB2-B8302416D149}" destId="{75A0E16A-C06B-4AF1-9B58-8392CB5163E7}" srcOrd="7" destOrd="0" presId="urn:microsoft.com/office/officeart/2005/8/layout/venn1"/>
    <dgm:cxn modelId="{C087799E-7B3F-449F-8E1C-FA5EDB75F23E}" type="presParOf" srcId="{D285924D-3103-4C1F-8BB2-B8302416D149}" destId="{D3D6311A-7F66-4B89-9EA1-757803A4E5A3}" srcOrd="8" destOrd="0" presId="urn:microsoft.com/office/officeart/2005/8/layout/venn1"/>
    <dgm:cxn modelId="{35DAF7FC-6438-4F66-A96D-A0FF61338725}" type="presParOf" srcId="{D285924D-3103-4C1F-8BB2-B8302416D149}" destId="{FEE35B56-22D8-4145-8E9A-3583DCAC449A}" srcOrd="9" destOrd="0" presId="urn:microsoft.com/office/officeart/2005/8/layout/venn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ADA8FC-2A5F-4F37-B67F-6CEDC80DE18C}" type="doc">
      <dgm:prSet loTypeId="urn:microsoft.com/office/officeart/2005/8/layout/defaul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D06B81C-1DFA-42F9-821D-E58402272811}">
      <dgm:prSet phldrT="[Text]" custT="1"/>
      <dgm:spPr/>
      <dgm:t>
        <a:bodyPr/>
        <a:lstStyle/>
        <a:p>
          <a:r>
            <a:rPr lang="en-US" sz="3200" b="1" dirty="0" smtClean="0"/>
            <a:t>Equity</a:t>
          </a:r>
        </a:p>
        <a:p>
          <a:r>
            <a:rPr lang="en-US" sz="2500" dirty="0" smtClean="0"/>
            <a:t>- Decision making power, higher returns</a:t>
          </a:r>
          <a:endParaRPr lang="en-US" sz="2500" dirty="0"/>
        </a:p>
      </dgm:t>
    </dgm:pt>
    <dgm:pt modelId="{C920BD67-BB3D-4318-9E2A-9835362BD311}" type="parTrans" cxnId="{F5F4C2DD-A346-48AC-BA5B-D27D8081529E}">
      <dgm:prSet/>
      <dgm:spPr/>
      <dgm:t>
        <a:bodyPr/>
        <a:lstStyle/>
        <a:p>
          <a:endParaRPr lang="en-US"/>
        </a:p>
      </dgm:t>
    </dgm:pt>
    <dgm:pt modelId="{3203989B-9139-4B3A-80A8-9EFB360961E0}" type="sibTrans" cxnId="{F5F4C2DD-A346-48AC-BA5B-D27D8081529E}">
      <dgm:prSet/>
      <dgm:spPr/>
      <dgm:t>
        <a:bodyPr/>
        <a:lstStyle/>
        <a:p>
          <a:endParaRPr lang="en-US"/>
        </a:p>
      </dgm:t>
    </dgm:pt>
    <dgm:pt modelId="{5AE6C799-08D3-45AF-9CEE-806927C882A1}">
      <dgm:prSet phldrT="[Text]" custT="1"/>
      <dgm:spPr/>
      <dgm:t>
        <a:bodyPr/>
        <a:lstStyle/>
        <a:p>
          <a:r>
            <a:rPr lang="en-US" sz="3200" b="1" dirty="0" smtClean="0"/>
            <a:t>Preference</a:t>
          </a:r>
        </a:p>
        <a:p>
          <a:r>
            <a:rPr lang="en-US" sz="2500" dirty="0" smtClean="0"/>
            <a:t>- Fixed share in profits</a:t>
          </a:r>
          <a:endParaRPr lang="en-US" sz="2500" dirty="0"/>
        </a:p>
      </dgm:t>
    </dgm:pt>
    <dgm:pt modelId="{3500F9E7-BEC9-492D-AFE2-7A9940A2AFB6}" type="parTrans" cxnId="{3B562C26-1592-44FC-A2D5-98A0FC2E7370}">
      <dgm:prSet/>
      <dgm:spPr/>
      <dgm:t>
        <a:bodyPr/>
        <a:lstStyle/>
        <a:p>
          <a:endParaRPr lang="en-US"/>
        </a:p>
      </dgm:t>
    </dgm:pt>
    <dgm:pt modelId="{640DF4D0-2FAD-4381-9926-5307FFD7F831}" type="sibTrans" cxnId="{3B562C26-1592-44FC-A2D5-98A0FC2E7370}">
      <dgm:prSet/>
      <dgm:spPr/>
      <dgm:t>
        <a:bodyPr/>
        <a:lstStyle/>
        <a:p>
          <a:endParaRPr lang="en-US"/>
        </a:p>
      </dgm:t>
    </dgm:pt>
    <dgm:pt modelId="{809AC4CE-3CE3-488D-A7DF-DB5D64DB6F67}">
      <dgm:prSet phldrT="[Text]" custT="1"/>
      <dgm:spPr/>
      <dgm:t>
        <a:bodyPr/>
        <a:lstStyle/>
        <a:p>
          <a:r>
            <a:rPr lang="en-US" sz="2800" b="1" dirty="0" smtClean="0"/>
            <a:t>Debt</a:t>
          </a:r>
        </a:p>
        <a:p>
          <a:r>
            <a:rPr lang="en-US" sz="2300" dirty="0" smtClean="0"/>
            <a:t>- Interest, tax deductibility, trading on equity</a:t>
          </a:r>
          <a:endParaRPr lang="en-US" sz="2300" dirty="0"/>
        </a:p>
      </dgm:t>
    </dgm:pt>
    <dgm:pt modelId="{47C1F03E-5FCA-4581-9E71-37B2234B4CD5}" type="parTrans" cxnId="{BAEA2C6C-6769-4241-A76F-6BC36D19FE6D}">
      <dgm:prSet/>
      <dgm:spPr/>
      <dgm:t>
        <a:bodyPr/>
        <a:lstStyle/>
        <a:p>
          <a:endParaRPr lang="en-US"/>
        </a:p>
      </dgm:t>
    </dgm:pt>
    <dgm:pt modelId="{7DDD3A70-E7B1-4269-BCE6-0078592417FD}" type="sibTrans" cxnId="{BAEA2C6C-6769-4241-A76F-6BC36D19FE6D}">
      <dgm:prSet/>
      <dgm:spPr/>
      <dgm:t>
        <a:bodyPr/>
        <a:lstStyle/>
        <a:p>
          <a:endParaRPr lang="en-US"/>
        </a:p>
      </dgm:t>
    </dgm:pt>
    <dgm:pt modelId="{133B6901-A82E-491C-A79B-DE148571F31C}">
      <dgm:prSet phldrT="[Text]" custT="1"/>
      <dgm:spPr/>
      <dgm:t>
        <a:bodyPr/>
        <a:lstStyle/>
        <a:p>
          <a:r>
            <a:rPr lang="en-US" sz="3200" b="1" dirty="0" smtClean="0"/>
            <a:t>Debentures</a:t>
          </a:r>
        </a:p>
        <a:p>
          <a:r>
            <a:rPr lang="en-US" sz="2600" dirty="0" smtClean="0"/>
            <a:t>- Loan Funds, thin </a:t>
          </a:r>
          <a:r>
            <a:rPr lang="en-US" sz="2600" dirty="0" err="1" smtClean="0"/>
            <a:t>capitalisation</a:t>
          </a:r>
          <a:endParaRPr lang="en-US" sz="2600" dirty="0"/>
        </a:p>
      </dgm:t>
    </dgm:pt>
    <dgm:pt modelId="{6865ECAA-BC94-4E2A-AF9A-0BD3483C05CB}" type="parTrans" cxnId="{FE69B309-F43F-42E2-A088-D3B339C9778D}">
      <dgm:prSet/>
      <dgm:spPr/>
      <dgm:t>
        <a:bodyPr/>
        <a:lstStyle/>
        <a:p>
          <a:endParaRPr lang="en-US"/>
        </a:p>
      </dgm:t>
    </dgm:pt>
    <dgm:pt modelId="{E8D05A84-C773-461E-8CA4-0B0AC21FEBB0}" type="sibTrans" cxnId="{FE69B309-F43F-42E2-A088-D3B339C9778D}">
      <dgm:prSet/>
      <dgm:spPr/>
      <dgm:t>
        <a:bodyPr/>
        <a:lstStyle/>
        <a:p>
          <a:endParaRPr lang="en-US"/>
        </a:p>
      </dgm:t>
    </dgm:pt>
    <dgm:pt modelId="{5A75379B-1E9A-475E-A3C8-04644E670A3C}">
      <dgm:prSet phldrT="[Text]" custT="1"/>
      <dgm:spPr/>
      <dgm:t>
        <a:bodyPr/>
        <a:lstStyle/>
        <a:p>
          <a:r>
            <a:rPr lang="en-US" sz="3200" b="1" dirty="0" smtClean="0"/>
            <a:t>Other forms of capital</a:t>
          </a:r>
        </a:p>
        <a:p>
          <a:r>
            <a:rPr lang="en-US" sz="2500" dirty="0" smtClean="0"/>
            <a:t>- Intellectual property, technology, etc.</a:t>
          </a:r>
          <a:endParaRPr lang="en-US" sz="2500" dirty="0"/>
        </a:p>
      </dgm:t>
    </dgm:pt>
    <dgm:pt modelId="{E58D5BEE-FB56-4F0C-B34F-4C269D30AE55}" type="parTrans" cxnId="{372308CD-89FC-449C-B322-41C760616C2A}">
      <dgm:prSet/>
      <dgm:spPr/>
      <dgm:t>
        <a:bodyPr/>
        <a:lstStyle/>
        <a:p>
          <a:endParaRPr lang="en-US"/>
        </a:p>
      </dgm:t>
    </dgm:pt>
    <dgm:pt modelId="{3603935A-7F0E-40CA-848D-035C493D64C3}" type="sibTrans" cxnId="{372308CD-89FC-449C-B322-41C760616C2A}">
      <dgm:prSet/>
      <dgm:spPr/>
      <dgm:t>
        <a:bodyPr/>
        <a:lstStyle/>
        <a:p>
          <a:endParaRPr lang="en-US"/>
        </a:p>
      </dgm:t>
    </dgm:pt>
    <dgm:pt modelId="{0034C92F-8322-48D4-A2CF-D8D95004A58A}" type="pres">
      <dgm:prSet presAssocID="{5DADA8FC-2A5F-4F37-B67F-6CEDC80DE18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31D5F3-5037-4B7B-826C-ACAA866ECE09}" type="pres">
      <dgm:prSet presAssocID="{8D06B81C-1DFA-42F9-821D-E58402272811}" presName="node" presStyleLbl="node1" presStyleIdx="0" presStyleCnt="5" custScaleX="1480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E1F4F4-5C96-4574-9C31-C5A033DB82FA}" type="pres">
      <dgm:prSet presAssocID="{3203989B-9139-4B3A-80A8-9EFB360961E0}" presName="sibTrans" presStyleCnt="0"/>
      <dgm:spPr/>
    </dgm:pt>
    <dgm:pt modelId="{7BC9F233-CDB4-48ED-A3BC-CC26308229FC}" type="pres">
      <dgm:prSet presAssocID="{5AE6C799-08D3-45AF-9CEE-806927C882A1}" presName="node" presStyleLbl="node1" presStyleIdx="1" presStyleCnt="5" custScaleX="1301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0F32D3-897C-4C67-B207-436CE39060E9}" type="pres">
      <dgm:prSet presAssocID="{640DF4D0-2FAD-4381-9926-5307FFD7F831}" presName="sibTrans" presStyleCnt="0"/>
      <dgm:spPr/>
    </dgm:pt>
    <dgm:pt modelId="{D6F9B941-FEB4-4EE2-9D54-9ADF3F230E53}" type="pres">
      <dgm:prSet presAssocID="{809AC4CE-3CE3-488D-A7DF-DB5D64DB6F67}" presName="node" presStyleLbl="node1" presStyleIdx="2" presStyleCnt="5" custScaleX="1480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37E3BC-0C5B-44FC-9E78-477E0E9DA50C}" type="pres">
      <dgm:prSet presAssocID="{7DDD3A70-E7B1-4269-BCE6-0078592417FD}" presName="sibTrans" presStyleCnt="0"/>
      <dgm:spPr/>
    </dgm:pt>
    <dgm:pt modelId="{C5B63AA8-9F24-43F8-877F-B1FD27B9AA15}" type="pres">
      <dgm:prSet presAssocID="{133B6901-A82E-491C-A79B-DE148571F31C}" presName="node" presStyleLbl="node1" presStyleIdx="3" presStyleCnt="5" custScaleX="1301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B94FA4-51D4-4F3E-A03A-1471C0973F94}" type="pres">
      <dgm:prSet presAssocID="{E8D05A84-C773-461E-8CA4-0B0AC21FEBB0}" presName="sibTrans" presStyleCnt="0"/>
      <dgm:spPr/>
    </dgm:pt>
    <dgm:pt modelId="{2AB8F8D6-7444-40D7-85D2-56C2E351A9CB}" type="pres">
      <dgm:prSet presAssocID="{5A75379B-1E9A-475E-A3C8-04644E670A3C}" presName="node" presStyleLbl="node1" presStyleIdx="4" presStyleCnt="5" custScaleX="1813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F4C2DD-A346-48AC-BA5B-D27D8081529E}" srcId="{5DADA8FC-2A5F-4F37-B67F-6CEDC80DE18C}" destId="{8D06B81C-1DFA-42F9-821D-E58402272811}" srcOrd="0" destOrd="0" parTransId="{C920BD67-BB3D-4318-9E2A-9835362BD311}" sibTransId="{3203989B-9139-4B3A-80A8-9EFB360961E0}"/>
    <dgm:cxn modelId="{FE69B309-F43F-42E2-A088-D3B339C9778D}" srcId="{5DADA8FC-2A5F-4F37-B67F-6CEDC80DE18C}" destId="{133B6901-A82E-491C-A79B-DE148571F31C}" srcOrd="3" destOrd="0" parTransId="{6865ECAA-BC94-4E2A-AF9A-0BD3483C05CB}" sibTransId="{E8D05A84-C773-461E-8CA4-0B0AC21FEBB0}"/>
    <dgm:cxn modelId="{372308CD-89FC-449C-B322-41C760616C2A}" srcId="{5DADA8FC-2A5F-4F37-B67F-6CEDC80DE18C}" destId="{5A75379B-1E9A-475E-A3C8-04644E670A3C}" srcOrd="4" destOrd="0" parTransId="{E58D5BEE-FB56-4F0C-B34F-4C269D30AE55}" sibTransId="{3603935A-7F0E-40CA-848D-035C493D64C3}"/>
    <dgm:cxn modelId="{3B562C26-1592-44FC-A2D5-98A0FC2E7370}" srcId="{5DADA8FC-2A5F-4F37-B67F-6CEDC80DE18C}" destId="{5AE6C799-08D3-45AF-9CEE-806927C882A1}" srcOrd="1" destOrd="0" parTransId="{3500F9E7-BEC9-492D-AFE2-7A9940A2AFB6}" sibTransId="{640DF4D0-2FAD-4381-9926-5307FFD7F831}"/>
    <dgm:cxn modelId="{BAEA2C6C-6769-4241-A76F-6BC36D19FE6D}" srcId="{5DADA8FC-2A5F-4F37-B67F-6CEDC80DE18C}" destId="{809AC4CE-3CE3-488D-A7DF-DB5D64DB6F67}" srcOrd="2" destOrd="0" parTransId="{47C1F03E-5FCA-4581-9E71-37B2234B4CD5}" sibTransId="{7DDD3A70-E7B1-4269-BCE6-0078592417FD}"/>
    <dgm:cxn modelId="{A64C643F-5EE7-413E-A5DD-DA7E11DB4770}" type="presOf" srcId="{809AC4CE-3CE3-488D-A7DF-DB5D64DB6F67}" destId="{D6F9B941-FEB4-4EE2-9D54-9ADF3F230E53}" srcOrd="0" destOrd="0" presId="urn:microsoft.com/office/officeart/2005/8/layout/default"/>
    <dgm:cxn modelId="{1FC582BB-EA52-401D-BF27-817AFB9652E8}" type="presOf" srcId="{5AE6C799-08D3-45AF-9CEE-806927C882A1}" destId="{7BC9F233-CDB4-48ED-A3BC-CC26308229FC}" srcOrd="0" destOrd="0" presId="urn:microsoft.com/office/officeart/2005/8/layout/default"/>
    <dgm:cxn modelId="{94582720-7B80-490E-965A-B24BE59E94F2}" type="presOf" srcId="{133B6901-A82E-491C-A79B-DE148571F31C}" destId="{C5B63AA8-9F24-43F8-877F-B1FD27B9AA15}" srcOrd="0" destOrd="0" presId="urn:microsoft.com/office/officeart/2005/8/layout/default"/>
    <dgm:cxn modelId="{65FB86C1-A2A6-4A30-9110-1E4D2BDC98A6}" type="presOf" srcId="{5A75379B-1E9A-475E-A3C8-04644E670A3C}" destId="{2AB8F8D6-7444-40D7-85D2-56C2E351A9CB}" srcOrd="0" destOrd="0" presId="urn:microsoft.com/office/officeart/2005/8/layout/default"/>
    <dgm:cxn modelId="{4F974B60-BD7A-40BD-8357-65D5FD11DE38}" type="presOf" srcId="{5DADA8FC-2A5F-4F37-B67F-6CEDC80DE18C}" destId="{0034C92F-8322-48D4-A2CF-D8D95004A58A}" srcOrd="0" destOrd="0" presId="urn:microsoft.com/office/officeart/2005/8/layout/default"/>
    <dgm:cxn modelId="{852F0020-0298-480A-B1C9-F629AA0945DD}" type="presOf" srcId="{8D06B81C-1DFA-42F9-821D-E58402272811}" destId="{C331D5F3-5037-4B7B-826C-ACAA866ECE09}" srcOrd="0" destOrd="0" presId="urn:microsoft.com/office/officeart/2005/8/layout/default"/>
    <dgm:cxn modelId="{317A1133-5E41-4B1C-832F-A4D5DCEBA7A6}" type="presParOf" srcId="{0034C92F-8322-48D4-A2CF-D8D95004A58A}" destId="{C331D5F3-5037-4B7B-826C-ACAA866ECE09}" srcOrd="0" destOrd="0" presId="urn:microsoft.com/office/officeart/2005/8/layout/default"/>
    <dgm:cxn modelId="{D026962F-6802-41F7-B6B9-D518061B2EF7}" type="presParOf" srcId="{0034C92F-8322-48D4-A2CF-D8D95004A58A}" destId="{45E1F4F4-5C96-4574-9C31-C5A033DB82FA}" srcOrd="1" destOrd="0" presId="urn:microsoft.com/office/officeart/2005/8/layout/default"/>
    <dgm:cxn modelId="{E595CC80-A250-4240-B127-9EA3075FC0DD}" type="presParOf" srcId="{0034C92F-8322-48D4-A2CF-D8D95004A58A}" destId="{7BC9F233-CDB4-48ED-A3BC-CC26308229FC}" srcOrd="2" destOrd="0" presId="urn:microsoft.com/office/officeart/2005/8/layout/default"/>
    <dgm:cxn modelId="{4AF941FE-20F5-4447-A297-4A98F2B35289}" type="presParOf" srcId="{0034C92F-8322-48D4-A2CF-D8D95004A58A}" destId="{770F32D3-897C-4C67-B207-436CE39060E9}" srcOrd="3" destOrd="0" presId="urn:microsoft.com/office/officeart/2005/8/layout/default"/>
    <dgm:cxn modelId="{41DF6DF5-4233-464D-B790-8EB77B62369A}" type="presParOf" srcId="{0034C92F-8322-48D4-A2CF-D8D95004A58A}" destId="{D6F9B941-FEB4-4EE2-9D54-9ADF3F230E53}" srcOrd="4" destOrd="0" presId="urn:microsoft.com/office/officeart/2005/8/layout/default"/>
    <dgm:cxn modelId="{D67D510B-98CB-4FCE-A73E-6798FFA45FF7}" type="presParOf" srcId="{0034C92F-8322-48D4-A2CF-D8D95004A58A}" destId="{B237E3BC-0C5B-44FC-9E78-477E0E9DA50C}" srcOrd="5" destOrd="0" presId="urn:microsoft.com/office/officeart/2005/8/layout/default"/>
    <dgm:cxn modelId="{F88BDF80-5668-4C91-8D6E-8F44BB3FC688}" type="presParOf" srcId="{0034C92F-8322-48D4-A2CF-D8D95004A58A}" destId="{C5B63AA8-9F24-43F8-877F-B1FD27B9AA15}" srcOrd="6" destOrd="0" presId="urn:microsoft.com/office/officeart/2005/8/layout/default"/>
    <dgm:cxn modelId="{2CEEC719-1F0F-459A-B5C3-9C7C8793220B}" type="presParOf" srcId="{0034C92F-8322-48D4-A2CF-D8D95004A58A}" destId="{A6B94FA4-51D4-4F3E-A03A-1471C0973F94}" srcOrd="7" destOrd="0" presId="urn:microsoft.com/office/officeart/2005/8/layout/default"/>
    <dgm:cxn modelId="{577B56CC-0035-4A2D-B8AE-EA3CB1216A04}" type="presParOf" srcId="{0034C92F-8322-48D4-A2CF-D8D95004A58A}" destId="{2AB8F8D6-7444-40D7-85D2-56C2E351A9CB}" srcOrd="8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EA6FC1-F1CF-46C0-8D35-CFCD0F4CFCE5}" type="datetimeFigureOut">
              <a:rPr lang="en-US" smtClean="0"/>
              <a:pPr/>
              <a:t>25-Feb-2010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ACCF60-6221-4DEC-8AEC-1BA43F32614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CCF60-6221-4DEC-8AEC-1BA43F32614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defRPr sz="3200">
                <a:solidFill>
                  <a:srgbClr val="FF9900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z="1800"/>
            </a:lvl1pPr>
          </a:lstStyle>
          <a:p>
            <a:fld id="{74CBEAF9-9E58-4CC8-A6FF-6DD8A58DEEA4}" type="datetimeFigureOut">
              <a:rPr lang="en-US" smtClean="0"/>
              <a:pPr/>
              <a:t>25-Feb-2010</a:t>
            </a:fld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00775"/>
            <a:ext cx="2895600" cy="476250"/>
          </a:xfrm>
        </p:spPr>
        <p:txBody>
          <a:bodyPr/>
          <a:lstStyle>
            <a:lvl1pPr>
              <a:defRPr sz="1800"/>
            </a:lvl1pPr>
          </a:lstStyle>
          <a:p>
            <a:endParaRPr kumimoji="0"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800"/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CBEAF9-9E58-4CC8-A6FF-6DD8A58DEEA4}" type="datetimeFigureOut">
              <a:rPr lang="en-US" smtClean="0"/>
              <a:pPr/>
              <a:t>25-Feb-2010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0513" y="73025"/>
            <a:ext cx="2141537" cy="5870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4313" y="73025"/>
            <a:ext cx="6273800" cy="5870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CBEAF9-9E58-4CC8-A6FF-6DD8A58DEEA4}" type="datetimeFigureOut">
              <a:rPr lang="en-US" smtClean="0"/>
              <a:pPr/>
              <a:t>25-Feb-2010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73025"/>
            <a:ext cx="82296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0838" y="914400"/>
            <a:ext cx="4138612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1850" y="914400"/>
            <a:ext cx="41402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007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25-Feb-2010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17800" y="6200775"/>
            <a:ext cx="3708400" cy="476250"/>
          </a:xfrm>
        </p:spPr>
        <p:txBody>
          <a:bodyPr/>
          <a:lstStyle>
            <a:lvl1pPr>
              <a:defRPr/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007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73025"/>
            <a:ext cx="82296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50838" y="914400"/>
            <a:ext cx="4138612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914400"/>
            <a:ext cx="41402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007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25-Feb-2010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17800" y="6200775"/>
            <a:ext cx="3708400" cy="476250"/>
          </a:xfrm>
        </p:spPr>
        <p:txBody>
          <a:bodyPr/>
          <a:lstStyle>
            <a:lvl1pPr>
              <a:defRPr/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007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</p:cSld>
  <p:clrMapOvr>
    <a:masterClrMapping/>
  </p:clrMapOvr>
  <p:transition spd="med"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14650" y="1600200"/>
            <a:ext cx="5238750" cy="1600200"/>
          </a:xfrm>
        </p:spPr>
        <p:txBody>
          <a:bodyPr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17502" y="3276600"/>
            <a:ext cx="4433047" cy="685800"/>
          </a:xfrm>
        </p:spPr>
        <p:txBody>
          <a:bodyPr>
            <a:normAutofit/>
          </a:bodyPr>
          <a:lstStyle>
            <a:lvl1pPr marL="0" indent="0" algn="l">
              <a:buNone/>
              <a:defRPr sz="1800" spc="100" baseline="0">
                <a:gradFill>
                  <a:gsLst>
                    <a:gs pos="0">
                      <a:schemeClr val="tx1">
                        <a:alpha val="90000"/>
                      </a:schemeClr>
                    </a:gs>
                    <a:gs pos="100000">
                      <a:schemeClr val="tx1">
                        <a:lumMod val="75000"/>
                        <a:lumOff val="25000"/>
                        <a:alpha val="90000"/>
                      </a:schemeClr>
                    </a:gs>
                  </a:gsLst>
                  <a:lin ang="5400000" scaled="0"/>
                </a:gra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28816"/>
            <a:ext cx="2133600" cy="256032"/>
          </a:xfrm>
        </p:spPr>
        <p:txBody>
          <a:bodyPr/>
          <a:lstStyle>
            <a:lvl1pPr algn="l">
              <a:defRPr/>
            </a:lvl1pPr>
          </a:lstStyle>
          <a:p>
            <a:fld id="{F2F58746-2691-43E7-8F81-202FF8C33FC0}" type="datetime1">
              <a:rPr/>
              <a:pPr/>
              <a:t>3/5/2008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63640"/>
            <a:ext cx="2895600" cy="255494"/>
          </a:xfrm>
        </p:spPr>
        <p:txBody>
          <a:bodyPr/>
          <a:lstStyle>
            <a:lvl1pPr algn="l">
              <a:defRPr/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  <p:sp>
        <p:nvSpPr>
          <p:cNvPr id="11" name="Freeform 10"/>
          <p:cNvSpPr/>
          <p:nvPr/>
        </p:nvSpPr>
        <p:spPr>
          <a:xfrm flipH="1">
            <a:off x="215153" y="381001"/>
            <a:ext cx="2639924" cy="5029200"/>
          </a:xfrm>
          <a:custGeom>
            <a:avLst/>
            <a:gdLst>
              <a:gd name="connsiteX0" fmla="*/ 0 w 3657600"/>
              <a:gd name="connsiteY0" fmla="*/ 685800 h 1371600"/>
              <a:gd name="connsiteX1" fmla="*/ 1186667 w 3657600"/>
              <a:gd name="connsiteY1" fmla="*/ 43667 h 1371600"/>
              <a:gd name="connsiteX2" fmla="*/ 1828801 w 3657600"/>
              <a:gd name="connsiteY2" fmla="*/ 2 h 1371600"/>
              <a:gd name="connsiteX3" fmla="*/ 2470936 w 3657600"/>
              <a:gd name="connsiteY3" fmla="*/ 43668 h 1371600"/>
              <a:gd name="connsiteX4" fmla="*/ 3657600 w 3657600"/>
              <a:gd name="connsiteY4" fmla="*/ 685806 h 1371600"/>
              <a:gd name="connsiteX5" fmla="*/ 2470934 w 3657600"/>
              <a:gd name="connsiteY5" fmla="*/ 1327941 h 1371600"/>
              <a:gd name="connsiteX6" fmla="*/ 1828799 w 3657600"/>
              <a:gd name="connsiteY6" fmla="*/ 1371606 h 1371600"/>
              <a:gd name="connsiteX7" fmla="*/ 1186664 w 3657600"/>
              <a:gd name="connsiteY7" fmla="*/ 1327940 h 1371600"/>
              <a:gd name="connsiteX8" fmla="*/ 0 w 3657600"/>
              <a:gd name="connsiteY8" fmla="*/ 685803 h 1371600"/>
              <a:gd name="connsiteX9" fmla="*/ 0 w 3657600"/>
              <a:gd name="connsiteY9" fmla="*/ 685800 h 1371600"/>
              <a:gd name="connsiteX0" fmla="*/ 3 w 3672351"/>
              <a:gd name="connsiteY0" fmla="*/ 761447 h 1447253"/>
              <a:gd name="connsiteX1" fmla="*/ 1186670 w 3672351"/>
              <a:gd name="connsiteY1" fmla="*/ 119314 h 1447253"/>
              <a:gd name="connsiteX2" fmla="*/ 1828804 w 3672351"/>
              <a:gd name="connsiteY2" fmla="*/ 75649 h 1447253"/>
              <a:gd name="connsiteX3" fmla="*/ 2470939 w 3672351"/>
              <a:gd name="connsiteY3" fmla="*/ 119315 h 1447253"/>
              <a:gd name="connsiteX4" fmla="*/ 2559427 w 3672351"/>
              <a:gd name="connsiteY4" fmla="*/ 107023 h 1447253"/>
              <a:gd name="connsiteX5" fmla="*/ 3657603 w 3672351"/>
              <a:gd name="connsiteY5" fmla="*/ 761453 h 1447253"/>
              <a:gd name="connsiteX6" fmla="*/ 2470937 w 3672351"/>
              <a:gd name="connsiteY6" fmla="*/ 1403588 h 1447253"/>
              <a:gd name="connsiteX7" fmla="*/ 1828802 w 3672351"/>
              <a:gd name="connsiteY7" fmla="*/ 1447253 h 1447253"/>
              <a:gd name="connsiteX8" fmla="*/ 1186667 w 3672351"/>
              <a:gd name="connsiteY8" fmla="*/ 1403587 h 1447253"/>
              <a:gd name="connsiteX9" fmla="*/ 3 w 3672351"/>
              <a:gd name="connsiteY9" fmla="*/ 761450 h 1447253"/>
              <a:gd name="connsiteX10" fmla="*/ 3 w 3672351"/>
              <a:gd name="connsiteY10" fmla="*/ 761447 h 1447253"/>
              <a:gd name="connsiteX0" fmla="*/ 3 w 3672351"/>
              <a:gd name="connsiteY0" fmla="*/ 761447 h 1447253"/>
              <a:gd name="connsiteX1" fmla="*/ 1186670 w 3672351"/>
              <a:gd name="connsiteY1" fmla="*/ 119314 h 1447253"/>
              <a:gd name="connsiteX2" fmla="*/ 1828804 w 3672351"/>
              <a:gd name="connsiteY2" fmla="*/ 75649 h 1447253"/>
              <a:gd name="connsiteX3" fmla="*/ 2470939 w 3672351"/>
              <a:gd name="connsiteY3" fmla="*/ 119315 h 1447253"/>
              <a:gd name="connsiteX4" fmla="*/ 2559427 w 3672351"/>
              <a:gd name="connsiteY4" fmla="*/ 107023 h 1447253"/>
              <a:gd name="connsiteX5" fmla="*/ 3657603 w 3672351"/>
              <a:gd name="connsiteY5" fmla="*/ 761453 h 1447253"/>
              <a:gd name="connsiteX6" fmla="*/ 2470937 w 3672351"/>
              <a:gd name="connsiteY6" fmla="*/ 1403588 h 1447253"/>
              <a:gd name="connsiteX7" fmla="*/ 1828802 w 3672351"/>
              <a:gd name="connsiteY7" fmla="*/ 1447253 h 1447253"/>
              <a:gd name="connsiteX8" fmla="*/ 1186667 w 3672351"/>
              <a:gd name="connsiteY8" fmla="*/ 1403587 h 1447253"/>
              <a:gd name="connsiteX9" fmla="*/ 3 w 3672351"/>
              <a:gd name="connsiteY9" fmla="*/ 761450 h 1447253"/>
              <a:gd name="connsiteX10" fmla="*/ 3 w 3672351"/>
              <a:gd name="connsiteY10" fmla="*/ 761447 h 1447253"/>
              <a:gd name="connsiteX0" fmla="*/ 3 w 3672351"/>
              <a:gd name="connsiteY0" fmla="*/ 685798 h 2004163"/>
              <a:gd name="connsiteX1" fmla="*/ 1186670 w 3672351"/>
              <a:gd name="connsiteY1" fmla="*/ 43665 h 2004163"/>
              <a:gd name="connsiteX2" fmla="*/ 1828804 w 3672351"/>
              <a:gd name="connsiteY2" fmla="*/ 0 h 2004163"/>
              <a:gd name="connsiteX3" fmla="*/ 2470939 w 3672351"/>
              <a:gd name="connsiteY3" fmla="*/ 43666 h 2004163"/>
              <a:gd name="connsiteX4" fmla="*/ 2559427 w 3672351"/>
              <a:gd name="connsiteY4" fmla="*/ 31374 h 2004163"/>
              <a:gd name="connsiteX5" fmla="*/ 3657603 w 3672351"/>
              <a:gd name="connsiteY5" fmla="*/ 685804 h 2004163"/>
              <a:gd name="connsiteX6" fmla="*/ 2470937 w 3672351"/>
              <a:gd name="connsiteY6" fmla="*/ 1327939 h 2004163"/>
              <a:gd name="connsiteX7" fmla="*/ 1828802 w 3672351"/>
              <a:gd name="connsiteY7" fmla="*/ 1371604 h 2004163"/>
              <a:gd name="connsiteX8" fmla="*/ 1186667 w 3672351"/>
              <a:gd name="connsiteY8" fmla="*/ 1327938 h 2004163"/>
              <a:gd name="connsiteX9" fmla="*/ 3 w 3672351"/>
              <a:gd name="connsiteY9" fmla="*/ 685801 h 2004163"/>
              <a:gd name="connsiteX10" fmla="*/ 3 w 3672351"/>
              <a:gd name="connsiteY10" fmla="*/ 685798 h 2004163"/>
              <a:gd name="connsiteX0" fmla="*/ 3 w 3657603"/>
              <a:gd name="connsiteY0" fmla="*/ 756433 h 1442239"/>
              <a:gd name="connsiteX1" fmla="*/ 1186670 w 3657603"/>
              <a:gd name="connsiteY1" fmla="*/ 114300 h 1442239"/>
              <a:gd name="connsiteX2" fmla="*/ 1828804 w 3657603"/>
              <a:gd name="connsiteY2" fmla="*/ 70635 h 1442239"/>
              <a:gd name="connsiteX3" fmla="*/ 2470939 w 3657603"/>
              <a:gd name="connsiteY3" fmla="*/ 114301 h 1442239"/>
              <a:gd name="connsiteX4" fmla="*/ 3657603 w 3657603"/>
              <a:gd name="connsiteY4" fmla="*/ 756439 h 1442239"/>
              <a:gd name="connsiteX5" fmla="*/ 2470937 w 3657603"/>
              <a:gd name="connsiteY5" fmla="*/ 1398574 h 1442239"/>
              <a:gd name="connsiteX6" fmla="*/ 1828802 w 3657603"/>
              <a:gd name="connsiteY6" fmla="*/ 1442239 h 1442239"/>
              <a:gd name="connsiteX7" fmla="*/ 1186667 w 3657603"/>
              <a:gd name="connsiteY7" fmla="*/ 1398573 h 1442239"/>
              <a:gd name="connsiteX8" fmla="*/ 3 w 3657603"/>
              <a:gd name="connsiteY8" fmla="*/ 756436 h 1442239"/>
              <a:gd name="connsiteX9" fmla="*/ 3 w 3657603"/>
              <a:gd name="connsiteY9" fmla="*/ 756433 h 1442239"/>
              <a:gd name="connsiteX0" fmla="*/ 527758 w 4185358"/>
              <a:gd name="connsiteY0" fmla="*/ 756433 h 1442239"/>
              <a:gd name="connsiteX1" fmla="*/ 1714425 w 4185358"/>
              <a:gd name="connsiteY1" fmla="*/ 114300 h 1442239"/>
              <a:gd name="connsiteX2" fmla="*/ 2356559 w 4185358"/>
              <a:gd name="connsiteY2" fmla="*/ 70635 h 1442239"/>
              <a:gd name="connsiteX3" fmla="*/ 2998694 w 4185358"/>
              <a:gd name="connsiteY3" fmla="*/ 114301 h 1442239"/>
              <a:gd name="connsiteX4" fmla="*/ 4185358 w 4185358"/>
              <a:gd name="connsiteY4" fmla="*/ 756439 h 1442239"/>
              <a:gd name="connsiteX5" fmla="*/ 2998692 w 4185358"/>
              <a:gd name="connsiteY5" fmla="*/ 1398574 h 1442239"/>
              <a:gd name="connsiteX6" fmla="*/ 2356557 w 4185358"/>
              <a:gd name="connsiteY6" fmla="*/ 1442239 h 1442239"/>
              <a:gd name="connsiteX7" fmla="*/ 1714422 w 4185358"/>
              <a:gd name="connsiteY7" fmla="*/ 1398573 h 1442239"/>
              <a:gd name="connsiteX8" fmla="*/ 527758 w 4185358"/>
              <a:gd name="connsiteY8" fmla="*/ 756436 h 1442239"/>
              <a:gd name="connsiteX9" fmla="*/ 527758 w 4185358"/>
              <a:gd name="connsiteY9" fmla="*/ 756433 h 1442239"/>
              <a:gd name="connsiteX0" fmla="*/ 527758 w 4185358"/>
              <a:gd name="connsiteY0" fmla="*/ 685798 h 1731271"/>
              <a:gd name="connsiteX1" fmla="*/ 1714425 w 4185358"/>
              <a:gd name="connsiteY1" fmla="*/ 43665 h 1731271"/>
              <a:gd name="connsiteX2" fmla="*/ 2356559 w 4185358"/>
              <a:gd name="connsiteY2" fmla="*/ 0 h 1731271"/>
              <a:gd name="connsiteX3" fmla="*/ 2998694 w 4185358"/>
              <a:gd name="connsiteY3" fmla="*/ 43666 h 1731271"/>
              <a:gd name="connsiteX4" fmla="*/ 4185358 w 4185358"/>
              <a:gd name="connsiteY4" fmla="*/ 685804 h 1731271"/>
              <a:gd name="connsiteX5" fmla="*/ 2998692 w 4185358"/>
              <a:gd name="connsiteY5" fmla="*/ 1327939 h 1731271"/>
              <a:gd name="connsiteX6" fmla="*/ 2356557 w 4185358"/>
              <a:gd name="connsiteY6" fmla="*/ 1371604 h 1731271"/>
              <a:gd name="connsiteX7" fmla="*/ 1714422 w 4185358"/>
              <a:gd name="connsiteY7" fmla="*/ 1327938 h 1731271"/>
              <a:gd name="connsiteX8" fmla="*/ 527758 w 4185358"/>
              <a:gd name="connsiteY8" fmla="*/ 685801 h 1731271"/>
              <a:gd name="connsiteX9" fmla="*/ 527758 w 4185358"/>
              <a:gd name="connsiteY9" fmla="*/ 685798 h 1731271"/>
              <a:gd name="connsiteX0" fmla="*/ 1174716 w 4832316"/>
              <a:gd name="connsiteY0" fmla="*/ 685798 h 2451847"/>
              <a:gd name="connsiteX1" fmla="*/ 2361383 w 4832316"/>
              <a:gd name="connsiteY1" fmla="*/ 43665 h 2451847"/>
              <a:gd name="connsiteX2" fmla="*/ 3003517 w 4832316"/>
              <a:gd name="connsiteY2" fmla="*/ 0 h 2451847"/>
              <a:gd name="connsiteX3" fmla="*/ 3645652 w 4832316"/>
              <a:gd name="connsiteY3" fmla="*/ 43666 h 2451847"/>
              <a:gd name="connsiteX4" fmla="*/ 4832316 w 4832316"/>
              <a:gd name="connsiteY4" fmla="*/ 685804 h 2451847"/>
              <a:gd name="connsiteX5" fmla="*/ 3645650 w 4832316"/>
              <a:gd name="connsiteY5" fmla="*/ 1327939 h 2451847"/>
              <a:gd name="connsiteX6" fmla="*/ 3003515 w 4832316"/>
              <a:gd name="connsiteY6" fmla="*/ 1371604 h 2451847"/>
              <a:gd name="connsiteX7" fmla="*/ 2361380 w 4832316"/>
              <a:gd name="connsiteY7" fmla="*/ 1327938 h 2451847"/>
              <a:gd name="connsiteX8" fmla="*/ 1174716 w 4832316"/>
              <a:gd name="connsiteY8" fmla="*/ 685801 h 2451847"/>
              <a:gd name="connsiteX9" fmla="*/ 1174716 w 4832316"/>
              <a:gd name="connsiteY9" fmla="*/ 685798 h 2451847"/>
              <a:gd name="connsiteX0" fmla="*/ 1174716 w 5193374"/>
              <a:gd name="connsiteY0" fmla="*/ 685798 h 2451847"/>
              <a:gd name="connsiteX1" fmla="*/ 2361383 w 5193374"/>
              <a:gd name="connsiteY1" fmla="*/ 43665 h 2451847"/>
              <a:gd name="connsiteX2" fmla="*/ 3003517 w 5193374"/>
              <a:gd name="connsiteY2" fmla="*/ 0 h 2451847"/>
              <a:gd name="connsiteX3" fmla="*/ 3645652 w 5193374"/>
              <a:gd name="connsiteY3" fmla="*/ 43666 h 2451847"/>
              <a:gd name="connsiteX4" fmla="*/ 4832316 w 5193374"/>
              <a:gd name="connsiteY4" fmla="*/ 685804 h 2451847"/>
              <a:gd name="connsiteX5" fmla="*/ 3645650 w 5193374"/>
              <a:gd name="connsiteY5" fmla="*/ 1327939 h 2451847"/>
              <a:gd name="connsiteX6" fmla="*/ 3003515 w 5193374"/>
              <a:gd name="connsiteY6" fmla="*/ 1371604 h 2451847"/>
              <a:gd name="connsiteX7" fmla="*/ 2361380 w 5193374"/>
              <a:gd name="connsiteY7" fmla="*/ 1327938 h 2451847"/>
              <a:gd name="connsiteX8" fmla="*/ 1174716 w 5193374"/>
              <a:gd name="connsiteY8" fmla="*/ 685801 h 2451847"/>
              <a:gd name="connsiteX9" fmla="*/ 1174716 w 5193374"/>
              <a:gd name="connsiteY9" fmla="*/ 685798 h 2451847"/>
              <a:gd name="connsiteX0" fmla="*/ 1174716 w 5193374"/>
              <a:gd name="connsiteY0" fmla="*/ 685798 h 3407194"/>
              <a:gd name="connsiteX1" fmla="*/ 2361383 w 5193374"/>
              <a:gd name="connsiteY1" fmla="*/ 43665 h 3407194"/>
              <a:gd name="connsiteX2" fmla="*/ 3003517 w 5193374"/>
              <a:gd name="connsiteY2" fmla="*/ 0 h 3407194"/>
              <a:gd name="connsiteX3" fmla="*/ 3645652 w 5193374"/>
              <a:gd name="connsiteY3" fmla="*/ 43666 h 3407194"/>
              <a:gd name="connsiteX4" fmla="*/ 4832316 w 5193374"/>
              <a:gd name="connsiteY4" fmla="*/ 685804 h 3407194"/>
              <a:gd name="connsiteX5" fmla="*/ 3645650 w 5193374"/>
              <a:gd name="connsiteY5" fmla="*/ 1327939 h 3407194"/>
              <a:gd name="connsiteX6" fmla="*/ 3003515 w 5193374"/>
              <a:gd name="connsiteY6" fmla="*/ 1371604 h 3407194"/>
              <a:gd name="connsiteX7" fmla="*/ 2361380 w 5193374"/>
              <a:gd name="connsiteY7" fmla="*/ 1327938 h 3407194"/>
              <a:gd name="connsiteX8" fmla="*/ 1174716 w 5193374"/>
              <a:gd name="connsiteY8" fmla="*/ 685801 h 3407194"/>
              <a:gd name="connsiteX9" fmla="*/ 1174716 w 5193374"/>
              <a:gd name="connsiteY9" fmla="*/ 685798 h 3407194"/>
              <a:gd name="connsiteX0" fmla="*/ 1174716 w 5193374"/>
              <a:gd name="connsiteY0" fmla="*/ 960216 h 3681612"/>
              <a:gd name="connsiteX1" fmla="*/ 2361383 w 5193374"/>
              <a:gd name="connsiteY1" fmla="*/ 318083 h 3681612"/>
              <a:gd name="connsiteX2" fmla="*/ 3003517 w 5193374"/>
              <a:gd name="connsiteY2" fmla="*/ 274418 h 3681612"/>
              <a:gd name="connsiteX3" fmla="*/ 3645652 w 5193374"/>
              <a:gd name="connsiteY3" fmla="*/ 318084 h 3681612"/>
              <a:gd name="connsiteX4" fmla="*/ 4832316 w 5193374"/>
              <a:gd name="connsiteY4" fmla="*/ 960222 h 3681612"/>
              <a:gd name="connsiteX5" fmla="*/ 3645650 w 5193374"/>
              <a:gd name="connsiteY5" fmla="*/ 1602357 h 3681612"/>
              <a:gd name="connsiteX6" fmla="*/ 3003515 w 5193374"/>
              <a:gd name="connsiteY6" fmla="*/ 1646022 h 3681612"/>
              <a:gd name="connsiteX7" fmla="*/ 2361380 w 5193374"/>
              <a:gd name="connsiteY7" fmla="*/ 1602356 h 3681612"/>
              <a:gd name="connsiteX8" fmla="*/ 1174716 w 5193374"/>
              <a:gd name="connsiteY8" fmla="*/ 960219 h 3681612"/>
              <a:gd name="connsiteX9" fmla="*/ 1174716 w 5193374"/>
              <a:gd name="connsiteY9" fmla="*/ 960216 h 3681612"/>
              <a:gd name="connsiteX0" fmla="*/ 1174716 w 5193374"/>
              <a:gd name="connsiteY0" fmla="*/ 960216 h 3681612"/>
              <a:gd name="connsiteX1" fmla="*/ 2361383 w 5193374"/>
              <a:gd name="connsiteY1" fmla="*/ 318083 h 3681612"/>
              <a:gd name="connsiteX2" fmla="*/ 3003517 w 5193374"/>
              <a:gd name="connsiteY2" fmla="*/ 274418 h 3681612"/>
              <a:gd name="connsiteX3" fmla="*/ 3645652 w 5193374"/>
              <a:gd name="connsiteY3" fmla="*/ 318084 h 3681612"/>
              <a:gd name="connsiteX4" fmla="*/ 4832316 w 5193374"/>
              <a:gd name="connsiteY4" fmla="*/ 960222 h 3681612"/>
              <a:gd name="connsiteX5" fmla="*/ 3645650 w 5193374"/>
              <a:gd name="connsiteY5" fmla="*/ 1602357 h 3681612"/>
              <a:gd name="connsiteX6" fmla="*/ 3003515 w 5193374"/>
              <a:gd name="connsiteY6" fmla="*/ 1646022 h 3681612"/>
              <a:gd name="connsiteX7" fmla="*/ 2361380 w 5193374"/>
              <a:gd name="connsiteY7" fmla="*/ 1602356 h 3681612"/>
              <a:gd name="connsiteX8" fmla="*/ 1174716 w 5193374"/>
              <a:gd name="connsiteY8" fmla="*/ 960219 h 3681612"/>
              <a:gd name="connsiteX9" fmla="*/ 1174716 w 5193374"/>
              <a:gd name="connsiteY9" fmla="*/ 960216 h 3681612"/>
              <a:gd name="connsiteX0" fmla="*/ 1174716 w 5193374"/>
              <a:gd name="connsiteY0" fmla="*/ 2033989 h 4755385"/>
              <a:gd name="connsiteX1" fmla="*/ 2361383 w 5193374"/>
              <a:gd name="connsiteY1" fmla="*/ 1391856 h 4755385"/>
              <a:gd name="connsiteX2" fmla="*/ 3003517 w 5193374"/>
              <a:gd name="connsiteY2" fmla="*/ 1348191 h 4755385"/>
              <a:gd name="connsiteX3" fmla="*/ 3645652 w 5193374"/>
              <a:gd name="connsiteY3" fmla="*/ 1391857 h 4755385"/>
              <a:gd name="connsiteX4" fmla="*/ 4832316 w 5193374"/>
              <a:gd name="connsiteY4" fmla="*/ 2033995 h 4755385"/>
              <a:gd name="connsiteX5" fmla="*/ 3645650 w 5193374"/>
              <a:gd name="connsiteY5" fmla="*/ 2676130 h 4755385"/>
              <a:gd name="connsiteX6" fmla="*/ 3003515 w 5193374"/>
              <a:gd name="connsiteY6" fmla="*/ 2719795 h 4755385"/>
              <a:gd name="connsiteX7" fmla="*/ 2361380 w 5193374"/>
              <a:gd name="connsiteY7" fmla="*/ 2676129 h 4755385"/>
              <a:gd name="connsiteX8" fmla="*/ 1174716 w 5193374"/>
              <a:gd name="connsiteY8" fmla="*/ 2033992 h 4755385"/>
              <a:gd name="connsiteX9" fmla="*/ 1174716 w 5193374"/>
              <a:gd name="connsiteY9" fmla="*/ 2033989 h 4755385"/>
              <a:gd name="connsiteX0" fmla="*/ 1174716 w 4832316"/>
              <a:gd name="connsiteY0" fmla="*/ 2033989 h 4755385"/>
              <a:gd name="connsiteX1" fmla="*/ 2361383 w 4832316"/>
              <a:gd name="connsiteY1" fmla="*/ 1391856 h 4755385"/>
              <a:gd name="connsiteX2" fmla="*/ 3003517 w 4832316"/>
              <a:gd name="connsiteY2" fmla="*/ 1348191 h 4755385"/>
              <a:gd name="connsiteX3" fmla="*/ 3645652 w 4832316"/>
              <a:gd name="connsiteY3" fmla="*/ 1391857 h 4755385"/>
              <a:gd name="connsiteX4" fmla="*/ 4832316 w 4832316"/>
              <a:gd name="connsiteY4" fmla="*/ 2033995 h 4755385"/>
              <a:gd name="connsiteX5" fmla="*/ 3645650 w 4832316"/>
              <a:gd name="connsiteY5" fmla="*/ 2676130 h 4755385"/>
              <a:gd name="connsiteX6" fmla="*/ 3003515 w 4832316"/>
              <a:gd name="connsiteY6" fmla="*/ 2719795 h 4755385"/>
              <a:gd name="connsiteX7" fmla="*/ 2361380 w 4832316"/>
              <a:gd name="connsiteY7" fmla="*/ 2676129 h 4755385"/>
              <a:gd name="connsiteX8" fmla="*/ 1174716 w 4832316"/>
              <a:gd name="connsiteY8" fmla="*/ 2033992 h 4755385"/>
              <a:gd name="connsiteX9" fmla="*/ 1174716 w 4832316"/>
              <a:gd name="connsiteY9" fmla="*/ 2033989 h 4755385"/>
              <a:gd name="connsiteX0" fmla="*/ 527758 w 4185358"/>
              <a:gd name="connsiteY0" fmla="*/ 2033989 h 4755385"/>
              <a:gd name="connsiteX1" fmla="*/ 1714425 w 4185358"/>
              <a:gd name="connsiteY1" fmla="*/ 1391856 h 4755385"/>
              <a:gd name="connsiteX2" fmla="*/ 2998694 w 4185358"/>
              <a:gd name="connsiteY2" fmla="*/ 1391857 h 4755385"/>
              <a:gd name="connsiteX3" fmla="*/ 4185358 w 4185358"/>
              <a:gd name="connsiteY3" fmla="*/ 2033995 h 4755385"/>
              <a:gd name="connsiteX4" fmla="*/ 2998692 w 4185358"/>
              <a:gd name="connsiteY4" fmla="*/ 2676130 h 4755385"/>
              <a:gd name="connsiteX5" fmla="*/ 2356557 w 4185358"/>
              <a:gd name="connsiteY5" fmla="*/ 2719795 h 4755385"/>
              <a:gd name="connsiteX6" fmla="*/ 1714422 w 4185358"/>
              <a:gd name="connsiteY6" fmla="*/ 2676129 h 4755385"/>
              <a:gd name="connsiteX7" fmla="*/ 527758 w 4185358"/>
              <a:gd name="connsiteY7" fmla="*/ 2033992 h 4755385"/>
              <a:gd name="connsiteX8" fmla="*/ 527758 w 4185358"/>
              <a:gd name="connsiteY8" fmla="*/ 2033989 h 4755385"/>
              <a:gd name="connsiteX0" fmla="*/ 527758 w 4185358"/>
              <a:gd name="connsiteY0" fmla="*/ 2033989 h 4406268"/>
              <a:gd name="connsiteX1" fmla="*/ 1714425 w 4185358"/>
              <a:gd name="connsiteY1" fmla="*/ 1391856 h 4406268"/>
              <a:gd name="connsiteX2" fmla="*/ 2998694 w 4185358"/>
              <a:gd name="connsiteY2" fmla="*/ 1391857 h 4406268"/>
              <a:gd name="connsiteX3" fmla="*/ 4185358 w 4185358"/>
              <a:gd name="connsiteY3" fmla="*/ 2033995 h 4406268"/>
              <a:gd name="connsiteX4" fmla="*/ 2998692 w 4185358"/>
              <a:gd name="connsiteY4" fmla="*/ 2676130 h 4406268"/>
              <a:gd name="connsiteX5" fmla="*/ 2356557 w 4185358"/>
              <a:gd name="connsiteY5" fmla="*/ 2719795 h 4406268"/>
              <a:gd name="connsiteX6" fmla="*/ 1714422 w 4185358"/>
              <a:gd name="connsiteY6" fmla="*/ 2676129 h 4406268"/>
              <a:gd name="connsiteX7" fmla="*/ 527758 w 4185358"/>
              <a:gd name="connsiteY7" fmla="*/ 2033992 h 4406268"/>
              <a:gd name="connsiteX8" fmla="*/ 527758 w 4185358"/>
              <a:gd name="connsiteY8" fmla="*/ 2033989 h 4406268"/>
              <a:gd name="connsiteX0" fmla="*/ 527758 w 4185358"/>
              <a:gd name="connsiteY0" fmla="*/ 2033989 h 4406268"/>
              <a:gd name="connsiteX1" fmla="*/ 1714425 w 4185358"/>
              <a:gd name="connsiteY1" fmla="*/ 1391856 h 4406268"/>
              <a:gd name="connsiteX2" fmla="*/ 2998694 w 4185358"/>
              <a:gd name="connsiteY2" fmla="*/ 1391857 h 4406268"/>
              <a:gd name="connsiteX3" fmla="*/ 4185358 w 4185358"/>
              <a:gd name="connsiteY3" fmla="*/ 2033995 h 4406268"/>
              <a:gd name="connsiteX4" fmla="*/ 2998692 w 4185358"/>
              <a:gd name="connsiteY4" fmla="*/ 2676130 h 4406268"/>
              <a:gd name="connsiteX5" fmla="*/ 2356557 w 4185358"/>
              <a:gd name="connsiteY5" fmla="*/ 2719795 h 4406268"/>
              <a:gd name="connsiteX6" fmla="*/ 1714422 w 4185358"/>
              <a:gd name="connsiteY6" fmla="*/ 2676129 h 4406268"/>
              <a:gd name="connsiteX7" fmla="*/ 527758 w 4185358"/>
              <a:gd name="connsiteY7" fmla="*/ 2033992 h 4406268"/>
              <a:gd name="connsiteX8" fmla="*/ 527758 w 4185358"/>
              <a:gd name="connsiteY8" fmla="*/ 2033989 h 4406268"/>
              <a:gd name="connsiteX0" fmla="*/ 527758 w 4678417"/>
              <a:gd name="connsiteY0" fmla="*/ 2033989 h 5080997"/>
              <a:gd name="connsiteX1" fmla="*/ 1714425 w 4678417"/>
              <a:gd name="connsiteY1" fmla="*/ 1391856 h 5080997"/>
              <a:gd name="connsiteX2" fmla="*/ 2998694 w 4678417"/>
              <a:gd name="connsiteY2" fmla="*/ 1391857 h 5080997"/>
              <a:gd name="connsiteX3" fmla="*/ 4185358 w 4678417"/>
              <a:gd name="connsiteY3" fmla="*/ 2033995 h 5080997"/>
              <a:gd name="connsiteX4" fmla="*/ 2998692 w 4678417"/>
              <a:gd name="connsiteY4" fmla="*/ 2676130 h 5080997"/>
              <a:gd name="connsiteX5" fmla="*/ 2356557 w 4678417"/>
              <a:gd name="connsiteY5" fmla="*/ 2719795 h 5080997"/>
              <a:gd name="connsiteX6" fmla="*/ 1714422 w 4678417"/>
              <a:gd name="connsiteY6" fmla="*/ 2676129 h 5080997"/>
              <a:gd name="connsiteX7" fmla="*/ 527758 w 4678417"/>
              <a:gd name="connsiteY7" fmla="*/ 2033992 h 5080997"/>
              <a:gd name="connsiteX8" fmla="*/ 527758 w 4678417"/>
              <a:gd name="connsiteY8" fmla="*/ 2033989 h 5080997"/>
              <a:gd name="connsiteX0" fmla="*/ 527758 w 4678417"/>
              <a:gd name="connsiteY0" fmla="*/ 2033989 h 5080997"/>
              <a:gd name="connsiteX1" fmla="*/ 1714425 w 4678417"/>
              <a:gd name="connsiteY1" fmla="*/ 1391856 h 5080997"/>
              <a:gd name="connsiteX2" fmla="*/ 2998694 w 4678417"/>
              <a:gd name="connsiteY2" fmla="*/ 1391857 h 5080997"/>
              <a:gd name="connsiteX3" fmla="*/ 4185358 w 4678417"/>
              <a:gd name="connsiteY3" fmla="*/ 2033995 h 5080997"/>
              <a:gd name="connsiteX4" fmla="*/ 2998692 w 4678417"/>
              <a:gd name="connsiteY4" fmla="*/ 2676130 h 5080997"/>
              <a:gd name="connsiteX5" fmla="*/ 2356557 w 4678417"/>
              <a:gd name="connsiteY5" fmla="*/ 2719795 h 5080997"/>
              <a:gd name="connsiteX6" fmla="*/ 1714422 w 4678417"/>
              <a:gd name="connsiteY6" fmla="*/ 2676129 h 5080997"/>
              <a:gd name="connsiteX7" fmla="*/ 527758 w 4678417"/>
              <a:gd name="connsiteY7" fmla="*/ 2033992 h 5080997"/>
              <a:gd name="connsiteX8" fmla="*/ 527758 w 4678417"/>
              <a:gd name="connsiteY8" fmla="*/ 2033989 h 5080997"/>
              <a:gd name="connsiteX0" fmla="*/ 527758 w 4678417"/>
              <a:gd name="connsiteY0" fmla="*/ 2033989 h 5080997"/>
              <a:gd name="connsiteX1" fmla="*/ 1714425 w 4678417"/>
              <a:gd name="connsiteY1" fmla="*/ 1391856 h 5080997"/>
              <a:gd name="connsiteX2" fmla="*/ 2998694 w 4678417"/>
              <a:gd name="connsiteY2" fmla="*/ 1391857 h 5080997"/>
              <a:gd name="connsiteX3" fmla="*/ 4185358 w 4678417"/>
              <a:gd name="connsiteY3" fmla="*/ 2033995 h 5080997"/>
              <a:gd name="connsiteX4" fmla="*/ 2998692 w 4678417"/>
              <a:gd name="connsiteY4" fmla="*/ 2676130 h 5080997"/>
              <a:gd name="connsiteX5" fmla="*/ 2356557 w 4678417"/>
              <a:gd name="connsiteY5" fmla="*/ 2719795 h 5080997"/>
              <a:gd name="connsiteX6" fmla="*/ 1714422 w 4678417"/>
              <a:gd name="connsiteY6" fmla="*/ 2676129 h 5080997"/>
              <a:gd name="connsiteX7" fmla="*/ 527758 w 4678417"/>
              <a:gd name="connsiteY7" fmla="*/ 2033992 h 5080997"/>
              <a:gd name="connsiteX8" fmla="*/ 527758 w 4678417"/>
              <a:gd name="connsiteY8" fmla="*/ 2033989 h 5080997"/>
              <a:gd name="connsiteX0" fmla="*/ 3 w 4150662"/>
              <a:gd name="connsiteY0" fmla="*/ 2033989 h 5080997"/>
              <a:gd name="connsiteX1" fmla="*/ 1186670 w 4150662"/>
              <a:gd name="connsiteY1" fmla="*/ 1391856 h 5080997"/>
              <a:gd name="connsiteX2" fmla="*/ 2470939 w 4150662"/>
              <a:gd name="connsiteY2" fmla="*/ 1391857 h 5080997"/>
              <a:gd name="connsiteX3" fmla="*/ 3657603 w 4150662"/>
              <a:gd name="connsiteY3" fmla="*/ 2033995 h 5080997"/>
              <a:gd name="connsiteX4" fmla="*/ 2470937 w 4150662"/>
              <a:gd name="connsiteY4" fmla="*/ 2676130 h 5080997"/>
              <a:gd name="connsiteX5" fmla="*/ 1828802 w 4150662"/>
              <a:gd name="connsiteY5" fmla="*/ 2719795 h 5080997"/>
              <a:gd name="connsiteX6" fmla="*/ 1186667 w 4150662"/>
              <a:gd name="connsiteY6" fmla="*/ 2676129 h 5080997"/>
              <a:gd name="connsiteX7" fmla="*/ 3 w 4150662"/>
              <a:gd name="connsiteY7" fmla="*/ 2033992 h 5080997"/>
              <a:gd name="connsiteX8" fmla="*/ 3 w 4150662"/>
              <a:gd name="connsiteY8" fmla="*/ 2033989 h 5080997"/>
              <a:gd name="connsiteX0" fmla="*/ 3 w 3184725"/>
              <a:gd name="connsiteY0" fmla="*/ 2033989 h 3886288"/>
              <a:gd name="connsiteX1" fmla="*/ 1186670 w 3184725"/>
              <a:gd name="connsiteY1" fmla="*/ 1391856 h 3886288"/>
              <a:gd name="connsiteX2" fmla="*/ 2470939 w 3184725"/>
              <a:gd name="connsiteY2" fmla="*/ 1391857 h 3886288"/>
              <a:gd name="connsiteX3" fmla="*/ 1752603 w 3184725"/>
              <a:gd name="connsiteY3" fmla="*/ 52795 h 3886288"/>
              <a:gd name="connsiteX4" fmla="*/ 2470937 w 3184725"/>
              <a:gd name="connsiteY4" fmla="*/ 2676130 h 3886288"/>
              <a:gd name="connsiteX5" fmla="*/ 1828802 w 3184725"/>
              <a:gd name="connsiteY5" fmla="*/ 2719795 h 3886288"/>
              <a:gd name="connsiteX6" fmla="*/ 1186667 w 3184725"/>
              <a:gd name="connsiteY6" fmla="*/ 2676129 h 3886288"/>
              <a:gd name="connsiteX7" fmla="*/ 3 w 3184725"/>
              <a:gd name="connsiteY7" fmla="*/ 2033992 h 3886288"/>
              <a:gd name="connsiteX8" fmla="*/ 3 w 3184725"/>
              <a:gd name="connsiteY8" fmla="*/ 2033989 h 3886288"/>
              <a:gd name="connsiteX0" fmla="*/ 3 w 3184725"/>
              <a:gd name="connsiteY0" fmla="*/ 2033989 h 6528797"/>
              <a:gd name="connsiteX1" fmla="*/ 1186670 w 3184725"/>
              <a:gd name="connsiteY1" fmla="*/ 1391856 h 6528797"/>
              <a:gd name="connsiteX2" fmla="*/ 2470939 w 3184725"/>
              <a:gd name="connsiteY2" fmla="*/ 1391857 h 6528797"/>
              <a:gd name="connsiteX3" fmla="*/ 228603 w 3184725"/>
              <a:gd name="connsiteY3" fmla="*/ 3481795 h 6528797"/>
              <a:gd name="connsiteX4" fmla="*/ 2470937 w 3184725"/>
              <a:gd name="connsiteY4" fmla="*/ 2676130 h 6528797"/>
              <a:gd name="connsiteX5" fmla="*/ 1828802 w 3184725"/>
              <a:gd name="connsiteY5" fmla="*/ 2719795 h 6528797"/>
              <a:gd name="connsiteX6" fmla="*/ 1186667 w 3184725"/>
              <a:gd name="connsiteY6" fmla="*/ 2676129 h 6528797"/>
              <a:gd name="connsiteX7" fmla="*/ 3 w 3184725"/>
              <a:gd name="connsiteY7" fmla="*/ 2033992 h 6528797"/>
              <a:gd name="connsiteX8" fmla="*/ 3 w 3184725"/>
              <a:gd name="connsiteY8" fmla="*/ 2033989 h 6528797"/>
              <a:gd name="connsiteX0" fmla="*/ 3 w 3385339"/>
              <a:gd name="connsiteY0" fmla="*/ 2033989 h 6528797"/>
              <a:gd name="connsiteX1" fmla="*/ 1186670 w 3385339"/>
              <a:gd name="connsiteY1" fmla="*/ 1391856 h 6528797"/>
              <a:gd name="connsiteX2" fmla="*/ 3385339 w 3385339"/>
              <a:gd name="connsiteY2" fmla="*/ 706057 h 6528797"/>
              <a:gd name="connsiteX3" fmla="*/ 228603 w 3385339"/>
              <a:gd name="connsiteY3" fmla="*/ 3481795 h 6528797"/>
              <a:gd name="connsiteX4" fmla="*/ 2470937 w 3385339"/>
              <a:gd name="connsiteY4" fmla="*/ 2676130 h 6528797"/>
              <a:gd name="connsiteX5" fmla="*/ 1828802 w 3385339"/>
              <a:gd name="connsiteY5" fmla="*/ 2719795 h 6528797"/>
              <a:gd name="connsiteX6" fmla="*/ 1186667 w 3385339"/>
              <a:gd name="connsiteY6" fmla="*/ 2676129 h 6528797"/>
              <a:gd name="connsiteX7" fmla="*/ 3 w 3385339"/>
              <a:gd name="connsiteY7" fmla="*/ 2033992 h 6528797"/>
              <a:gd name="connsiteX8" fmla="*/ 3 w 3385339"/>
              <a:gd name="connsiteY8" fmla="*/ 2033989 h 6528797"/>
              <a:gd name="connsiteX0" fmla="*/ 3 w 3184725"/>
              <a:gd name="connsiteY0" fmla="*/ 2033989 h 6528797"/>
              <a:gd name="connsiteX1" fmla="*/ 1186670 w 3184725"/>
              <a:gd name="connsiteY1" fmla="*/ 1391856 h 6528797"/>
              <a:gd name="connsiteX2" fmla="*/ 2928139 w 3184725"/>
              <a:gd name="connsiteY2" fmla="*/ 706057 h 6528797"/>
              <a:gd name="connsiteX3" fmla="*/ 228603 w 3184725"/>
              <a:gd name="connsiteY3" fmla="*/ 3481795 h 6528797"/>
              <a:gd name="connsiteX4" fmla="*/ 2470937 w 3184725"/>
              <a:gd name="connsiteY4" fmla="*/ 2676130 h 6528797"/>
              <a:gd name="connsiteX5" fmla="*/ 1828802 w 3184725"/>
              <a:gd name="connsiteY5" fmla="*/ 2719795 h 6528797"/>
              <a:gd name="connsiteX6" fmla="*/ 1186667 w 3184725"/>
              <a:gd name="connsiteY6" fmla="*/ 2676129 h 6528797"/>
              <a:gd name="connsiteX7" fmla="*/ 3 w 3184725"/>
              <a:gd name="connsiteY7" fmla="*/ 2033992 h 6528797"/>
              <a:gd name="connsiteX8" fmla="*/ 3 w 3184725"/>
              <a:gd name="connsiteY8" fmla="*/ 2033989 h 6528797"/>
              <a:gd name="connsiteX0" fmla="*/ 3 w 3184725"/>
              <a:gd name="connsiteY0" fmla="*/ 2033989 h 6528797"/>
              <a:gd name="connsiteX1" fmla="*/ 1186670 w 3184725"/>
              <a:gd name="connsiteY1" fmla="*/ 1391856 h 6528797"/>
              <a:gd name="connsiteX2" fmla="*/ 2928139 w 3184725"/>
              <a:gd name="connsiteY2" fmla="*/ 706057 h 6528797"/>
              <a:gd name="connsiteX3" fmla="*/ 228603 w 3184725"/>
              <a:gd name="connsiteY3" fmla="*/ 3481795 h 6528797"/>
              <a:gd name="connsiteX4" fmla="*/ 2470937 w 3184725"/>
              <a:gd name="connsiteY4" fmla="*/ 2676130 h 6528797"/>
              <a:gd name="connsiteX5" fmla="*/ 1828802 w 3184725"/>
              <a:gd name="connsiteY5" fmla="*/ 2719795 h 6528797"/>
              <a:gd name="connsiteX6" fmla="*/ 1186667 w 3184725"/>
              <a:gd name="connsiteY6" fmla="*/ 2676129 h 6528797"/>
              <a:gd name="connsiteX7" fmla="*/ 3 w 3184725"/>
              <a:gd name="connsiteY7" fmla="*/ 2033992 h 6528797"/>
              <a:gd name="connsiteX8" fmla="*/ 3 w 3184725"/>
              <a:gd name="connsiteY8" fmla="*/ 2033989 h 6528797"/>
              <a:gd name="connsiteX0" fmla="*/ 3 w 3184725"/>
              <a:gd name="connsiteY0" fmla="*/ 2033989 h 6528797"/>
              <a:gd name="connsiteX1" fmla="*/ 1186670 w 3184725"/>
              <a:gd name="connsiteY1" fmla="*/ 1391856 h 6528797"/>
              <a:gd name="connsiteX2" fmla="*/ 2928139 w 3184725"/>
              <a:gd name="connsiteY2" fmla="*/ 706057 h 6528797"/>
              <a:gd name="connsiteX3" fmla="*/ 228603 w 3184725"/>
              <a:gd name="connsiteY3" fmla="*/ 3481795 h 6528797"/>
              <a:gd name="connsiteX4" fmla="*/ 2470937 w 3184725"/>
              <a:gd name="connsiteY4" fmla="*/ 2676130 h 6528797"/>
              <a:gd name="connsiteX5" fmla="*/ 1828802 w 3184725"/>
              <a:gd name="connsiteY5" fmla="*/ 2719795 h 6528797"/>
              <a:gd name="connsiteX6" fmla="*/ 1186667 w 3184725"/>
              <a:gd name="connsiteY6" fmla="*/ 2676129 h 6528797"/>
              <a:gd name="connsiteX7" fmla="*/ 3 w 3184725"/>
              <a:gd name="connsiteY7" fmla="*/ 2033992 h 6528797"/>
              <a:gd name="connsiteX8" fmla="*/ 3 w 3184725"/>
              <a:gd name="connsiteY8" fmla="*/ 2033989 h 6528797"/>
              <a:gd name="connsiteX0" fmla="*/ 0 w 3184722"/>
              <a:gd name="connsiteY0" fmla="*/ 2033989 h 6528797"/>
              <a:gd name="connsiteX1" fmla="*/ 1186667 w 3184722"/>
              <a:gd name="connsiteY1" fmla="*/ 1391856 h 6528797"/>
              <a:gd name="connsiteX2" fmla="*/ 2928136 w 3184722"/>
              <a:gd name="connsiteY2" fmla="*/ 706057 h 6528797"/>
              <a:gd name="connsiteX3" fmla="*/ 228600 w 3184722"/>
              <a:gd name="connsiteY3" fmla="*/ 3481795 h 6528797"/>
              <a:gd name="connsiteX4" fmla="*/ 2470934 w 3184722"/>
              <a:gd name="connsiteY4" fmla="*/ 2676130 h 6528797"/>
              <a:gd name="connsiteX5" fmla="*/ 1828799 w 3184722"/>
              <a:gd name="connsiteY5" fmla="*/ 2719795 h 6528797"/>
              <a:gd name="connsiteX6" fmla="*/ 0 w 3184722"/>
              <a:gd name="connsiteY6" fmla="*/ 2033992 h 6528797"/>
              <a:gd name="connsiteX7" fmla="*/ 0 w 3184722"/>
              <a:gd name="connsiteY7" fmla="*/ 2033989 h 6528797"/>
              <a:gd name="connsiteX0" fmla="*/ 0 w 3184722"/>
              <a:gd name="connsiteY0" fmla="*/ 2033989 h 6528797"/>
              <a:gd name="connsiteX1" fmla="*/ 1186667 w 3184722"/>
              <a:gd name="connsiteY1" fmla="*/ 1391856 h 6528797"/>
              <a:gd name="connsiteX2" fmla="*/ 2928136 w 3184722"/>
              <a:gd name="connsiteY2" fmla="*/ 706057 h 6528797"/>
              <a:gd name="connsiteX3" fmla="*/ 228600 w 3184722"/>
              <a:gd name="connsiteY3" fmla="*/ 3481795 h 6528797"/>
              <a:gd name="connsiteX4" fmla="*/ 2470934 w 3184722"/>
              <a:gd name="connsiteY4" fmla="*/ 2676130 h 6528797"/>
              <a:gd name="connsiteX5" fmla="*/ 1828799 w 3184722"/>
              <a:gd name="connsiteY5" fmla="*/ 2719795 h 6528797"/>
              <a:gd name="connsiteX6" fmla="*/ 0 w 3184722"/>
              <a:gd name="connsiteY6" fmla="*/ 2033992 h 6528797"/>
              <a:gd name="connsiteX7" fmla="*/ 0 w 3184722"/>
              <a:gd name="connsiteY7" fmla="*/ 2033989 h 6528797"/>
              <a:gd name="connsiteX0" fmla="*/ 0 w 3184722"/>
              <a:gd name="connsiteY0" fmla="*/ 2033989 h 6528797"/>
              <a:gd name="connsiteX1" fmla="*/ 1186667 w 3184722"/>
              <a:gd name="connsiteY1" fmla="*/ 1391856 h 6528797"/>
              <a:gd name="connsiteX2" fmla="*/ 2928136 w 3184722"/>
              <a:gd name="connsiteY2" fmla="*/ 706057 h 6528797"/>
              <a:gd name="connsiteX3" fmla="*/ 228600 w 3184722"/>
              <a:gd name="connsiteY3" fmla="*/ 3481795 h 6528797"/>
              <a:gd name="connsiteX4" fmla="*/ 2470934 w 3184722"/>
              <a:gd name="connsiteY4" fmla="*/ 2676130 h 6528797"/>
              <a:gd name="connsiteX5" fmla="*/ 0 w 3184722"/>
              <a:gd name="connsiteY5" fmla="*/ 2033992 h 6528797"/>
              <a:gd name="connsiteX6" fmla="*/ 0 w 3184722"/>
              <a:gd name="connsiteY6" fmla="*/ 2033989 h 6528797"/>
              <a:gd name="connsiteX0" fmla="*/ 0 w 3184722"/>
              <a:gd name="connsiteY0" fmla="*/ 2033989 h 6528797"/>
              <a:gd name="connsiteX1" fmla="*/ 1186667 w 3184722"/>
              <a:gd name="connsiteY1" fmla="*/ 1391856 h 6528797"/>
              <a:gd name="connsiteX2" fmla="*/ 2928136 w 3184722"/>
              <a:gd name="connsiteY2" fmla="*/ 706057 h 6528797"/>
              <a:gd name="connsiteX3" fmla="*/ 228600 w 3184722"/>
              <a:gd name="connsiteY3" fmla="*/ 3481795 h 6528797"/>
              <a:gd name="connsiteX4" fmla="*/ 2470934 w 3184722"/>
              <a:gd name="connsiteY4" fmla="*/ 2676130 h 6528797"/>
              <a:gd name="connsiteX5" fmla="*/ 0 w 3184722"/>
              <a:gd name="connsiteY5" fmla="*/ 2033992 h 6528797"/>
              <a:gd name="connsiteX6" fmla="*/ 0 w 3184722"/>
              <a:gd name="connsiteY6" fmla="*/ 2033989 h 6528797"/>
              <a:gd name="connsiteX0" fmla="*/ 0 w 2928136"/>
              <a:gd name="connsiteY0" fmla="*/ 2033989 h 6528797"/>
              <a:gd name="connsiteX1" fmla="*/ 1186667 w 2928136"/>
              <a:gd name="connsiteY1" fmla="*/ 1391856 h 6528797"/>
              <a:gd name="connsiteX2" fmla="*/ 2928136 w 2928136"/>
              <a:gd name="connsiteY2" fmla="*/ 706057 h 6528797"/>
              <a:gd name="connsiteX3" fmla="*/ 228600 w 2928136"/>
              <a:gd name="connsiteY3" fmla="*/ 3481795 h 6528797"/>
              <a:gd name="connsiteX4" fmla="*/ 2470934 w 2928136"/>
              <a:gd name="connsiteY4" fmla="*/ 2676130 h 6528797"/>
              <a:gd name="connsiteX5" fmla="*/ 0 w 2928136"/>
              <a:gd name="connsiteY5" fmla="*/ 2033992 h 6528797"/>
              <a:gd name="connsiteX6" fmla="*/ 0 w 2928136"/>
              <a:gd name="connsiteY6" fmla="*/ 2033989 h 6528797"/>
              <a:gd name="connsiteX0" fmla="*/ 0 w 2928136"/>
              <a:gd name="connsiteY0" fmla="*/ 2033989 h 6528797"/>
              <a:gd name="connsiteX1" fmla="*/ 958067 w 2928136"/>
              <a:gd name="connsiteY1" fmla="*/ 2534856 h 6528797"/>
              <a:gd name="connsiteX2" fmla="*/ 2928136 w 2928136"/>
              <a:gd name="connsiteY2" fmla="*/ 706057 h 6528797"/>
              <a:gd name="connsiteX3" fmla="*/ 228600 w 2928136"/>
              <a:gd name="connsiteY3" fmla="*/ 3481795 h 6528797"/>
              <a:gd name="connsiteX4" fmla="*/ 2470934 w 2928136"/>
              <a:gd name="connsiteY4" fmla="*/ 2676130 h 6528797"/>
              <a:gd name="connsiteX5" fmla="*/ 0 w 2928136"/>
              <a:gd name="connsiteY5" fmla="*/ 2033992 h 6528797"/>
              <a:gd name="connsiteX6" fmla="*/ 0 w 2928136"/>
              <a:gd name="connsiteY6" fmla="*/ 2033989 h 6528797"/>
              <a:gd name="connsiteX0" fmla="*/ 0 w 2928136"/>
              <a:gd name="connsiteY0" fmla="*/ 1434955 h 5929763"/>
              <a:gd name="connsiteX1" fmla="*/ 958067 w 2928136"/>
              <a:gd name="connsiteY1" fmla="*/ 1935822 h 5929763"/>
              <a:gd name="connsiteX2" fmla="*/ 2928136 w 2928136"/>
              <a:gd name="connsiteY2" fmla="*/ 107023 h 5929763"/>
              <a:gd name="connsiteX3" fmla="*/ 228600 w 2928136"/>
              <a:gd name="connsiteY3" fmla="*/ 2882761 h 5929763"/>
              <a:gd name="connsiteX4" fmla="*/ 2470934 w 2928136"/>
              <a:gd name="connsiteY4" fmla="*/ 2077096 h 5929763"/>
              <a:gd name="connsiteX5" fmla="*/ 0 w 2928136"/>
              <a:gd name="connsiteY5" fmla="*/ 1434958 h 5929763"/>
              <a:gd name="connsiteX6" fmla="*/ 0 w 2928136"/>
              <a:gd name="connsiteY6" fmla="*/ 1434955 h 5929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29730 w 2928136"/>
              <a:gd name="connsiteY1" fmla="*/ 1463460 h 5548763"/>
              <a:gd name="connsiteX2" fmla="*/ 958067 w 2928136"/>
              <a:gd name="connsiteY2" fmla="*/ 1554822 h 5548763"/>
              <a:gd name="connsiteX3" fmla="*/ 2928136 w 2928136"/>
              <a:gd name="connsiteY3" fmla="*/ 107023 h 5548763"/>
              <a:gd name="connsiteX4" fmla="*/ 228600 w 2928136"/>
              <a:gd name="connsiteY4" fmla="*/ 2501761 h 5548763"/>
              <a:gd name="connsiteX5" fmla="*/ 2470934 w 2928136"/>
              <a:gd name="connsiteY5" fmla="*/ 1696096 h 5548763"/>
              <a:gd name="connsiteX6" fmla="*/ 0 w 2928136"/>
              <a:gd name="connsiteY6" fmla="*/ 1053958 h 5548763"/>
              <a:gd name="connsiteX7" fmla="*/ 0 w 2928136"/>
              <a:gd name="connsiteY7" fmla="*/ 1053955 h 5548763"/>
              <a:gd name="connsiteX0" fmla="*/ 0 w 2928136"/>
              <a:gd name="connsiteY0" fmla="*/ 1053955 h 5548763"/>
              <a:gd name="connsiteX1" fmla="*/ 620013 w 2928136"/>
              <a:gd name="connsiteY1" fmla="*/ 1301228 h 5548763"/>
              <a:gd name="connsiteX2" fmla="*/ 929730 w 2928136"/>
              <a:gd name="connsiteY2" fmla="*/ 1463460 h 5548763"/>
              <a:gd name="connsiteX3" fmla="*/ 958067 w 2928136"/>
              <a:gd name="connsiteY3" fmla="*/ 1554822 h 5548763"/>
              <a:gd name="connsiteX4" fmla="*/ 2928136 w 2928136"/>
              <a:gd name="connsiteY4" fmla="*/ 107023 h 5548763"/>
              <a:gd name="connsiteX5" fmla="*/ 228600 w 2928136"/>
              <a:gd name="connsiteY5" fmla="*/ 2501761 h 5548763"/>
              <a:gd name="connsiteX6" fmla="*/ 2470934 w 2928136"/>
              <a:gd name="connsiteY6" fmla="*/ 1696096 h 5548763"/>
              <a:gd name="connsiteX7" fmla="*/ 0 w 2928136"/>
              <a:gd name="connsiteY7" fmla="*/ 1053958 h 5548763"/>
              <a:gd name="connsiteX8" fmla="*/ 0 w 2928136"/>
              <a:gd name="connsiteY8" fmla="*/ 1053955 h 5548763"/>
              <a:gd name="connsiteX0" fmla="*/ 0 w 2928136"/>
              <a:gd name="connsiteY0" fmla="*/ 1053955 h 5548763"/>
              <a:gd name="connsiteX1" fmla="*/ 620013 w 2928136"/>
              <a:gd name="connsiteY1" fmla="*/ 1301228 h 5548763"/>
              <a:gd name="connsiteX2" fmla="*/ 929730 w 2928136"/>
              <a:gd name="connsiteY2" fmla="*/ 1463460 h 5548763"/>
              <a:gd name="connsiteX3" fmla="*/ 958067 w 2928136"/>
              <a:gd name="connsiteY3" fmla="*/ 1554822 h 5548763"/>
              <a:gd name="connsiteX4" fmla="*/ 2928136 w 2928136"/>
              <a:gd name="connsiteY4" fmla="*/ 107023 h 5548763"/>
              <a:gd name="connsiteX5" fmla="*/ 228600 w 2928136"/>
              <a:gd name="connsiteY5" fmla="*/ 2501761 h 5548763"/>
              <a:gd name="connsiteX6" fmla="*/ 2470934 w 2928136"/>
              <a:gd name="connsiteY6" fmla="*/ 1696096 h 5548763"/>
              <a:gd name="connsiteX7" fmla="*/ 0 w 2928136"/>
              <a:gd name="connsiteY7" fmla="*/ 1053958 h 5548763"/>
              <a:gd name="connsiteX8" fmla="*/ 0 w 2928136"/>
              <a:gd name="connsiteY8" fmla="*/ 1053955 h 5548763"/>
              <a:gd name="connsiteX0" fmla="*/ 102755 w 3030891"/>
              <a:gd name="connsiteY0" fmla="*/ 1053955 h 5548763"/>
              <a:gd name="connsiteX1" fmla="*/ 722768 w 3030891"/>
              <a:gd name="connsiteY1" fmla="*/ 1301228 h 5548763"/>
              <a:gd name="connsiteX2" fmla="*/ 1032485 w 3030891"/>
              <a:gd name="connsiteY2" fmla="*/ 1463460 h 5548763"/>
              <a:gd name="connsiteX3" fmla="*/ 1060822 w 3030891"/>
              <a:gd name="connsiteY3" fmla="*/ 1554822 h 5548763"/>
              <a:gd name="connsiteX4" fmla="*/ 3030891 w 3030891"/>
              <a:gd name="connsiteY4" fmla="*/ 107023 h 5548763"/>
              <a:gd name="connsiteX5" fmla="*/ 331355 w 3030891"/>
              <a:gd name="connsiteY5" fmla="*/ 2501761 h 5548763"/>
              <a:gd name="connsiteX6" fmla="*/ 2573689 w 3030891"/>
              <a:gd name="connsiteY6" fmla="*/ 1696096 h 5548763"/>
              <a:gd name="connsiteX7" fmla="*/ 102755 w 3030891"/>
              <a:gd name="connsiteY7" fmla="*/ 1053958 h 5548763"/>
              <a:gd name="connsiteX8" fmla="*/ 102755 w 3030891"/>
              <a:gd name="connsiteY8" fmla="*/ 1053955 h 5548763"/>
              <a:gd name="connsiteX0" fmla="*/ 0 w 2928136"/>
              <a:gd name="connsiteY0" fmla="*/ 1053955 h 5548763"/>
              <a:gd name="connsiteX1" fmla="*/ 620013 w 2928136"/>
              <a:gd name="connsiteY1" fmla="*/ 1301228 h 5548763"/>
              <a:gd name="connsiteX2" fmla="*/ 929730 w 2928136"/>
              <a:gd name="connsiteY2" fmla="*/ 1463460 h 5548763"/>
              <a:gd name="connsiteX3" fmla="*/ 958067 w 2928136"/>
              <a:gd name="connsiteY3" fmla="*/ 1554822 h 5548763"/>
              <a:gd name="connsiteX4" fmla="*/ 2928136 w 2928136"/>
              <a:gd name="connsiteY4" fmla="*/ 107023 h 5548763"/>
              <a:gd name="connsiteX5" fmla="*/ 228600 w 2928136"/>
              <a:gd name="connsiteY5" fmla="*/ 2501761 h 5548763"/>
              <a:gd name="connsiteX6" fmla="*/ 2470934 w 2928136"/>
              <a:gd name="connsiteY6" fmla="*/ 1696096 h 5548763"/>
              <a:gd name="connsiteX7" fmla="*/ 0 w 2928136"/>
              <a:gd name="connsiteY7" fmla="*/ 1053958 h 5548763"/>
              <a:gd name="connsiteX8" fmla="*/ 0 w 2928136"/>
              <a:gd name="connsiteY8" fmla="*/ 1053955 h 5548763"/>
              <a:gd name="connsiteX0" fmla="*/ 0 w 2928136"/>
              <a:gd name="connsiteY0" fmla="*/ 1053955 h 5548763"/>
              <a:gd name="connsiteX1" fmla="*/ 620013 w 2928136"/>
              <a:gd name="connsiteY1" fmla="*/ 1301228 h 5548763"/>
              <a:gd name="connsiteX2" fmla="*/ 657466 w 2928136"/>
              <a:gd name="connsiteY2" fmla="*/ 5425860 h 5548763"/>
              <a:gd name="connsiteX3" fmla="*/ 958067 w 2928136"/>
              <a:gd name="connsiteY3" fmla="*/ 1554822 h 5548763"/>
              <a:gd name="connsiteX4" fmla="*/ 2928136 w 2928136"/>
              <a:gd name="connsiteY4" fmla="*/ 107023 h 5548763"/>
              <a:gd name="connsiteX5" fmla="*/ 228600 w 2928136"/>
              <a:gd name="connsiteY5" fmla="*/ 2501761 h 5548763"/>
              <a:gd name="connsiteX6" fmla="*/ 2470934 w 2928136"/>
              <a:gd name="connsiteY6" fmla="*/ 1696096 h 5548763"/>
              <a:gd name="connsiteX7" fmla="*/ 0 w 2928136"/>
              <a:gd name="connsiteY7" fmla="*/ 1053958 h 5548763"/>
              <a:gd name="connsiteX8" fmla="*/ 0 w 2928136"/>
              <a:gd name="connsiteY8" fmla="*/ 1053955 h 5548763"/>
              <a:gd name="connsiteX0" fmla="*/ 0 w 2928136"/>
              <a:gd name="connsiteY0" fmla="*/ 1053955 h 5548763"/>
              <a:gd name="connsiteX1" fmla="*/ 620013 w 2928136"/>
              <a:gd name="connsiteY1" fmla="*/ 1301228 h 5548763"/>
              <a:gd name="connsiteX2" fmla="*/ 690002 w 2928136"/>
              <a:gd name="connsiteY2" fmla="*/ 4740060 h 5548763"/>
              <a:gd name="connsiteX3" fmla="*/ 958067 w 2928136"/>
              <a:gd name="connsiteY3" fmla="*/ 1554822 h 5548763"/>
              <a:gd name="connsiteX4" fmla="*/ 2928136 w 2928136"/>
              <a:gd name="connsiteY4" fmla="*/ 107023 h 5548763"/>
              <a:gd name="connsiteX5" fmla="*/ 228600 w 2928136"/>
              <a:gd name="connsiteY5" fmla="*/ 2501761 h 5548763"/>
              <a:gd name="connsiteX6" fmla="*/ 2470934 w 2928136"/>
              <a:gd name="connsiteY6" fmla="*/ 1696096 h 5548763"/>
              <a:gd name="connsiteX7" fmla="*/ 0 w 2928136"/>
              <a:gd name="connsiteY7" fmla="*/ 1053958 h 5548763"/>
              <a:gd name="connsiteX8" fmla="*/ 0 w 2928136"/>
              <a:gd name="connsiteY8" fmla="*/ 1053955 h 5548763"/>
              <a:gd name="connsiteX0" fmla="*/ 0 w 2928136"/>
              <a:gd name="connsiteY0" fmla="*/ 1053955 h 5548763"/>
              <a:gd name="connsiteX1" fmla="*/ 620013 w 2928136"/>
              <a:gd name="connsiteY1" fmla="*/ 1301228 h 5548763"/>
              <a:gd name="connsiteX2" fmla="*/ 690002 w 2928136"/>
              <a:gd name="connsiteY2" fmla="*/ 4740060 h 5548763"/>
              <a:gd name="connsiteX3" fmla="*/ 958067 w 2928136"/>
              <a:gd name="connsiteY3" fmla="*/ 1554822 h 5548763"/>
              <a:gd name="connsiteX4" fmla="*/ 2928136 w 2928136"/>
              <a:gd name="connsiteY4" fmla="*/ 107023 h 5548763"/>
              <a:gd name="connsiteX5" fmla="*/ 228600 w 2928136"/>
              <a:gd name="connsiteY5" fmla="*/ 2501761 h 5548763"/>
              <a:gd name="connsiteX6" fmla="*/ 2470934 w 2928136"/>
              <a:gd name="connsiteY6" fmla="*/ 1696096 h 5548763"/>
              <a:gd name="connsiteX7" fmla="*/ 0 w 2928136"/>
              <a:gd name="connsiteY7" fmla="*/ 1053958 h 5548763"/>
              <a:gd name="connsiteX8" fmla="*/ 0 w 2928136"/>
              <a:gd name="connsiteY8" fmla="*/ 1053955 h 5548763"/>
              <a:gd name="connsiteX0" fmla="*/ 0 w 2928136"/>
              <a:gd name="connsiteY0" fmla="*/ 1053955 h 5578260"/>
              <a:gd name="connsiteX1" fmla="*/ 620013 w 2928136"/>
              <a:gd name="connsiteY1" fmla="*/ 1301228 h 5578260"/>
              <a:gd name="connsiteX2" fmla="*/ 690002 w 2928136"/>
              <a:gd name="connsiteY2" fmla="*/ 4740060 h 5578260"/>
              <a:gd name="connsiteX3" fmla="*/ 958067 w 2928136"/>
              <a:gd name="connsiteY3" fmla="*/ 1554822 h 5578260"/>
              <a:gd name="connsiteX4" fmla="*/ 2928136 w 2928136"/>
              <a:gd name="connsiteY4" fmla="*/ 107023 h 5578260"/>
              <a:gd name="connsiteX5" fmla="*/ 228600 w 2928136"/>
              <a:gd name="connsiteY5" fmla="*/ 2501761 h 5578260"/>
              <a:gd name="connsiteX6" fmla="*/ 2470934 w 2928136"/>
              <a:gd name="connsiteY6" fmla="*/ 1696096 h 5578260"/>
              <a:gd name="connsiteX7" fmla="*/ 0 w 2928136"/>
              <a:gd name="connsiteY7" fmla="*/ 1053958 h 5578260"/>
              <a:gd name="connsiteX8" fmla="*/ 0 w 2928136"/>
              <a:gd name="connsiteY8" fmla="*/ 1053955 h 5578260"/>
              <a:gd name="connsiteX0" fmla="*/ 296942 w 3225078"/>
              <a:gd name="connsiteY0" fmla="*/ 1053955 h 5578260"/>
              <a:gd name="connsiteX1" fmla="*/ 916955 w 3225078"/>
              <a:gd name="connsiteY1" fmla="*/ 1301228 h 5578260"/>
              <a:gd name="connsiteX2" fmla="*/ 986944 w 3225078"/>
              <a:gd name="connsiteY2" fmla="*/ 4740060 h 5578260"/>
              <a:gd name="connsiteX3" fmla="*/ 1255009 w 3225078"/>
              <a:gd name="connsiteY3" fmla="*/ 1554822 h 5578260"/>
              <a:gd name="connsiteX4" fmla="*/ 3225078 w 3225078"/>
              <a:gd name="connsiteY4" fmla="*/ 107023 h 5578260"/>
              <a:gd name="connsiteX5" fmla="*/ 525542 w 3225078"/>
              <a:gd name="connsiteY5" fmla="*/ 2501761 h 5578260"/>
              <a:gd name="connsiteX6" fmla="*/ 2767876 w 3225078"/>
              <a:gd name="connsiteY6" fmla="*/ 1696096 h 5578260"/>
              <a:gd name="connsiteX7" fmla="*/ 296942 w 3225078"/>
              <a:gd name="connsiteY7" fmla="*/ 1053958 h 5578260"/>
              <a:gd name="connsiteX8" fmla="*/ 296942 w 3225078"/>
              <a:gd name="connsiteY8" fmla="*/ 1053955 h 5578260"/>
              <a:gd name="connsiteX0" fmla="*/ 0 w 2928136"/>
              <a:gd name="connsiteY0" fmla="*/ 1053955 h 5578260"/>
              <a:gd name="connsiteX1" fmla="*/ 620013 w 2928136"/>
              <a:gd name="connsiteY1" fmla="*/ 1301228 h 5578260"/>
              <a:gd name="connsiteX2" fmla="*/ 690002 w 2928136"/>
              <a:gd name="connsiteY2" fmla="*/ 4740060 h 5578260"/>
              <a:gd name="connsiteX3" fmla="*/ 958067 w 2928136"/>
              <a:gd name="connsiteY3" fmla="*/ 1554822 h 5578260"/>
              <a:gd name="connsiteX4" fmla="*/ 2928136 w 2928136"/>
              <a:gd name="connsiteY4" fmla="*/ 107023 h 5578260"/>
              <a:gd name="connsiteX5" fmla="*/ 228600 w 2928136"/>
              <a:gd name="connsiteY5" fmla="*/ 2501761 h 5578260"/>
              <a:gd name="connsiteX6" fmla="*/ 2470934 w 2928136"/>
              <a:gd name="connsiteY6" fmla="*/ 1696096 h 5578260"/>
              <a:gd name="connsiteX7" fmla="*/ 0 w 2928136"/>
              <a:gd name="connsiteY7" fmla="*/ 1053958 h 5578260"/>
              <a:gd name="connsiteX8" fmla="*/ 0 w 2928136"/>
              <a:gd name="connsiteY8" fmla="*/ 1053955 h 5578260"/>
              <a:gd name="connsiteX0" fmla="*/ 493587 w 3421723"/>
              <a:gd name="connsiteY0" fmla="*/ 1053955 h 5578260"/>
              <a:gd name="connsiteX1" fmla="*/ 1113600 w 3421723"/>
              <a:gd name="connsiteY1" fmla="*/ 1301228 h 5578260"/>
              <a:gd name="connsiteX2" fmla="*/ 1183589 w 3421723"/>
              <a:gd name="connsiteY2" fmla="*/ 4740060 h 5578260"/>
              <a:gd name="connsiteX3" fmla="*/ 1451654 w 3421723"/>
              <a:gd name="connsiteY3" fmla="*/ 1554822 h 5578260"/>
              <a:gd name="connsiteX4" fmla="*/ 3421723 w 3421723"/>
              <a:gd name="connsiteY4" fmla="*/ 107023 h 5578260"/>
              <a:gd name="connsiteX5" fmla="*/ 722187 w 3421723"/>
              <a:gd name="connsiteY5" fmla="*/ 2501761 h 5578260"/>
              <a:gd name="connsiteX6" fmla="*/ 2964521 w 3421723"/>
              <a:gd name="connsiteY6" fmla="*/ 1696096 h 5578260"/>
              <a:gd name="connsiteX7" fmla="*/ 493587 w 3421723"/>
              <a:gd name="connsiteY7" fmla="*/ 1053958 h 5578260"/>
              <a:gd name="connsiteX8" fmla="*/ 493587 w 3421723"/>
              <a:gd name="connsiteY8" fmla="*/ 1053955 h 5578260"/>
              <a:gd name="connsiteX0" fmla="*/ 493587 w 3421723"/>
              <a:gd name="connsiteY0" fmla="*/ 1053955 h 5578260"/>
              <a:gd name="connsiteX1" fmla="*/ 1113600 w 3421723"/>
              <a:gd name="connsiteY1" fmla="*/ 1301228 h 5578260"/>
              <a:gd name="connsiteX2" fmla="*/ 1183589 w 3421723"/>
              <a:gd name="connsiteY2" fmla="*/ 4740060 h 5578260"/>
              <a:gd name="connsiteX3" fmla="*/ 1451654 w 3421723"/>
              <a:gd name="connsiteY3" fmla="*/ 1554822 h 5578260"/>
              <a:gd name="connsiteX4" fmla="*/ 3421723 w 3421723"/>
              <a:gd name="connsiteY4" fmla="*/ 107023 h 5578260"/>
              <a:gd name="connsiteX5" fmla="*/ 722187 w 3421723"/>
              <a:gd name="connsiteY5" fmla="*/ 2501761 h 5578260"/>
              <a:gd name="connsiteX6" fmla="*/ 2964521 w 3421723"/>
              <a:gd name="connsiteY6" fmla="*/ 1696096 h 5578260"/>
              <a:gd name="connsiteX7" fmla="*/ 493587 w 3421723"/>
              <a:gd name="connsiteY7" fmla="*/ 1053958 h 5578260"/>
              <a:gd name="connsiteX8" fmla="*/ 493587 w 3421723"/>
              <a:gd name="connsiteY8" fmla="*/ 1053955 h 5578260"/>
              <a:gd name="connsiteX0" fmla="*/ 0 w 2928136"/>
              <a:gd name="connsiteY0" fmla="*/ 1053955 h 5578260"/>
              <a:gd name="connsiteX1" fmla="*/ 690002 w 2928136"/>
              <a:gd name="connsiteY1" fmla="*/ 4740060 h 5578260"/>
              <a:gd name="connsiteX2" fmla="*/ 958067 w 2928136"/>
              <a:gd name="connsiteY2" fmla="*/ 1554822 h 5578260"/>
              <a:gd name="connsiteX3" fmla="*/ 2928136 w 2928136"/>
              <a:gd name="connsiteY3" fmla="*/ 107023 h 5578260"/>
              <a:gd name="connsiteX4" fmla="*/ 228600 w 2928136"/>
              <a:gd name="connsiteY4" fmla="*/ 2501761 h 5578260"/>
              <a:gd name="connsiteX5" fmla="*/ 2470934 w 2928136"/>
              <a:gd name="connsiteY5" fmla="*/ 1696096 h 5578260"/>
              <a:gd name="connsiteX6" fmla="*/ 0 w 2928136"/>
              <a:gd name="connsiteY6" fmla="*/ 1053958 h 5578260"/>
              <a:gd name="connsiteX7" fmla="*/ 0 w 2928136"/>
              <a:gd name="connsiteY7" fmla="*/ 1053955 h 5578260"/>
              <a:gd name="connsiteX0" fmla="*/ 0 w 2928136"/>
              <a:gd name="connsiteY0" fmla="*/ 1053955 h 5578260"/>
              <a:gd name="connsiteX1" fmla="*/ 690002 w 2928136"/>
              <a:gd name="connsiteY1" fmla="*/ 4740060 h 5578260"/>
              <a:gd name="connsiteX2" fmla="*/ 958067 w 2928136"/>
              <a:gd name="connsiteY2" fmla="*/ 1554822 h 5578260"/>
              <a:gd name="connsiteX3" fmla="*/ 2928136 w 2928136"/>
              <a:gd name="connsiteY3" fmla="*/ 107023 h 5578260"/>
              <a:gd name="connsiteX4" fmla="*/ 228600 w 2928136"/>
              <a:gd name="connsiteY4" fmla="*/ 2501761 h 5578260"/>
              <a:gd name="connsiteX5" fmla="*/ 2470934 w 2928136"/>
              <a:gd name="connsiteY5" fmla="*/ 1696096 h 5578260"/>
              <a:gd name="connsiteX6" fmla="*/ 0 w 2928136"/>
              <a:gd name="connsiteY6" fmla="*/ 1053958 h 5578260"/>
              <a:gd name="connsiteX7" fmla="*/ 0 w 2928136"/>
              <a:gd name="connsiteY7" fmla="*/ 1053955 h 5578260"/>
              <a:gd name="connsiteX0" fmla="*/ 0 w 2928136"/>
              <a:gd name="connsiteY0" fmla="*/ 1053955 h 5578260"/>
              <a:gd name="connsiteX1" fmla="*/ 690002 w 2928136"/>
              <a:gd name="connsiteY1" fmla="*/ 4740060 h 5578260"/>
              <a:gd name="connsiteX2" fmla="*/ 958067 w 2928136"/>
              <a:gd name="connsiteY2" fmla="*/ 1554822 h 5578260"/>
              <a:gd name="connsiteX3" fmla="*/ 2928136 w 2928136"/>
              <a:gd name="connsiteY3" fmla="*/ 107023 h 5578260"/>
              <a:gd name="connsiteX4" fmla="*/ 228600 w 2928136"/>
              <a:gd name="connsiteY4" fmla="*/ 2501761 h 5578260"/>
              <a:gd name="connsiteX5" fmla="*/ 2470934 w 2928136"/>
              <a:gd name="connsiteY5" fmla="*/ 1696096 h 5578260"/>
              <a:gd name="connsiteX6" fmla="*/ 0 w 2928136"/>
              <a:gd name="connsiteY6" fmla="*/ 1053958 h 5578260"/>
              <a:gd name="connsiteX7" fmla="*/ 0 w 2928136"/>
              <a:gd name="connsiteY7" fmla="*/ 1053955 h 557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28136" h="5578260">
                <a:moveTo>
                  <a:pt x="0" y="1053955"/>
                </a:moveTo>
                <a:cubicBezTo>
                  <a:pt x="849961" y="667873"/>
                  <a:pt x="530324" y="4656582"/>
                  <a:pt x="690002" y="4740060"/>
                </a:cubicBezTo>
                <a:cubicBezTo>
                  <a:pt x="746344" y="4782326"/>
                  <a:pt x="625000" y="1780895"/>
                  <a:pt x="958067" y="1554822"/>
                </a:cubicBezTo>
                <a:cubicBezTo>
                  <a:pt x="1204042" y="2617693"/>
                  <a:pt x="2516314" y="0"/>
                  <a:pt x="2928136" y="107023"/>
                </a:cubicBezTo>
                <a:cubicBezTo>
                  <a:pt x="1435513" y="2045643"/>
                  <a:pt x="468189" y="5267469"/>
                  <a:pt x="228600" y="2501761"/>
                </a:cubicBezTo>
                <a:cubicBezTo>
                  <a:pt x="360324" y="5578260"/>
                  <a:pt x="2153781" y="2236695"/>
                  <a:pt x="2470934" y="1696096"/>
                </a:cubicBezTo>
                <a:cubicBezTo>
                  <a:pt x="429222" y="2772608"/>
                  <a:pt x="411822" y="1160981"/>
                  <a:pt x="0" y="1053958"/>
                </a:cubicBezTo>
                <a:lnTo>
                  <a:pt x="0" y="1053955"/>
                </a:lnTo>
                <a:close/>
              </a:path>
            </a:pathLst>
          </a:custGeom>
          <a:gradFill>
            <a:gsLst>
              <a:gs pos="25000">
                <a:schemeClr val="tx1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>
            <a:noFill/>
          </a:ln>
          <a:effectLst>
            <a:outerShdw blurRad="63500" sx="101000" sy="101000" algn="ctr" rotWithShape="0">
              <a:schemeClr val="tx1">
                <a:lumMod val="75000"/>
                <a:lumOff val="25000"/>
                <a:alpha val="40000"/>
              </a:schemeClr>
            </a:outerShdw>
            <a:reflection blurRad="6350" stA="35000" endA="100" endPos="40000" dist="101600" dir="5400000" sy="-100000" algn="bl" rotWithShape="0"/>
          </a:effectLst>
          <a:scene3d>
            <a:camera prst="orthographicFront"/>
            <a:lightRig rig="morning" dir="t">
              <a:rot lat="0" lon="0" rev="12600000"/>
            </a:lightRig>
          </a:scene3d>
          <a:sp3d>
            <a:bevelT w="25400" h="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32"/>
          <p:cNvGrpSpPr/>
          <p:nvPr/>
        </p:nvGrpSpPr>
        <p:grpSpPr>
          <a:xfrm>
            <a:off x="6941417" y="5105400"/>
            <a:ext cx="2238442" cy="2005669"/>
            <a:chOff x="2810256" y="4943398"/>
            <a:chExt cx="2238442" cy="2005669"/>
          </a:xfrm>
        </p:grpSpPr>
        <p:sp>
          <p:nvSpPr>
            <p:cNvPr id="10" name="Freeform 9"/>
            <p:cNvSpPr>
              <a:spLocks noChangeAspect="1"/>
            </p:cNvSpPr>
            <p:nvPr/>
          </p:nvSpPr>
          <p:spPr>
            <a:xfrm rot="6563566" flipH="1" flipV="1">
              <a:off x="2928137" y="5442737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20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7"/>
            <p:cNvSpPr>
              <a:spLocks noChangeAspect="1"/>
            </p:cNvSpPr>
            <p:nvPr/>
          </p:nvSpPr>
          <p:spPr>
            <a:xfrm rot="6563566" flipH="1" flipV="1">
              <a:off x="3359071" y="4825517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3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Freeform 8"/>
            <p:cNvSpPr>
              <a:spLocks noChangeAspect="1"/>
            </p:cNvSpPr>
            <p:nvPr/>
          </p:nvSpPr>
          <p:spPr>
            <a:xfrm rot="6563566" flipH="1" flipV="1">
              <a:off x="3613937" y="5236996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25000"/>
                  </a:schemeClr>
                </a:gs>
                <a:gs pos="100000">
                  <a:schemeClr val="tx1">
                    <a:alpha val="10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Freeform 12"/>
            <p:cNvSpPr>
              <a:spLocks noChangeAspect="1"/>
            </p:cNvSpPr>
            <p:nvPr/>
          </p:nvSpPr>
          <p:spPr>
            <a:xfrm rot="6563566" flipH="1" flipV="1">
              <a:off x="3209136" y="5914804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1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 noChangeAspect="1"/>
            </p:cNvSpPr>
            <p:nvPr/>
          </p:nvSpPr>
          <p:spPr>
            <a:xfrm rot="6563566" flipH="1" flipV="1">
              <a:off x="4014435" y="5658452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15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4656-791B-4505-A7B7-603F1BD3AA03}" type="datetime1">
              <a:rPr/>
              <a:pPr/>
              <a:t>3/5/2008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538413"/>
            <a:ext cx="6665913" cy="1362075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600" kern="1200">
                <a:gradFill>
                  <a:gsLst>
                    <a:gs pos="0">
                      <a:schemeClr val="tx1">
                        <a:alpha val="90000"/>
                      </a:schemeClr>
                    </a:gs>
                    <a:gs pos="50000">
                      <a:schemeClr val="tx1">
                        <a:lumMod val="75000"/>
                        <a:lumOff val="25000"/>
                        <a:alpha val="90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alpha val="90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799" y="3910013"/>
            <a:ext cx="4532313" cy="814387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ts val="2000"/>
              </a:spcBef>
              <a:buClr>
                <a:schemeClr val="tx1"/>
              </a:buClr>
              <a:buSzPct val="80000"/>
              <a:buFont typeface="Wingdings" pitchFamily="2" charset="2"/>
              <a:buNone/>
              <a:defRPr sz="1800" kern="1200" spc="100" baseline="0">
                <a:gradFill>
                  <a:gsLst>
                    <a:gs pos="0">
                      <a:schemeClr val="tx1">
                        <a:alpha val="90000"/>
                      </a:schemeClr>
                    </a:gs>
                    <a:gs pos="100000">
                      <a:schemeClr val="tx1">
                        <a:lumMod val="75000"/>
                        <a:lumOff val="25000"/>
                        <a:alpha val="90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25768"/>
            <a:ext cx="2133600" cy="256032"/>
          </a:xfrm>
        </p:spPr>
        <p:txBody>
          <a:bodyPr/>
          <a:lstStyle>
            <a:lvl1pPr algn="l">
              <a:defRPr/>
            </a:lvl1pPr>
          </a:lstStyle>
          <a:p>
            <a:fld id="{6DA2CB6A-99F0-4750-8F31-E7C3DC30A000}" type="datetime1">
              <a:rPr/>
              <a:pPr/>
              <a:t>3/5/2008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61309"/>
            <a:ext cx="2895600" cy="255494"/>
          </a:xfrm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28432" y="6208059"/>
            <a:ext cx="1048872" cy="685800"/>
          </a:xfrm>
        </p:spPr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  <p:sp>
        <p:nvSpPr>
          <p:cNvPr id="7" name="Freeform 6"/>
          <p:cNvSpPr/>
          <p:nvPr/>
        </p:nvSpPr>
        <p:spPr>
          <a:xfrm rot="5400000" flipH="1" flipV="1">
            <a:off x="5782442" y="1304158"/>
            <a:ext cx="4208515" cy="3124199"/>
          </a:xfrm>
          <a:custGeom>
            <a:avLst/>
            <a:gdLst>
              <a:gd name="connsiteX0" fmla="*/ 0 w 3657600"/>
              <a:gd name="connsiteY0" fmla="*/ 685800 h 1371600"/>
              <a:gd name="connsiteX1" fmla="*/ 1186667 w 3657600"/>
              <a:gd name="connsiteY1" fmla="*/ 43667 h 1371600"/>
              <a:gd name="connsiteX2" fmla="*/ 1828801 w 3657600"/>
              <a:gd name="connsiteY2" fmla="*/ 2 h 1371600"/>
              <a:gd name="connsiteX3" fmla="*/ 2470936 w 3657600"/>
              <a:gd name="connsiteY3" fmla="*/ 43668 h 1371600"/>
              <a:gd name="connsiteX4" fmla="*/ 3657600 w 3657600"/>
              <a:gd name="connsiteY4" fmla="*/ 685806 h 1371600"/>
              <a:gd name="connsiteX5" fmla="*/ 2470934 w 3657600"/>
              <a:gd name="connsiteY5" fmla="*/ 1327941 h 1371600"/>
              <a:gd name="connsiteX6" fmla="*/ 1828799 w 3657600"/>
              <a:gd name="connsiteY6" fmla="*/ 1371606 h 1371600"/>
              <a:gd name="connsiteX7" fmla="*/ 1186664 w 3657600"/>
              <a:gd name="connsiteY7" fmla="*/ 1327940 h 1371600"/>
              <a:gd name="connsiteX8" fmla="*/ 0 w 3657600"/>
              <a:gd name="connsiteY8" fmla="*/ 685803 h 1371600"/>
              <a:gd name="connsiteX9" fmla="*/ 0 w 3657600"/>
              <a:gd name="connsiteY9" fmla="*/ 685800 h 1371600"/>
              <a:gd name="connsiteX0" fmla="*/ 3 w 3672351"/>
              <a:gd name="connsiteY0" fmla="*/ 761447 h 1447253"/>
              <a:gd name="connsiteX1" fmla="*/ 1186670 w 3672351"/>
              <a:gd name="connsiteY1" fmla="*/ 119314 h 1447253"/>
              <a:gd name="connsiteX2" fmla="*/ 1828804 w 3672351"/>
              <a:gd name="connsiteY2" fmla="*/ 75649 h 1447253"/>
              <a:gd name="connsiteX3" fmla="*/ 2470939 w 3672351"/>
              <a:gd name="connsiteY3" fmla="*/ 119315 h 1447253"/>
              <a:gd name="connsiteX4" fmla="*/ 2559427 w 3672351"/>
              <a:gd name="connsiteY4" fmla="*/ 107023 h 1447253"/>
              <a:gd name="connsiteX5" fmla="*/ 3657603 w 3672351"/>
              <a:gd name="connsiteY5" fmla="*/ 761453 h 1447253"/>
              <a:gd name="connsiteX6" fmla="*/ 2470937 w 3672351"/>
              <a:gd name="connsiteY6" fmla="*/ 1403588 h 1447253"/>
              <a:gd name="connsiteX7" fmla="*/ 1828802 w 3672351"/>
              <a:gd name="connsiteY7" fmla="*/ 1447253 h 1447253"/>
              <a:gd name="connsiteX8" fmla="*/ 1186667 w 3672351"/>
              <a:gd name="connsiteY8" fmla="*/ 1403587 h 1447253"/>
              <a:gd name="connsiteX9" fmla="*/ 3 w 3672351"/>
              <a:gd name="connsiteY9" fmla="*/ 761450 h 1447253"/>
              <a:gd name="connsiteX10" fmla="*/ 3 w 3672351"/>
              <a:gd name="connsiteY10" fmla="*/ 761447 h 1447253"/>
              <a:gd name="connsiteX0" fmla="*/ 3 w 3672351"/>
              <a:gd name="connsiteY0" fmla="*/ 761447 h 1447253"/>
              <a:gd name="connsiteX1" fmla="*/ 1186670 w 3672351"/>
              <a:gd name="connsiteY1" fmla="*/ 119314 h 1447253"/>
              <a:gd name="connsiteX2" fmla="*/ 1828804 w 3672351"/>
              <a:gd name="connsiteY2" fmla="*/ 75649 h 1447253"/>
              <a:gd name="connsiteX3" fmla="*/ 2470939 w 3672351"/>
              <a:gd name="connsiteY3" fmla="*/ 119315 h 1447253"/>
              <a:gd name="connsiteX4" fmla="*/ 2559427 w 3672351"/>
              <a:gd name="connsiteY4" fmla="*/ 107023 h 1447253"/>
              <a:gd name="connsiteX5" fmla="*/ 3657603 w 3672351"/>
              <a:gd name="connsiteY5" fmla="*/ 761453 h 1447253"/>
              <a:gd name="connsiteX6" fmla="*/ 2470937 w 3672351"/>
              <a:gd name="connsiteY6" fmla="*/ 1403588 h 1447253"/>
              <a:gd name="connsiteX7" fmla="*/ 1828802 w 3672351"/>
              <a:gd name="connsiteY7" fmla="*/ 1447253 h 1447253"/>
              <a:gd name="connsiteX8" fmla="*/ 1186667 w 3672351"/>
              <a:gd name="connsiteY8" fmla="*/ 1403587 h 1447253"/>
              <a:gd name="connsiteX9" fmla="*/ 3 w 3672351"/>
              <a:gd name="connsiteY9" fmla="*/ 761450 h 1447253"/>
              <a:gd name="connsiteX10" fmla="*/ 3 w 3672351"/>
              <a:gd name="connsiteY10" fmla="*/ 761447 h 1447253"/>
              <a:gd name="connsiteX0" fmla="*/ 3 w 3672351"/>
              <a:gd name="connsiteY0" fmla="*/ 685798 h 2004163"/>
              <a:gd name="connsiteX1" fmla="*/ 1186670 w 3672351"/>
              <a:gd name="connsiteY1" fmla="*/ 43665 h 2004163"/>
              <a:gd name="connsiteX2" fmla="*/ 1828804 w 3672351"/>
              <a:gd name="connsiteY2" fmla="*/ 0 h 2004163"/>
              <a:gd name="connsiteX3" fmla="*/ 2470939 w 3672351"/>
              <a:gd name="connsiteY3" fmla="*/ 43666 h 2004163"/>
              <a:gd name="connsiteX4" fmla="*/ 2559427 w 3672351"/>
              <a:gd name="connsiteY4" fmla="*/ 31374 h 2004163"/>
              <a:gd name="connsiteX5" fmla="*/ 3657603 w 3672351"/>
              <a:gd name="connsiteY5" fmla="*/ 685804 h 2004163"/>
              <a:gd name="connsiteX6" fmla="*/ 2470937 w 3672351"/>
              <a:gd name="connsiteY6" fmla="*/ 1327939 h 2004163"/>
              <a:gd name="connsiteX7" fmla="*/ 1828802 w 3672351"/>
              <a:gd name="connsiteY7" fmla="*/ 1371604 h 2004163"/>
              <a:gd name="connsiteX8" fmla="*/ 1186667 w 3672351"/>
              <a:gd name="connsiteY8" fmla="*/ 1327938 h 2004163"/>
              <a:gd name="connsiteX9" fmla="*/ 3 w 3672351"/>
              <a:gd name="connsiteY9" fmla="*/ 685801 h 2004163"/>
              <a:gd name="connsiteX10" fmla="*/ 3 w 3672351"/>
              <a:gd name="connsiteY10" fmla="*/ 685798 h 2004163"/>
              <a:gd name="connsiteX0" fmla="*/ 3 w 3657603"/>
              <a:gd name="connsiteY0" fmla="*/ 756433 h 1442239"/>
              <a:gd name="connsiteX1" fmla="*/ 1186670 w 3657603"/>
              <a:gd name="connsiteY1" fmla="*/ 114300 h 1442239"/>
              <a:gd name="connsiteX2" fmla="*/ 1828804 w 3657603"/>
              <a:gd name="connsiteY2" fmla="*/ 70635 h 1442239"/>
              <a:gd name="connsiteX3" fmla="*/ 2470939 w 3657603"/>
              <a:gd name="connsiteY3" fmla="*/ 114301 h 1442239"/>
              <a:gd name="connsiteX4" fmla="*/ 3657603 w 3657603"/>
              <a:gd name="connsiteY4" fmla="*/ 756439 h 1442239"/>
              <a:gd name="connsiteX5" fmla="*/ 2470937 w 3657603"/>
              <a:gd name="connsiteY5" fmla="*/ 1398574 h 1442239"/>
              <a:gd name="connsiteX6" fmla="*/ 1828802 w 3657603"/>
              <a:gd name="connsiteY6" fmla="*/ 1442239 h 1442239"/>
              <a:gd name="connsiteX7" fmla="*/ 1186667 w 3657603"/>
              <a:gd name="connsiteY7" fmla="*/ 1398573 h 1442239"/>
              <a:gd name="connsiteX8" fmla="*/ 3 w 3657603"/>
              <a:gd name="connsiteY8" fmla="*/ 756436 h 1442239"/>
              <a:gd name="connsiteX9" fmla="*/ 3 w 3657603"/>
              <a:gd name="connsiteY9" fmla="*/ 756433 h 1442239"/>
              <a:gd name="connsiteX0" fmla="*/ 527758 w 4185358"/>
              <a:gd name="connsiteY0" fmla="*/ 756433 h 1442239"/>
              <a:gd name="connsiteX1" fmla="*/ 1714425 w 4185358"/>
              <a:gd name="connsiteY1" fmla="*/ 114300 h 1442239"/>
              <a:gd name="connsiteX2" fmla="*/ 2356559 w 4185358"/>
              <a:gd name="connsiteY2" fmla="*/ 70635 h 1442239"/>
              <a:gd name="connsiteX3" fmla="*/ 2998694 w 4185358"/>
              <a:gd name="connsiteY3" fmla="*/ 114301 h 1442239"/>
              <a:gd name="connsiteX4" fmla="*/ 4185358 w 4185358"/>
              <a:gd name="connsiteY4" fmla="*/ 756439 h 1442239"/>
              <a:gd name="connsiteX5" fmla="*/ 2998692 w 4185358"/>
              <a:gd name="connsiteY5" fmla="*/ 1398574 h 1442239"/>
              <a:gd name="connsiteX6" fmla="*/ 2356557 w 4185358"/>
              <a:gd name="connsiteY6" fmla="*/ 1442239 h 1442239"/>
              <a:gd name="connsiteX7" fmla="*/ 1714422 w 4185358"/>
              <a:gd name="connsiteY7" fmla="*/ 1398573 h 1442239"/>
              <a:gd name="connsiteX8" fmla="*/ 527758 w 4185358"/>
              <a:gd name="connsiteY8" fmla="*/ 756436 h 1442239"/>
              <a:gd name="connsiteX9" fmla="*/ 527758 w 4185358"/>
              <a:gd name="connsiteY9" fmla="*/ 756433 h 1442239"/>
              <a:gd name="connsiteX0" fmla="*/ 527758 w 4185358"/>
              <a:gd name="connsiteY0" fmla="*/ 685798 h 1731271"/>
              <a:gd name="connsiteX1" fmla="*/ 1714425 w 4185358"/>
              <a:gd name="connsiteY1" fmla="*/ 43665 h 1731271"/>
              <a:gd name="connsiteX2" fmla="*/ 2356559 w 4185358"/>
              <a:gd name="connsiteY2" fmla="*/ 0 h 1731271"/>
              <a:gd name="connsiteX3" fmla="*/ 2998694 w 4185358"/>
              <a:gd name="connsiteY3" fmla="*/ 43666 h 1731271"/>
              <a:gd name="connsiteX4" fmla="*/ 4185358 w 4185358"/>
              <a:gd name="connsiteY4" fmla="*/ 685804 h 1731271"/>
              <a:gd name="connsiteX5" fmla="*/ 2998692 w 4185358"/>
              <a:gd name="connsiteY5" fmla="*/ 1327939 h 1731271"/>
              <a:gd name="connsiteX6" fmla="*/ 2356557 w 4185358"/>
              <a:gd name="connsiteY6" fmla="*/ 1371604 h 1731271"/>
              <a:gd name="connsiteX7" fmla="*/ 1714422 w 4185358"/>
              <a:gd name="connsiteY7" fmla="*/ 1327938 h 1731271"/>
              <a:gd name="connsiteX8" fmla="*/ 527758 w 4185358"/>
              <a:gd name="connsiteY8" fmla="*/ 685801 h 1731271"/>
              <a:gd name="connsiteX9" fmla="*/ 527758 w 4185358"/>
              <a:gd name="connsiteY9" fmla="*/ 685798 h 1731271"/>
              <a:gd name="connsiteX0" fmla="*/ 1174716 w 4832316"/>
              <a:gd name="connsiteY0" fmla="*/ 685798 h 2451847"/>
              <a:gd name="connsiteX1" fmla="*/ 2361383 w 4832316"/>
              <a:gd name="connsiteY1" fmla="*/ 43665 h 2451847"/>
              <a:gd name="connsiteX2" fmla="*/ 3003517 w 4832316"/>
              <a:gd name="connsiteY2" fmla="*/ 0 h 2451847"/>
              <a:gd name="connsiteX3" fmla="*/ 3645652 w 4832316"/>
              <a:gd name="connsiteY3" fmla="*/ 43666 h 2451847"/>
              <a:gd name="connsiteX4" fmla="*/ 4832316 w 4832316"/>
              <a:gd name="connsiteY4" fmla="*/ 685804 h 2451847"/>
              <a:gd name="connsiteX5" fmla="*/ 3645650 w 4832316"/>
              <a:gd name="connsiteY5" fmla="*/ 1327939 h 2451847"/>
              <a:gd name="connsiteX6" fmla="*/ 3003515 w 4832316"/>
              <a:gd name="connsiteY6" fmla="*/ 1371604 h 2451847"/>
              <a:gd name="connsiteX7" fmla="*/ 2361380 w 4832316"/>
              <a:gd name="connsiteY7" fmla="*/ 1327938 h 2451847"/>
              <a:gd name="connsiteX8" fmla="*/ 1174716 w 4832316"/>
              <a:gd name="connsiteY8" fmla="*/ 685801 h 2451847"/>
              <a:gd name="connsiteX9" fmla="*/ 1174716 w 4832316"/>
              <a:gd name="connsiteY9" fmla="*/ 685798 h 2451847"/>
              <a:gd name="connsiteX0" fmla="*/ 1174716 w 5193374"/>
              <a:gd name="connsiteY0" fmla="*/ 685798 h 2451847"/>
              <a:gd name="connsiteX1" fmla="*/ 2361383 w 5193374"/>
              <a:gd name="connsiteY1" fmla="*/ 43665 h 2451847"/>
              <a:gd name="connsiteX2" fmla="*/ 3003517 w 5193374"/>
              <a:gd name="connsiteY2" fmla="*/ 0 h 2451847"/>
              <a:gd name="connsiteX3" fmla="*/ 3645652 w 5193374"/>
              <a:gd name="connsiteY3" fmla="*/ 43666 h 2451847"/>
              <a:gd name="connsiteX4" fmla="*/ 4832316 w 5193374"/>
              <a:gd name="connsiteY4" fmla="*/ 685804 h 2451847"/>
              <a:gd name="connsiteX5" fmla="*/ 3645650 w 5193374"/>
              <a:gd name="connsiteY5" fmla="*/ 1327939 h 2451847"/>
              <a:gd name="connsiteX6" fmla="*/ 3003515 w 5193374"/>
              <a:gd name="connsiteY6" fmla="*/ 1371604 h 2451847"/>
              <a:gd name="connsiteX7" fmla="*/ 2361380 w 5193374"/>
              <a:gd name="connsiteY7" fmla="*/ 1327938 h 2451847"/>
              <a:gd name="connsiteX8" fmla="*/ 1174716 w 5193374"/>
              <a:gd name="connsiteY8" fmla="*/ 685801 h 2451847"/>
              <a:gd name="connsiteX9" fmla="*/ 1174716 w 5193374"/>
              <a:gd name="connsiteY9" fmla="*/ 685798 h 2451847"/>
              <a:gd name="connsiteX0" fmla="*/ 1174716 w 5193374"/>
              <a:gd name="connsiteY0" fmla="*/ 685798 h 3407194"/>
              <a:gd name="connsiteX1" fmla="*/ 2361383 w 5193374"/>
              <a:gd name="connsiteY1" fmla="*/ 43665 h 3407194"/>
              <a:gd name="connsiteX2" fmla="*/ 3003517 w 5193374"/>
              <a:gd name="connsiteY2" fmla="*/ 0 h 3407194"/>
              <a:gd name="connsiteX3" fmla="*/ 3645652 w 5193374"/>
              <a:gd name="connsiteY3" fmla="*/ 43666 h 3407194"/>
              <a:gd name="connsiteX4" fmla="*/ 4832316 w 5193374"/>
              <a:gd name="connsiteY4" fmla="*/ 685804 h 3407194"/>
              <a:gd name="connsiteX5" fmla="*/ 3645650 w 5193374"/>
              <a:gd name="connsiteY5" fmla="*/ 1327939 h 3407194"/>
              <a:gd name="connsiteX6" fmla="*/ 3003515 w 5193374"/>
              <a:gd name="connsiteY6" fmla="*/ 1371604 h 3407194"/>
              <a:gd name="connsiteX7" fmla="*/ 2361380 w 5193374"/>
              <a:gd name="connsiteY7" fmla="*/ 1327938 h 3407194"/>
              <a:gd name="connsiteX8" fmla="*/ 1174716 w 5193374"/>
              <a:gd name="connsiteY8" fmla="*/ 685801 h 3407194"/>
              <a:gd name="connsiteX9" fmla="*/ 1174716 w 5193374"/>
              <a:gd name="connsiteY9" fmla="*/ 685798 h 3407194"/>
              <a:gd name="connsiteX0" fmla="*/ 1174716 w 5193374"/>
              <a:gd name="connsiteY0" fmla="*/ 960216 h 3681612"/>
              <a:gd name="connsiteX1" fmla="*/ 2361383 w 5193374"/>
              <a:gd name="connsiteY1" fmla="*/ 318083 h 3681612"/>
              <a:gd name="connsiteX2" fmla="*/ 3003517 w 5193374"/>
              <a:gd name="connsiteY2" fmla="*/ 274418 h 3681612"/>
              <a:gd name="connsiteX3" fmla="*/ 3645652 w 5193374"/>
              <a:gd name="connsiteY3" fmla="*/ 318084 h 3681612"/>
              <a:gd name="connsiteX4" fmla="*/ 4832316 w 5193374"/>
              <a:gd name="connsiteY4" fmla="*/ 960222 h 3681612"/>
              <a:gd name="connsiteX5" fmla="*/ 3645650 w 5193374"/>
              <a:gd name="connsiteY5" fmla="*/ 1602357 h 3681612"/>
              <a:gd name="connsiteX6" fmla="*/ 3003515 w 5193374"/>
              <a:gd name="connsiteY6" fmla="*/ 1646022 h 3681612"/>
              <a:gd name="connsiteX7" fmla="*/ 2361380 w 5193374"/>
              <a:gd name="connsiteY7" fmla="*/ 1602356 h 3681612"/>
              <a:gd name="connsiteX8" fmla="*/ 1174716 w 5193374"/>
              <a:gd name="connsiteY8" fmla="*/ 960219 h 3681612"/>
              <a:gd name="connsiteX9" fmla="*/ 1174716 w 5193374"/>
              <a:gd name="connsiteY9" fmla="*/ 960216 h 3681612"/>
              <a:gd name="connsiteX0" fmla="*/ 1174716 w 5193374"/>
              <a:gd name="connsiteY0" fmla="*/ 960216 h 3681612"/>
              <a:gd name="connsiteX1" fmla="*/ 2361383 w 5193374"/>
              <a:gd name="connsiteY1" fmla="*/ 318083 h 3681612"/>
              <a:gd name="connsiteX2" fmla="*/ 3003517 w 5193374"/>
              <a:gd name="connsiteY2" fmla="*/ 274418 h 3681612"/>
              <a:gd name="connsiteX3" fmla="*/ 3645652 w 5193374"/>
              <a:gd name="connsiteY3" fmla="*/ 318084 h 3681612"/>
              <a:gd name="connsiteX4" fmla="*/ 4832316 w 5193374"/>
              <a:gd name="connsiteY4" fmla="*/ 960222 h 3681612"/>
              <a:gd name="connsiteX5" fmla="*/ 3645650 w 5193374"/>
              <a:gd name="connsiteY5" fmla="*/ 1602357 h 3681612"/>
              <a:gd name="connsiteX6" fmla="*/ 3003515 w 5193374"/>
              <a:gd name="connsiteY6" fmla="*/ 1646022 h 3681612"/>
              <a:gd name="connsiteX7" fmla="*/ 2361380 w 5193374"/>
              <a:gd name="connsiteY7" fmla="*/ 1602356 h 3681612"/>
              <a:gd name="connsiteX8" fmla="*/ 1174716 w 5193374"/>
              <a:gd name="connsiteY8" fmla="*/ 960219 h 3681612"/>
              <a:gd name="connsiteX9" fmla="*/ 1174716 w 5193374"/>
              <a:gd name="connsiteY9" fmla="*/ 960216 h 3681612"/>
              <a:gd name="connsiteX0" fmla="*/ 1174716 w 5193374"/>
              <a:gd name="connsiteY0" fmla="*/ 2033989 h 4755385"/>
              <a:gd name="connsiteX1" fmla="*/ 2361383 w 5193374"/>
              <a:gd name="connsiteY1" fmla="*/ 1391856 h 4755385"/>
              <a:gd name="connsiteX2" fmla="*/ 3003517 w 5193374"/>
              <a:gd name="connsiteY2" fmla="*/ 1348191 h 4755385"/>
              <a:gd name="connsiteX3" fmla="*/ 3645652 w 5193374"/>
              <a:gd name="connsiteY3" fmla="*/ 1391857 h 4755385"/>
              <a:gd name="connsiteX4" fmla="*/ 4832316 w 5193374"/>
              <a:gd name="connsiteY4" fmla="*/ 2033995 h 4755385"/>
              <a:gd name="connsiteX5" fmla="*/ 3645650 w 5193374"/>
              <a:gd name="connsiteY5" fmla="*/ 2676130 h 4755385"/>
              <a:gd name="connsiteX6" fmla="*/ 3003515 w 5193374"/>
              <a:gd name="connsiteY6" fmla="*/ 2719795 h 4755385"/>
              <a:gd name="connsiteX7" fmla="*/ 2361380 w 5193374"/>
              <a:gd name="connsiteY7" fmla="*/ 2676129 h 4755385"/>
              <a:gd name="connsiteX8" fmla="*/ 1174716 w 5193374"/>
              <a:gd name="connsiteY8" fmla="*/ 2033992 h 4755385"/>
              <a:gd name="connsiteX9" fmla="*/ 1174716 w 5193374"/>
              <a:gd name="connsiteY9" fmla="*/ 2033989 h 4755385"/>
              <a:gd name="connsiteX0" fmla="*/ 1174716 w 4832316"/>
              <a:gd name="connsiteY0" fmla="*/ 2033989 h 4755385"/>
              <a:gd name="connsiteX1" fmla="*/ 2361383 w 4832316"/>
              <a:gd name="connsiteY1" fmla="*/ 1391856 h 4755385"/>
              <a:gd name="connsiteX2" fmla="*/ 3003517 w 4832316"/>
              <a:gd name="connsiteY2" fmla="*/ 1348191 h 4755385"/>
              <a:gd name="connsiteX3" fmla="*/ 3645652 w 4832316"/>
              <a:gd name="connsiteY3" fmla="*/ 1391857 h 4755385"/>
              <a:gd name="connsiteX4" fmla="*/ 4832316 w 4832316"/>
              <a:gd name="connsiteY4" fmla="*/ 2033995 h 4755385"/>
              <a:gd name="connsiteX5" fmla="*/ 3645650 w 4832316"/>
              <a:gd name="connsiteY5" fmla="*/ 2676130 h 4755385"/>
              <a:gd name="connsiteX6" fmla="*/ 3003515 w 4832316"/>
              <a:gd name="connsiteY6" fmla="*/ 2719795 h 4755385"/>
              <a:gd name="connsiteX7" fmla="*/ 2361380 w 4832316"/>
              <a:gd name="connsiteY7" fmla="*/ 2676129 h 4755385"/>
              <a:gd name="connsiteX8" fmla="*/ 1174716 w 4832316"/>
              <a:gd name="connsiteY8" fmla="*/ 2033992 h 4755385"/>
              <a:gd name="connsiteX9" fmla="*/ 1174716 w 4832316"/>
              <a:gd name="connsiteY9" fmla="*/ 2033989 h 4755385"/>
              <a:gd name="connsiteX0" fmla="*/ 527758 w 4185358"/>
              <a:gd name="connsiteY0" fmla="*/ 2033989 h 4755385"/>
              <a:gd name="connsiteX1" fmla="*/ 1714425 w 4185358"/>
              <a:gd name="connsiteY1" fmla="*/ 1391856 h 4755385"/>
              <a:gd name="connsiteX2" fmla="*/ 2998694 w 4185358"/>
              <a:gd name="connsiteY2" fmla="*/ 1391857 h 4755385"/>
              <a:gd name="connsiteX3" fmla="*/ 4185358 w 4185358"/>
              <a:gd name="connsiteY3" fmla="*/ 2033995 h 4755385"/>
              <a:gd name="connsiteX4" fmla="*/ 2998692 w 4185358"/>
              <a:gd name="connsiteY4" fmla="*/ 2676130 h 4755385"/>
              <a:gd name="connsiteX5" fmla="*/ 2356557 w 4185358"/>
              <a:gd name="connsiteY5" fmla="*/ 2719795 h 4755385"/>
              <a:gd name="connsiteX6" fmla="*/ 1714422 w 4185358"/>
              <a:gd name="connsiteY6" fmla="*/ 2676129 h 4755385"/>
              <a:gd name="connsiteX7" fmla="*/ 527758 w 4185358"/>
              <a:gd name="connsiteY7" fmla="*/ 2033992 h 4755385"/>
              <a:gd name="connsiteX8" fmla="*/ 527758 w 4185358"/>
              <a:gd name="connsiteY8" fmla="*/ 2033989 h 4755385"/>
              <a:gd name="connsiteX0" fmla="*/ 527758 w 4185358"/>
              <a:gd name="connsiteY0" fmla="*/ 2033989 h 4406268"/>
              <a:gd name="connsiteX1" fmla="*/ 1714425 w 4185358"/>
              <a:gd name="connsiteY1" fmla="*/ 1391856 h 4406268"/>
              <a:gd name="connsiteX2" fmla="*/ 2998694 w 4185358"/>
              <a:gd name="connsiteY2" fmla="*/ 1391857 h 4406268"/>
              <a:gd name="connsiteX3" fmla="*/ 4185358 w 4185358"/>
              <a:gd name="connsiteY3" fmla="*/ 2033995 h 4406268"/>
              <a:gd name="connsiteX4" fmla="*/ 2998692 w 4185358"/>
              <a:gd name="connsiteY4" fmla="*/ 2676130 h 4406268"/>
              <a:gd name="connsiteX5" fmla="*/ 2356557 w 4185358"/>
              <a:gd name="connsiteY5" fmla="*/ 2719795 h 4406268"/>
              <a:gd name="connsiteX6" fmla="*/ 1714422 w 4185358"/>
              <a:gd name="connsiteY6" fmla="*/ 2676129 h 4406268"/>
              <a:gd name="connsiteX7" fmla="*/ 527758 w 4185358"/>
              <a:gd name="connsiteY7" fmla="*/ 2033992 h 4406268"/>
              <a:gd name="connsiteX8" fmla="*/ 527758 w 4185358"/>
              <a:gd name="connsiteY8" fmla="*/ 2033989 h 4406268"/>
              <a:gd name="connsiteX0" fmla="*/ 527758 w 4185358"/>
              <a:gd name="connsiteY0" fmla="*/ 2033989 h 4406268"/>
              <a:gd name="connsiteX1" fmla="*/ 1714425 w 4185358"/>
              <a:gd name="connsiteY1" fmla="*/ 1391856 h 4406268"/>
              <a:gd name="connsiteX2" fmla="*/ 2998694 w 4185358"/>
              <a:gd name="connsiteY2" fmla="*/ 1391857 h 4406268"/>
              <a:gd name="connsiteX3" fmla="*/ 4185358 w 4185358"/>
              <a:gd name="connsiteY3" fmla="*/ 2033995 h 4406268"/>
              <a:gd name="connsiteX4" fmla="*/ 2998692 w 4185358"/>
              <a:gd name="connsiteY4" fmla="*/ 2676130 h 4406268"/>
              <a:gd name="connsiteX5" fmla="*/ 2356557 w 4185358"/>
              <a:gd name="connsiteY5" fmla="*/ 2719795 h 4406268"/>
              <a:gd name="connsiteX6" fmla="*/ 1714422 w 4185358"/>
              <a:gd name="connsiteY6" fmla="*/ 2676129 h 4406268"/>
              <a:gd name="connsiteX7" fmla="*/ 527758 w 4185358"/>
              <a:gd name="connsiteY7" fmla="*/ 2033992 h 4406268"/>
              <a:gd name="connsiteX8" fmla="*/ 527758 w 4185358"/>
              <a:gd name="connsiteY8" fmla="*/ 2033989 h 4406268"/>
              <a:gd name="connsiteX0" fmla="*/ 527758 w 4678417"/>
              <a:gd name="connsiteY0" fmla="*/ 2033989 h 5080997"/>
              <a:gd name="connsiteX1" fmla="*/ 1714425 w 4678417"/>
              <a:gd name="connsiteY1" fmla="*/ 1391856 h 5080997"/>
              <a:gd name="connsiteX2" fmla="*/ 2998694 w 4678417"/>
              <a:gd name="connsiteY2" fmla="*/ 1391857 h 5080997"/>
              <a:gd name="connsiteX3" fmla="*/ 4185358 w 4678417"/>
              <a:gd name="connsiteY3" fmla="*/ 2033995 h 5080997"/>
              <a:gd name="connsiteX4" fmla="*/ 2998692 w 4678417"/>
              <a:gd name="connsiteY4" fmla="*/ 2676130 h 5080997"/>
              <a:gd name="connsiteX5" fmla="*/ 2356557 w 4678417"/>
              <a:gd name="connsiteY5" fmla="*/ 2719795 h 5080997"/>
              <a:gd name="connsiteX6" fmla="*/ 1714422 w 4678417"/>
              <a:gd name="connsiteY6" fmla="*/ 2676129 h 5080997"/>
              <a:gd name="connsiteX7" fmla="*/ 527758 w 4678417"/>
              <a:gd name="connsiteY7" fmla="*/ 2033992 h 5080997"/>
              <a:gd name="connsiteX8" fmla="*/ 527758 w 4678417"/>
              <a:gd name="connsiteY8" fmla="*/ 2033989 h 5080997"/>
              <a:gd name="connsiteX0" fmla="*/ 527758 w 4678417"/>
              <a:gd name="connsiteY0" fmla="*/ 2033989 h 5080997"/>
              <a:gd name="connsiteX1" fmla="*/ 1714425 w 4678417"/>
              <a:gd name="connsiteY1" fmla="*/ 1391856 h 5080997"/>
              <a:gd name="connsiteX2" fmla="*/ 2998694 w 4678417"/>
              <a:gd name="connsiteY2" fmla="*/ 1391857 h 5080997"/>
              <a:gd name="connsiteX3" fmla="*/ 4185358 w 4678417"/>
              <a:gd name="connsiteY3" fmla="*/ 2033995 h 5080997"/>
              <a:gd name="connsiteX4" fmla="*/ 2998692 w 4678417"/>
              <a:gd name="connsiteY4" fmla="*/ 2676130 h 5080997"/>
              <a:gd name="connsiteX5" fmla="*/ 2356557 w 4678417"/>
              <a:gd name="connsiteY5" fmla="*/ 2719795 h 5080997"/>
              <a:gd name="connsiteX6" fmla="*/ 1714422 w 4678417"/>
              <a:gd name="connsiteY6" fmla="*/ 2676129 h 5080997"/>
              <a:gd name="connsiteX7" fmla="*/ 527758 w 4678417"/>
              <a:gd name="connsiteY7" fmla="*/ 2033992 h 5080997"/>
              <a:gd name="connsiteX8" fmla="*/ 527758 w 4678417"/>
              <a:gd name="connsiteY8" fmla="*/ 2033989 h 5080997"/>
              <a:gd name="connsiteX0" fmla="*/ 527758 w 4678417"/>
              <a:gd name="connsiteY0" fmla="*/ 2033989 h 5080997"/>
              <a:gd name="connsiteX1" fmla="*/ 1714425 w 4678417"/>
              <a:gd name="connsiteY1" fmla="*/ 1391856 h 5080997"/>
              <a:gd name="connsiteX2" fmla="*/ 2998694 w 4678417"/>
              <a:gd name="connsiteY2" fmla="*/ 1391857 h 5080997"/>
              <a:gd name="connsiteX3" fmla="*/ 4185358 w 4678417"/>
              <a:gd name="connsiteY3" fmla="*/ 2033995 h 5080997"/>
              <a:gd name="connsiteX4" fmla="*/ 2998692 w 4678417"/>
              <a:gd name="connsiteY4" fmla="*/ 2676130 h 5080997"/>
              <a:gd name="connsiteX5" fmla="*/ 2356557 w 4678417"/>
              <a:gd name="connsiteY5" fmla="*/ 2719795 h 5080997"/>
              <a:gd name="connsiteX6" fmla="*/ 1714422 w 4678417"/>
              <a:gd name="connsiteY6" fmla="*/ 2676129 h 5080997"/>
              <a:gd name="connsiteX7" fmla="*/ 527758 w 4678417"/>
              <a:gd name="connsiteY7" fmla="*/ 2033992 h 5080997"/>
              <a:gd name="connsiteX8" fmla="*/ 527758 w 4678417"/>
              <a:gd name="connsiteY8" fmla="*/ 2033989 h 5080997"/>
              <a:gd name="connsiteX0" fmla="*/ 3 w 4150662"/>
              <a:gd name="connsiteY0" fmla="*/ 2033989 h 5080997"/>
              <a:gd name="connsiteX1" fmla="*/ 1186670 w 4150662"/>
              <a:gd name="connsiteY1" fmla="*/ 1391856 h 5080997"/>
              <a:gd name="connsiteX2" fmla="*/ 2470939 w 4150662"/>
              <a:gd name="connsiteY2" fmla="*/ 1391857 h 5080997"/>
              <a:gd name="connsiteX3" fmla="*/ 3657603 w 4150662"/>
              <a:gd name="connsiteY3" fmla="*/ 2033995 h 5080997"/>
              <a:gd name="connsiteX4" fmla="*/ 2470937 w 4150662"/>
              <a:gd name="connsiteY4" fmla="*/ 2676130 h 5080997"/>
              <a:gd name="connsiteX5" fmla="*/ 1828802 w 4150662"/>
              <a:gd name="connsiteY5" fmla="*/ 2719795 h 5080997"/>
              <a:gd name="connsiteX6" fmla="*/ 1186667 w 4150662"/>
              <a:gd name="connsiteY6" fmla="*/ 2676129 h 5080997"/>
              <a:gd name="connsiteX7" fmla="*/ 3 w 4150662"/>
              <a:gd name="connsiteY7" fmla="*/ 2033992 h 5080997"/>
              <a:gd name="connsiteX8" fmla="*/ 3 w 4150662"/>
              <a:gd name="connsiteY8" fmla="*/ 2033989 h 5080997"/>
              <a:gd name="connsiteX0" fmla="*/ 3 w 3184725"/>
              <a:gd name="connsiteY0" fmla="*/ 2033989 h 3886288"/>
              <a:gd name="connsiteX1" fmla="*/ 1186670 w 3184725"/>
              <a:gd name="connsiteY1" fmla="*/ 1391856 h 3886288"/>
              <a:gd name="connsiteX2" fmla="*/ 2470939 w 3184725"/>
              <a:gd name="connsiteY2" fmla="*/ 1391857 h 3886288"/>
              <a:gd name="connsiteX3" fmla="*/ 1752603 w 3184725"/>
              <a:gd name="connsiteY3" fmla="*/ 52795 h 3886288"/>
              <a:gd name="connsiteX4" fmla="*/ 2470937 w 3184725"/>
              <a:gd name="connsiteY4" fmla="*/ 2676130 h 3886288"/>
              <a:gd name="connsiteX5" fmla="*/ 1828802 w 3184725"/>
              <a:gd name="connsiteY5" fmla="*/ 2719795 h 3886288"/>
              <a:gd name="connsiteX6" fmla="*/ 1186667 w 3184725"/>
              <a:gd name="connsiteY6" fmla="*/ 2676129 h 3886288"/>
              <a:gd name="connsiteX7" fmla="*/ 3 w 3184725"/>
              <a:gd name="connsiteY7" fmla="*/ 2033992 h 3886288"/>
              <a:gd name="connsiteX8" fmla="*/ 3 w 3184725"/>
              <a:gd name="connsiteY8" fmla="*/ 2033989 h 3886288"/>
              <a:gd name="connsiteX0" fmla="*/ 3 w 3184725"/>
              <a:gd name="connsiteY0" fmla="*/ 2033989 h 6528797"/>
              <a:gd name="connsiteX1" fmla="*/ 1186670 w 3184725"/>
              <a:gd name="connsiteY1" fmla="*/ 1391856 h 6528797"/>
              <a:gd name="connsiteX2" fmla="*/ 2470939 w 3184725"/>
              <a:gd name="connsiteY2" fmla="*/ 1391857 h 6528797"/>
              <a:gd name="connsiteX3" fmla="*/ 228603 w 3184725"/>
              <a:gd name="connsiteY3" fmla="*/ 3481795 h 6528797"/>
              <a:gd name="connsiteX4" fmla="*/ 2470937 w 3184725"/>
              <a:gd name="connsiteY4" fmla="*/ 2676130 h 6528797"/>
              <a:gd name="connsiteX5" fmla="*/ 1828802 w 3184725"/>
              <a:gd name="connsiteY5" fmla="*/ 2719795 h 6528797"/>
              <a:gd name="connsiteX6" fmla="*/ 1186667 w 3184725"/>
              <a:gd name="connsiteY6" fmla="*/ 2676129 h 6528797"/>
              <a:gd name="connsiteX7" fmla="*/ 3 w 3184725"/>
              <a:gd name="connsiteY7" fmla="*/ 2033992 h 6528797"/>
              <a:gd name="connsiteX8" fmla="*/ 3 w 3184725"/>
              <a:gd name="connsiteY8" fmla="*/ 2033989 h 6528797"/>
              <a:gd name="connsiteX0" fmla="*/ 3 w 3385339"/>
              <a:gd name="connsiteY0" fmla="*/ 2033989 h 6528797"/>
              <a:gd name="connsiteX1" fmla="*/ 1186670 w 3385339"/>
              <a:gd name="connsiteY1" fmla="*/ 1391856 h 6528797"/>
              <a:gd name="connsiteX2" fmla="*/ 3385339 w 3385339"/>
              <a:gd name="connsiteY2" fmla="*/ 706057 h 6528797"/>
              <a:gd name="connsiteX3" fmla="*/ 228603 w 3385339"/>
              <a:gd name="connsiteY3" fmla="*/ 3481795 h 6528797"/>
              <a:gd name="connsiteX4" fmla="*/ 2470937 w 3385339"/>
              <a:gd name="connsiteY4" fmla="*/ 2676130 h 6528797"/>
              <a:gd name="connsiteX5" fmla="*/ 1828802 w 3385339"/>
              <a:gd name="connsiteY5" fmla="*/ 2719795 h 6528797"/>
              <a:gd name="connsiteX6" fmla="*/ 1186667 w 3385339"/>
              <a:gd name="connsiteY6" fmla="*/ 2676129 h 6528797"/>
              <a:gd name="connsiteX7" fmla="*/ 3 w 3385339"/>
              <a:gd name="connsiteY7" fmla="*/ 2033992 h 6528797"/>
              <a:gd name="connsiteX8" fmla="*/ 3 w 3385339"/>
              <a:gd name="connsiteY8" fmla="*/ 2033989 h 6528797"/>
              <a:gd name="connsiteX0" fmla="*/ 3 w 3184725"/>
              <a:gd name="connsiteY0" fmla="*/ 2033989 h 6528797"/>
              <a:gd name="connsiteX1" fmla="*/ 1186670 w 3184725"/>
              <a:gd name="connsiteY1" fmla="*/ 1391856 h 6528797"/>
              <a:gd name="connsiteX2" fmla="*/ 2928139 w 3184725"/>
              <a:gd name="connsiteY2" fmla="*/ 706057 h 6528797"/>
              <a:gd name="connsiteX3" fmla="*/ 228603 w 3184725"/>
              <a:gd name="connsiteY3" fmla="*/ 3481795 h 6528797"/>
              <a:gd name="connsiteX4" fmla="*/ 2470937 w 3184725"/>
              <a:gd name="connsiteY4" fmla="*/ 2676130 h 6528797"/>
              <a:gd name="connsiteX5" fmla="*/ 1828802 w 3184725"/>
              <a:gd name="connsiteY5" fmla="*/ 2719795 h 6528797"/>
              <a:gd name="connsiteX6" fmla="*/ 1186667 w 3184725"/>
              <a:gd name="connsiteY6" fmla="*/ 2676129 h 6528797"/>
              <a:gd name="connsiteX7" fmla="*/ 3 w 3184725"/>
              <a:gd name="connsiteY7" fmla="*/ 2033992 h 6528797"/>
              <a:gd name="connsiteX8" fmla="*/ 3 w 3184725"/>
              <a:gd name="connsiteY8" fmla="*/ 2033989 h 6528797"/>
              <a:gd name="connsiteX0" fmla="*/ 3 w 3184725"/>
              <a:gd name="connsiteY0" fmla="*/ 2033989 h 6528797"/>
              <a:gd name="connsiteX1" fmla="*/ 1186670 w 3184725"/>
              <a:gd name="connsiteY1" fmla="*/ 1391856 h 6528797"/>
              <a:gd name="connsiteX2" fmla="*/ 2928139 w 3184725"/>
              <a:gd name="connsiteY2" fmla="*/ 706057 h 6528797"/>
              <a:gd name="connsiteX3" fmla="*/ 228603 w 3184725"/>
              <a:gd name="connsiteY3" fmla="*/ 3481795 h 6528797"/>
              <a:gd name="connsiteX4" fmla="*/ 2470937 w 3184725"/>
              <a:gd name="connsiteY4" fmla="*/ 2676130 h 6528797"/>
              <a:gd name="connsiteX5" fmla="*/ 1828802 w 3184725"/>
              <a:gd name="connsiteY5" fmla="*/ 2719795 h 6528797"/>
              <a:gd name="connsiteX6" fmla="*/ 1186667 w 3184725"/>
              <a:gd name="connsiteY6" fmla="*/ 2676129 h 6528797"/>
              <a:gd name="connsiteX7" fmla="*/ 3 w 3184725"/>
              <a:gd name="connsiteY7" fmla="*/ 2033992 h 6528797"/>
              <a:gd name="connsiteX8" fmla="*/ 3 w 3184725"/>
              <a:gd name="connsiteY8" fmla="*/ 2033989 h 6528797"/>
              <a:gd name="connsiteX0" fmla="*/ 3 w 3184725"/>
              <a:gd name="connsiteY0" fmla="*/ 2033989 h 6528797"/>
              <a:gd name="connsiteX1" fmla="*/ 1186670 w 3184725"/>
              <a:gd name="connsiteY1" fmla="*/ 1391856 h 6528797"/>
              <a:gd name="connsiteX2" fmla="*/ 2928139 w 3184725"/>
              <a:gd name="connsiteY2" fmla="*/ 706057 h 6528797"/>
              <a:gd name="connsiteX3" fmla="*/ 228603 w 3184725"/>
              <a:gd name="connsiteY3" fmla="*/ 3481795 h 6528797"/>
              <a:gd name="connsiteX4" fmla="*/ 2470937 w 3184725"/>
              <a:gd name="connsiteY4" fmla="*/ 2676130 h 6528797"/>
              <a:gd name="connsiteX5" fmla="*/ 1828802 w 3184725"/>
              <a:gd name="connsiteY5" fmla="*/ 2719795 h 6528797"/>
              <a:gd name="connsiteX6" fmla="*/ 1186667 w 3184725"/>
              <a:gd name="connsiteY6" fmla="*/ 2676129 h 6528797"/>
              <a:gd name="connsiteX7" fmla="*/ 3 w 3184725"/>
              <a:gd name="connsiteY7" fmla="*/ 2033992 h 6528797"/>
              <a:gd name="connsiteX8" fmla="*/ 3 w 3184725"/>
              <a:gd name="connsiteY8" fmla="*/ 2033989 h 6528797"/>
              <a:gd name="connsiteX0" fmla="*/ 0 w 3184722"/>
              <a:gd name="connsiteY0" fmla="*/ 2033989 h 6528797"/>
              <a:gd name="connsiteX1" fmla="*/ 1186667 w 3184722"/>
              <a:gd name="connsiteY1" fmla="*/ 1391856 h 6528797"/>
              <a:gd name="connsiteX2" fmla="*/ 2928136 w 3184722"/>
              <a:gd name="connsiteY2" fmla="*/ 706057 h 6528797"/>
              <a:gd name="connsiteX3" fmla="*/ 228600 w 3184722"/>
              <a:gd name="connsiteY3" fmla="*/ 3481795 h 6528797"/>
              <a:gd name="connsiteX4" fmla="*/ 2470934 w 3184722"/>
              <a:gd name="connsiteY4" fmla="*/ 2676130 h 6528797"/>
              <a:gd name="connsiteX5" fmla="*/ 1828799 w 3184722"/>
              <a:gd name="connsiteY5" fmla="*/ 2719795 h 6528797"/>
              <a:gd name="connsiteX6" fmla="*/ 0 w 3184722"/>
              <a:gd name="connsiteY6" fmla="*/ 2033992 h 6528797"/>
              <a:gd name="connsiteX7" fmla="*/ 0 w 3184722"/>
              <a:gd name="connsiteY7" fmla="*/ 2033989 h 6528797"/>
              <a:gd name="connsiteX0" fmla="*/ 0 w 3184722"/>
              <a:gd name="connsiteY0" fmla="*/ 2033989 h 6528797"/>
              <a:gd name="connsiteX1" fmla="*/ 1186667 w 3184722"/>
              <a:gd name="connsiteY1" fmla="*/ 1391856 h 6528797"/>
              <a:gd name="connsiteX2" fmla="*/ 2928136 w 3184722"/>
              <a:gd name="connsiteY2" fmla="*/ 706057 h 6528797"/>
              <a:gd name="connsiteX3" fmla="*/ 228600 w 3184722"/>
              <a:gd name="connsiteY3" fmla="*/ 3481795 h 6528797"/>
              <a:gd name="connsiteX4" fmla="*/ 2470934 w 3184722"/>
              <a:gd name="connsiteY4" fmla="*/ 2676130 h 6528797"/>
              <a:gd name="connsiteX5" fmla="*/ 1828799 w 3184722"/>
              <a:gd name="connsiteY5" fmla="*/ 2719795 h 6528797"/>
              <a:gd name="connsiteX6" fmla="*/ 0 w 3184722"/>
              <a:gd name="connsiteY6" fmla="*/ 2033992 h 6528797"/>
              <a:gd name="connsiteX7" fmla="*/ 0 w 3184722"/>
              <a:gd name="connsiteY7" fmla="*/ 2033989 h 6528797"/>
              <a:gd name="connsiteX0" fmla="*/ 0 w 3184722"/>
              <a:gd name="connsiteY0" fmla="*/ 2033989 h 6528797"/>
              <a:gd name="connsiteX1" fmla="*/ 1186667 w 3184722"/>
              <a:gd name="connsiteY1" fmla="*/ 1391856 h 6528797"/>
              <a:gd name="connsiteX2" fmla="*/ 2928136 w 3184722"/>
              <a:gd name="connsiteY2" fmla="*/ 706057 h 6528797"/>
              <a:gd name="connsiteX3" fmla="*/ 228600 w 3184722"/>
              <a:gd name="connsiteY3" fmla="*/ 3481795 h 6528797"/>
              <a:gd name="connsiteX4" fmla="*/ 2470934 w 3184722"/>
              <a:gd name="connsiteY4" fmla="*/ 2676130 h 6528797"/>
              <a:gd name="connsiteX5" fmla="*/ 0 w 3184722"/>
              <a:gd name="connsiteY5" fmla="*/ 2033992 h 6528797"/>
              <a:gd name="connsiteX6" fmla="*/ 0 w 3184722"/>
              <a:gd name="connsiteY6" fmla="*/ 2033989 h 6528797"/>
              <a:gd name="connsiteX0" fmla="*/ 0 w 3184722"/>
              <a:gd name="connsiteY0" fmla="*/ 2033989 h 6528797"/>
              <a:gd name="connsiteX1" fmla="*/ 1186667 w 3184722"/>
              <a:gd name="connsiteY1" fmla="*/ 1391856 h 6528797"/>
              <a:gd name="connsiteX2" fmla="*/ 2928136 w 3184722"/>
              <a:gd name="connsiteY2" fmla="*/ 706057 h 6528797"/>
              <a:gd name="connsiteX3" fmla="*/ 228600 w 3184722"/>
              <a:gd name="connsiteY3" fmla="*/ 3481795 h 6528797"/>
              <a:gd name="connsiteX4" fmla="*/ 2470934 w 3184722"/>
              <a:gd name="connsiteY4" fmla="*/ 2676130 h 6528797"/>
              <a:gd name="connsiteX5" fmla="*/ 0 w 3184722"/>
              <a:gd name="connsiteY5" fmla="*/ 2033992 h 6528797"/>
              <a:gd name="connsiteX6" fmla="*/ 0 w 3184722"/>
              <a:gd name="connsiteY6" fmla="*/ 2033989 h 6528797"/>
              <a:gd name="connsiteX0" fmla="*/ 0 w 2928136"/>
              <a:gd name="connsiteY0" fmla="*/ 2033989 h 6528797"/>
              <a:gd name="connsiteX1" fmla="*/ 1186667 w 2928136"/>
              <a:gd name="connsiteY1" fmla="*/ 1391856 h 6528797"/>
              <a:gd name="connsiteX2" fmla="*/ 2928136 w 2928136"/>
              <a:gd name="connsiteY2" fmla="*/ 706057 h 6528797"/>
              <a:gd name="connsiteX3" fmla="*/ 228600 w 2928136"/>
              <a:gd name="connsiteY3" fmla="*/ 3481795 h 6528797"/>
              <a:gd name="connsiteX4" fmla="*/ 2470934 w 2928136"/>
              <a:gd name="connsiteY4" fmla="*/ 2676130 h 6528797"/>
              <a:gd name="connsiteX5" fmla="*/ 0 w 2928136"/>
              <a:gd name="connsiteY5" fmla="*/ 2033992 h 6528797"/>
              <a:gd name="connsiteX6" fmla="*/ 0 w 2928136"/>
              <a:gd name="connsiteY6" fmla="*/ 2033989 h 6528797"/>
              <a:gd name="connsiteX0" fmla="*/ 0 w 2928136"/>
              <a:gd name="connsiteY0" fmla="*/ 2033989 h 6528797"/>
              <a:gd name="connsiteX1" fmla="*/ 958067 w 2928136"/>
              <a:gd name="connsiteY1" fmla="*/ 2534856 h 6528797"/>
              <a:gd name="connsiteX2" fmla="*/ 2928136 w 2928136"/>
              <a:gd name="connsiteY2" fmla="*/ 706057 h 6528797"/>
              <a:gd name="connsiteX3" fmla="*/ 228600 w 2928136"/>
              <a:gd name="connsiteY3" fmla="*/ 3481795 h 6528797"/>
              <a:gd name="connsiteX4" fmla="*/ 2470934 w 2928136"/>
              <a:gd name="connsiteY4" fmla="*/ 2676130 h 6528797"/>
              <a:gd name="connsiteX5" fmla="*/ 0 w 2928136"/>
              <a:gd name="connsiteY5" fmla="*/ 2033992 h 6528797"/>
              <a:gd name="connsiteX6" fmla="*/ 0 w 2928136"/>
              <a:gd name="connsiteY6" fmla="*/ 2033989 h 6528797"/>
              <a:gd name="connsiteX0" fmla="*/ 0 w 2928136"/>
              <a:gd name="connsiteY0" fmla="*/ 1434955 h 5929763"/>
              <a:gd name="connsiteX1" fmla="*/ 958067 w 2928136"/>
              <a:gd name="connsiteY1" fmla="*/ 1935822 h 5929763"/>
              <a:gd name="connsiteX2" fmla="*/ 2928136 w 2928136"/>
              <a:gd name="connsiteY2" fmla="*/ 107023 h 5929763"/>
              <a:gd name="connsiteX3" fmla="*/ 228600 w 2928136"/>
              <a:gd name="connsiteY3" fmla="*/ 2882761 h 5929763"/>
              <a:gd name="connsiteX4" fmla="*/ 2470934 w 2928136"/>
              <a:gd name="connsiteY4" fmla="*/ 2077096 h 5929763"/>
              <a:gd name="connsiteX5" fmla="*/ 0 w 2928136"/>
              <a:gd name="connsiteY5" fmla="*/ 1434958 h 5929763"/>
              <a:gd name="connsiteX6" fmla="*/ 0 w 2928136"/>
              <a:gd name="connsiteY6" fmla="*/ 1434955 h 5929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1275236 w 4203372"/>
              <a:gd name="connsiteY0" fmla="*/ 1810262 h 6305070"/>
              <a:gd name="connsiteX1" fmla="*/ 2233303 w 4203372"/>
              <a:gd name="connsiteY1" fmla="*/ 2311129 h 6305070"/>
              <a:gd name="connsiteX2" fmla="*/ 4203372 w 4203372"/>
              <a:gd name="connsiteY2" fmla="*/ 863330 h 6305070"/>
              <a:gd name="connsiteX3" fmla="*/ 1503836 w 4203372"/>
              <a:gd name="connsiteY3" fmla="*/ 3258068 h 6305070"/>
              <a:gd name="connsiteX4" fmla="*/ 3746170 w 4203372"/>
              <a:gd name="connsiteY4" fmla="*/ 2452403 h 6305070"/>
              <a:gd name="connsiteX5" fmla="*/ 1275236 w 4203372"/>
              <a:gd name="connsiteY5" fmla="*/ 1810265 h 6305070"/>
              <a:gd name="connsiteX6" fmla="*/ 1275236 w 4203372"/>
              <a:gd name="connsiteY6" fmla="*/ 1810262 h 6305070"/>
              <a:gd name="connsiteX0" fmla="*/ 0 w 2928136"/>
              <a:gd name="connsiteY0" fmla="*/ 1053955 h 5548763"/>
              <a:gd name="connsiteX1" fmla="*/ 958067 w 2928136"/>
              <a:gd name="connsiteY1" fmla="*/ 1554822 h 5548763"/>
              <a:gd name="connsiteX2" fmla="*/ 2928136 w 2928136"/>
              <a:gd name="connsiteY2" fmla="*/ 107023 h 5548763"/>
              <a:gd name="connsiteX3" fmla="*/ 228600 w 2928136"/>
              <a:gd name="connsiteY3" fmla="*/ 2501761 h 5548763"/>
              <a:gd name="connsiteX4" fmla="*/ 2470934 w 2928136"/>
              <a:gd name="connsiteY4" fmla="*/ 1696096 h 5548763"/>
              <a:gd name="connsiteX5" fmla="*/ 0 w 2928136"/>
              <a:gd name="connsiteY5" fmla="*/ 1053958 h 5548763"/>
              <a:gd name="connsiteX6" fmla="*/ 0 w 2928136"/>
              <a:gd name="connsiteY6" fmla="*/ 1053955 h 5548763"/>
              <a:gd name="connsiteX0" fmla="*/ 844930 w 3773066"/>
              <a:gd name="connsiteY0" fmla="*/ 2505027 h 6999835"/>
              <a:gd name="connsiteX1" fmla="*/ 1802997 w 3773066"/>
              <a:gd name="connsiteY1" fmla="*/ 3005894 h 6999835"/>
              <a:gd name="connsiteX2" fmla="*/ 3773066 w 3773066"/>
              <a:gd name="connsiteY2" fmla="*/ 1558095 h 6999835"/>
              <a:gd name="connsiteX3" fmla="*/ 1073530 w 3773066"/>
              <a:gd name="connsiteY3" fmla="*/ 3952833 h 6999835"/>
              <a:gd name="connsiteX4" fmla="*/ 3315864 w 3773066"/>
              <a:gd name="connsiteY4" fmla="*/ 3147168 h 6999835"/>
              <a:gd name="connsiteX5" fmla="*/ 844930 w 3773066"/>
              <a:gd name="connsiteY5" fmla="*/ 2505030 h 6999835"/>
              <a:gd name="connsiteX6" fmla="*/ 844930 w 3773066"/>
              <a:gd name="connsiteY6" fmla="*/ 2505027 h 6999835"/>
              <a:gd name="connsiteX0" fmla="*/ 1324542 w 4252678"/>
              <a:gd name="connsiteY0" fmla="*/ 2392968 h 6887776"/>
              <a:gd name="connsiteX1" fmla="*/ 2282609 w 4252678"/>
              <a:gd name="connsiteY1" fmla="*/ 2893835 h 6887776"/>
              <a:gd name="connsiteX2" fmla="*/ 4252678 w 4252678"/>
              <a:gd name="connsiteY2" fmla="*/ 1446036 h 6887776"/>
              <a:gd name="connsiteX3" fmla="*/ 1553142 w 4252678"/>
              <a:gd name="connsiteY3" fmla="*/ 3840774 h 6887776"/>
              <a:gd name="connsiteX4" fmla="*/ 3795476 w 4252678"/>
              <a:gd name="connsiteY4" fmla="*/ 3035109 h 6887776"/>
              <a:gd name="connsiteX5" fmla="*/ 1324542 w 4252678"/>
              <a:gd name="connsiteY5" fmla="*/ 2392971 h 6887776"/>
              <a:gd name="connsiteX6" fmla="*/ 1324542 w 4252678"/>
              <a:gd name="connsiteY6" fmla="*/ 2392968 h 6887776"/>
              <a:gd name="connsiteX0" fmla="*/ 1324542 w 4252678"/>
              <a:gd name="connsiteY0" fmla="*/ 2392968 h 6887776"/>
              <a:gd name="connsiteX1" fmla="*/ 2282609 w 4252678"/>
              <a:gd name="connsiteY1" fmla="*/ 2893835 h 6887776"/>
              <a:gd name="connsiteX2" fmla="*/ 4252678 w 4252678"/>
              <a:gd name="connsiteY2" fmla="*/ 1446036 h 6887776"/>
              <a:gd name="connsiteX3" fmla="*/ 1553142 w 4252678"/>
              <a:gd name="connsiteY3" fmla="*/ 3840774 h 6887776"/>
              <a:gd name="connsiteX4" fmla="*/ 3795476 w 4252678"/>
              <a:gd name="connsiteY4" fmla="*/ 3035109 h 6887776"/>
              <a:gd name="connsiteX5" fmla="*/ 1324542 w 4252678"/>
              <a:gd name="connsiteY5" fmla="*/ 2392971 h 6887776"/>
              <a:gd name="connsiteX6" fmla="*/ 1324542 w 4252678"/>
              <a:gd name="connsiteY6" fmla="*/ 2392968 h 6887776"/>
              <a:gd name="connsiteX0" fmla="*/ 1869139 w 4797275"/>
              <a:gd name="connsiteY0" fmla="*/ 2392968 h 6887776"/>
              <a:gd name="connsiteX1" fmla="*/ 2827206 w 4797275"/>
              <a:gd name="connsiteY1" fmla="*/ 2893835 h 6887776"/>
              <a:gd name="connsiteX2" fmla="*/ 4797275 w 4797275"/>
              <a:gd name="connsiteY2" fmla="*/ 1446036 h 6887776"/>
              <a:gd name="connsiteX3" fmla="*/ 2097739 w 4797275"/>
              <a:gd name="connsiteY3" fmla="*/ 3840774 h 6887776"/>
              <a:gd name="connsiteX4" fmla="*/ 4340073 w 4797275"/>
              <a:gd name="connsiteY4" fmla="*/ 3035109 h 6887776"/>
              <a:gd name="connsiteX5" fmla="*/ 1869139 w 4797275"/>
              <a:gd name="connsiteY5" fmla="*/ 2392971 h 6887776"/>
              <a:gd name="connsiteX6" fmla="*/ 1869139 w 4797275"/>
              <a:gd name="connsiteY6" fmla="*/ 2392968 h 6887776"/>
              <a:gd name="connsiteX0" fmla="*/ 1869139 w 4797275"/>
              <a:gd name="connsiteY0" fmla="*/ 2433309 h 6928117"/>
              <a:gd name="connsiteX1" fmla="*/ 2827206 w 4797275"/>
              <a:gd name="connsiteY1" fmla="*/ 2934176 h 6928117"/>
              <a:gd name="connsiteX2" fmla="*/ 4797275 w 4797275"/>
              <a:gd name="connsiteY2" fmla="*/ 1486377 h 6928117"/>
              <a:gd name="connsiteX3" fmla="*/ 2097739 w 4797275"/>
              <a:gd name="connsiteY3" fmla="*/ 3881115 h 6928117"/>
              <a:gd name="connsiteX4" fmla="*/ 4340073 w 4797275"/>
              <a:gd name="connsiteY4" fmla="*/ 3075450 h 6928117"/>
              <a:gd name="connsiteX5" fmla="*/ 1869139 w 4797275"/>
              <a:gd name="connsiteY5" fmla="*/ 2433312 h 6928117"/>
              <a:gd name="connsiteX6" fmla="*/ 1869139 w 4797275"/>
              <a:gd name="connsiteY6" fmla="*/ 2433309 h 6928117"/>
              <a:gd name="connsiteX0" fmla="*/ 1869139 w 4797275"/>
              <a:gd name="connsiteY0" fmla="*/ 2531921 h 7026729"/>
              <a:gd name="connsiteX1" fmla="*/ 2827206 w 4797275"/>
              <a:gd name="connsiteY1" fmla="*/ 3032788 h 7026729"/>
              <a:gd name="connsiteX2" fmla="*/ 4797275 w 4797275"/>
              <a:gd name="connsiteY2" fmla="*/ 1584989 h 7026729"/>
              <a:gd name="connsiteX3" fmla="*/ 2097739 w 4797275"/>
              <a:gd name="connsiteY3" fmla="*/ 3979727 h 7026729"/>
              <a:gd name="connsiteX4" fmla="*/ 4340073 w 4797275"/>
              <a:gd name="connsiteY4" fmla="*/ 3174062 h 7026729"/>
              <a:gd name="connsiteX5" fmla="*/ 1869139 w 4797275"/>
              <a:gd name="connsiteY5" fmla="*/ 2531924 h 7026729"/>
              <a:gd name="connsiteX6" fmla="*/ 1869139 w 4797275"/>
              <a:gd name="connsiteY6" fmla="*/ 2531921 h 7026729"/>
              <a:gd name="connsiteX0" fmla="*/ 1869139 w 4797275"/>
              <a:gd name="connsiteY0" fmla="*/ 2531921 h 7026729"/>
              <a:gd name="connsiteX1" fmla="*/ 2827206 w 4797275"/>
              <a:gd name="connsiteY1" fmla="*/ 3032788 h 7026729"/>
              <a:gd name="connsiteX2" fmla="*/ 4797275 w 4797275"/>
              <a:gd name="connsiteY2" fmla="*/ 1584989 h 7026729"/>
              <a:gd name="connsiteX3" fmla="*/ 2097739 w 4797275"/>
              <a:gd name="connsiteY3" fmla="*/ 3979727 h 7026729"/>
              <a:gd name="connsiteX4" fmla="*/ 4340073 w 4797275"/>
              <a:gd name="connsiteY4" fmla="*/ 3174062 h 7026729"/>
              <a:gd name="connsiteX5" fmla="*/ 1869139 w 4797275"/>
              <a:gd name="connsiteY5" fmla="*/ 2531924 h 7026729"/>
              <a:gd name="connsiteX6" fmla="*/ 1869139 w 4797275"/>
              <a:gd name="connsiteY6" fmla="*/ 2531921 h 7026729"/>
              <a:gd name="connsiteX0" fmla="*/ 1869139 w 4797275"/>
              <a:gd name="connsiteY0" fmla="*/ 2531921 h 7026729"/>
              <a:gd name="connsiteX1" fmla="*/ 2827206 w 4797275"/>
              <a:gd name="connsiteY1" fmla="*/ 3032788 h 7026729"/>
              <a:gd name="connsiteX2" fmla="*/ 4797275 w 4797275"/>
              <a:gd name="connsiteY2" fmla="*/ 1584989 h 7026729"/>
              <a:gd name="connsiteX3" fmla="*/ 2097739 w 4797275"/>
              <a:gd name="connsiteY3" fmla="*/ 3979727 h 7026729"/>
              <a:gd name="connsiteX4" fmla="*/ 4340073 w 4797275"/>
              <a:gd name="connsiteY4" fmla="*/ 3174062 h 7026729"/>
              <a:gd name="connsiteX5" fmla="*/ 3269869 w 4797275"/>
              <a:gd name="connsiteY5" fmla="*/ 2756647 h 7026729"/>
              <a:gd name="connsiteX6" fmla="*/ 1869139 w 4797275"/>
              <a:gd name="connsiteY6" fmla="*/ 2531924 h 7026729"/>
              <a:gd name="connsiteX7" fmla="*/ 1869139 w 4797275"/>
              <a:gd name="connsiteY7" fmla="*/ 2531921 h 7026729"/>
              <a:gd name="connsiteX0" fmla="*/ 1869139 w 5940275"/>
              <a:gd name="connsiteY0" fmla="*/ 2531921 h 7026729"/>
              <a:gd name="connsiteX1" fmla="*/ 2827206 w 5940275"/>
              <a:gd name="connsiteY1" fmla="*/ 3032788 h 7026729"/>
              <a:gd name="connsiteX2" fmla="*/ 5940275 w 5940275"/>
              <a:gd name="connsiteY2" fmla="*/ 2423189 h 7026729"/>
              <a:gd name="connsiteX3" fmla="*/ 2097739 w 5940275"/>
              <a:gd name="connsiteY3" fmla="*/ 3979727 h 7026729"/>
              <a:gd name="connsiteX4" fmla="*/ 4340073 w 5940275"/>
              <a:gd name="connsiteY4" fmla="*/ 3174062 h 7026729"/>
              <a:gd name="connsiteX5" fmla="*/ 3269869 w 5940275"/>
              <a:gd name="connsiteY5" fmla="*/ 2756647 h 7026729"/>
              <a:gd name="connsiteX6" fmla="*/ 1869139 w 5940275"/>
              <a:gd name="connsiteY6" fmla="*/ 2531924 h 7026729"/>
              <a:gd name="connsiteX7" fmla="*/ 1869139 w 5940275"/>
              <a:gd name="connsiteY7" fmla="*/ 2531921 h 7026729"/>
              <a:gd name="connsiteX0" fmla="*/ 1869139 w 5940275"/>
              <a:gd name="connsiteY0" fmla="*/ 2531921 h 7026729"/>
              <a:gd name="connsiteX1" fmla="*/ 2827206 w 5940275"/>
              <a:gd name="connsiteY1" fmla="*/ 3032788 h 7026729"/>
              <a:gd name="connsiteX2" fmla="*/ 5940275 w 5940275"/>
              <a:gd name="connsiteY2" fmla="*/ 2423189 h 7026729"/>
              <a:gd name="connsiteX3" fmla="*/ 2097739 w 5940275"/>
              <a:gd name="connsiteY3" fmla="*/ 3979727 h 7026729"/>
              <a:gd name="connsiteX4" fmla="*/ 4340073 w 5940275"/>
              <a:gd name="connsiteY4" fmla="*/ 3174062 h 7026729"/>
              <a:gd name="connsiteX5" fmla="*/ 3269869 w 5940275"/>
              <a:gd name="connsiteY5" fmla="*/ 2756647 h 7026729"/>
              <a:gd name="connsiteX6" fmla="*/ 1869139 w 5940275"/>
              <a:gd name="connsiteY6" fmla="*/ 2531924 h 7026729"/>
              <a:gd name="connsiteX7" fmla="*/ 1869139 w 5940275"/>
              <a:gd name="connsiteY7" fmla="*/ 2531921 h 7026729"/>
              <a:gd name="connsiteX0" fmla="*/ 1869139 w 5940275"/>
              <a:gd name="connsiteY0" fmla="*/ 2531921 h 7026729"/>
              <a:gd name="connsiteX1" fmla="*/ 2827206 w 5940275"/>
              <a:gd name="connsiteY1" fmla="*/ 3032788 h 7026729"/>
              <a:gd name="connsiteX2" fmla="*/ 5940275 w 5940275"/>
              <a:gd name="connsiteY2" fmla="*/ 2423189 h 7026729"/>
              <a:gd name="connsiteX3" fmla="*/ 2097739 w 5940275"/>
              <a:gd name="connsiteY3" fmla="*/ 3979727 h 7026729"/>
              <a:gd name="connsiteX4" fmla="*/ 4568673 w 5940275"/>
              <a:gd name="connsiteY4" fmla="*/ 3174062 h 7026729"/>
              <a:gd name="connsiteX5" fmla="*/ 3269869 w 5940275"/>
              <a:gd name="connsiteY5" fmla="*/ 2756647 h 7026729"/>
              <a:gd name="connsiteX6" fmla="*/ 1869139 w 5940275"/>
              <a:gd name="connsiteY6" fmla="*/ 2531924 h 7026729"/>
              <a:gd name="connsiteX7" fmla="*/ 1869139 w 5940275"/>
              <a:gd name="connsiteY7" fmla="*/ 2531921 h 7026729"/>
              <a:gd name="connsiteX0" fmla="*/ 1869139 w 5940275"/>
              <a:gd name="connsiteY0" fmla="*/ 2531921 h 7026729"/>
              <a:gd name="connsiteX1" fmla="*/ 2827206 w 5940275"/>
              <a:gd name="connsiteY1" fmla="*/ 3032788 h 7026729"/>
              <a:gd name="connsiteX2" fmla="*/ 5940275 w 5940275"/>
              <a:gd name="connsiteY2" fmla="*/ 2423189 h 7026729"/>
              <a:gd name="connsiteX3" fmla="*/ 2097739 w 5940275"/>
              <a:gd name="connsiteY3" fmla="*/ 3979727 h 7026729"/>
              <a:gd name="connsiteX4" fmla="*/ 4568673 w 5940275"/>
              <a:gd name="connsiteY4" fmla="*/ 3174062 h 7026729"/>
              <a:gd name="connsiteX5" fmla="*/ 3269869 w 5940275"/>
              <a:gd name="connsiteY5" fmla="*/ 2756647 h 7026729"/>
              <a:gd name="connsiteX6" fmla="*/ 1869139 w 5940275"/>
              <a:gd name="connsiteY6" fmla="*/ 2531924 h 7026729"/>
              <a:gd name="connsiteX7" fmla="*/ 1869139 w 5940275"/>
              <a:gd name="connsiteY7" fmla="*/ 2531921 h 7026729"/>
              <a:gd name="connsiteX0" fmla="*/ 1869139 w 5940275"/>
              <a:gd name="connsiteY0" fmla="*/ 2531921 h 7026729"/>
              <a:gd name="connsiteX1" fmla="*/ 2827206 w 5940275"/>
              <a:gd name="connsiteY1" fmla="*/ 3032788 h 7026729"/>
              <a:gd name="connsiteX2" fmla="*/ 5940275 w 5940275"/>
              <a:gd name="connsiteY2" fmla="*/ 2423189 h 7026729"/>
              <a:gd name="connsiteX3" fmla="*/ 2097739 w 5940275"/>
              <a:gd name="connsiteY3" fmla="*/ 3979727 h 7026729"/>
              <a:gd name="connsiteX4" fmla="*/ 4568673 w 5940275"/>
              <a:gd name="connsiteY4" fmla="*/ 3174062 h 7026729"/>
              <a:gd name="connsiteX5" fmla="*/ 3269869 w 5940275"/>
              <a:gd name="connsiteY5" fmla="*/ 2756647 h 7026729"/>
              <a:gd name="connsiteX6" fmla="*/ 1869139 w 5940275"/>
              <a:gd name="connsiteY6" fmla="*/ 2531924 h 7026729"/>
              <a:gd name="connsiteX7" fmla="*/ 1869139 w 5940275"/>
              <a:gd name="connsiteY7" fmla="*/ 2531921 h 7026729"/>
              <a:gd name="connsiteX0" fmla="*/ 1869139 w 6324598"/>
              <a:gd name="connsiteY0" fmla="*/ 2531921 h 7331529"/>
              <a:gd name="connsiteX1" fmla="*/ 2827206 w 6324598"/>
              <a:gd name="connsiteY1" fmla="*/ 3032788 h 7331529"/>
              <a:gd name="connsiteX2" fmla="*/ 5940275 w 6324598"/>
              <a:gd name="connsiteY2" fmla="*/ 2423189 h 7331529"/>
              <a:gd name="connsiteX3" fmla="*/ 5831539 w 6324598"/>
              <a:gd name="connsiteY3" fmla="*/ 4284527 h 7331529"/>
              <a:gd name="connsiteX4" fmla="*/ 4568673 w 6324598"/>
              <a:gd name="connsiteY4" fmla="*/ 3174062 h 7331529"/>
              <a:gd name="connsiteX5" fmla="*/ 3269869 w 6324598"/>
              <a:gd name="connsiteY5" fmla="*/ 2756647 h 7331529"/>
              <a:gd name="connsiteX6" fmla="*/ 1869139 w 6324598"/>
              <a:gd name="connsiteY6" fmla="*/ 2531924 h 7331529"/>
              <a:gd name="connsiteX7" fmla="*/ 1869139 w 6324598"/>
              <a:gd name="connsiteY7" fmla="*/ 2531921 h 7331529"/>
              <a:gd name="connsiteX0" fmla="*/ 1869139 w 6934198"/>
              <a:gd name="connsiteY0" fmla="*/ 2531921 h 7331529"/>
              <a:gd name="connsiteX1" fmla="*/ 2827206 w 6934198"/>
              <a:gd name="connsiteY1" fmla="*/ 3032788 h 7331529"/>
              <a:gd name="connsiteX2" fmla="*/ 5940275 w 6934198"/>
              <a:gd name="connsiteY2" fmla="*/ 2423189 h 7331529"/>
              <a:gd name="connsiteX3" fmla="*/ 6441139 w 6934198"/>
              <a:gd name="connsiteY3" fmla="*/ 4284527 h 7331529"/>
              <a:gd name="connsiteX4" fmla="*/ 4568673 w 6934198"/>
              <a:gd name="connsiteY4" fmla="*/ 3174062 h 7331529"/>
              <a:gd name="connsiteX5" fmla="*/ 3269869 w 6934198"/>
              <a:gd name="connsiteY5" fmla="*/ 2756647 h 7331529"/>
              <a:gd name="connsiteX6" fmla="*/ 1869139 w 6934198"/>
              <a:gd name="connsiteY6" fmla="*/ 2531924 h 7331529"/>
              <a:gd name="connsiteX7" fmla="*/ 1869139 w 6934198"/>
              <a:gd name="connsiteY7" fmla="*/ 2531921 h 7331529"/>
              <a:gd name="connsiteX0" fmla="*/ 1869139 w 6934198"/>
              <a:gd name="connsiteY0" fmla="*/ 2531921 h 7331529"/>
              <a:gd name="connsiteX1" fmla="*/ 2827206 w 6934198"/>
              <a:gd name="connsiteY1" fmla="*/ 3032788 h 7331529"/>
              <a:gd name="connsiteX2" fmla="*/ 5940275 w 6934198"/>
              <a:gd name="connsiteY2" fmla="*/ 2423189 h 7331529"/>
              <a:gd name="connsiteX3" fmla="*/ 6441139 w 6934198"/>
              <a:gd name="connsiteY3" fmla="*/ 4284527 h 7331529"/>
              <a:gd name="connsiteX4" fmla="*/ 4568673 w 6934198"/>
              <a:gd name="connsiteY4" fmla="*/ 3174062 h 7331529"/>
              <a:gd name="connsiteX5" fmla="*/ 3269869 w 6934198"/>
              <a:gd name="connsiteY5" fmla="*/ 2756647 h 7331529"/>
              <a:gd name="connsiteX6" fmla="*/ 1869139 w 6934198"/>
              <a:gd name="connsiteY6" fmla="*/ 2531924 h 7331529"/>
              <a:gd name="connsiteX7" fmla="*/ 1869139 w 6934198"/>
              <a:gd name="connsiteY7" fmla="*/ 2531921 h 7331529"/>
              <a:gd name="connsiteX0" fmla="*/ 1869139 w 6934198"/>
              <a:gd name="connsiteY0" fmla="*/ 2531921 h 7331529"/>
              <a:gd name="connsiteX1" fmla="*/ 2827206 w 6934198"/>
              <a:gd name="connsiteY1" fmla="*/ 3032788 h 7331529"/>
              <a:gd name="connsiteX2" fmla="*/ 5940275 w 6934198"/>
              <a:gd name="connsiteY2" fmla="*/ 2423189 h 7331529"/>
              <a:gd name="connsiteX3" fmla="*/ 6441139 w 6934198"/>
              <a:gd name="connsiteY3" fmla="*/ 4284527 h 7331529"/>
              <a:gd name="connsiteX4" fmla="*/ 4568673 w 6934198"/>
              <a:gd name="connsiteY4" fmla="*/ 3174062 h 7331529"/>
              <a:gd name="connsiteX5" fmla="*/ 1869139 w 6934198"/>
              <a:gd name="connsiteY5" fmla="*/ 2531924 h 7331529"/>
              <a:gd name="connsiteX6" fmla="*/ 1869139 w 6934198"/>
              <a:gd name="connsiteY6" fmla="*/ 2531921 h 7331529"/>
              <a:gd name="connsiteX0" fmla="*/ 1869139 w 6911785"/>
              <a:gd name="connsiteY0" fmla="*/ 2531921 h 7336788"/>
              <a:gd name="connsiteX1" fmla="*/ 2827206 w 6911785"/>
              <a:gd name="connsiteY1" fmla="*/ 3032788 h 7336788"/>
              <a:gd name="connsiteX2" fmla="*/ 5940275 w 6911785"/>
              <a:gd name="connsiteY2" fmla="*/ 2423189 h 7336788"/>
              <a:gd name="connsiteX3" fmla="*/ 6441139 w 6911785"/>
              <a:gd name="connsiteY3" fmla="*/ 4284527 h 7336788"/>
              <a:gd name="connsiteX4" fmla="*/ 4568673 w 6911785"/>
              <a:gd name="connsiteY4" fmla="*/ 3174062 h 7336788"/>
              <a:gd name="connsiteX5" fmla="*/ 1869139 w 6911785"/>
              <a:gd name="connsiteY5" fmla="*/ 2531924 h 7336788"/>
              <a:gd name="connsiteX6" fmla="*/ 1869139 w 6911785"/>
              <a:gd name="connsiteY6" fmla="*/ 2531921 h 7336788"/>
              <a:gd name="connsiteX0" fmla="*/ 1869139 w 7024741"/>
              <a:gd name="connsiteY0" fmla="*/ 2531921 h 7336788"/>
              <a:gd name="connsiteX1" fmla="*/ 2827206 w 7024741"/>
              <a:gd name="connsiteY1" fmla="*/ 3032788 h 7336788"/>
              <a:gd name="connsiteX2" fmla="*/ 5940275 w 7024741"/>
              <a:gd name="connsiteY2" fmla="*/ 2423189 h 7336788"/>
              <a:gd name="connsiteX3" fmla="*/ 6441139 w 7024741"/>
              <a:gd name="connsiteY3" fmla="*/ 4284527 h 7336788"/>
              <a:gd name="connsiteX4" fmla="*/ 4568673 w 7024741"/>
              <a:gd name="connsiteY4" fmla="*/ 3174062 h 7336788"/>
              <a:gd name="connsiteX5" fmla="*/ 1869139 w 7024741"/>
              <a:gd name="connsiteY5" fmla="*/ 2531924 h 7336788"/>
              <a:gd name="connsiteX6" fmla="*/ 1869139 w 7024741"/>
              <a:gd name="connsiteY6" fmla="*/ 2531921 h 7336788"/>
              <a:gd name="connsiteX0" fmla="*/ 2685372 w 6756508"/>
              <a:gd name="connsiteY0" fmla="*/ 2531921 h 5551239"/>
              <a:gd name="connsiteX1" fmla="*/ 3643439 w 6756508"/>
              <a:gd name="connsiteY1" fmla="*/ 3032788 h 5551239"/>
              <a:gd name="connsiteX2" fmla="*/ 6756508 w 6756508"/>
              <a:gd name="connsiteY2" fmla="*/ 2423189 h 5551239"/>
              <a:gd name="connsiteX3" fmla="*/ 0 w 6756508"/>
              <a:gd name="connsiteY3" fmla="*/ 2498978 h 5551239"/>
              <a:gd name="connsiteX4" fmla="*/ 5384906 w 6756508"/>
              <a:gd name="connsiteY4" fmla="*/ 3174062 h 5551239"/>
              <a:gd name="connsiteX5" fmla="*/ 2685372 w 6756508"/>
              <a:gd name="connsiteY5" fmla="*/ 2531924 h 5551239"/>
              <a:gd name="connsiteX6" fmla="*/ 2685372 w 6756508"/>
              <a:gd name="connsiteY6" fmla="*/ 2531921 h 5551239"/>
              <a:gd name="connsiteX0" fmla="*/ 2685372 w 6756508"/>
              <a:gd name="connsiteY0" fmla="*/ 2531921 h 5663722"/>
              <a:gd name="connsiteX1" fmla="*/ 3643439 w 6756508"/>
              <a:gd name="connsiteY1" fmla="*/ 3032788 h 5663722"/>
              <a:gd name="connsiteX2" fmla="*/ 6756508 w 6756508"/>
              <a:gd name="connsiteY2" fmla="*/ 2423189 h 5663722"/>
              <a:gd name="connsiteX3" fmla="*/ 0 w 6756508"/>
              <a:gd name="connsiteY3" fmla="*/ 2498978 h 5663722"/>
              <a:gd name="connsiteX4" fmla="*/ 5384906 w 6756508"/>
              <a:gd name="connsiteY4" fmla="*/ 3174062 h 5663722"/>
              <a:gd name="connsiteX5" fmla="*/ 2685372 w 6756508"/>
              <a:gd name="connsiteY5" fmla="*/ 2531924 h 5663722"/>
              <a:gd name="connsiteX6" fmla="*/ 2685372 w 6756508"/>
              <a:gd name="connsiteY6" fmla="*/ 2531921 h 5663722"/>
              <a:gd name="connsiteX0" fmla="*/ 2685372 w 6756508"/>
              <a:gd name="connsiteY0" fmla="*/ 1071887 h 4203685"/>
              <a:gd name="connsiteX1" fmla="*/ 3643439 w 6756508"/>
              <a:gd name="connsiteY1" fmla="*/ 1572751 h 4203685"/>
              <a:gd name="connsiteX2" fmla="*/ 6756508 w 6756508"/>
              <a:gd name="connsiteY2" fmla="*/ 963152 h 4203685"/>
              <a:gd name="connsiteX3" fmla="*/ 0 w 6756508"/>
              <a:gd name="connsiteY3" fmla="*/ 1038941 h 4203685"/>
              <a:gd name="connsiteX4" fmla="*/ 5384906 w 6756508"/>
              <a:gd name="connsiteY4" fmla="*/ 1714025 h 4203685"/>
              <a:gd name="connsiteX5" fmla="*/ 2685372 w 6756508"/>
              <a:gd name="connsiteY5" fmla="*/ 1071887 h 4203685"/>
              <a:gd name="connsiteX0" fmla="*/ 2685372 w 6756508"/>
              <a:gd name="connsiteY0" fmla="*/ 1071887 h 4203685"/>
              <a:gd name="connsiteX1" fmla="*/ 3643439 w 6756508"/>
              <a:gd name="connsiteY1" fmla="*/ 1572751 h 4203685"/>
              <a:gd name="connsiteX2" fmla="*/ 6756508 w 6756508"/>
              <a:gd name="connsiteY2" fmla="*/ 963152 h 4203685"/>
              <a:gd name="connsiteX3" fmla="*/ 0 w 6756508"/>
              <a:gd name="connsiteY3" fmla="*/ 1038941 h 4203685"/>
              <a:gd name="connsiteX4" fmla="*/ 5384906 w 6756508"/>
              <a:gd name="connsiteY4" fmla="*/ 1714025 h 4203685"/>
              <a:gd name="connsiteX5" fmla="*/ 2685372 w 6756508"/>
              <a:gd name="connsiteY5" fmla="*/ 1071887 h 4203685"/>
              <a:gd name="connsiteX0" fmla="*/ 2685372 w 6756508"/>
              <a:gd name="connsiteY0" fmla="*/ 1071887 h 4203685"/>
              <a:gd name="connsiteX1" fmla="*/ 3643439 w 6756508"/>
              <a:gd name="connsiteY1" fmla="*/ 1572751 h 4203685"/>
              <a:gd name="connsiteX2" fmla="*/ 6756508 w 6756508"/>
              <a:gd name="connsiteY2" fmla="*/ 963152 h 4203685"/>
              <a:gd name="connsiteX3" fmla="*/ 0 w 6756508"/>
              <a:gd name="connsiteY3" fmla="*/ 1038941 h 4203685"/>
              <a:gd name="connsiteX4" fmla="*/ 5384906 w 6756508"/>
              <a:gd name="connsiteY4" fmla="*/ 1714025 h 4203685"/>
              <a:gd name="connsiteX5" fmla="*/ 2685372 w 6756508"/>
              <a:gd name="connsiteY5" fmla="*/ 1071887 h 4203685"/>
              <a:gd name="connsiteX0" fmla="*/ 2685372 w 6756508"/>
              <a:gd name="connsiteY0" fmla="*/ 1071887 h 4203685"/>
              <a:gd name="connsiteX1" fmla="*/ 3643439 w 6756508"/>
              <a:gd name="connsiteY1" fmla="*/ 1572751 h 4203685"/>
              <a:gd name="connsiteX2" fmla="*/ 6756508 w 6756508"/>
              <a:gd name="connsiteY2" fmla="*/ 963152 h 4203685"/>
              <a:gd name="connsiteX3" fmla="*/ 0 w 6756508"/>
              <a:gd name="connsiteY3" fmla="*/ 1038941 h 4203685"/>
              <a:gd name="connsiteX4" fmla="*/ 5384906 w 6756508"/>
              <a:gd name="connsiteY4" fmla="*/ 1714025 h 4203685"/>
              <a:gd name="connsiteX5" fmla="*/ 2685372 w 6756508"/>
              <a:gd name="connsiteY5" fmla="*/ 1071887 h 4203685"/>
              <a:gd name="connsiteX0" fmla="*/ 2685372 w 6756508"/>
              <a:gd name="connsiteY0" fmla="*/ 1071887 h 4203685"/>
              <a:gd name="connsiteX1" fmla="*/ 3643439 w 6756508"/>
              <a:gd name="connsiteY1" fmla="*/ 1572751 h 4203685"/>
              <a:gd name="connsiteX2" fmla="*/ 6756508 w 6756508"/>
              <a:gd name="connsiteY2" fmla="*/ 963152 h 4203685"/>
              <a:gd name="connsiteX3" fmla="*/ 0 w 6756508"/>
              <a:gd name="connsiteY3" fmla="*/ 1038941 h 4203685"/>
              <a:gd name="connsiteX4" fmla="*/ 5384906 w 6756508"/>
              <a:gd name="connsiteY4" fmla="*/ 1714025 h 4203685"/>
              <a:gd name="connsiteX5" fmla="*/ 2685372 w 6756508"/>
              <a:gd name="connsiteY5" fmla="*/ 1071887 h 42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6508" h="4203685">
                <a:moveTo>
                  <a:pt x="2685372" y="1071887"/>
                </a:moveTo>
                <a:cubicBezTo>
                  <a:pt x="3004728" y="1238842"/>
                  <a:pt x="3929746" y="843385"/>
                  <a:pt x="3643439" y="1572751"/>
                </a:cubicBezTo>
                <a:cubicBezTo>
                  <a:pt x="5291114" y="2384738"/>
                  <a:pt x="5802321" y="0"/>
                  <a:pt x="6756508" y="963152"/>
                </a:cubicBezTo>
                <a:cubicBezTo>
                  <a:pt x="5263885" y="2901772"/>
                  <a:pt x="583602" y="3607661"/>
                  <a:pt x="0" y="1038941"/>
                </a:cubicBezTo>
                <a:cubicBezTo>
                  <a:pt x="438400" y="4203685"/>
                  <a:pt x="5067753" y="2254624"/>
                  <a:pt x="5384906" y="1714025"/>
                </a:cubicBezTo>
                <a:cubicBezTo>
                  <a:pt x="4622906" y="1421925"/>
                  <a:pt x="3135294" y="1178910"/>
                  <a:pt x="2685372" y="1071887"/>
                </a:cubicBezTo>
                <a:close/>
              </a:path>
            </a:pathLst>
          </a:custGeom>
          <a:gradFill>
            <a:gsLst>
              <a:gs pos="25000">
                <a:schemeClr val="tx1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>
            <a:noFill/>
          </a:ln>
          <a:effectLst>
            <a:outerShdw blurRad="63500" sx="101000" sy="101000" algn="ctr" rotWithShape="0">
              <a:schemeClr val="tx1">
                <a:lumMod val="75000"/>
                <a:lumOff val="25000"/>
                <a:alpha val="40000"/>
              </a:schemeClr>
            </a:outerShdw>
            <a:reflection blurRad="12050" stA="35000" endA="100" endPos="40000" dist="101600" dir="5400000" sy="-100000" algn="bl" rotWithShape="0"/>
          </a:effectLst>
          <a:scene3d>
            <a:camera prst="orthographicFront"/>
            <a:lightRig rig="morning" dir="t">
              <a:rot lat="0" lon="0" rev="6000000"/>
            </a:lightRig>
          </a:scene3d>
          <a:sp3d>
            <a:bevelT w="25400" h="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9" y="76200"/>
            <a:ext cx="6803679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7360" y="1755648"/>
            <a:ext cx="3063240" cy="439432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9638" y="1755648"/>
            <a:ext cx="3063240" cy="439432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81AE-DC4B-44D3-BB38-7C346B06FA61}" type="datetime1">
              <a:rPr/>
              <a:pPr/>
              <a:t>3/5/2008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1660" y="1722279"/>
            <a:ext cx="2834640" cy="639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000" b="1">
                <a:gradFill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73938" y="1722279"/>
            <a:ext cx="2834640" cy="639762"/>
          </a:xfr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ctr">
              <a:buNone/>
              <a:defRPr sz="2000" b="1" kern="1200">
                <a:gradFill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Clr>
                <a:schemeClr val="tx1"/>
              </a:buClr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Freeform 9"/>
          <p:cNvSpPr/>
          <p:nvPr/>
        </p:nvSpPr>
        <p:spPr>
          <a:xfrm>
            <a:off x="1737360" y="2423160"/>
            <a:ext cx="3063240" cy="45720"/>
          </a:xfrm>
          <a:custGeom>
            <a:avLst/>
            <a:gdLst>
              <a:gd name="connsiteX0" fmla="*/ 0 w 3886200"/>
              <a:gd name="connsiteY0" fmla="*/ 0 h 5486400"/>
              <a:gd name="connsiteX1" fmla="*/ 3886200 w 3886200"/>
              <a:gd name="connsiteY1" fmla="*/ 0 h 5486400"/>
              <a:gd name="connsiteX2" fmla="*/ 3886200 w 3886200"/>
              <a:gd name="connsiteY2" fmla="*/ 5486400 h 5486400"/>
              <a:gd name="connsiteX3" fmla="*/ 0 w 3886200"/>
              <a:gd name="connsiteY3" fmla="*/ 5486400 h 5486400"/>
              <a:gd name="connsiteX4" fmla="*/ 0 w 3886200"/>
              <a:gd name="connsiteY4" fmla="*/ 0 h 5486400"/>
              <a:gd name="connsiteX0" fmla="*/ 0 w 3886200"/>
              <a:gd name="connsiteY0" fmla="*/ 0 h 5486400"/>
              <a:gd name="connsiteX1" fmla="*/ 3886200 w 3886200"/>
              <a:gd name="connsiteY1" fmla="*/ 0 h 5486400"/>
              <a:gd name="connsiteX2" fmla="*/ 3886200 w 3886200"/>
              <a:gd name="connsiteY2" fmla="*/ 5486400 h 5486400"/>
              <a:gd name="connsiteX3" fmla="*/ 0 w 3886200"/>
              <a:gd name="connsiteY3" fmla="*/ 5486400 h 5486400"/>
              <a:gd name="connsiteX4" fmla="*/ 0 w 3886200"/>
              <a:gd name="connsiteY4" fmla="*/ 0 h 5486400"/>
              <a:gd name="connsiteX0" fmla="*/ 0 w 3886200"/>
              <a:gd name="connsiteY0" fmla="*/ 125506 h 5611906"/>
              <a:gd name="connsiteX1" fmla="*/ 3886200 w 3886200"/>
              <a:gd name="connsiteY1" fmla="*/ 125506 h 5611906"/>
              <a:gd name="connsiteX2" fmla="*/ 3886200 w 3886200"/>
              <a:gd name="connsiteY2" fmla="*/ 5611906 h 5611906"/>
              <a:gd name="connsiteX3" fmla="*/ 0 w 3886200"/>
              <a:gd name="connsiteY3" fmla="*/ 5611906 h 5611906"/>
              <a:gd name="connsiteX4" fmla="*/ 0 w 3886200"/>
              <a:gd name="connsiteY4" fmla="*/ 125506 h 5611906"/>
              <a:gd name="connsiteX0" fmla="*/ 0 w 3886200"/>
              <a:gd name="connsiteY0" fmla="*/ 125506 h 5611906"/>
              <a:gd name="connsiteX1" fmla="*/ 3886200 w 3886200"/>
              <a:gd name="connsiteY1" fmla="*/ 125506 h 5611906"/>
              <a:gd name="connsiteX2" fmla="*/ 3886200 w 3886200"/>
              <a:gd name="connsiteY2" fmla="*/ 5611906 h 5611906"/>
              <a:gd name="connsiteX3" fmla="*/ 0 w 3886200"/>
              <a:gd name="connsiteY3" fmla="*/ 5611906 h 5611906"/>
              <a:gd name="connsiteX4" fmla="*/ 0 w 3886200"/>
              <a:gd name="connsiteY4" fmla="*/ 125506 h 5611906"/>
              <a:gd name="connsiteX0" fmla="*/ 0 w 3886200"/>
              <a:gd name="connsiteY0" fmla="*/ 125506 h 5728260"/>
              <a:gd name="connsiteX1" fmla="*/ 3886200 w 3886200"/>
              <a:gd name="connsiteY1" fmla="*/ 125506 h 5728260"/>
              <a:gd name="connsiteX2" fmla="*/ 3886200 w 3886200"/>
              <a:gd name="connsiteY2" fmla="*/ 5611906 h 5728260"/>
              <a:gd name="connsiteX3" fmla="*/ 0 w 3886200"/>
              <a:gd name="connsiteY3" fmla="*/ 5611906 h 5728260"/>
              <a:gd name="connsiteX4" fmla="*/ 0 w 3886200"/>
              <a:gd name="connsiteY4" fmla="*/ 125506 h 5728260"/>
              <a:gd name="connsiteX0" fmla="*/ 0 w 3886200"/>
              <a:gd name="connsiteY0" fmla="*/ 125506 h 5728260"/>
              <a:gd name="connsiteX1" fmla="*/ 3886200 w 3886200"/>
              <a:gd name="connsiteY1" fmla="*/ 125506 h 5728260"/>
              <a:gd name="connsiteX2" fmla="*/ 3886200 w 3886200"/>
              <a:gd name="connsiteY2" fmla="*/ 5611906 h 5728260"/>
              <a:gd name="connsiteX3" fmla="*/ 0 w 3886200"/>
              <a:gd name="connsiteY3" fmla="*/ 5611906 h 5728260"/>
              <a:gd name="connsiteX4" fmla="*/ 0 w 3886200"/>
              <a:gd name="connsiteY4" fmla="*/ 125506 h 5728260"/>
              <a:gd name="connsiteX0" fmla="*/ 0 w 3980329"/>
              <a:gd name="connsiteY0" fmla="*/ 125506 h 5728260"/>
              <a:gd name="connsiteX1" fmla="*/ 3886200 w 3980329"/>
              <a:gd name="connsiteY1" fmla="*/ 125506 h 5728260"/>
              <a:gd name="connsiteX2" fmla="*/ 3886200 w 3980329"/>
              <a:gd name="connsiteY2" fmla="*/ 5611906 h 5728260"/>
              <a:gd name="connsiteX3" fmla="*/ 0 w 3980329"/>
              <a:gd name="connsiteY3" fmla="*/ 5611906 h 5728260"/>
              <a:gd name="connsiteX4" fmla="*/ 0 w 3980329"/>
              <a:gd name="connsiteY4" fmla="*/ 125506 h 5728260"/>
              <a:gd name="connsiteX0" fmla="*/ 0 w 3980329"/>
              <a:gd name="connsiteY0" fmla="*/ 125506 h 5728260"/>
              <a:gd name="connsiteX1" fmla="*/ 3886200 w 3980329"/>
              <a:gd name="connsiteY1" fmla="*/ 125506 h 5728260"/>
              <a:gd name="connsiteX2" fmla="*/ 3886200 w 3980329"/>
              <a:gd name="connsiteY2" fmla="*/ 5611906 h 5728260"/>
              <a:gd name="connsiteX3" fmla="*/ 0 w 3980329"/>
              <a:gd name="connsiteY3" fmla="*/ 5611906 h 5728260"/>
              <a:gd name="connsiteX4" fmla="*/ 0 w 3980329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4800" h="5728260">
                <a:moveTo>
                  <a:pt x="134471" y="125506"/>
                </a:moveTo>
                <a:cubicBezTo>
                  <a:pt x="1456765" y="327212"/>
                  <a:pt x="2770095" y="0"/>
                  <a:pt x="4020671" y="125506"/>
                </a:cubicBezTo>
                <a:cubicBezTo>
                  <a:pt x="4114800" y="1963271"/>
                  <a:pt x="3859306" y="3756212"/>
                  <a:pt x="4020671" y="5611906"/>
                </a:cubicBezTo>
                <a:cubicBezTo>
                  <a:pt x="2792506" y="5459319"/>
                  <a:pt x="1425389" y="5728260"/>
                  <a:pt x="134471" y="5611906"/>
                </a:cubicBezTo>
                <a:cubicBezTo>
                  <a:pt x="0" y="3818965"/>
                  <a:pt x="313765" y="1963271"/>
                  <a:pt x="134471" y="125506"/>
                </a:cubicBezTo>
                <a:close/>
              </a:path>
            </a:pathLst>
          </a:custGeom>
          <a:gradFill>
            <a:gsLst>
              <a:gs pos="25000">
                <a:schemeClr val="tx1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>
            <a:noFill/>
          </a:ln>
          <a:effectLst>
            <a:outerShdw blurRad="76200" sx="102000" sy="102000" algn="ctr" rotWithShape="0">
              <a:schemeClr val="tx1">
                <a:lumMod val="75000"/>
                <a:lumOff val="25000"/>
                <a:alpha val="40000"/>
              </a:schemeClr>
            </a:outerShdw>
          </a:effectLst>
          <a:scene3d>
            <a:camera prst="orthographicFront"/>
            <a:lightRig rig="morning" dir="t"/>
          </a:scene3d>
          <a:sp3d>
            <a:bevelT w="25400" h="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4959638" y="2423160"/>
            <a:ext cx="3063240" cy="45720"/>
          </a:xfrm>
          <a:custGeom>
            <a:avLst/>
            <a:gdLst>
              <a:gd name="connsiteX0" fmla="*/ 0 w 3886200"/>
              <a:gd name="connsiteY0" fmla="*/ 0 h 5486400"/>
              <a:gd name="connsiteX1" fmla="*/ 3886200 w 3886200"/>
              <a:gd name="connsiteY1" fmla="*/ 0 h 5486400"/>
              <a:gd name="connsiteX2" fmla="*/ 3886200 w 3886200"/>
              <a:gd name="connsiteY2" fmla="*/ 5486400 h 5486400"/>
              <a:gd name="connsiteX3" fmla="*/ 0 w 3886200"/>
              <a:gd name="connsiteY3" fmla="*/ 5486400 h 5486400"/>
              <a:gd name="connsiteX4" fmla="*/ 0 w 3886200"/>
              <a:gd name="connsiteY4" fmla="*/ 0 h 5486400"/>
              <a:gd name="connsiteX0" fmla="*/ 0 w 3886200"/>
              <a:gd name="connsiteY0" fmla="*/ 0 h 5486400"/>
              <a:gd name="connsiteX1" fmla="*/ 3886200 w 3886200"/>
              <a:gd name="connsiteY1" fmla="*/ 0 h 5486400"/>
              <a:gd name="connsiteX2" fmla="*/ 3886200 w 3886200"/>
              <a:gd name="connsiteY2" fmla="*/ 5486400 h 5486400"/>
              <a:gd name="connsiteX3" fmla="*/ 0 w 3886200"/>
              <a:gd name="connsiteY3" fmla="*/ 5486400 h 5486400"/>
              <a:gd name="connsiteX4" fmla="*/ 0 w 3886200"/>
              <a:gd name="connsiteY4" fmla="*/ 0 h 5486400"/>
              <a:gd name="connsiteX0" fmla="*/ 0 w 3886200"/>
              <a:gd name="connsiteY0" fmla="*/ 125506 h 5611906"/>
              <a:gd name="connsiteX1" fmla="*/ 3886200 w 3886200"/>
              <a:gd name="connsiteY1" fmla="*/ 125506 h 5611906"/>
              <a:gd name="connsiteX2" fmla="*/ 3886200 w 3886200"/>
              <a:gd name="connsiteY2" fmla="*/ 5611906 h 5611906"/>
              <a:gd name="connsiteX3" fmla="*/ 0 w 3886200"/>
              <a:gd name="connsiteY3" fmla="*/ 5611906 h 5611906"/>
              <a:gd name="connsiteX4" fmla="*/ 0 w 3886200"/>
              <a:gd name="connsiteY4" fmla="*/ 125506 h 5611906"/>
              <a:gd name="connsiteX0" fmla="*/ 0 w 3886200"/>
              <a:gd name="connsiteY0" fmla="*/ 125506 h 5611906"/>
              <a:gd name="connsiteX1" fmla="*/ 3886200 w 3886200"/>
              <a:gd name="connsiteY1" fmla="*/ 125506 h 5611906"/>
              <a:gd name="connsiteX2" fmla="*/ 3886200 w 3886200"/>
              <a:gd name="connsiteY2" fmla="*/ 5611906 h 5611906"/>
              <a:gd name="connsiteX3" fmla="*/ 0 w 3886200"/>
              <a:gd name="connsiteY3" fmla="*/ 5611906 h 5611906"/>
              <a:gd name="connsiteX4" fmla="*/ 0 w 3886200"/>
              <a:gd name="connsiteY4" fmla="*/ 125506 h 5611906"/>
              <a:gd name="connsiteX0" fmla="*/ 0 w 3886200"/>
              <a:gd name="connsiteY0" fmla="*/ 125506 h 5728260"/>
              <a:gd name="connsiteX1" fmla="*/ 3886200 w 3886200"/>
              <a:gd name="connsiteY1" fmla="*/ 125506 h 5728260"/>
              <a:gd name="connsiteX2" fmla="*/ 3886200 w 3886200"/>
              <a:gd name="connsiteY2" fmla="*/ 5611906 h 5728260"/>
              <a:gd name="connsiteX3" fmla="*/ 0 w 3886200"/>
              <a:gd name="connsiteY3" fmla="*/ 5611906 h 5728260"/>
              <a:gd name="connsiteX4" fmla="*/ 0 w 3886200"/>
              <a:gd name="connsiteY4" fmla="*/ 125506 h 5728260"/>
              <a:gd name="connsiteX0" fmla="*/ 0 w 3886200"/>
              <a:gd name="connsiteY0" fmla="*/ 125506 h 5728260"/>
              <a:gd name="connsiteX1" fmla="*/ 3886200 w 3886200"/>
              <a:gd name="connsiteY1" fmla="*/ 125506 h 5728260"/>
              <a:gd name="connsiteX2" fmla="*/ 3886200 w 3886200"/>
              <a:gd name="connsiteY2" fmla="*/ 5611906 h 5728260"/>
              <a:gd name="connsiteX3" fmla="*/ 0 w 3886200"/>
              <a:gd name="connsiteY3" fmla="*/ 5611906 h 5728260"/>
              <a:gd name="connsiteX4" fmla="*/ 0 w 3886200"/>
              <a:gd name="connsiteY4" fmla="*/ 125506 h 5728260"/>
              <a:gd name="connsiteX0" fmla="*/ 0 w 3980329"/>
              <a:gd name="connsiteY0" fmla="*/ 125506 h 5728260"/>
              <a:gd name="connsiteX1" fmla="*/ 3886200 w 3980329"/>
              <a:gd name="connsiteY1" fmla="*/ 125506 h 5728260"/>
              <a:gd name="connsiteX2" fmla="*/ 3886200 w 3980329"/>
              <a:gd name="connsiteY2" fmla="*/ 5611906 h 5728260"/>
              <a:gd name="connsiteX3" fmla="*/ 0 w 3980329"/>
              <a:gd name="connsiteY3" fmla="*/ 5611906 h 5728260"/>
              <a:gd name="connsiteX4" fmla="*/ 0 w 3980329"/>
              <a:gd name="connsiteY4" fmla="*/ 125506 h 5728260"/>
              <a:gd name="connsiteX0" fmla="*/ 0 w 3980329"/>
              <a:gd name="connsiteY0" fmla="*/ 125506 h 5728260"/>
              <a:gd name="connsiteX1" fmla="*/ 3886200 w 3980329"/>
              <a:gd name="connsiteY1" fmla="*/ 125506 h 5728260"/>
              <a:gd name="connsiteX2" fmla="*/ 3886200 w 3980329"/>
              <a:gd name="connsiteY2" fmla="*/ 5611906 h 5728260"/>
              <a:gd name="connsiteX3" fmla="*/ 0 w 3980329"/>
              <a:gd name="connsiteY3" fmla="*/ 5611906 h 5728260"/>
              <a:gd name="connsiteX4" fmla="*/ 0 w 3980329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4800" h="5728260">
                <a:moveTo>
                  <a:pt x="134471" y="125506"/>
                </a:moveTo>
                <a:cubicBezTo>
                  <a:pt x="1456765" y="327212"/>
                  <a:pt x="2770095" y="0"/>
                  <a:pt x="4020671" y="125506"/>
                </a:cubicBezTo>
                <a:cubicBezTo>
                  <a:pt x="4114800" y="1963271"/>
                  <a:pt x="3859306" y="3756212"/>
                  <a:pt x="4020671" y="5611906"/>
                </a:cubicBezTo>
                <a:cubicBezTo>
                  <a:pt x="2792506" y="5459319"/>
                  <a:pt x="1425389" y="5728260"/>
                  <a:pt x="134471" y="5611906"/>
                </a:cubicBezTo>
                <a:cubicBezTo>
                  <a:pt x="0" y="3818965"/>
                  <a:pt x="313765" y="1963271"/>
                  <a:pt x="134471" y="125506"/>
                </a:cubicBezTo>
                <a:close/>
              </a:path>
            </a:pathLst>
          </a:custGeom>
          <a:gradFill>
            <a:gsLst>
              <a:gs pos="25000">
                <a:schemeClr val="tx1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>
            <a:noFill/>
          </a:ln>
          <a:effectLst>
            <a:outerShdw blurRad="76200" sx="102000" sy="102000" algn="ctr" rotWithShape="0">
              <a:schemeClr val="tx1">
                <a:lumMod val="75000"/>
                <a:lumOff val="25000"/>
                <a:alpha val="40000"/>
              </a:schemeClr>
            </a:outerShdw>
          </a:effectLst>
          <a:scene3d>
            <a:camera prst="orthographicFront"/>
            <a:lightRig rig="morning" dir="t"/>
          </a:scene3d>
          <a:sp3d>
            <a:bevelT w="25400" h="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9" y="76200"/>
            <a:ext cx="6803679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7360" y="2590799"/>
            <a:ext cx="3063240" cy="35353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9638" y="2590799"/>
            <a:ext cx="3063240" cy="35353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0EA47-C95A-41CC-BCEC-8C3EF0AD7431}" type="datetime1">
              <a:rPr/>
              <a:pPr/>
              <a:t>3/5/2008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650C4-4598-4CEA-888E-37323F5776E1}" type="datetime1">
              <a:rPr/>
              <a:pPr/>
              <a:t>3/5/2008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6" name="Group 5"/>
          <p:cNvGrpSpPr/>
          <p:nvPr/>
        </p:nvGrpSpPr>
        <p:grpSpPr>
          <a:xfrm>
            <a:off x="7339001" y="5311513"/>
            <a:ext cx="1837944" cy="1533602"/>
            <a:chOff x="7339001" y="5311513"/>
            <a:chExt cx="1837944" cy="1533602"/>
          </a:xfrm>
        </p:grpSpPr>
        <p:sp>
          <p:nvSpPr>
            <p:cNvPr id="7" name="Freeform 6"/>
            <p:cNvSpPr>
              <a:spLocks noChangeAspect="1"/>
            </p:cNvSpPr>
            <p:nvPr/>
          </p:nvSpPr>
          <p:spPr>
            <a:xfrm rot="6563566" flipH="1" flipV="1">
              <a:off x="7456882" y="5810852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20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7"/>
            <p:cNvSpPr>
              <a:spLocks noChangeAspect="1"/>
            </p:cNvSpPr>
            <p:nvPr/>
          </p:nvSpPr>
          <p:spPr>
            <a:xfrm rot="6563566" flipH="1" flipV="1">
              <a:off x="7887816" y="5193632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3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Freeform 8"/>
            <p:cNvSpPr>
              <a:spLocks noChangeAspect="1"/>
            </p:cNvSpPr>
            <p:nvPr/>
          </p:nvSpPr>
          <p:spPr>
            <a:xfrm rot="6563566" flipH="1" flipV="1">
              <a:off x="8142682" y="5605111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25000"/>
                  </a:schemeClr>
                </a:gs>
                <a:gs pos="100000">
                  <a:schemeClr val="tx1">
                    <a:alpha val="10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CBEAF9-9E58-4CC8-A6FF-6DD8A58DEEA4}" type="datetimeFigureOut">
              <a:rPr lang="en-US" smtClean="0"/>
              <a:pPr/>
              <a:t>25-Feb-2010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  <p:transition spd="med"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0D8FF-94CB-4EBA-A78B-2CB9A647DB05}" type="datetime1">
              <a:rPr/>
              <a:pPr/>
              <a:t>3/5/2008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7339001" y="5311513"/>
            <a:ext cx="1837944" cy="1533602"/>
            <a:chOff x="7339001" y="5311513"/>
            <a:chExt cx="1837944" cy="1533602"/>
          </a:xfrm>
        </p:grpSpPr>
        <p:sp>
          <p:nvSpPr>
            <p:cNvPr id="5" name="Freeform 4"/>
            <p:cNvSpPr>
              <a:spLocks noChangeAspect="1"/>
            </p:cNvSpPr>
            <p:nvPr/>
          </p:nvSpPr>
          <p:spPr>
            <a:xfrm rot="6563566" flipH="1" flipV="1">
              <a:off x="7456882" y="5810852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20000"/>
                  </a:schemeClr>
                </a:gs>
                <a:gs pos="100000">
                  <a:schemeClr val="tx1">
                    <a:alpha val="5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Freeform 5"/>
            <p:cNvSpPr>
              <a:spLocks noChangeAspect="1"/>
            </p:cNvSpPr>
            <p:nvPr/>
          </p:nvSpPr>
          <p:spPr>
            <a:xfrm rot="6563566" flipH="1" flipV="1">
              <a:off x="7887816" y="5193632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3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6"/>
            <p:cNvSpPr>
              <a:spLocks noChangeAspect="1"/>
            </p:cNvSpPr>
            <p:nvPr/>
          </p:nvSpPr>
          <p:spPr>
            <a:xfrm rot="6563566" flipH="1" flipV="1">
              <a:off x="8142682" y="5605111"/>
              <a:ext cx="916382" cy="1152144"/>
            </a:xfrm>
            <a:custGeom>
              <a:avLst/>
              <a:gdLst>
                <a:gd name="connsiteX0" fmla="*/ 0 w 3657600"/>
                <a:gd name="connsiteY0" fmla="*/ 685800 h 1371600"/>
                <a:gd name="connsiteX1" fmla="*/ 1186667 w 3657600"/>
                <a:gd name="connsiteY1" fmla="*/ 43667 h 1371600"/>
                <a:gd name="connsiteX2" fmla="*/ 1828801 w 3657600"/>
                <a:gd name="connsiteY2" fmla="*/ 2 h 1371600"/>
                <a:gd name="connsiteX3" fmla="*/ 2470936 w 3657600"/>
                <a:gd name="connsiteY3" fmla="*/ 43668 h 1371600"/>
                <a:gd name="connsiteX4" fmla="*/ 3657600 w 3657600"/>
                <a:gd name="connsiteY4" fmla="*/ 685806 h 1371600"/>
                <a:gd name="connsiteX5" fmla="*/ 2470934 w 3657600"/>
                <a:gd name="connsiteY5" fmla="*/ 1327941 h 1371600"/>
                <a:gd name="connsiteX6" fmla="*/ 1828799 w 3657600"/>
                <a:gd name="connsiteY6" fmla="*/ 1371606 h 1371600"/>
                <a:gd name="connsiteX7" fmla="*/ 1186664 w 3657600"/>
                <a:gd name="connsiteY7" fmla="*/ 1327940 h 1371600"/>
                <a:gd name="connsiteX8" fmla="*/ 0 w 3657600"/>
                <a:gd name="connsiteY8" fmla="*/ 685803 h 1371600"/>
                <a:gd name="connsiteX9" fmla="*/ 0 w 3657600"/>
                <a:gd name="connsiteY9" fmla="*/ 685800 h 1371600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761447 h 1447253"/>
                <a:gd name="connsiteX1" fmla="*/ 1186670 w 3672351"/>
                <a:gd name="connsiteY1" fmla="*/ 119314 h 1447253"/>
                <a:gd name="connsiteX2" fmla="*/ 1828804 w 3672351"/>
                <a:gd name="connsiteY2" fmla="*/ 75649 h 1447253"/>
                <a:gd name="connsiteX3" fmla="*/ 2470939 w 3672351"/>
                <a:gd name="connsiteY3" fmla="*/ 119315 h 1447253"/>
                <a:gd name="connsiteX4" fmla="*/ 2559427 w 3672351"/>
                <a:gd name="connsiteY4" fmla="*/ 107023 h 1447253"/>
                <a:gd name="connsiteX5" fmla="*/ 3657603 w 3672351"/>
                <a:gd name="connsiteY5" fmla="*/ 761453 h 1447253"/>
                <a:gd name="connsiteX6" fmla="*/ 2470937 w 3672351"/>
                <a:gd name="connsiteY6" fmla="*/ 1403588 h 1447253"/>
                <a:gd name="connsiteX7" fmla="*/ 1828802 w 3672351"/>
                <a:gd name="connsiteY7" fmla="*/ 1447253 h 1447253"/>
                <a:gd name="connsiteX8" fmla="*/ 1186667 w 3672351"/>
                <a:gd name="connsiteY8" fmla="*/ 1403587 h 1447253"/>
                <a:gd name="connsiteX9" fmla="*/ 3 w 3672351"/>
                <a:gd name="connsiteY9" fmla="*/ 761450 h 1447253"/>
                <a:gd name="connsiteX10" fmla="*/ 3 w 3672351"/>
                <a:gd name="connsiteY10" fmla="*/ 761447 h 1447253"/>
                <a:gd name="connsiteX0" fmla="*/ 3 w 3672351"/>
                <a:gd name="connsiteY0" fmla="*/ 685798 h 2004163"/>
                <a:gd name="connsiteX1" fmla="*/ 1186670 w 3672351"/>
                <a:gd name="connsiteY1" fmla="*/ 43665 h 2004163"/>
                <a:gd name="connsiteX2" fmla="*/ 1828804 w 3672351"/>
                <a:gd name="connsiteY2" fmla="*/ 0 h 2004163"/>
                <a:gd name="connsiteX3" fmla="*/ 2470939 w 3672351"/>
                <a:gd name="connsiteY3" fmla="*/ 43666 h 2004163"/>
                <a:gd name="connsiteX4" fmla="*/ 2559427 w 3672351"/>
                <a:gd name="connsiteY4" fmla="*/ 31374 h 2004163"/>
                <a:gd name="connsiteX5" fmla="*/ 3657603 w 3672351"/>
                <a:gd name="connsiteY5" fmla="*/ 685804 h 2004163"/>
                <a:gd name="connsiteX6" fmla="*/ 2470937 w 3672351"/>
                <a:gd name="connsiteY6" fmla="*/ 1327939 h 2004163"/>
                <a:gd name="connsiteX7" fmla="*/ 1828802 w 3672351"/>
                <a:gd name="connsiteY7" fmla="*/ 1371604 h 2004163"/>
                <a:gd name="connsiteX8" fmla="*/ 1186667 w 3672351"/>
                <a:gd name="connsiteY8" fmla="*/ 1327938 h 2004163"/>
                <a:gd name="connsiteX9" fmla="*/ 3 w 3672351"/>
                <a:gd name="connsiteY9" fmla="*/ 685801 h 2004163"/>
                <a:gd name="connsiteX10" fmla="*/ 3 w 3672351"/>
                <a:gd name="connsiteY10" fmla="*/ 685798 h 2004163"/>
                <a:gd name="connsiteX0" fmla="*/ 3 w 3657603"/>
                <a:gd name="connsiteY0" fmla="*/ 756433 h 1442239"/>
                <a:gd name="connsiteX1" fmla="*/ 1186670 w 3657603"/>
                <a:gd name="connsiteY1" fmla="*/ 114300 h 1442239"/>
                <a:gd name="connsiteX2" fmla="*/ 1828804 w 3657603"/>
                <a:gd name="connsiteY2" fmla="*/ 70635 h 1442239"/>
                <a:gd name="connsiteX3" fmla="*/ 2470939 w 3657603"/>
                <a:gd name="connsiteY3" fmla="*/ 114301 h 1442239"/>
                <a:gd name="connsiteX4" fmla="*/ 3657603 w 3657603"/>
                <a:gd name="connsiteY4" fmla="*/ 756439 h 1442239"/>
                <a:gd name="connsiteX5" fmla="*/ 2470937 w 3657603"/>
                <a:gd name="connsiteY5" fmla="*/ 1398574 h 1442239"/>
                <a:gd name="connsiteX6" fmla="*/ 1828802 w 3657603"/>
                <a:gd name="connsiteY6" fmla="*/ 1442239 h 1442239"/>
                <a:gd name="connsiteX7" fmla="*/ 1186667 w 3657603"/>
                <a:gd name="connsiteY7" fmla="*/ 1398573 h 1442239"/>
                <a:gd name="connsiteX8" fmla="*/ 3 w 3657603"/>
                <a:gd name="connsiteY8" fmla="*/ 756436 h 1442239"/>
                <a:gd name="connsiteX9" fmla="*/ 3 w 3657603"/>
                <a:gd name="connsiteY9" fmla="*/ 756433 h 1442239"/>
                <a:gd name="connsiteX0" fmla="*/ 527758 w 4185358"/>
                <a:gd name="connsiteY0" fmla="*/ 756433 h 1442239"/>
                <a:gd name="connsiteX1" fmla="*/ 1714425 w 4185358"/>
                <a:gd name="connsiteY1" fmla="*/ 114300 h 1442239"/>
                <a:gd name="connsiteX2" fmla="*/ 2356559 w 4185358"/>
                <a:gd name="connsiteY2" fmla="*/ 70635 h 1442239"/>
                <a:gd name="connsiteX3" fmla="*/ 2998694 w 4185358"/>
                <a:gd name="connsiteY3" fmla="*/ 114301 h 1442239"/>
                <a:gd name="connsiteX4" fmla="*/ 4185358 w 4185358"/>
                <a:gd name="connsiteY4" fmla="*/ 756439 h 1442239"/>
                <a:gd name="connsiteX5" fmla="*/ 2998692 w 4185358"/>
                <a:gd name="connsiteY5" fmla="*/ 1398574 h 1442239"/>
                <a:gd name="connsiteX6" fmla="*/ 2356557 w 4185358"/>
                <a:gd name="connsiteY6" fmla="*/ 1442239 h 1442239"/>
                <a:gd name="connsiteX7" fmla="*/ 1714422 w 4185358"/>
                <a:gd name="connsiteY7" fmla="*/ 1398573 h 1442239"/>
                <a:gd name="connsiteX8" fmla="*/ 527758 w 4185358"/>
                <a:gd name="connsiteY8" fmla="*/ 756436 h 1442239"/>
                <a:gd name="connsiteX9" fmla="*/ 527758 w 4185358"/>
                <a:gd name="connsiteY9" fmla="*/ 756433 h 1442239"/>
                <a:gd name="connsiteX0" fmla="*/ 527758 w 4185358"/>
                <a:gd name="connsiteY0" fmla="*/ 685798 h 1731271"/>
                <a:gd name="connsiteX1" fmla="*/ 1714425 w 4185358"/>
                <a:gd name="connsiteY1" fmla="*/ 43665 h 1731271"/>
                <a:gd name="connsiteX2" fmla="*/ 2356559 w 4185358"/>
                <a:gd name="connsiteY2" fmla="*/ 0 h 1731271"/>
                <a:gd name="connsiteX3" fmla="*/ 2998694 w 4185358"/>
                <a:gd name="connsiteY3" fmla="*/ 43666 h 1731271"/>
                <a:gd name="connsiteX4" fmla="*/ 4185358 w 4185358"/>
                <a:gd name="connsiteY4" fmla="*/ 685804 h 1731271"/>
                <a:gd name="connsiteX5" fmla="*/ 2998692 w 4185358"/>
                <a:gd name="connsiteY5" fmla="*/ 1327939 h 1731271"/>
                <a:gd name="connsiteX6" fmla="*/ 2356557 w 4185358"/>
                <a:gd name="connsiteY6" fmla="*/ 1371604 h 1731271"/>
                <a:gd name="connsiteX7" fmla="*/ 1714422 w 4185358"/>
                <a:gd name="connsiteY7" fmla="*/ 1327938 h 1731271"/>
                <a:gd name="connsiteX8" fmla="*/ 527758 w 4185358"/>
                <a:gd name="connsiteY8" fmla="*/ 685801 h 1731271"/>
                <a:gd name="connsiteX9" fmla="*/ 527758 w 4185358"/>
                <a:gd name="connsiteY9" fmla="*/ 685798 h 1731271"/>
                <a:gd name="connsiteX0" fmla="*/ 1174716 w 4832316"/>
                <a:gd name="connsiteY0" fmla="*/ 685798 h 2451847"/>
                <a:gd name="connsiteX1" fmla="*/ 2361383 w 4832316"/>
                <a:gd name="connsiteY1" fmla="*/ 43665 h 2451847"/>
                <a:gd name="connsiteX2" fmla="*/ 3003517 w 4832316"/>
                <a:gd name="connsiteY2" fmla="*/ 0 h 2451847"/>
                <a:gd name="connsiteX3" fmla="*/ 3645652 w 4832316"/>
                <a:gd name="connsiteY3" fmla="*/ 43666 h 2451847"/>
                <a:gd name="connsiteX4" fmla="*/ 4832316 w 4832316"/>
                <a:gd name="connsiteY4" fmla="*/ 685804 h 2451847"/>
                <a:gd name="connsiteX5" fmla="*/ 3645650 w 4832316"/>
                <a:gd name="connsiteY5" fmla="*/ 1327939 h 2451847"/>
                <a:gd name="connsiteX6" fmla="*/ 3003515 w 4832316"/>
                <a:gd name="connsiteY6" fmla="*/ 1371604 h 2451847"/>
                <a:gd name="connsiteX7" fmla="*/ 2361380 w 4832316"/>
                <a:gd name="connsiteY7" fmla="*/ 1327938 h 2451847"/>
                <a:gd name="connsiteX8" fmla="*/ 1174716 w 4832316"/>
                <a:gd name="connsiteY8" fmla="*/ 685801 h 2451847"/>
                <a:gd name="connsiteX9" fmla="*/ 1174716 w 4832316"/>
                <a:gd name="connsiteY9" fmla="*/ 685798 h 2451847"/>
                <a:gd name="connsiteX0" fmla="*/ 1174716 w 5193374"/>
                <a:gd name="connsiteY0" fmla="*/ 685798 h 2451847"/>
                <a:gd name="connsiteX1" fmla="*/ 2361383 w 5193374"/>
                <a:gd name="connsiteY1" fmla="*/ 43665 h 2451847"/>
                <a:gd name="connsiteX2" fmla="*/ 3003517 w 5193374"/>
                <a:gd name="connsiteY2" fmla="*/ 0 h 2451847"/>
                <a:gd name="connsiteX3" fmla="*/ 3645652 w 5193374"/>
                <a:gd name="connsiteY3" fmla="*/ 43666 h 2451847"/>
                <a:gd name="connsiteX4" fmla="*/ 4832316 w 5193374"/>
                <a:gd name="connsiteY4" fmla="*/ 685804 h 2451847"/>
                <a:gd name="connsiteX5" fmla="*/ 3645650 w 5193374"/>
                <a:gd name="connsiteY5" fmla="*/ 1327939 h 2451847"/>
                <a:gd name="connsiteX6" fmla="*/ 3003515 w 5193374"/>
                <a:gd name="connsiteY6" fmla="*/ 1371604 h 2451847"/>
                <a:gd name="connsiteX7" fmla="*/ 2361380 w 5193374"/>
                <a:gd name="connsiteY7" fmla="*/ 1327938 h 2451847"/>
                <a:gd name="connsiteX8" fmla="*/ 1174716 w 5193374"/>
                <a:gd name="connsiteY8" fmla="*/ 685801 h 2451847"/>
                <a:gd name="connsiteX9" fmla="*/ 1174716 w 5193374"/>
                <a:gd name="connsiteY9" fmla="*/ 685798 h 2451847"/>
                <a:gd name="connsiteX0" fmla="*/ 1174716 w 5193374"/>
                <a:gd name="connsiteY0" fmla="*/ 685798 h 3407194"/>
                <a:gd name="connsiteX1" fmla="*/ 2361383 w 5193374"/>
                <a:gd name="connsiteY1" fmla="*/ 43665 h 3407194"/>
                <a:gd name="connsiteX2" fmla="*/ 3003517 w 5193374"/>
                <a:gd name="connsiteY2" fmla="*/ 0 h 3407194"/>
                <a:gd name="connsiteX3" fmla="*/ 3645652 w 5193374"/>
                <a:gd name="connsiteY3" fmla="*/ 43666 h 3407194"/>
                <a:gd name="connsiteX4" fmla="*/ 4832316 w 5193374"/>
                <a:gd name="connsiteY4" fmla="*/ 685804 h 3407194"/>
                <a:gd name="connsiteX5" fmla="*/ 3645650 w 5193374"/>
                <a:gd name="connsiteY5" fmla="*/ 1327939 h 3407194"/>
                <a:gd name="connsiteX6" fmla="*/ 3003515 w 5193374"/>
                <a:gd name="connsiteY6" fmla="*/ 1371604 h 3407194"/>
                <a:gd name="connsiteX7" fmla="*/ 2361380 w 5193374"/>
                <a:gd name="connsiteY7" fmla="*/ 1327938 h 3407194"/>
                <a:gd name="connsiteX8" fmla="*/ 1174716 w 5193374"/>
                <a:gd name="connsiteY8" fmla="*/ 685801 h 3407194"/>
                <a:gd name="connsiteX9" fmla="*/ 1174716 w 5193374"/>
                <a:gd name="connsiteY9" fmla="*/ 685798 h 3407194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960216 h 3681612"/>
                <a:gd name="connsiteX1" fmla="*/ 2361383 w 5193374"/>
                <a:gd name="connsiteY1" fmla="*/ 318083 h 3681612"/>
                <a:gd name="connsiteX2" fmla="*/ 3003517 w 5193374"/>
                <a:gd name="connsiteY2" fmla="*/ 274418 h 3681612"/>
                <a:gd name="connsiteX3" fmla="*/ 3645652 w 5193374"/>
                <a:gd name="connsiteY3" fmla="*/ 318084 h 3681612"/>
                <a:gd name="connsiteX4" fmla="*/ 4832316 w 5193374"/>
                <a:gd name="connsiteY4" fmla="*/ 960222 h 3681612"/>
                <a:gd name="connsiteX5" fmla="*/ 3645650 w 5193374"/>
                <a:gd name="connsiteY5" fmla="*/ 1602357 h 3681612"/>
                <a:gd name="connsiteX6" fmla="*/ 3003515 w 5193374"/>
                <a:gd name="connsiteY6" fmla="*/ 1646022 h 3681612"/>
                <a:gd name="connsiteX7" fmla="*/ 2361380 w 5193374"/>
                <a:gd name="connsiteY7" fmla="*/ 1602356 h 3681612"/>
                <a:gd name="connsiteX8" fmla="*/ 1174716 w 5193374"/>
                <a:gd name="connsiteY8" fmla="*/ 960219 h 3681612"/>
                <a:gd name="connsiteX9" fmla="*/ 1174716 w 5193374"/>
                <a:gd name="connsiteY9" fmla="*/ 960216 h 3681612"/>
                <a:gd name="connsiteX0" fmla="*/ 1174716 w 5193374"/>
                <a:gd name="connsiteY0" fmla="*/ 2033989 h 4755385"/>
                <a:gd name="connsiteX1" fmla="*/ 2361383 w 5193374"/>
                <a:gd name="connsiteY1" fmla="*/ 1391856 h 4755385"/>
                <a:gd name="connsiteX2" fmla="*/ 3003517 w 5193374"/>
                <a:gd name="connsiteY2" fmla="*/ 1348191 h 4755385"/>
                <a:gd name="connsiteX3" fmla="*/ 3645652 w 5193374"/>
                <a:gd name="connsiteY3" fmla="*/ 1391857 h 4755385"/>
                <a:gd name="connsiteX4" fmla="*/ 4832316 w 5193374"/>
                <a:gd name="connsiteY4" fmla="*/ 2033995 h 4755385"/>
                <a:gd name="connsiteX5" fmla="*/ 3645650 w 5193374"/>
                <a:gd name="connsiteY5" fmla="*/ 2676130 h 4755385"/>
                <a:gd name="connsiteX6" fmla="*/ 3003515 w 5193374"/>
                <a:gd name="connsiteY6" fmla="*/ 2719795 h 4755385"/>
                <a:gd name="connsiteX7" fmla="*/ 2361380 w 5193374"/>
                <a:gd name="connsiteY7" fmla="*/ 2676129 h 4755385"/>
                <a:gd name="connsiteX8" fmla="*/ 1174716 w 5193374"/>
                <a:gd name="connsiteY8" fmla="*/ 2033992 h 4755385"/>
                <a:gd name="connsiteX9" fmla="*/ 1174716 w 5193374"/>
                <a:gd name="connsiteY9" fmla="*/ 2033989 h 4755385"/>
                <a:gd name="connsiteX0" fmla="*/ 1174716 w 4832316"/>
                <a:gd name="connsiteY0" fmla="*/ 2033989 h 4755385"/>
                <a:gd name="connsiteX1" fmla="*/ 2361383 w 4832316"/>
                <a:gd name="connsiteY1" fmla="*/ 1391856 h 4755385"/>
                <a:gd name="connsiteX2" fmla="*/ 3003517 w 4832316"/>
                <a:gd name="connsiteY2" fmla="*/ 1348191 h 4755385"/>
                <a:gd name="connsiteX3" fmla="*/ 3645652 w 4832316"/>
                <a:gd name="connsiteY3" fmla="*/ 1391857 h 4755385"/>
                <a:gd name="connsiteX4" fmla="*/ 4832316 w 4832316"/>
                <a:gd name="connsiteY4" fmla="*/ 2033995 h 4755385"/>
                <a:gd name="connsiteX5" fmla="*/ 3645650 w 4832316"/>
                <a:gd name="connsiteY5" fmla="*/ 2676130 h 4755385"/>
                <a:gd name="connsiteX6" fmla="*/ 3003515 w 4832316"/>
                <a:gd name="connsiteY6" fmla="*/ 2719795 h 4755385"/>
                <a:gd name="connsiteX7" fmla="*/ 2361380 w 4832316"/>
                <a:gd name="connsiteY7" fmla="*/ 2676129 h 4755385"/>
                <a:gd name="connsiteX8" fmla="*/ 1174716 w 4832316"/>
                <a:gd name="connsiteY8" fmla="*/ 2033992 h 4755385"/>
                <a:gd name="connsiteX9" fmla="*/ 1174716 w 4832316"/>
                <a:gd name="connsiteY9" fmla="*/ 2033989 h 4755385"/>
                <a:gd name="connsiteX0" fmla="*/ 527758 w 4185358"/>
                <a:gd name="connsiteY0" fmla="*/ 2033989 h 4755385"/>
                <a:gd name="connsiteX1" fmla="*/ 1714425 w 4185358"/>
                <a:gd name="connsiteY1" fmla="*/ 1391856 h 4755385"/>
                <a:gd name="connsiteX2" fmla="*/ 2998694 w 4185358"/>
                <a:gd name="connsiteY2" fmla="*/ 1391857 h 4755385"/>
                <a:gd name="connsiteX3" fmla="*/ 4185358 w 4185358"/>
                <a:gd name="connsiteY3" fmla="*/ 2033995 h 4755385"/>
                <a:gd name="connsiteX4" fmla="*/ 2998692 w 4185358"/>
                <a:gd name="connsiteY4" fmla="*/ 2676130 h 4755385"/>
                <a:gd name="connsiteX5" fmla="*/ 2356557 w 4185358"/>
                <a:gd name="connsiteY5" fmla="*/ 2719795 h 4755385"/>
                <a:gd name="connsiteX6" fmla="*/ 1714422 w 4185358"/>
                <a:gd name="connsiteY6" fmla="*/ 2676129 h 4755385"/>
                <a:gd name="connsiteX7" fmla="*/ 527758 w 4185358"/>
                <a:gd name="connsiteY7" fmla="*/ 2033992 h 4755385"/>
                <a:gd name="connsiteX8" fmla="*/ 527758 w 4185358"/>
                <a:gd name="connsiteY8" fmla="*/ 2033989 h 4755385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185358"/>
                <a:gd name="connsiteY0" fmla="*/ 2033989 h 4406268"/>
                <a:gd name="connsiteX1" fmla="*/ 1714425 w 4185358"/>
                <a:gd name="connsiteY1" fmla="*/ 1391856 h 4406268"/>
                <a:gd name="connsiteX2" fmla="*/ 2998694 w 4185358"/>
                <a:gd name="connsiteY2" fmla="*/ 1391857 h 4406268"/>
                <a:gd name="connsiteX3" fmla="*/ 4185358 w 4185358"/>
                <a:gd name="connsiteY3" fmla="*/ 2033995 h 4406268"/>
                <a:gd name="connsiteX4" fmla="*/ 2998692 w 4185358"/>
                <a:gd name="connsiteY4" fmla="*/ 2676130 h 4406268"/>
                <a:gd name="connsiteX5" fmla="*/ 2356557 w 4185358"/>
                <a:gd name="connsiteY5" fmla="*/ 2719795 h 4406268"/>
                <a:gd name="connsiteX6" fmla="*/ 1714422 w 4185358"/>
                <a:gd name="connsiteY6" fmla="*/ 2676129 h 4406268"/>
                <a:gd name="connsiteX7" fmla="*/ 527758 w 4185358"/>
                <a:gd name="connsiteY7" fmla="*/ 2033992 h 4406268"/>
                <a:gd name="connsiteX8" fmla="*/ 527758 w 4185358"/>
                <a:gd name="connsiteY8" fmla="*/ 2033989 h 4406268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527758 w 4678417"/>
                <a:gd name="connsiteY0" fmla="*/ 2033989 h 5080997"/>
                <a:gd name="connsiteX1" fmla="*/ 1714425 w 4678417"/>
                <a:gd name="connsiteY1" fmla="*/ 1391856 h 5080997"/>
                <a:gd name="connsiteX2" fmla="*/ 2998694 w 4678417"/>
                <a:gd name="connsiteY2" fmla="*/ 1391857 h 5080997"/>
                <a:gd name="connsiteX3" fmla="*/ 4185358 w 4678417"/>
                <a:gd name="connsiteY3" fmla="*/ 2033995 h 5080997"/>
                <a:gd name="connsiteX4" fmla="*/ 2998692 w 4678417"/>
                <a:gd name="connsiteY4" fmla="*/ 2676130 h 5080997"/>
                <a:gd name="connsiteX5" fmla="*/ 2356557 w 4678417"/>
                <a:gd name="connsiteY5" fmla="*/ 2719795 h 5080997"/>
                <a:gd name="connsiteX6" fmla="*/ 1714422 w 4678417"/>
                <a:gd name="connsiteY6" fmla="*/ 2676129 h 5080997"/>
                <a:gd name="connsiteX7" fmla="*/ 527758 w 4678417"/>
                <a:gd name="connsiteY7" fmla="*/ 2033992 h 5080997"/>
                <a:gd name="connsiteX8" fmla="*/ 527758 w 4678417"/>
                <a:gd name="connsiteY8" fmla="*/ 2033989 h 5080997"/>
                <a:gd name="connsiteX0" fmla="*/ 3 w 4150662"/>
                <a:gd name="connsiteY0" fmla="*/ 2033989 h 5080997"/>
                <a:gd name="connsiteX1" fmla="*/ 1186670 w 4150662"/>
                <a:gd name="connsiteY1" fmla="*/ 1391856 h 5080997"/>
                <a:gd name="connsiteX2" fmla="*/ 2470939 w 4150662"/>
                <a:gd name="connsiteY2" fmla="*/ 1391857 h 5080997"/>
                <a:gd name="connsiteX3" fmla="*/ 3657603 w 4150662"/>
                <a:gd name="connsiteY3" fmla="*/ 2033995 h 5080997"/>
                <a:gd name="connsiteX4" fmla="*/ 2470937 w 4150662"/>
                <a:gd name="connsiteY4" fmla="*/ 2676130 h 5080997"/>
                <a:gd name="connsiteX5" fmla="*/ 1828802 w 4150662"/>
                <a:gd name="connsiteY5" fmla="*/ 2719795 h 5080997"/>
                <a:gd name="connsiteX6" fmla="*/ 1186667 w 4150662"/>
                <a:gd name="connsiteY6" fmla="*/ 2676129 h 5080997"/>
                <a:gd name="connsiteX7" fmla="*/ 3 w 4150662"/>
                <a:gd name="connsiteY7" fmla="*/ 2033992 h 5080997"/>
                <a:gd name="connsiteX8" fmla="*/ 3 w 4150662"/>
                <a:gd name="connsiteY8" fmla="*/ 2033989 h 5080997"/>
                <a:gd name="connsiteX0" fmla="*/ 3 w 3184725"/>
                <a:gd name="connsiteY0" fmla="*/ 2033989 h 3886288"/>
                <a:gd name="connsiteX1" fmla="*/ 1186670 w 3184725"/>
                <a:gd name="connsiteY1" fmla="*/ 1391856 h 3886288"/>
                <a:gd name="connsiteX2" fmla="*/ 2470939 w 3184725"/>
                <a:gd name="connsiteY2" fmla="*/ 1391857 h 3886288"/>
                <a:gd name="connsiteX3" fmla="*/ 1752603 w 3184725"/>
                <a:gd name="connsiteY3" fmla="*/ 52795 h 3886288"/>
                <a:gd name="connsiteX4" fmla="*/ 2470937 w 3184725"/>
                <a:gd name="connsiteY4" fmla="*/ 2676130 h 3886288"/>
                <a:gd name="connsiteX5" fmla="*/ 1828802 w 3184725"/>
                <a:gd name="connsiteY5" fmla="*/ 2719795 h 3886288"/>
                <a:gd name="connsiteX6" fmla="*/ 1186667 w 3184725"/>
                <a:gd name="connsiteY6" fmla="*/ 2676129 h 3886288"/>
                <a:gd name="connsiteX7" fmla="*/ 3 w 3184725"/>
                <a:gd name="connsiteY7" fmla="*/ 2033992 h 3886288"/>
                <a:gd name="connsiteX8" fmla="*/ 3 w 3184725"/>
                <a:gd name="connsiteY8" fmla="*/ 2033989 h 3886288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470939 w 3184725"/>
                <a:gd name="connsiteY2" fmla="*/ 13918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385339"/>
                <a:gd name="connsiteY0" fmla="*/ 2033989 h 6528797"/>
                <a:gd name="connsiteX1" fmla="*/ 1186670 w 3385339"/>
                <a:gd name="connsiteY1" fmla="*/ 1391856 h 6528797"/>
                <a:gd name="connsiteX2" fmla="*/ 3385339 w 3385339"/>
                <a:gd name="connsiteY2" fmla="*/ 706057 h 6528797"/>
                <a:gd name="connsiteX3" fmla="*/ 228603 w 3385339"/>
                <a:gd name="connsiteY3" fmla="*/ 3481795 h 6528797"/>
                <a:gd name="connsiteX4" fmla="*/ 2470937 w 3385339"/>
                <a:gd name="connsiteY4" fmla="*/ 2676130 h 6528797"/>
                <a:gd name="connsiteX5" fmla="*/ 1828802 w 3385339"/>
                <a:gd name="connsiteY5" fmla="*/ 2719795 h 6528797"/>
                <a:gd name="connsiteX6" fmla="*/ 1186667 w 3385339"/>
                <a:gd name="connsiteY6" fmla="*/ 2676129 h 6528797"/>
                <a:gd name="connsiteX7" fmla="*/ 3 w 3385339"/>
                <a:gd name="connsiteY7" fmla="*/ 2033992 h 6528797"/>
                <a:gd name="connsiteX8" fmla="*/ 3 w 3385339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3 w 3184725"/>
                <a:gd name="connsiteY0" fmla="*/ 2033989 h 6528797"/>
                <a:gd name="connsiteX1" fmla="*/ 1186670 w 3184725"/>
                <a:gd name="connsiteY1" fmla="*/ 1391856 h 6528797"/>
                <a:gd name="connsiteX2" fmla="*/ 2928139 w 3184725"/>
                <a:gd name="connsiteY2" fmla="*/ 706057 h 6528797"/>
                <a:gd name="connsiteX3" fmla="*/ 228603 w 3184725"/>
                <a:gd name="connsiteY3" fmla="*/ 3481795 h 6528797"/>
                <a:gd name="connsiteX4" fmla="*/ 2470937 w 3184725"/>
                <a:gd name="connsiteY4" fmla="*/ 2676130 h 6528797"/>
                <a:gd name="connsiteX5" fmla="*/ 1828802 w 3184725"/>
                <a:gd name="connsiteY5" fmla="*/ 2719795 h 6528797"/>
                <a:gd name="connsiteX6" fmla="*/ 1186667 w 3184725"/>
                <a:gd name="connsiteY6" fmla="*/ 2676129 h 6528797"/>
                <a:gd name="connsiteX7" fmla="*/ 3 w 3184725"/>
                <a:gd name="connsiteY7" fmla="*/ 2033992 h 6528797"/>
                <a:gd name="connsiteX8" fmla="*/ 3 w 3184725"/>
                <a:gd name="connsiteY8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1828799 w 3184722"/>
                <a:gd name="connsiteY5" fmla="*/ 2719795 h 6528797"/>
                <a:gd name="connsiteX6" fmla="*/ 0 w 3184722"/>
                <a:gd name="connsiteY6" fmla="*/ 2033992 h 6528797"/>
                <a:gd name="connsiteX7" fmla="*/ 0 w 3184722"/>
                <a:gd name="connsiteY7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3184722"/>
                <a:gd name="connsiteY0" fmla="*/ 2033989 h 6528797"/>
                <a:gd name="connsiteX1" fmla="*/ 1186667 w 3184722"/>
                <a:gd name="connsiteY1" fmla="*/ 1391856 h 6528797"/>
                <a:gd name="connsiteX2" fmla="*/ 2928136 w 3184722"/>
                <a:gd name="connsiteY2" fmla="*/ 706057 h 6528797"/>
                <a:gd name="connsiteX3" fmla="*/ 228600 w 3184722"/>
                <a:gd name="connsiteY3" fmla="*/ 3481795 h 6528797"/>
                <a:gd name="connsiteX4" fmla="*/ 2470934 w 3184722"/>
                <a:gd name="connsiteY4" fmla="*/ 2676130 h 6528797"/>
                <a:gd name="connsiteX5" fmla="*/ 0 w 3184722"/>
                <a:gd name="connsiteY5" fmla="*/ 2033992 h 6528797"/>
                <a:gd name="connsiteX6" fmla="*/ 0 w 3184722"/>
                <a:gd name="connsiteY6" fmla="*/ 2033989 h 6528797"/>
                <a:gd name="connsiteX0" fmla="*/ 0 w 2928136"/>
                <a:gd name="connsiteY0" fmla="*/ 2033989 h 6528797"/>
                <a:gd name="connsiteX1" fmla="*/ 1186667 w 2928136"/>
                <a:gd name="connsiteY1" fmla="*/ 1391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2033989 h 6528797"/>
                <a:gd name="connsiteX1" fmla="*/ 958067 w 2928136"/>
                <a:gd name="connsiteY1" fmla="*/ 2534856 h 6528797"/>
                <a:gd name="connsiteX2" fmla="*/ 2928136 w 2928136"/>
                <a:gd name="connsiteY2" fmla="*/ 706057 h 6528797"/>
                <a:gd name="connsiteX3" fmla="*/ 228600 w 2928136"/>
                <a:gd name="connsiteY3" fmla="*/ 3481795 h 6528797"/>
                <a:gd name="connsiteX4" fmla="*/ 2470934 w 2928136"/>
                <a:gd name="connsiteY4" fmla="*/ 2676130 h 6528797"/>
                <a:gd name="connsiteX5" fmla="*/ 0 w 2928136"/>
                <a:gd name="connsiteY5" fmla="*/ 2033992 h 6528797"/>
                <a:gd name="connsiteX6" fmla="*/ 0 w 2928136"/>
                <a:gd name="connsiteY6" fmla="*/ 2033989 h 6528797"/>
                <a:gd name="connsiteX0" fmla="*/ 0 w 2928136"/>
                <a:gd name="connsiteY0" fmla="*/ 1434955 h 5929763"/>
                <a:gd name="connsiteX1" fmla="*/ 958067 w 2928136"/>
                <a:gd name="connsiteY1" fmla="*/ 1935822 h 5929763"/>
                <a:gd name="connsiteX2" fmla="*/ 2928136 w 2928136"/>
                <a:gd name="connsiteY2" fmla="*/ 107023 h 5929763"/>
                <a:gd name="connsiteX3" fmla="*/ 228600 w 2928136"/>
                <a:gd name="connsiteY3" fmla="*/ 2882761 h 5929763"/>
                <a:gd name="connsiteX4" fmla="*/ 2470934 w 2928136"/>
                <a:gd name="connsiteY4" fmla="*/ 2077096 h 5929763"/>
                <a:gd name="connsiteX5" fmla="*/ 0 w 2928136"/>
                <a:gd name="connsiteY5" fmla="*/ 1434958 h 5929763"/>
                <a:gd name="connsiteX6" fmla="*/ 0 w 2928136"/>
                <a:gd name="connsiteY6" fmla="*/ 1434955 h 5929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1275236 w 4203372"/>
                <a:gd name="connsiteY0" fmla="*/ 1810262 h 6305070"/>
                <a:gd name="connsiteX1" fmla="*/ 2233303 w 4203372"/>
                <a:gd name="connsiteY1" fmla="*/ 2311129 h 6305070"/>
                <a:gd name="connsiteX2" fmla="*/ 4203372 w 4203372"/>
                <a:gd name="connsiteY2" fmla="*/ 863330 h 6305070"/>
                <a:gd name="connsiteX3" fmla="*/ 1503836 w 4203372"/>
                <a:gd name="connsiteY3" fmla="*/ 3258068 h 6305070"/>
                <a:gd name="connsiteX4" fmla="*/ 3746170 w 4203372"/>
                <a:gd name="connsiteY4" fmla="*/ 2452403 h 6305070"/>
                <a:gd name="connsiteX5" fmla="*/ 1275236 w 4203372"/>
                <a:gd name="connsiteY5" fmla="*/ 1810265 h 6305070"/>
                <a:gd name="connsiteX6" fmla="*/ 1275236 w 4203372"/>
                <a:gd name="connsiteY6" fmla="*/ 1810262 h 6305070"/>
                <a:gd name="connsiteX0" fmla="*/ 0 w 2928136"/>
                <a:gd name="connsiteY0" fmla="*/ 1053955 h 5548763"/>
                <a:gd name="connsiteX1" fmla="*/ 958067 w 2928136"/>
                <a:gd name="connsiteY1" fmla="*/ 1554822 h 5548763"/>
                <a:gd name="connsiteX2" fmla="*/ 2928136 w 2928136"/>
                <a:gd name="connsiteY2" fmla="*/ 107023 h 5548763"/>
                <a:gd name="connsiteX3" fmla="*/ 228600 w 2928136"/>
                <a:gd name="connsiteY3" fmla="*/ 2501761 h 5548763"/>
                <a:gd name="connsiteX4" fmla="*/ 2470934 w 2928136"/>
                <a:gd name="connsiteY4" fmla="*/ 1696096 h 5548763"/>
                <a:gd name="connsiteX5" fmla="*/ 0 w 2928136"/>
                <a:gd name="connsiteY5" fmla="*/ 1053958 h 5548763"/>
                <a:gd name="connsiteX6" fmla="*/ 0 w 2928136"/>
                <a:gd name="connsiteY6" fmla="*/ 1053955 h 5548763"/>
                <a:gd name="connsiteX0" fmla="*/ 844930 w 3773066"/>
                <a:gd name="connsiteY0" fmla="*/ 2505027 h 6999835"/>
                <a:gd name="connsiteX1" fmla="*/ 1802997 w 3773066"/>
                <a:gd name="connsiteY1" fmla="*/ 3005894 h 6999835"/>
                <a:gd name="connsiteX2" fmla="*/ 3773066 w 3773066"/>
                <a:gd name="connsiteY2" fmla="*/ 1558095 h 6999835"/>
                <a:gd name="connsiteX3" fmla="*/ 1073530 w 3773066"/>
                <a:gd name="connsiteY3" fmla="*/ 3952833 h 6999835"/>
                <a:gd name="connsiteX4" fmla="*/ 3315864 w 3773066"/>
                <a:gd name="connsiteY4" fmla="*/ 3147168 h 6999835"/>
                <a:gd name="connsiteX5" fmla="*/ 844930 w 3773066"/>
                <a:gd name="connsiteY5" fmla="*/ 2505030 h 6999835"/>
                <a:gd name="connsiteX6" fmla="*/ 844930 w 3773066"/>
                <a:gd name="connsiteY6" fmla="*/ 2505027 h 6999835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324542 w 4252678"/>
                <a:gd name="connsiteY0" fmla="*/ 2392968 h 6887776"/>
                <a:gd name="connsiteX1" fmla="*/ 2282609 w 4252678"/>
                <a:gd name="connsiteY1" fmla="*/ 2893835 h 6887776"/>
                <a:gd name="connsiteX2" fmla="*/ 4252678 w 4252678"/>
                <a:gd name="connsiteY2" fmla="*/ 1446036 h 6887776"/>
                <a:gd name="connsiteX3" fmla="*/ 1553142 w 4252678"/>
                <a:gd name="connsiteY3" fmla="*/ 3840774 h 6887776"/>
                <a:gd name="connsiteX4" fmla="*/ 3795476 w 4252678"/>
                <a:gd name="connsiteY4" fmla="*/ 3035109 h 6887776"/>
                <a:gd name="connsiteX5" fmla="*/ 1324542 w 4252678"/>
                <a:gd name="connsiteY5" fmla="*/ 2392971 h 6887776"/>
                <a:gd name="connsiteX6" fmla="*/ 1324542 w 4252678"/>
                <a:gd name="connsiteY6" fmla="*/ 2392968 h 6887776"/>
                <a:gd name="connsiteX0" fmla="*/ 1869139 w 4797275"/>
                <a:gd name="connsiteY0" fmla="*/ 2392968 h 6887776"/>
                <a:gd name="connsiteX1" fmla="*/ 2827206 w 4797275"/>
                <a:gd name="connsiteY1" fmla="*/ 2893835 h 6887776"/>
                <a:gd name="connsiteX2" fmla="*/ 4797275 w 4797275"/>
                <a:gd name="connsiteY2" fmla="*/ 1446036 h 6887776"/>
                <a:gd name="connsiteX3" fmla="*/ 2097739 w 4797275"/>
                <a:gd name="connsiteY3" fmla="*/ 3840774 h 6887776"/>
                <a:gd name="connsiteX4" fmla="*/ 4340073 w 4797275"/>
                <a:gd name="connsiteY4" fmla="*/ 3035109 h 6887776"/>
                <a:gd name="connsiteX5" fmla="*/ 1869139 w 4797275"/>
                <a:gd name="connsiteY5" fmla="*/ 2392971 h 6887776"/>
                <a:gd name="connsiteX6" fmla="*/ 1869139 w 4797275"/>
                <a:gd name="connsiteY6" fmla="*/ 2392968 h 6887776"/>
                <a:gd name="connsiteX0" fmla="*/ 1869139 w 4797275"/>
                <a:gd name="connsiteY0" fmla="*/ 2433309 h 6928117"/>
                <a:gd name="connsiteX1" fmla="*/ 2827206 w 4797275"/>
                <a:gd name="connsiteY1" fmla="*/ 2934176 h 6928117"/>
                <a:gd name="connsiteX2" fmla="*/ 4797275 w 4797275"/>
                <a:gd name="connsiteY2" fmla="*/ 1486377 h 6928117"/>
                <a:gd name="connsiteX3" fmla="*/ 2097739 w 4797275"/>
                <a:gd name="connsiteY3" fmla="*/ 3881115 h 6928117"/>
                <a:gd name="connsiteX4" fmla="*/ 4340073 w 4797275"/>
                <a:gd name="connsiteY4" fmla="*/ 3075450 h 6928117"/>
                <a:gd name="connsiteX5" fmla="*/ 1869139 w 4797275"/>
                <a:gd name="connsiteY5" fmla="*/ 2433312 h 6928117"/>
                <a:gd name="connsiteX6" fmla="*/ 1869139 w 4797275"/>
                <a:gd name="connsiteY6" fmla="*/ 2433309 h 6928117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1869139 w 4797275"/>
                <a:gd name="connsiteY5" fmla="*/ 2531924 h 7026729"/>
                <a:gd name="connsiteX6" fmla="*/ 1869139 w 4797275"/>
                <a:gd name="connsiteY6" fmla="*/ 2531921 h 7026729"/>
                <a:gd name="connsiteX0" fmla="*/ 1869139 w 4797275"/>
                <a:gd name="connsiteY0" fmla="*/ 2531921 h 7026729"/>
                <a:gd name="connsiteX1" fmla="*/ 2827206 w 4797275"/>
                <a:gd name="connsiteY1" fmla="*/ 3032788 h 7026729"/>
                <a:gd name="connsiteX2" fmla="*/ 4797275 w 4797275"/>
                <a:gd name="connsiteY2" fmla="*/ 1584989 h 7026729"/>
                <a:gd name="connsiteX3" fmla="*/ 2097739 w 4797275"/>
                <a:gd name="connsiteY3" fmla="*/ 3979727 h 7026729"/>
                <a:gd name="connsiteX4" fmla="*/ 4340073 w 4797275"/>
                <a:gd name="connsiteY4" fmla="*/ 3174062 h 7026729"/>
                <a:gd name="connsiteX5" fmla="*/ 3269869 w 4797275"/>
                <a:gd name="connsiteY5" fmla="*/ 2756647 h 7026729"/>
                <a:gd name="connsiteX6" fmla="*/ 1869139 w 4797275"/>
                <a:gd name="connsiteY6" fmla="*/ 2531924 h 7026729"/>
                <a:gd name="connsiteX7" fmla="*/ 1869139 w 4797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3400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5940275"/>
                <a:gd name="connsiteY0" fmla="*/ 2531921 h 7026729"/>
                <a:gd name="connsiteX1" fmla="*/ 2827206 w 5940275"/>
                <a:gd name="connsiteY1" fmla="*/ 3032788 h 7026729"/>
                <a:gd name="connsiteX2" fmla="*/ 5940275 w 5940275"/>
                <a:gd name="connsiteY2" fmla="*/ 2423189 h 7026729"/>
                <a:gd name="connsiteX3" fmla="*/ 2097739 w 5940275"/>
                <a:gd name="connsiteY3" fmla="*/ 3979727 h 7026729"/>
                <a:gd name="connsiteX4" fmla="*/ 4568673 w 5940275"/>
                <a:gd name="connsiteY4" fmla="*/ 3174062 h 7026729"/>
                <a:gd name="connsiteX5" fmla="*/ 3269869 w 5940275"/>
                <a:gd name="connsiteY5" fmla="*/ 2756647 h 7026729"/>
                <a:gd name="connsiteX6" fmla="*/ 1869139 w 5940275"/>
                <a:gd name="connsiteY6" fmla="*/ 2531924 h 7026729"/>
                <a:gd name="connsiteX7" fmla="*/ 1869139 w 5940275"/>
                <a:gd name="connsiteY7" fmla="*/ 2531921 h 7026729"/>
                <a:gd name="connsiteX0" fmla="*/ 1869139 w 6324598"/>
                <a:gd name="connsiteY0" fmla="*/ 2531921 h 7331529"/>
                <a:gd name="connsiteX1" fmla="*/ 2827206 w 6324598"/>
                <a:gd name="connsiteY1" fmla="*/ 3032788 h 7331529"/>
                <a:gd name="connsiteX2" fmla="*/ 5940275 w 6324598"/>
                <a:gd name="connsiteY2" fmla="*/ 2423189 h 7331529"/>
                <a:gd name="connsiteX3" fmla="*/ 5831539 w 6324598"/>
                <a:gd name="connsiteY3" fmla="*/ 4284527 h 7331529"/>
                <a:gd name="connsiteX4" fmla="*/ 4568673 w 6324598"/>
                <a:gd name="connsiteY4" fmla="*/ 3174062 h 7331529"/>
                <a:gd name="connsiteX5" fmla="*/ 3269869 w 6324598"/>
                <a:gd name="connsiteY5" fmla="*/ 2756647 h 7331529"/>
                <a:gd name="connsiteX6" fmla="*/ 1869139 w 6324598"/>
                <a:gd name="connsiteY6" fmla="*/ 2531924 h 7331529"/>
                <a:gd name="connsiteX7" fmla="*/ 1869139 w 63245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3269869 w 6934198"/>
                <a:gd name="connsiteY5" fmla="*/ 2756647 h 7331529"/>
                <a:gd name="connsiteX6" fmla="*/ 1869139 w 6934198"/>
                <a:gd name="connsiteY6" fmla="*/ 2531924 h 7331529"/>
                <a:gd name="connsiteX7" fmla="*/ 1869139 w 6934198"/>
                <a:gd name="connsiteY7" fmla="*/ 2531921 h 7331529"/>
                <a:gd name="connsiteX0" fmla="*/ 1869139 w 6934198"/>
                <a:gd name="connsiteY0" fmla="*/ 2531921 h 7331529"/>
                <a:gd name="connsiteX1" fmla="*/ 2827206 w 6934198"/>
                <a:gd name="connsiteY1" fmla="*/ 3032788 h 7331529"/>
                <a:gd name="connsiteX2" fmla="*/ 5940275 w 6934198"/>
                <a:gd name="connsiteY2" fmla="*/ 2423189 h 7331529"/>
                <a:gd name="connsiteX3" fmla="*/ 6441139 w 6934198"/>
                <a:gd name="connsiteY3" fmla="*/ 4284527 h 7331529"/>
                <a:gd name="connsiteX4" fmla="*/ 4568673 w 6934198"/>
                <a:gd name="connsiteY4" fmla="*/ 3174062 h 7331529"/>
                <a:gd name="connsiteX5" fmla="*/ 1869139 w 6934198"/>
                <a:gd name="connsiteY5" fmla="*/ 2531924 h 7331529"/>
                <a:gd name="connsiteX6" fmla="*/ 1869139 w 6934198"/>
                <a:gd name="connsiteY6" fmla="*/ 2531921 h 7331529"/>
                <a:gd name="connsiteX0" fmla="*/ 1869139 w 6911785"/>
                <a:gd name="connsiteY0" fmla="*/ 2531921 h 7336788"/>
                <a:gd name="connsiteX1" fmla="*/ 2827206 w 6911785"/>
                <a:gd name="connsiteY1" fmla="*/ 3032788 h 7336788"/>
                <a:gd name="connsiteX2" fmla="*/ 5940275 w 6911785"/>
                <a:gd name="connsiteY2" fmla="*/ 2423189 h 7336788"/>
                <a:gd name="connsiteX3" fmla="*/ 6441139 w 6911785"/>
                <a:gd name="connsiteY3" fmla="*/ 4284527 h 7336788"/>
                <a:gd name="connsiteX4" fmla="*/ 4568673 w 6911785"/>
                <a:gd name="connsiteY4" fmla="*/ 3174062 h 7336788"/>
                <a:gd name="connsiteX5" fmla="*/ 1869139 w 6911785"/>
                <a:gd name="connsiteY5" fmla="*/ 2531924 h 7336788"/>
                <a:gd name="connsiteX6" fmla="*/ 1869139 w 6911785"/>
                <a:gd name="connsiteY6" fmla="*/ 2531921 h 7336788"/>
                <a:gd name="connsiteX0" fmla="*/ 1869139 w 7024741"/>
                <a:gd name="connsiteY0" fmla="*/ 2531921 h 7336788"/>
                <a:gd name="connsiteX1" fmla="*/ 2827206 w 7024741"/>
                <a:gd name="connsiteY1" fmla="*/ 3032788 h 7336788"/>
                <a:gd name="connsiteX2" fmla="*/ 5940275 w 7024741"/>
                <a:gd name="connsiteY2" fmla="*/ 2423189 h 7336788"/>
                <a:gd name="connsiteX3" fmla="*/ 6441139 w 7024741"/>
                <a:gd name="connsiteY3" fmla="*/ 4284527 h 7336788"/>
                <a:gd name="connsiteX4" fmla="*/ 4568673 w 7024741"/>
                <a:gd name="connsiteY4" fmla="*/ 3174062 h 7336788"/>
                <a:gd name="connsiteX5" fmla="*/ 1869139 w 7024741"/>
                <a:gd name="connsiteY5" fmla="*/ 2531924 h 7336788"/>
                <a:gd name="connsiteX6" fmla="*/ 1869139 w 7024741"/>
                <a:gd name="connsiteY6" fmla="*/ 2531921 h 7336788"/>
                <a:gd name="connsiteX0" fmla="*/ 685903 w 5841505"/>
                <a:gd name="connsiteY0" fmla="*/ 1071884 h 5876751"/>
                <a:gd name="connsiteX1" fmla="*/ 159678 w 5841505"/>
                <a:gd name="connsiteY1" fmla="*/ 370216 h 5876751"/>
                <a:gd name="connsiteX2" fmla="*/ 1643970 w 5841505"/>
                <a:gd name="connsiteY2" fmla="*/ 1572751 h 5876751"/>
                <a:gd name="connsiteX3" fmla="*/ 4757039 w 5841505"/>
                <a:gd name="connsiteY3" fmla="*/ 963152 h 5876751"/>
                <a:gd name="connsiteX4" fmla="*/ 5257903 w 5841505"/>
                <a:gd name="connsiteY4" fmla="*/ 2824490 h 5876751"/>
                <a:gd name="connsiteX5" fmla="*/ 3385437 w 5841505"/>
                <a:gd name="connsiteY5" fmla="*/ 1714025 h 5876751"/>
                <a:gd name="connsiteX6" fmla="*/ 685903 w 5841505"/>
                <a:gd name="connsiteY6" fmla="*/ 1071887 h 5876751"/>
                <a:gd name="connsiteX7" fmla="*/ 685903 w 5841505"/>
                <a:gd name="connsiteY7" fmla="*/ 1071884 h 5876751"/>
                <a:gd name="connsiteX0" fmla="*/ 685903 w 5841505"/>
                <a:gd name="connsiteY0" fmla="*/ 1775249 h 6580116"/>
                <a:gd name="connsiteX1" fmla="*/ 159678 w 5841505"/>
                <a:gd name="connsiteY1" fmla="*/ 1073581 h 6580116"/>
                <a:gd name="connsiteX2" fmla="*/ 1643970 w 5841505"/>
                <a:gd name="connsiteY2" fmla="*/ 2276116 h 6580116"/>
                <a:gd name="connsiteX3" fmla="*/ 4757039 w 5841505"/>
                <a:gd name="connsiteY3" fmla="*/ 1666517 h 6580116"/>
                <a:gd name="connsiteX4" fmla="*/ 5257903 w 5841505"/>
                <a:gd name="connsiteY4" fmla="*/ 3527855 h 6580116"/>
                <a:gd name="connsiteX5" fmla="*/ 3385437 w 5841505"/>
                <a:gd name="connsiteY5" fmla="*/ 2417390 h 6580116"/>
                <a:gd name="connsiteX6" fmla="*/ 685903 w 5841505"/>
                <a:gd name="connsiteY6" fmla="*/ 1775252 h 6580116"/>
                <a:gd name="connsiteX7" fmla="*/ 685903 w 5841505"/>
                <a:gd name="connsiteY7" fmla="*/ 1775249 h 6580116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191268 w 6346870"/>
                <a:gd name="connsiteY0" fmla="*/ 1071884 h 5876751"/>
                <a:gd name="connsiteX1" fmla="*/ 665043 w 6346870"/>
                <a:gd name="connsiteY1" fmla="*/ 370216 h 5876751"/>
                <a:gd name="connsiteX2" fmla="*/ 247382 w 6346870"/>
                <a:gd name="connsiteY2" fmla="*/ 1425097 h 5876751"/>
                <a:gd name="connsiteX3" fmla="*/ 2149335 w 6346870"/>
                <a:gd name="connsiteY3" fmla="*/ 1572751 h 5876751"/>
                <a:gd name="connsiteX4" fmla="*/ 5262404 w 6346870"/>
                <a:gd name="connsiteY4" fmla="*/ 963152 h 5876751"/>
                <a:gd name="connsiteX5" fmla="*/ 5763268 w 6346870"/>
                <a:gd name="connsiteY5" fmla="*/ 2824490 h 5876751"/>
                <a:gd name="connsiteX6" fmla="*/ 3890802 w 6346870"/>
                <a:gd name="connsiteY6" fmla="*/ 1714025 h 5876751"/>
                <a:gd name="connsiteX7" fmla="*/ 1191268 w 6346870"/>
                <a:gd name="connsiteY7" fmla="*/ 1071887 h 5876751"/>
                <a:gd name="connsiteX8" fmla="*/ 1191268 w 6346870"/>
                <a:gd name="connsiteY8" fmla="*/ 1071884 h 5876751"/>
                <a:gd name="connsiteX0" fmla="*/ 1495416 w 6651018"/>
                <a:gd name="connsiteY0" fmla="*/ 1071884 h 5876751"/>
                <a:gd name="connsiteX1" fmla="*/ 969191 w 6651018"/>
                <a:gd name="connsiteY1" fmla="*/ 370216 h 5876751"/>
                <a:gd name="connsiteX2" fmla="*/ 551530 w 6651018"/>
                <a:gd name="connsiteY2" fmla="*/ 1425097 h 5876751"/>
                <a:gd name="connsiteX3" fmla="*/ 2453483 w 6651018"/>
                <a:gd name="connsiteY3" fmla="*/ 1572751 h 5876751"/>
                <a:gd name="connsiteX4" fmla="*/ 5566552 w 6651018"/>
                <a:gd name="connsiteY4" fmla="*/ 963152 h 5876751"/>
                <a:gd name="connsiteX5" fmla="*/ 6067416 w 6651018"/>
                <a:gd name="connsiteY5" fmla="*/ 2824490 h 5876751"/>
                <a:gd name="connsiteX6" fmla="*/ 4194950 w 6651018"/>
                <a:gd name="connsiteY6" fmla="*/ 1714025 h 5876751"/>
                <a:gd name="connsiteX7" fmla="*/ 1495416 w 6651018"/>
                <a:gd name="connsiteY7" fmla="*/ 1071887 h 5876751"/>
                <a:gd name="connsiteX8" fmla="*/ 1495416 w 6651018"/>
                <a:gd name="connsiteY8" fmla="*/ 1071884 h 5876751"/>
                <a:gd name="connsiteX0" fmla="*/ 1103563 w 6259165"/>
                <a:gd name="connsiteY0" fmla="*/ 1071884 h 5876751"/>
                <a:gd name="connsiteX1" fmla="*/ 159677 w 6259165"/>
                <a:gd name="connsiteY1" fmla="*/ 1425097 h 5876751"/>
                <a:gd name="connsiteX2" fmla="*/ 2061630 w 6259165"/>
                <a:gd name="connsiteY2" fmla="*/ 1572751 h 5876751"/>
                <a:gd name="connsiteX3" fmla="*/ 5174699 w 6259165"/>
                <a:gd name="connsiteY3" fmla="*/ 963152 h 5876751"/>
                <a:gd name="connsiteX4" fmla="*/ 5675563 w 6259165"/>
                <a:gd name="connsiteY4" fmla="*/ 2824490 h 5876751"/>
                <a:gd name="connsiteX5" fmla="*/ 3803097 w 6259165"/>
                <a:gd name="connsiteY5" fmla="*/ 1714025 h 5876751"/>
                <a:gd name="connsiteX6" fmla="*/ 1103563 w 6259165"/>
                <a:gd name="connsiteY6" fmla="*/ 1071887 h 5876751"/>
                <a:gd name="connsiteX7" fmla="*/ 1103563 w 6259165"/>
                <a:gd name="connsiteY7" fmla="*/ 1071884 h 5876751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103564 w 6259166"/>
                <a:gd name="connsiteY0" fmla="*/ 1766125 h 6570992"/>
                <a:gd name="connsiteX1" fmla="*/ 159678 w 6259166"/>
                <a:gd name="connsiteY1" fmla="*/ 2119338 h 6570992"/>
                <a:gd name="connsiteX2" fmla="*/ 2061631 w 6259166"/>
                <a:gd name="connsiteY2" fmla="*/ 2266992 h 6570992"/>
                <a:gd name="connsiteX3" fmla="*/ 5174700 w 6259166"/>
                <a:gd name="connsiteY3" fmla="*/ 1657393 h 6570992"/>
                <a:gd name="connsiteX4" fmla="*/ 5675564 w 6259166"/>
                <a:gd name="connsiteY4" fmla="*/ 3518731 h 6570992"/>
                <a:gd name="connsiteX5" fmla="*/ 3803098 w 6259166"/>
                <a:gd name="connsiteY5" fmla="*/ 2408266 h 6570992"/>
                <a:gd name="connsiteX6" fmla="*/ 1103564 w 6259166"/>
                <a:gd name="connsiteY6" fmla="*/ 1766128 h 6570992"/>
                <a:gd name="connsiteX7" fmla="*/ 1103564 w 6259166"/>
                <a:gd name="connsiteY7" fmla="*/ 1766125 h 6570992"/>
                <a:gd name="connsiteX0" fmla="*/ 1316924 w 6472526"/>
                <a:gd name="connsiteY0" fmla="*/ 1766125 h 6570992"/>
                <a:gd name="connsiteX1" fmla="*/ 373038 w 6472526"/>
                <a:gd name="connsiteY1" fmla="*/ 2119338 h 6570992"/>
                <a:gd name="connsiteX2" fmla="*/ 2274991 w 6472526"/>
                <a:gd name="connsiteY2" fmla="*/ 2266992 h 6570992"/>
                <a:gd name="connsiteX3" fmla="*/ 5388060 w 6472526"/>
                <a:gd name="connsiteY3" fmla="*/ 1657393 h 6570992"/>
                <a:gd name="connsiteX4" fmla="*/ 5888924 w 6472526"/>
                <a:gd name="connsiteY4" fmla="*/ 3518731 h 6570992"/>
                <a:gd name="connsiteX5" fmla="*/ 4016458 w 6472526"/>
                <a:gd name="connsiteY5" fmla="*/ 2408266 h 6570992"/>
                <a:gd name="connsiteX6" fmla="*/ 1316924 w 6472526"/>
                <a:gd name="connsiteY6" fmla="*/ 1766128 h 6570992"/>
                <a:gd name="connsiteX7" fmla="*/ 1316924 w 6472526"/>
                <a:gd name="connsiteY7" fmla="*/ 1766125 h 6570992"/>
                <a:gd name="connsiteX0" fmla="*/ 969208 w 6472526"/>
                <a:gd name="connsiteY0" fmla="*/ 1766125 h 6550041"/>
                <a:gd name="connsiteX1" fmla="*/ 373038 w 6472526"/>
                <a:gd name="connsiteY1" fmla="*/ 2098387 h 6550041"/>
                <a:gd name="connsiteX2" fmla="*/ 2274991 w 6472526"/>
                <a:gd name="connsiteY2" fmla="*/ 2246041 h 6550041"/>
                <a:gd name="connsiteX3" fmla="*/ 5388060 w 6472526"/>
                <a:gd name="connsiteY3" fmla="*/ 1636442 h 6550041"/>
                <a:gd name="connsiteX4" fmla="*/ 5888924 w 6472526"/>
                <a:gd name="connsiteY4" fmla="*/ 3497780 h 6550041"/>
                <a:gd name="connsiteX5" fmla="*/ 4016458 w 6472526"/>
                <a:gd name="connsiteY5" fmla="*/ 2387315 h 6550041"/>
                <a:gd name="connsiteX6" fmla="*/ 1316924 w 6472526"/>
                <a:gd name="connsiteY6" fmla="*/ 1745177 h 6550041"/>
                <a:gd name="connsiteX7" fmla="*/ 969208 w 6472526"/>
                <a:gd name="connsiteY7" fmla="*/ 1766125 h 6550041"/>
                <a:gd name="connsiteX0" fmla="*/ 943886 w 6099488"/>
                <a:gd name="connsiteY0" fmla="*/ 1071887 h 5876751"/>
                <a:gd name="connsiteX1" fmla="*/ 0 w 6099488"/>
                <a:gd name="connsiteY1" fmla="*/ 1425097 h 5876751"/>
                <a:gd name="connsiteX2" fmla="*/ 1901953 w 6099488"/>
                <a:gd name="connsiteY2" fmla="*/ 1572751 h 5876751"/>
                <a:gd name="connsiteX3" fmla="*/ 5015022 w 6099488"/>
                <a:gd name="connsiteY3" fmla="*/ 963152 h 5876751"/>
                <a:gd name="connsiteX4" fmla="*/ 5515886 w 6099488"/>
                <a:gd name="connsiteY4" fmla="*/ 2824490 h 5876751"/>
                <a:gd name="connsiteX5" fmla="*/ 3643420 w 6099488"/>
                <a:gd name="connsiteY5" fmla="*/ 1714025 h 5876751"/>
                <a:gd name="connsiteX6" fmla="*/ 943886 w 6099488"/>
                <a:gd name="connsiteY6" fmla="*/ 1071887 h 5876751"/>
                <a:gd name="connsiteX0" fmla="*/ 943886 w 6099488"/>
                <a:gd name="connsiteY0" fmla="*/ 1486368 h 6291232"/>
                <a:gd name="connsiteX1" fmla="*/ 0 w 6099488"/>
                <a:gd name="connsiteY1" fmla="*/ 1839578 h 6291232"/>
                <a:gd name="connsiteX2" fmla="*/ 1901953 w 6099488"/>
                <a:gd name="connsiteY2" fmla="*/ 1987232 h 6291232"/>
                <a:gd name="connsiteX3" fmla="*/ 5015022 w 6099488"/>
                <a:gd name="connsiteY3" fmla="*/ 1377633 h 6291232"/>
                <a:gd name="connsiteX4" fmla="*/ 5515886 w 6099488"/>
                <a:gd name="connsiteY4" fmla="*/ 3238971 h 6291232"/>
                <a:gd name="connsiteX5" fmla="*/ 3643420 w 6099488"/>
                <a:gd name="connsiteY5" fmla="*/ 2128506 h 6291232"/>
                <a:gd name="connsiteX6" fmla="*/ 943886 w 6099488"/>
                <a:gd name="connsiteY6" fmla="*/ 1486368 h 6291232"/>
                <a:gd name="connsiteX0" fmla="*/ 290243 w 5445845"/>
                <a:gd name="connsiteY0" fmla="*/ 1071887 h 5876751"/>
                <a:gd name="connsiteX1" fmla="*/ 1248310 w 5445845"/>
                <a:gd name="connsiteY1" fmla="*/ 1572751 h 5876751"/>
                <a:gd name="connsiteX2" fmla="*/ 4361379 w 5445845"/>
                <a:gd name="connsiteY2" fmla="*/ 963152 h 5876751"/>
                <a:gd name="connsiteX3" fmla="*/ 4862243 w 5445845"/>
                <a:gd name="connsiteY3" fmla="*/ 2824490 h 5876751"/>
                <a:gd name="connsiteX4" fmla="*/ 2989777 w 5445845"/>
                <a:gd name="connsiteY4" fmla="*/ 1714025 h 5876751"/>
                <a:gd name="connsiteX5" fmla="*/ 290243 w 5445845"/>
                <a:gd name="connsiteY5" fmla="*/ 1071887 h 5876751"/>
                <a:gd name="connsiteX0" fmla="*/ 290244 w 5445846"/>
                <a:gd name="connsiteY0" fmla="*/ 1071887 h 5876751"/>
                <a:gd name="connsiteX1" fmla="*/ 1248311 w 5445846"/>
                <a:gd name="connsiteY1" fmla="*/ 1572751 h 5876751"/>
                <a:gd name="connsiteX2" fmla="*/ 4361380 w 5445846"/>
                <a:gd name="connsiteY2" fmla="*/ 963152 h 5876751"/>
                <a:gd name="connsiteX3" fmla="*/ 4862244 w 5445846"/>
                <a:gd name="connsiteY3" fmla="*/ 2824490 h 5876751"/>
                <a:gd name="connsiteX4" fmla="*/ 2989778 w 5445846"/>
                <a:gd name="connsiteY4" fmla="*/ 1714025 h 5876751"/>
                <a:gd name="connsiteX5" fmla="*/ 290244 w 5445846"/>
                <a:gd name="connsiteY5" fmla="*/ 1071887 h 5876751"/>
                <a:gd name="connsiteX0" fmla="*/ 290244 w 5445846"/>
                <a:gd name="connsiteY0" fmla="*/ 1153486 h 5958350"/>
                <a:gd name="connsiteX1" fmla="*/ 1248311 w 5445846"/>
                <a:gd name="connsiteY1" fmla="*/ 1654350 h 5958350"/>
                <a:gd name="connsiteX2" fmla="*/ 4361380 w 5445846"/>
                <a:gd name="connsiteY2" fmla="*/ 1044751 h 5958350"/>
                <a:gd name="connsiteX3" fmla="*/ 4862244 w 5445846"/>
                <a:gd name="connsiteY3" fmla="*/ 2906089 h 5958350"/>
                <a:gd name="connsiteX4" fmla="*/ 2989778 w 5445846"/>
                <a:gd name="connsiteY4" fmla="*/ 1795624 h 5958350"/>
                <a:gd name="connsiteX5" fmla="*/ 290244 w 5445846"/>
                <a:gd name="connsiteY5" fmla="*/ 1153486 h 5958350"/>
                <a:gd name="connsiteX0" fmla="*/ 290244 w 7008207"/>
                <a:gd name="connsiteY0" fmla="*/ 1331974 h 5958350"/>
                <a:gd name="connsiteX1" fmla="*/ 2810672 w 7008207"/>
                <a:gd name="connsiteY1" fmla="*/ 1654350 h 5958350"/>
                <a:gd name="connsiteX2" fmla="*/ 5923741 w 7008207"/>
                <a:gd name="connsiteY2" fmla="*/ 1044751 h 5958350"/>
                <a:gd name="connsiteX3" fmla="*/ 6424605 w 7008207"/>
                <a:gd name="connsiteY3" fmla="*/ 2906089 h 5958350"/>
                <a:gd name="connsiteX4" fmla="*/ 4552139 w 7008207"/>
                <a:gd name="connsiteY4" fmla="*/ 1795624 h 5958350"/>
                <a:gd name="connsiteX5" fmla="*/ 290244 w 7008207"/>
                <a:gd name="connsiteY5" fmla="*/ 1331974 h 5958350"/>
                <a:gd name="connsiteX0" fmla="*/ 290244 w 7008207"/>
                <a:gd name="connsiteY0" fmla="*/ 1347752 h 5974128"/>
                <a:gd name="connsiteX1" fmla="*/ 2810672 w 7008207"/>
                <a:gd name="connsiteY1" fmla="*/ 1670128 h 5974128"/>
                <a:gd name="connsiteX2" fmla="*/ 5923741 w 7008207"/>
                <a:gd name="connsiteY2" fmla="*/ 1060529 h 5974128"/>
                <a:gd name="connsiteX3" fmla="*/ 6424605 w 7008207"/>
                <a:gd name="connsiteY3" fmla="*/ 2921867 h 5974128"/>
                <a:gd name="connsiteX4" fmla="*/ 4552139 w 7008207"/>
                <a:gd name="connsiteY4" fmla="*/ 1811402 h 5974128"/>
                <a:gd name="connsiteX5" fmla="*/ 290244 w 7008207"/>
                <a:gd name="connsiteY5" fmla="*/ 1347752 h 5974128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038454 w 7756417"/>
                <a:gd name="connsiteY5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1807445 w 7756417"/>
                <a:gd name="connsiteY5" fmla="*/ 1846031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762397 w 7756417"/>
                <a:gd name="connsiteY5" fmla="*/ 1980458 h 6400136"/>
                <a:gd name="connsiteX6" fmla="*/ 1038454 w 7756417"/>
                <a:gd name="connsiteY6" fmla="*/ 1773760 h 6400136"/>
                <a:gd name="connsiteX0" fmla="*/ 1038454 w 7756417"/>
                <a:gd name="connsiteY0" fmla="*/ 1773760 h 6400136"/>
                <a:gd name="connsiteX1" fmla="*/ 3558882 w 7756417"/>
                <a:gd name="connsiteY1" fmla="*/ 2096136 h 6400136"/>
                <a:gd name="connsiteX2" fmla="*/ 6671951 w 7756417"/>
                <a:gd name="connsiteY2" fmla="*/ 1486537 h 6400136"/>
                <a:gd name="connsiteX3" fmla="*/ 7172815 w 7756417"/>
                <a:gd name="connsiteY3" fmla="*/ 3347875 h 6400136"/>
                <a:gd name="connsiteX4" fmla="*/ 5300349 w 7756417"/>
                <a:gd name="connsiteY4" fmla="*/ 2237410 h 6400136"/>
                <a:gd name="connsiteX5" fmla="*/ 3454498 w 7756417"/>
                <a:gd name="connsiteY5" fmla="*/ 1901566 h 6400136"/>
                <a:gd name="connsiteX6" fmla="*/ 762397 w 7756417"/>
                <a:gd name="connsiteY6" fmla="*/ 1980458 h 6400136"/>
                <a:gd name="connsiteX7" fmla="*/ 1038454 w 7756417"/>
                <a:gd name="connsiteY7" fmla="*/ 1773760 h 6400136"/>
                <a:gd name="connsiteX0" fmla="*/ 1063766 w 7781729"/>
                <a:gd name="connsiteY0" fmla="*/ 1773760 h 6400136"/>
                <a:gd name="connsiteX1" fmla="*/ 3584194 w 7781729"/>
                <a:gd name="connsiteY1" fmla="*/ 2096136 h 6400136"/>
                <a:gd name="connsiteX2" fmla="*/ 6697263 w 7781729"/>
                <a:gd name="connsiteY2" fmla="*/ 1486537 h 6400136"/>
                <a:gd name="connsiteX3" fmla="*/ 7198127 w 7781729"/>
                <a:gd name="connsiteY3" fmla="*/ 3347875 h 6400136"/>
                <a:gd name="connsiteX4" fmla="*/ 5325661 w 7781729"/>
                <a:gd name="connsiteY4" fmla="*/ 2237410 h 6400136"/>
                <a:gd name="connsiteX5" fmla="*/ 3479810 w 7781729"/>
                <a:gd name="connsiteY5" fmla="*/ 1901566 h 6400136"/>
                <a:gd name="connsiteX6" fmla="*/ 787709 w 7781729"/>
                <a:gd name="connsiteY6" fmla="*/ 1980458 h 6400136"/>
                <a:gd name="connsiteX7" fmla="*/ 1063766 w 7781729"/>
                <a:gd name="connsiteY7" fmla="*/ 1773760 h 6400136"/>
                <a:gd name="connsiteX0" fmla="*/ 1647368 w 8365331"/>
                <a:gd name="connsiteY0" fmla="*/ 1773760 h 6400136"/>
                <a:gd name="connsiteX1" fmla="*/ 4167796 w 8365331"/>
                <a:gd name="connsiteY1" fmla="*/ 2096136 h 6400136"/>
                <a:gd name="connsiteX2" fmla="*/ 7280865 w 8365331"/>
                <a:gd name="connsiteY2" fmla="*/ 1486537 h 6400136"/>
                <a:gd name="connsiteX3" fmla="*/ 7781729 w 8365331"/>
                <a:gd name="connsiteY3" fmla="*/ 3347875 h 6400136"/>
                <a:gd name="connsiteX4" fmla="*/ 5909263 w 8365331"/>
                <a:gd name="connsiteY4" fmla="*/ 2237410 h 6400136"/>
                <a:gd name="connsiteX5" fmla="*/ 4063412 w 8365331"/>
                <a:gd name="connsiteY5" fmla="*/ 1901566 h 6400136"/>
                <a:gd name="connsiteX6" fmla="*/ 1371311 w 8365331"/>
                <a:gd name="connsiteY6" fmla="*/ 1980458 h 6400136"/>
                <a:gd name="connsiteX7" fmla="*/ 1647368 w 8365331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73760 h 6400136"/>
                <a:gd name="connsiteX1" fmla="*/ 4259684 w 8457219"/>
                <a:gd name="connsiteY1" fmla="*/ 2096136 h 6400136"/>
                <a:gd name="connsiteX2" fmla="*/ 7372753 w 8457219"/>
                <a:gd name="connsiteY2" fmla="*/ 1486537 h 6400136"/>
                <a:gd name="connsiteX3" fmla="*/ 7873617 w 8457219"/>
                <a:gd name="connsiteY3" fmla="*/ 3347875 h 6400136"/>
                <a:gd name="connsiteX4" fmla="*/ 6001151 w 8457219"/>
                <a:gd name="connsiteY4" fmla="*/ 2237410 h 6400136"/>
                <a:gd name="connsiteX5" fmla="*/ 4155300 w 8457219"/>
                <a:gd name="connsiteY5" fmla="*/ 1901566 h 6400136"/>
                <a:gd name="connsiteX6" fmla="*/ 1463199 w 8457219"/>
                <a:gd name="connsiteY6" fmla="*/ 1980458 h 6400136"/>
                <a:gd name="connsiteX7" fmla="*/ 1739256 w 8457219"/>
                <a:gd name="connsiteY7" fmla="*/ 1773760 h 6400136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739256 w 8457219"/>
                <a:gd name="connsiteY0" fmla="*/ 1761496 h 6387872"/>
                <a:gd name="connsiteX1" fmla="*/ 4259684 w 8457219"/>
                <a:gd name="connsiteY1" fmla="*/ 2083872 h 6387872"/>
                <a:gd name="connsiteX2" fmla="*/ 7372753 w 8457219"/>
                <a:gd name="connsiteY2" fmla="*/ 1474273 h 6387872"/>
                <a:gd name="connsiteX3" fmla="*/ 7873617 w 8457219"/>
                <a:gd name="connsiteY3" fmla="*/ 3335611 h 6387872"/>
                <a:gd name="connsiteX4" fmla="*/ 6001151 w 8457219"/>
                <a:gd name="connsiteY4" fmla="*/ 2225146 h 6387872"/>
                <a:gd name="connsiteX5" fmla="*/ 4155300 w 8457219"/>
                <a:gd name="connsiteY5" fmla="*/ 1889302 h 6387872"/>
                <a:gd name="connsiteX6" fmla="*/ 1463199 w 8457219"/>
                <a:gd name="connsiteY6" fmla="*/ 1968194 h 6387872"/>
                <a:gd name="connsiteX7" fmla="*/ 1739256 w 8457219"/>
                <a:gd name="connsiteY7" fmla="*/ 1761496 h 6387872"/>
                <a:gd name="connsiteX0" fmla="*/ 1692008 w 8457219"/>
                <a:gd name="connsiteY0" fmla="*/ 1761496 h 6323541"/>
                <a:gd name="connsiteX1" fmla="*/ 4259684 w 8457219"/>
                <a:gd name="connsiteY1" fmla="*/ 2019541 h 6323541"/>
                <a:gd name="connsiteX2" fmla="*/ 7372753 w 8457219"/>
                <a:gd name="connsiteY2" fmla="*/ 1409942 h 6323541"/>
                <a:gd name="connsiteX3" fmla="*/ 7873617 w 8457219"/>
                <a:gd name="connsiteY3" fmla="*/ 3271280 h 6323541"/>
                <a:gd name="connsiteX4" fmla="*/ 6001151 w 8457219"/>
                <a:gd name="connsiteY4" fmla="*/ 2160815 h 6323541"/>
                <a:gd name="connsiteX5" fmla="*/ 4155300 w 8457219"/>
                <a:gd name="connsiteY5" fmla="*/ 1824971 h 6323541"/>
                <a:gd name="connsiteX6" fmla="*/ 1463199 w 8457219"/>
                <a:gd name="connsiteY6" fmla="*/ 1903863 h 6323541"/>
                <a:gd name="connsiteX7" fmla="*/ 1692008 w 8457219"/>
                <a:gd name="connsiteY7" fmla="*/ 1761496 h 6323541"/>
                <a:gd name="connsiteX0" fmla="*/ 1692008 w 8457219"/>
                <a:gd name="connsiteY0" fmla="*/ 2929074 h 7491119"/>
                <a:gd name="connsiteX1" fmla="*/ 4259684 w 8457219"/>
                <a:gd name="connsiteY1" fmla="*/ 3187119 h 7491119"/>
                <a:gd name="connsiteX2" fmla="*/ 7372753 w 8457219"/>
                <a:gd name="connsiteY2" fmla="*/ 2577520 h 7491119"/>
                <a:gd name="connsiteX3" fmla="*/ 7873617 w 8457219"/>
                <a:gd name="connsiteY3" fmla="*/ 4438858 h 7491119"/>
                <a:gd name="connsiteX4" fmla="*/ 6001151 w 8457219"/>
                <a:gd name="connsiteY4" fmla="*/ 3328393 h 7491119"/>
                <a:gd name="connsiteX5" fmla="*/ 4155300 w 8457219"/>
                <a:gd name="connsiteY5" fmla="*/ 2992549 h 7491119"/>
                <a:gd name="connsiteX6" fmla="*/ 1463199 w 8457219"/>
                <a:gd name="connsiteY6" fmla="*/ 3071441 h 7491119"/>
                <a:gd name="connsiteX7" fmla="*/ 1692008 w 8457219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327466 w 8783534"/>
                <a:gd name="connsiteY4" fmla="*/ 3328393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4481615 w 8783534"/>
                <a:gd name="connsiteY5" fmla="*/ 2992549 h 7491119"/>
                <a:gd name="connsiteX6" fmla="*/ 1789514 w 8783534"/>
                <a:gd name="connsiteY6" fmla="*/ 3071441 h 7491119"/>
                <a:gd name="connsiteX7" fmla="*/ 2018323 w 8783534"/>
                <a:gd name="connsiteY7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440566 w 8783534"/>
                <a:gd name="connsiteY4" fmla="*/ 3353002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4585999 w 8783534"/>
                <a:gd name="connsiteY1" fmla="*/ 3187119 h 7491119"/>
                <a:gd name="connsiteX2" fmla="*/ 7699068 w 8783534"/>
                <a:gd name="connsiteY2" fmla="*/ 2577520 h 7491119"/>
                <a:gd name="connsiteX3" fmla="*/ 8199932 w 8783534"/>
                <a:gd name="connsiteY3" fmla="*/ 4438858 h 7491119"/>
                <a:gd name="connsiteX4" fmla="*/ 6286612 w 8783534"/>
                <a:gd name="connsiteY4" fmla="*/ 3005048 h 7491119"/>
                <a:gd name="connsiteX5" fmla="*/ 1789514 w 8783534"/>
                <a:gd name="connsiteY5" fmla="*/ 3071441 h 7491119"/>
                <a:gd name="connsiteX6" fmla="*/ 2018323 w 8783534"/>
                <a:gd name="connsiteY6" fmla="*/ 2929074 h 7491119"/>
                <a:gd name="connsiteX0" fmla="*/ 2018323 w 8783534"/>
                <a:gd name="connsiteY0" fmla="*/ 2929074 h 7491119"/>
                <a:gd name="connsiteX1" fmla="*/ 7699068 w 8783534"/>
                <a:gd name="connsiteY1" fmla="*/ 2577520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6286612 w 8783534"/>
                <a:gd name="connsiteY3" fmla="*/ 3005048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3933876 w 8783534"/>
                <a:gd name="connsiteY3" fmla="*/ 3076777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491119"/>
                <a:gd name="connsiteX1" fmla="*/ 6391441 w 8783534"/>
                <a:gd name="connsiteY1" fmla="*/ 2370154 h 7491119"/>
                <a:gd name="connsiteX2" fmla="*/ 8199932 w 8783534"/>
                <a:gd name="connsiteY2" fmla="*/ 4438858 h 7491119"/>
                <a:gd name="connsiteX3" fmla="*/ 5245657 w 8783534"/>
                <a:gd name="connsiteY3" fmla="*/ 2521195 h 7491119"/>
                <a:gd name="connsiteX4" fmla="*/ 1789514 w 8783534"/>
                <a:gd name="connsiteY4" fmla="*/ 3071441 h 7491119"/>
                <a:gd name="connsiteX5" fmla="*/ 2018323 w 8783534"/>
                <a:gd name="connsiteY5" fmla="*/ 2929074 h 7491119"/>
                <a:gd name="connsiteX0" fmla="*/ 2018323 w 8783534"/>
                <a:gd name="connsiteY0" fmla="*/ 2929074 h 7007577"/>
                <a:gd name="connsiteX1" fmla="*/ 6391441 w 8783534"/>
                <a:gd name="connsiteY1" fmla="*/ 2370154 h 7007577"/>
                <a:gd name="connsiteX2" fmla="*/ 8199932 w 8783534"/>
                <a:gd name="connsiteY2" fmla="*/ 4438858 h 7007577"/>
                <a:gd name="connsiteX3" fmla="*/ 5245657 w 8783534"/>
                <a:gd name="connsiteY3" fmla="*/ 2521195 h 7007577"/>
                <a:gd name="connsiteX4" fmla="*/ 1789514 w 8783534"/>
                <a:gd name="connsiteY4" fmla="*/ 3071441 h 7007577"/>
                <a:gd name="connsiteX5" fmla="*/ 2018323 w 8783534"/>
                <a:gd name="connsiteY5" fmla="*/ 2929074 h 7007577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088890"/>
                <a:gd name="connsiteX1" fmla="*/ 6391441 w 8199932"/>
                <a:gd name="connsiteY1" fmla="*/ 2370154 h 6088890"/>
                <a:gd name="connsiteX2" fmla="*/ 8199932 w 8199932"/>
                <a:gd name="connsiteY2" fmla="*/ 4438858 h 6088890"/>
                <a:gd name="connsiteX3" fmla="*/ 5245657 w 8199932"/>
                <a:gd name="connsiteY3" fmla="*/ 2521195 h 6088890"/>
                <a:gd name="connsiteX4" fmla="*/ 1789514 w 8199932"/>
                <a:gd name="connsiteY4" fmla="*/ 3071441 h 6088890"/>
                <a:gd name="connsiteX5" fmla="*/ 2018323 w 8199932"/>
                <a:gd name="connsiteY5" fmla="*/ 2929074 h 608889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  <a:gd name="connsiteX0" fmla="*/ 2018323 w 8199932"/>
                <a:gd name="connsiteY0" fmla="*/ 2929074 h 6332480"/>
                <a:gd name="connsiteX1" fmla="*/ 6391441 w 8199932"/>
                <a:gd name="connsiteY1" fmla="*/ 2370154 h 6332480"/>
                <a:gd name="connsiteX2" fmla="*/ 8199932 w 8199932"/>
                <a:gd name="connsiteY2" fmla="*/ 4438858 h 6332480"/>
                <a:gd name="connsiteX3" fmla="*/ 5245657 w 8199932"/>
                <a:gd name="connsiteY3" fmla="*/ 2521195 h 6332480"/>
                <a:gd name="connsiteX4" fmla="*/ 1789514 w 8199932"/>
                <a:gd name="connsiteY4" fmla="*/ 3071441 h 6332480"/>
                <a:gd name="connsiteX5" fmla="*/ 2018323 w 8199932"/>
                <a:gd name="connsiteY5" fmla="*/ 2929074 h 63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9932" h="6332480">
                  <a:moveTo>
                    <a:pt x="2018323" y="2929074"/>
                  </a:moveTo>
                  <a:cubicBezTo>
                    <a:pt x="3003249" y="2846754"/>
                    <a:pt x="5361173" y="2118523"/>
                    <a:pt x="6391441" y="2370154"/>
                  </a:cubicBezTo>
                  <a:cubicBezTo>
                    <a:pt x="4898818" y="4308774"/>
                    <a:pt x="7624732" y="5885963"/>
                    <a:pt x="8199932" y="4438858"/>
                  </a:cubicBezTo>
                  <a:cubicBezTo>
                    <a:pt x="7518693" y="6332480"/>
                    <a:pt x="4790153" y="3688663"/>
                    <a:pt x="5245657" y="2521195"/>
                  </a:cubicBezTo>
                  <a:cubicBezTo>
                    <a:pt x="4165470" y="2430848"/>
                    <a:pt x="2526554" y="3142096"/>
                    <a:pt x="1789514" y="3071441"/>
                  </a:cubicBezTo>
                  <a:cubicBezTo>
                    <a:pt x="0" y="2987026"/>
                    <a:pt x="1550711" y="0"/>
                    <a:pt x="2018323" y="292907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25000"/>
                  </a:schemeClr>
                </a:gs>
                <a:gs pos="100000">
                  <a:schemeClr val="tx1">
                    <a:alpha val="10000"/>
                  </a:schemeClr>
                </a:gs>
              </a:gsLst>
              <a:lin ang="10800000" scaled="0"/>
              <a:tileRect/>
            </a:gradFill>
            <a:ln>
              <a:noFill/>
            </a:ln>
            <a:effectLst/>
            <a:scene3d>
              <a:camera prst="orthographicFront"/>
              <a:lightRig rig="balanced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649941"/>
            <a:ext cx="3886200" cy="54864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DB897-BC31-4B42-A444-056B80526458}" type="datetime1">
              <a:rPr/>
              <a:pPr/>
              <a:t>3/5/2008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15353" y="2516841"/>
            <a:ext cx="2514600" cy="27432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5353" y="1526241"/>
            <a:ext cx="2514600" cy="914400"/>
          </a:xfrm>
        </p:spPr>
        <p:txBody>
          <a:bodyPr anchor="b">
            <a:normAutofit/>
          </a:bodyPr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4666129" y="523718"/>
            <a:ext cx="4114800" cy="5728260"/>
          </a:xfrm>
          <a:custGeom>
            <a:avLst/>
            <a:gdLst>
              <a:gd name="connsiteX0" fmla="*/ 0 w 3886200"/>
              <a:gd name="connsiteY0" fmla="*/ 0 h 5486400"/>
              <a:gd name="connsiteX1" fmla="*/ 3886200 w 3886200"/>
              <a:gd name="connsiteY1" fmla="*/ 0 h 5486400"/>
              <a:gd name="connsiteX2" fmla="*/ 3886200 w 3886200"/>
              <a:gd name="connsiteY2" fmla="*/ 5486400 h 5486400"/>
              <a:gd name="connsiteX3" fmla="*/ 0 w 3886200"/>
              <a:gd name="connsiteY3" fmla="*/ 5486400 h 5486400"/>
              <a:gd name="connsiteX4" fmla="*/ 0 w 3886200"/>
              <a:gd name="connsiteY4" fmla="*/ 0 h 5486400"/>
              <a:gd name="connsiteX0" fmla="*/ 0 w 3886200"/>
              <a:gd name="connsiteY0" fmla="*/ 0 h 5486400"/>
              <a:gd name="connsiteX1" fmla="*/ 3886200 w 3886200"/>
              <a:gd name="connsiteY1" fmla="*/ 0 h 5486400"/>
              <a:gd name="connsiteX2" fmla="*/ 3886200 w 3886200"/>
              <a:gd name="connsiteY2" fmla="*/ 5486400 h 5486400"/>
              <a:gd name="connsiteX3" fmla="*/ 0 w 3886200"/>
              <a:gd name="connsiteY3" fmla="*/ 5486400 h 5486400"/>
              <a:gd name="connsiteX4" fmla="*/ 0 w 3886200"/>
              <a:gd name="connsiteY4" fmla="*/ 0 h 5486400"/>
              <a:gd name="connsiteX0" fmla="*/ 0 w 3886200"/>
              <a:gd name="connsiteY0" fmla="*/ 125506 h 5611906"/>
              <a:gd name="connsiteX1" fmla="*/ 3886200 w 3886200"/>
              <a:gd name="connsiteY1" fmla="*/ 125506 h 5611906"/>
              <a:gd name="connsiteX2" fmla="*/ 3886200 w 3886200"/>
              <a:gd name="connsiteY2" fmla="*/ 5611906 h 5611906"/>
              <a:gd name="connsiteX3" fmla="*/ 0 w 3886200"/>
              <a:gd name="connsiteY3" fmla="*/ 5611906 h 5611906"/>
              <a:gd name="connsiteX4" fmla="*/ 0 w 3886200"/>
              <a:gd name="connsiteY4" fmla="*/ 125506 h 5611906"/>
              <a:gd name="connsiteX0" fmla="*/ 0 w 3886200"/>
              <a:gd name="connsiteY0" fmla="*/ 125506 h 5611906"/>
              <a:gd name="connsiteX1" fmla="*/ 3886200 w 3886200"/>
              <a:gd name="connsiteY1" fmla="*/ 125506 h 5611906"/>
              <a:gd name="connsiteX2" fmla="*/ 3886200 w 3886200"/>
              <a:gd name="connsiteY2" fmla="*/ 5611906 h 5611906"/>
              <a:gd name="connsiteX3" fmla="*/ 0 w 3886200"/>
              <a:gd name="connsiteY3" fmla="*/ 5611906 h 5611906"/>
              <a:gd name="connsiteX4" fmla="*/ 0 w 3886200"/>
              <a:gd name="connsiteY4" fmla="*/ 125506 h 5611906"/>
              <a:gd name="connsiteX0" fmla="*/ 0 w 3886200"/>
              <a:gd name="connsiteY0" fmla="*/ 125506 h 5728260"/>
              <a:gd name="connsiteX1" fmla="*/ 3886200 w 3886200"/>
              <a:gd name="connsiteY1" fmla="*/ 125506 h 5728260"/>
              <a:gd name="connsiteX2" fmla="*/ 3886200 w 3886200"/>
              <a:gd name="connsiteY2" fmla="*/ 5611906 h 5728260"/>
              <a:gd name="connsiteX3" fmla="*/ 0 w 3886200"/>
              <a:gd name="connsiteY3" fmla="*/ 5611906 h 5728260"/>
              <a:gd name="connsiteX4" fmla="*/ 0 w 3886200"/>
              <a:gd name="connsiteY4" fmla="*/ 125506 h 5728260"/>
              <a:gd name="connsiteX0" fmla="*/ 0 w 3886200"/>
              <a:gd name="connsiteY0" fmla="*/ 125506 h 5728260"/>
              <a:gd name="connsiteX1" fmla="*/ 3886200 w 3886200"/>
              <a:gd name="connsiteY1" fmla="*/ 125506 h 5728260"/>
              <a:gd name="connsiteX2" fmla="*/ 3886200 w 3886200"/>
              <a:gd name="connsiteY2" fmla="*/ 5611906 h 5728260"/>
              <a:gd name="connsiteX3" fmla="*/ 0 w 3886200"/>
              <a:gd name="connsiteY3" fmla="*/ 5611906 h 5728260"/>
              <a:gd name="connsiteX4" fmla="*/ 0 w 3886200"/>
              <a:gd name="connsiteY4" fmla="*/ 125506 h 5728260"/>
              <a:gd name="connsiteX0" fmla="*/ 0 w 3980329"/>
              <a:gd name="connsiteY0" fmla="*/ 125506 h 5728260"/>
              <a:gd name="connsiteX1" fmla="*/ 3886200 w 3980329"/>
              <a:gd name="connsiteY1" fmla="*/ 125506 h 5728260"/>
              <a:gd name="connsiteX2" fmla="*/ 3886200 w 3980329"/>
              <a:gd name="connsiteY2" fmla="*/ 5611906 h 5728260"/>
              <a:gd name="connsiteX3" fmla="*/ 0 w 3980329"/>
              <a:gd name="connsiteY3" fmla="*/ 5611906 h 5728260"/>
              <a:gd name="connsiteX4" fmla="*/ 0 w 3980329"/>
              <a:gd name="connsiteY4" fmla="*/ 125506 h 5728260"/>
              <a:gd name="connsiteX0" fmla="*/ 0 w 3980329"/>
              <a:gd name="connsiteY0" fmla="*/ 125506 h 5728260"/>
              <a:gd name="connsiteX1" fmla="*/ 3886200 w 3980329"/>
              <a:gd name="connsiteY1" fmla="*/ 125506 h 5728260"/>
              <a:gd name="connsiteX2" fmla="*/ 3886200 w 3980329"/>
              <a:gd name="connsiteY2" fmla="*/ 5611906 h 5728260"/>
              <a:gd name="connsiteX3" fmla="*/ 0 w 3980329"/>
              <a:gd name="connsiteY3" fmla="*/ 5611906 h 5728260"/>
              <a:gd name="connsiteX4" fmla="*/ 0 w 3980329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  <a:gd name="connsiteX0" fmla="*/ 134471 w 4114800"/>
              <a:gd name="connsiteY0" fmla="*/ 125506 h 5728260"/>
              <a:gd name="connsiteX1" fmla="*/ 4020671 w 4114800"/>
              <a:gd name="connsiteY1" fmla="*/ 125506 h 5728260"/>
              <a:gd name="connsiteX2" fmla="*/ 4020671 w 4114800"/>
              <a:gd name="connsiteY2" fmla="*/ 5611906 h 5728260"/>
              <a:gd name="connsiteX3" fmla="*/ 134471 w 4114800"/>
              <a:gd name="connsiteY3" fmla="*/ 5611906 h 5728260"/>
              <a:gd name="connsiteX4" fmla="*/ 134471 w 4114800"/>
              <a:gd name="connsiteY4" fmla="*/ 125506 h 572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4800" h="5728260">
                <a:moveTo>
                  <a:pt x="134471" y="125506"/>
                </a:moveTo>
                <a:cubicBezTo>
                  <a:pt x="1456765" y="327212"/>
                  <a:pt x="2770095" y="0"/>
                  <a:pt x="4020671" y="125506"/>
                </a:cubicBezTo>
                <a:cubicBezTo>
                  <a:pt x="4114800" y="1963271"/>
                  <a:pt x="3859306" y="3756212"/>
                  <a:pt x="4020671" y="5611906"/>
                </a:cubicBezTo>
                <a:cubicBezTo>
                  <a:pt x="2792506" y="5459319"/>
                  <a:pt x="1425389" y="5728260"/>
                  <a:pt x="134471" y="5611906"/>
                </a:cubicBezTo>
                <a:cubicBezTo>
                  <a:pt x="0" y="3818965"/>
                  <a:pt x="313765" y="1963271"/>
                  <a:pt x="134471" y="125506"/>
                </a:cubicBezTo>
                <a:close/>
              </a:path>
            </a:pathLst>
          </a:custGeom>
          <a:gradFill>
            <a:gsLst>
              <a:gs pos="25000">
                <a:schemeClr val="tx1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>
            <a:noFill/>
          </a:ln>
          <a:effectLst>
            <a:outerShdw blurRad="76200" sx="102000" sy="102000" algn="ctr" rotWithShape="0">
              <a:schemeClr val="tx1">
                <a:lumMod val="75000"/>
                <a:lumOff val="25000"/>
                <a:alpha val="40000"/>
              </a:schemeClr>
            </a:outerShdw>
          </a:effectLst>
          <a:scene3d>
            <a:camera prst="orthographicFront"/>
            <a:lightRig rig="morning" dir="t"/>
          </a:scene3d>
          <a:sp3d>
            <a:bevelT w="25400" h="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9656" y="1527048"/>
            <a:ext cx="2514600" cy="914400"/>
          </a:xfrm>
        </p:spPr>
        <p:txBody>
          <a:bodyPr anchor="b">
            <a:normAutofit/>
          </a:bodyPr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937760" y="786384"/>
            <a:ext cx="3611880" cy="5212080"/>
          </a:xfrm>
          <a:effectLst>
            <a:softEdge rad="31750"/>
          </a:effectLst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19656" y="2514600"/>
            <a:ext cx="2514600" cy="27432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5FA57-01F2-4DC8-9EB8-20405A0B0033}" type="datetime1">
              <a:rPr/>
              <a:pPr/>
              <a:t>3/5/2008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2226D-3EDD-429C-9E20-B93C4CA9F3E9}" type="datetime1">
              <a:rPr/>
              <a:pPr/>
              <a:t>3/5/2008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65163"/>
            <a:ext cx="1411288" cy="5461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9138" y="665163"/>
            <a:ext cx="4487862" cy="5461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534E4-908F-43DF-B95C-AB353E1A9BAE}" type="datetime1">
              <a:rPr/>
              <a:pPr/>
              <a:t>3/5/2008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CBEAF9-9E58-4CC8-A6FF-6DD8A58DEEA4}" type="datetimeFigureOut">
              <a:rPr lang="en-US" smtClean="0"/>
              <a:pPr/>
              <a:t>25-Feb-2010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0838" y="914400"/>
            <a:ext cx="4138612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914400"/>
            <a:ext cx="41402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CBEAF9-9E58-4CC8-A6FF-6DD8A58DEEA4}" type="datetimeFigureOut">
              <a:rPr lang="en-US" smtClean="0"/>
              <a:pPr/>
              <a:t>25-Feb-2010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CBEAF9-9E58-4CC8-A6FF-6DD8A58DEEA4}" type="datetimeFigureOut">
              <a:rPr lang="en-US" smtClean="0"/>
              <a:pPr/>
              <a:t>25-Feb-2010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CBEAF9-9E58-4CC8-A6FF-6DD8A58DEEA4}" type="datetimeFigureOut">
              <a:rPr lang="en-US" smtClean="0"/>
              <a:pPr/>
              <a:t>25-Feb-2010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CBEAF9-9E58-4CC8-A6FF-6DD8A58DEEA4}" type="datetimeFigureOut">
              <a:rPr lang="en-US" smtClean="0"/>
              <a:pPr/>
              <a:t>25-Feb-2010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CBEAF9-9E58-4CC8-A6FF-6DD8A58DEEA4}" type="datetimeFigureOut">
              <a:rPr lang="en-US" smtClean="0"/>
              <a:pPr/>
              <a:t>25-Feb-2010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CBEAF9-9E58-4CC8-A6FF-6DD8A58DEEA4}" type="datetimeFigureOut">
              <a:rPr lang="en-US" smtClean="0"/>
              <a:pPr/>
              <a:t>25-Feb-2010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5"/>
          <a:srcRect/>
          <a:stretch>
            <a:fillRect r="-16866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65722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spcAft>
                <a:spcPct val="75000"/>
              </a:spcAft>
            </a:pP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6200775"/>
            <a:ext cx="9144000" cy="65722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spcAft>
                <a:spcPct val="75000"/>
              </a:spcAft>
            </a:pP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0838" y="914400"/>
            <a:ext cx="843121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14313" y="73025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007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1600">
                <a:solidFill>
                  <a:srgbClr val="005AB4"/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25-Feb-2010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17800" y="6200775"/>
            <a:ext cx="3708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algn="ctr">
              <a:defRPr sz="1600">
                <a:solidFill>
                  <a:srgbClr val="005AB4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007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005AB4"/>
                </a:solidFill>
              </a:defRPr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  <p:sldLayoutId id="2147483929" r:id="rId12"/>
    <p:sldLayoutId id="2147483930" r:id="rId13"/>
  </p:sldLayoutIdLst>
  <p:transition spd="med">
    <p:wipe dir="d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5AB4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199" y="76200"/>
            <a:ext cx="6803679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752600"/>
            <a:ext cx="6041679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89279" y="6498874"/>
            <a:ext cx="2133600" cy="256032"/>
          </a:xfrm>
          <a:prstGeom prst="rect">
            <a:avLst/>
          </a:prstGeom>
        </p:spPr>
        <p:txBody>
          <a:bodyPr vert="horz" lIns="91440" tIns="45720" rIns="91440" bIns="0" rtlCol="0" anchor="ctr"/>
          <a:lstStyle>
            <a:lvl1pPr marL="0" algn="r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  <a:alpha val="40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25-Feb-2010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1200" y="6499412"/>
            <a:ext cx="2895600" cy="255494"/>
          </a:xfrm>
          <a:prstGeom prst="rect">
            <a:avLst/>
          </a:prstGeom>
        </p:spPr>
        <p:txBody>
          <a:bodyPr vert="horz" lIns="91440" tIns="45720" rIns="91440" bIns="0" rtlCol="0" anchor="ctr"/>
          <a:lstStyle>
            <a:lvl1pPr marL="0" algn="l" defTabSz="914400" rtl="0" eaLnBrk="1" latinLnBrk="0" hangingPunct="1">
              <a:defRPr sz="1000" b="1" kern="1200">
                <a:solidFill>
                  <a:schemeClr val="tx1">
                    <a:lumMod val="75000"/>
                    <a:lumOff val="25000"/>
                    <a:alpha val="40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27894" y="6208059"/>
            <a:ext cx="1048872" cy="685800"/>
          </a:xfrm>
          <a:prstGeom prst="rect">
            <a:avLst/>
          </a:prstGeom>
        </p:spPr>
        <p:txBody>
          <a:bodyPr vert="horz" lIns="91440" tIns="45720" rIns="91440" bIns="0" rtlCol="0" anchor="ctr"/>
          <a:lstStyle>
            <a:lvl1pPr algn="r">
              <a:defRPr sz="2800" b="1">
                <a:solidFill>
                  <a:schemeClr val="tx1">
                    <a:lumMod val="75000"/>
                    <a:lumOff val="25000"/>
                    <a:alpha val="40000"/>
                  </a:schemeClr>
                </a:solidFill>
                <a:latin typeface="+mj-lt"/>
              </a:defRPr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990600" y="76200"/>
            <a:ext cx="3340100" cy="6629400"/>
          </a:xfrm>
          <a:custGeom>
            <a:avLst/>
            <a:gdLst>
              <a:gd name="connsiteX0" fmla="*/ 0 w 2057400"/>
              <a:gd name="connsiteY0" fmla="*/ 3238500 h 6477000"/>
              <a:gd name="connsiteX1" fmla="*/ 48274 w 2057400"/>
              <a:gd name="connsiteY1" fmla="*/ 2258072 h 6477000"/>
              <a:gd name="connsiteX2" fmla="*/ 1028706 w 2057400"/>
              <a:gd name="connsiteY2" fmla="*/ 1 h 6477000"/>
              <a:gd name="connsiteX3" fmla="*/ 2009129 w 2057400"/>
              <a:gd name="connsiteY3" fmla="*/ 2258077 h 6477000"/>
              <a:gd name="connsiteX4" fmla="*/ 2057403 w 2057400"/>
              <a:gd name="connsiteY4" fmla="*/ 3238502 h 6477000"/>
              <a:gd name="connsiteX5" fmla="*/ 2009129 w 2057400"/>
              <a:gd name="connsiteY5" fmla="*/ 4218929 h 6477000"/>
              <a:gd name="connsiteX6" fmla="*/ 1028701 w 2057400"/>
              <a:gd name="connsiteY6" fmla="*/ 6477002 h 6477000"/>
              <a:gd name="connsiteX7" fmla="*/ 48277 w 2057400"/>
              <a:gd name="connsiteY7" fmla="*/ 4218927 h 6477000"/>
              <a:gd name="connsiteX8" fmla="*/ 3 w 2057400"/>
              <a:gd name="connsiteY8" fmla="*/ 3238501 h 6477000"/>
              <a:gd name="connsiteX9" fmla="*/ 0 w 2057400"/>
              <a:gd name="connsiteY9" fmla="*/ 3238500 h 6477000"/>
              <a:gd name="connsiteX0" fmla="*/ 0 w 2057403"/>
              <a:gd name="connsiteY0" fmla="*/ 3238507 h 6477012"/>
              <a:gd name="connsiteX1" fmla="*/ 48274 w 2057403"/>
              <a:gd name="connsiteY1" fmla="*/ 2258079 h 6477012"/>
              <a:gd name="connsiteX2" fmla="*/ 1028706 w 2057403"/>
              <a:gd name="connsiteY2" fmla="*/ 8 h 6477012"/>
              <a:gd name="connsiteX3" fmla="*/ 2009129 w 2057403"/>
              <a:gd name="connsiteY3" fmla="*/ 2258084 h 6477012"/>
              <a:gd name="connsiteX4" fmla="*/ 2057403 w 2057403"/>
              <a:gd name="connsiteY4" fmla="*/ 3238509 h 6477012"/>
              <a:gd name="connsiteX5" fmla="*/ 2009129 w 2057403"/>
              <a:gd name="connsiteY5" fmla="*/ 4218936 h 6477012"/>
              <a:gd name="connsiteX6" fmla="*/ 1028701 w 2057403"/>
              <a:gd name="connsiteY6" fmla="*/ 6477009 h 6477012"/>
              <a:gd name="connsiteX7" fmla="*/ 48277 w 2057403"/>
              <a:gd name="connsiteY7" fmla="*/ 4218934 h 6477012"/>
              <a:gd name="connsiteX8" fmla="*/ 3 w 2057403"/>
              <a:gd name="connsiteY8" fmla="*/ 3238508 h 6477012"/>
              <a:gd name="connsiteX9" fmla="*/ 0 w 2057403"/>
              <a:gd name="connsiteY9" fmla="*/ 3238507 h 6477012"/>
              <a:gd name="connsiteX0" fmla="*/ 0 w 2057403"/>
              <a:gd name="connsiteY0" fmla="*/ 3238507 h 6477012"/>
              <a:gd name="connsiteX1" fmla="*/ 886474 w 2057403"/>
              <a:gd name="connsiteY1" fmla="*/ 2562879 h 6477012"/>
              <a:gd name="connsiteX2" fmla="*/ 1028706 w 2057403"/>
              <a:gd name="connsiteY2" fmla="*/ 8 h 6477012"/>
              <a:gd name="connsiteX3" fmla="*/ 2009129 w 2057403"/>
              <a:gd name="connsiteY3" fmla="*/ 2258084 h 6477012"/>
              <a:gd name="connsiteX4" fmla="*/ 2057403 w 2057403"/>
              <a:gd name="connsiteY4" fmla="*/ 3238509 h 6477012"/>
              <a:gd name="connsiteX5" fmla="*/ 2009129 w 2057403"/>
              <a:gd name="connsiteY5" fmla="*/ 4218936 h 6477012"/>
              <a:gd name="connsiteX6" fmla="*/ 1028701 w 2057403"/>
              <a:gd name="connsiteY6" fmla="*/ 6477009 h 6477012"/>
              <a:gd name="connsiteX7" fmla="*/ 48277 w 2057403"/>
              <a:gd name="connsiteY7" fmla="*/ 4218934 h 6477012"/>
              <a:gd name="connsiteX8" fmla="*/ 3 w 2057403"/>
              <a:gd name="connsiteY8" fmla="*/ 3238508 h 6477012"/>
              <a:gd name="connsiteX9" fmla="*/ 0 w 2057403"/>
              <a:gd name="connsiteY9" fmla="*/ 3238507 h 6477012"/>
              <a:gd name="connsiteX0" fmla="*/ 0 w 2057403"/>
              <a:gd name="connsiteY0" fmla="*/ 3238507 h 6477012"/>
              <a:gd name="connsiteX1" fmla="*/ 886474 w 2057403"/>
              <a:gd name="connsiteY1" fmla="*/ 2562879 h 6477012"/>
              <a:gd name="connsiteX2" fmla="*/ 1028706 w 2057403"/>
              <a:gd name="connsiteY2" fmla="*/ 8 h 6477012"/>
              <a:gd name="connsiteX3" fmla="*/ 2009129 w 2057403"/>
              <a:gd name="connsiteY3" fmla="*/ 2258084 h 6477012"/>
              <a:gd name="connsiteX4" fmla="*/ 2057403 w 2057403"/>
              <a:gd name="connsiteY4" fmla="*/ 3238509 h 6477012"/>
              <a:gd name="connsiteX5" fmla="*/ 2009129 w 2057403"/>
              <a:gd name="connsiteY5" fmla="*/ 4218936 h 6477012"/>
              <a:gd name="connsiteX6" fmla="*/ 1028701 w 2057403"/>
              <a:gd name="connsiteY6" fmla="*/ 6477009 h 6477012"/>
              <a:gd name="connsiteX7" fmla="*/ 48277 w 2057403"/>
              <a:gd name="connsiteY7" fmla="*/ 4218934 h 6477012"/>
              <a:gd name="connsiteX8" fmla="*/ 3 w 2057403"/>
              <a:gd name="connsiteY8" fmla="*/ 3238508 h 6477012"/>
              <a:gd name="connsiteX9" fmla="*/ 0 w 2057403"/>
              <a:gd name="connsiteY9" fmla="*/ 3238507 h 6477012"/>
              <a:gd name="connsiteX0" fmla="*/ 593235 w 2650638"/>
              <a:gd name="connsiteY0" fmla="*/ 3238507 h 6477012"/>
              <a:gd name="connsiteX1" fmla="*/ 1479709 w 2650638"/>
              <a:gd name="connsiteY1" fmla="*/ 2562879 h 6477012"/>
              <a:gd name="connsiteX2" fmla="*/ 1621941 w 2650638"/>
              <a:gd name="connsiteY2" fmla="*/ 8 h 6477012"/>
              <a:gd name="connsiteX3" fmla="*/ 2602364 w 2650638"/>
              <a:gd name="connsiteY3" fmla="*/ 2258084 h 6477012"/>
              <a:gd name="connsiteX4" fmla="*/ 2650638 w 2650638"/>
              <a:gd name="connsiteY4" fmla="*/ 3238509 h 6477012"/>
              <a:gd name="connsiteX5" fmla="*/ 2602364 w 2650638"/>
              <a:gd name="connsiteY5" fmla="*/ 4218936 h 6477012"/>
              <a:gd name="connsiteX6" fmla="*/ 1621936 w 2650638"/>
              <a:gd name="connsiteY6" fmla="*/ 6477009 h 6477012"/>
              <a:gd name="connsiteX7" fmla="*/ 641512 w 2650638"/>
              <a:gd name="connsiteY7" fmla="*/ 4218934 h 6477012"/>
              <a:gd name="connsiteX8" fmla="*/ 593238 w 2650638"/>
              <a:gd name="connsiteY8" fmla="*/ 3238508 h 6477012"/>
              <a:gd name="connsiteX9" fmla="*/ 593235 w 2650638"/>
              <a:gd name="connsiteY9" fmla="*/ 3238507 h 6477012"/>
              <a:gd name="connsiteX0" fmla="*/ 593235 w 3406086"/>
              <a:gd name="connsiteY0" fmla="*/ 3238507 h 6477012"/>
              <a:gd name="connsiteX1" fmla="*/ 1479709 w 3406086"/>
              <a:gd name="connsiteY1" fmla="*/ 2562879 h 6477012"/>
              <a:gd name="connsiteX2" fmla="*/ 1621941 w 3406086"/>
              <a:gd name="connsiteY2" fmla="*/ 8 h 6477012"/>
              <a:gd name="connsiteX3" fmla="*/ 2602364 w 3406086"/>
              <a:gd name="connsiteY3" fmla="*/ 2258084 h 6477012"/>
              <a:gd name="connsiteX4" fmla="*/ 2650638 w 3406086"/>
              <a:gd name="connsiteY4" fmla="*/ 3238509 h 6477012"/>
              <a:gd name="connsiteX5" fmla="*/ 2602364 w 3406086"/>
              <a:gd name="connsiteY5" fmla="*/ 4218936 h 6477012"/>
              <a:gd name="connsiteX6" fmla="*/ 1621936 w 3406086"/>
              <a:gd name="connsiteY6" fmla="*/ 6477009 h 6477012"/>
              <a:gd name="connsiteX7" fmla="*/ 641512 w 3406086"/>
              <a:gd name="connsiteY7" fmla="*/ 4218934 h 6477012"/>
              <a:gd name="connsiteX8" fmla="*/ 593238 w 3406086"/>
              <a:gd name="connsiteY8" fmla="*/ 3238508 h 6477012"/>
              <a:gd name="connsiteX9" fmla="*/ 593235 w 3406086"/>
              <a:gd name="connsiteY9" fmla="*/ 3238507 h 6477012"/>
              <a:gd name="connsiteX0" fmla="*/ 593235 w 3406086"/>
              <a:gd name="connsiteY0" fmla="*/ 3238507 h 6477012"/>
              <a:gd name="connsiteX1" fmla="*/ 1479709 w 3406086"/>
              <a:gd name="connsiteY1" fmla="*/ 2562879 h 6477012"/>
              <a:gd name="connsiteX2" fmla="*/ 1621941 w 3406086"/>
              <a:gd name="connsiteY2" fmla="*/ 8 h 6477012"/>
              <a:gd name="connsiteX3" fmla="*/ 2602364 w 3406086"/>
              <a:gd name="connsiteY3" fmla="*/ 2258084 h 6477012"/>
              <a:gd name="connsiteX4" fmla="*/ 2650638 w 3406086"/>
              <a:gd name="connsiteY4" fmla="*/ 3238509 h 6477012"/>
              <a:gd name="connsiteX5" fmla="*/ 2602364 w 3406086"/>
              <a:gd name="connsiteY5" fmla="*/ 4218936 h 6477012"/>
              <a:gd name="connsiteX6" fmla="*/ 1621936 w 3406086"/>
              <a:gd name="connsiteY6" fmla="*/ 6477009 h 6477012"/>
              <a:gd name="connsiteX7" fmla="*/ 641512 w 3406086"/>
              <a:gd name="connsiteY7" fmla="*/ 4218934 h 6477012"/>
              <a:gd name="connsiteX8" fmla="*/ 593238 w 3406086"/>
              <a:gd name="connsiteY8" fmla="*/ 3238508 h 6477012"/>
              <a:gd name="connsiteX9" fmla="*/ 593235 w 3406086"/>
              <a:gd name="connsiteY9" fmla="*/ 3238507 h 6477012"/>
              <a:gd name="connsiteX0" fmla="*/ 593235 w 3406086"/>
              <a:gd name="connsiteY0" fmla="*/ 3238507 h 6477012"/>
              <a:gd name="connsiteX1" fmla="*/ 1479709 w 3406086"/>
              <a:gd name="connsiteY1" fmla="*/ 2562879 h 6477012"/>
              <a:gd name="connsiteX2" fmla="*/ 1621941 w 3406086"/>
              <a:gd name="connsiteY2" fmla="*/ 8 h 6477012"/>
              <a:gd name="connsiteX3" fmla="*/ 2602364 w 3406086"/>
              <a:gd name="connsiteY3" fmla="*/ 2258084 h 6477012"/>
              <a:gd name="connsiteX4" fmla="*/ 1964838 w 3406086"/>
              <a:gd name="connsiteY4" fmla="*/ 2628909 h 6477012"/>
              <a:gd name="connsiteX5" fmla="*/ 2602364 w 3406086"/>
              <a:gd name="connsiteY5" fmla="*/ 4218936 h 6477012"/>
              <a:gd name="connsiteX6" fmla="*/ 1621936 w 3406086"/>
              <a:gd name="connsiteY6" fmla="*/ 6477009 h 6477012"/>
              <a:gd name="connsiteX7" fmla="*/ 641512 w 3406086"/>
              <a:gd name="connsiteY7" fmla="*/ 4218934 h 6477012"/>
              <a:gd name="connsiteX8" fmla="*/ 593238 w 3406086"/>
              <a:gd name="connsiteY8" fmla="*/ 3238508 h 6477012"/>
              <a:gd name="connsiteX9" fmla="*/ 593235 w 3406086"/>
              <a:gd name="connsiteY9" fmla="*/ 3238507 h 6477012"/>
              <a:gd name="connsiteX0" fmla="*/ 593235 w 3406086"/>
              <a:gd name="connsiteY0" fmla="*/ 3238507 h 6477009"/>
              <a:gd name="connsiteX1" fmla="*/ 1479709 w 3406086"/>
              <a:gd name="connsiteY1" fmla="*/ 2562879 h 6477009"/>
              <a:gd name="connsiteX2" fmla="*/ 1621941 w 3406086"/>
              <a:gd name="connsiteY2" fmla="*/ 8 h 6477009"/>
              <a:gd name="connsiteX3" fmla="*/ 2602364 w 3406086"/>
              <a:gd name="connsiteY3" fmla="*/ 2258084 h 6477009"/>
              <a:gd name="connsiteX4" fmla="*/ 1964838 w 3406086"/>
              <a:gd name="connsiteY4" fmla="*/ 2628909 h 6477009"/>
              <a:gd name="connsiteX5" fmla="*/ 1621936 w 3406086"/>
              <a:gd name="connsiteY5" fmla="*/ 6477009 h 6477009"/>
              <a:gd name="connsiteX6" fmla="*/ 641512 w 3406086"/>
              <a:gd name="connsiteY6" fmla="*/ 4218934 h 6477009"/>
              <a:gd name="connsiteX7" fmla="*/ 593238 w 3406086"/>
              <a:gd name="connsiteY7" fmla="*/ 3238508 h 6477009"/>
              <a:gd name="connsiteX8" fmla="*/ 593235 w 3406086"/>
              <a:gd name="connsiteY8" fmla="*/ 3238507 h 6477009"/>
              <a:gd name="connsiteX0" fmla="*/ 593235 w 3406086"/>
              <a:gd name="connsiteY0" fmla="*/ 3238507 h 6477009"/>
              <a:gd name="connsiteX1" fmla="*/ 1479709 w 3406086"/>
              <a:gd name="connsiteY1" fmla="*/ 2562879 h 6477009"/>
              <a:gd name="connsiteX2" fmla="*/ 1621941 w 3406086"/>
              <a:gd name="connsiteY2" fmla="*/ 8 h 6477009"/>
              <a:gd name="connsiteX3" fmla="*/ 2602364 w 3406086"/>
              <a:gd name="connsiteY3" fmla="*/ 2258084 h 6477009"/>
              <a:gd name="connsiteX4" fmla="*/ 1964838 w 3406086"/>
              <a:gd name="connsiteY4" fmla="*/ 2628909 h 6477009"/>
              <a:gd name="connsiteX5" fmla="*/ 1621936 w 3406086"/>
              <a:gd name="connsiteY5" fmla="*/ 6477009 h 6477009"/>
              <a:gd name="connsiteX6" fmla="*/ 641512 w 3406086"/>
              <a:gd name="connsiteY6" fmla="*/ 4218934 h 6477009"/>
              <a:gd name="connsiteX7" fmla="*/ 593238 w 3406086"/>
              <a:gd name="connsiteY7" fmla="*/ 3238508 h 6477009"/>
              <a:gd name="connsiteX8" fmla="*/ 593235 w 3406086"/>
              <a:gd name="connsiteY8" fmla="*/ 3238507 h 6477009"/>
              <a:gd name="connsiteX0" fmla="*/ 593238 w 3406086"/>
              <a:gd name="connsiteY0" fmla="*/ 3238508 h 6477009"/>
              <a:gd name="connsiteX1" fmla="*/ 1479709 w 3406086"/>
              <a:gd name="connsiteY1" fmla="*/ 2562879 h 6477009"/>
              <a:gd name="connsiteX2" fmla="*/ 1621941 w 3406086"/>
              <a:gd name="connsiteY2" fmla="*/ 8 h 6477009"/>
              <a:gd name="connsiteX3" fmla="*/ 2602364 w 3406086"/>
              <a:gd name="connsiteY3" fmla="*/ 2258084 h 6477009"/>
              <a:gd name="connsiteX4" fmla="*/ 1964838 w 3406086"/>
              <a:gd name="connsiteY4" fmla="*/ 2628909 h 6477009"/>
              <a:gd name="connsiteX5" fmla="*/ 1621936 w 3406086"/>
              <a:gd name="connsiteY5" fmla="*/ 6477009 h 6477009"/>
              <a:gd name="connsiteX6" fmla="*/ 641512 w 3406086"/>
              <a:gd name="connsiteY6" fmla="*/ 4218934 h 6477009"/>
              <a:gd name="connsiteX7" fmla="*/ 593238 w 3406086"/>
              <a:gd name="connsiteY7" fmla="*/ 3238508 h 6477009"/>
              <a:gd name="connsiteX0" fmla="*/ 641512 w 3406086"/>
              <a:gd name="connsiteY0" fmla="*/ 4218934 h 6477009"/>
              <a:gd name="connsiteX1" fmla="*/ 1479709 w 3406086"/>
              <a:gd name="connsiteY1" fmla="*/ 2562879 h 6477009"/>
              <a:gd name="connsiteX2" fmla="*/ 1621941 w 3406086"/>
              <a:gd name="connsiteY2" fmla="*/ 8 h 6477009"/>
              <a:gd name="connsiteX3" fmla="*/ 2602364 w 3406086"/>
              <a:gd name="connsiteY3" fmla="*/ 2258084 h 6477009"/>
              <a:gd name="connsiteX4" fmla="*/ 1964838 w 3406086"/>
              <a:gd name="connsiteY4" fmla="*/ 2628909 h 6477009"/>
              <a:gd name="connsiteX5" fmla="*/ 1621936 w 3406086"/>
              <a:gd name="connsiteY5" fmla="*/ 6477009 h 6477009"/>
              <a:gd name="connsiteX6" fmla="*/ 641512 w 3406086"/>
              <a:gd name="connsiteY6" fmla="*/ 4218934 h 6477009"/>
              <a:gd name="connsiteX0" fmla="*/ 1860712 w 3406086"/>
              <a:gd name="connsiteY0" fmla="*/ 2923534 h 6477009"/>
              <a:gd name="connsiteX1" fmla="*/ 1479709 w 3406086"/>
              <a:gd name="connsiteY1" fmla="*/ 2562879 h 6477009"/>
              <a:gd name="connsiteX2" fmla="*/ 1621941 w 3406086"/>
              <a:gd name="connsiteY2" fmla="*/ 8 h 6477009"/>
              <a:gd name="connsiteX3" fmla="*/ 2602364 w 3406086"/>
              <a:gd name="connsiteY3" fmla="*/ 2258084 h 6477009"/>
              <a:gd name="connsiteX4" fmla="*/ 1964838 w 3406086"/>
              <a:gd name="connsiteY4" fmla="*/ 2628909 h 6477009"/>
              <a:gd name="connsiteX5" fmla="*/ 1621936 w 3406086"/>
              <a:gd name="connsiteY5" fmla="*/ 6477009 h 6477009"/>
              <a:gd name="connsiteX6" fmla="*/ 1860712 w 3406086"/>
              <a:gd name="connsiteY6" fmla="*/ 2923534 h 6477009"/>
              <a:gd name="connsiteX0" fmla="*/ 1860712 w 3406086"/>
              <a:gd name="connsiteY0" fmla="*/ 2923534 h 6477009"/>
              <a:gd name="connsiteX1" fmla="*/ 1479709 w 3406086"/>
              <a:gd name="connsiteY1" fmla="*/ 2562879 h 6477009"/>
              <a:gd name="connsiteX2" fmla="*/ 1621941 w 3406086"/>
              <a:gd name="connsiteY2" fmla="*/ 8 h 6477009"/>
              <a:gd name="connsiteX3" fmla="*/ 2602364 w 3406086"/>
              <a:gd name="connsiteY3" fmla="*/ 2258084 h 6477009"/>
              <a:gd name="connsiteX4" fmla="*/ 1964838 w 3406086"/>
              <a:gd name="connsiteY4" fmla="*/ 2628909 h 6477009"/>
              <a:gd name="connsiteX5" fmla="*/ 1621936 w 3406086"/>
              <a:gd name="connsiteY5" fmla="*/ 6477009 h 6477009"/>
              <a:gd name="connsiteX6" fmla="*/ 1860712 w 3406086"/>
              <a:gd name="connsiteY6" fmla="*/ 2923534 h 6477009"/>
              <a:gd name="connsiteX0" fmla="*/ 1860712 w 3406086"/>
              <a:gd name="connsiteY0" fmla="*/ 2923534 h 6477009"/>
              <a:gd name="connsiteX1" fmla="*/ 1479709 w 3406086"/>
              <a:gd name="connsiteY1" fmla="*/ 2562879 h 6477009"/>
              <a:gd name="connsiteX2" fmla="*/ 1621941 w 3406086"/>
              <a:gd name="connsiteY2" fmla="*/ 8 h 6477009"/>
              <a:gd name="connsiteX3" fmla="*/ 2602364 w 3406086"/>
              <a:gd name="connsiteY3" fmla="*/ 2258084 h 6477009"/>
              <a:gd name="connsiteX4" fmla="*/ 1964838 w 3406086"/>
              <a:gd name="connsiteY4" fmla="*/ 2628909 h 6477009"/>
              <a:gd name="connsiteX5" fmla="*/ 1621936 w 3406086"/>
              <a:gd name="connsiteY5" fmla="*/ 6477009 h 6477009"/>
              <a:gd name="connsiteX6" fmla="*/ 1860712 w 3406086"/>
              <a:gd name="connsiteY6" fmla="*/ 2923534 h 6477009"/>
              <a:gd name="connsiteX0" fmla="*/ 1860712 w 3406086"/>
              <a:gd name="connsiteY0" fmla="*/ 2923534 h 6477009"/>
              <a:gd name="connsiteX1" fmla="*/ 1479709 w 3406086"/>
              <a:gd name="connsiteY1" fmla="*/ 2562879 h 6477009"/>
              <a:gd name="connsiteX2" fmla="*/ 1621941 w 3406086"/>
              <a:gd name="connsiteY2" fmla="*/ 8 h 6477009"/>
              <a:gd name="connsiteX3" fmla="*/ 2602364 w 3406086"/>
              <a:gd name="connsiteY3" fmla="*/ 2258084 h 6477009"/>
              <a:gd name="connsiteX4" fmla="*/ 1964838 w 3406086"/>
              <a:gd name="connsiteY4" fmla="*/ 2628909 h 6477009"/>
              <a:gd name="connsiteX5" fmla="*/ 1621936 w 3406086"/>
              <a:gd name="connsiteY5" fmla="*/ 6477009 h 6477009"/>
              <a:gd name="connsiteX6" fmla="*/ 1860712 w 3406086"/>
              <a:gd name="connsiteY6" fmla="*/ 2923534 h 6477009"/>
              <a:gd name="connsiteX0" fmla="*/ 1860712 w 3317780"/>
              <a:gd name="connsiteY0" fmla="*/ 2923534 h 6477009"/>
              <a:gd name="connsiteX1" fmla="*/ 1479709 w 3317780"/>
              <a:gd name="connsiteY1" fmla="*/ 2562879 h 6477009"/>
              <a:gd name="connsiteX2" fmla="*/ 1621941 w 3317780"/>
              <a:gd name="connsiteY2" fmla="*/ 8 h 6477009"/>
              <a:gd name="connsiteX3" fmla="*/ 2602364 w 3317780"/>
              <a:gd name="connsiteY3" fmla="*/ 2258084 h 6477009"/>
              <a:gd name="connsiteX4" fmla="*/ 1964838 w 3317780"/>
              <a:gd name="connsiteY4" fmla="*/ 2628909 h 6477009"/>
              <a:gd name="connsiteX5" fmla="*/ 1621936 w 3317780"/>
              <a:gd name="connsiteY5" fmla="*/ 6477009 h 6477009"/>
              <a:gd name="connsiteX6" fmla="*/ 1860712 w 3317780"/>
              <a:gd name="connsiteY6" fmla="*/ 2923534 h 6477009"/>
              <a:gd name="connsiteX0" fmla="*/ 1860712 w 3317780"/>
              <a:gd name="connsiteY0" fmla="*/ 2923534 h 6477009"/>
              <a:gd name="connsiteX1" fmla="*/ 1479709 w 3317780"/>
              <a:gd name="connsiteY1" fmla="*/ 2562879 h 6477009"/>
              <a:gd name="connsiteX2" fmla="*/ 1621941 w 3317780"/>
              <a:gd name="connsiteY2" fmla="*/ 8 h 6477009"/>
              <a:gd name="connsiteX3" fmla="*/ 2602364 w 3317780"/>
              <a:gd name="connsiteY3" fmla="*/ 2258084 h 6477009"/>
              <a:gd name="connsiteX4" fmla="*/ 1964838 w 3317780"/>
              <a:gd name="connsiteY4" fmla="*/ 2628909 h 6477009"/>
              <a:gd name="connsiteX5" fmla="*/ 1621936 w 3317780"/>
              <a:gd name="connsiteY5" fmla="*/ 6477009 h 6477009"/>
              <a:gd name="connsiteX6" fmla="*/ 1860712 w 3317780"/>
              <a:gd name="connsiteY6" fmla="*/ 2923534 h 6477009"/>
              <a:gd name="connsiteX0" fmla="*/ 1860712 w 3317780"/>
              <a:gd name="connsiteY0" fmla="*/ 2923534 h 6477009"/>
              <a:gd name="connsiteX1" fmla="*/ 1479709 w 3317780"/>
              <a:gd name="connsiteY1" fmla="*/ 2562879 h 6477009"/>
              <a:gd name="connsiteX2" fmla="*/ 1621941 w 3317780"/>
              <a:gd name="connsiteY2" fmla="*/ 8 h 6477009"/>
              <a:gd name="connsiteX3" fmla="*/ 2602364 w 3317780"/>
              <a:gd name="connsiteY3" fmla="*/ 2258084 h 6477009"/>
              <a:gd name="connsiteX4" fmla="*/ 1964838 w 3317780"/>
              <a:gd name="connsiteY4" fmla="*/ 2628909 h 6477009"/>
              <a:gd name="connsiteX5" fmla="*/ 1621936 w 3317780"/>
              <a:gd name="connsiteY5" fmla="*/ 6477009 h 6477009"/>
              <a:gd name="connsiteX6" fmla="*/ 1860712 w 3317780"/>
              <a:gd name="connsiteY6" fmla="*/ 2923534 h 6477009"/>
              <a:gd name="connsiteX0" fmla="*/ 1860712 w 3317780"/>
              <a:gd name="connsiteY0" fmla="*/ 2923534 h 6477009"/>
              <a:gd name="connsiteX1" fmla="*/ 1479709 w 3317780"/>
              <a:gd name="connsiteY1" fmla="*/ 2562879 h 6477009"/>
              <a:gd name="connsiteX2" fmla="*/ 1621941 w 3317780"/>
              <a:gd name="connsiteY2" fmla="*/ 8 h 6477009"/>
              <a:gd name="connsiteX3" fmla="*/ 2602364 w 3317780"/>
              <a:gd name="connsiteY3" fmla="*/ 2258084 h 6477009"/>
              <a:gd name="connsiteX4" fmla="*/ 1964838 w 3317780"/>
              <a:gd name="connsiteY4" fmla="*/ 2628909 h 6477009"/>
              <a:gd name="connsiteX5" fmla="*/ 1621936 w 3317780"/>
              <a:gd name="connsiteY5" fmla="*/ 6477009 h 6477009"/>
              <a:gd name="connsiteX6" fmla="*/ 1860712 w 3317780"/>
              <a:gd name="connsiteY6" fmla="*/ 2923534 h 6477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17780" h="6477009">
                <a:moveTo>
                  <a:pt x="1860712" y="2923534"/>
                </a:moveTo>
                <a:cubicBezTo>
                  <a:pt x="1944660" y="1493706"/>
                  <a:pt x="1492916" y="2558773"/>
                  <a:pt x="1479709" y="2562879"/>
                </a:cubicBezTo>
                <a:cubicBezTo>
                  <a:pt x="3317780" y="1849120"/>
                  <a:pt x="1173778" y="0"/>
                  <a:pt x="1621941" y="8"/>
                </a:cubicBezTo>
                <a:cubicBezTo>
                  <a:pt x="0" y="1257313"/>
                  <a:pt x="2466688" y="913421"/>
                  <a:pt x="2602364" y="2258084"/>
                </a:cubicBezTo>
                <a:cubicBezTo>
                  <a:pt x="2812155" y="1330547"/>
                  <a:pt x="2128243" y="1925755"/>
                  <a:pt x="1964838" y="2628909"/>
                </a:cubicBezTo>
                <a:cubicBezTo>
                  <a:pt x="1801433" y="3332063"/>
                  <a:pt x="1842490" y="6212005"/>
                  <a:pt x="1621936" y="6477009"/>
                </a:cubicBezTo>
                <a:cubicBezTo>
                  <a:pt x="1173776" y="6477006"/>
                  <a:pt x="3025088" y="1778999"/>
                  <a:pt x="1860712" y="2923534"/>
                </a:cubicBezTo>
                <a:close/>
              </a:path>
            </a:pathLst>
          </a:custGeom>
          <a:gradFill>
            <a:gsLst>
              <a:gs pos="25000">
                <a:schemeClr val="tx1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>
            <a:noFill/>
          </a:ln>
          <a:effectLst>
            <a:outerShdw blurRad="76200" sx="102000" sy="102000" algn="ctr" rotWithShape="0">
              <a:schemeClr val="tx1">
                <a:lumMod val="75000"/>
                <a:lumOff val="25000"/>
                <a:alpha val="40000"/>
              </a:schemeClr>
            </a:outerShdw>
          </a:effectLst>
          <a:scene3d>
            <a:camera prst="orthographicFront"/>
            <a:lightRig rig="morning" dir="t"/>
          </a:scene3d>
          <a:sp3d>
            <a:bevelT w="25400" h="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6" r:id="rId1"/>
    <p:sldLayoutId id="2147484017" r:id="rId2"/>
    <p:sldLayoutId id="2147484018" r:id="rId3"/>
    <p:sldLayoutId id="2147484019" r:id="rId4"/>
    <p:sldLayoutId id="2147484020" r:id="rId5"/>
    <p:sldLayoutId id="2147484021" r:id="rId6"/>
    <p:sldLayoutId id="2147484022" r:id="rId7"/>
    <p:sldLayoutId id="2147484023" r:id="rId8"/>
    <p:sldLayoutId id="2147484024" r:id="rId9"/>
    <p:sldLayoutId id="2147484025" r:id="rId10"/>
    <p:sldLayoutId id="2147484026" r:id="rId11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400" kern="1200">
          <a:gradFill>
            <a:gsLst>
              <a:gs pos="0">
                <a:schemeClr val="tx1">
                  <a:alpha val="90000"/>
                </a:schemeClr>
              </a:gs>
              <a:gs pos="50000">
                <a:schemeClr val="tx1">
                  <a:lumMod val="75000"/>
                  <a:lumOff val="25000"/>
                  <a:alpha val="90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5400000" scaled="0"/>
          </a:gra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/>
        </a:buClr>
        <a:buSzPct val="80000"/>
        <a:buFont typeface="Wingdings" pitchFamily="2" charset="2"/>
        <a:buChar char="v"/>
        <a:defRPr sz="2200" kern="1200">
          <a:gradFill>
            <a:gsLst>
              <a:gs pos="0">
                <a:schemeClr val="tx1">
                  <a:alpha val="90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1pPr>
      <a:lvl2pPr marL="577850" indent="-228600" algn="l" defTabSz="914400" rtl="0" eaLnBrk="1" latinLnBrk="0" hangingPunct="1">
        <a:spcBef>
          <a:spcPts val="1200"/>
        </a:spcBef>
        <a:buSzPct val="100000"/>
        <a:buFont typeface="Wingdings" pitchFamily="2" charset="2"/>
        <a:buChar char=""/>
        <a:defRPr sz="2200" kern="1200">
          <a:gradFill>
            <a:gsLst>
              <a:gs pos="0">
                <a:schemeClr val="tx1">
                  <a:alpha val="90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806450" indent="-228600" algn="l" defTabSz="914400" rtl="0" eaLnBrk="1" latinLnBrk="0" hangingPunct="1">
        <a:spcBef>
          <a:spcPts val="1200"/>
        </a:spcBef>
        <a:buClr>
          <a:schemeClr val="accent4"/>
        </a:buClr>
        <a:buSzPct val="100000"/>
        <a:buFont typeface="Wingdings" pitchFamily="2" charset="2"/>
        <a:buChar char="w"/>
        <a:defRPr sz="2000" kern="1200">
          <a:gradFill>
            <a:gsLst>
              <a:gs pos="0">
                <a:schemeClr val="tx1">
                  <a:alpha val="90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1035050" indent="-228600" algn="l" defTabSz="914400" rtl="0" eaLnBrk="1" latinLnBrk="0" hangingPunct="1">
        <a:spcBef>
          <a:spcPts val="1200"/>
        </a:spcBef>
        <a:buClr>
          <a:schemeClr val="accent2"/>
        </a:buClr>
        <a:buFont typeface="Wingdings" pitchFamily="2" charset="2"/>
        <a:buChar char=""/>
        <a:defRPr sz="1800" kern="1200">
          <a:gradFill>
            <a:gsLst>
              <a:gs pos="0">
                <a:schemeClr val="tx1">
                  <a:alpha val="90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263650" indent="-228600" algn="l" defTabSz="914400" rtl="0" eaLnBrk="1" latinLnBrk="0" hangingPunct="1">
        <a:spcBef>
          <a:spcPts val="1200"/>
        </a:spcBef>
        <a:buClr>
          <a:schemeClr val="accent3"/>
        </a:buClr>
        <a:buSzPct val="100000"/>
        <a:buFont typeface="Wingdings" pitchFamily="2" charset="2"/>
        <a:buChar char="w"/>
        <a:defRPr sz="1600" kern="1200">
          <a:gradFill>
            <a:gsLst>
              <a:gs pos="0">
                <a:schemeClr val="tx1">
                  <a:alpha val="90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1492250" indent="-228600" algn="l" defTabSz="914400" rtl="0" eaLnBrk="1" latinLnBrk="0" hangingPunct="1">
        <a:spcBef>
          <a:spcPts val="1200"/>
        </a:spcBef>
        <a:buClr>
          <a:schemeClr val="accent5"/>
        </a:buClr>
        <a:buFont typeface="Wingdings" pitchFamily="2" charset="2"/>
        <a:buChar char=""/>
        <a:defRPr sz="1600" kern="1200">
          <a:gradFill>
            <a:gsLst>
              <a:gs pos="0">
                <a:schemeClr val="tx1">
                  <a:alpha val="90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6pPr>
      <a:lvl7pPr marL="1720850" indent="-228600" algn="l" defTabSz="914400" rtl="0" eaLnBrk="1" latinLnBrk="0" hangingPunct="1">
        <a:spcBef>
          <a:spcPts val="1200"/>
        </a:spcBef>
        <a:buClr>
          <a:schemeClr val="accent6"/>
        </a:buClr>
        <a:buFont typeface="Wingdings" pitchFamily="2" charset="2"/>
        <a:buChar char=""/>
        <a:defRPr sz="1600" kern="1200">
          <a:gradFill>
            <a:gsLst>
              <a:gs pos="0">
                <a:schemeClr val="tx1">
                  <a:alpha val="90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7pPr>
      <a:lvl8pPr marL="1949450" indent="-228600" algn="l" defTabSz="914400" rtl="0" eaLnBrk="1" latinLnBrk="0" hangingPunct="1">
        <a:spcBef>
          <a:spcPts val="1200"/>
        </a:spcBef>
        <a:buFont typeface="Wingdings" pitchFamily="2" charset="2"/>
        <a:buChar char=""/>
        <a:defRPr sz="1600" kern="1200" baseline="0">
          <a:gradFill>
            <a:gsLst>
              <a:gs pos="0">
                <a:schemeClr val="tx1">
                  <a:alpha val="90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8pPr>
      <a:lvl9pPr marL="2178050" indent="-228600" algn="l" defTabSz="914400" rtl="0" eaLnBrk="1" latinLnBrk="0" hangingPunct="1">
        <a:spcBef>
          <a:spcPts val="1200"/>
        </a:spcBef>
        <a:buFont typeface="Wingdings" pitchFamily="2" charset="2"/>
        <a:buChar char=""/>
        <a:defRPr sz="1600" kern="1200" baseline="0">
          <a:gradFill>
            <a:gsLst>
              <a:gs pos="0">
                <a:schemeClr val="tx1">
                  <a:alpha val="90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5400000" scaled="0"/>
          </a:gra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openxmlformats.org/officeDocument/2006/relationships/diagramData" Target="../diagrams/data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5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5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lum bright="72000" contrast="-68000"/>
          </a:blip>
          <a:srcRect/>
          <a:stretch>
            <a:fillRect/>
          </a:stretch>
        </p:blipFill>
        <p:spPr bwMode="auto">
          <a:xfrm>
            <a:off x="4186237" y="0"/>
            <a:ext cx="4957763" cy="3614738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kern="0" cap="small" spc="300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Outbound Investments</a:t>
            </a:r>
            <a:endParaRPr lang="en-US" b="1" kern="0" cap="small" spc="3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Book Antiqu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352800"/>
            <a:ext cx="5791200" cy="838200"/>
          </a:xfrm>
        </p:spPr>
        <p:txBody>
          <a:bodyPr>
            <a:noAutofit/>
          </a:bodyPr>
          <a:lstStyle/>
          <a:p>
            <a:r>
              <a:rPr lang="en-US" sz="2400" i="1" kern="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Constantia" pitchFamily="18" charset="0"/>
              </a:rPr>
              <a:t>Process of structuring investments outside India</a:t>
            </a:r>
            <a:endParaRPr lang="en-US" sz="2400" i="1" kern="0" spc="100" dirty="0">
              <a:solidFill>
                <a:schemeClr val="tx1">
                  <a:lumMod val="65000"/>
                  <a:lumOff val="35000"/>
                </a:schemeClr>
              </a:solidFill>
              <a:effectLst>
                <a:glow rad="101600">
                  <a:schemeClr val="bg1">
                    <a:lumMod val="75000"/>
                    <a:alpha val="60000"/>
                  </a:schemeClr>
                </a:glow>
              </a:effectLst>
              <a:latin typeface="Constantia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743200" y="3276600"/>
            <a:ext cx="57912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Subtitle 2"/>
          <p:cNvSpPr txBox="1">
            <a:spLocks/>
          </p:cNvSpPr>
          <p:nvPr/>
        </p:nvSpPr>
        <p:spPr>
          <a:xfrm>
            <a:off x="4419600" y="4572000"/>
            <a:ext cx="4038600" cy="1676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2000" b="0" i="1" u="none" strike="noStrike" kern="0" cap="none" spc="10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uLnTx/>
                <a:uFillTx/>
                <a:latin typeface="Constantia" pitchFamily="18" charset="0"/>
                <a:ea typeface="+mn-ea"/>
                <a:cs typeface="+mn-cs"/>
              </a:rPr>
              <a:t>CA. Dayavanti Khilolani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lang="en-US" sz="2000" i="1" kern="0" spc="1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Constantia" pitchFamily="18" charset="0"/>
              </a:rPr>
              <a:t>K.C. Mehta &amp; C0.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2000" b="0" i="1" u="none" strike="noStrike" kern="0" cap="none" spc="10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uLnTx/>
                <a:uFillTx/>
                <a:latin typeface="Constantia" pitchFamily="18" charset="0"/>
                <a:ea typeface="+mn-ea"/>
                <a:cs typeface="+mn-cs"/>
              </a:rPr>
              <a:t>Articles</a:t>
            </a:r>
            <a:r>
              <a:rPr kumimoji="0" lang="en-US" sz="2000" b="0" i="1" u="none" strike="noStrike" kern="0" cap="none" spc="10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uLnTx/>
                <a:uFillTx/>
                <a:latin typeface="Constantia" pitchFamily="18" charset="0"/>
                <a:ea typeface="+mn-ea"/>
                <a:cs typeface="+mn-cs"/>
              </a:rPr>
              <a:t> Training Programme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2000" b="0" i="1" u="none" strike="noStrike" kern="0" cap="none" spc="10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uLnTx/>
                <a:uFillTx/>
                <a:latin typeface="Constantia" pitchFamily="18" charset="0"/>
                <a:ea typeface="+mn-ea"/>
                <a:cs typeface="+mn-cs"/>
              </a:rPr>
              <a:t>16</a:t>
            </a:r>
            <a:r>
              <a:rPr kumimoji="0" lang="en-US" sz="2000" b="0" i="1" u="none" strike="noStrike" kern="0" cap="none" spc="100" normalizeH="0" baseline="3000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uLnTx/>
                <a:uFillTx/>
                <a:latin typeface="Constantia" pitchFamily="18" charset="0"/>
                <a:ea typeface="+mn-ea"/>
                <a:cs typeface="+mn-cs"/>
              </a:rPr>
              <a:t>th</a:t>
            </a:r>
            <a:r>
              <a:rPr kumimoji="0" lang="en-US" sz="2000" b="0" i="1" u="none" strike="noStrike" kern="0" cap="none" spc="10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uLnTx/>
                <a:uFillTx/>
                <a:latin typeface="Constantia" pitchFamily="18" charset="0"/>
                <a:ea typeface="+mn-ea"/>
                <a:cs typeface="+mn-cs"/>
              </a:rPr>
              <a:t> January 2010</a:t>
            </a:r>
            <a:endParaRPr kumimoji="0" lang="en-US" sz="2000" b="0" i="1" u="none" strike="noStrike" kern="0" cap="none" spc="10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glow rad="101600">
                  <a:schemeClr val="bg1">
                    <a:lumMod val="75000"/>
                    <a:alpha val="60000"/>
                  </a:schemeClr>
                </a:glow>
              </a:effectLst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Dinky\Personal\Others\Manav\Other Photos\investment.jpg"/>
          <p:cNvPicPr>
            <a:picLocks noChangeAspect="1" noChangeArrowheads="1"/>
          </p:cNvPicPr>
          <p:nvPr/>
        </p:nvPicPr>
        <p:blipFill>
          <a:blip r:embed="rId3">
            <a:lum bright="38000" contrast="-60000"/>
          </a:blip>
          <a:srcRect/>
          <a:stretch>
            <a:fillRect/>
          </a:stretch>
        </p:blipFill>
        <p:spPr bwMode="auto">
          <a:xfrm>
            <a:off x="1828800" y="1371600"/>
            <a:ext cx="7086600" cy="533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en-US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FACTORS</a:t>
            </a:r>
            <a:r>
              <a:rPr lang="en-US" sz="3200" b="1" kern="0" spc="200" dirty="0" smtClean="0">
                <a:latin typeface="Book Antiqua" pitchFamily="18" charset="0"/>
              </a:rPr>
              <a:t> </a:t>
            </a:r>
            <a:r>
              <a:rPr lang="en-US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TO</a:t>
            </a:r>
            <a:r>
              <a:rPr lang="en-US" sz="3200" b="1" kern="0" spc="200" dirty="0" smtClean="0">
                <a:latin typeface="Book Antiqua" pitchFamily="18" charset="0"/>
              </a:rPr>
              <a:t> </a:t>
            </a:r>
            <a:r>
              <a:rPr lang="en-US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BE</a:t>
            </a:r>
            <a:r>
              <a:rPr lang="en-US" sz="3200" b="1" kern="0" spc="200" dirty="0" smtClean="0">
                <a:latin typeface="Book Antiqua" pitchFamily="18" charset="0"/>
              </a:rPr>
              <a:t> </a:t>
            </a:r>
            <a:r>
              <a:rPr lang="en-US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CONSIDERED</a:t>
            </a:r>
            <a:endParaRPr lang="en-US" b="1" kern="0" spc="200" dirty="0">
              <a:effectLst>
                <a:glow rad="101600">
                  <a:schemeClr val="bg1">
                    <a:lumMod val="75000"/>
                    <a:alpha val="60000"/>
                  </a:schemeClr>
                </a:glow>
              </a:effectLst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52600"/>
            <a:ext cx="6324600" cy="4373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Study Business Plan for knowing </a:t>
            </a:r>
          </a:p>
          <a:p>
            <a:pPr lvl="1"/>
            <a:r>
              <a:rPr lang="en-US" sz="3200" dirty="0" smtClean="0"/>
              <a:t>Purpose of Investment</a:t>
            </a:r>
          </a:p>
          <a:p>
            <a:pPr lvl="1"/>
            <a:r>
              <a:rPr lang="en-US" sz="3200" dirty="0" smtClean="0"/>
              <a:t>Amount Proposed to be Invested</a:t>
            </a:r>
          </a:p>
          <a:p>
            <a:pPr lvl="1"/>
            <a:r>
              <a:rPr lang="en-US" sz="3200" dirty="0" smtClean="0"/>
              <a:t>Where to Invest?</a:t>
            </a:r>
          </a:p>
          <a:p>
            <a:pPr lvl="1"/>
            <a:r>
              <a:rPr lang="en-US" sz="3200" dirty="0" smtClean="0"/>
              <a:t>How to Invest?</a:t>
            </a:r>
          </a:p>
          <a:p>
            <a:pPr lvl="1"/>
            <a:r>
              <a:rPr lang="en-US" sz="3200" dirty="0" smtClean="0"/>
              <a:t>When to Invest?</a:t>
            </a:r>
          </a:p>
          <a:p>
            <a:pPr lvl="1"/>
            <a:endParaRPr lang="en-US" sz="3200" dirty="0" smtClean="0"/>
          </a:p>
          <a:p>
            <a:pPr>
              <a:buNone/>
            </a:pPr>
            <a:endParaRPr lang="en-US" sz="28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600200" y="1524000"/>
            <a:ext cx="68580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FACTORS</a:t>
            </a:r>
            <a:r>
              <a:rPr lang="en-US" sz="3200" b="1" kern="0" spc="200" dirty="0" smtClean="0">
                <a:latin typeface="Book Antiqua" pitchFamily="18" charset="0"/>
              </a:rPr>
              <a:t> </a:t>
            </a:r>
            <a:r>
              <a:rPr lang="en-US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TO</a:t>
            </a:r>
            <a:r>
              <a:rPr lang="en-US" sz="3200" b="1" kern="0" spc="200" dirty="0" smtClean="0">
                <a:latin typeface="Book Antiqua" pitchFamily="18" charset="0"/>
              </a:rPr>
              <a:t> </a:t>
            </a:r>
            <a:r>
              <a:rPr lang="en-US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BE</a:t>
            </a:r>
            <a:r>
              <a:rPr lang="en-US" sz="3200" b="1" kern="0" spc="200" dirty="0" smtClean="0">
                <a:latin typeface="Book Antiqua" pitchFamily="18" charset="0"/>
              </a:rPr>
              <a:t> </a:t>
            </a:r>
            <a:r>
              <a:rPr lang="en-US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CONSIDERED</a:t>
            </a:r>
            <a:r>
              <a:rPr lang="en-US" sz="3200" b="1" kern="0" spc="200" dirty="0" smtClean="0">
                <a:latin typeface="Book Antiqua" pitchFamily="18" charset="0"/>
              </a:rPr>
              <a:t> – </a:t>
            </a:r>
            <a:r>
              <a:rPr lang="en-US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Contd.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752600"/>
            <a:ext cx="6781800" cy="4373563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/>
              <a:t>List of factors</a:t>
            </a:r>
          </a:p>
          <a:p>
            <a:pPr lvl="1"/>
            <a:r>
              <a:rPr lang="en-US" sz="2800" dirty="0" smtClean="0"/>
              <a:t>Direct/Indirect investments</a:t>
            </a:r>
          </a:p>
          <a:p>
            <a:pPr lvl="1"/>
            <a:r>
              <a:rPr lang="en-US" sz="2800" dirty="0" smtClean="0"/>
              <a:t>Choice of entity</a:t>
            </a:r>
          </a:p>
          <a:p>
            <a:pPr lvl="1"/>
            <a:r>
              <a:rPr lang="en-US" sz="2800" dirty="0" smtClean="0"/>
              <a:t>Choice of territory</a:t>
            </a:r>
          </a:p>
          <a:p>
            <a:pPr lvl="1"/>
            <a:r>
              <a:rPr lang="en-US" sz="2800" dirty="0" smtClean="0"/>
              <a:t>Funding Options</a:t>
            </a:r>
          </a:p>
          <a:p>
            <a:pPr lvl="1"/>
            <a:r>
              <a:rPr lang="en-US" sz="2800" dirty="0" smtClean="0"/>
              <a:t>Availability of tax benefits</a:t>
            </a:r>
          </a:p>
          <a:p>
            <a:pPr lvl="1"/>
            <a:r>
              <a:rPr lang="en-US" sz="2800" dirty="0" smtClean="0"/>
              <a:t>Repatriation of Funds</a:t>
            </a:r>
          </a:p>
          <a:p>
            <a:pPr lvl="1"/>
            <a:r>
              <a:rPr lang="en-US" sz="2800" dirty="0" smtClean="0"/>
              <a:t>Tax efficient exit</a:t>
            </a:r>
            <a:endParaRPr lang="en-US" sz="28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524000" y="1524000"/>
            <a:ext cx="67056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9" y="76200"/>
            <a:ext cx="7086601" cy="1371600"/>
          </a:xfrm>
        </p:spPr>
        <p:txBody>
          <a:bodyPr>
            <a:noAutofit/>
          </a:bodyPr>
          <a:lstStyle/>
          <a:p>
            <a:pPr algn="r"/>
            <a:r>
              <a:rPr lang="en-US" sz="40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DIRECT/INDIRECT</a:t>
            </a:r>
            <a:r>
              <a:rPr lang="en-US" b="1" dirty="0" smtClean="0"/>
              <a:t> </a:t>
            </a:r>
            <a:r>
              <a:rPr lang="en-US" sz="40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INVESTMENTS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828801" y="2286000"/>
          <a:ext cx="2362199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1905000" y="1676400"/>
            <a:ext cx="22860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  <a:scene3d>
            <a:camera prst="orthographicFront">
              <a:rot lat="0" lon="0" rev="0"/>
            </a:camera>
            <a:lightRig rig="morning" dir="t">
              <a:rot lat="0" lon="0" rev="4200000"/>
            </a:lightRig>
          </a:scene3d>
          <a:sp3d>
            <a:bevelT w="25400" h="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Direct Investment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410200" y="1676400"/>
            <a:ext cx="2590800" cy="609600"/>
          </a:xfrm>
          <a:prstGeom prst="roundRect">
            <a:avLst/>
          </a:prstGeom>
          <a:solidFill>
            <a:schemeClr val="bg2">
              <a:lumMod val="50000"/>
            </a:schemeClr>
          </a:solidFill>
          <a:scene3d>
            <a:camera prst="orthographicFront">
              <a:rot lat="0" lon="0" rev="0"/>
            </a:camera>
            <a:lightRig rig="morning" dir="t">
              <a:rot lat="0" lon="0" rev="4200000"/>
            </a:lightRig>
          </a:scene3d>
          <a:sp3d>
            <a:bevelT w="25400" h="0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Indirect Investment</a:t>
            </a:r>
          </a:p>
        </p:txBody>
      </p:sp>
      <p:graphicFrame>
        <p:nvGraphicFramePr>
          <p:cNvPr id="8" name="Diagram 7"/>
          <p:cNvGraphicFramePr/>
          <p:nvPr/>
        </p:nvGraphicFramePr>
        <p:xfrm>
          <a:off x="5486400" y="2590800"/>
          <a:ext cx="2667000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1600200" y="1447800"/>
            <a:ext cx="65532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40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CHOICE</a:t>
            </a:r>
            <a:r>
              <a:rPr lang="en-US" b="1" dirty="0" smtClean="0"/>
              <a:t> </a:t>
            </a:r>
            <a:r>
              <a:rPr lang="en-US" sz="40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OF</a:t>
            </a:r>
            <a:r>
              <a:rPr lang="en-US" b="1" dirty="0" smtClean="0"/>
              <a:t> </a:t>
            </a:r>
            <a:r>
              <a:rPr lang="en-US" sz="40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ENTITY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828800" y="1752600"/>
          <a:ext cx="67818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1905000" y="1219200"/>
            <a:ext cx="60960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1" y="76200"/>
            <a:ext cx="7772400" cy="1371600"/>
          </a:xfrm>
        </p:spPr>
        <p:txBody>
          <a:bodyPr>
            <a:noAutofit/>
          </a:bodyPr>
          <a:lstStyle/>
          <a:p>
            <a:pPr algn="r"/>
            <a:r>
              <a:rPr lang="en-US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CHOICE OF TERRITORY</a:t>
            </a:r>
            <a:endParaRPr lang="en-US" b="1" kern="0" spc="200" dirty="0">
              <a:effectLst>
                <a:glow rad="101600">
                  <a:schemeClr val="bg1">
                    <a:lumMod val="75000"/>
                    <a:alpha val="60000"/>
                  </a:schemeClr>
                </a:glow>
              </a:effectLst>
              <a:latin typeface="Book Antiqua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371600" y="1066800"/>
          <a:ext cx="71628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Straight Connector 3"/>
          <p:cNvCxnSpPr/>
          <p:nvPr/>
        </p:nvCxnSpPr>
        <p:spPr>
          <a:xfrm>
            <a:off x="1295400" y="1295400"/>
            <a:ext cx="75438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40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FUNDING</a:t>
            </a:r>
            <a:r>
              <a:rPr lang="en-US" b="1" dirty="0" smtClean="0"/>
              <a:t> </a:t>
            </a:r>
            <a:r>
              <a:rPr lang="en-US" sz="40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OPTIONS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752600"/>
          <a:ext cx="6553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1905000" y="1219200"/>
            <a:ext cx="60960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40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OTHERS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b="1" dirty="0" smtClean="0"/>
              <a:t>Availability of tax Benefits</a:t>
            </a:r>
          </a:p>
          <a:p>
            <a:r>
              <a:rPr lang="en-US" sz="4000" b="1" dirty="0" smtClean="0"/>
              <a:t>Repatriation of Funds</a:t>
            </a:r>
          </a:p>
          <a:p>
            <a:pPr lvl="1"/>
            <a:r>
              <a:rPr lang="en-US" sz="3200" dirty="0" smtClean="0"/>
              <a:t>Retention Vs Remittance</a:t>
            </a:r>
          </a:p>
          <a:p>
            <a:pPr lvl="1"/>
            <a:r>
              <a:rPr lang="en-US" sz="3200" dirty="0" smtClean="0"/>
              <a:t>Investment of Funds globally</a:t>
            </a:r>
          </a:p>
          <a:p>
            <a:pPr lvl="1"/>
            <a:r>
              <a:rPr lang="en-US" sz="3200" dirty="0" smtClean="0"/>
              <a:t>Worldwide increment in value of the entity</a:t>
            </a:r>
            <a:endParaRPr lang="en-US" sz="4000" dirty="0" smtClean="0"/>
          </a:p>
        </p:txBody>
      </p:sp>
      <p:cxnSp>
        <p:nvCxnSpPr>
          <p:cNvPr id="4" name="Straight Connector 3"/>
          <p:cNvCxnSpPr/>
          <p:nvPr/>
        </p:nvCxnSpPr>
        <p:spPr>
          <a:xfrm>
            <a:off x="2286000" y="1295400"/>
            <a:ext cx="57912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5521" y="76200"/>
            <a:ext cx="6803679" cy="1371600"/>
          </a:xfrm>
        </p:spPr>
        <p:txBody>
          <a:bodyPr/>
          <a:lstStyle/>
          <a:p>
            <a:pPr algn="r"/>
            <a:r>
              <a:rPr lang="en-US" sz="40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TAX</a:t>
            </a:r>
            <a:r>
              <a:rPr lang="en-US" b="1" dirty="0" smtClean="0"/>
              <a:t> </a:t>
            </a:r>
            <a:r>
              <a:rPr lang="en-US" sz="40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EFFICIENT</a:t>
            </a:r>
            <a:r>
              <a:rPr lang="en-US" b="1" dirty="0" smtClean="0"/>
              <a:t> </a:t>
            </a:r>
            <a:r>
              <a:rPr lang="en-US" sz="40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EXIT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752600"/>
            <a:ext cx="7239000" cy="4343400"/>
          </a:xfrm>
        </p:spPr>
        <p:txBody>
          <a:bodyPr>
            <a:normAutofit fontScale="25000" lnSpcReduction="20000"/>
          </a:bodyPr>
          <a:lstStyle/>
          <a:p>
            <a:r>
              <a:rPr lang="en-US" sz="11200" dirty="0" smtClean="0"/>
              <a:t>Sale of Shares of the Foreign Entity – Taxability</a:t>
            </a:r>
          </a:p>
          <a:p>
            <a:r>
              <a:rPr lang="en-US" sz="11200" dirty="0" smtClean="0"/>
              <a:t>Sale of Assets of the Foreign Entity– Taxability</a:t>
            </a:r>
          </a:p>
          <a:p>
            <a:r>
              <a:rPr lang="en-US" sz="11200" dirty="0" smtClean="0"/>
              <a:t>Sale of shares of the Indian Entity (parent company) – Taxability</a:t>
            </a:r>
          </a:p>
          <a:p>
            <a:r>
              <a:rPr lang="en-US" sz="11200" dirty="0" smtClean="0"/>
              <a:t>Buy Back of Shares – Taxability</a:t>
            </a:r>
          </a:p>
          <a:p>
            <a:r>
              <a:rPr lang="en-US" sz="11200" dirty="0" smtClean="0"/>
              <a:t>Redemption of Preference Shares</a:t>
            </a:r>
          </a:p>
          <a:p>
            <a:r>
              <a:rPr lang="en-US" sz="11200" dirty="0" smtClean="0"/>
              <a:t>Liquidation of the Foreign Entity - Taxability</a:t>
            </a:r>
          </a:p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2133600" y="1295400"/>
            <a:ext cx="65532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7317"/>
          <a:stretch>
            <a:fillRect/>
          </a:stretch>
        </p:blipFill>
        <p:spPr bwMode="auto">
          <a:xfrm>
            <a:off x="1600200" y="381000"/>
            <a:ext cx="7491412" cy="647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4521" y="1676400"/>
            <a:ext cx="6803679" cy="1371600"/>
          </a:xfrm>
        </p:spPr>
        <p:txBody>
          <a:bodyPr>
            <a:noAutofit/>
          </a:bodyPr>
          <a:lstStyle/>
          <a:p>
            <a:pPr algn="r"/>
            <a:r>
              <a:rPr lang="en-US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FINAL</a:t>
            </a:r>
            <a:r>
              <a:rPr lang="en-US" sz="3200" b="1" kern="0" spc="200" dirty="0" smtClean="0">
                <a:latin typeface="Book Antiqua" pitchFamily="18" charset="0"/>
              </a:rPr>
              <a:t> </a:t>
            </a:r>
            <a:r>
              <a:rPr lang="en-US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DECISION</a:t>
            </a:r>
            <a:r>
              <a:rPr lang="en-US" sz="3200" b="1" kern="0" spc="200" dirty="0" smtClean="0">
                <a:latin typeface="Book Antiqua" pitchFamily="18" charset="0"/>
              </a:rPr>
              <a:t> </a:t>
            </a:r>
            <a:r>
              <a:rPr lang="en-US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MAKING</a:t>
            </a:r>
            <a:endParaRPr lang="en-US" b="1" kern="0" spc="200" dirty="0">
              <a:effectLst>
                <a:glow rad="101600">
                  <a:schemeClr val="bg1">
                    <a:lumMod val="75000"/>
                    <a:alpha val="60000"/>
                  </a:schemeClr>
                </a:glow>
              </a:effectLst>
              <a:latin typeface="Book Antiqua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057400" y="3276600"/>
            <a:ext cx="64770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05000" y="4191000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Example</a:t>
            </a:r>
            <a:endParaRPr lang="en-US" sz="3200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321" y="76200"/>
            <a:ext cx="6803679" cy="1371600"/>
          </a:xfrm>
        </p:spPr>
        <p:txBody>
          <a:bodyPr>
            <a:normAutofit/>
          </a:bodyPr>
          <a:lstStyle/>
          <a:p>
            <a:pPr algn="r"/>
            <a:r>
              <a:rPr lang="en-US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DETAILS AVAILABLE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676400"/>
            <a:ext cx="7162800" cy="4648200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 smtClean="0"/>
              <a:t>Manufacturing entity in Vadodara – India</a:t>
            </a:r>
          </a:p>
          <a:p>
            <a:r>
              <a:rPr lang="en-US" sz="2800" dirty="0" smtClean="0"/>
              <a:t>Prospective Customers - China</a:t>
            </a:r>
          </a:p>
          <a:p>
            <a:r>
              <a:rPr lang="en-US" sz="2800" dirty="0" smtClean="0"/>
              <a:t>Interested person for investing – China</a:t>
            </a:r>
          </a:p>
          <a:p>
            <a:r>
              <a:rPr lang="en-US" sz="2800" dirty="0" smtClean="0"/>
              <a:t>Decided to set up distribution companies – China</a:t>
            </a:r>
          </a:p>
          <a:p>
            <a:r>
              <a:rPr lang="en-US" sz="2800" dirty="0" smtClean="0"/>
              <a:t>Amount of investment – US $ 30 million</a:t>
            </a:r>
          </a:p>
          <a:p>
            <a:r>
              <a:rPr lang="en-US" sz="2800" dirty="0" smtClean="0"/>
              <a:t>JV Partnership ratio - 51% Indian Entity , 49% Chinese Partner</a:t>
            </a:r>
          </a:p>
          <a:p>
            <a:r>
              <a:rPr lang="en-US" sz="2800" dirty="0" smtClean="0"/>
              <a:t>Indian entity may start manufacturing in China  in future</a:t>
            </a:r>
          </a:p>
          <a:p>
            <a:r>
              <a:rPr lang="en-US" sz="2800" dirty="0" smtClean="0"/>
              <a:t>How should the investment be made considering all the aspects???</a:t>
            </a:r>
          </a:p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981200" y="1217612"/>
            <a:ext cx="67818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inky\Personal\Others\Manav\Other Photos\images1.jp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lum contrast="-10000"/>
          </a:blip>
          <a:srcRect r="2063"/>
          <a:stretch>
            <a:fillRect/>
          </a:stretch>
        </p:blipFill>
        <p:spPr bwMode="auto">
          <a:xfrm>
            <a:off x="1295400" y="990600"/>
            <a:ext cx="7391400" cy="4724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r"/>
            <a:r>
              <a:rPr lang="en-US" sz="54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INTRODUCTION</a:t>
            </a:r>
            <a:r>
              <a:rPr lang="en-US" sz="5400" b="1" kern="0" spc="200" dirty="0" smtClean="0">
                <a:latin typeface="Book Antiqua" pitchFamily="18" charset="0"/>
              </a:rPr>
              <a:t> </a:t>
            </a:r>
            <a:endParaRPr lang="en-US" sz="5400" b="1" kern="0" spc="200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Constantia" pitchFamily="18" charset="0"/>
              </a:rPr>
              <a:t>Conceptual Birth</a:t>
            </a:r>
          </a:p>
          <a:p>
            <a:r>
              <a:rPr lang="en-US" sz="3600" dirty="0" smtClean="0">
                <a:latin typeface="Constantia" pitchFamily="18" charset="0"/>
              </a:rPr>
              <a:t>Sea Change in Laws</a:t>
            </a:r>
          </a:p>
          <a:p>
            <a:r>
              <a:rPr lang="en-US" sz="3600" dirty="0" smtClean="0">
                <a:latin typeface="Constantia" pitchFamily="18" charset="0"/>
              </a:rPr>
              <a:t>Meaning</a:t>
            </a:r>
          </a:p>
          <a:p>
            <a:r>
              <a:rPr lang="en-US" sz="3600" dirty="0" smtClean="0">
                <a:latin typeface="Constantia" pitchFamily="18" charset="0"/>
              </a:rPr>
              <a:t>Future Prospects</a:t>
            </a:r>
          </a:p>
          <a:p>
            <a:r>
              <a:rPr lang="en-US" sz="3600" dirty="0" smtClean="0">
                <a:latin typeface="Constantia" pitchFamily="18" charset="0"/>
              </a:rPr>
              <a:t>Types of Investments</a:t>
            </a:r>
          </a:p>
          <a:p>
            <a:endParaRPr lang="en-US" sz="3600" dirty="0" smtClean="0">
              <a:latin typeface="Constantia" pitchFamily="18" charset="0"/>
            </a:endParaRPr>
          </a:p>
          <a:p>
            <a:endParaRPr lang="en-US" sz="3600" dirty="0" smtClean="0">
              <a:latin typeface="Constantia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447800" y="1219200"/>
            <a:ext cx="66294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9" y="76200"/>
            <a:ext cx="7543801" cy="1371600"/>
          </a:xfrm>
        </p:spPr>
        <p:txBody>
          <a:bodyPr>
            <a:noAutofit/>
          </a:bodyPr>
          <a:lstStyle/>
          <a:p>
            <a:pPr algn="r"/>
            <a:r>
              <a:rPr lang="en-US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OPTIMUM STRUCTURE DECIDED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447800" y="1522412"/>
            <a:ext cx="73152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3962400" y="1752600"/>
            <a:ext cx="2133600" cy="609600"/>
          </a:xfrm>
          <a:prstGeom prst="round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Indian Entity – Flagship Company </a:t>
            </a:r>
            <a:endParaRPr lang="en-US" b="1" dirty="0"/>
          </a:p>
        </p:txBody>
      </p:sp>
      <p:cxnSp>
        <p:nvCxnSpPr>
          <p:cNvPr id="8" name="Straight Connector 7"/>
          <p:cNvCxnSpPr>
            <a:stCxn id="6" idx="1"/>
          </p:cNvCxnSpPr>
          <p:nvPr/>
        </p:nvCxnSpPr>
        <p:spPr>
          <a:xfrm rot="10800000">
            <a:off x="3230880" y="2057400"/>
            <a:ext cx="73152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>
            <a:off x="2887593" y="2419093"/>
            <a:ext cx="685006" cy="0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1905000" y="2819400"/>
            <a:ext cx="2209800" cy="609600"/>
          </a:xfrm>
          <a:prstGeom prst="round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WOS UAE – Trading Company </a:t>
            </a:r>
            <a:endParaRPr lang="en-US" b="1" dirty="0"/>
          </a:p>
        </p:txBody>
      </p:sp>
      <p:cxnSp>
        <p:nvCxnSpPr>
          <p:cNvPr id="20" name="Straight Connector 19"/>
          <p:cNvCxnSpPr/>
          <p:nvPr/>
        </p:nvCxnSpPr>
        <p:spPr>
          <a:xfrm rot="5400000">
            <a:off x="4419600" y="3003332"/>
            <a:ext cx="1219200" cy="1588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2719814" y="3703320"/>
            <a:ext cx="54864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971800" y="3976578"/>
            <a:ext cx="1447800" cy="1588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4448502" y="3657600"/>
            <a:ext cx="1828800" cy="533400"/>
          </a:xfrm>
          <a:prstGeom prst="round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Singapore JV</a:t>
            </a:r>
            <a:endParaRPr lang="en-US" b="1" dirty="0"/>
          </a:p>
        </p:txBody>
      </p:sp>
      <p:sp>
        <p:nvSpPr>
          <p:cNvPr id="29" name="Rounded Rectangle 28"/>
          <p:cNvSpPr/>
          <p:nvPr/>
        </p:nvSpPr>
        <p:spPr>
          <a:xfrm>
            <a:off x="7620000" y="3581400"/>
            <a:ext cx="1371600" cy="685800"/>
          </a:xfrm>
          <a:prstGeom prst="round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JV Partner China</a:t>
            </a:r>
            <a:endParaRPr lang="en-US" b="1" dirty="0"/>
          </a:p>
        </p:txBody>
      </p:sp>
      <p:cxnSp>
        <p:nvCxnSpPr>
          <p:cNvPr id="31" name="Straight Arrow Connector 30"/>
          <p:cNvCxnSpPr/>
          <p:nvPr/>
        </p:nvCxnSpPr>
        <p:spPr>
          <a:xfrm rot="10800000">
            <a:off x="6477000" y="3962400"/>
            <a:ext cx="914400" cy="1588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4877594" y="4539674"/>
            <a:ext cx="457200" cy="1588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209800" y="4876800"/>
            <a:ext cx="6400800" cy="1588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8382794" y="5167670"/>
            <a:ext cx="457200" cy="1588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6096794" y="5167670"/>
            <a:ext cx="457200" cy="1588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3809205" y="5165040"/>
            <a:ext cx="457200" cy="1588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>
            <a:off x="1981994" y="5165040"/>
            <a:ext cx="457200" cy="1588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1600200" y="5562600"/>
            <a:ext cx="1524000" cy="533400"/>
          </a:xfrm>
          <a:prstGeom prst="round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Distribution Co.</a:t>
            </a:r>
            <a:endParaRPr lang="en-US" b="1" dirty="0"/>
          </a:p>
        </p:txBody>
      </p:sp>
      <p:sp>
        <p:nvSpPr>
          <p:cNvPr id="41" name="Rounded Rectangle 40"/>
          <p:cNvSpPr/>
          <p:nvPr/>
        </p:nvSpPr>
        <p:spPr>
          <a:xfrm>
            <a:off x="3429000" y="5562600"/>
            <a:ext cx="1524000" cy="533400"/>
          </a:xfrm>
          <a:prstGeom prst="round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Distribution Co.</a:t>
            </a:r>
            <a:endParaRPr lang="en-US" b="1" dirty="0"/>
          </a:p>
        </p:txBody>
      </p:sp>
      <p:sp>
        <p:nvSpPr>
          <p:cNvPr id="42" name="Rounded Rectangle 41"/>
          <p:cNvSpPr/>
          <p:nvPr/>
        </p:nvSpPr>
        <p:spPr>
          <a:xfrm>
            <a:off x="5562600" y="5562600"/>
            <a:ext cx="1524000" cy="533400"/>
          </a:xfrm>
          <a:prstGeom prst="round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Distribution Co.</a:t>
            </a:r>
            <a:endParaRPr lang="en-US" b="1" dirty="0"/>
          </a:p>
        </p:txBody>
      </p:sp>
      <p:sp>
        <p:nvSpPr>
          <p:cNvPr id="43" name="Rounded Rectangle 42"/>
          <p:cNvSpPr/>
          <p:nvPr/>
        </p:nvSpPr>
        <p:spPr>
          <a:xfrm>
            <a:off x="7391400" y="5562600"/>
            <a:ext cx="1524000" cy="533400"/>
          </a:xfrm>
          <a:prstGeom prst="round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Distribution Co.</a:t>
            </a:r>
            <a:endParaRPr lang="en-US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1905000" y="2133600"/>
            <a:ext cx="14478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100% equity investment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1600200" y="3468469"/>
            <a:ext cx="14478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2% equity</a:t>
            </a:r>
          </a:p>
          <a:p>
            <a:r>
              <a:rPr lang="en-US" dirty="0" smtClean="0"/>
              <a:t>Balance Loan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5181600" y="2667000"/>
            <a:ext cx="14478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49% Equity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248400" y="3352800"/>
            <a:ext cx="14478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49% Equity</a:t>
            </a:r>
          </a:p>
          <a:p>
            <a:r>
              <a:rPr lang="en-US" dirty="0" smtClean="0"/>
              <a:t>Balance Loan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124200" y="4267201"/>
            <a:ext cx="24384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Min. 25% </a:t>
            </a:r>
          </a:p>
          <a:p>
            <a:r>
              <a:rPr lang="en-US" dirty="0" smtClean="0"/>
              <a:t>investment in each</a:t>
            </a:r>
            <a:endParaRPr lang="en-US" dirty="0"/>
          </a:p>
        </p:txBody>
      </p:sp>
    </p:spTree>
  </p:cSld>
  <p:clrMapOvr>
    <a:masterClrMapping/>
  </p:clrMapOvr>
  <p:transition spd="med"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hakinghands.gif"/>
          <p:cNvPicPr>
            <a:picLocks noGrp="1" noChangeAspect="1"/>
          </p:cNvPicPr>
          <p:nvPr>
            <p:ph idx="1"/>
          </p:nvPr>
        </p:nvPicPr>
        <p:blipFill>
          <a:blip r:embed="rId2"/>
          <a:srcRect l="4242" t="4174" r="6384" b="3485"/>
          <a:stretch>
            <a:fillRect/>
          </a:stretch>
        </p:blipFill>
        <p:spPr>
          <a:xfrm>
            <a:off x="2667000" y="228600"/>
            <a:ext cx="4267200" cy="40386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371600" y="3962400"/>
            <a:ext cx="6803679" cy="1371600"/>
          </a:xfrm>
        </p:spPr>
        <p:txBody>
          <a:bodyPr>
            <a:normAutofit/>
            <a:scene3d>
              <a:camera prst="orthographicFront"/>
              <a:lightRig rig="balanced" dir="t"/>
            </a:scene3d>
            <a:sp3d extrusionH="57150" prstMaterial="metal">
              <a:bevelT w="38100" h="38100"/>
              <a:bevelB w="82550" h="38100" prst="coolSlant"/>
            </a:sp3d>
          </a:bodyPr>
          <a:lstStyle/>
          <a:p>
            <a:pPr algn="ctr"/>
            <a:r>
              <a:rPr lang="en-US" sz="5400" b="1" i="1" kern="0" spc="300" normalizeH="1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Neurochrome" pitchFamily="2" charset="0"/>
              </a:rPr>
              <a:t>THANKYOU</a:t>
            </a:r>
            <a:endParaRPr lang="en-US" sz="5400" b="1" i="1" kern="0" spc="300" normalizeH="1" dirty="0">
              <a:effectLst>
                <a:glow rad="101600">
                  <a:schemeClr val="bg1">
                    <a:lumMod val="75000"/>
                    <a:alpha val="60000"/>
                  </a:schemeClr>
                </a:glow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Neurochrome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19200" y="5181600"/>
            <a:ext cx="67056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inky\Personal\Others\Manav\Other Photos\finance hp.JP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524000" y="2138363"/>
            <a:ext cx="6629400" cy="4110037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9" y="76200"/>
            <a:ext cx="6803679" cy="1676400"/>
          </a:xfrm>
        </p:spPr>
        <p:txBody>
          <a:bodyPr>
            <a:noAutofit/>
          </a:bodyPr>
          <a:lstStyle/>
          <a:p>
            <a:pPr algn="r"/>
            <a:r>
              <a:rPr lang="en-US" sz="54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TYPES OF INVESTMENTS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103437"/>
            <a:ext cx="6477000" cy="4373563"/>
          </a:xfrm>
        </p:spPr>
        <p:txBody>
          <a:bodyPr>
            <a:normAutofit/>
          </a:bodyPr>
          <a:lstStyle/>
          <a:p>
            <a:r>
              <a:rPr lang="en-US" sz="4400" dirty="0" smtClean="0"/>
              <a:t>Pure Investment</a:t>
            </a:r>
          </a:p>
          <a:p>
            <a:r>
              <a:rPr lang="en-US" sz="4400" dirty="0" smtClean="0"/>
              <a:t>Private Equity Investment</a:t>
            </a:r>
          </a:p>
          <a:p>
            <a:r>
              <a:rPr lang="en-US" sz="4400" dirty="0" smtClean="0"/>
              <a:t>Direct Investment </a:t>
            </a:r>
            <a:endParaRPr lang="en-US" sz="4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524000" y="1751012"/>
            <a:ext cx="66294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27" name="Picture 3" descr="D:\Dinky\Personal\Others\Manav\Other Photos\imagesa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1676400" y="4572000"/>
            <a:ext cx="2514600" cy="14478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9" y="76200"/>
            <a:ext cx="6803679" cy="1143000"/>
          </a:xfrm>
        </p:spPr>
        <p:txBody>
          <a:bodyPr/>
          <a:lstStyle/>
          <a:p>
            <a:pPr algn="r"/>
            <a:r>
              <a:rPr lang="en-US" sz="54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143000"/>
            <a:ext cx="7010400" cy="4906963"/>
          </a:xfrm>
        </p:spPr>
        <p:txBody>
          <a:bodyPr/>
          <a:lstStyle/>
          <a:p>
            <a:r>
              <a:rPr lang="en-US" sz="2800" dirty="0" smtClean="0"/>
              <a:t>Direct Investment outside India - outflows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7" name="Perspector Perspector Chart" descr="PER2D.tmp"/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</a:blip>
          <a:srcRect l="1862" t="2355" r="11809" b="8028"/>
          <a:stretch>
            <a:fillRect/>
          </a:stretch>
        </p:blipFill>
        <p:spPr>
          <a:xfrm>
            <a:off x="2057400" y="1828800"/>
            <a:ext cx="6248400" cy="4419600"/>
          </a:xfrm>
          <a:prstGeom prst="rect">
            <a:avLst/>
          </a:prstGeom>
          <a:solidFill>
            <a:scrgbClr r="0" g="0" b="0">
              <a:alpha val="0"/>
            </a:scrgbClr>
          </a:solidFill>
          <a:effectLst/>
        </p:spPr>
      </p:pic>
      <p:cxnSp>
        <p:nvCxnSpPr>
          <p:cNvPr id="5" name="Straight Connector 4"/>
          <p:cNvCxnSpPr/>
          <p:nvPr/>
        </p:nvCxnSpPr>
        <p:spPr>
          <a:xfrm>
            <a:off x="2209800" y="1066800"/>
            <a:ext cx="57912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9" y="76200"/>
            <a:ext cx="6803679" cy="1143000"/>
          </a:xfrm>
        </p:spPr>
        <p:txBody>
          <a:bodyPr>
            <a:normAutofit/>
          </a:bodyPr>
          <a:lstStyle/>
          <a:p>
            <a:pPr algn="r"/>
            <a:r>
              <a:rPr lang="en-US" sz="54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STATISTICS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371600"/>
            <a:ext cx="6858000" cy="4373563"/>
          </a:xfrm>
        </p:spPr>
        <p:txBody>
          <a:bodyPr/>
          <a:lstStyle/>
          <a:p>
            <a:r>
              <a:rPr lang="en-US" sz="2800" dirty="0" smtClean="0"/>
              <a:t>Mode of Overseas Investments</a:t>
            </a:r>
            <a:r>
              <a:rPr lang="en-US" dirty="0" smtClean="0"/>
              <a:t> – </a:t>
            </a:r>
            <a:r>
              <a:rPr lang="en-US" sz="2800" dirty="0" smtClean="0"/>
              <a:t>(1996 to 2007)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1981200" y="21336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2209800" y="1143000"/>
            <a:ext cx="57912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9" y="76200"/>
            <a:ext cx="6803679" cy="1143000"/>
          </a:xfrm>
        </p:spPr>
        <p:txBody>
          <a:bodyPr/>
          <a:lstStyle/>
          <a:p>
            <a:pPr algn="r"/>
            <a:r>
              <a:rPr lang="en-US" sz="54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219200"/>
            <a:ext cx="6041679" cy="43735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Inflows from Overseas Investments – (1999 to 2007)</a:t>
            </a:r>
          </a:p>
          <a:p>
            <a:pPr>
              <a:buNone/>
            </a:pPr>
            <a:endParaRPr lang="en-US" sz="2800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1676400" y="1981200"/>
          <a:ext cx="6217920" cy="4663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2438400" y="1143000"/>
            <a:ext cx="57912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9" y="76200"/>
            <a:ext cx="6803679" cy="1066800"/>
          </a:xfrm>
        </p:spPr>
        <p:txBody>
          <a:bodyPr>
            <a:normAutofit/>
          </a:bodyPr>
          <a:lstStyle/>
          <a:p>
            <a:pPr algn="r"/>
            <a:r>
              <a:rPr lang="en-US" sz="54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STATISTICS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219200"/>
            <a:ext cx="6041679" cy="4373563"/>
          </a:xfrm>
        </p:spPr>
        <p:txBody>
          <a:bodyPr/>
          <a:lstStyle/>
          <a:p>
            <a:r>
              <a:rPr lang="en-US" sz="2800" dirty="0" smtClean="0"/>
              <a:t>Sector wise Investment Outflow – (1999-2007)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2" name="Perspector Perspector Chart" descr="PER96.tmp"/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</a:blip>
          <a:srcRect t="5289" r="2986" b="4789"/>
          <a:stretch>
            <a:fillRect/>
          </a:stretch>
        </p:blipFill>
        <p:spPr>
          <a:xfrm>
            <a:off x="1676400" y="2133600"/>
            <a:ext cx="7086600" cy="4572000"/>
          </a:xfrm>
          <a:prstGeom prst="rect">
            <a:avLst/>
          </a:prstGeom>
          <a:solidFill>
            <a:scrgbClr r="0" g="0" b="0">
              <a:alpha val="0"/>
            </a:scrgbClr>
          </a:solidFill>
          <a:effectLst/>
        </p:spPr>
      </p:pic>
      <p:cxnSp>
        <p:nvCxnSpPr>
          <p:cNvPr id="5" name="Straight Connector 4"/>
          <p:cNvCxnSpPr/>
          <p:nvPr/>
        </p:nvCxnSpPr>
        <p:spPr>
          <a:xfrm>
            <a:off x="2438400" y="1143000"/>
            <a:ext cx="57912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9" y="76200"/>
            <a:ext cx="6803679" cy="1066800"/>
          </a:xfrm>
        </p:spPr>
        <p:txBody>
          <a:bodyPr/>
          <a:lstStyle/>
          <a:p>
            <a:pPr algn="r"/>
            <a:r>
              <a:rPr lang="en-US" sz="54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447800"/>
            <a:ext cx="6041679" cy="4373563"/>
          </a:xfrm>
        </p:spPr>
        <p:txBody>
          <a:bodyPr/>
          <a:lstStyle/>
          <a:p>
            <a:r>
              <a:rPr lang="en-US" sz="2400" dirty="0" smtClean="0"/>
              <a:t>Overseas Investment – Top </a:t>
            </a:r>
            <a:r>
              <a:rPr lang="en-US" sz="2400" smtClean="0"/>
              <a:t>10 Countries – (1996-2007)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752600" y="2286000"/>
          <a:ext cx="70866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2133600" y="1219200"/>
            <a:ext cx="57912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Dinky\Personal\Others\Manav\Other Photos\investment_finance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 l="16000" t="15239" r="8000" b="25819"/>
          <a:stretch>
            <a:fillRect/>
          </a:stretch>
        </p:blipFill>
        <p:spPr bwMode="auto">
          <a:xfrm>
            <a:off x="5105400" y="4495800"/>
            <a:ext cx="3733800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074" name="Picture 2" descr="D:\Dinky\Personal\Others\Manav\Other Photos\jigsaw1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 l="15361" t="11170" r="15047" b="10638"/>
          <a:stretch>
            <a:fillRect/>
          </a:stretch>
        </p:blipFill>
        <p:spPr bwMode="auto">
          <a:xfrm>
            <a:off x="5486400" y="1752600"/>
            <a:ext cx="3352800" cy="2362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5400" b="1" kern="0" spc="200" dirty="0" smtClean="0">
                <a:effectLst>
                  <a:glow rad="101600">
                    <a:schemeClr val="bg1">
                      <a:lumMod val="75000"/>
                      <a:alpha val="60000"/>
                    </a:schemeClr>
                  </a:glow>
                </a:effectLst>
                <a:latin typeface="Book Antiqua" pitchFamily="18" charset="0"/>
              </a:rPr>
              <a:t>PURPOSE</a:t>
            </a:r>
            <a:endParaRPr lang="en-US" sz="5400" b="1" kern="0" spc="200" dirty="0">
              <a:effectLst>
                <a:glow rad="101600">
                  <a:schemeClr val="bg1">
                    <a:lumMod val="75000"/>
                    <a:alpha val="60000"/>
                  </a:schemeClr>
                </a:glow>
              </a:effectLst>
              <a:latin typeface="Book Antiqua" pitchFamily="18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286000" y="1752600"/>
            <a:ext cx="6041679" cy="4373563"/>
          </a:xfrm>
        </p:spPr>
        <p:txBody>
          <a:bodyPr>
            <a:normAutofit fontScale="92500"/>
          </a:bodyPr>
          <a:lstStyle/>
          <a:p>
            <a:r>
              <a:rPr lang="en-US" sz="2800" u="sng" dirty="0" smtClean="0">
                <a:latin typeface="Constantia" pitchFamily="18" charset="0"/>
              </a:rPr>
              <a:t>Business Expansion Opportunities</a:t>
            </a:r>
          </a:p>
          <a:p>
            <a:pPr lvl="1">
              <a:spcBef>
                <a:spcPts val="0"/>
              </a:spcBef>
            </a:pPr>
            <a:r>
              <a:rPr lang="en-US" sz="2400" dirty="0" smtClean="0">
                <a:latin typeface="Constantia" pitchFamily="18" charset="0"/>
              </a:rPr>
              <a:t>Expanding Customer Base – Global Market</a:t>
            </a:r>
          </a:p>
          <a:p>
            <a:pPr lvl="1">
              <a:spcBef>
                <a:spcPts val="0"/>
              </a:spcBef>
            </a:pPr>
            <a:r>
              <a:rPr lang="en-US" sz="2400" dirty="0" smtClean="0">
                <a:latin typeface="Constantia" pitchFamily="18" charset="0"/>
              </a:rPr>
              <a:t>Backward/Forward Integration</a:t>
            </a:r>
          </a:p>
          <a:p>
            <a:pPr lvl="1">
              <a:spcBef>
                <a:spcPts val="0"/>
              </a:spcBef>
            </a:pPr>
            <a:r>
              <a:rPr lang="en-US" sz="2400" dirty="0" smtClean="0">
                <a:latin typeface="Constantia" pitchFamily="18" charset="0"/>
              </a:rPr>
              <a:t>Technology/Skill Transfer</a:t>
            </a:r>
          </a:p>
          <a:p>
            <a:pPr lvl="1">
              <a:spcBef>
                <a:spcPts val="0"/>
              </a:spcBef>
            </a:pPr>
            <a:r>
              <a:rPr lang="en-US" sz="2400" dirty="0" smtClean="0">
                <a:latin typeface="Constantia" pitchFamily="18" charset="0"/>
              </a:rPr>
              <a:t>Employment Generation</a:t>
            </a:r>
          </a:p>
          <a:p>
            <a:pPr lvl="1">
              <a:spcBef>
                <a:spcPts val="0"/>
              </a:spcBef>
              <a:buNone/>
            </a:pPr>
            <a:endParaRPr lang="en-US" sz="2000" dirty="0" smtClean="0">
              <a:latin typeface="Constantia" pitchFamily="18" charset="0"/>
            </a:endParaRPr>
          </a:p>
          <a:p>
            <a:pPr>
              <a:spcBef>
                <a:spcPts val="0"/>
              </a:spcBef>
            </a:pPr>
            <a:r>
              <a:rPr lang="en-US" sz="2800" u="sng" dirty="0" smtClean="0">
                <a:latin typeface="Constantia" pitchFamily="18" charset="0"/>
              </a:rPr>
              <a:t>Exchange Earnings</a:t>
            </a:r>
          </a:p>
          <a:p>
            <a:pPr lvl="1">
              <a:spcBef>
                <a:spcPts val="0"/>
              </a:spcBef>
            </a:pPr>
            <a:r>
              <a:rPr lang="en-US" sz="2400" dirty="0" smtClean="0">
                <a:latin typeface="Constantia" pitchFamily="18" charset="0"/>
              </a:rPr>
              <a:t>Dividend</a:t>
            </a:r>
          </a:p>
          <a:p>
            <a:pPr lvl="1">
              <a:spcBef>
                <a:spcPts val="0"/>
              </a:spcBef>
            </a:pPr>
            <a:r>
              <a:rPr lang="en-US" sz="2400" dirty="0" smtClean="0">
                <a:latin typeface="Constantia" pitchFamily="18" charset="0"/>
              </a:rPr>
              <a:t>Interest</a:t>
            </a:r>
          </a:p>
          <a:p>
            <a:pPr lvl="1">
              <a:spcBef>
                <a:spcPts val="0"/>
              </a:spcBef>
            </a:pPr>
            <a:r>
              <a:rPr lang="en-US" sz="2400" dirty="0" smtClean="0">
                <a:latin typeface="Constantia" pitchFamily="18" charset="0"/>
              </a:rPr>
              <a:t>Royalty</a:t>
            </a:r>
          </a:p>
          <a:p>
            <a:pPr lvl="1">
              <a:spcBef>
                <a:spcPts val="0"/>
              </a:spcBef>
            </a:pPr>
            <a:r>
              <a:rPr lang="en-US" sz="2400" dirty="0" smtClean="0">
                <a:latin typeface="Constantia" pitchFamily="18" charset="0"/>
              </a:rPr>
              <a:t>Fees for technical services</a:t>
            </a:r>
          </a:p>
          <a:p>
            <a:pPr lvl="1">
              <a:spcBef>
                <a:spcPts val="0"/>
              </a:spcBef>
            </a:pPr>
            <a:r>
              <a:rPr lang="en-US" sz="2400" dirty="0" smtClean="0">
                <a:latin typeface="Constantia" pitchFamily="18" charset="0"/>
              </a:rPr>
              <a:t>Increased Exports</a:t>
            </a:r>
          </a:p>
          <a:p>
            <a:pPr>
              <a:spcBef>
                <a:spcPts val="0"/>
              </a:spcBef>
            </a:pPr>
            <a:endParaRPr lang="en-US" sz="2800" dirty="0" smtClean="0">
              <a:latin typeface="Constantia" pitchFamily="18" charset="0"/>
            </a:endParaRPr>
          </a:p>
          <a:p>
            <a:endParaRPr lang="en-US" sz="2800" dirty="0" smtClean="0">
              <a:latin typeface="Constantia" pitchFamily="18" charset="0"/>
            </a:endParaRPr>
          </a:p>
          <a:p>
            <a:pPr>
              <a:buNone/>
            </a:pP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209800" y="1371600"/>
            <a:ext cx="5791200" cy="1588"/>
          </a:xfrm>
          <a:prstGeom prst="line">
            <a:avLst/>
          </a:prstGeom>
          <a:ln w="34925" cap="rnd">
            <a:solidFill>
              <a:schemeClr val="tx1"/>
            </a:solidFill>
            <a:round/>
          </a:ln>
          <a:effectLst>
            <a:glow rad="101600">
              <a:schemeClr val="bg1">
                <a:lumMod val="85000"/>
                <a:alpha val="6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90500" h="381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ERSPECTOR-DATA" val="&lt;?xml version='1.0' encoding='utf-8'?&gt;&#10;&lt;Perspector majorVersion=&quot;1&quot; minorVersion=&quot;500&quot;&gt;&lt;Chart type=&quot;bar&quot;&gt;&lt;ChartData seriesInRows=&quot;1&quot;&gt;&lt;ChartValues&gt;&lt;ChartValues label=&quot;Outflows&quot;&gt;&lt;ChartValue value=&quot;318.64&quot; valueText=&quot;318.64&quot; label=&quot;1999-2000&quot;/&gt;&lt;ChartValue value=&quot;4461&quot; valueText=&quot;4461&quot; label=&quot;2005-2006&quot;/&gt;&lt;ChartValue value=&quot;3319.65&quot; valueText=&quot;3319.65&quot; label=&quot;2006-2007&quot;/&gt;&lt;/ChartValues&gt;&lt;/ChartValues&gt;&lt;/ChartData&gt;&lt;ChartParams shapeType=&quot;Can&quot; chartType=&quot;0&quot; frontTransparency=&quot;0&quot; backTransparency=&quot;0&quot; showSeriesLabels=&quot;1&quot; seriesLabelPosition=&quot;1&quot; seriesLabelOrientation=&quot;0&quot; showCategoryLabels=&quot;1&quot; categoryLabelPosition=&quot;0&quot; showValueLabels=&quot;1&quot; valuePosition=&quot;3&quot; barWidth=&quot;75.5&quot; barDepth=&quot;75.5&quot; categoryGap=&quot;8.75&quot; seriesGap=&quot;8.75&quot; fullBarHeight=&quot;285.5&quot; showGridlines=&quot;1&quot; showGridlineValues=&quot;1&quot; gridlineValuePosition=&quot;0&quot; gridlineValueDepth=&quot;0&quot; gridlinePosition=&quot;6&quot; gridlineInterval=&quot;500&quot; backingPosition=&quot;35&quot; minValue=&quot;0&quot; maxValue=&quot;5000&quot; swivel=&quot;-20&quot; tilt=&quot;20&quot; xPosition=&quot;0&quot; yPosition=&quot;0&quot; showLegend=&quot;1&quot; barShininess=&quot;60&quot;/&gt;&lt;ChartElements barShapeIDs=&quot;58, 59, 60&quot; valueShapeIDs=&quot;-1, -1, -1&quot; seriesShapeIDs=&quot;&quot; categoryShapeIDs=&quot;63, 64, 65&quot; gridlineShapeIDs=&quot;66, 67, 68, 69, 70, 71, 72, 73, 74, 75, 76, 77, 78, 79, 80, 81, 82, 83, 96, 97, 98, 99&quot; gridlineValueShapeIDs=&quot;84, 85, 86, 87, 88, 89, 90, 91, 92, 100, 101&quot; backingShapeIDs=&quot;93, 94, 95&quot; legendShapeIDs=&quot;61, 62&quot;/&gt;&lt;/Chart&gt;&lt;Scene frameLeft=&quot;179.012344360352&quot; frameTop=&quot;135.802474975586&quot; scaleX=&quot;0.927310325310851&quot; scaleY=&quot;0.866238683672597&quot; frameWidth=&quot;375.308654785156&quot; frameHeight=&quot;348.148162841797&quot; frameOrientationIsPortrait=&quot;0&quot; light1Strength=&quot;0.3&quot; light1Direction=&quot;-1.500000,-0.400000,1.000000&quot; light2Strength=&quot;0.05&quot; light2Direction=&quot;1.500000,-0.400000,1.000000&quot; light3Strength=&quot;0&quot; light4Strength=&quot;0&quot; lightDirectionX=&quot;-1.5&quot;&gt;&lt;Camera modelViewMatrix=&quot;1.000000,0.000000,0.000000,0.000000,0.000000,1.000000,0.000000,0.000000,0.000000,0.000000,1.000000,0.000000,1.302042,0.000000,0.000000,1.000000&quot;/&gt;&lt;BaseCamera modelViewMatrix=&quot;1.000000,0.000000,0.000000,0.000000,0.000000,1.000000,0.000000,0.000000,0.000000,0.000000,1.000000,0.000000,1.302042,0.000000,0.000000,1.000000&quot;/&gt;&lt;DefaultTextFormat&gt;{\rtf1\ansi\ansicpg1252\deff0\deflang1033{\fonttbl{\f0\fswiss\fprq2\fcharset0 Calibri;}}&#10;{\colortbl ;\red0\green0\blue0;}&#10;\viewkind4\uc1\pard\cf1\f0\fs40\par&#10;}&#10;&lt;/DefaultTextFormat&gt;&lt;Shape id=&quot;58&quot; type=&quot;Can&quot;&gt;&lt;Position position=&quot;-129.169144,-108.778915,89.043770&quot; size=&quot;75.499893,18.194298,75.499893&quot; rotation=&quot;-20.180494,7.513862,2.752002&quot; location=&quot;-129.169144,-87.888588,109.714355&quot; rotationMatrix=&quot;0.939694,0.071115,-0.334541,-0.116978,0.985981,-0.118984,0.321390,0.150943,0.934840&quot; center=&quot;-2.935662,-1.997468,-25.220781&quot; rightOffset=&quot;0.806214,-0.100361,0.275738&quot; topOffset=&quot;0.000001,0.194286,0.070711&quot; farOffset=&quot;0.293434,0.275730,-0.757597&quot;/&gt;&lt;DisplayProperties&gt;&lt;Fill color=&quot;#c0c0c0&quot;/&gt;&lt;Line color=&quot;#333333&quot;/&gt;&lt;Font color=&quot;#000000&quot; colorSchemeIndex=&quot;2&quot;/&gt;&lt;Shine shininess=&quot;60&quot;/&gt;&lt;/DisplayProperties&gt;&lt;Text verticalAlignment=&quot;top&quot;&gt;{\rtf1\ansi\deff0{\fonttbl{\f0\fnil Arial;}}&#10;{\colortbl ;\red0\green0\blue0;}&#10;\viewkind4\uc1\pard\qc\cf1\lang1033\b\f0\fs36 318.64\par&#10;}&lt;/Text&gt;&lt;/Shape&gt;&lt;Shape id=&quot;59&quot; type=&quot;Can&quot;&gt;&lt;Position position=&quot;-50.000000,4.324267,44.049896&quot; size=&quot;75.500015,254.723099,75.500015&quot; rotation=&quot;-20.180784,7.514677,2.751931&quot; location=&quot;-50.000000,13.388260,42.188232&quot; rotationMatrix=&quot;0.939692,0.071109,-0.334547,-0.116977,0.985980,-0.118998,0.321394,0.150956,0.934836&quot; center=&quot;-1.136364,0.304279,-23.686096&quot; rightOffset=&quot;0.806214,-0.100361,0.275742&quot; topOffset=&quot;-0.000002,2.720016,0.990005&quot; farOffset=&quot;0.293438,0.275741,-0.757593&quot;/&gt;&lt;DisplayProperties&gt;&lt;Fill color=&quot;#c0c0c0&quot;/&gt;&lt;Line color=&quot;#ffff99&quot;/&gt;&lt;Font color=&quot;#000000&quot; colorSchemeIndex=&quot;2&quot;/&gt;&lt;Shine shininess=&quot;60&quot;/&gt;&lt;/DisplayProperties&gt;&lt;Text verticalAlignment=&quot;top&quot;&gt;{\rtf1\ansi\deff0{\fonttbl{\f0\fnil Arial;}}&#10;{\colortbl ;\red0\green0\blue0;}&#10;\viewkind4\uc1\pard\qc\cf1\lang1033\b\f0\fs36 4461\par&#10;}&lt;/Text&gt;&lt;/Shape&gt;&lt;Shape id=&quot;60&quot; type=&quot;Can&quot;&gt;&lt;Position position=&quot;29.169104,-31.954466,20.050175&quot; size=&quot;75.500015,189.551987,75.500015&quot; rotation=&quot;-20.180776,7.514662,2.751931&quot; location=&quot;29.169104,-27.087517,26.255737&quot; rotationMatrix=&quot;0.939692,0.071110,-0.334547,-0.116977,0.985980,-0.118997,0.321394,0.150955,0.934836&quot; center=&quot;0.662934,-0.615625,-23.323994&quot; rightOffset=&quot;0.806214,-0.100361,0.275742&quot; topOffset=&quot;-0.000001,2.024098,0.736711&quot; farOffset=&quot;0.293438,0.275741,-0.757593&quot;/&gt;&lt;DisplayProperties&gt;&lt;Fill color=&quot;#c0c0c0&quot;/&gt;&lt;Line color=&quot;#ffff99&quot;/&gt;&lt;Font color=&quot;#000000&quot; colorSchemeIndex=&quot;2&quot;/&gt;&lt;Shine shininess=&quot;60&quot;/&gt;&lt;/DisplayProperties&gt;&lt;Text verticalAlignment=&quot;top&quot;&gt;{\rtf1\ansi\deff0{\fonttbl{\f0\fnil Arial;}}&#10;{\colortbl ;\red0\green0\blue0;}&#10;\viewkind4\uc1\pard\qc\cf1\lang1033\b\f0\fs36 3319.65\par&#10;}&lt;/Text&gt;&lt;/Shape&gt;&lt;Shape id=&quot;62&quot; type=&quot;TextBox&quot;&gt;&lt;Position position=&quot;-234.629532,24.408487,0.000292&quot; size=&quot;108.000000,16.000006,0.000000&quot; rotation=&quot;-0.000335,-0.000003,-90.608348&quot; location=&quot;-234.629532,23.875164,-5.074524&quot; rotationMatrix=&quot;-0.010618,-0.978091,-0.207906,0.978093,0.033070,-0.205527,0.207900,-0.205533,0.956313&quot; center=&quot;-5.332489,0.542617,-22.611942&quot; rightOffset=&quot;-0.013031,1.200386,0.255150&quot; topOffset=&quot;-0.181808,-0.001888,-0.000402&quot; farOffset=&quot;0.000000,0.000000,0.000000&quot;/&gt;&lt;DisplayProperties&gt;&lt;Fill/&gt;&lt;Line/&gt;&lt;Font color=&quot;#000000&quot; colorSchemeIndex=&quot;2&quot;/&gt;&lt;/DisplayProperties&gt;&lt;Text&gt;{\rtf1\ansi\deff0{\fonttbl{\f0\fnil\fcharset0 Arial;}{\f1\fnil Arial;}}&#10;{\colortbl ;\red51\green51\blue0;\red0\green0\blue0;}&#10;\viewkind4\uc1\pard\cf1\lang1033\fs32 US $ Million\cf2\f1\par&#10;}&#10;&lt;/Text&gt;&lt;/Shape&gt;&lt;Shape id=&quot;63&quot; type=&quot;TextBox&quot;&gt;&lt;Position position=&quot;-142.080322,-137.578506,57.269489&quot; size=&quot;84.249992,30.000006,0.000000&quot; rotation=&quot;-20.180707,7.514724,2.751931&quot; location=&quot;-142.080322,-122.665092,84.622192&quot; rotationMatrix=&quot;0.939693,0.071109,-0.334545,-0.116977,0.985980,-0.118999,0.321393,0.150956,0.934836&quot; center=&quot;-3.229098,-2.787843,-24.650505&quot; rightOffset=&quot;0.899649,-0.111992,0.307697&quot; topOffset=&quot;-0.000000,0.320350,0.116598&quot; farOffset=&quot;0.000000,0.000000,0.000000&quot;/&gt;&lt;DisplayProperties&gt;&lt;Fill/&gt;&lt;Line/&gt;&lt;Font color=&quot;#000000&quot; colorSchemeIndex=&quot;2&quot;/&gt;&lt;/DisplayProperties&gt;&lt;Text verticalAlignment=&quot;top&quot;&gt;{\rtf1\ansi\deff0{\fonttbl{\f0\fnil Arial;}}&#10;{\colortbl ;\red0\green0\blue128;}&#10;\viewkind4\uc1\pard\qc\cf1\lang1033\f0\fs36 1999-2000\par&#10;}&lt;/Text&gt;&lt;/Shape&gt;&lt;Shape id=&quot;64&quot; type=&quot;TextBox&quot;&gt;&lt;Position position=&quot;-62.911224,-141.588791,28.734758&quot; size=&quot;84.250031,30.000000,0.000000&quot; rotation=&quot;-20.180828,7.514717,2.751931&quot; location=&quot;-62.911224,-132.520447,57.544800&quot; rotationMatrix=&quot;0.939692,0.071109,-0.334547,-0.116977,0.985980,-0.118998,0.321395,0.150956,0.934836&quot; center=&quot;-1.429801,-3.011828,-24.035109&quot; rightOffset=&quot;0.899649,-0.111993,0.307699&quot; topOffset=&quot;-0.000000,0.320350,0.116598&quot; farOffset=&quot;0.000000,0.000000,0.000000&quot;/&gt;&lt;DisplayProperties&gt;&lt;Fill/&gt;&lt;Line/&gt;&lt;Font color=&quot;#000000&quot; colorSchemeIndex=&quot;2&quot;/&gt;&lt;/DisplayProperties&gt;&lt;Text verticalAlignment=&quot;top&quot;&gt;{\rtf1\ansi\deff0{\fonttbl{\f0\fnil Arial;}}&#10;{\colortbl ;\red0\green0\blue128;}&#10;\viewkind4\uc1\pard\qc\cf1\lang1033\f0\fs36 2005-2006\par&#10;}&lt;/Text&gt;&lt;/Shape&gt;&lt;Shape id=&quot;65&quot; type=&quot;TextBox&quot;&gt;&lt;Position position=&quot;16.257881,-145.599075,0.199903&quot; size=&quot;84.249977,30.000006,0.000000&quot; rotation=&quot;-20.180723,7.514720,2.752002&quot; location=&quot;16.257881,-142.375824,30.467285&quot; rotationMatrix=&quot;0.939693,0.071110,-0.334545,-0.116978,0.985979,-0.118999,0.321393,0.150957,0.934836&quot; center=&quot;0.369497,-3.235814,-23.419710&quot; rightOffset=&quot;0.899649,-0.111993,0.307697&quot; topOffset=&quot;0.000000,0.320350,0.116598&quot; farOffset=&quot;0.000000,0.000000,0.000000&quot;/&gt;&lt;DisplayProperties&gt;&lt;Fill/&gt;&lt;Line/&gt;&lt;Font color=&quot;#000000&quot; colorSchemeIndex=&quot;2&quot;/&gt;&lt;/DisplayProperties&gt;&lt;Text verticalAlignment=&quot;top&quot;&gt;{\rtf1\ansi\deff0{\fonttbl{\f0\fnil Arial;}}&#10;{\colortbl ;\red0\green0\blue128;}&#10;\viewkind4\uc1\pard\qc\cf1\lang1033\f0\fs36 2006-2007\par&#10;}&lt;/Text&gt;&lt;/Shape&gt;&lt;Shape id=&quot;66&quot; type=&quot;Rectangle&quot;&gt;&lt;Position position=&quot;-38.456810,-117.384010,93.181145&quot; size=&quot;244.000000,1.999954,2.000126&quot; rotation=&quot;-20.180400,7.507784,2.751931&quot; location=&quot;-38.456810,-95.445435,115.550415&quot; rotationMatrix=&quot;0.939693,0.071151,-0.334537,-0.116978,0.985994,-0.118879,0.321393,0.150843,0.934854&quot; center=&quot;-0.874018,-2.169214,-25.353418&quot; rightOffset=&quot;2.605512,-0.324348,0.891136&quot; topOffset=&quot;0.000001,0.021357,0.007771&quot; farOffset=&quot;0.007774,0.007302,-0.020071&quot;/&gt;&lt;DisplayProperties&gt;&lt;Fill color=&quot;#000000&quot; colorSchemeIndex=&quot;2&quot;/&gt;&lt;Line/&gt;&lt;Font/&gt;&lt;/DisplayProperties&gt;&lt;Text&gt;&lt;/Text&gt;&lt;/Shape&gt;&lt;Shape id=&quot;67&quot; type=&quot;Rectangle&quot;&gt;&lt;Position position=&quot;-164.642502,-115.990646,103.095573&quot; size=&quot;1.999979,1.999974,75.500114&quot; rotation=&quot;-20.177474,7.507780,2.752002&quot; location=&quot;-164.642502,-92.021194,124.958496&quot; rotationMatrix=&quot;0.939710,0.071149,-0.334489,-0.116969,0.985995,-0.118883,0.321346,0.150840,0.934871&quot; center=&quot;-3.741875,-2.091391,-25.567238&quot; rightOffset=&quot;0.021357,-0.002658,0.007303&quot; topOffset=&quot;0.000001,0.021357,0.007771&quot; farOffset=&quot;0.293397,0.275648,-0.757644&quot;/&gt;&lt;DisplayProperties&gt;&lt;Fill color=&quot;#000000&quot; colorSchemeIndex=&quot;2&quot;/&gt;&lt;Line/&gt;&lt;Font/&gt;&lt;/DisplayProperties&gt;&lt;Text&gt;&lt;/Text&gt;&lt;/Shape&gt;&lt;Shape id=&quot;68&quot; type=&quot;Rectangle&quot;&gt;&lt;Position position=&quot;-38.456841,-89.111824,89.207657&quot; size=&quot;244.000000,1.999952,2.000032&quot; rotation=&quot;-20.180666,7.513220,2.751931&quot; location=&quot;-38.456841,-68.617203,105.785645&quot; rotationMatrix=&quot;0.939693,0.071118,-0.334544,-0.116977,0.985983,-0.118973,0.321393,0.150932,0.934840&quot; center=&quot;-0.874019,-1.559482,-25.131493&quot; rightOffset=&quot;2.605512,-0.324346,0.891137&quot; topOffset=&quot;0.000000,0.021356,0.007772&quot; farOffset=&quot;0.007773,0.007304,-0.020069&quot;/&gt;&lt;DisplayProperties&gt;&lt;Fill color=&quot;#000000&quot; colorSchemeIndex=&quot;2&quot;/&gt;&lt;Line/&gt;&lt;Font/&gt;&lt;/DisplayProperties&gt;&lt;Text&gt;&lt;/Text&gt;&lt;/Shape&gt;&lt;Shape id=&quot;69&quot; type=&quot;Rectangle&quot;&gt;&lt;Position position=&quot;-164.642502,-87.718475,99.122215&quot; size=&quot;2.000033,2.000010,75.499878&quot; rotation=&quot;-20.182233,7.517445,2.751006&quot; location=&quot;-164.642502,-65.192947,115.193848&quot; rotationMatrix=&quot;0.939685,0.071080,-0.334575,-0.116966,0.985975,-0.119043,0.321421,0.150997,0.934820&quot; center=&quot;-3.741875,-1.481658,-25.345314&quot; rightOffset=&quot;0.021357,-0.002658,0.007305&quot; topOffset=&quot;-0.000001,0.021356,0.007774&quot; farOffset=&quot;0.293456,0.275779,-0.757571&quot;/&gt;&lt;DisplayProperties&gt;&lt;Fill color=&quot;#000000&quot; colorSchemeIndex=&quot;2&quot;/&gt;&lt;Line/&gt;&lt;Font/&gt;&lt;/DisplayProperties&gt;&lt;Text&gt;&lt;/Text&gt;&lt;/Shape&gt;&lt;Shape id=&quot;70&quot; type=&quot;Rectangle&quot;&gt;&lt;Position position=&quot;-38.456783,-60.839706,85.234535&quot; size=&quot;244.000015,2.000020,2.000029&quot; rotation=&quot;-20.180906,7.517533,2.752002&quot; location=&quot;-38.456783,-41.788956,96.021240&quot; rotationMatrix=&quot;0.939693,0.071094,-0.334550,-0.116978,0.985974,-0.119047,0.321394,0.151002,0.934828&quot; center=&quot;-0.874018,-0.949749,-24.909575&quot; rightOffset=&quot;2.605511,-0.324349,0.891137&quot; topOffset=&quot;-0.000000,0.021357,0.007774&quot; farOffset=&quot;0.007773,0.007306,-0.020069&quot;/&gt;&lt;DisplayProperties&gt;&lt;Fill color=&quot;#000000&quot; colorSchemeIndex=&quot;2&quot;/&gt;&lt;Line/&gt;&lt;Font/&gt;&lt;/DisplayProperties&gt;&lt;Text&gt;&lt;/Text&gt;&lt;/Shape&gt;&lt;Shape id=&quot;71&quot; type=&quot;Rectangle&quot;&gt;&lt;Position position=&quot;-164.642502,-59.446297,95.148727&quot; size=&quot;1.999979,1.999962,75.500046&quot; rotation=&quot;-20.177735,7.513312,2.752073&quot; location=&quot;-164.642502,-38.364719,105.429077&quot; rotationMatrix=&quot;0.939710,0.071117,-0.334496,-0.116970,0.985983,-0.118978,0.321346,0.150930,0.934857&quot; center=&quot;-3.741875,-0.871925,-25.123388&quot; rightOffset=&quot;0.021357,-0.002658,0.007303&quot; topOffset=&quot;0.000000,0.021356,0.007773&quot; farOffset=&quot;0.293397,0.275726,-0.757615&quot;/&gt;&lt;DisplayProperties&gt;&lt;Fill color=&quot;#000000&quot; colorSchemeIndex=&quot;2&quot;/&gt;&lt;Line/&gt;&lt;Font/&gt;&lt;/DisplayProperties&gt;&lt;Text&gt;&lt;/Text&gt;&lt;/Shape&gt;&lt;Shape id=&quot;72&quot; type=&quot;Rectangle&quot;&gt;&lt;Position position=&quot;-38.456810,-32.567528,81.260925&quot; size=&quot;243.999969,1.999964,2.000312&quot; rotation=&quot;-20.180392,7.507688,2.751931&quot; location=&quot;-38.456810,-14.960752,86.256348&quot; rotationMatrix=&quot;0.939693,0.071151,-0.334537,-0.116978,0.985994,-0.118877,0.321393,0.150842,0.934855&quot; center=&quot;-0.874018,-0.340017,-24.687645&quot; rightOffset=&quot;2.605512,-0.324348,0.891136&quot; topOffset=&quot;0.000001,0.021357,0.007771&quot; farOffset=&quot;0.007774,0.007303,-0.020073&quot;/&gt;&lt;DisplayProperties&gt;&lt;Fill color=&quot;#000000&quot; colorSchemeIndex=&quot;2&quot;/&gt;&lt;Line/&gt;&lt;Font/&gt;&lt;/DisplayProperties&gt;&lt;Text&gt;&lt;/Text&gt;&lt;/Shape&gt;&lt;Shape id=&quot;73&quot; type=&quot;Rectangle&quot;&gt;&lt;Position position=&quot;-164.642502,-31.174166,91.175362&quot; size=&quot;1.999979,1.999964,75.500114&quot; rotation=&quot;-20.177479,7.507875,2.752002&quot; location=&quot;-164.642502,-11.536511,95.664429&quot; rotationMatrix=&quot;0.939710,0.071148,-0.334489,-0.116969,0.985994,-0.118884,0.321346,0.150842,0.934871&quot; center=&quot;-3.741875,-0.262193,-24.901464&quot; rightOffset=&quot;0.021357,-0.002658,0.007303&quot; topOffset=&quot;0.000001,0.021357,0.007771&quot; farOffset=&quot;0.293397,0.275649,-0.757644&quot;/&gt;&lt;DisplayProperties&gt;&lt;Fill color=&quot;#000000&quot; colorSchemeIndex=&quot;2&quot;/&gt;&lt;Line/&gt;&lt;Font/&gt;&lt;/DisplayProperties&gt;&lt;Text&gt;&lt;/Text&gt;&lt;/Shape&gt;&lt;Shape id=&quot;74&quot; type=&quot;Rectangle&quot;&gt;&lt;Position position=&quot;-38.456841,-4.295387,77.287560&quot; size=&quot;243.999969,1.999964,2.000165&quot; rotation=&quot;-20.180394,7.507688,2.751931&quot; location=&quot;-38.456841,11.867464,76.491699&quot; rotationMatrix=&quot;0.939693,0.071151,-0.334537,-0.116978,0.985994,-0.118877,0.321393,0.150842,0.934855&quot; center=&quot;-0.874019,0.269715,-24.465721&quot; rightOffset=&quot;2.605512,-0.324348,0.891136&quot; topOffset=&quot;0.000001,0.021357,0.007771&quot; farOffset=&quot;0.007774,0.007302,-0.020071&quot;/&gt;&lt;DisplayProperties&gt;&lt;Fill color=&quot;#000000&quot; colorSchemeIndex=&quot;2&quot;/&gt;&lt;Line/&gt;&lt;Font/&gt;&lt;/DisplayProperties&gt;&lt;Text&gt;&lt;/Text&gt;&lt;/Shape&gt;&lt;Shape id=&quot;75&quot; type=&quot;Rectangle&quot;&gt;&lt;Position position=&quot;-164.642502,-2.902009,87.201996&quot; size=&quot;2.000032,2.000021,75.500114&quot; rotation=&quot;-20.181939,7.511913,2.750863&quot; location=&quot;-164.642502,15.291721,85.899780&quot; rotationMatrix=&quot;0.939685,0.071110,-0.334568,-0.116964,0.985987,-0.118948,0.321421,0.150906,0.934835&quot; center=&quot;-3.741875,0.347539,-24.679541&quot; rightOffset=&quot;0.021357,-0.002658,0.007305&quot; topOffset=&quot;-0.000000,0.021357,0.007772&quot; farOffset=&quot;0.293456,0.275702,-0.757602&quot;/&gt;&lt;DisplayProperties&gt;&lt;Fill color=&quot;#000000&quot; colorSchemeIndex=&quot;2&quot;/&gt;&lt;Line/&gt;&lt;Font/&gt;&lt;/DisplayProperties&gt;&lt;Text&gt;&lt;/Text&gt;&lt;/Shape&gt;&lt;Shape id=&quot;76&quot; type=&quot;Rectangle&quot;&gt;&lt;Position position=&quot;-38.456841,23.976774,73.314194&quot; size=&quot;244.000015,1.999965,2.000030&quot; rotation=&quot;-20.180694,7.513097,2.751931&quot; location=&quot;-38.456841,38.695702,66.727051&quot; rotationMatrix=&quot;0.939693,0.071119,-0.334544,-0.116978,0.985983,-0.118970,0.321394,0.150930,0.934840&quot; center=&quot;-0.874019,0.879448,-24.243797&quot; rightOffset=&quot;2.605511,-0.324347,0.891138&quot; topOffset=&quot;0.000000,0.021356,0.007772&quot; farOffset=&quot;0.007773,0.007304,-0.020069&quot;/&gt;&lt;DisplayProperties&gt;&lt;Fill color=&quot;#000000&quot; colorSchemeIndex=&quot;2&quot;/&gt;&lt;Line/&gt;&lt;Font/&gt;&lt;/DisplayProperties&gt;&lt;Text&gt;&lt;/Text&gt;&lt;/Shape&gt;&lt;Shape id=&quot;77&quot; type=&quot;Rectangle&quot;&gt;&lt;Position position=&quot;-164.642502,25.370169,83.228508&quot; size=&quot;1.999979,1.999962,75.500229&quot; rotation=&quot;-20.177735,7.513312,2.752073&quot; location=&quot;-164.642502,42.119949,76.135010&quot; rotationMatrix=&quot;0.939710,0.071117,-0.334496,-0.116970,0.985983,-0.118978,0.321346,0.150930,0.934857&quot; center=&quot;-3.741875,0.957272,-24.457613&quot; rightOffset=&quot;0.021357,-0.002658,0.007303&quot; topOffset=&quot;0.000000,0.021356,0.007773&quot; farOffset=&quot;0.293397,0.275726,-0.757617&quot;/&gt;&lt;DisplayProperties&gt;&lt;Fill color=&quot;#000000&quot; colorSchemeIndex=&quot;2&quot;/&gt;&lt;Line/&gt;&lt;Font/&gt;&lt;/DisplayProperties&gt;&lt;Text&gt;&lt;/Text&gt;&lt;/Shape&gt;&lt;Shape id=&quot;78&quot; type=&quot;Rectangle&quot;&gt;&lt;Position position=&quot;-38.456810,52.248936,69.340836&quot; size=&quot;244.000015,2.000020,1.999884&quot; rotation=&quot;-20.180906,7.517533,2.752002&quot; location=&quot;-38.456810,65.523941,56.962402&quot; rotationMatrix=&quot;0.939693,0.071094,-0.334550,-0.116978,0.985974,-0.119047,0.321394,0.151002,0.934828&quot; center=&quot;-0.874018,1.489180,-24.021873&quot; rightOffset=&quot;2.605511,-0.324349,0.891137&quot; topOffset=&quot;-0.000000,0.021357,0.007774&quot; farOffset=&quot;0.007773,0.007305,-0.020067&quot;/&gt;&lt;DisplayProperties&gt;&lt;Fill color=&quot;#000000&quot; colorSchemeIndex=&quot;2&quot;/&gt;&lt;Line/&gt;&lt;Font/&gt;&lt;/DisplayProperties&gt;&lt;Text&gt;&lt;/Text&gt;&lt;/Shape&gt;&lt;Shape id=&quot;79&quot; type=&quot;Rectangle&quot;&gt;&lt;Position position=&quot;-164.642502,53.642342,79.255150&quot; size=&quot;1.999979,1.999952,75.500031&quot; rotation=&quot;-20.177746,7.513405,2.752073&quot; location=&quot;-164.642502,68.948196,66.370361&quot; rotationMatrix=&quot;0.939710,0.071116,-0.334496,-0.116969,0.985983,-0.118979,0.321346,0.150932,0.934856&quot; center=&quot;-3.741875,1.567004,-24.235689&quot; rightOffset=&quot;0.021357,-0.002658,0.007303&quot; topOffset=&quot;0.000000,0.021356,0.007773&quot; farOffset=&quot;0.293397,0.275727,-0.757614&quot;/&gt;&lt;DisplayProperties&gt;&lt;Fill color=&quot;#000000&quot; colorSchemeIndex=&quot;2&quot;/&gt;&lt;Line/&gt;&lt;Font/&gt;&lt;/DisplayProperties&gt;&lt;Text&gt;&lt;/Text&gt;&lt;/Shape&gt;&lt;Shape id=&quot;80&quot; type=&quot;Rectangle&quot;&gt;&lt;Position position=&quot;-38.456810,80.521103,65.367470&quot; size=&quot;244.000000,1.999962,2.000029&quot; rotation=&quot;-20.180658,7.513123,2.751931&quot; location=&quot;-38.456810,92.352180,47.197754&quot; rotationMatrix=&quot;0.939693,0.071119,-0.334544,-0.116978,0.985983,-0.118971,0.321393,0.150930,0.934840&quot; center=&quot;-0.874018,2.098913,-23.799950&quot; rightOffset=&quot;2.605512,-0.324346,0.891136&quot; topOffset=&quot;0.000000,0.021356,0.007772&quot; farOffset=&quot;0.007773,0.007304,-0.020069&quot;/&gt;&lt;DisplayProperties&gt;&lt;Fill color=&quot;#000000&quot; colorSchemeIndex=&quot;2&quot;/&gt;&lt;Line/&gt;&lt;Font/&gt;&lt;/DisplayProperties&gt;&lt;Text&gt;&lt;/Text&gt;&lt;/Shape&gt;&lt;Shape id=&quot;81&quot; type=&quot;Rectangle&quot;&gt;&lt;Position position=&quot;-164.642471,81.914467,75.281906&quot; size=&quot;2.000013,2.000020,75.499809&quot; rotation=&quot;-20.182435,7.517336,2.751006&quot; location=&quot;-164.642471,95.776428,56.605835&quot; rotationMatrix=&quot;0.939683,0.071080,-0.334578,-0.116967,0.985976,-0.119041,0.321424,0.150996,0.934819&quot; center=&quot;-3.741874,2.176737,-24.013769&quot; rightOffset=&quot;0.021357,-0.002658,0.007305&quot; topOffset=&quot;-0.000001,0.021357,0.007774&quot; farOffset=&quot;0.293458,0.275777,-0.757570&quot;/&gt;&lt;DisplayProperties&gt;&lt;Fill color=&quot;#000000&quot; colorSchemeIndex=&quot;2&quot;/&gt;&lt;Line/&gt;&lt;Font/&gt;&lt;/DisplayProperties&gt;&lt;Text&gt;&lt;/Text&gt;&lt;/Shape&gt;&lt;Shape id=&quot;82&quot; type=&quot;Rectangle&quot;&gt;&lt;Position position=&quot;-38.456841,108.793251,61.393978&quot; size=&quot;243.999954,2.000011,2.000160&quot; rotation=&quot;-20.180621,7.512329,2.751931&quot; location=&quot;-38.456841,119.180382,37.432983&quot; rotationMatrix=&quot;0.939693,0.071124,-0.334543,-0.116978,0.985985,-0.118957,0.321393,0.150917,0.934842&quot; center=&quot;-0.874019,2.708645,-23.578022&quot; rightOffset=&quot;2.605511,-0.324346,0.891136&quot; topOffset=&quot;0.000000,0.021357,0.007772&quot; farOffset=&quot;0.007774,0.007304,-0.020071&quot;/&gt;&lt;DisplayProperties&gt;&lt;Fill color=&quot;#000000&quot; colorSchemeIndex=&quot;2&quot;/&gt;&lt;Line/&gt;&lt;Font/&gt;&lt;/DisplayProperties&gt;&lt;Text&gt;&lt;/Text&gt;&lt;/Shape&gt;&lt;Shape id=&quot;83&quot; type=&quot;Rectangle&quot;&gt;&lt;Position position=&quot;-164.642502,110.186615,71.308411&quot; size=&quot;1.999979,1.999974,75.500244&quot; rotation=&quot;-20.177474,7.507780,2.752002&quot; location=&quot;-164.642502,122.604622,46.841064&quot; rotationMatrix=&quot;0.939710,0.071149,-0.334489,-0.116969,0.985995,-0.118883,0.321346,0.150840,0.934871&quot; center=&quot;-3.741875,2.786469,-23.791842&quot; rightOffset=&quot;0.021357,-0.002658,0.007303&quot; topOffset=&quot;0.000001,0.021357,0.007771&quot; farOffset=&quot;0.293398,0.275648,-0.757645&quot;/&gt;&lt;DisplayProperties&gt;&lt;Fill color=&quot;#000000&quot; colorSchemeIndex=&quot;2&quot;/&gt;&lt;Line/&gt;&lt;Font/&gt;&lt;/DisplayProperties&gt;&lt;Text&gt;&lt;/Text&gt;&lt;/Shape&gt;&lt;Shape id=&quot;84&quot; type=&quot;Rectangle&quot;&gt;&lt;Position position=&quot;-215.141418,-119.023575,81.515137&quot; size=&quot;80.000046,20.000010,0.000000&quot; rotation=&quot;-20.180825,7.514710,2.752002&quot; location=&quot;-215.141418,-99.474670,104.480225&quot; rotationMatrix=&quot;0.939692,0.071110,-0.334547,-0.116979,0.985979,-0.118998,0.321395,0.150957,0.934836&quot; center=&quot;-4.889578,-2.260788,-25.101824&quot; rightOffset=&quot;0.854266,-0.106344,0.292177&quot; topOffset=&quot;0.000000,0.213567,0.077732&quot; farOffset=&quot;0.000000,0.000000,0.000000&quot;/&gt;&lt;DisplayProperties&gt;&lt;Fill/&gt;&lt;Line/&gt;&lt;Font color=&quot;#000000&quot; colorSchemeIndex=&quot;2&quot;/&gt;&lt;/DisplayProperties&gt;&lt;Text&gt;{\rtf1\ansi\deff0{\fonttbl{\f0\fnil Arial;}}&#10;{\colortbl ;\red0\green0\blue128;}&#10;\viewkind4\uc1\pard\qr\cf1\lang1033\b\f0\fs32 0.0\b0\par&#10;}&lt;/Text&gt;&lt;/Shape&gt;&lt;Shape id=&quot;85&quot; type=&quot;Rectangle&quot;&gt;&lt;Position position=&quot;-215.141464,-90.751442,77.541763&quot; size=&quot;80.000046,19.999989,0.000000&quot; rotation=&quot;-20.180825,7.514731,2.752002&quot; location=&quot;-215.141464,-72.646461,94.715576&quot; rotationMatrix=&quot;0.939692,0.071110,-0.334547,-0.116979,0.985979,-0.118999,0.321395,0.150957,0.934836&quot; center=&quot;-4.889579,-1.651056,-24.879900&quot; rightOffset=&quot;0.854266,-0.106344,0.292177&quot; topOffset=&quot;0.000000,0.213566,0.077732&quot; farOffset=&quot;0.000000,0.000000,0.000000&quot;/&gt;&lt;DisplayProperties&gt;&lt;Fill/&gt;&lt;Line/&gt;&lt;Font color=&quot;#000000&quot; colorSchemeIndex=&quot;2&quot;/&gt;&lt;/DisplayProperties&gt;&lt;Text&gt;{\rtf1\ansi\deff0{\fonttbl{\f0\fnil Arial;}}&#10;{\colortbl ;\red0\green0\blue128;\red0\green0\blue0;}&#10;\viewkind4\uc1\pard\qr\cf1\lang1033\f0\fs32 500.0\cf2\par&#10;}&lt;/Text&gt;&lt;/Shape&gt;&lt;Shape id=&quot;86&quot; type=&quot;Rectangle&quot;&gt;&lt;Position position=&quot;-215.141495,-62.479244,73.568161&quot; size=&quot;79.999947,19.999956,0.000000&quot; rotation=&quot;-20.180703,7.514293,2.752002&quot; location=&quot;-215.141495,-45.818241,84.950684&quot; rotationMatrix=&quot;0.939693,0.071113,-0.334545,-0.116979,0.985980,-0.118991,0.321393,0.150950,0.934837&quot; center=&quot;-4.889579,-1.041324,-24.657970&quot; rightOffset=&quot;0.854266,-0.106344,0.292175&quot; topOffset=&quot;0.000001,0.213566,0.077730&quot; farOffset=&quot;0.000000,0.000000,0.000000&quot;/&gt;&lt;DisplayProperties&gt;&lt;Fill/&gt;&lt;Line/&gt;&lt;Font color=&quot;#000000&quot; colorSchemeIndex=&quot;2&quot;/&gt;&lt;/DisplayProperties&gt;&lt;Text&gt;{\rtf1\ansi\deff0{\fonttbl{\f0\fnil Arial;}}&#10;{\colortbl ;\red0\green0\blue128;\red0\green0\blue0;}&#10;\viewkind4\uc1\pard\qr\cf1\lang1033\f0\fs32 1000.0\cf2\par&#10;}&lt;/Text&gt;&lt;/Shape&gt;&lt;Shape id=&quot;87&quot; type=&quot;Rectangle&quot;&gt;&lt;Position position=&quot;-215.141464,-34.207096,69.594917&quot; size=&quot;80.000046,20.000010,0.000000&quot; rotation=&quot;-20.180825,7.514710,2.752002&quot; location=&quot;-215.141464,-18.989992,75.186157&quot; rotationMatrix=&quot;0.939692,0.071110,-0.334547,-0.116979,0.985979,-0.118998,0.321395,0.150957,0.934836&quot; center=&quot;-4.889579,-0.431591,-24.436049&quot; rightOffset=&quot;0.854266,-0.106344,0.292177&quot; topOffset=&quot;0.000000,0.213567,0.077732&quot; farOffset=&quot;0.000000,0.000000,0.000000&quot;/&gt;&lt;DisplayProperties&gt;&lt;Fill/&gt;&lt;Line/&gt;&lt;Font color=&quot;#000000&quot; colorSchemeIndex=&quot;2&quot;/&gt;&lt;/DisplayProperties&gt;&lt;Text&gt;{\rtf1\ansi\deff0{\fonttbl{\f0\fnil Arial;}}&#10;{\colortbl ;\red0\green0\blue128;}&#10;\viewkind4\uc1\pard\qr\cf1\lang1033\f0\fs32 1500.0\par&#10;}&lt;/Text&gt;&lt;/Shape&gt;&lt;Shape id=&quot;88&quot; type=&quot;Rectangle&quot;&gt;&lt;Position position=&quot;-215.141464,-5.934944,65.621552&quot; size=&quot;80.000053,20.000008,0.000000&quot; rotation=&quot;-20.180821,7.514707,2.752002&quot; location=&quot;-215.141464,7.838237,65.421509&quot; rotationMatrix=&quot;0.939692,0.071111,-0.334547,-0.116979,0.985979,-0.118998,0.321394,0.150957,0.934836&quot; center=&quot;-4.889579,0.178142,-24.214125&quot; rightOffset=&quot;0.854266,-0.106344,0.292177&quot; topOffset=&quot;0.000000,0.213566,0.077732&quot; farOffset=&quot;0.000000,0.000000,0.000000&quot;/&gt;&lt;DisplayProperties&gt;&lt;Fill/&gt;&lt;Line/&gt;&lt;Font color=&quot;#000000&quot; colorSchemeIndex=&quot;2&quot;/&gt;&lt;/DisplayProperties&gt;&lt;Text&gt;{\rtf1\ansi\deff0{\fonttbl{\f0\fnil Arial;}}&#10;{\colortbl ;\red0\green0\blue128;}&#10;\viewkind4\uc1\pard\qr\cf1\lang1033\f0\fs32 2000.0\par&#10;}&lt;/Text&gt;&lt;/Shape&gt;&lt;Shape id=&quot;89&quot; type=&quot;Rectangle&quot;&gt;&lt;Position position=&quot;-215.141495,22.337204,61.648064&quot; size=&quot;80.000031,20.000002,0.000000&quot; rotation=&quot;-20.180827,7.514715,2.752002&quot; location=&quot;-215.141495,34.666435,55.656738&quot; rotationMatrix=&quot;0.939692,0.071110,-0.334547,-0.116979,0.985979,-0.118998,0.321395,0.150957,0.934836&quot; center=&quot;-4.889579,0.787874,-23.992199&quot; rightOffset=&quot;0.854266,-0.106344,0.292177&quot; topOffset=&quot;0.000000,0.213566,0.077732&quot; farOffset=&quot;0.000000,0.000000,0.000000&quot;/&gt;&lt;DisplayProperties&gt;&lt;Fill/&gt;&lt;Line/&gt;&lt;Font color=&quot;#000000&quot; colorSchemeIndex=&quot;2&quot;/&gt;&lt;/DisplayProperties&gt;&lt;Text&gt;{\rtf1\ansi\deff0{\fonttbl{\f0\fnil Arial;}}&#10;{\colortbl ;\red0\green0\blue128;}&#10;\viewkind4\uc1\pard\qr\cf1\lang1033\f0\fs32 2500.0\par&#10;}&lt;/Text&gt;&lt;/Shape&gt;&lt;Shape id=&quot;90&quot; type=&quot;Rectangle&quot;&gt;&lt;Position position=&quot;-215.141464,50.609379,57.674702&quot; size=&quot;80.000046,20.000010,0.000000&quot; rotation=&quot;-20.180825,7.514710,2.752002&quot; location=&quot;-215.141464,61.494686,45.892090&quot; rotationMatrix=&quot;0.939692,0.071110,-0.334547,-0.116979,0.985979,-0.118998,0.321395,0.150957,0.934836&quot; center=&quot;-4.889579,1.397606,-23.770275&quot; rightOffset=&quot;0.854266,-0.106344,0.292177&quot; topOffset=&quot;0.000000,0.213567,0.077732&quot; farOffset=&quot;0.000000,0.000000,0.000000&quot;/&gt;&lt;DisplayProperties&gt;&lt;Fill/&gt;&lt;Line/&gt;&lt;Font color=&quot;#000000&quot; colorSchemeIndex=&quot;2&quot;/&gt;&lt;/DisplayProperties&gt;&lt;Text&gt;{\rtf1\ansi\deff0{\fonttbl{\f0\fnil Arial;}}&#10;{\colortbl ;\red0\green0\blue128;}&#10;\viewkind4\uc1\pard\qr\cf1\lang1033\f0\fs32 3000.0\par&#10;}&lt;/Text&gt;&lt;/Shape&gt;&lt;Shape id=&quot;91&quot; type=&quot;Rectangle&quot;&gt;&lt;Position position=&quot;-215.141464,78.881546,53.701340&quot; size=&quot;80.000053,20.000000,0.000000&quot; rotation=&quot;-20.180821,7.514714,2.752002&quot; location=&quot;-215.141464,88.322929,36.127441&quot; rotationMatrix=&quot;0.939692,0.071110,-0.334547,-0.116979,0.985979,-0.118998,0.321394,0.150957,0.934836&quot; center=&quot;-4.889579,2.007339,-23.548351&quot; rightOffset=&quot;0.854266,-0.106344,0.292177&quot; topOffset=&quot;0.000000,0.213566,0.077732&quot; farOffset=&quot;0.000000,0.000000,0.000000&quot;/&gt;&lt;DisplayProperties&gt;&lt;Fill/&gt;&lt;Line/&gt;&lt;Font color=&quot;#000000&quot; colorSchemeIndex=&quot;2&quot;/&gt;&lt;/DisplayProperties&gt;&lt;Text&gt;{\rtf1\ansi\deff0{\fonttbl{\f0\fnil Arial;}}&#10;{\colortbl ;\red0\green0\blue128;}&#10;\viewkind4\uc1\pard\qr\cf1\lang1033\f0\fs32 3500.0\par&#10;}&lt;/Text&gt;&lt;/Shape&gt;&lt;Shape id=&quot;92&quot; type=&quot;Rectangle&quot;&gt;&lt;Position position=&quot;-215.141464,107.153679,49.727974&quot; size=&quot;80.000046,20.000010,0.000000&quot; rotation=&quot;-20.180825,7.514710,2.752002&quot; location=&quot;-215.141464,115.151138,26.362793&quot; rotationMatrix=&quot;0.939692,0.071110,-0.334547,-0.116979,0.985979,-0.118998,0.321395,0.150957,0.934836&quot; center=&quot;-4.889579,2.617071,-23.326427&quot; rightOffset=&quot;0.854266,-0.106344,0.292177&quot; topOffset=&quot;0.000000,0.213567,0.077732&quot; farOffset=&quot;0.000000,0.000000,0.000000&quot;/&gt;&lt;DisplayProperties&gt;&lt;Fill/&gt;&lt;Line/&gt;&lt;Font color=&quot;#000000&quot; colorSchemeIndex=&quot;2&quot;/&gt;&lt;/DisplayProperties&gt;&lt;Text&gt;{\rtf1\ansi\deff0{\fonttbl{\f0\fnil Arial;}}&#10;{\colortbl ;\red0\green0\blue128;}&#10;\viewkind4\uc1\pard\qr\cf1\lang1033\f0\fs32 4000.0\par&#10;}&lt;/Text&gt;&lt;/Shape&gt;&lt;Shape id=&quot;93&quot; type=&quot;Rectangle&quot;&gt;&lt;Position position=&quot;-37.088749,24.499914,77.036407&quot; size=&quot;244.000046,285.500000,1.000035&quot; rotation=&quot;-20.180769,7.514715,2.751931&quot; location=&quot;-37.088749,39.981300,70.259155&quot; rotationMatrix=&quot;0.939693,0.071109,-0.334546,-0.116977,0.985980,-0.118998,0.321394,0.150956,0.934836&quot; center=&quot;-0.842926,0.908666,-24.324072&quot; rightOffset=&quot;2.605512,-0.324346,0.891138&quot; topOffset=&quot;-0.000003,3.048661,1.109624&quot; farOffset=&quot;0.003887,0.003652,-0.010035&quot;/&gt;&lt;DisplayProperties ensureTextContrast=&quot;1&quot;&gt;&lt;Fill color=&quot;#eaeaea&quot;/&gt;&lt;Line color=&quot;#333333&quot;/&gt;&lt;Font color=&quot;#000000&quot; colorSchemeIndex=&quot;2&quot;/&gt;&lt;Shine shininess=&quot;30&quot;/&gt;&lt;/DisplayProperties&gt;&lt;Text&gt;&lt;/Text&gt;&lt;/Shape&gt;&lt;Shape id=&quot;94&quot; type=&quot;Rectangle&quot;&gt;&lt;Position position=&quot;-164.642502,25.370169,83.228508&quot; size=&quot;75.500198,285.499908,1.000069&quot; rotation=&quot;70.179428,2.728302,-7.523240&quot; location=&quot;-164.642502,42.119949,76.135010&quot; rotationMatrix=&quot;0.342020,-0.195373,0.919158,0.321394,0.943479,0.080952,-0.883022,0.267725,0.385480&quot; center=&quot;-3.741875,0.957272,-24.457613&quot; rightOffset=&quot;0.293438,0.275742,-0.757595&quot; topOffset=&quot;-0.000000,3.048661,1.109622&quot; farOffset=&quot;-0.010679,0.001329,-0.003652&quot;/&gt;&lt;DisplayProperties ensureTextContrast=&quot;1&quot;&gt;&lt;Fill color=&quot;#eaeaea&quot;/&gt;&lt;Line color=&quot;#333333&quot;/&gt;&lt;Font color=&quot;#000000&quot; colorSchemeIndex=&quot;2&quot;/&gt;&lt;Shine shininess=&quot;30&quot;/&gt;&lt;/DisplayProperties&gt;&lt;Text&gt;&lt;/Text&gt;&lt;/Shape&gt;&lt;Shape id=&quot;95&quot; type=&quot;Rectangle&quot;&gt;&lt;Position position=&quot;-50.000004,-121.797852,61.775402&quot; size=&quot;243.999954,75.500038,1.000016&quot; rotation=&quot;-0.000176,-81.999956,19.999841&quot; location=&quot;-50.000004,-106.292442,85.748657&quot; rotationMatrix=&quot;0.939692,0.334547,0.071110,-0.116978,0.118998,0.985980,0.321394,-0.934836,0.150956&quot; center=&quot;-1.136364,-2.415737,-24.676105&quot; rightOffset=&quot;2.605511,-0.324347,0.891138&quot; topOffset=&quot;0.293438,0.275742,-0.757593&quot; farOffset=&quot;0.000000,-0.010678,-0.003887&quot;/&gt;&lt;DisplayProperties&gt;&lt;Fill color=&quot;#cccccc&quot; colorContrast=&quot;0.2&quot; colorSchemeIndex=&quot;1&quot;/&gt;&lt;Line/&gt;&lt;Font color=&quot;#000000&quot; colorSchemeIndex=&quot;2&quot;/&gt;&lt;/DisplayProperties&gt;&lt;Text&gt;&lt;/Text&gt;&lt;/Shape&gt;&lt;Shape id=&quot;96&quot; type=&quot;Rectangle&quot;&gt;&lt;Position position=&quot;-38.456810,137.065369,57.420734&quot; size=&quot;244.000000,2.000011,1.999978&quot; rotation=&quot;-20.180657,7.512327,2.751931&quot; location=&quot;-38.456810,146.008606,27.668457&quot; rotationMatrix=&quot;0.939693,0.071123,-0.334543,-0.116978,0.985985,-0.118957,0.321394,0.150917,0.934842&quot; center=&quot;-0.874018,3.318377,-23.356102&quot; rightOffset=&quot;2.605511,-0.324347,0.891138&quot; topOffset=&quot;0.000000,0.021357,0.007772&quot; farOffset=&quot;0.007773,0.007303,-0.020069&quot;/&gt;&lt;DisplayProperties&gt;&lt;Fill color=&quot;#000000&quot; colorSchemeIndex=&quot;2&quot;/&gt;&lt;Line/&gt;&lt;Font/&gt;&lt;/DisplayProperties&gt;&lt;Text&gt;{\rtf1\ansi\ansicpg1252\deff0\deflang1033{\fonttbl{\f0\fnil\fcharset0 Arial;}}&#10;{\colortbl ;\red0\green0\blue0;}&#10;\viewkind4\uc1\pard\cf1\fs32\par&#10;}&lt;/Text&gt;&lt;/Shape&gt;&lt;Shape id=&quot;97&quot; type=&quot;Rectangle&quot;&gt;&lt;Position position=&quot;-164.642502,138.458755,67.335045&quot; size=&quot;1.999979,1.999992,75.500229&quot; rotation=&quot;-20.177724,7.513023,2.752073&quot; location=&quot;-164.642502,149.432846,37.076416&quot; rotationMatrix=&quot;0.939710,0.071119,-0.334495,-0.116970,0.985984,-0.118973,0.321346,0.150926,0.934857&quot; center=&quot;-3.741875,3.396201,-23.569918&quot; rightOffset=&quot;0.021357,-0.002658,0.007303&quot; topOffset=&quot;0.000000,0.021357,0.007773&quot; farOffset=&quot;0.293397,0.275722,-0.757618&quot;/&gt;&lt;DisplayProperties&gt;&lt;Fill color=&quot;#000000&quot; colorSchemeIndex=&quot;2&quot;/&gt;&lt;Line/&gt;&lt;Font/&gt;&lt;/DisplayProperties&gt;&lt;Text&gt;{\rtf1\ansi\ansicpg1252\deff0\deflang1033{\fonttbl{\f0\fnil\fcharset0 Arial;}}&#10;{\colortbl ;\red0\green0\blue0;}&#10;\viewkind4\uc1\pard\cf1\fs32\par&#10;}&lt;/Text&gt;&lt;/Shape&gt;&lt;Shape id=&quot;98&quot; type=&quot;Rectangle&quot;&gt;&lt;Position position=&quot;-38.456810,165.337585,53.447254&quot; size=&quot;244.000000,1.999952,2.000032&quot; rotation=&quot;-20.180666,7.513220,2.751931&quot; location=&quot;-38.456810,172.836868,17.903687&quot; rotationMatrix=&quot;0.939693,0.071118,-0.334544,-0.116977,0.985983,-0.118973,0.321393,0.150932,0.934840&quot; center=&quot;-0.874018,3.928111,-23.134174&quot; rightOffset=&quot;2.605512,-0.324346,0.891137&quot; topOffset=&quot;0.000000,0.021356,0.007772&quot; farOffset=&quot;0.007773,0.007304,-0.020069&quot;/&gt;&lt;DisplayProperties&gt;&lt;Fill color=&quot;#000000&quot; colorSchemeIndex=&quot;2&quot;/&gt;&lt;Line/&gt;&lt;Font/&gt;&lt;/DisplayProperties&gt;&lt;Text&gt;{\rtf1\ansi\ansicpg1252\deff0\deflang1033{\fonttbl{\f0\fnil\fcharset0 Arial;}}&#10;{\colortbl ;\red0\green0\blue0;}&#10;\viewkind4\uc1\pard\cf1\fs32\par&#10;}&lt;/Text&gt;&lt;/Shape&gt;&lt;Shape id=&quot;99&quot; type=&quot;Rectangle&quot;&gt;&lt;Position position=&quot;-164.642502,166.730911,63.361679&quot; size=&quot;1.999979,2.000010,75.499901&quot; rotation=&quot;-20.177950,7.517650,2.752073&quot; location=&quot;-164.642502,176.261078,27.311768&quot; rotationMatrix=&quot;0.939710,0.071091,-0.334501,-0.116969,0.985974,-0.119053,0.321346,0.151001,0.934845&quot; center=&quot;-3.741875,4.005934,-23.347994&quot; rightOffset=&quot;0.021357,-0.002658,0.007303&quot; topOffset=&quot;-0.000000,0.021356,0.007774&quot; farOffset=&quot;0.293396,0.275786,-0.757591&quot;/&gt;&lt;DisplayProperties&gt;&lt;Fill color=&quot;#000000&quot; colorSchemeIndex=&quot;2&quot;/&gt;&lt;Line/&gt;&lt;Font/&gt;&lt;/DisplayProperties&gt;&lt;Text&gt;{\rtf1\ansi\ansicpg1252\deff0\deflang1033{\fonttbl{\f0\fnil\fcharset0 Arial;}}&#10;{\colortbl ;\red0\green0\blue0;}&#10;\viewkind4\uc1\pard\cf1\fs32\par&#10;}&lt;/Text&gt;&lt;/Shape&gt;&lt;Shape id=&quot;100&quot; type=&quot;Rectangle&quot;&gt;&lt;Position position=&quot;-215.141464,135.425827,45.754543&quot; size=&quot;80.000046,20.000010,0.000000&quot; rotation=&quot;-20.180825,7.514710,2.752002&quot; location=&quot;-215.141464,141.979355,16.598083&quot; rotationMatrix=&quot;0.939692,0.071110,-0.334547,-0.116979,0.985979,-0.118998,0.321395,0.150957,0.934836&quot; center=&quot;-4.889579,3.226804,-23.104502&quot; rightOffset=&quot;0.854266,-0.106344,0.292177&quot; topOffset=&quot;0.000000,0.213567,0.077732&quot; farOffset=&quot;0.000000,0.000000,0.000000&quot;/&gt;&lt;DisplayProperties&gt;&lt;Fill/&gt;&lt;Line/&gt;&lt;Font color=&quot;#000000&quot; colorSchemeIndex=&quot;2&quot;/&gt;&lt;/DisplayProperties&gt;&lt;Text&gt;{\rtf1\ansi\deff0{\fonttbl{\f0\fnil Arial;}}&#10;{\colortbl ;\red0\green0\blue128;\red0\green0\blue0;}&#10;\viewkind4\uc1\pard\qr\cf1\lang1033\f0\fs32 4500.0\cf2\par&#10;}&lt;/Text&gt;&lt;/Shape&gt;&lt;Shape id=&quot;101&quot; type=&quot;Rectangle&quot;&gt;&lt;Position position=&quot;-215.141464,163.697983,41.781181&quot; size=&quot;80.000046,19.999987,0.000000&quot; rotation=&quot;-20.180829,7.514734,2.752002&quot; location=&quot;-215.141464,168.807587,6.833435&quot; rotationMatrix=&quot;0.939692,0.071110,-0.334547,-0.116979,0.985979,-0.118999,0.321395,0.150957,0.934836&quot; center=&quot;-4.889579,3.836536,-22.882578&quot; rightOffset=&quot;0.854266,-0.106344,0.292177&quot; topOffset=&quot;0.000000,0.213566,0.077732&quot; farOffset=&quot;0.000000,0.000000,0.000000&quot;/&gt;&lt;DisplayProperties&gt;&lt;Fill/&gt;&lt;Line/&gt;&lt;Font color=&quot;#000000&quot; colorSchemeIndex=&quot;2&quot;/&gt;&lt;/DisplayProperties&gt;&lt;Text&gt;{\rtf1\ansi\deff0{\fonttbl{\f0\fnil Arial;}}&#10;{\colortbl ;\red0\green0\blue128;}&#10;\viewkind4\uc1\pard\qr\cf1\lang1033\f0\fs32 5000.0\par&#10;}&lt;/Text&gt;&lt;/Shape&gt;&lt;Shape id=&quot;104&quot; type=&quot;Can&quot;&gt;&lt;Position position=&quot;29.169104,-31.954466,20.050175&quot; size=&quot;75.500015,189.551987,75.500015&quot; rotation=&quot;-20.180776,7.514662,2.751931&quot; location=&quot;29.169104,-27.087517,26.255737&quot; rotationMatrix=&quot;0.939692,0.071110,-0.334547,-0.116977,0.985980,-0.118997,0.321394,0.150955,0.934836&quot; center=&quot;0.662934,-0.615625,-23.323994&quot; rightOffset=&quot;0.806214,-0.100361,0.275742&quot; topOffset=&quot;-0.000001,2.024098,0.736711&quot; farOffset=&quot;0.293438,0.275741,-0.757593&quot;/&gt;&lt;DisplayProperties&gt;&lt;Fill color=&quot;#c0c0c0&quot;/&gt;&lt;Line color=&quot;#333333&quot;/&gt;&lt;Font color=&quot;#000000&quot; colorSchemeIndex=&quot;2&quot;/&gt;&lt;Shine shininess=&quot;60&quot;/&gt;&lt;/DisplayProperties&gt;&lt;Text verticalAlignment=&quot;top&quot;&gt;{\rtf1\ansi\deff0{\fonttbl{\f0\fnil Arial;}}&#10;{\colortbl ;\red0\green0\blue0;}&#10;\viewkind4\uc1\pard\qc\cf1\lang1033\b\f0\fs36 3319.65\par&#10;}&lt;/Text&gt;&lt;/Shape&gt;&lt;Shape id=&quot;105&quot; type=&quot;Can&quot;&gt;&lt;Position position=&quot;-50.000000,4.324267,44.049896&quot; size=&quot;75.500015,254.723099,75.500015&quot; rotation=&quot;-20.180784,7.514677,2.751931&quot; location=&quot;-50.000000,13.388260,42.188232&quot; rotationMatrix=&quot;0.939692,0.071109,-0.334547,-0.116977,0.985980,-0.118998,0.321394,0.150956,0.934836&quot; center=&quot;-1.136364,0.304279,-23.686096&quot; rightOffset=&quot;0.806214,-0.100361,0.275742&quot; topOffset=&quot;-0.000002,2.720016,0.990005&quot; farOffset=&quot;0.293438,0.275741,-0.757593&quot;/&gt;&lt;DisplayProperties&gt;&lt;Fill color=&quot;#c0c0c0&quot;/&gt;&lt;Line color=&quot;#333333&quot;/&gt;&lt;Font color=&quot;#000000&quot; colorSchemeIndex=&quot;2&quot;/&gt;&lt;Shine shininess=&quot;60&quot;/&gt;&lt;/DisplayProperties&gt;&lt;Text verticalAlignment=&quot;top&quot;&gt;{\rtf1\ansi\deff0{\fonttbl{\f0\fnil Arial;}}&#10;{\colortbl ;\red0\green0\blue0;}&#10;\viewkind4\uc1\pard\qc\cf1\lang1033\b\f0\fs36 4461\par&#10;}&lt;/Text&gt;&lt;/Shape&gt;&lt;Shape id=&quot;108&quot; type=&quot;Rectangle&quot;&gt;&lt;Position position=&quot;-164.642502,110.186653,71.308296&quot; size=&quot;1.999979,1.999974,75.500160&quot; rotation=&quot;-20.177457,7.507368,2.752002&quot; location=&quot;-164.642502,122.604637,46.840942&quot; rotationMatrix=&quot;0.939710,0.071151,-0.334488,-0.116970,0.985995,-0.118875,0.321346,0.150833,0.934872&quot; center=&quot;-3.741875,2.786469,-23.791840&quot; rightOffset=&quot;0.021357,-0.002658,0.007303&quot; topOffset=&quot;0.000001,0.021357,0.007771&quot; farOffset=&quot;0.293397,0.275642,-0.757647&quot;/&gt;&lt;DisplayProperties&gt;&lt;Fill color=&quot;#000000&quot; colorSchemeIndex=&quot;2&quot;/&gt;&lt;Line/&gt;&lt;Font/&gt;&lt;/DisplayProperties&gt;&lt;Text&gt;&lt;/Text&gt;&lt;/Shape&gt;&lt;Shape id=&quot;109&quot; type=&quot;Rectangle&quot;&gt;&lt;Position position=&quot;-37.088749,24.499914,77.036407&quot; size=&quot;244.000046,285.500000,1.000024&quot; rotation=&quot;-20.180766,7.514728,2.751931&quot; location=&quot;-37.088749,39.981300,70.259155&quot; rotationMatrix=&quot;0.939693,0.071109,-0.334546,-0.116977,0.985980,-0.118999,0.321394,0.150956,0.934836&quot; center=&quot;-0.842926,0.908666,-24.324072&quot; rightOffset=&quot;2.605512,-0.324346,0.891138&quot; topOffset=&quot;-0.000003,3.048661,1.109625&quot; farOffset=&quot;0.003887,0.003652,-0.010035&quot;/&gt;&lt;DisplayProperties ensureTextContrast=&quot;1&quot;&gt;&lt;Fill color=&quot;#eaeaea&quot;/&gt;&lt;Line color=&quot;#333333&quot;/&gt;&lt;Font color=&quot;#000000&quot; colorSchemeIndex=&quot;2&quot;/&gt;&lt;Shine shininess=&quot;30&quot;/&gt;&lt;/DisplayProperties&gt;&lt;Text&gt;&lt;/Text&gt;&lt;/Shape&gt;&lt;Shape id=&quot;113&quot; type=&quot;Rectangle&quot;&gt;&lt;Position position=&quot;-50.000004,-121.797852,61.775402&quot; size=&quot;243.999954,75.500046,1.000054&quot; rotation=&quot;-0.000170,-81.999963,19.999851&quot; location=&quot;-50.000004,-106.292442,85.748657&quot; rotationMatrix=&quot;0.939692,0.334547,0.071110,-0.116978,0.118998,0.985980,0.321394,-0.934836,0.150956&quot; center=&quot;-1.136364,-2.415737,-24.676105&quot; rightOffset=&quot;2.605511,-0.324347,0.891138&quot; topOffset=&quot;0.293438,0.275742,-0.757593&quot; farOffset=&quot;0.000000,-0.010679,-0.003887&quot;/&gt;&lt;DisplayProperties&gt;&lt;Fill color=&quot;#cccccc&quot; colorContrast=&quot;0.2&quot; colorSchemeIndex=&quot;1&quot;/&gt;&lt;Line/&gt;&lt;Font color=&quot;#000000&quot; colorSchemeIndex=&quot;2&quot;/&gt;&lt;/DisplayProperties&gt;&lt;Text&gt;&lt;/Text&gt;&lt;/Shape&gt;&lt;Shape id=&quot;114&quot; type=&quot;Rectangle&quot;&gt;&lt;Position position=&quot;-37.088749,24.499914,77.036407&quot; size=&quot;244.000046,285.500000,1.000022&quot; rotation=&quot;-20.180766,7.514728,2.751931&quot; location=&quot;-37.088749,39.981300,70.259155&quot; rotationMatrix=&quot;0.939693,0.071109,-0.334546,-0.116977,0.985980,-0.118999,0.321394,0.150956,0.934836&quot; center=&quot;-0.842926,0.908666,-24.324072&quot; rightOffset=&quot;2.605512,-0.324346,0.891138&quot; topOffset=&quot;-0.000003,3.048661,1.109625&quot; farOffset=&quot;0.003887,0.003652,-0.010035&quot;/&gt;&lt;DisplayProperties ensureTextContrast=&quot;1&quot;&gt;&lt;Fill color=&quot;#eaeaea&quot;/&gt;&lt;Line color=&quot;#333333&quot;/&gt;&lt;Font color=&quot;#000000&quot; colorSchemeIndex=&quot;2&quot;/&gt;&lt;Shine shininess=&quot;30&quot;/&gt;&lt;/DisplayProperties&gt;&lt;Text&gt;&lt;/Text&gt;&lt;/Shape&gt;&lt;Shape id=&quot;115&quot; type=&quot;Rectangle&quot;&gt;&lt;Position position=&quot;-164.642502,25.370169,83.228508&quot; size=&quot;75.500198,285.499908,1.000067&quot; rotation=&quot;70.179433,2.728298,-7.523240&quot; location=&quot;-164.642502,42.119949,76.135010&quot; rotationMatrix=&quot;0.342020,-0.195373,0.919158,0.321394,0.943479,0.080952,-0.883022,0.267725,0.385480&quot; center=&quot;-3.741875,0.957272,-24.457613&quot; rightOffset=&quot;0.293438,0.275742,-0.757595&quot; topOffset=&quot;-0.000000,3.048661,1.109621&quot; farOffset=&quot;-0.010679,0.001329,-0.003652&quot;/&gt;&lt;DisplayProperties ensureTextContrast=&quot;1&quot;&gt;&lt;Fill color=&quot;#eaeaea&quot;/&gt;&lt;Line color=&quot;#333333&quot;/&gt;&lt;Font color=&quot;#000000&quot; colorSchemeIndex=&quot;2&quot;/&gt;&lt;Shine shininess=&quot;30&quot;/&gt;&lt;/DisplayProperties&gt;&lt;Text&gt;&lt;/Text&gt;&lt;/Shape&gt;&lt;/Scene&gt;&lt;/Perspector&gt;&#10;"/>
  <p:tag name="PERSPECTOR-QUALITYLEVEL" val="3"/>
  <p:tag name="PERSPECTOR-TYPE" val="BMP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ERSPECTOR-DATA" val="&lt;?xml version='1.0' encoding='utf-8'?&gt;&#10;&lt;Perspector majorVersion=&quot;1&quot; minorVersion=&quot;500&quot;&gt;&lt;Chart type=&quot;bar&quot;&gt;&lt;ChartData seriesInRows=&quot;0&quot;&gt;&lt;ChartValues&gt;&lt;ChartValues label=&quot;Manufacturing&quot;&gt;&lt;ChartValue value=&quot;53.4&quot; valueText=&quot;53.4%&quot; label=&quot;Col-1&quot;/&gt;&lt;/ChartValues&gt;&lt;ChartValues label=&quot;Financial Services&quot;&gt;&lt;ChartValue value=&quot;1.4&quot; valueText=&quot;1.4%&quot;/&gt;&lt;/ChartValues&gt;&lt;ChartValues label=&quot;Non-financial Services&quot;&gt;&lt;ChartValue value=&quot;32.8&quot; valueText=&quot;32.8%&quot;/&gt;&lt;/ChartValues&gt;&lt;ChartValues label=&quot;Trading&quot;&gt;&lt;ChartValue value=&quot;4.9&quot; valueText=&quot;4.9%&quot;/&gt;&lt;/ChartValues&gt;&lt;ChartValues label=&quot;Others&quot;&gt;&lt;ChartValue value=&quot;7.5&quot; valueText=&quot;7.5%&quot;/&gt;&lt;/ChartValues&gt;&lt;/ChartValues&gt;&lt;/ChartData&gt;&lt;ChartParams shapeType=&quot;Wedge&quot; chartType=&quot;0&quot; frontTransparency=&quot;0&quot; backTransparency=&quot;0&quot; showSeriesLabels=&quot;1&quot; seriesLabelPosition=&quot;1&quot; seriesLabelOrientation=&quot;2&quot; showCategoryLabels=&quot;1&quot; categoryLabelPosition=&quot;3&quot; showValueLabels=&quot;1&quot; valuePosition=&quot;3&quot; barWidth=&quot;80&quot; barDepth=&quot;90&quot; categoryGap=&quot;20.1&quot; seriesGap=&quot;10.1&quot; fullBarHeight=&quot;285.5&quot; showGridlines=&quot;0&quot; showGridlineValues=&quot;1&quot; gridlineValuePosition=&quot;1&quot; gridlineValueDepth=&quot;1&quot; gridlinePosition=&quot;6&quot; gridlineInterval=&quot;5&quot; backingPosition=&quot;35&quot; minValue=&quot;0&quot; maxValue=&quot;55&quot; swivel=&quot;-10&quot; tilt=&quot;35&quot; xPosition=&quot;10&quot; yPosition=&quot;-20&quot; showLegend=&quot;1&quot; barShininess=&quot;0&quot;/&gt;&lt;ChartElements barShapeIDs=&quot;157, 158, 159, 160, 161&quot; valueShapeIDs=&quot;205, 206, 207, 208, 209&quot; seriesShapeIDs=&quot;&quot; categoryShapeIDs=&quot;164, 165, 166, 167, 168&quot; gridlineShapeIDs=&quot;&quot; gridlineValueShapeIDs=&quot;&quot; backingShapeIDs=&quot;202, 203, 204&quot; legendShapeIDs=&quot;162, 163&quot;/&gt;&lt;/Chart&gt;&lt;Scene frameLeft=&quot;122.222221374512&quot; frameTop=&quot;138.271606445313&quot; scaleY=&quot;0.891743116769373&quot; frameWidth=&quot;548.148132324219&quot; frameHeight=&quot;358.024688720703&quot; frameOrientationIsPortrait=&quot;0&quot; light1Strength=&quot;0.3&quot; light1Direction=&quot;0.000000,1.000000,1.000000&quot; light2Strength=&quot;0&quot; light3Strength=&quot;0&quot; light4Strength=&quot;0&quot; lightDirectionY=&quot;1&quot;&gt;&lt;Camera modelViewMatrix=&quot;1.000000,0.000000,0.000000,0.000000,0.000000,1.000000,0.000000,0.000000,0.000000,0.000000,1.000000,0.000000,0.724426,0.000000,0.000000,1.000000&quot;/&gt;&lt;BaseCamera modelViewMatrix=&quot;1.000000,0.000000,0.000000,0.000000,0.000000,1.000000,0.000000,0.000000,0.000000,0.000000,1.000000,0.000000,0.724426,0.000000,0.000000,1.000000&quot;/&gt;&lt;DefaultTextFormat&gt;{\rtf1\ansi\deff0{\fonttbl{\f0\fnil\fcharset0 Arial;}}&#10;{\colortbl ;\red0\green0\blue0;}&#10;\viewkind4\uc1\pard\cf1\lang1033\fs40\par&#10;}&#10;&lt;/DefaultTextFormat&gt;&lt;Shape id=&quot;157&quot; type=&quot;Wedge&quot;&gt;&lt;Position position=&quot;-237.158508,9.760962,78.623260&quot; size=&quot;80.000015,277.194519,89.999886&quot; rotation=&quot;-10.843923,22.631018,4.215657&quot; location=&quot;-237.158508,25.894356,74.875732&quot; rotationMatrix=&quot;0.984808,0.036105,-0.169853,-0.099602,0.918693,-0.382208,0.142244,0.393319,0.908332&quot; center=&quot;-5.389966,0.588508,-24.428995&quot; rightOffset=&quot;0.895280,-0.090547,0.129313&quot; topOffset=&quot;0.000000,2.580278,1.806730&quot; farOffset=&quot;0.177595,0.577700,-0.825040&quot;/&gt;&lt;DisplayProperties&gt;&lt;Fill color=&quot;#99ccff&quot;/&gt;&lt;Line/&gt;&lt;Font color=&quot;#ffffff&quot; colorContrast=&quot;1&quot; colorSchemeIndex=&quot;5&quot;/&gt;&lt;/DisplayProperties&gt;&lt;Text verticalAlignment=&quot;top&quot;&gt;{\rtf1\ansi\deff0{\fonttbl{\f0\fnil Arial;}}&#10;{\colortbl ;\red0\green0\blue0;}&#10;\viewkind4\uc1\pard\qc\cf1\lang1033\f0\fs36 53.4%\par&#10;}&#10;&lt;/Text&gt;&lt;Detail id=&quot;0&quot; h=&quot;0.2&quot; d=&quot;0.5&quot;/&gt;&lt;/Shape&gt;&lt;Shape id=&quot;158&quot; type=&quot;Wedge&quot;&gt;&lt;Position position=&quot;-138.579254,-121.265533,115.357513&quot; size=&quot;80.000023,7.267365,89.999786&quot; rotation=&quot;-10.844046,22.631799,4.215611&quot; location=&quot;-138.579254,-94.631409,138.049194&quot; rotationMatrix=&quot;0.984808,0.036100,-0.169855,-0.099600,0.918688,-0.382220,0.142246,0.393331,0.908326&quot; center=&quot;-3.149529,-2.150714,-25.864754&quot; rightOffset=&quot;0.895280,-0.090546,0.129314&quot; topOffset=&quot;0.000000,0.067648,0.047369&quot; farOffset=&quot;0.177595,0.577710,-0.825031&quot;/&gt;&lt;DisplayProperties&gt;&lt;Fill color=&quot;#cc99ff&quot;/&gt;&lt;Line/&gt;&lt;Font color=&quot;#ffffff&quot; colorContrast=&quot;1&quot; colorSchemeIndex=&quot;5&quot;/&gt;&lt;/DisplayProperties&gt;&lt;Text verticalAlignment=&quot;top&quot;&gt;{\rtf1\ansi\deff0{\fonttbl{\f0\fnil Arial;}}&#10;{\colortbl ;\red0\green0\blue0;\red255\green255\blue255;}&#10;\viewkind4\uc1\pard\qc\cf1\lang1033\f0\fs36 1.4%\cf2\par&#10;}&lt;/Text&gt;&lt;Detail id=&quot;0&quot; h=&quot;0.2&quot; d=&quot;0.5&quot;/&gt;&lt;/Shape&gt;&lt;Shape id=&quot;159&quot; type=&quot;Wedge&quot;&gt;&lt;Position position=&quot;-40.000000,-53.038658,67.513527&quot; size=&quot;79.999992,170.261734,90.000206&quot; rotation=&quot;-10.843876,22.630926,4.215611&quot; location=&quot;-40.000000,-37.842781,77.065552&quot; rotationMatrix=&quot;0.984808,0.036104,-0.169853,-0.099600,0.918694,-0.382206,0.142244,0.393317,0.908333&quot; center=&quot;-0.909091,-0.860063,-24.478762&quot; rightOffset=&quot;0.895280,-0.090546,0.129313&quot; topOffset=&quot;0.000000,1.584891,1.109749&quot; farOffset=&quot;0.177595,0.577700,-0.825044&quot;/&gt;&lt;DisplayProperties&gt;&lt;Fill color=&quot;#ff99cc&quot;/&gt;&lt;Line/&gt;&lt;Font color=&quot;#000000&quot; colorSchemeIndex=&quot;2&quot;/&gt;&lt;/DisplayProperties&gt;&lt;Text verticalAlignment=&quot;top&quot;&gt;{\rtf1\ansi\deff0{\fonttbl{\f0\fnil Arial;}}&#10;{\colortbl ;\red0\green0\blue0;}&#10;\viewkind4\uc1\pard\qc\cf1\lang1033\b\f0\fs36 32.8%\par&#10;}&lt;/Text&gt;&lt;Detail id=&quot;0&quot; h=&quot;0.2&quot; d=&quot;0.5&quot;/&gt;&lt;/Shape&gt;&lt;Shape id=&quot;160&quot; type=&quot;Wedge&quot;&gt;&lt;Position position=&quot;58.579258,-126.487099,79.807289&quot; size=&quot;80.000023,25.435484,89.999786&quot; rotation=&quot;-10.843991,22.631117,4.215564&quot; location=&quot;58.579258,-107.130180,104.361450&quot; rotationMatrix=&quot;0.984808,0.036102,-0.169855,-0.099600,0.918693,-0.382209,0.142246,0.393320,0.908331&quot; center=&quot;1.331347,-2.434777,-25.099125&quot; rightOffset=&quot;0.895280,-0.090546,0.129314&quot; topOffset=&quot;0.000000,0.236767,0.165787&quot; farOffset=&quot;0.177595,0.577700,-0.825038&quot;/&gt;&lt;DisplayProperties&gt;&lt;Fill color=&quot;#ccffcc&quot;/&gt;&lt;Line/&gt;&lt;Font color=&quot;#000000&quot; colorSchemeIndex=&quot;2&quot;/&gt;&lt;/DisplayProperties&gt;&lt;Text verticalAlignment=&quot;top&quot;&gt;{\rtf1\ansi\deff0{\fonttbl{\f0\fnil Arial;}}&#10;{\colortbl ;\red0\green0\blue0;}&#10;\viewkind4\uc1\pard\qc\cf1\lang1033\b\f0\fs36 4.9%\par&#10;}&lt;/Text&gt;&lt;Detail id=&quot;0&quot; h=&quot;0.2&quot; d=&quot;0.5&quot;/&gt;&lt;/Shape&gt;&lt;Shape id=&quot;161&quot; type=&quot;Wedge&quot;&gt;&lt;Position position=&quot;157.158493,-127.067123,61.170048&quot; size=&quot;80.000000,38.931774,89.999916&quot; rotation=&quot;-10.843883,22.630975,4.215611&quot; location=&quot;157.158493,-111.572433,86.252075&quot; rotationMatrix=&quot;0.984808,0.036104,-0.169853,-0.099600,0.918693,-0.382207,0.142244,0.393318,0.908332&quot; center=&quot;3.571784,-2.535737,-24.687548&quot; rightOffset=&quot;0.895280,-0.090546,0.129313&quot; topOffset=&quot;0.000000,0.362398,0.253754&quot; farOffset=&quot;0.177594,0.577699,-0.825041&quot;/&gt;&lt;DisplayProperties&gt;&lt;Fill color=&quot;#ffcc99&quot;/&gt;&lt;Line/&gt;&lt;Font color=&quot;#000000&quot; colorSchemeIndex=&quot;2&quot;/&gt;&lt;/DisplayProperties&gt;&lt;Text verticalAlignment=&quot;top&quot;&gt;{\rtf1\ansi\deff0{\fonttbl{\f0\fnil Arial;}}&#10;{\colortbl ;\red0\green0\blue0;}&#10;\viewkind4\uc1\pard\qc\cf1\lang1033\b\f0\fs36 7.5%\par&#10;}&lt;/Text&gt;&lt;Detail id=&quot;0&quot; h=&quot;0.2&quot; d=&quot;0.5&quot;/&gt;&lt;/Shape&gt;&lt;Shape id=&quot;168&quot; type=&quot;TextBox&quot;&gt;&lt;Position position=&quot;147.088608,-178.844376,14.384777&quot; size=&quot;100.099953,29.999943,0.000000&quot; rotation=&quot;0.000019,-66.999895,10.000008&quot; location=&quot;147.088608,-171.945435,51.254272&quot; rotationMatrix=&quot;0.984808,0.169853,0.036104,-0.099601,0.382209,0.918692,0.142244,-0.908331,0.393320&quot; center=&quot;3.342923,-3.907851,-23.892143&quot; rightOffset=&quot;1.120218,-0.113296,0.161802&quot; topOffset=&quot;0.059198,0.192567,-0.275013&quot; farOffset=&quot;0.000000,0.000000,0.000000&quot;/&gt;&lt;DisplayProperties&gt;&lt;Fill/&gt;&lt;Line/&gt;&lt;Font color=&quot;#000000&quot; colorSchemeIndex=&quot;2&quot;/&gt;&lt;/DisplayProperties&gt;&lt;Text verticalAlignment=&quot;top&quot;&gt;{\rtf1\ansi\deff0{\fonttbl{\f0\fnil Arial;}}&#10;{\colortbl ;\red0\green0\blue0;}&#10;\viewkind4\uc1\pard\qc\cf1\lang1033\f0\fs36 Others\par&#10;}&#10;&lt;/Text&gt;&lt;/Shape&gt;&lt;Shape id=&quot;202&quot; type=&quot;Rectangle&quot;&gt;&lt;Position position=&quot;-32.185829,17.315792,85.793434&quot; size=&quot;480.400024,285.500000,0.999951&quot; rotation=&quot;-10.843926,22.631018,4.215611&quot; location=&quot;-32.185829,34.774857,80.318481&quot; rotationMatrix=&quot;0.984808,0.036104,-0.169854,-0.099601,0.918693,-0.382208,0.142244,0.393319,0.908332&quot; center=&quot;-0.731496,0.790338,-24.552692&quot; rightOffset=&quot;5.376155,-0.543729,0.776525&quot; topOffset=&quot;0.000000,2.657590,1.860865&quot; farOffset=&quot;0.001973,0.006419,-0.009167&quot;/&gt;&lt;DisplayProperties&gt;&lt;Fill color=&quot;#eaeaea&quot;/&gt;&lt;Line/&gt;&lt;Font color=&quot;#000000&quot; colorSchemeIndex=&quot;2&quot;/&gt;&lt;Shine shininess=&quot;90&quot;/&gt;&lt;/DisplayProperties&gt;&lt;Text&gt;&lt;/Text&gt;&lt;/Shape&gt;&lt;Shape id=&quot;203&quot; type=&quot;Rectangle&quot;&gt;&lt;Position position=&quot;-276.550812,16.297525,83.394531&quot; size=&quot;89.999924,285.500000,1.000066&quot; rotation=&quot;80.780725,3.890495,-22.686207&quot; location=&quot;-276.550812,33.280083,78.183716&quot; rotationMatrix=&quot;0.173648,-0.204753,0.963287,0.564863,0.821960,0.072887,-0.806707,0.531468,0.258389&quot; center=&quot;-6.285246,0.756366,-24.504175&quot; rightOffset=&quot;0.177595,0.577700,-0.825041&quot; topOffset=&quot;0.000000,2.657590,1.860865&quot; farOffset=&quot;-0.011192,0.001132,-0.001617&quot;/&gt;&lt;DisplayProperties&gt;&lt;Fill color=&quot;#eaeaea&quot;/&gt;&lt;Line/&gt;&lt;Font color=&quot;#000000&quot; colorSchemeIndex=&quot;2&quot;/&gt;&lt;Shine shininess=&quot;90&quot;/&gt;&lt;/DisplayProperties&gt;&lt;Text&gt;&lt;/Text&gt;&lt;/Shape&gt;&lt;Shape id=&quot;204&quot; type=&quot;Rectangle&quot;&gt;&lt;Position position=&quot;-39.999985,-131.402054,100.776970&quot; size=&quot;480.399933,89.999916,1.000028&quot; rotation=&quot;-0.000006,-67.000008,10.000008&quot; location=&quot;-39.999985,-107.577896,125.894775&quot; rotationMatrix=&quot;0.984808,0.169854,0.036103,-0.099601,0.382208,0.918693,0.142244,-0.908332,0.393318&quot; center=&quot;-0.909091,-2.444952,-25.588516&quot; rightOffset=&quot;5.376154,-0.543729,0.776525&quot; topOffset=&quot;0.177595,0.577700,-0.825041&quot; farOffset=&quot;0.000000,-0.009309,-0.006518&quot;/&gt;&lt;DisplayProperties&gt;&lt;Fill color=&quot;#cccccc&quot; colorContrast=&quot;0.2&quot; colorSchemeIndex=&quot;1&quot;/&gt;&lt;Line/&gt;&lt;Font color=&quot;#000000&quot; colorSchemeIndex=&quot;2&quot;/&gt;&lt;/DisplayProperties&gt;&lt;Text&gt;&lt;/Text&gt;&lt;/Shape&gt;&lt;Shape id=&quot;280&quot; type=&quot;TextBox&quot;&gt;&lt;Position position=&quot;-141.587265,-170.180634,107.164711&quot; size=&quot;95.099998,30.000065,0.000000&quot; rotation=&quot;-11.873270,32.436657,6.433980&quot; location=&quot;-141.587265,-144.180984,140.205444&quot; rotationMatrix=&quot;0.984808,0.036103,-0.169853,-0.122788,0.836436,-0.534133,0.122788,0.546875,0.828161&quot; center=&quot;-3.217892,-3.276840,-25.913761&quot; rightOffset=&quot;1.064264,-0.132694,0.132694&quot; topOffset=&quot;-0.000000,0.241059,0.241060&quot; farOffset=&quot;0.000000,0.000000,0.000000&quot;/&gt;&lt;DisplayProperties&gt;&lt;Fill/&gt;&lt;Line/&gt;&lt;Font color=&quot;#000000&quot; colorSchemeIndex=&quot;2&quot;/&gt;&lt;/DisplayProperties&gt;&lt;Text verticalAlignment=&quot;top&quot;&gt;{\rtf1\ansi\deff0{\fonttbl{\f0\fnil Arial;}}&#10;{\colortbl ;\red0\green0\blue0;}&#10;\viewkind4\uc1\pard\qc\cf1\lang1033\f0\fs36 Financial Services\par&#10;}&lt;/Text&gt;&lt;/Shape&gt;&lt;Shape id=&quot;281&quot; type=&quot;TextBox&quot;&gt;&lt;Position position=&quot;-248.158066,-160.509567,122.862091&quot; size=&quot;120.473442,29.999945,0.000000&quot; rotation=&quot;-11.873239,32.436429,6.433980&quot; location=&quot;-248.158066,-131.457581,153.549072&quot; rotationMatrix=&quot;0.984808,0.036104,-0.169853,-0.122788,0.836438,-0.534130,0.122787,0.546871,0.828164&quot; center=&quot;-5.639956,-2.987672,-26.217024&quot; rightOffset=&quot;1.348218,-0.168099,0.168098&quot; topOffset=&quot;0.000000,0.241059,0.241058&quot; farOffset=&quot;0.000000,0.000000,0.000000&quot;/&gt;&lt;DisplayProperties&gt;&lt;Fill/&gt;&lt;Line/&gt;&lt;Font color=&quot;#000000&quot; colorSchemeIndex=&quot;2&quot;/&gt;&lt;/DisplayProperties&gt;&lt;Text verticalAlignment=&quot;top&quot;&gt;{\rtf1\ansi\deff0{\fonttbl{\f0\fnil Arial;}}&#10;{\colortbl ;\red0\green0\blue0;}&#10;\viewkind4\uc1\pard\qc\cf1\lang1033\f0\fs36 Manufacturing\par&#10;}&lt;/Text&gt;&lt;/Shape&gt;&lt;Shape id=&quot;288&quot; type=&quot;TextBox&quot;&gt;&lt;Position position=&quot;-47.516384,-178.752228,93.314781&quot; size=&quot;95.100006,30.000063,0.000000&quot; rotation=&quot;-11.873345,32.436664,6.433949&quot; location=&quot;-47.516384,-155.444824,128.440308&quot; rotationMatrix=&quot;0.984808,0.036102,-0.169855,-0.122787,0.836436,-0.534133,0.122789,0.546875,0.828161&quot; center=&quot;-1.079918,-3.532837,-25.646370&quot; rightOffset=&quot;1.064264,-0.132694,0.132696&quot; topOffset=&quot;-0.000001,0.241059,0.241060&quot; farOffset=&quot;0.000000,0.000000,0.000000&quot;/&gt;&lt;DisplayProperties&gt;&lt;Fill/&gt;&lt;Line/&gt;&lt;Font color=&quot;#000000&quot; colorSchemeIndex=&quot;2&quot;/&gt;&lt;/DisplayProperties&gt;&lt;Text verticalAlignment=&quot;top&quot;&gt;{\rtf1\ansi\deff0{\fonttbl{\f0\fnil Arial;}}&#10;{\colortbl ;\red0\green0\blue0;}&#10;\viewkind4\uc1\pard\qc\cf1\lang1033\f0\fs44 Non-financial Services\par&#10;}&#10;&lt;/Text&gt;&lt;/Shape&gt;&lt;Shape id=&quot;291&quot; type=&quot;TextBox&quot;&gt;&lt;Position position=&quot;46.544914,-187.235474,79.465164&quot; size=&quot;95.099991,30.000063,0.000000&quot; rotation=&quot;-11.873348,32.436669,6.433949&quot; location=&quot;46.544914,-166.622192,116.657104&quot; rotationMatrix=&quot;0.984808,0.036102,-0.169855,-0.122787,0.836436,-0.534133,0.122789,0.546875,0.828161&quot; center=&quot;1.057839,-3.786868,-25.378571&quot; rightOffset=&quot;1.064264,-0.132694,0.132696&quot; topOffset=&quot;-0.000001,0.241059,0.241060&quot; farOffset=&quot;0.000000,0.000000,0.000000&quot;/&gt;&lt;DisplayProperties&gt;&lt;Fill/&gt;&lt;Line/&gt;&lt;Font color=&quot;#000000&quot; colorSchemeIndex=&quot;2&quot;/&gt;&lt;/DisplayProperties&gt;&lt;Text verticalAlignment=&quot;top&quot;&gt;{\rtf1\ansi\deff0{\fonttbl{\f0\fnil Arial;}}&#10;{\colortbl ;\red0\green0\blue0;}&#10;\viewkind4\uc1\pard\qc\cf1\lang1033\f0\fs48 Trading\par&#10;}&lt;/Text&gt;&lt;/Shape&gt;&lt;/Scene&gt;&lt;/Perspector&gt;&#10;"/>
  <p:tag name="PERSPECTOR-QUALITYLEVEL" val="3"/>
  <p:tag name="PERSPECTOR-TYPE" val="BMP"/>
</p:tagLst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Default Design">
  <a:themeElements>
    <a:clrScheme name="1_Default Design 13">
      <a:dk1>
        <a:srgbClr val="7B7A8E"/>
      </a:dk1>
      <a:lt1>
        <a:srgbClr val="FFFFFF"/>
      </a:lt1>
      <a:dk2>
        <a:srgbClr val="9B9AB3"/>
      </a:dk2>
      <a:lt2>
        <a:srgbClr val="FFFFFF"/>
      </a:lt2>
      <a:accent1>
        <a:srgbClr val="807EB0"/>
      </a:accent1>
      <a:accent2>
        <a:srgbClr val="333399"/>
      </a:accent2>
      <a:accent3>
        <a:srgbClr val="CBCAD6"/>
      </a:accent3>
      <a:accent4>
        <a:srgbClr val="DADADA"/>
      </a:accent4>
      <a:accent5>
        <a:srgbClr val="C0C0D4"/>
      </a:accent5>
      <a:accent6>
        <a:srgbClr val="2D2D8A"/>
      </a:accent6>
      <a:hlink>
        <a:srgbClr val="DEE8F9"/>
      </a:hlink>
      <a:folHlink>
        <a:srgbClr val="D1CFFB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7B7A8E"/>
        </a:dk1>
        <a:lt1>
          <a:srgbClr val="FFFFFF"/>
        </a:lt1>
        <a:dk2>
          <a:srgbClr val="9B9AB3"/>
        </a:dk2>
        <a:lt2>
          <a:srgbClr val="FFFFFF"/>
        </a:lt2>
        <a:accent1>
          <a:srgbClr val="807EB0"/>
        </a:accent1>
        <a:accent2>
          <a:srgbClr val="333399"/>
        </a:accent2>
        <a:accent3>
          <a:srgbClr val="CBCAD6"/>
        </a:accent3>
        <a:accent4>
          <a:srgbClr val="DADADA"/>
        </a:accent4>
        <a:accent5>
          <a:srgbClr val="C0C0D4"/>
        </a:accent5>
        <a:accent6>
          <a:srgbClr val="2D2D8A"/>
        </a:accent6>
        <a:hlink>
          <a:srgbClr val="DEE8F9"/>
        </a:hlink>
        <a:folHlink>
          <a:srgbClr val="D1CFFB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ymphony">
  <a:themeElements>
    <a:clrScheme name="Wildflowers">
      <a:dk1>
        <a:srgbClr val="40302B"/>
      </a:dk1>
      <a:lt1>
        <a:srgbClr val="FFFFFF"/>
      </a:lt1>
      <a:dk2>
        <a:srgbClr val="486868"/>
      </a:dk2>
      <a:lt2>
        <a:srgbClr val="F3F1EA"/>
      </a:lt2>
      <a:accent1>
        <a:srgbClr val="C4BD97"/>
      </a:accent1>
      <a:accent2>
        <a:srgbClr val="D5BDBE"/>
      </a:accent2>
      <a:accent3>
        <a:srgbClr val="F7EFA3"/>
      </a:accent3>
      <a:accent4>
        <a:srgbClr val="9FEDE0"/>
      </a:accent4>
      <a:accent5>
        <a:srgbClr val="BBB3C2"/>
      </a:accent5>
      <a:accent6>
        <a:srgbClr val="99A991"/>
      </a:accent6>
      <a:hlink>
        <a:srgbClr val="938968"/>
      </a:hlink>
      <a:folHlink>
        <a:srgbClr val="A97EE2"/>
      </a:folHlink>
    </a:clrScheme>
    <a:fontScheme name="Symphony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aramond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ymphony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75000"/>
              </a:schemeClr>
            </a:gs>
            <a:gs pos="100000">
              <a:schemeClr val="phClr">
                <a:tint val="75000"/>
                <a:satMod val="2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50000"/>
                <a:satMod val="115000"/>
              </a:schemeClr>
            </a:gs>
            <a:gs pos="100000">
              <a:schemeClr val="phClr">
                <a:tint val="80000"/>
                <a:shade val="100000"/>
                <a:alpha val="85000"/>
                <a:satMod val="25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>
              <a:shade val="95000"/>
              <a:satMod val="115000"/>
            </a:schemeClr>
          </a:solidFill>
          <a:prstDash val="solid"/>
        </a:ln>
        <a:ln w="12700" cap="flat" cmpd="sng" algn="ctr">
          <a:solidFill>
            <a:schemeClr val="phClr">
              <a:shade val="90000"/>
              <a:satMod val="125000"/>
            </a:schemeClr>
          </a:solidFill>
          <a:prstDash val="solid"/>
        </a:ln>
        <a:ln w="25400" cap="flat" cmpd="sng" algn="ctr">
          <a:solidFill>
            <a:schemeClr val="phClr">
              <a:shade val="90000"/>
              <a:satMod val="13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dist="25400" dir="5400000" sx="102000" sy="102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morning" dir="t">
              <a:rot lat="0" lon="0" rev="4200000"/>
            </a:lightRig>
          </a:scene3d>
          <a:sp3d>
            <a:bevelT w="25400" h="0" prst="convex"/>
          </a:sp3d>
        </a:effectStyle>
        <a:effectStyle>
          <a:effectLst>
            <a:outerShdw blurRad="76200" dist="25400" dir="5400000" sx="102000" sy="102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morning" dir="t">
              <a:rot lat="0" lon="0" rev="4200000"/>
            </a:lightRig>
          </a:scene3d>
          <a:sp3d>
            <a:bevelT w="63500" h="25400" prst="convex"/>
          </a:sp3d>
        </a:effectStyle>
      </a:effectStyleLst>
      <a:bgFillStyleLst>
        <a:solidFill>
          <a:schemeClr val="phClr">
            <a:shade val="95000"/>
            <a:satMod val="11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250000"/>
              </a:schemeClr>
              <a:schemeClr val="phClr">
                <a:tint val="80000"/>
                <a:satMod val="2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250000"/>
              </a:schemeClr>
              <a:schemeClr val="phClr">
                <a:tint val="80000"/>
                <a:satMod val="11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4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10255309</Template>
  <TotalTime>1155</TotalTime>
  <Words>488</Words>
  <Application>Microsoft Office PowerPoint</Application>
  <PresentationFormat>On-screen Show (4:3)</PresentationFormat>
  <Paragraphs>139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1_Default Design</vt:lpstr>
      <vt:lpstr>Symphony</vt:lpstr>
      <vt:lpstr>Outbound Investments</vt:lpstr>
      <vt:lpstr>INTRODUCTION </vt:lpstr>
      <vt:lpstr>TYPES OF INVESTMENTS</vt:lpstr>
      <vt:lpstr>STATISTICS</vt:lpstr>
      <vt:lpstr>STATISTICS</vt:lpstr>
      <vt:lpstr>STATISTICS</vt:lpstr>
      <vt:lpstr>STATISTICS</vt:lpstr>
      <vt:lpstr>STATISTICS</vt:lpstr>
      <vt:lpstr>PURPOSE</vt:lpstr>
      <vt:lpstr>FACTORS TO BE CONSIDERED</vt:lpstr>
      <vt:lpstr>FACTORS TO BE CONSIDERED – Contd.</vt:lpstr>
      <vt:lpstr>DIRECT/INDIRECT INVESTMENTS</vt:lpstr>
      <vt:lpstr>CHOICE OF ENTITY</vt:lpstr>
      <vt:lpstr>CHOICE OF TERRITORY</vt:lpstr>
      <vt:lpstr>FUNDING OPTIONS</vt:lpstr>
      <vt:lpstr>OTHERS</vt:lpstr>
      <vt:lpstr>TAX EFFICIENT EXIT</vt:lpstr>
      <vt:lpstr>FINAL DECISION MAKING</vt:lpstr>
      <vt:lpstr>DETAILS AVAILABLE</vt:lpstr>
      <vt:lpstr>OPTIMUM STRUCTURE DECIDED</vt:lpstr>
      <vt:lpstr>THANKYOU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Outbound Investments</dc:title>
  <dc:creator/>
  <cp:lastModifiedBy>Dayavanti</cp:lastModifiedBy>
  <cp:revision>179</cp:revision>
  <dcterms:created xsi:type="dcterms:W3CDTF">2006-08-16T00:00:00Z</dcterms:created>
  <dcterms:modified xsi:type="dcterms:W3CDTF">2010-02-25T09:31:49Z</dcterms:modified>
</cp:coreProperties>
</file>