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7" r:id="rId2"/>
    <p:sldId id="258" r:id="rId3"/>
    <p:sldId id="265" r:id="rId4"/>
    <p:sldId id="266" r:id="rId5"/>
    <p:sldId id="267" r:id="rId6"/>
    <p:sldId id="268" r:id="rId7"/>
    <p:sldId id="269" r:id="rId8"/>
    <p:sldId id="270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931" autoAdjust="0"/>
    <p:restoredTop sz="94660"/>
  </p:normalViewPr>
  <p:slideViewPr>
    <p:cSldViewPr>
      <p:cViewPr varScale="1">
        <p:scale>
          <a:sx n="68" d="100"/>
          <a:sy n="68" d="100"/>
        </p:scale>
        <p:origin x="-60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EC185-68C1-4D8F-8DFF-A87957C879C0}" type="datetimeFigureOut">
              <a:rPr lang="en-US" smtClean="0"/>
              <a:t>1/22/2015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DDD04-4FE9-4A91-8DB5-214B5885F44D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EC185-68C1-4D8F-8DFF-A87957C879C0}" type="datetimeFigureOut">
              <a:rPr lang="en-US" smtClean="0"/>
              <a:t>1/22/2015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DDD04-4FE9-4A91-8DB5-214B5885F44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EC185-68C1-4D8F-8DFF-A87957C879C0}" type="datetimeFigureOut">
              <a:rPr lang="en-US" smtClean="0"/>
              <a:t>1/22/2015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DDD04-4FE9-4A91-8DB5-214B5885F44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EC185-68C1-4D8F-8DFF-A87957C879C0}" type="datetimeFigureOut">
              <a:rPr lang="en-US" smtClean="0"/>
              <a:t>1/22/2015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DDD04-4FE9-4A91-8DB5-214B5885F44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EC185-68C1-4D8F-8DFF-A87957C879C0}" type="datetimeFigureOut">
              <a:rPr lang="en-US" smtClean="0"/>
              <a:t>1/22/2015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DDD04-4FE9-4A91-8DB5-214B5885F44D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EC185-68C1-4D8F-8DFF-A87957C879C0}" type="datetimeFigureOut">
              <a:rPr lang="en-US" smtClean="0"/>
              <a:t>1/22/2015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DDD04-4FE9-4A91-8DB5-214B5885F44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EC185-68C1-4D8F-8DFF-A87957C879C0}" type="datetimeFigureOut">
              <a:rPr lang="en-US" smtClean="0"/>
              <a:t>1/22/2015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DDD04-4FE9-4A91-8DB5-214B5885F44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EC185-68C1-4D8F-8DFF-A87957C879C0}" type="datetimeFigureOut">
              <a:rPr lang="en-US" smtClean="0"/>
              <a:t>1/22/2015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DDD04-4FE9-4A91-8DB5-214B5885F44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EC185-68C1-4D8F-8DFF-A87957C879C0}" type="datetimeFigureOut">
              <a:rPr lang="en-US" smtClean="0"/>
              <a:t>1/22/2015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DDD04-4FE9-4A91-8DB5-214B5885F44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EC185-68C1-4D8F-8DFF-A87957C879C0}" type="datetimeFigureOut">
              <a:rPr lang="en-US" smtClean="0"/>
              <a:t>1/22/2015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DDD04-4FE9-4A91-8DB5-214B5885F44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EC185-68C1-4D8F-8DFF-A87957C879C0}" type="datetimeFigureOut">
              <a:rPr lang="en-US" smtClean="0"/>
              <a:t>1/22/2015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979DDD04-4FE9-4A91-8DB5-214B5885F44D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07EC185-68C1-4D8F-8DFF-A87957C879C0}" type="datetimeFigureOut">
              <a:rPr lang="en-US" smtClean="0"/>
              <a:t>1/22/2015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79DDD04-4FE9-4A91-8DB5-214B5885F44D}" type="slidenum">
              <a:rPr lang="en-US" smtClean="0"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ABBREVIATIONS USED IN MUTUAL FUNDS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en-US" sz="2400" dirty="0" smtClean="0"/>
              <a:t>AMC- Asset Management Company</a:t>
            </a:r>
          </a:p>
          <a:p>
            <a:r>
              <a:rPr lang="en-US" sz="2400" dirty="0" smtClean="0"/>
              <a:t>A MFI- Association of Mutual Funds in India</a:t>
            </a:r>
          </a:p>
          <a:p>
            <a:r>
              <a:rPr lang="en-US" sz="2400" dirty="0" smtClean="0"/>
              <a:t>AGNI-AMFI Guidelines&amp; Norms for Intermediaries</a:t>
            </a:r>
          </a:p>
          <a:p>
            <a:r>
              <a:rPr lang="en-US" sz="2400" dirty="0" smtClean="0"/>
              <a:t>CLB- Company Law Board</a:t>
            </a:r>
          </a:p>
          <a:p>
            <a:r>
              <a:rPr lang="en-US" sz="2400" dirty="0" smtClean="0"/>
              <a:t>DCA-Department of Company Affairs</a:t>
            </a:r>
          </a:p>
          <a:p>
            <a:r>
              <a:rPr lang="en-US" sz="2400" dirty="0" smtClean="0"/>
              <a:t>EPS- Earnings per Share</a:t>
            </a:r>
          </a:p>
          <a:p>
            <a:r>
              <a:rPr lang="en-US" sz="2400" dirty="0" smtClean="0"/>
              <a:t>FI- Financial Institutions</a:t>
            </a:r>
          </a:p>
          <a:p>
            <a:r>
              <a:rPr lang="en-US" sz="2400" dirty="0" smtClean="0"/>
              <a:t>FII- Foreign Institutional Investor</a:t>
            </a:r>
          </a:p>
          <a:p>
            <a:r>
              <a:rPr lang="en-US" sz="2400" dirty="0" smtClean="0"/>
              <a:t>FIPB-Foreign Institutional Promotion Board</a:t>
            </a:r>
          </a:p>
          <a:p>
            <a:r>
              <a:rPr lang="en-US" sz="2400" dirty="0" smtClean="0"/>
              <a:t>HDFC- Housing Development and Finance Corporation Ltd</a:t>
            </a:r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2600" dirty="0" smtClean="0"/>
              <a:t>LIC-Life Insurance Corporation</a:t>
            </a:r>
          </a:p>
          <a:p>
            <a:r>
              <a:rPr lang="en-US" sz="2600" dirty="0" smtClean="0"/>
              <a:t>KIM-Key Information Memorandum</a:t>
            </a:r>
          </a:p>
          <a:p>
            <a:r>
              <a:rPr lang="en-US" sz="2600" dirty="0" smtClean="0"/>
              <a:t>M&amp;A- Mergers &amp; Acquisitions </a:t>
            </a:r>
          </a:p>
          <a:p>
            <a:r>
              <a:rPr lang="en-US" sz="2600" dirty="0" smtClean="0"/>
              <a:t>MF-Mutual Funds</a:t>
            </a:r>
          </a:p>
          <a:p>
            <a:r>
              <a:rPr lang="en-US" sz="2600" dirty="0" smtClean="0"/>
              <a:t>MMMF- Money Market Mutual Funds</a:t>
            </a:r>
          </a:p>
          <a:p>
            <a:r>
              <a:rPr lang="en-US" sz="2600" dirty="0" smtClean="0"/>
              <a:t>FOP- Funds of Funds</a:t>
            </a:r>
          </a:p>
          <a:p>
            <a:r>
              <a:rPr lang="en-US" sz="2600" dirty="0" smtClean="0"/>
              <a:t>MOF – Ministry of Finance</a:t>
            </a:r>
          </a:p>
          <a:p>
            <a:r>
              <a:rPr lang="en-US" sz="2600" dirty="0" smtClean="0"/>
              <a:t>NAV- Net Asset Value</a:t>
            </a:r>
          </a:p>
          <a:p>
            <a:r>
              <a:rPr lang="en-US" sz="2600" dirty="0" smtClean="0"/>
              <a:t>NBFC- Non Banking Finance Company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447800"/>
            <a:ext cx="8503920" cy="4572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endParaRPr lang="en-US" sz="2600" dirty="0" smtClean="0"/>
          </a:p>
          <a:p>
            <a:r>
              <a:rPr lang="en-US" dirty="0" smtClean="0"/>
              <a:t>NPA-Non Performing Asset</a:t>
            </a:r>
          </a:p>
          <a:p>
            <a:r>
              <a:rPr lang="en-US" dirty="0" smtClean="0"/>
              <a:t>NFO- New Fund offer</a:t>
            </a:r>
          </a:p>
          <a:p>
            <a:r>
              <a:rPr lang="en-US" dirty="0" smtClean="0"/>
              <a:t>NRI- Non Resident Indian</a:t>
            </a:r>
          </a:p>
          <a:p>
            <a:r>
              <a:rPr lang="en-US" dirty="0" smtClean="0"/>
              <a:t>NSE- National Stock Exchange</a:t>
            </a:r>
          </a:p>
          <a:p>
            <a:r>
              <a:rPr lang="en-US" dirty="0" smtClean="0"/>
              <a:t>NCFM- NSE’S Certification in Financial Markets</a:t>
            </a:r>
          </a:p>
          <a:p>
            <a:r>
              <a:rPr lang="en-US" dirty="0" smtClean="0"/>
              <a:t>P/E,PER- Price/Earning Ratio</a:t>
            </a:r>
          </a:p>
          <a:p>
            <a:r>
              <a:rPr lang="en-US" dirty="0" smtClean="0"/>
              <a:t>RBI- Reserve Bank of India</a:t>
            </a:r>
          </a:p>
          <a:p>
            <a:r>
              <a:rPr lang="en-US" dirty="0" smtClean="0"/>
              <a:t>ROC- Registrar of Companies</a:t>
            </a:r>
          </a:p>
          <a:p>
            <a:endParaRPr lang="en-US" dirty="0" smtClean="0"/>
          </a:p>
          <a:p>
            <a:endParaRPr lang="en-US" sz="2600" dirty="0" smtClean="0"/>
          </a:p>
          <a:p>
            <a:pPr>
              <a:buNone/>
            </a:pPr>
            <a:endParaRPr lang="en-US" sz="2600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447800"/>
            <a:ext cx="8503920" cy="4572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endParaRPr lang="en-US" sz="2600" dirty="0" smtClean="0"/>
          </a:p>
          <a:p>
            <a:r>
              <a:rPr lang="en-US" dirty="0" smtClean="0"/>
              <a:t>SBI- State Bank of India</a:t>
            </a:r>
            <a:endParaRPr lang="en-US" dirty="0" smtClean="0"/>
          </a:p>
          <a:p>
            <a:r>
              <a:rPr lang="en-US" dirty="0" smtClean="0"/>
              <a:t>SEBI- Securities &amp; Exchange Board of India</a:t>
            </a:r>
          </a:p>
          <a:p>
            <a:r>
              <a:rPr lang="en-US" dirty="0" smtClean="0"/>
              <a:t>SRO- Self Regulatory </a:t>
            </a:r>
            <a:r>
              <a:rPr lang="en-US" dirty="0" err="1" smtClean="0"/>
              <a:t>Organisation</a:t>
            </a:r>
            <a:endParaRPr lang="en-US" dirty="0" smtClean="0"/>
          </a:p>
          <a:p>
            <a:r>
              <a:rPr lang="en-US" dirty="0" smtClean="0"/>
              <a:t>TDS- Tax Deducted at Source</a:t>
            </a:r>
          </a:p>
          <a:p>
            <a:r>
              <a:rPr lang="en-US" dirty="0" smtClean="0"/>
              <a:t>UTI- Unit Trust of India</a:t>
            </a:r>
          </a:p>
          <a:p>
            <a:r>
              <a:rPr lang="en-US" dirty="0" smtClean="0"/>
              <a:t>WDM- Wholesale Debt Market</a:t>
            </a:r>
          </a:p>
          <a:p>
            <a:r>
              <a:rPr lang="en-US" dirty="0" smtClean="0"/>
              <a:t>YTM- Yield to Maturity</a:t>
            </a:r>
          </a:p>
          <a:p>
            <a:r>
              <a:rPr lang="en-US" dirty="0" smtClean="0"/>
              <a:t>STT- Securities Transaction Tax</a:t>
            </a:r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sz="2600" dirty="0" smtClean="0"/>
          </a:p>
          <a:p>
            <a:pPr>
              <a:buNone/>
            </a:pPr>
            <a:endParaRPr lang="en-US" sz="2600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447800"/>
            <a:ext cx="8503920" cy="4572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endParaRPr lang="en-US" sz="2600" dirty="0" smtClean="0"/>
          </a:p>
          <a:p>
            <a:r>
              <a:rPr lang="en-US" dirty="0" smtClean="0"/>
              <a:t>ARN –AMFI Registration Number</a:t>
            </a:r>
            <a:endParaRPr lang="en-US" dirty="0" smtClean="0"/>
          </a:p>
          <a:p>
            <a:r>
              <a:rPr lang="en-US" dirty="0" smtClean="0"/>
              <a:t>OCB –Overseas Corporate Bodies</a:t>
            </a:r>
          </a:p>
          <a:p>
            <a:r>
              <a:rPr lang="en-US" dirty="0" smtClean="0"/>
              <a:t>DDB- Deep Discount Bonds</a:t>
            </a:r>
          </a:p>
          <a:p>
            <a:r>
              <a:rPr lang="en-US" dirty="0" smtClean="0"/>
              <a:t>DTAA- Double Tax Avoidance Agreement</a:t>
            </a:r>
          </a:p>
          <a:p>
            <a:r>
              <a:rPr lang="en-US" dirty="0" smtClean="0"/>
              <a:t>ARP- </a:t>
            </a:r>
            <a:r>
              <a:rPr lang="en-US" dirty="0" err="1" smtClean="0"/>
              <a:t>Autotmatic</a:t>
            </a:r>
            <a:r>
              <a:rPr lang="en-US" dirty="0" smtClean="0"/>
              <a:t> Reinvestment Plan</a:t>
            </a:r>
          </a:p>
          <a:p>
            <a:r>
              <a:rPr lang="en-US" dirty="0" smtClean="0"/>
              <a:t>SIP- Systematic Investment Plan</a:t>
            </a:r>
          </a:p>
          <a:p>
            <a:r>
              <a:rPr lang="en-US" dirty="0" smtClean="0"/>
              <a:t>SWP- Systematic Withdrawal Plan</a:t>
            </a:r>
          </a:p>
          <a:p>
            <a:r>
              <a:rPr lang="en-US" dirty="0" smtClean="0"/>
              <a:t>STP- Systematic Transfer Plan</a:t>
            </a:r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sz="2600" dirty="0" smtClean="0"/>
          </a:p>
          <a:p>
            <a:pPr>
              <a:buNone/>
            </a:pPr>
            <a:endParaRPr lang="en-US" sz="2600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447800"/>
            <a:ext cx="8503920" cy="4572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endParaRPr lang="en-US" sz="2600" dirty="0" smtClean="0"/>
          </a:p>
          <a:p>
            <a:r>
              <a:rPr lang="en-US" dirty="0" smtClean="0"/>
              <a:t>COD- Certificate of Deposit</a:t>
            </a:r>
            <a:endParaRPr lang="en-US" dirty="0" smtClean="0"/>
          </a:p>
          <a:p>
            <a:r>
              <a:rPr lang="en-US" dirty="0" smtClean="0"/>
              <a:t>CP- Commercial Paper</a:t>
            </a:r>
          </a:p>
          <a:p>
            <a:r>
              <a:rPr lang="en-US" dirty="0" smtClean="0"/>
              <a:t>FRB-Floating Rate Bond</a:t>
            </a:r>
          </a:p>
          <a:p>
            <a:r>
              <a:rPr lang="en-US" dirty="0" smtClean="0"/>
              <a:t>T-Bills- Treasury Bills</a:t>
            </a:r>
          </a:p>
          <a:p>
            <a:r>
              <a:rPr lang="en-US" dirty="0" smtClean="0"/>
              <a:t>PSUB- Public sector Undertaking Bonds</a:t>
            </a:r>
          </a:p>
          <a:p>
            <a:r>
              <a:rPr lang="en-US" dirty="0" smtClean="0"/>
              <a:t>TSIR- Term Structures of Interest Rates</a:t>
            </a:r>
          </a:p>
          <a:p>
            <a:r>
              <a:rPr lang="en-US" dirty="0" smtClean="0"/>
              <a:t>TM – Term to Maturity</a:t>
            </a:r>
          </a:p>
          <a:p>
            <a:r>
              <a:rPr lang="en-US" dirty="0" smtClean="0"/>
              <a:t>WATM-Weighted Average Term to Maturity</a:t>
            </a:r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sz="2600" dirty="0" smtClean="0"/>
          </a:p>
          <a:p>
            <a:pPr>
              <a:buNone/>
            </a:pPr>
            <a:endParaRPr lang="en-US" sz="2600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447800"/>
            <a:ext cx="8503920" cy="4572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>
              <a:buNone/>
            </a:pPr>
            <a:endParaRPr lang="en-US" sz="2600" dirty="0" smtClean="0"/>
          </a:p>
          <a:p>
            <a:r>
              <a:rPr lang="en-US" dirty="0" smtClean="0"/>
              <a:t>CPR- Composite Performance Rankings</a:t>
            </a:r>
            <a:endParaRPr lang="en-US" dirty="0" smtClean="0"/>
          </a:p>
          <a:p>
            <a:r>
              <a:rPr lang="en-US" dirty="0" smtClean="0"/>
              <a:t>RRR- Risk Adjusted Return Rankings</a:t>
            </a:r>
          </a:p>
          <a:p>
            <a:r>
              <a:rPr lang="en-US" dirty="0" smtClean="0"/>
              <a:t>CQR-Credit Quality Rating</a:t>
            </a:r>
          </a:p>
          <a:p>
            <a:r>
              <a:rPr lang="en-US" dirty="0" smtClean="0"/>
              <a:t>RAR- Risk Adjusted Return</a:t>
            </a:r>
          </a:p>
          <a:p>
            <a:r>
              <a:rPr lang="en-US" dirty="0" smtClean="0"/>
              <a:t>CRISIL-Credit Ratings and Information services(India) ltd</a:t>
            </a:r>
          </a:p>
          <a:p>
            <a:r>
              <a:rPr lang="en-US" dirty="0" smtClean="0"/>
              <a:t>IRFU-Interest Rate Forecasting Unit</a:t>
            </a:r>
          </a:p>
          <a:p>
            <a:r>
              <a:rPr lang="en-US" dirty="0" smtClean="0"/>
              <a:t>SEC- Securities Exchange Commission</a:t>
            </a:r>
          </a:p>
          <a:p>
            <a:r>
              <a:rPr lang="en-US" dirty="0" smtClean="0"/>
              <a:t>WCI- Wealth Creating Individuals</a:t>
            </a:r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sz="2600" dirty="0" smtClean="0"/>
          </a:p>
          <a:p>
            <a:pPr>
              <a:buNone/>
            </a:pPr>
            <a:endParaRPr lang="en-US" sz="2600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447800"/>
            <a:ext cx="8503920" cy="4572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endParaRPr lang="en-US" sz="2600" dirty="0" smtClean="0"/>
          </a:p>
          <a:p>
            <a:r>
              <a:rPr lang="en-US" dirty="0" smtClean="0"/>
              <a:t>WPI-Wealth Preserving Individuals</a:t>
            </a:r>
            <a:endParaRPr lang="en-US" dirty="0" smtClean="0"/>
          </a:p>
          <a:p>
            <a:r>
              <a:rPr lang="en-US" dirty="0" smtClean="0"/>
              <a:t>ICRA- Information And Credit Rating Agency</a:t>
            </a:r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                           -Developed &amp; Designed by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                            </a:t>
            </a:r>
            <a:r>
              <a:rPr lang="en-US" dirty="0" err="1" smtClean="0"/>
              <a:t>R.Seshagiri</a:t>
            </a:r>
            <a:r>
              <a:rPr lang="en-US" dirty="0" smtClean="0"/>
              <a:t>  </a:t>
            </a:r>
            <a:r>
              <a:rPr lang="en-US" dirty="0" err="1" smtClean="0"/>
              <a:t>Practising</a:t>
            </a:r>
            <a:r>
              <a:rPr lang="en-US" dirty="0" smtClean="0"/>
              <a:t> CS Student</a:t>
            </a:r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sz="2600" dirty="0" smtClean="0"/>
          </a:p>
          <a:p>
            <a:pPr>
              <a:buNone/>
            </a:pPr>
            <a:endParaRPr lang="en-US" sz="2600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203</TotalTime>
  <Words>283</Words>
  <Application>Microsoft Office PowerPoint</Application>
  <PresentationFormat>On-screen Show (4:3)</PresentationFormat>
  <Paragraphs>119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Flow</vt:lpstr>
      <vt:lpstr>ABBREVIATIONS USED IN MUTUAL FUNDS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GOD</dc:creator>
  <cp:lastModifiedBy>GOD</cp:lastModifiedBy>
  <cp:revision>23</cp:revision>
  <dcterms:created xsi:type="dcterms:W3CDTF">2015-01-22T02:01:00Z</dcterms:created>
  <dcterms:modified xsi:type="dcterms:W3CDTF">2015-01-22T05:24:26Z</dcterms:modified>
</cp:coreProperties>
</file>