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3EB693-E229-4C06-8AF3-E99DB4F9C176}" type="doc">
      <dgm:prSet loTypeId="urn:microsoft.com/office/officeart/2005/8/layout/orgChart1" loCatId="hierarchy" qsTypeId="urn:microsoft.com/office/officeart/2005/8/quickstyle/simple4" qsCatId="simple" csTypeId="urn:microsoft.com/office/officeart/2005/8/colors/colorful2" csCatId="colorful" phldr="1"/>
      <dgm:spPr/>
      <dgm:t>
        <a:bodyPr/>
        <a:lstStyle/>
        <a:p>
          <a:endParaRPr lang="en-US"/>
        </a:p>
      </dgm:t>
    </dgm:pt>
    <dgm:pt modelId="{DEEA7541-FEE4-4DCD-8A1F-58B34EA94592}">
      <dgm:prSet phldrT="[Text]"/>
      <dgm:spPr/>
      <dgm:t>
        <a:bodyPr/>
        <a:lstStyle/>
        <a:p>
          <a:r>
            <a:rPr lang="en-US" dirty="0"/>
            <a:t>place of provision of service</a:t>
          </a:r>
        </a:p>
      </dgm:t>
    </dgm:pt>
    <dgm:pt modelId="{DCCB92BD-D732-4B1B-B05F-4FAFF0C968D6}" type="parTrans" cxnId="{A32FD3BD-B89B-4313-A58F-16F6F93A9DD7}">
      <dgm:prSet/>
      <dgm:spPr/>
      <dgm:t>
        <a:bodyPr/>
        <a:lstStyle/>
        <a:p>
          <a:endParaRPr lang="en-US"/>
        </a:p>
      </dgm:t>
    </dgm:pt>
    <dgm:pt modelId="{A41AAED4-6C91-4CA4-978A-956550EEADA3}" type="sibTrans" cxnId="{A32FD3BD-B89B-4313-A58F-16F6F93A9DD7}">
      <dgm:prSet/>
      <dgm:spPr/>
      <dgm:t>
        <a:bodyPr/>
        <a:lstStyle/>
        <a:p>
          <a:endParaRPr lang="en-US"/>
        </a:p>
      </dgm:t>
    </dgm:pt>
    <dgm:pt modelId="{56BD9A1D-E2AD-4257-93DE-51E9085634CA}" type="asst">
      <dgm:prSet phldrT="[Text]"/>
      <dgm:spPr/>
      <dgm:t>
        <a:bodyPr/>
        <a:lstStyle/>
        <a:p>
          <a:r>
            <a:rPr lang="en-US"/>
            <a:t>Rule 3</a:t>
          </a:r>
        </a:p>
      </dgm:t>
    </dgm:pt>
    <dgm:pt modelId="{B58AEDD6-61A8-4A5B-9070-DBCE367984DD}" type="parTrans" cxnId="{15629396-1C9D-4AA6-8E4F-7F054A38E0AD}">
      <dgm:prSet/>
      <dgm:spPr/>
      <dgm:t>
        <a:bodyPr/>
        <a:lstStyle/>
        <a:p>
          <a:endParaRPr lang="en-US"/>
        </a:p>
      </dgm:t>
    </dgm:pt>
    <dgm:pt modelId="{E159CDBB-547D-4098-B502-8E86CB8EF1DC}" type="sibTrans" cxnId="{15629396-1C9D-4AA6-8E4F-7F054A38E0AD}">
      <dgm:prSet/>
      <dgm:spPr/>
      <dgm:t>
        <a:bodyPr/>
        <a:lstStyle/>
        <a:p>
          <a:endParaRPr lang="en-US"/>
        </a:p>
      </dgm:t>
    </dgm:pt>
    <dgm:pt modelId="{6C280563-FD28-42E8-8C77-F862120B4002}" type="asst">
      <dgm:prSet/>
      <dgm:spPr/>
      <dgm:t>
        <a:bodyPr/>
        <a:lstStyle/>
        <a:p>
          <a:r>
            <a:rPr lang="en-US"/>
            <a:t>Rule 14</a:t>
          </a:r>
        </a:p>
      </dgm:t>
    </dgm:pt>
    <dgm:pt modelId="{1EF150C3-07EC-46E5-87FE-C6768F40A40A}" type="parTrans" cxnId="{F113D28E-1F78-4B4A-9490-D4202E20039D}">
      <dgm:prSet/>
      <dgm:spPr/>
      <dgm:t>
        <a:bodyPr/>
        <a:lstStyle/>
        <a:p>
          <a:endParaRPr lang="en-US"/>
        </a:p>
      </dgm:t>
    </dgm:pt>
    <dgm:pt modelId="{4022BFC7-CF0D-49C8-B46D-CC964512882C}" type="sibTrans" cxnId="{F113D28E-1F78-4B4A-9490-D4202E20039D}">
      <dgm:prSet/>
      <dgm:spPr/>
      <dgm:t>
        <a:bodyPr/>
        <a:lstStyle/>
        <a:p>
          <a:endParaRPr lang="en-US"/>
        </a:p>
      </dgm:t>
    </dgm:pt>
    <dgm:pt modelId="{6A65FB13-E427-497D-BF23-35E6542E3410}" type="asst">
      <dgm:prSet/>
      <dgm:spPr/>
      <dgm:t>
        <a:bodyPr/>
        <a:lstStyle/>
        <a:p>
          <a:r>
            <a:rPr lang="en-US"/>
            <a:t>Rule 8</a:t>
          </a:r>
        </a:p>
      </dgm:t>
    </dgm:pt>
    <dgm:pt modelId="{4726D46F-8BB0-4E17-86AA-FE04F35B150C}" type="parTrans" cxnId="{05CD381A-BE0C-451B-ADE8-5073332B9B58}">
      <dgm:prSet/>
      <dgm:spPr/>
      <dgm:t>
        <a:bodyPr/>
        <a:lstStyle/>
        <a:p>
          <a:endParaRPr lang="en-US"/>
        </a:p>
      </dgm:t>
    </dgm:pt>
    <dgm:pt modelId="{8A2388E9-7E31-4ACD-A6B6-C71B609E11DE}" type="sibTrans" cxnId="{05CD381A-BE0C-451B-ADE8-5073332B9B58}">
      <dgm:prSet/>
      <dgm:spPr/>
      <dgm:t>
        <a:bodyPr/>
        <a:lstStyle/>
        <a:p>
          <a:endParaRPr lang="en-US"/>
        </a:p>
      </dgm:t>
    </dgm:pt>
    <dgm:pt modelId="{C572D99C-E9EE-4A7B-BD5A-00CDA3E44214}" type="asst">
      <dgm:prSet/>
      <dgm:spPr/>
      <dgm:t>
        <a:bodyPr/>
        <a:lstStyle/>
        <a:p>
          <a:r>
            <a:rPr lang="en-US"/>
            <a:t>Rule 7</a:t>
          </a:r>
        </a:p>
      </dgm:t>
    </dgm:pt>
    <dgm:pt modelId="{C23415F4-A5DC-4EFF-97C1-4B0403B9DDBA}" type="parTrans" cxnId="{7614DD40-6247-4530-9821-CB7907A66828}">
      <dgm:prSet/>
      <dgm:spPr/>
      <dgm:t>
        <a:bodyPr/>
        <a:lstStyle/>
        <a:p>
          <a:endParaRPr lang="en-US"/>
        </a:p>
      </dgm:t>
    </dgm:pt>
    <dgm:pt modelId="{45AE62D3-E9E9-462F-8905-A4F66072223C}" type="sibTrans" cxnId="{7614DD40-6247-4530-9821-CB7907A66828}">
      <dgm:prSet/>
      <dgm:spPr/>
      <dgm:t>
        <a:bodyPr/>
        <a:lstStyle/>
        <a:p>
          <a:endParaRPr lang="en-US"/>
        </a:p>
      </dgm:t>
    </dgm:pt>
    <dgm:pt modelId="{991E8055-7B72-4FFE-9078-0967CD8D8154}" type="asst">
      <dgm:prSet/>
      <dgm:spPr/>
      <dgm:t>
        <a:bodyPr/>
        <a:lstStyle/>
        <a:p>
          <a:r>
            <a:rPr lang="en-US"/>
            <a:t>Rule 4,5,6</a:t>
          </a:r>
        </a:p>
      </dgm:t>
    </dgm:pt>
    <dgm:pt modelId="{F802A285-D850-408D-BC99-165E0934C926}" type="parTrans" cxnId="{229DC8EA-2DFB-4C27-9759-DF2DB6047585}">
      <dgm:prSet/>
      <dgm:spPr/>
      <dgm:t>
        <a:bodyPr/>
        <a:lstStyle/>
        <a:p>
          <a:endParaRPr lang="en-US"/>
        </a:p>
      </dgm:t>
    </dgm:pt>
    <dgm:pt modelId="{705C2BCB-DE9C-4A51-B757-E281EA05E09D}" type="sibTrans" cxnId="{229DC8EA-2DFB-4C27-9759-DF2DB6047585}">
      <dgm:prSet/>
      <dgm:spPr/>
      <dgm:t>
        <a:bodyPr/>
        <a:lstStyle/>
        <a:p>
          <a:endParaRPr lang="en-US"/>
        </a:p>
      </dgm:t>
    </dgm:pt>
    <dgm:pt modelId="{C9D521FF-C99D-4F65-8D58-0A2FD123D758}" type="asst">
      <dgm:prSet/>
      <dgm:spPr/>
      <dgm:t>
        <a:bodyPr/>
        <a:lstStyle/>
        <a:p>
          <a:r>
            <a:rPr lang="en-US"/>
            <a:t>Rul e 9,10,11,12</a:t>
          </a:r>
        </a:p>
      </dgm:t>
    </dgm:pt>
    <dgm:pt modelId="{044FDAFE-2F7A-4DB1-AEED-557CE9C2F279}" type="parTrans" cxnId="{C6F3F863-3EF1-4D93-9FD1-375CBDE8AC6F}">
      <dgm:prSet/>
      <dgm:spPr/>
      <dgm:t>
        <a:bodyPr/>
        <a:lstStyle/>
        <a:p>
          <a:endParaRPr lang="en-US"/>
        </a:p>
      </dgm:t>
    </dgm:pt>
    <dgm:pt modelId="{8F4300A4-0982-4C0F-A0A0-32F83F1692D4}" type="sibTrans" cxnId="{C6F3F863-3EF1-4D93-9FD1-375CBDE8AC6F}">
      <dgm:prSet/>
      <dgm:spPr/>
      <dgm:t>
        <a:bodyPr/>
        <a:lstStyle/>
        <a:p>
          <a:endParaRPr lang="en-US"/>
        </a:p>
      </dgm:t>
    </dgm:pt>
    <dgm:pt modelId="{321A97E0-ED72-4AE8-8798-0DEDBB048488}" type="pres">
      <dgm:prSet presAssocID="{F73EB693-E229-4C06-8AF3-E99DB4F9C176}" presName="hierChild1" presStyleCnt="0">
        <dgm:presLayoutVars>
          <dgm:orgChart val="1"/>
          <dgm:chPref val="1"/>
          <dgm:dir/>
          <dgm:animOne val="branch"/>
          <dgm:animLvl val="lvl"/>
          <dgm:resizeHandles/>
        </dgm:presLayoutVars>
      </dgm:prSet>
      <dgm:spPr/>
      <dgm:t>
        <a:bodyPr/>
        <a:lstStyle/>
        <a:p>
          <a:endParaRPr lang="en-US"/>
        </a:p>
      </dgm:t>
    </dgm:pt>
    <dgm:pt modelId="{7CDD5943-9B05-4C51-A309-6FC093EEFC09}" type="pres">
      <dgm:prSet presAssocID="{DEEA7541-FEE4-4DCD-8A1F-58B34EA94592}" presName="hierRoot1" presStyleCnt="0">
        <dgm:presLayoutVars>
          <dgm:hierBranch/>
        </dgm:presLayoutVars>
      </dgm:prSet>
      <dgm:spPr/>
    </dgm:pt>
    <dgm:pt modelId="{1DD42CB6-170B-42D0-B3FD-F8649D840F4F}" type="pres">
      <dgm:prSet presAssocID="{DEEA7541-FEE4-4DCD-8A1F-58B34EA94592}" presName="rootComposite1" presStyleCnt="0"/>
      <dgm:spPr/>
    </dgm:pt>
    <dgm:pt modelId="{BF515CAC-F1DB-4DA5-B9BE-318498DC511D}" type="pres">
      <dgm:prSet presAssocID="{DEEA7541-FEE4-4DCD-8A1F-58B34EA94592}" presName="rootText1" presStyleLbl="node0" presStyleIdx="0" presStyleCnt="1" custScaleX="335335" custLinFactNeighborX="4973">
        <dgm:presLayoutVars>
          <dgm:chPref val="3"/>
        </dgm:presLayoutVars>
      </dgm:prSet>
      <dgm:spPr/>
      <dgm:t>
        <a:bodyPr/>
        <a:lstStyle/>
        <a:p>
          <a:endParaRPr lang="en-US"/>
        </a:p>
      </dgm:t>
    </dgm:pt>
    <dgm:pt modelId="{CF2DE27C-D0E6-492B-91A4-3711D972A7D7}" type="pres">
      <dgm:prSet presAssocID="{DEEA7541-FEE4-4DCD-8A1F-58B34EA94592}" presName="rootConnector1" presStyleLbl="node1" presStyleIdx="0" presStyleCnt="0"/>
      <dgm:spPr/>
      <dgm:t>
        <a:bodyPr/>
        <a:lstStyle/>
        <a:p>
          <a:endParaRPr lang="en-US"/>
        </a:p>
      </dgm:t>
    </dgm:pt>
    <dgm:pt modelId="{8E5F05A2-DD93-43A6-94FE-3163FCC107B3}" type="pres">
      <dgm:prSet presAssocID="{DEEA7541-FEE4-4DCD-8A1F-58B34EA94592}" presName="hierChild2" presStyleCnt="0"/>
      <dgm:spPr/>
    </dgm:pt>
    <dgm:pt modelId="{C0A8B610-FC2E-45D3-A34B-0C314FC0C831}" type="pres">
      <dgm:prSet presAssocID="{DEEA7541-FEE4-4DCD-8A1F-58B34EA94592}" presName="hierChild3" presStyleCnt="0"/>
      <dgm:spPr/>
    </dgm:pt>
    <dgm:pt modelId="{7C4ECE90-1072-4BD8-95ED-69485314DA60}" type="pres">
      <dgm:prSet presAssocID="{B58AEDD6-61A8-4A5B-9070-DBCE367984DD}" presName="Name111" presStyleLbl="parChTrans1D2" presStyleIdx="0" presStyleCnt="4"/>
      <dgm:spPr/>
      <dgm:t>
        <a:bodyPr/>
        <a:lstStyle/>
        <a:p>
          <a:endParaRPr lang="en-US"/>
        </a:p>
      </dgm:t>
    </dgm:pt>
    <dgm:pt modelId="{7ACB5509-B626-4EE7-9179-107D2DC50E98}" type="pres">
      <dgm:prSet presAssocID="{56BD9A1D-E2AD-4257-93DE-51E9085634CA}" presName="hierRoot3" presStyleCnt="0">
        <dgm:presLayoutVars>
          <dgm:hierBranch/>
        </dgm:presLayoutVars>
      </dgm:prSet>
      <dgm:spPr/>
    </dgm:pt>
    <dgm:pt modelId="{002C7611-D488-4633-9029-B7FA708E1225}" type="pres">
      <dgm:prSet presAssocID="{56BD9A1D-E2AD-4257-93DE-51E9085634CA}" presName="rootComposite3" presStyleCnt="0"/>
      <dgm:spPr/>
    </dgm:pt>
    <dgm:pt modelId="{3E2849E6-A32A-4FF0-9344-560B849AAC51}" type="pres">
      <dgm:prSet presAssocID="{56BD9A1D-E2AD-4257-93DE-51E9085634CA}" presName="rootText3" presStyleLbl="asst1" presStyleIdx="0" presStyleCnt="6" custLinFactNeighborX="4973">
        <dgm:presLayoutVars>
          <dgm:chPref val="3"/>
        </dgm:presLayoutVars>
      </dgm:prSet>
      <dgm:spPr/>
      <dgm:t>
        <a:bodyPr/>
        <a:lstStyle/>
        <a:p>
          <a:endParaRPr lang="en-US"/>
        </a:p>
      </dgm:t>
    </dgm:pt>
    <dgm:pt modelId="{265B264F-769F-4290-918D-BEFE6E6876B4}" type="pres">
      <dgm:prSet presAssocID="{56BD9A1D-E2AD-4257-93DE-51E9085634CA}" presName="rootConnector3" presStyleLbl="asst1" presStyleIdx="0" presStyleCnt="6"/>
      <dgm:spPr/>
      <dgm:t>
        <a:bodyPr/>
        <a:lstStyle/>
        <a:p>
          <a:endParaRPr lang="en-US"/>
        </a:p>
      </dgm:t>
    </dgm:pt>
    <dgm:pt modelId="{DAE7C83A-89E0-49C8-9E4D-544C566C5750}" type="pres">
      <dgm:prSet presAssocID="{56BD9A1D-E2AD-4257-93DE-51E9085634CA}" presName="hierChild6" presStyleCnt="0"/>
      <dgm:spPr/>
    </dgm:pt>
    <dgm:pt modelId="{B4ADF3FA-1078-4F83-ABEB-1395953807FC}" type="pres">
      <dgm:prSet presAssocID="{56BD9A1D-E2AD-4257-93DE-51E9085634CA}" presName="hierChild7" presStyleCnt="0"/>
      <dgm:spPr/>
    </dgm:pt>
    <dgm:pt modelId="{C0BA4569-AD09-4270-9D92-67DFAE03CEDF}" type="pres">
      <dgm:prSet presAssocID="{1EF150C3-07EC-46E5-87FE-C6768F40A40A}" presName="Name111" presStyleLbl="parChTrans1D2" presStyleIdx="1" presStyleCnt="4"/>
      <dgm:spPr/>
      <dgm:t>
        <a:bodyPr/>
        <a:lstStyle/>
        <a:p>
          <a:endParaRPr lang="en-US"/>
        </a:p>
      </dgm:t>
    </dgm:pt>
    <dgm:pt modelId="{7F5C45AF-73A4-4101-B307-7C0D31B35737}" type="pres">
      <dgm:prSet presAssocID="{6C280563-FD28-42E8-8C77-F862120B4002}" presName="hierRoot3" presStyleCnt="0">
        <dgm:presLayoutVars>
          <dgm:hierBranch/>
        </dgm:presLayoutVars>
      </dgm:prSet>
      <dgm:spPr/>
    </dgm:pt>
    <dgm:pt modelId="{EEF2BD92-6868-417F-9541-9A35C5003054}" type="pres">
      <dgm:prSet presAssocID="{6C280563-FD28-42E8-8C77-F862120B4002}" presName="rootComposite3" presStyleCnt="0"/>
      <dgm:spPr/>
    </dgm:pt>
    <dgm:pt modelId="{1F113E52-D21C-4BF6-8465-933071A69AD5}" type="pres">
      <dgm:prSet presAssocID="{6C280563-FD28-42E8-8C77-F862120B4002}" presName="rootText3" presStyleLbl="asst1" presStyleIdx="1" presStyleCnt="6">
        <dgm:presLayoutVars>
          <dgm:chPref val="3"/>
        </dgm:presLayoutVars>
      </dgm:prSet>
      <dgm:spPr/>
      <dgm:t>
        <a:bodyPr/>
        <a:lstStyle/>
        <a:p>
          <a:endParaRPr lang="en-US"/>
        </a:p>
      </dgm:t>
    </dgm:pt>
    <dgm:pt modelId="{3B96DB29-C7DA-44F9-86C7-702EDE42BE9B}" type="pres">
      <dgm:prSet presAssocID="{6C280563-FD28-42E8-8C77-F862120B4002}" presName="rootConnector3" presStyleLbl="asst1" presStyleIdx="1" presStyleCnt="6"/>
      <dgm:spPr/>
      <dgm:t>
        <a:bodyPr/>
        <a:lstStyle/>
        <a:p>
          <a:endParaRPr lang="en-US"/>
        </a:p>
      </dgm:t>
    </dgm:pt>
    <dgm:pt modelId="{0D995E08-DA44-4851-808F-0F069E46E099}" type="pres">
      <dgm:prSet presAssocID="{6C280563-FD28-42E8-8C77-F862120B4002}" presName="hierChild6" presStyleCnt="0"/>
      <dgm:spPr/>
    </dgm:pt>
    <dgm:pt modelId="{306A3D26-4088-4856-A8AA-338EA0E3528E}" type="pres">
      <dgm:prSet presAssocID="{6C280563-FD28-42E8-8C77-F862120B4002}" presName="hierChild7" presStyleCnt="0"/>
      <dgm:spPr/>
    </dgm:pt>
    <dgm:pt modelId="{DEB7BB23-A31E-48F1-83C8-B62AAB12E782}" type="pres">
      <dgm:prSet presAssocID="{044FDAFE-2F7A-4DB1-AEED-557CE9C2F279}" presName="Name111" presStyleLbl="parChTrans1D2" presStyleIdx="2" presStyleCnt="4"/>
      <dgm:spPr/>
      <dgm:t>
        <a:bodyPr/>
        <a:lstStyle/>
        <a:p>
          <a:endParaRPr lang="en-US"/>
        </a:p>
      </dgm:t>
    </dgm:pt>
    <dgm:pt modelId="{DCC03436-D7E7-4345-993E-384A73BE2A7D}" type="pres">
      <dgm:prSet presAssocID="{C9D521FF-C99D-4F65-8D58-0A2FD123D758}" presName="hierRoot3" presStyleCnt="0">
        <dgm:presLayoutVars>
          <dgm:hierBranch val="init"/>
        </dgm:presLayoutVars>
      </dgm:prSet>
      <dgm:spPr/>
    </dgm:pt>
    <dgm:pt modelId="{07AC7166-5E90-42F7-908B-8BF66E6957D9}" type="pres">
      <dgm:prSet presAssocID="{C9D521FF-C99D-4F65-8D58-0A2FD123D758}" presName="rootComposite3" presStyleCnt="0"/>
      <dgm:spPr/>
    </dgm:pt>
    <dgm:pt modelId="{54507112-6E27-4B25-8CF4-8B4D443EF522}" type="pres">
      <dgm:prSet presAssocID="{C9D521FF-C99D-4F65-8D58-0A2FD123D758}" presName="rootText3" presStyleLbl="asst1" presStyleIdx="2" presStyleCnt="6">
        <dgm:presLayoutVars>
          <dgm:chPref val="3"/>
        </dgm:presLayoutVars>
      </dgm:prSet>
      <dgm:spPr/>
      <dgm:t>
        <a:bodyPr/>
        <a:lstStyle/>
        <a:p>
          <a:endParaRPr lang="en-US"/>
        </a:p>
      </dgm:t>
    </dgm:pt>
    <dgm:pt modelId="{F9DBAC66-28A0-435B-8719-C23A771001B6}" type="pres">
      <dgm:prSet presAssocID="{C9D521FF-C99D-4F65-8D58-0A2FD123D758}" presName="rootConnector3" presStyleLbl="asst1" presStyleIdx="2" presStyleCnt="6"/>
      <dgm:spPr/>
      <dgm:t>
        <a:bodyPr/>
        <a:lstStyle/>
        <a:p>
          <a:endParaRPr lang="en-US"/>
        </a:p>
      </dgm:t>
    </dgm:pt>
    <dgm:pt modelId="{77475409-7B81-429F-80AF-89D45E85353E}" type="pres">
      <dgm:prSet presAssocID="{C9D521FF-C99D-4F65-8D58-0A2FD123D758}" presName="hierChild6" presStyleCnt="0"/>
      <dgm:spPr/>
    </dgm:pt>
    <dgm:pt modelId="{7D72BEA3-7C6A-4089-8F80-D161A171E67F}" type="pres">
      <dgm:prSet presAssocID="{C9D521FF-C99D-4F65-8D58-0A2FD123D758}" presName="hierChild7" presStyleCnt="0"/>
      <dgm:spPr/>
    </dgm:pt>
    <dgm:pt modelId="{C39BE6D9-C007-41B3-AA85-7F956C34FF5F}" type="pres">
      <dgm:prSet presAssocID="{4726D46F-8BB0-4E17-86AA-FE04F35B150C}" presName="Name111" presStyleLbl="parChTrans1D2" presStyleIdx="3" presStyleCnt="4"/>
      <dgm:spPr/>
      <dgm:t>
        <a:bodyPr/>
        <a:lstStyle/>
        <a:p>
          <a:endParaRPr lang="en-US"/>
        </a:p>
      </dgm:t>
    </dgm:pt>
    <dgm:pt modelId="{77ED2F3F-E6F3-48C1-A81F-DB15809A3235}" type="pres">
      <dgm:prSet presAssocID="{6A65FB13-E427-497D-BF23-35E6542E3410}" presName="hierRoot3" presStyleCnt="0">
        <dgm:presLayoutVars>
          <dgm:hierBranch/>
        </dgm:presLayoutVars>
      </dgm:prSet>
      <dgm:spPr/>
    </dgm:pt>
    <dgm:pt modelId="{3C0193E5-E446-4647-A8CC-956B17F0B611}" type="pres">
      <dgm:prSet presAssocID="{6A65FB13-E427-497D-BF23-35E6542E3410}" presName="rootComposite3" presStyleCnt="0"/>
      <dgm:spPr/>
    </dgm:pt>
    <dgm:pt modelId="{657BC631-2D81-4664-B8F5-25F54D0FA984}" type="pres">
      <dgm:prSet presAssocID="{6A65FB13-E427-497D-BF23-35E6542E3410}" presName="rootText3" presStyleLbl="asst1" presStyleIdx="3" presStyleCnt="6">
        <dgm:presLayoutVars>
          <dgm:chPref val="3"/>
        </dgm:presLayoutVars>
      </dgm:prSet>
      <dgm:spPr/>
      <dgm:t>
        <a:bodyPr/>
        <a:lstStyle/>
        <a:p>
          <a:endParaRPr lang="en-US"/>
        </a:p>
      </dgm:t>
    </dgm:pt>
    <dgm:pt modelId="{6F4F731D-FCEC-4541-8B86-C6515A4567E3}" type="pres">
      <dgm:prSet presAssocID="{6A65FB13-E427-497D-BF23-35E6542E3410}" presName="rootConnector3" presStyleLbl="asst1" presStyleIdx="3" presStyleCnt="6"/>
      <dgm:spPr/>
      <dgm:t>
        <a:bodyPr/>
        <a:lstStyle/>
        <a:p>
          <a:endParaRPr lang="en-US"/>
        </a:p>
      </dgm:t>
    </dgm:pt>
    <dgm:pt modelId="{2C25ABE0-B8A7-4AA1-BA3D-D91DB65BEA0C}" type="pres">
      <dgm:prSet presAssocID="{6A65FB13-E427-497D-BF23-35E6542E3410}" presName="hierChild6" presStyleCnt="0"/>
      <dgm:spPr/>
    </dgm:pt>
    <dgm:pt modelId="{FDB312C9-95E8-486E-9E2B-72D57BC5E9B3}" type="pres">
      <dgm:prSet presAssocID="{6A65FB13-E427-497D-BF23-35E6542E3410}" presName="hierChild7" presStyleCnt="0"/>
      <dgm:spPr/>
    </dgm:pt>
    <dgm:pt modelId="{E19D68E2-947E-4208-9311-9916DDFDF12C}" type="pres">
      <dgm:prSet presAssocID="{C23415F4-A5DC-4EFF-97C1-4B0403B9DDBA}" presName="Name111" presStyleLbl="parChTrans1D3" presStyleIdx="0" presStyleCnt="1"/>
      <dgm:spPr/>
      <dgm:t>
        <a:bodyPr/>
        <a:lstStyle/>
        <a:p>
          <a:endParaRPr lang="en-US"/>
        </a:p>
      </dgm:t>
    </dgm:pt>
    <dgm:pt modelId="{33F8D4C7-F3C5-4397-BFCF-C0758A0C3A77}" type="pres">
      <dgm:prSet presAssocID="{C572D99C-E9EE-4A7B-BD5A-00CDA3E44214}" presName="hierRoot3" presStyleCnt="0">
        <dgm:presLayoutVars>
          <dgm:hierBranch/>
        </dgm:presLayoutVars>
      </dgm:prSet>
      <dgm:spPr/>
    </dgm:pt>
    <dgm:pt modelId="{FD90A873-F8AA-47E5-BE79-E7DF031122B4}" type="pres">
      <dgm:prSet presAssocID="{C572D99C-E9EE-4A7B-BD5A-00CDA3E44214}" presName="rootComposite3" presStyleCnt="0"/>
      <dgm:spPr/>
    </dgm:pt>
    <dgm:pt modelId="{D2C4416A-E20B-4D3C-BD2F-328FE2B05FAD}" type="pres">
      <dgm:prSet presAssocID="{C572D99C-E9EE-4A7B-BD5A-00CDA3E44214}" presName="rootText3" presStyleLbl="asst1" presStyleIdx="4" presStyleCnt="6">
        <dgm:presLayoutVars>
          <dgm:chPref val="3"/>
        </dgm:presLayoutVars>
      </dgm:prSet>
      <dgm:spPr/>
      <dgm:t>
        <a:bodyPr/>
        <a:lstStyle/>
        <a:p>
          <a:endParaRPr lang="en-US"/>
        </a:p>
      </dgm:t>
    </dgm:pt>
    <dgm:pt modelId="{A0755EB3-41A8-419D-B7F5-08BB095C8652}" type="pres">
      <dgm:prSet presAssocID="{C572D99C-E9EE-4A7B-BD5A-00CDA3E44214}" presName="rootConnector3" presStyleLbl="asst1" presStyleIdx="4" presStyleCnt="6"/>
      <dgm:spPr/>
      <dgm:t>
        <a:bodyPr/>
        <a:lstStyle/>
        <a:p>
          <a:endParaRPr lang="en-US"/>
        </a:p>
      </dgm:t>
    </dgm:pt>
    <dgm:pt modelId="{985D36C6-D3B1-4931-8CA5-50A129157810}" type="pres">
      <dgm:prSet presAssocID="{C572D99C-E9EE-4A7B-BD5A-00CDA3E44214}" presName="hierChild6" presStyleCnt="0"/>
      <dgm:spPr/>
    </dgm:pt>
    <dgm:pt modelId="{0EE4F13D-8CE6-4E23-ABA4-911417DD73E0}" type="pres">
      <dgm:prSet presAssocID="{C572D99C-E9EE-4A7B-BD5A-00CDA3E44214}" presName="hierChild7" presStyleCnt="0"/>
      <dgm:spPr/>
    </dgm:pt>
    <dgm:pt modelId="{BFE9D1E9-7D53-41BC-B108-E601CCA76F4E}" type="pres">
      <dgm:prSet presAssocID="{F802A285-D850-408D-BC99-165E0934C926}" presName="Name111" presStyleLbl="parChTrans1D4" presStyleIdx="0" presStyleCnt="1"/>
      <dgm:spPr/>
      <dgm:t>
        <a:bodyPr/>
        <a:lstStyle/>
        <a:p>
          <a:endParaRPr lang="en-US"/>
        </a:p>
      </dgm:t>
    </dgm:pt>
    <dgm:pt modelId="{4FB4A9E8-7E44-400D-B6EF-211256ABBF5C}" type="pres">
      <dgm:prSet presAssocID="{991E8055-7B72-4FFE-9078-0967CD8D8154}" presName="hierRoot3" presStyleCnt="0">
        <dgm:presLayoutVars>
          <dgm:hierBranch/>
        </dgm:presLayoutVars>
      </dgm:prSet>
      <dgm:spPr/>
    </dgm:pt>
    <dgm:pt modelId="{2D89E755-5290-45C5-BF54-6B54D0C8A1F8}" type="pres">
      <dgm:prSet presAssocID="{991E8055-7B72-4FFE-9078-0967CD8D8154}" presName="rootComposite3" presStyleCnt="0"/>
      <dgm:spPr/>
    </dgm:pt>
    <dgm:pt modelId="{9F46E118-35DF-4293-90EF-0DF40E945618}" type="pres">
      <dgm:prSet presAssocID="{991E8055-7B72-4FFE-9078-0967CD8D8154}" presName="rootText3" presStyleLbl="asst1" presStyleIdx="5" presStyleCnt="6">
        <dgm:presLayoutVars>
          <dgm:chPref val="3"/>
        </dgm:presLayoutVars>
      </dgm:prSet>
      <dgm:spPr/>
      <dgm:t>
        <a:bodyPr/>
        <a:lstStyle/>
        <a:p>
          <a:endParaRPr lang="en-US"/>
        </a:p>
      </dgm:t>
    </dgm:pt>
    <dgm:pt modelId="{4A04666A-21B5-449E-99A6-31D9FB0578B6}" type="pres">
      <dgm:prSet presAssocID="{991E8055-7B72-4FFE-9078-0967CD8D8154}" presName="rootConnector3" presStyleLbl="asst1" presStyleIdx="5" presStyleCnt="6"/>
      <dgm:spPr/>
      <dgm:t>
        <a:bodyPr/>
        <a:lstStyle/>
        <a:p>
          <a:endParaRPr lang="en-US"/>
        </a:p>
      </dgm:t>
    </dgm:pt>
    <dgm:pt modelId="{EFB33A21-343B-42A9-9B68-A4C186D1F0CC}" type="pres">
      <dgm:prSet presAssocID="{991E8055-7B72-4FFE-9078-0967CD8D8154}" presName="hierChild6" presStyleCnt="0"/>
      <dgm:spPr/>
    </dgm:pt>
    <dgm:pt modelId="{6D0B158F-5D1B-46EA-9D29-D287333B7D56}" type="pres">
      <dgm:prSet presAssocID="{991E8055-7B72-4FFE-9078-0967CD8D8154}" presName="hierChild7" presStyleCnt="0"/>
      <dgm:spPr/>
    </dgm:pt>
  </dgm:ptLst>
  <dgm:cxnLst>
    <dgm:cxn modelId="{A32FD3BD-B89B-4313-A58F-16F6F93A9DD7}" srcId="{F73EB693-E229-4C06-8AF3-E99DB4F9C176}" destId="{DEEA7541-FEE4-4DCD-8A1F-58B34EA94592}" srcOrd="0" destOrd="0" parTransId="{DCCB92BD-D732-4B1B-B05F-4FAFF0C968D6}" sibTransId="{A41AAED4-6C91-4CA4-978A-956550EEADA3}"/>
    <dgm:cxn modelId="{1B966508-443F-4022-887B-C261FCD1585A}" type="presOf" srcId="{C572D99C-E9EE-4A7B-BD5A-00CDA3E44214}" destId="{A0755EB3-41A8-419D-B7F5-08BB095C8652}" srcOrd="1" destOrd="0" presId="urn:microsoft.com/office/officeart/2005/8/layout/orgChart1"/>
    <dgm:cxn modelId="{0D8B0FCC-1BF0-421A-88CD-4966915C47FD}" type="presOf" srcId="{C9D521FF-C99D-4F65-8D58-0A2FD123D758}" destId="{54507112-6E27-4B25-8CF4-8B4D443EF522}" srcOrd="0" destOrd="0" presId="urn:microsoft.com/office/officeart/2005/8/layout/orgChart1"/>
    <dgm:cxn modelId="{9A5858A4-DEC7-448A-AE15-03B9A50E9673}" type="presOf" srcId="{56BD9A1D-E2AD-4257-93DE-51E9085634CA}" destId="{265B264F-769F-4290-918D-BEFE6E6876B4}" srcOrd="1" destOrd="0" presId="urn:microsoft.com/office/officeart/2005/8/layout/orgChart1"/>
    <dgm:cxn modelId="{FB04D3CB-FA9F-4EC5-A0FD-2F98734B0D1D}" type="presOf" srcId="{6A65FB13-E427-497D-BF23-35E6542E3410}" destId="{6F4F731D-FCEC-4541-8B86-C6515A4567E3}" srcOrd="1" destOrd="0" presId="urn:microsoft.com/office/officeart/2005/8/layout/orgChart1"/>
    <dgm:cxn modelId="{C6F3F863-3EF1-4D93-9FD1-375CBDE8AC6F}" srcId="{DEEA7541-FEE4-4DCD-8A1F-58B34EA94592}" destId="{C9D521FF-C99D-4F65-8D58-0A2FD123D758}" srcOrd="2" destOrd="0" parTransId="{044FDAFE-2F7A-4DB1-AEED-557CE9C2F279}" sibTransId="{8F4300A4-0982-4C0F-A0A0-32F83F1692D4}"/>
    <dgm:cxn modelId="{EBB20EA7-2C32-4EEF-A5DE-61C9D47F8317}" type="presOf" srcId="{C9D521FF-C99D-4F65-8D58-0A2FD123D758}" destId="{F9DBAC66-28A0-435B-8719-C23A771001B6}" srcOrd="1" destOrd="0" presId="urn:microsoft.com/office/officeart/2005/8/layout/orgChart1"/>
    <dgm:cxn modelId="{3AF041AC-3755-484A-A7DB-868B24840BD9}" type="presOf" srcId="{6A65FB13-E427-497D-BF23-35E6542E3410}" destId="{657BC631-2D81-4664-B8F5-25F54D0FA984}" srcOrd="0" destOrd="0" presId="urn:microsoft.com/office/officeart/2005/8/layout/orgChart1"/>
    <dgm:cxn modelId="{1B367FDE-6F69-4D75-866D-D103A9805109}" type="presOf" srcId="{1EF150C3-07EC-46E5-87FE-C6768F40A40A}" destId="{C0BA4569-AD09-4270-9D92-67DFAE03CEDF}" srcOrd="0" destOrd="0" presId="urn:microsoft.com/office/officeart/2005/8/layout/orgChart1"/>
    <dgm:cxn modelId="{15629396-1C9D-4AA6-8E4F-7F054A38E0AD}" srcId="{DEEA7541-FEE4-4DCD-8A1F-58B34EA94592}" destId="{56BD9A1D-E2AD-4257-93DE-51E9085634CA}" srcOrd="0" destOrd="0" parTransId="{B58AEDD6-61A8-4A5B-9070-DBCE367984DD}" sibTransId="{E159CDBB-547D-4098-B502-8E86CB8EF1DC}"/>
    <dgm:cxn modelId="{B27A8B4E-6859-4C92-8D01-91D533DD48AC}" type="presOf" srcId="{56BD9A1D-E2AD-4257-93DE-51E9085634CA}" destId="{3E2849E6-A32A-4FF0-9344-560B849AAC51}" srcOrd="0" destOrd="0" presId="urn:microsoft.com/office/officeart/2005/8/layout/orgChart1"/>
    <dgm:cxn modelId="{D01FDE5E-0113-4AAC-8658-69FEC4D256E5}" type="presOf" srcId="{6C280563-FD28-42E8-8C77-F862120B4002}" destId="{3B96DB29-C7DA-44F9-86C7-702EDE42BE9B}" srcOrd="1" destOrd="0" presId="urn:microsoft.com/office/officeart/2005/8/layout/orgChart1"/>
    <dgm:cxn modelId="{0DE2D1D5-432E-4F92-81F2-DAB607702FD3}" type="presOf" srcId="{DEEA7541-FEE4-4DCD-8A1F-58B34EA94592}" destId="{BF515CAC-F1DB-4DA5-B9BE-318498DC511D}" srcOrd="0" destOrd="0" presId="urn:microsoft.com/office/officeart/2005/8/layout/orgChart1"/>
    <dgm:cxn modelId="{78F6E1BF-D313-437C-B9C7-DAFB3E8485C5}" type="presOf" srcId="{F802A285-D850-408D-BC99-165E0934C926}" destId="{BFE9D1E9-7D53-41BC-B108-E601CCA76F4E}" srcOrd="0" destOrd="0" presId="urn:microsoft.com/office/officeart/2005/8/layout/orgChart1"/>
    <dgm:cxn modelId="{F113D28E-1F78-4B4A-9490-D4202E20039D}" srcId="{DEEA7541-FEE4-4DCD-8A1F-58B34EA94592}" destId="{6C280563-FD28-42E8-8C77-F862120B4002}" srcOrd="1" destOrd="0" parTransId="{1EF150C3-07EC-46E5-87FE-C6768F40A40A}" sibTransId="{4022BFC7-CF0D-49C8-B46D-CC964512882C}"/>
    <dgm:cxn modelId="{E71011AB-C02B-4E1E-BD8B-FCB976C3DC8B}" type="presOf" srcId="{C572D99C-E9EE-4A7B-BD5A-00CDA3E44214}" destId="{D2C4416A-E20B-4D3C-BD2F-328FE2B05FAD}" srcOrd="0" destOrd="0" presId="urn:microsoft.com/office/officeart/2005/8/layout/orgChart1"/>
    <dgm:cxn modelId="{7614DD40-6247-4530-9821-CB7907A66828}" srcId="{6A65FB13-E427-497D-BF23-35E6542E3410}" destId="{C572D99C-E9EE-4A7B-BD5A-00CDA3E44214}" srcOrd="0" destOrd="0" parTransId="{C23415F4-A5DC-4EFF-97C1-4B0403B9DDBA}" sibTransId="{45AE62D3-E9E9-462F-8905-A4F66072223C}"/>
    <dgm:cxn modelId="{229DC8EA-2DFB-4C27-9759-DF2DB6047585}" srcId="{C572D99C-E9EE-4A7B-BD5A-00CDA3E44214}" destId="{991E8055-7B72-4FFE-9078-0967CD8D8154}" srcOrd="0" destOrd="0" parTransId="{F802A285-D850-408D-BC99-165E0934C926}" sibTransId="{705C2BCB-DE9C-4A51-B757-E281EA05E09D}"/>
    <dgm:cxn modelId="{D655AD70-0C29-4DD7-BE6E-64173EE3B9BD}" type="presOf" srcId="{B58AEDD6-61A8-4A5B-9070-DBCE367984DD}" destId="{7C4ECE90-1072-4BD8-95ED-69485314DA60}" srcOrd="0" destOrd="0" presId="urn:microsoft.com/office/officeart/2005/8/layout/orgChart1"/>
    <dgm:cxn modelId="{53EF855C-CB46-4402-9689-46490B01E226}" type="presOf" srcId="{991E8055-7B72-4FFE-9078-0967CD8D8154}" destId="{4A04666A-21B5-449E-99A6-31D9FB0578B6}" srcOrd="1" destOrd="0" presId="urn:microsoft.com/office/officeart/2005/8/layout/orgChart1"/>
    <dgm:cxn modelId="{E233419B-6FBD-46FB-BEEB-732701CC3279}" type="presOf" srcId="{6C280563-FD28-42E8-8C77-F862120B4002}" destId="{1F113E52-D21C-4BF6-8465-933071A69AD5}" srcOrd="0" destOrd="0" presId="urn:microsoft.com/office/officeart/2005/8/layout/orgChart1"/>
    <dgm:cxn modelId="{05CD381A-BE0C-451B-ADE8-5073332B9B58}" srcId="{DEEA7541-FEE4-4DCD-8A1F-58B34EA94592}" destId="{6A65FB13-E427-497D-BF23-35E6542E3410}" srcOrd="3" destOrd="0" parTransId="{4726D46F-8BB0-4E17-86AA-FE04F35B150C}" sibTransId="{8A2388E9-7E31-4ACD-A6B6-C71B609E11DE}"/>
    <dgm:cxn modelId="{B7A5F473-7A40-4EA7-B5D6-752BF48C3865}" type="presOf" srcId="{991E8055-7B72-4FFE-9078-0967CD8D8154}" destId="{9F46E118-35DF-4293-90EF-0DF40E945618}" srcOrd="0" destOrd="0" presId="urn:microsoft.com/office/officeart/2005/8/layout/orgChart1"/>
    <dgm:cxn modelId="{5B719B14-180D-44AA-A177-F16C5E8BF550}" type="presOf" srcId="{4726D46F-8BB0-4E17-86AA-FE04F35B150C}" destId="{C39BE6D9-C007-41B3-AA85-7F956C34FF5F}" srcOrd="0" destOrd="0" presId="urn:microsoft.com/office/officeart/2005/8/layout/orgChart1"/>
    <dgm:cxn modelId="{D3BB0B02-33B6-43AB-A0FA-8AB1E817B7C6}" type="presOf" srcId="{C23415F4-A5DC-4EFF-97C1-4B0403B9DDBA}" destId="{E19D68E2-947E-4208-9311-9916DDFDF12C}" srcOrd="0" destOrd="0" presId="urn:microsoft.com/office/officeart/2005/8/layout/orgChart1"/>
    <dgm:cxn modelId="{1D48D53D-F453-4974-8A60-E8CAD1488B43}" type="presOf" srcId="{F73EB693-E229-4C06-8AF3-E99DB4F9C176}" destId="{321A97E0-ED72-4AE8-8798-0DEDBB048488}" srcOrd="0" destOrd="0" presId="urn:microsoft.com/office/officeart/2005/8/layout/orgChart1"/>
    <dgm:cxn modelId="{755BBD1B-9123-48A8-950A-883776C6DD67}" type="presOf" srcId="{DEEA7541-FEE4-4DCD-8A1F-58B34EA94592}" destId="{CF2DE27C-D0E6-492B-91A4-3711D972A7D7}" srcOrd="1" destOrd="0" presId="urn:microsoft.com/office/officeart/2005/8/layout/orgChart1"/>
    <dgm:cxn modelId="{242061D9-9664-48B1-8B0C-7945983D7588}" type="presOf" srcId="{044FDAFE-2F7A-4DB1-AEED-557CE9C2F279}" destId="{DEB7BB23-A31E-48F1-83C8-B62AAB12E782}" srcOrd="0" destOrd="0" presId="urn:microsoft.com/office/officeart/2005/8/layout/orgChart1"/>
    <dgm:cxn modelId="{B4E43D5D-D850-4F51-9908-292F1C16E355}" type="presParOf" srcId="{321A97E0-ED72-4AE8-8798-0DEDBB048488}" destId="{7CDD5943-9B05-4C51-A309-6FC093EEFC09}" srcOrd="0" destOrd="0" presId="urn:microsoft.com/office/officeart/2005/8/layout/orgChart1"/>
    <dgm:cxn modelId="{3797E66C-3560-4618-A691-236EAD778AAE}" type="presParOf" srcId="{7CDD5943-9B05-4C51-A309-6FC093EEFC09}" destId="{1DD42CB6-170B-42D0-B3FD-F8649D840F4F}" srcOrd="0" destOrd="0" presId="urn:microsoft.com/office/officeart/2005/8/layout/orgChart1"/>
    <dgm:cxn modelId="{DF900622-5DD3-4DB2-9F1C-E89FE4320DA5}" type="presParOf" srcId="{1DD42CB6-170B-42D0-B3FD-F8649D840F4F}" destId="{BF515CAC-F1DB-4DA5-B9BE-318498DC511D}" srcOrd="0" destOrd="0" presId="urn:microsoft.com/office/officeart/2005/8/layout/orgChart1"/>
    <dgm:cxn modelId="{FCA6DDE5-B410-481D-9B47-D75383389A7A}" type="presParOf" srcId="{1DD42CB6-170B-42D0-B3FD-F8649D840F4F}" destId="{CF2DE27C-D0E6-492B-91A4-3711D972A7D7}" srcOrd="1" destOrd="0" presId="urn:microsoft.com/office/officeart/2005/8/layout/orgChart1"/>
    <dgm:cxn modelId="{57C29049-CCEE-4771-814B-19077D370204}" type="presParOf" srcId="{7CDD5943-9B05-4C51-A309-6FC093EEFC09}" destId="{8E5F05A2-DD93-43A6-94FE-3163FCC107B3}" srcOrd="1" destOrd="0" presId="urn:microsoft.com/office/officeart/2005/8/layout/orgChart1"/>
    <dgm:cxn modelId="{79113822-20D0-4F88-BD8A-8879A0223220}" type="presParOf" srcId="{7CDD5943-9B05-4C51-A309-6FC093EEFC09}" destId="{C0A8B610-FC2E-45D3-A34B-0C314FC0C831}" srcOrd="2" destOrd="0" presId="urn:microsoft.com/office/officeart/2005/8/layout/orgChart1"/>
    <dgm:cxn modelId="{E4DB63FE-6422-42EA-8CC4-3FAD6BBC93E2}" type="presParOf" srcId="{C0A8B610-FC2E-45D3-A34B-0C314FC0C831}" destId="{7C4ECE90-1072-4BD8-95ED-69485314DA60}" srcOrd="0" destOrd="0" presId="urn:microsoft.com/office/officeart/2005/8/layout/orgChart1"/>
    <dgm:cxn modelId="{BB26A178-00C8-4D5B-986F-05A3F30DF4D4}" type="presParOf" srcId="{C0A8B610-FC2E-45D3-A34B-0C314FC0C831}" destId="{7ACB5509-B626-4EE7-9179-107D2DC50E98}" srcOrd="1" destOrd="0" presId="urn:microsoft.com/office/officeart/2005/8/layout/orgChart1"/>
    <dgm:cxn modelId="{120BF0E0-7922-42BD-B239-3D9175A9F657}" type="presParOf" srcId="{7ACB5509-B626-4EE7-9179-107D2DC50E98}" destId="{002C7611-D488-4633-9029-B7FA708E1225}" srcOrd="0" destOrd="0" presId="urn:microsoft.com/office/officeart/2005/8/layout/orgChart1"/>
    <dgm:cxn modelId="{1731B0CB-3A25-40A6-8FDE-B91038E48EEA}" type="presParOf" srcId="{002C7611-D488-4633-9029-B7FA708E1225}" destId="{3E2849E6-A32A-4FF0-9344-560B849AAC51}" srcOrd="0" destOrd="0" presId="urn:microsoft.com/office/officeart/2005/8/layout/orgChart1"/>
    <dgm:cxn modelId="{22695D30-D78A-4BB4-B3CB-B48DF270E8A6}" type="presParOf" srcId="{002C7611-D488-4633-9029-B7FA708E1225}" destId="{265B264F-769F-4290-918D-BEFE6E6876B4}" srcOrd="1" destOrd="0" presId="urn:microsoft.com/office/officeart/2005/8/layout/orgChart1"/>
    <dgm:cxn modelId="{F34A10F5-A590-4637-98C3-6BA13145CDD9}" type="presParOf" srcId="{7ACB5509-B626-4EE7-9179-107D2DC50E98}" destId="{DAE7C83A-89E0-49C8-9E4D-544C566C5750}" srcOrd="1" destOrd="0" presId="urn:microsoft.com/office/officeart/2005/8/layout/orgChart1"/>
    <dgm:cxn modelId="{E228DDC8-4EE4-4293-BFA3-98DFA5834277}" type="presParOf" srcId="{7ACB5509-B626-4EE7-9179-107D2DC50E98}" destId="{B4ADF3FA-1078-4F83-ABEB-1395953807FC}" srcOrd="2" destOrd="0" presId="urn:microsoft.com/office/officeart/2005/8/layout/orgChart1"/>
    <dgm:cxn modelId="{742B910B-D126-4FE5-AD69-413FD9C96218}" type="presParOf" srcId="{C0A8B610-FC2E-45D3-A34B-0C314FC0C831}" destId="{C0BA4569-AD09-4270-9D92-67DFAE03CEDF}" srcOrd="2" destOrd="0" presId="urn:microsoft.com/office/officeart/2005/8/layout/orgChart1"/>
    <dgm:cxn modelId="{393EA20B-2D38-4FFD-9B02-E7EA6FC0C18B}" type="presParOf" srcId="{C0A8B610-FC2E-45D3-A34B-0C314FC0C831}" destId="{7F5C45AF-73A4-4101-B307-7C0D31B35737}" srcOrd="3" destOrd="0" presId="urn:microsoft.com/office/officeart/2005/8/layout/orgChart1"/>
    <dgm:cxn modelId="{55A46754-7CFC-489B-8938-EC6BDD84CE2A}" type="presParOf" srcId="{7F5C45AF-73A4-4101-B307-7C0D31B35737}" destId="{EEF2BD92-6868-417F-9541-9A35C5003054}" srcOrd="0" destOrd="0" presId="urn:microsoft.com/office/officeart/2005/8/layout/orgChart1"/>
    <dgm:cxn modelId="{3EB29CA9-BC30-4799-A46E-17329A1E9F5A}" type="presParOf" srcId="{EEF2BD92-6868-417F-9541-9A35C5003054}" destId="{1F113E52-D21C-4BF6-8465-933071A69AD5}" srcOrd="0" destOrd="0" presId="urn:microsoft.com/office/officeart/2005/8/layout/orgChart1"/>
    <dgm:cxn modelId="{3470D038-3675-4087-B9A3-E2D1F0BC721E}" type="presParOf" srcId="{EEF2BD92-6868-417F-9541-9A35C5003054}" destId="{3B96DB29-C7DA-44F9-86C7-702EDE42BE9B}" srcOrd="1" destOrd="0" presId="urn:microsoft.com/office/officeart/2005/8/layout/orgChart1"/>
    <dgm:cxn modelId="{B5B60C0B-7D1D-4942-B107-C19633AD3306}" type="presParOf" srcId="{7F5C45AF-73A4-4101-B307-7C0D31B35737}" destId="{0D995E08-DA44-4851-808F-0F069E46E099}" srcOrd="1" destOrd="0" presId="urn:microsoft.com/office/officeart/2005/8/layout/orgChart1"/>
    <dgm:cxn modelId="{E05CCC30-06FB-4D18-B038-81D72ACFD991}" type="presParOf" srcId="{7F5C45AF-73A4-4101-B307-7C0D31B35737}" destId="{306A3D26-4088-4856-A8AA-338EA0E3528E}" srcOrd="2" destOrd="0" presId="urn:microsoft.com/office/officeart/2005/8/layout/orgChart1"/>
    <dgm:cxn modelId="{71A5225D-CA11-483B-8657-0BE944B0A6E0}" type="presParOf" srcId="{C0A8B610-FC2E-45D3-A34B-0C314FC0C831}" destId="{DEB7BB23-A31E-48F1-83C8-B62AAB12E782}" srcOrd="4" destOrd="0" presId="urn:microsoft.com/office/officeart/2005/8/layout/orgChart1"/>
    <dgm:cxn modelId="{70D72E71-707E-4682-A0FC-1C491FC9F4A3}" type="presParOf" srcId="{C0A8B610-FC2E-45D3-A34B-0C314FC0C831}" destId="{DCC03436-D7E7-4345-993E-384A73BE2A7D}" srcOrd="5" destOrd="0" presId="urn:microsoft.com/office/officeart/2005/8/layout/orgChart1"/>
    <dgm:cxn modelId="{3F2E8D6F-07FB-41E5-804B-E2744C8B09C7}" type="presParOf" srcId="{DCC03436-D7E7-4345-993E-384A73BE2A7D}" destId="{07AC7166-5E90-42F7-908B-8BF66E6957D9}" srcOrd="0" destOrd="0" presId="urn:microsoft.com/office/officeart/2005/8/layout/orgChart1"/>
    <dgm:cxn modelId="{2F6A5812-2B80-4D92-9027-C6145DFA7669}" type="presParOf" srcId="{07AC7166-5E90-42F7-908B-8BF66E6957D9}" destId="{54507112-6E27-4B25-8CF4-8B4D443EF522}" srcOrd="0" destOrd="0" presId="urn:microsoft.com/office/officeart/2005/8/layout/orgChart1"/>
    <dgm:cxn modelId="{6EAC2B39-A0AB-4821-9E32-BDAD94998D21}" type="presParOf" srcId="{07AC7166-5E90-42F7-908B-8BF66E6957D9}" destId="{F9DBAC66-28A0-435B-8719-C23A771001B6}" srcOrd="1" destOrd="0" presId="urn:microsoft.com/office/officeart/2005/8/layout/orgChart1"/>
    <dgm:cxn modelId="{74D10D42-635F-4EF2-BF52-001A7FFB27D1}" type="presParOf" srcId="{DCC03436-D7E7-4345-993E-384A73BE2A7D}" destId="{77475409-7B81-429F-80AF-89D45E85353E}" srcOrd="1" destOrd="0" presId="urn:microsoft.com/office/officeart/2005/8/layout/orgChart1"/>
    <dgm:cxn modelId="{B41B1C71-86DC-4E03-B0BE-BE2B2C4F16B5}" type="presParOf" srcId="{DCC03436-D7E7-4345-993E-384A73BE2A7D}" destId="{7D72BEA3-7C6A-4089-8F80-D161A171E67F}" srcOrd="2" destOrd="0" presId="urn:microsoft.com/office/officeart/2005/8/layout/orgChart1"/>
    <dgm:cxn modelId="{9D6E98B5-74CD-4F36-92A1-3B36A8DBB3BB}" type="presParOf" srcId="{C0A8B610-FC2E-45D3-A34B-0C314FC0C831}" destId="{C39BE6D9-C007-41B3-AA85-7F956C34FF5F}" srcOrd="6" destOrd="0" presId="urn:microsoft.com/office/officeart/2005/8/layout/orgChart1"/>
    <dgm:cxn modelId="{C28904A2-4B21-4C25-BBA3-42CFC9B7CFE8}" type="presParOf" srcId="{C0A8B610-FC2E-45D3-A34B-0C314FC0C831}" destId="{77ED2F3F-E6F3-48C1-A81F-DB15809A3235}" srcOrd="7" destOrd="0" presId="urn:microsoft.com/office/officeart/2005/8/layout/orgChart1"/>
    <dgm:cxn modelId="{73B79CD0-16BE-491A-9DE4-2A43E698518D}" type="presParOf" srcId="{77ED2F3F-E6F3-48C1-A81F-DB15809A3235}" destId="{3C0193E5-E446-4647-A8CC-956B17F0B611}" srcOrd="0" destOrd="0" presId="urn:microsoft.com/office/officeart/2005/8/layout/orgChart1"/>
    <dgm:cxn modelId="{D31F988D-A721-481F-8DA2-4A109D04B3EB}" type="presParOf" srcId="{3C0193E5-E446-4647-A8CC-956B17F0B611}" destId="{657BC631-2D81-4664-B8F5-25F54D0FA984}" srcOrd="0" destOrd="0" presId="urn:microsoft.com/office/officeart/2005/8/layout/orgChart1"/>
    <dgm:cxn modelId="{6AC320C2-C6F9-4D50-AA13-70813F0AC0BA}" type="presParOf" srcId="{3C0193E5-E446-4647-A8CC-956B17F0B611}" destId="{6F4F731D-FCEC-4541-8B86-C6515A4567E3}" srcOrd="1" destOrd="0" presId="urn:microsoft.com/office/officeart/2005/8/layout/orgChart1"/>
    <dgm:cxn modelId="{60009A99-578E-46DD-BE49-021A26765A94}" type="presParOf" srcId="{77ED2F3F-E6F3-48C1-A81F-DB15809A3235}" destId="{2C25ABE0-B8A7-4AA1-BA3D-D91DB65BEA0C}" srcOrd="1" destOrd="0" presId="urn:microsoft.com/office/officeart/2005/8/layout/orgChart1"/>
    <dgm:cxn modelId="{0A87BA3E-DB3F-4DF9-A851-864A33441B48}" type="presParOf" srcId="{77ED2F3F-E6F3-48C1-A81F-DB15809A3235}" destId="{FDB312C9-95E8-486E-9E2B-72D57BC5E9B3}" srcOrd="2" destOrd="0" presId="urn:microsoft.com/office/officeart/2005/8/layout/orgChart1"/>
    <dgm:cxn modelId="{87A0A1D3-3423-4491-917F-A2D3D1FCDE33}" type="presParOf" srcId="{FDB312C9-95E8-486E-9E2B-72D57BC5E9B3}" destId="{E19D68E2-947E-4208-9311-9916DDFDF12C}" srcOrd="0" destOrd="0" presId="urn:microsoft.com/office/officeart/2005/8/layout/orgChart1"/>
    <dgm:cxn modelId="{7AFD048A-1E8C-4BB6-A7BD-BACE2CA2A255}" type="presParOf" srcId="{FDB312C9-95E8-486E-9E2B-72D57BC5E9B3}" destId="{33F8D4C7-F3C5-4397-BFCF-C0758A0C3A77}" srcOrd="1" destOrd="0" presId="urn:microsoft.com/office/officeart/2005/8/layout/orgChart1"/>
    <dgm:cxn modelId="{6F09861D-7382-4277-BD5B-83D3C008B60A}" type="presParOf" srcId="{33F8D4C7-F3C5-4397-BFCF-C0758A0C3A77}" destId="{FD90A873-F8AA-47E5-BE79-E7DF031122B4}" srcOrd="0" destOrd="0" presId="urn:microsoft.com/office/officeart/2005/8/layout/orgChart1"/>
    <dgm:cxn modelId="{D642FDB5-81DB-4708-B693-53272ADE1010}" type="presParOf" srcId="{FD90A873-F8AA-47E5-BE79-E7DF031122B4}" destId="{D2C4416A-E20B-4D3C-BD2F-328FE2B05FAD}" srcOrd="0" destOrd="0" presId="urn:microsoft.com/office/officeart/2005/8/layout/orgChart1"/>
    <dgm:cxn modelId="{A86C83F4-3F26-4FCF-8691-41C9B1944192}" type="presParOf" srcId="{FD90A873-F8AA-47E5-BE79-E7DF031122B4}" destId="{A0755EB3-41A8-419D-B7F5-08BB095C8652}" srcOrd="1" destOrd="0" presId="urn:microsoft.com/office/officeart/2005/8/layout/orgChart1"/>
    <dgm:cxn modelId="{7E446A72-F73B-4DC8-AFDE-E017984202A1}" type="presParOf" srcId="{33F8D4C7-F3C5-4397-BFCF-C0758A0C3A77}" destId="{985D36C6-D3B1-4931-8CA5-50A129157810}" srcOrd="1" destOrd="0" presId="urn:microsoft.com/office/officeart/2005/8/layout/orgChart1"/>
    <dgm:cxn modelId="{3415FA85-1B29-4995-9DD7-E4AD325030FD}" type="presParOf" srcId="{33F8D4C7-F3C5-4397-BFCF-C0758A0C3A77}" destId="{0EE4F13D-8CE6-4E23-ABA4-911417DD73E0}" srcOrd="2" destOrd="0" presId="urn:microsoft.com/office/officeart/2005/8/layout/orgChart1"/>
    <dgm:cxn modelId="{01A8E021-ED9D-4887-8A91-5127BFF75A24}" type="presParOf" srcId="{0EE4F13D-8CE6-4E23-ABA4-911417DD73E0}" destId="{BFE9D1E9-7D53-41BC-B108-E601CCA76F4E}" srcOrd="0" destOrd="0" presId="urn:microsoft.com/office/officeart/2005/8/layout/orgChart1"/>
    <dgm:cxn modelId="{237CB82A-BC31-4906-94BE-BE0E347A0AEF}" type="presParOf" srcId="{0EE4F13D-8CE6-4E23-ABA4-911417DD73E0}" destId="{4FB4A9E8-7E44-400D-B6EF-211256ABBF5C}" srcOrd="1" destOrd="0" presId="urn:microsoft.com/office/officeart/2005/8/layout/orgChart1"/>
    <dgm:cxn modelId="{B57DC9D3-CE0C-407F-A9D8-35FE93521F62}" type="presParOf" srcId="{4FB4A9E8-7E44-400D-B6EF-211256ABBF5C}" destId="{2D89E755-5290-45C5-BF54-6B54D0C8A1F8}" srcOrd="0" destOrd="0" presId="urn:microsoft.com/office/officeart/2005/8/layout/orgChart1"/>
    <dgm:cxn modelId="{5A77841A-9FDE-48CA-8933-9B3C60359CDB}" type="presParOf" srcId="{2D89E755-5290-45C5-BF54-6B54D0C8A1F8}" destId="{9F46E118-35DF-4293-90EF-0DF40E945618}" srcOrd="0" destOrd="0" presId="urn:microsoft.com/office/officeart/2005/8/layout/orgChart1"/>
    <dgm:cxn modelId="{DB3E71D4-2014-403C-808E-8154B7B7D42F}" type="presParOf" srcId="{2D89E755-5290-45C5-BF54-6B54D0C8A1F8}" destId="{4A04666A-21B5-449E-99A6-31D9FB0578B6}" srcOrd="1" destOrd="0" presId="urn:microsoft.com/office/officeart/2005/8/layout/orgChart1"/>
    <dgm:cxn modelId="{CF21FB68-1EAC-43D3-9D0F-5A2541AC26D2}" type="presParOf" srcId="{4FB4A9E8-7E44-400D-B6EF-211256ABBF5C}" destId="{EFB33A21-343B-42A9-9B68-A4C186D1F0CC}" srcOrd="1" destOrd="0" presId="urn:microsoft.com/office/officeart/2005/8/layout/orgChart1"/>
    <dgm:cxn modelId="{954D45DA-22B9-4133-818A-2FAAD16A8C22}" type="presParOf" srcId="{4FB4A9E8-7E44-400D-B6EF-211256ABBF5C}" destId="{6D0B158F-5D1B-46EA-9D29-D287333B7D56}"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DDDE142-D000-485D-ACAD-7458B7BFD44F}" type="datetimeFigureOut">
              <a:rPr lang="en-US" smtClean="0"/>
              <a:t>01/11/2013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CD74ABB-0BF3-4B6E-8695-F297261F362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6DDDE142-D000-485D-ACAD-7458B7BFD44F}" type="datetimeFigureOut">
              <a:rPr lang="en-US" smtClean="0"/>
              <a:t>01/11/2013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CD74ABB-0BF3-4B6E-8695-F297261F362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DDDE142-D000-485D-ACAD-7458B7BFD44F}" type="datetimeFigureOut">
              <a:rPr lang="en-US" smtClean="0"/>
              <a:t>01/11/2013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1CD74ABB-0BF3-4B6E-8695-F297261F362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6DDDE142-D000-485D-ACAD-7458B7BFD44F}" type="datetimeFigureOut">
              <a:rPr lang="en-US" smtClean="0"/>
              <a:t>01/11/2013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CD74ABB-0BF3-4B6E-8695-F297261F362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6DDDE142-D000-485D-ACAD-7458B7BFD44F}" type="datetimeFigureOut">
              <a:rPr lang="en-US" smtClean="0"/>
              <a:t>01/11/2013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CD74ABB-0BF3-4B6E-8695-F297261F362A}"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DDDE142-D000-485D-ACAD-7458B7BFD44F}" type="datetimeFigureOut">
              <a:rPr lang="en-US" smtClean="0"/>
              <a:t>01/11/2013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CD74ABB-0BF3-4B6E-8695-F297261F362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Place of Provision of Service</a:t>
            </a:r>
            <a:br>
              <a:rPr lang="en-US" dirty="0" smtClean="0"/>
            </a:br>
            <a:r>
              <a:rPr lang="en-US" dirty="0" smtClean="0"/>
              <a:t>Rules</a:t>
            </a:r>
            <a:endParaRPr lang="en-US" dirty="0"/>
          </a:p>
        </p:txBody>
      </p:sp>
      <p:sp>
        <p:nvSpPr>
          <p:cNvPr id="3" name="Subtitle 2"/>
          <p:cNvSpPr>
            <a:spLocks noGrp="1"/>
          </p:cNvSpPr>
          <p:nvPr>
            <p:ph type="subTitle" idx="1"/>
          </p:nvPr>
        </p:nvSpPr>
        <p:spPr>
          <a:xfrm>
            <a:off x="3429000" y="3962400"/>
            <a:ext cx="5256158" cy="1336936"/>
          </a:xfrm>
        </p:spPr>
        <p:txBody>
          <a:bodyPr>
            <a:normAutofit/>
          </a:bodyPr>
          <a:lstStyle/>
          <a:p>
            <a:r>
              <a:rPr lang="en-US" sz="3600" dirty="0" smtClean="0"/>
              <a:t>By CA Tarannum Khatri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6</a:t>
            </a:r>
            <a:endParaRPr lang="en-US" dirty="0"/>
          </a:p>
        </p:txBody>
      </p:sp>
      <p:sp>
        <p:nvSpPr>
          <p:cNvPr id="3" name="Content Placeholder 2"/>
          <p:cNvSpPr>
            <a:spLocks noGrp="1"/>
          </p:cNvSpPr>
          <p:nvPr>
            <p:ph idx="1"/>
          </p:nvPr>
        </p:nvSpPr>
        <p:spPr/>
        <p:txBody>
          <a:bodyPr/>
          <a:lstStyle/>
          <a:p>
            <a:r>
              <a:rPr lang="en-US" dirty="0" smtClean="0"/>
              <a:t>Place of provision is place of events where events are take place.</a:t>
            </a:r>
          </a:p>
          <a:p>
            <a:pPr>
              <a:buNone/>
            </a:pPr>
            <a:endParaRPr lang="en-US" dirty="0" smtClean="0"/>
          </a:p>
          <a:p>
            <a:r>
              <a:rPr lang="en-US" dirty="0" smtClean="0"/>
              <a:t>Cultural, sporting, educational, entertainment, exhibition, conference etc covered under this rule.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5</a:t>
            </a:r>
            <a:endParaRPr lang="en-US" dirty="0"/>
          </a:p>
        </p:txBody>
      </p:sp>
      <p:sp>
        <p:nvSpPr>
          <p:cNvPr id="3" name="Content Placeholder 2"/>
          <p:cNvSpPr>
            <a:spLocks noGrp="1"/>
          </p:cNvSpPr>
          <p:nvPr>
            <p:ph idx="1"/>
          </p:nvPr>
        </p:nvSpPr>
        <p:spPr/>
        <p:txBody>
          <a:bodyPr>
            <a:normAutofit/>
          </a:bodyPr>
          <a:lstStyle/>
          <a:p>
            <a:r>
              <a:rPr lang="en-US" dirty="0" smtClean="0"/>
              <a:t>Place of provision of immovable property is where immovable property is located.</a:t>
            </a:r>
          </a:p>
          <a:p>
            <a:r>
              <a:rPr lang="en-US" dirty="0" smtClean="0"/>
              <a:t>Examples : construction ,alteration ,repair , service of real estate agents, surveying of land,  hotel accommodation.</a:t>
            </a:r>
          </a:p>
          <a:p>
            <a:r>
              <a:rPr lang="en-US" dirty="0" smtClean="0"/>
              <a:t>Not included : capital gain calculation by CA,</a:t>
            </a:r>
          </a:p>
          <a:p>
            <a:pPr>
              <a:buNone/>
            </a:pPr>
            <a:r>
              <a:rPr lang="en-US" dirty="0"/>
              <a:t> </a:t>
            </a:r>
            <a:r>
              <a:rPr lang="en-US" dirty="0" smtClean="0"/>
              <a:t>   advice for property not related to specific sites.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4</a:t>
            </a:r>
            <a:endParaRPr lang="en-US" dirty="0"/>
          </a:p>
        </p:txBody>
      </p:sp>
      <p:sp>
        <p:nvSpPr>
          <p:cNvPr id="3" name="Content Placeholder 2"/>
          <p:cNvSpPr>
            <a:spLocks noGrp="1"/>
          </p:cNvSpPr>
          <p:nvPr>
            <p:ph idx="1"/>
          </p:nvPr>
        </p:nvSpPr>
        <p:spPr/>
        <p:txBody>
          <a:bodyPr>
            <a:normAutofit/>
          </a:bodyPr>
          <a:lstStyle/>
          <a:p>
            <a:r>
              <a:rPr lang="en-US" dirty="0" smtClean="0"/>
              <a:t>Place of provision of performance  based service is where performance takes place.</a:t>
            </a:r>
          </a:p>
          <a:p>
            <a:r>
              <a:rPr lang="en-US" dirty="0" smtClean="0"/>
              <a:t> it relates to goods that are required to made physically available.</a:t>
            </a:r>
          </a:p>
          <a:p>
            <a:r>
              <a:rPr lang="en-US" dirty="0" smtClean="0"/>
              <a:t>Does not cover goods that are temporary imported for  repair, reconditioning.</a:t>
            </a:r>
          </a:p>
          <a:p>
            <a:r>
              <a:rPr lang="en-US" dirty="0" smtClean="0"/>
              <a:t>When services provided to individual or his representative and which require physical presence of the receiver. Like beauty par lour service.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3</a:t>
            </a:r>
            <a:endParaRPr lang="en-US" dirty="0"/>
          </a:p>
        </p:txBody>
      </p:sp>
      <p:sp>
        <p:nvSpPr>
          <p:cNvPr id="3" name="Content Placeholder 2"/>
          <p:cNvSpPr>
            <a:spLocks noGrp="1"/>
          </p:cNvSpPr>
          <p:nvPr>
            <p:ph idx="1"/>
          </p:nvPr>
        </p:nvSpPr>
        <p:spPr/>
        <p:txBody>
          <a:bodyPr/>
          <a:lstStyle/>
          <a:p>
            <a:r>
              <a:rPr lang="en-US" dirty="0" smtClean="0"/>
              <a:t>Location of service receiver is normal place of provision of service.</a:t>
            </a:r>
          </a:p>
          <a:p>
            <a:r>
              <a:rPr lang="en-US" dirty="0" smtClean="0"/>
              <a:t>If location of service receiver is not ascertainable , location of service receiver is place of provision of service.</a:t>
            </a:r>
          </a:p>
          <a:p>
            <a:r>
              <a:rPr lang="en-US" dirty="0" smtClean="0"/>
              <a:t>This rule is default rule, it applies when no rules are applicable.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lgn="ctr">
              <a:buNone/>
            </a:pPr>
            <a:r>
              <a:rPr lang="en-US" dirty="0" smtClean="0"/>
              <a:t>Thanks for Reading</a:t>
            </a:r>
          </a:p>
          <a:p>
            <a:pPr algn="ctr">
              <a:buNone/>
            </a:pPr>
            <a:r>
              <a:rPr lang="en-US" dirty="0" smtClean="0">
                <a:solidFill>
                  <a:srgbClr val="C00000"/>
                </a:solidFill>
              </a:rPr>
              <a:t>CA Tarannum Khatri</a:t>
            </a:r>
          </a:p>
          <a:p>
            <a:pPr algn="ctr">
              <a:buNone/>
            </a:pPr>
            <a:r>
              <a:rPr lang="en-US" dirty="0" smtClean="0">
                <a:solidFill>
                  <a:srgbClr val="C00000"/>
                </a:solidFill>
              </a:rPr>
              <a:t>c</a:t>
            </a:r>
            <a:r>
              <a:rPr lang="en-US" dirty="0" smtClean="0">
                <a:solidFill>
                  <a:srgbClr val="C00000"/>
                </a:solidFill>
              </a:rPr>
              <a:t>atarannum.wordpress.com</a:t>
            </a:r>
          </a:p>
          <a:p>
            <a:pPr>
              <a:buNone/>
            </a:pPr>
            <a:endParaRPr lang="en-US"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457200"/>
          <a:ext cx="84582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14</a:t>
            </a:r>
            <a:endParaRPr lang="en-US" dirty="0"/>
          </a:p>
        </p:txBody>
      </p:sp>
      <p:sp>
        <p:nvSpPr>
          <p:cNvPr id="3" name="Content Placeholder 2"/>
          <p:cNvSpPr>
            <a:spLocks noGrp="1"/>
          </p:cNvSpPr>
          <p:nvPr>
            <p:ph idx="1"/>
          </p:nvPr>
        </p:nvSpPr>
        <p:spPr/>
        <p:txBody>
          <a:bodyPr/>
          <a:lstStyle/>
          <a:p>
            <a:r>
              <a:rPr lang="en-US" dirty="0" smtClean="0"/>
              <a:t>Later rule prevails over the rules that merit equal consideration.</a:t>
            </a:r>
          </a:p>
          <a:p>
            <a:r>
              <a:rPr lang="en-US" dirty="0" smtClean="0"/>
              <a:t>If one rule is specific and other is general, specific rule prevails over a general provision, even if general rule appears later.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Rule 12</a:t>
            </a:r>
            <a:br>
              <a:rPr lang="en-US" dirty="0" smtClean="0"/>
            </a:br>
            <a:endParaRPr lang="en-US" dirty="0"/>
          </a:p>
        </p:txBody>
      </p:sp>
      <p:sp>
        <p:nvSpPr>
          <p:cNvPr id="3" name="Content Placeholder 2"/>
          <p:cNvSpPr>
            <a:spLocks noGrp="1"/>
          </p:cNvSpPr>
          <p:nvPr>
            <p:ph idx="1"/>
          </p:nvPr>
        </p:nvSpPr>
        <p:spPr/>
        <p:txBody>
          <a:bodyPr/>
          <a:lstStyle/>
          <a:p>
            <a:r>
              <a:rPr lang="en-US" dirty="0" smtClean="0"/>
              <a:t>Place of provision of service provided on board a conveyance during passenger transport shall be the first scheduled point of departure for the journey</a:t>
            </a:r>
          </a:p>
          <a:p>
            <a:r>
              <a:rPr lang="en-US" dirty="0" smtClean="0"/>
              <a:t>Examples : movies , music, video, games provided on board a  vessel, aircraft, roadways bus ,rail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11</a:t>
            </a:r>
            <a:endParaRPr lang="en-US" dirty="0"/>
          </a:p>
        </p:txBody>
      </p:sp>
      <p:sp>
        <p:nvSpPr>
          <p:cNvPr id="3" name="Content Placeholder 2"/>
          <p:cNvSpPr>
            <a:spLocks noGrp="1"/>
          </p:cNvSpPr>
          <p:nvPr>
            <p:ph idx="1"/>
          </p:nvPr>
        </p:nvSpPr>
        <p:spPr/>
        <p:txBody>
          <a:bodyPr/>
          <a:lstStyle/>
          <a:p>
            <a:r>
              <a:rPr lang="en-US" dirty="0" smtClean="0"/>
              <a:t>Place of provision of passenger transportation for continuous journey is where journey commences.</a:t>
            </a:r>
          </a:p>
          <a:p>
            <a:r>
              <a:rPr lang="en-US" dirty="0" smtClean="0"/>
              <a:t>Continuous journey : where single or more than one ticket issued at the same time and which involves no stopover between any legs of journey for which one or more separate tickets are issued.</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10</a:t>
            </a:r>
            <a:endParaRPr lang="en-US" dirty="0"/>
          </a:p>
        </p:txBody>
      </p:sp>
      <p:sp>
        <p:nvSpPr>
          <p:cNvPr id="3" name="Content Placeholder 2"/>
          <p:cNvSpPr>
            <a:spLocks noGrp="1"/>
          </p:cNvSpPr>
          <p:nvPr>
            <p:ph idx="1"/>
          </p:nvPr>
        </p:nvSpPr>
        <p:spPr/>
        <p:txBody>
          <a:bodyPr/>
          <a:lstStyle/>
          <a:p>
            <a:r>
              <a:rPr lang="en-US" dirty="0" smtClean="0"/>
              <a:t>Place of provision of goods transportation service is destination of goods.</a:t>
            </a:r>
          </a:p>
          <a:p>
            <a:r>
              <a:rPr lang="en-US" dirty="0" smtClean="0"/>
              <a:t>Mail or courier services are not covered in this Rule. </a:t>
            </a:r>
          </a:p>
          <a:p>
            <a:r>
              <a:rPr lang="en-US" dirty="0" smtClean="0"/>
              <a:t>For goods transport agency : place of provision shall be location of person liable to pay tax.</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9</a:t>
            </a:r>
            <a:endParaRPr lang="en-US" dirty="0"/>
          </a:p>
        </p:txBody>
      </p:sp>
      <p:sp>
        <p:nvSpPr>
          <p:cNvPr id="3" name="Content Placeholder 2"/>
          <p:cNvSpPr>
            <a:spLocks noGrp="1"/>
          </p:cNvSpPr>
          <p:nvPr>
            <p:ph idx="1"/>
          </p:nvPr>
        </p:nvSpPr>
        <p:spPr/>
        <p:txBody>
          <a:bodyPr>
            <a:normAutofit/>
          </a:bodyPr>
          <a:lstStyle/>
          <a:p>
            <a:r>
              <a:rPr lang="en-US" dirty="0" smtClean="0"/>
              <a:t>Place of provision of following services shall be the location of Service Provider</a:t>
            </a:r>
          </a:p>
          <a:p>
            <a:pPr marL="514350" indent="-514350">
              <a:buFont typeface="+mj-lt"/>
              <a:buAutoNum type="arabicPeriod"/>
            </a:pPr>
            <a:r>
              <a:rPr lang="en-US" dirty="0" smtClean="0"/>
              <a:t>General banking services to account holder</a:t>
            </a:r>
          </a:p>
          <a:p>
            <a:pPr marL="514350" indent="-514350">
              <a:buFont typeface="+mj-lt"/>
              <a:buAutoNum type="arabicPeriod"/>
            </a:pPr>
            <a:r>
              <a:rPr lang="en-US" dirty="0" smtClean="0"/>
              <a:t>Intermediary services- broker, agent</a:t>
            </a:r>
          </a:p>
          <a:p>
            <a:pPr marL="514350" indent="-514350">
              <a:buFont typeface="+mj-lt"/>
              <a:buAutoNum type="arabicPeriod"/>
            </a:pPr>
            <a:r>
              <a:rPr lang="en-US" dirty="0" smtClean="0"/>
              <a:t>Online information and database access or retrieval services-matrimonial services, social networking sites, trade statistics provider.</a:t>
            </a:r>
          </a:p>
          <a:p>
            <a:pPr marL="514350" indent="-514350">
              <a:buFont typeface="+mj-lt"/>
              <a:buAutoNum type="arabicPeriod"/>
            </a:pPr>
            <a:r>
              <a:rPr lang="en-US" dirty="0" smtClean="0"/>
              <a:t>Service consisting of hiring of means of transport up to a period of one month.</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8</a:t>
            </a:r>
            <a:endParaRPr lang="en-US" dirty="0"/>
          </a:p>
        </p:txBody>
      </p:sp>
      <p:sp>
        <p:nvSpPr>
          <p:cNvPr id="3" name="Content Placeholder 2"/>
          <p:cNvSpPr>
            <a:spLocks noGrp="1"/>
          </p:cNvSpPr>
          <p:nvPr>
            <p:ph idx="1"/>
          </p:nvPr>
        </p:nvSpPr>
        <p:spPr/>
        <p:txBody>
          <a:bodyPr>
            <a:normAutofit/>
          </a:bodyPr>
          <a:lstStyle/>
          <a:p>
            <a:r>
              <a:rPr lang="en-US" dirty="0" smtClean="0"/>
              <a:t>Service taxable where provider and receiver are located in taxable territory, even if service provided outside India.</a:t>
            </a:r>
          </a:p>
          <a:p>
            <a:r>
              <a:rPr lang="en-US" dirty="0" smtClean="0"/>
              <a:t>When service provider and receiver is in taxable territory, p.o.p. will be location of service receiver.</a:t>
            </a:r>
          </a:p>
          <a:p>
            <a:r>
              <a:rPr lang="en-US" dirty="0" smtClean="0"/>
              <a:t>Even if service provided outside India , service is taxable if both the parties are in taxable territory!!!</a:t>
            </a:r>
          </a:p>
          <a:p>
            <a:r>
              <a:rPr lang="en-US" dirty="0" smtClean="0"/>
              <a:t>This rule is not applicable where any rule from 9 to 12 is applicable.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7</a:t>
            </a:r>
            <a:endParaRPr lang="en-US" dirty="0"/>
          </a:p>
        </p:txBody>
      </p:sp>
      <p:sp>
        <p:nvSpPr>
          <p:cNvPr id="3" name="Content Placeholder 2"/>
          <p:cNvSpPr>
            <a:spLocks noGrp="1"/>
          </p:cNvSpPr>
          <p:nvPr>
            <p:ph idx="1"/>
          </p:nvPr>
        </p:nvSpPr>
        <p:spPr/>
        <p:txBody>
          <a:bodyPr>
            <a:normAutofit lnSpcReduction="10000"/>
          </a:bodyPr>
          <a:lstStyle/>
          <a:p>
            <a:r>
              <a:rPr lang="en-US" dirty="0" smtClean="0"/>
              <a:t>Where any services referred to in rule 4,5 or 6 is provided at more than one location , including a location in the taxable territory, its place of provision shall be location in the taxable territory where the greatest proportion of service is provided.</a:t>
            </a:r>
          </a:p>
          <a:p>
            <a:r>
              <a:rPr lang="en-US" dirty="0" smtClean="0"/>
              <a:t>If  a firm has provided 20% service in </a:t>
            </a:r>
            <a:r>
              <a:rPr lang="en-US" dirty="0"/>
              <a:t>G</a:t>
            </a:r>
            <a:r>
              <a:rPr lang="en-US" dirty="0" smtClean="0"/>
              <a:t>ujarat,</a:t>
            </a:r>
          </a:p>
          <a:p>
            <a:pPr>
              <a:buNone/>
            </a:pPr>
            <a:r>
              <a:rPr lang="en-US" dirty="0" smtClean="0"/>
              <a:t>    25% In </a:t>
            </a:r>
            <a:r>
              <a:rPr lang="en-US" dirty="0"/>
              <a:t>K</a:t>
            </a:r>
            <a:r>
              <a:rPr lang="en-US" dirty="0" smtClean="0"/>
              <a:t>erala and 55% In us. , place of provision is Kerala.</a:t>
            </a:r>
          </a:p>
          <a:p>
            <a:r>
              <a:rPr lang="en-US" dirty="0" smtClean="0"/>
              <a:t>Even 1% service is provided in India and 99% in abroad, still it will be taxable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86</TotalTime>
  <Words>644</Words>
  <Application>Microsoft Office PowerPoint</Application>
  <PresentationFormat>On-screen Show (4:3)</PresentationFormat>
  <Paragraphs>62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Opulent</vt:lpstr>
      <vt:lpstr>Place of Provision of Service Rules</vt:lpstr>
      <vt:lpstr>Slide 2</vt:lpstr>
      <vt:lpstr>Rule 14</vt:lpstr>
      <vt:lpstr>Rule 12 </vt:lpstr>
      <vt:lpstr>Rule 11</vt:lpstr>
      <vt:lpstr>Rule 10</vt:lpstr>
      <vt:lpstr>Rule 9</vt:lpstr>
      <vt:lpstr>Rule 8</vt:lpstr>
      <vt:lpstr>Rule 7</vt:lpstr>
      <vt:lpstr>Rule 6</vt:lpstr>
      <vt:lpstr>Rule 5</vt:lpstr>
      <vt:lpstr>Rule 4</vt:lpstr>
      <vt:lpstr>Rule 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of Provision of Service Rules</dc:title>
  <dc:creator>ABC</dc:creator>
  <cp:lastModifiedBy>ABC</cp:lastModifiedBy>
  <cp:revision>21</cp:revision>
  <dcterms:created xsi:type="dcterms:W3CDTF">2013-11-01T10:18:45Z</dcterms:created>
  <dcterms:modified xsi:type="dcterms:W3CDTF">2013-11-01T11:45:19Z</dcterms:modified>
</cp:coreProperties>
</file>