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9" r:id="rId11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1230" y="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249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07923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4735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5391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5016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1723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2347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1184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4319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53964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9965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5899" y="151140"/>
            <a:ext cx="7344663" cy="104663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32231" y="1059179"/>
            <a:ext cx="3855719" cy="1417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001F5F"/>
                </a:solidFill>
                <a:latin typeface="Baskerville Old Face"/>
                <a:cs typeface="Baskerville Old Fac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001F5F"/>
                </a:solidFill>
                <a:latin typeface="Baskerville Old Face"/>
                <a:cs typeface="Baskerville Old Fac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6/13/2014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001F5F"/>
                </a:solidFill>
                <a:latin typeface="Baskerville Old Face"/>
                <a:cs typeface="Baskerville Old Fac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6/13/2014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6/13/2014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0972" y="1091124"/>
            <a:ext cx="6740905" cy="374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0" i="0">
                <a:solidFill>
                  <a:srgbClr val="001F5F"/>
                </a:solidFill>
                <a:latin typeface="Baskerville Old Face"/>
                <a:cs typeface="Baskerville Old Fac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jp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2036" y="932766"/>
            <a:ext cx="307784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T</a:t>
            </a:r>
            <a:r>
              <a:rPr sz="1400" b="1" spc="-10" dirty="0">
                <a:solidFill>
                  <a:srgbClr val="16365D"/>
                </a:solidFill>
                <a:latin typeface="Book Antiqua"/>
                <a:cs typeface="Book Antiqua"/>
              </a:rPr>
              <a:t>OP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I</a:t>
            </a:r>
            <a:r>
              <a:rPr sz="1400" b="1" spc="-10" dirty="0">
                <a:solidFill>
                  <a:srgbClr val="16365D"/>
                </a:solidFill>
                <a:latin typeface="Book Antiqua"/>
                <a:cs typeface="Book Antiqua"/>
              </a:rPr>
              <a:t>C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S</a:t>
            </a:r>
            <a:r>
              <a:rPr sz="1400" b="1" spc="-5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rgbClr val="16365D"/>
                </a:solidFill>
                <a:latin typeface="Book Antiqua"/>
                <a:cs typeface="Book Antiqua"/>
              </a:rPr>
              <a:t>CO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V</a:t>
            </a:r>
            <a:r>
              <a:rPr sz="1400" b="1" spc="-10" dirty="0">
                <a:solidFill>
                  <a:srgbClr val="16365D"/>
                </a:solidFill>
                <a:latin typeface="Book Antiqua"/>
                <a:cs typeface="Book Antiqua"/>
              </a:rPr>
              <a:t>ER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ED</a:t>
            </a:r>
            <a:r>
              <a:rPr sz="1400" b="1" spc="-5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16365D"/>
                </a:solidFill>
                <a:latin typeface="Book Antiqua"/>
                <a:cs typeface="Book Antiqua"/>
              </a:rPr>
              <a:t>I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N</a:t>
            </a:r>
            <a:r>
              <a:rPr sz="1400" b="1" spc="-5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T</a:t>
            </a:r>
            <a:r>
              <a:rPr sz="1400" b="1" spc="-10" dirty="0">
                <a:solidFill>
                  <a:srgbClr val="16365D"/>
                </a:solidFill>
                <a:latin typeface="Book Antiqua"/>
                <a:cs typeface="Book Antiqua"/>
              </a:rPr>
              <a:t>H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IS</a:t>
            </a:r>
            <a:r>
              <a:rPr sz="1400" b="1" spc="-5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16365D"/>
                </a:solidFill>
                <a:latin typeface="Book Antiqua"/>
                <a:cs typeface="Book Antiqua"/>
              </a:rPr>
              <a:t>IS</a:t>
            </a:r>
            <a:r>
              <a:rPr sz="1400" b="1" spc="-10" dirty="0">
                <a:solidFill>
                  <a:srgbClr val="16365D"/>
                </a:solidFill>
                <a:latin typeface="Book Antiqua"/>
                <a:cs typeface="Book Antiqua"/>
              </a:rPr>
              <a:t>S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U</a:t>
            </a:r>
            <a:r>
              <a:rPr sz="1400" b="1" spc="-10" dirty="0">
                <a:solidFill>
                  <a:srgbClr val="16365D"/>
                </a:solidFill>
                <a:latin typeface="Book Antiqua"/>
                <a:cs typeface="Book Antiqua"/>
              </a:rPr>
              <a:t>E</a:t>
            </a:r>
            <a:r>
              <a:rPr sz="1400" b="1" dirty="0">
                <a:solidFill>
                  <a:srgbClr val="16365D"/>
                </a:solidFill>
                <a:latin typeface="Book Antiqua"/>
                <a:cs typeface="Book Antiqua"/>
              </a:rPr>
              <a:t>..</a:t>
            </a:r>
            <a:endParaRPr sz="1400" dirty="0">
              <a:latin typeface="Book Antiqua"/>
              <a:cs typeface="Book Antiqu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10768" y="1662927"/>
            <a:ext cx="3195320" cy="960119"/>
          </a:xfrm>
          <a:custGeom>
            <a:avLst/>
            <a:gdLst/>
            <a:ahLst/>
            <a:cxnLst/>
            <a:rect l="l" t="t" r="r" b="b"/>
            <a:pathLst>
              <a:path w="3195320" h="960119">
                <a:moveTo>
                  <a:pt x="0" y="960119"/>
                </a:moveTo>
                <a:lnTo>
                  <a:pt x="3194944" y="960119"/>
                </a:lnTo>
                <a:lnTo>
                  <a:pt x="3194944" y="0"/>
                </a:lnTo>
                <a:lnTo>
                  <a:pt x="0" y="0"/>
                </a:lnTo>
                <a:lnTo>
                  <a:pt x="0" y="960119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57889" y="1661400"/>
            <a:ext cx="3146419" cy="9606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4400" y="3533311"/>
            <a:ext cx="723900" cy="4746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400" y="4550794"/>
            <a:ext cx="723900" cy="5102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61744" y="3649979"/>
            <a:ext cx="4893563" cy="61264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40739" y="3673555"/>
            <a:ext cx="4008754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Au</a:t>
            </a:r>
            <a:r>
              <a:rPr sz="1400" spc="-10" dirty="0">
                <a:solidFill>
                  <a:srgbClr val="15365D"/>
                </a:solidFill>
                <a:latin typeface="Book Antiqua"/>
                <a:cs typeface="Book Antiqua"/>
              </a:rPr>
              <a:t>d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iting</a:t>
            </a:r>
            <a:r>
              <a:rPr sz="1400" spc="-5" dirty="0">
                <a:solidFill>
                  <a:srgbClr val="15365D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15365D"/>
                </a:solidFill>
                <a:latin typeface="Book Antiqua"/>
                <a:cs typeface="Book Antiqua"/>
              </a:rPr>
              <a:t>I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T</a:t>
            </a:r>
            <a:r>
              <a:rPr sz="1400" dirty="0">
                <a:solidFill>
                  <a:srgbClr val="15365D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15365D"/>
                </a:solidFill>
                <a:latin typeface="Book Antiqua"/>
                <a:cs typeface="Book Antiqua"/>
              </a:rPr>
              <a:t>Gen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e</a:t>
            </a:r>
            <a:r>
              <a:rPr sz="1400" spc="-20" dirty="0">
                <a:solidFill>
                  <a:srgbClr val="15365D"/>
                </a:solidFill>
                <a:latin typeface="Book Antiqua"/>
                <a:cs typeface="Book Antiqua"/>
              </a:rPr>
              <a:t>r</a:t>
            </a:r>
            <a:r>
              <a:rPr sz="1400" spc="-10" dirty="0">
                <a:solidFill>
                  <a:srgbClr val="15365D"/>
                </a:solidFill>
                <a:latin typeface="Book Antiqua"/>
                <a:cs typeface="Book Antiqua"/>
              </a:rPr>
              <a:t>a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l</a:t>
            </a:r>
            <a:r>
              <a:rPr sz="1400" dirty="0">
                <a:solidFill>
                  <a:srgbClr val="15365D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Con</a:t>
            </a:r>
            <a:r>
              <a:rPr sz="1400" spc="-5" dirty="0">
                <a:solidFill>
                  <a:srgbClr val="15365D"/>
                </a:solidFill>
                <a:latin typeface="Book Antiqua"/>
                <a:cs typeface="Book Antiqua"/>
              </a:rPr>
              <a:t>t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rols</a:t>
            </a:r>
            <a:r>
              <a:rPr sz="1400" spc="5" dirty="0">
                <a:solidFill>
                  <a:srgbClr val="15365D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in</a:t>
            </a:r>
            <a:r>
              <a:rPr sz="1400" spc="-5" dirty="0">
                <a:solidFill>
                  <a:srgbClr val="15365D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15365D"/>
                </a:solidFill>
                <a:latin typeface="Book Antiqua"/>
                <a:cs typeface="Book Antiqua"/>
              </a:rPr>
              <a:t>E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RP</a:t>
            </a:r>
            <a:r>
              <a:rPr sz="1400" dirty="0">
                <a:solidFill>
                  <a:srgbClr val="15365D"/>
                </a:solidFill>
                <a:latin typeface="Times New Roman"/>
                <a:cs typeface="Times New Roman"/>
              </a:rPr>
              <a:t> </a:t>
            </a:r>
            <a:r>
              <a:rPr sz="1400" spc="-20" dirty="0">
                <a:solidFill>
                  <a:srgbClr val="15365D"/>
                </a:solidFill>
                <a:latin typeface="Book Antiqua"/>
                <a:cs typeface="Book Antiqua"/>
              </a:rPr>
              <a:t>E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nvi</a:t>
            </a:r>
            <a:r>
              <a:rPr sz="1400" spc="-10" dirty="0">
                <a:solidFill>
                  <a:srgbClr val="15365D"/>
                </a:solidFill>
                <a:latin typeface="Book Antiqua"/>
                <a:cs typeface="Book Antiqua"/>
              </a:rPr>
              <a:t>r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onme</a:t>
            </a:r>
            <a:r>
              <a:rPr sz="1400" spc="-10" dirty="0">
                <a:solidFill>
                  <a:srgbClr val="15365D"/>
                </a:solidFill>
                <a:latin typeface="Book Antiqua"/>
                <a:cs typeface="Book Antiqua"/>
              </a:rPr>
              <a:t>n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t</a:t>
            </a:r>
            <a:endParaRPr sz="1400" dirty="0">
              <a:latin typeface="Book Antiqua"/>
              <a:cs typeface="Book Antiqu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758695" y="8083295"/>
            <a:ext cx="3854195" cy="338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61744" y="5582411"/>
            <a:ext cx="4907280" cy="82600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87651" y="6810755"/>
            <a:ext cx="4907280" cy="82448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874303" y="4660900"/>
            <a:ext cx="4748530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r>
              <a:rPr sz="1400" dirty="0" smtClean="0">
                <a:solidFill>
                  <a:srgbClr val="15365D"/>
                </a:solidFill>
                <a:latin typeface="Book Antiqua"/>
                <a:cs typeface="Book Antiqua"/>
              </a:rPr>
              <a:t>Thinking</a:t>
            </a:r>
            <a:r>
              <a:rPr sz="1400" spc="-10" dirty="0" smtClean="0">
                <a:solidFill>
                  <a:srgbClr val="15365D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15365D"/>
                </a:solidFill>
                <a:latin typeface="Book Antiqua"/>
                <a:cs typeface="Book Antiqua"/>
              </a:rPr>
              <a:t>Fo</a:t>
            </a:r>
            <a:r>
              <a:rPr sz="1400" spc="-15" dirty="0">
                <a:solidFill>
                  <a:srgbClr val="15365D"/>
                </a:solidFill>
                <a:latin typeface="Book Antiqua"/>
                <a:cs typeface="Book Antiqua"/>
              </a:rPr>
              <a:t>r</a:t>
            </a:r>
            <a:r>
              <a:rPr sz="1400" dirty="0">
                <a:solidFill>
                  <a:srgbClr val="15365D"/>
                </a:solidFill>
                <a:latin typeface="Book Antiqua"/>
                <a:cs typeface="Book Antiqua"/>
              </a:rPr>
              <a:t>um</a:t>
            </a:r>
            <a:endParaRPr sz="1400" dirty="0">
              <a:latin typeface="Book Antiqua"/>
              <a:cs typeface="Book Antiqu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2056270"/>
            <a:ext cx="5755640" cy="3470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Book Antiqua"/>
                <a:cs typeface="Book Antiqua"/>
              </a:rPr>
              <a:t>As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rt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cles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publ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Ec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ic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es,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1450">
              <a:latin typeface="Times New Roman"/>
              <a:cs typeface="Times New Roman"/>
            </a:endParaRPr>
          </a:p>
          <a:p>
            <a:pPr marL="498475" indent="-228600">
              <a:lnSpc>
                <a:spcPct val="100000"/>
              </a:lnSpc>
              <a:buFont typeface="Wingdings"/>
              <a:buChar char=""/>
              <a:tabLst>
                <a:tab pos="499109" algn="l"/>
              </a:tabLst>
            </a:pP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dia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Coal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Reserves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28</a:t>
            </a:r>
            <a:r>
              <a:rPr sz="1000" spc="-5" dirty="0">
                <a:latin typeface="Book Antiqua"/>
                <a:cs typeface="Book Antiqua"/>
              </a:rPr>
              <a:t>0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bill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s;</a:t>
            </a:r>
            <a:endParaRPr sz="1000">
              <a:latin typeface="Book Antiqua"/>
              <a:cs typeface="Book Antiqua"/>
            </a:endParaRPr>
          </a:p>
          <a:p>
            <a:pPr marL="498475" indent="-228600">
              <a:lnSpc>
                <a:spcPct val="100000"/>
              </a:lnSpc>
              <a:spcBef>
                <a:spcPts val="660"/>
              </a:spcBef>
              <a:buFont typeface="Wingdings"/>
              <a:buChar char=""/>
              <a:tabLst>
                <a:tab pos="499109" algn="l"/>
              </a:tabLst>
            </a:pPr>
            <a:r>
              <a:rPr sz="1000" spc="-10" dirty="0">
                <a:latin typeface="Book Antiqua"/>
                <a:cs typeface="Book Antiqua"/>
              </a:rPr>
              <a:t>Of 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Book Antiqua"/>
                <a:cs typeface="Book Antiqua"/>
              </a:rPr>
              <a:t> 11</a:t>
            </a:r>
            <a:r>
              <a:rPr sz="1000" spc="-5" dirty="0">
                <a:latin typeface="Book Antiqua"/>
                <a:cs typeface="Book Antiqua"/>
              </a:rPr>
              <a:t>0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bil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io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dirty="0">
                <a:latin typeface="Book Antiqua"/>
                <a:cs typeface="Book Antiqua"/>
              </a:rPr>
              <a:t>“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ven</a:t>
            </a:r>
            <a:r>
              <a:rPr sz="1000" spc="-5" dirty="0">
                <a:latin typeface="Book Antiqua"/>
                <a:cs typeface="Book Antiqua"/>
              </a:rPr>
              <a:t> 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serves”;</a:t>
            </a:r>
            <a:endParaRPr sz="1000">
              <a:latin typeface="Book Antiqua"/>
              <a:cs typeface="Book Antiqua"/>
            </a:endParaRPr>
          </a:p>
          <a:p>
            <a:pPr marL="498475" marR="12065" indent="-228600">
              <a:lnSpc>
                <a:spcPct val="151000"/>
              </a:lnSpc>
              <a:spcBef>
                <a:spcPts val="25"/>
              </a:spcBef>
              <a:buFont typeface="Wingdings"/>
              <a:buChar char=""/>
              <a:tabLst>
                <a:tab pos="499109" algn="l"/>
              </a:tabLst>
            </a:pPr>
            <a:r>
              <a:rPr sz="1000" b="1" spc="-10" dirty="0">
                <a:latin typeface="Book Antiqua"/>
                <a:cs typeface="Book Antiqua"/>
              </a:rPr>
              <a:t>At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ou</a:t>
            </a:r>
            <a:r>
              <a:rPr sz="1000" b="1" spc="-5" dirty="0">
                <a:latin typeface="Book Antiqua"/>
                <a:cs typeface="Book Antiqua"/>
              </a:rPr>
              <a:t>r</a:t>
            </a:r>
            <a:r>
              <a:rPr sz="1000" b="1" spc="10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curr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nt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te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of</a:t>
            </a:r>
            <a:r>
              <a:rPr sz="1000" b="1" spc="10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pr</a:t>
            </a:r>
            <a:r>
              <a:rPr sz="1000" b="1" spc="-5" dirty="0">
                <a:latin typeface="Book Antiqua"/>
                <a:cs typeface="Book Antiqua"/>
              </a:rPr>
              <a:t>o</a:t>
            </a:r>
            <a:r>
              <a:rPr sz="1000" b="1" spc="-10" dirty="0">
                <a:latin typeface="Book Antiqua"/>
                <a:cs typeface="Book Antiqua"/>
              </a:rPr>
              <a:t>duc</a:t>
            </a:r>
            <a:r>
              <a:rPr sz="1000" b="1" dirty="0">
                <a:latin typeface="Book Antiqua"/>
                <a:cs typeface="Book Antiqua"/>
              </a:rPr>
              <a:t>t</a:t>
            </a:r>
            <a:r>
              <a:rPr sz="1000" b="1" spc="-5" dirty="0">
                <a:latin typeface="Book Antiqua"/>
                <a:cs typeface="Book Antiqua"/>
              </a:rPr>
              <a:t>i</a:t>
            </a:r>
            <a:r>
              <a:rPr sz="1000" b="1" spc="-15" dirty="0">
                <a:latin typeface="Book Antiqua"/>
                <a:cs typeface="Book Antiqua"/>
              </a:rPr>
              <a:t>on</a:t>
            </a:r>
            <a:r>
              <a:rPr sz="1000" b="1" spc="-5" dirty="0">
                <a:latin typeface="Book Antiqua"/>
                <a:cs typeface="Book Antiqua"/>
              </a:rPr>
              <a:t>,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5" dirty="0">
                <a:latin typeface="Book Antiqua"/>
                <a:cs typeface="Book Antiqua"/>
              </a:rPr>
              <a:t>v</a:t>
            </a:r>
            <a:r>
              <a:rPr sz="1000" b="1" spc="-10" dirty="0">
                <a:latin typeface="Book Antiqua"/>
                <a:cs typeface="Book Antiqua"/>
              </a:rPr>
              <a:t>en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prov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rv</a:t>
            </a:r>
            <a:r>
              <a:rPr sz="1000" b="1" spc="-5" dirty="0">
                <a:latin typeface="Book Antiqua"/>
                <a:cs typeface="Book Antiqua"/>
              </a:rPr>
              <a:t>es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spc="-5" dirty="0">
                <a:latin typeface="Book Antiqua"/>
                <a:cs typeface="Book Antiqua"/>
              </a:rPr>
              <a:t>e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spc="-15" dirty="0">
                <a:latin typeface="Book Antiqua"/>
                <a:cs typeface="Book Antiqua"/>
              </a:rPr>
              <a:t>oug</a:t>
            </a:r>
            <a:r>
              <a:rPr sz="1000" b="1" spc="-10" dirty="0">
                <a:latin typeface="Book Antiqua"/>
                <a:cs typeface="Book Antiqua"/>
              </a:rPr>
              <a:t>h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to</a:t>
            </a:r>
            <a:r>
              <a:rPr sz="1000" b="1" spc="10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c</a:t>
            </a:r>
            <a:r>
              <a:rPr sz="1000" b="1" dirty="0">
                <a:latin typeface="Book Antiqua"/>
                <a:cs typeface="Book Antiqua"/>
              </a:rPr>
              <a:t>ar</a:t>
            </a:r>
            <a:r>
              <a:rPr sz="1000" b="1" spc="-10" dirty="0">
                <a:latin typeface="Book Antiqua"/>
                <a:cs typeface="Book Antiqua"/>
              </a:rPr>
              <a:t>ry</a:t>
            </a:r>
            <a:r>
              <a:rPr sz="1000" b="1" spc="114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o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fo</a:t>
            </a:r>
            <a:r>
              <a:rPr sz="1000" b="1" spc="-5" dirty="0">
                <a:latin typeface="Book Antiqua"/>
                <a:cs typeface="Book Antiqua"/>
              </a:rPr>
              <a:t>r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more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1</a:t>
            </a:r>
            <a:r>
              <a:rPr sz="1000" b="1" dirty="0">
                <a:latin typeface="Book Antiqua"/>
                <a:cs typeface="Book Antiqua"/>
              </a:rPr>
              <a:t>0</a:t>
            </a:r>
            <a:r>
              <a:rPr sz="1000" b="1" spc="-5" dirty="0">
                <a:latin typeface="Book Antiqua"/>
                <a:cs typeface="Book Antiqua"/>
              </a:rPr>
              <a:t>0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y</a:t>
            </a:r>
            <a:r>
              <a:rPr sz="1000" b="1" spc="-5" dirty="0">
                <a:latin typeface="Book Antiqua"/>
                <a:cs typeface="Book Antiqua"/>
              </a:rPr>
              <a:t>e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spc="-5" dirty="0">
                <a:latin typeface="Book Antiqua"/>
                <a:cs typeface="Book Antiqua"/>
              </a:rPr>
              <a:t>s;</a:t>
            </a:r>
            <a:endParaRPr sz="1000">
              <a:latin typeface="Book Antiqua"/>
              <a:cs typeface="Book Antiqua"/>
            </a:endParaRPr>
          </a:p>
          <a:p>
            <a:pPr marL="498475" marR="6350" indent="-228600">
              <a:lnSpc>
                <a:spcPts val="1860"/>
              </a:lnSpc>
              <a:spcBef>
                <a:spcPts val="145"/>
              </a:spcBef>
              <a:buFont typeface="Wingdings"/>
              <a:buChar char=""/>
              <a:tabLst>
                <a:tab pos="499109" algn="l"/>
              </a:tabLst>
            </a:pPr>
            <a:r>
              <a:rPr sz="1000" spc="-10" dirty="0">
                <a:latin typeface="Book Antiqua"/>
                <a:cs typeface="Book Antiqua"/>
              </a:rPr>
              <a:t>But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even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ur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oductio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ll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rt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Actu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ire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icit,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ur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unt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rt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Coal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fr</a:t>
            </a:r>
            <a:r>
              <a:rPr sz="100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unt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ies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uch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esia,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uth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Afric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,</a:t>
            </a:r>
            <a:endParaRPr sz="1000">
              <a:latin typeface="Book Antiqua"/>
              <a:cs typeface="Book Antiqua"/>
            </a:endParaRPr>
          </a:p>
          <a:p>
            <a:pPr marL="498475" marR="6350">
              <a:lnSpc>
                <a:spcPts val="1860"/>
              </a:lnSpc>
              <a:spcBef>
                <a:spcPts val="10"/>
              </a:spcBef>
            </a:pPr>
            <a:r>
              <a:rPr sz="1000" spc="-5" dirty="0">
                <a:latin typeface="Book Antiqua"/>
                <a:cs typeface="Book Antiqua"/>
              </a:rPr>
              <a:t>etc.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(spent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preci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us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$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11</a:t>
            </a:r>
            <a:r>
              <a:rPr sz="1000" spc="-5" dirty="0">
                <a:latin typeface="Book Antiqua"/>
                <a:cs typeface="Book Antiqua"/>
              </a:rPr>
              <a:t>6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durin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201</a:t>
            </a:r>
            <a:r>
              <a:rPr sz="1000" spc="25" dirty="0">
                <a:latin typeface="Book Antiqua"/>
                <a:cs typeface="Book Antiqua"/>
              </a:rPr>
              <a:t>2</a:t>
            </a:r>
            <a:r>
              <a:rPr sz="1000" spc="-15" dirty="0">
                <a:latin typeface="Book Antiqua"/>
                <a:cs typeface="Book Antiqua"/>
              </a:rPr>
              <a:t>-</a:t>
            </a:r>
            <a:r>
              <a:rPr sz="1000" dirty="0">
                <a:latin typeface="Book Antiqua"/>
                <a:cs typeface="Book Antiqua"/>
              </a:rPr>
              <a:t>1</a:t>
            </a:r>
            <a:r>
              <a:rPr sz="1000" spc="-5" dirty="0">
                <a:latin typeface="Book Antiqua"/>
                <a:cs typeface="Book Antiqua"/>
              </a:rPr>
              <a:t>3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king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curr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icit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blo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)</a:t>
            </a:r>
            <a:endParaRPr sz="1000">
              <a:latin typeface="Book Antiqua"/>
              <a:cs typeface="Book Antiqua"/>
            </a:endParaRPr>
          </a:p>
          <a:p>
            <a:pPr marL="498475" indent="-228600">
              <a:lnSpc>
                <a:spcPct val="100000"/>
              </a:lnSpc>
              <a:spcBef>
                <a:spcPts val="484"/>
              </a:spcBef>
              <a:buFont typeface="Wingdings"/>
              <a:buChar char=""/>
              <a:tabLst>
                <a:tab pos="499109" algn="l"/>
              </a:tabLst>
            </a:pP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ible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ea</a:t>
            </a:r>
            <a:r>
              <a:rPr sz="1000" spc="-5" dirty="0">
                <a:latin typeface="Book Antiqua"/>
                <a:cs typeface="Book Antiqua"/>
              </a:rPr>
              <a:t>so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mi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tch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could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level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spc="-5" dirty="0">
                <a:latin typeface="Book Antiqua"/>
                <a:cs typeface="Book Antiqua"/>
              </a:rPr>
              <a:t>q</a:t>
            </a:r>
            <a:r>
              <a:rPr sz="1000" spc="-10" dirty="0">
                <a:latin typeface="Book Antiqua"/>
                <a:cs typeface="Book Antiqua"/>
              </a:rPr>
              <a:t>uat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endParaRPr sz="1000">
              <a:latin typeface="Book Antiqua"/>
              <a:cs typeface="Book Antiqua"/>
            </a:endParaRPr>
          </a:p>
          <a:p>
            <a:pPr marL="498475" marR="8890">
              <a:lnSpc>
                <a:spcPct val="155000"/>
              </a:lnSpc>
              <a:spcBef>
                <a:spcPts val="10"/>
              </a:spcBef>
            </a:pPr>
            <a:r>
              <a:rPr sz="1000" spc="-15" dirty="0">
                <a:latin typeface="Book Antiqua"/>
                <a:cs typeface="Book Antiqua"/>
              </a:rPr>
              <a:t>mo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5" dirty="0">
                <a:latin typeface="Book Antiqua"/>
                <a:cs typeface="Book Antiqua"/>
              </a:rPr>
              <a:t>ch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spc="-5" dirty="0">
                <a:latin typeface="Book Antiqua"/>
                <a:cs typeface="Book Antiqua"/>
              </a:rPr>
              <a:t>ues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duc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ivi</a:t>
            </a:r>
            <a:r>
              <a:rPr sz="1000" spc="-10" dirty="0">
                <a:latin typeface="Book Antiqua"/>
                <a:cs typeface="Book Antiqua"/>
              </a:rPr>
              <a:t>ty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ficien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lev</a:t>
            </a:r>
            <a:r>
              <a:rPr sz="1000" spc="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lack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deq</a:t>
            </a:r>
            <a:r>
              <a:rPr sz="1000" spc="-15" dirty="0">
                <a:latin typeface="Book Antiqua"/>
                <a:cs typeface="Book Antiqua"/>
              </a:rPr>
              <a:t>u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ruc</a:t>
            </a:r>
            <a:r>
              <a:rPr sz="1000" spc="-10" dirty="0">
                <a:latin typeface="Book Antiqua"/>
                <a:cs typeface="Book Antiqua"/>
              </a:rPr>
              <a:t>tur</a:t>
            </a:r>
            <a:r>
              <a:rPr sz="1000" spc="-5" dirty="0">
                <a:latin typeface="Book Antiqua"/>
                <a:cs typeface="Book Antiqua"/>
              </a:rPr>
              <a:t>e,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ol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cy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sue</a:t>
            </a:r>
            <a:r>
              <a:rPr sz="1000" spc="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etc.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850">
              <a:latin typeface="Times New Roman"/>
              <a:cs typeface="Times New Roman"/>
            </a:endParaRPr>
          </a:p>
          <a:p>
            <a:pPr marL="269875" marR="6985">
              <a:lnSpc>
                <a:spcPct val="155000"/>
              </a:lnSpc>
            </a:pPr>
            <a:r>
              <a:rPr sz="1000" spc="-5" dirty="0">
                <a:latin typeface="Book Antiqua"/>
                <a:cs typeface="Book Antiqua"/>
              </a:rPr>
              <a:t>(Th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am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pot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nti</a:t>
            </a:r>
            <a:r>
              <a:rPr sz="1000" spc="-5" dirty="0">
                <a:latin typeface="Book Antiqua"/>
                <a:cs typeface="Book Antiqua"/>
              </a:rPr>
              <a:t>al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his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ich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dirty="0">
                <a:latin typeface="Book Antiqua"/>
                <a:cs typeface="Book Antiqua"/>
              </a:rPr>
              <a:t>ul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well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expl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with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expertise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Profes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dirty="0">
                <a:latin typeface="Book Antiqua"/>
                <a:cs typeface="Book Antiqua"/>
              </a:rPr>
              <a:t>al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lp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Bui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g)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29050" y="914400"/>
            <a:ext cx="2571750" cy="8000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3859" y="1117091"/>
            <a:ext cx="3163824" cy="3764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26394" y="1140059"/>
            <a:ext cx="2119630" cy="241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b="1" dirty="0">
                <a:solidFill>
                  <a:srgbClr val="FFC000"/>
                </a:solidFill>
                <a:latin typeface="Book Antiqua"/>
                <a:cs typeface="Book Antiqua"/>
              </a:rPr>
              <a:t>THI</a:t>
            </a:r>
            <a:r>
              <a:rPr sz="1700" b="1" spc="-10" dirty="0">
                <a:solidFill>
                  <a:srgbClr val="FFC000"/>
                </a:solidFill>
                <a:latin typeface="Book Antiqua"/>
                <a:cs typeface="Book Antiqua"/>
              </a:rPr>
              <a:t>N</a:t>
            </a:r>
            <a:r>
              <a:rPr sz="1700" b="1" spc="-5" dirty="0">
                <a:solidFill>
                  <a:srgbClr val="FFC000"/>
                </a:solidFill>
                <a:latin typeface="Book Antiqua"/>
                <a:cs typeface="Book Antiqua"/>
              </a:rPr>
              <a:t>KI</a:t>
            </a:r>
            <a:r>
              <a:rPr sz="1700" b="1" spc="-10" dirty="0">
                <a:solidFill>
                  <a:srgbClr val="FFC000"/>
                </a:solidFill>
                <a:latin typeface="Book Antiqua"/>
                <a:cs typeface="Book Antiqua"/>
              </a:rPr>
              <a:t>N</a:t>
            </a:r>
            <a:r>
              <a:rPr sz="1700" b="1" dirty="0">
                <a:solidFill>
                  <a:srgbClr val="FFC000"/>
                </a:solidFill>
                <a:latin typeface="Book Antiqua"/>
                <a:cs typeface="Book Antiqua"/>
              </a:rPr>
              <a:t>G</a:t>
            </a:r>
            <a:r>
              <a:rPr sz="1700" b="1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sz="1700" b="1" spc="-5" dirty="0">
                <a:solidFill>
                  <a:srgbClr val="FFC000"/>
                </a:solidFill>
                <a:latin typeface="Book Antiqua"/>
                <a:cs typeface="Book Antiqua"/>
              </a:rPr>
              <a:t>F</a:t>
            </a:r>
            <a:r>
              <a:rPr sz="1700" b="1" spc="-15" dirty="0">
                <a:solidFill>
                  <a:srgbClr val="FFC000"/>
                </a:solidFill>
                <a:latin typeface="Book Antiqua"/>
                <a:cs typeface="Book Antiqua"/>
              </a:rPr>
              <a:t>O</a:t>
            </a:r>
            <a:r>
              <a:rPr sz="1700" b="1" dirty="0">
                <a:solidFill>
                  <a:srgbClr val="FFC000"/>
                </a:solidFill>
                <a:latin typeface="Book Antiqua"/>
                <a:cs typeface="Book Antiqua"/>
              </a:rPr>
              <a:t>R</a:t>
            </a:r>
            <a:r>
              <a:rPr sz="1700" b="1" spc="-5" dirty="0">
                <a:solidFill>
                  <a:srgbClr val="FFC000"/>
                </a:solidFill>
                <a:latin typeface="Book Antiqua"/>
                <a:cs typeface="Book Antiqua"/>
              </a:rPr>
              <a:t>U</a:t>
            </a:r>
            <a:r>
              <a:rPr sz="1700" b="1" dirty="0">
                <a:solidFill>
                  <a:srgbClr val="FFC000"/>
                </a:solidFill>
                <a:latin typeface="Book Antiqua"/>
                <a:cs typeface="Book Antiqua"/>
              </a:rPr>
              <a:t>M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457251"/>
            <a:ext cx="5915025" cy="9270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51000"/>
              </a:lnSpc>
            </a:pP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Audi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t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ing</a:t>
            </a:r>
            <a:r>
              <a:rPr sz="1200" b="1" spc="-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I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T</a:t>
            </a:r>
            <a:r>
              <a:rPr sz="1200" b="1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Ge</a:t>
            </a:r>
            <a:r>
              <a:rPr sz="1200" b="1" spc="-15" dirty="0">
                <a:solidFill>
                  <a:srgbClr val="2D74B5"/>
                </a:solidFill>
                <a:latin typeface="Book Antiqua"/>
                <a:cs typeface="Book Antiqua"/>
              </a:rPr>
              <a:t>n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eral</a:t>
            </a:r>
            <a:r>
              <a:rPr sz="1200" b="1" spc="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Contr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o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ls</a:t>
            </a:r>
            <a:r>
              <a:rPr sz="1200" b="1" spc="-10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(I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T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GC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)</a:t>
            </a:r>
            <a:r>
              <a:rPr sz="1200" b="1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in</a:t>
            </a:r>
            <a:r>
              <a:rPr sz="1200" b="1" spc="-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ER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P</a:t>
            </a:r>
            <a:r>
              <a:rPr sz="1200" b="1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15" dirty="0">
                <a:solidFill>
                  <a:srgbClr val="2D74B5"/>
                </a:solidFill>
                <a:latin typeface="Book Antiqua"/>
                <a:cs typeface="Book Antiqua"/>
              </a:rPr>
              <a:t>E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nviro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nment</a:t>
            </a:r>
            <a:r>
              <a:rPr sz="1200" b="1" spc="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i="1" dirty="0">
                <a:solidFill>
                  <a:srgbClr val="2D74B5"/>
                </a:solidFill>
                <a:latin typeface="Book Antiqua"/>
                <a:cs typeface="Book Antiqua"/>
              </a:rPr>
              <a:t>– 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An</a:t>
            </a:r>
            <a:r>
              <a:rPr sz="1200" b="1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Integra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l</a:t>
            </a:r>
            <a:r>
              <a:rPr sz="1200" b="1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Part</a:t>
            </a:r>
            <a:r>
              <a:rPr sz="1200" b="1" spc="-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of</a:t>
            </a:r>
            <a:r>
              <a:rPr sz="1200" b="1" spc="-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both</a:t>
            </a:r>
            <a:r>
              <a:rPr sz="1200" b="1" spc="-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St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a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t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ut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o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r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y</a:t>
            </a:r>
            <a:r>
              <a:rPr sz="1200" b="1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&amp;</a:t>
            </a:r>
            <a:r>
              <a:rPr sz="1200" b="1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In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tern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a</a:t>
            </a:r>
            <a:r>
              <a:rPr sz="1200" b="1" dirty="0">
                <a:solidFill>
                  <a:srgbClr val="2D74B5"/>
                </a:solidFill>
                <a:latin typeface="Book Antiqua"/>
                <a:cs typeface="Book Antiqua"/>
              </a:rPr>
              <a:t>l</a:t>
            </a:r>
            <a:r>
              <a:rPr sz="1200" b="1" spc="5" dirty="0">
                <a:solidFill>
                  <a:srgbClr val="2D74B5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2D74B5"/>
                </a:solidFill>
                <a:latin typeface="Book Antiqua"/>
                <a:cs typeface="Book Antiqua"/>
              </a:rPr>
              <a:t>Audi</a:t>
            </a:r>
            <a:r>
              <a:rPr sz="1200" b="1" spc="-5" dirty="0">
                <a:solidFill>
                  <a:srgbClr val="2D74B5"/>
                </a:solidFill>
                <a:latin typeface="Book Antiqua"/>
                <a:cs typeface="Book Antiqua"/>
              </a:rPr>
              <a:t>ts</a:t>
            </a:r>
            <a:endParaRPr sz="12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8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3252470">
              <a:lnSpc>
                <a:spcPct val="100000"/>
              </a:lnSpc>
              <a:tabLst>
                <a:tab pos="3670300" algn="l"/>
              </a:tabLst>
            </a:pPr>
            <a:endParaRPr sz="1000" dirty="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0" y="1384300"/>
            <a:ext cx="5949950" cy="2894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Pr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f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ce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b="1" i="1" spc="-10" dirty="0">
                <a:latin typeface="Book Antiqua"/>
                <a:cs typeface="Book Antiqua"/>
              </a:rPr>
              <a:t>Wh</a:t>
            </a:r>
            <a:r>
              <a:rPr sz="1000" b="1" i="1" spc="-15" dirty="0">
                <a:latin typeface="Book Antiqua"/>
                <a:cs typeface="Book Antiqua"/>
              </a:rPr>
              <a:t>a</a:t>
            </a:r>
            <a:r>
              <a:rPr sz="1000" b="1" i="1" spc="-5" dirty="0">
                <a:latin typeface="Book Antiqua"/>
                <a:cs typeface="Book Antiqua"/>
              </a:rPr>
              <a:t>t</a:t>
            </a:r>
            <a:r>
              <a:rPr sz="1000" b="1" i="1" spc="5" dirty="0">
                <a:latin typeface="Times New Roman"/>
                <a:cs typeface="Times New Roman"/>
              </a:rPr>
              <a:t> </a:t>
            </a:r>
            <a:r>
              <a:rPr sz="1000" b="1" i="1" spc="-10" dirty="0">
                <a:latin typeface="Book Antiqua"/>
                <a:cs typeface="Book Antiqua"/>
              </a:rPr>
              <a:t>ar</a:t>
            </a:r>
            <a:r>
              <a:rPr sz="1000" b="1" i="1" spc="-5" dirty="0">
                <a:latin typeface="Book Antiqua"/>
                <a:cs typeface="Book Antiqua"/>
              </a:rPr>
              <a:t>e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spc="-10" dirty="0">
                <a:latin typeface="Book Antiqua"/>
                <a:cs typeface="Book Antiqua"/>
              </a:rPr>
              <a:t>IT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spc="-10" dirty="0">
                <a:latin typeface="Book Antiqua"/>
                <a:cs typeface="Book Antiqua"/>
              </a:rPr>
              <a:t>Gen</a:t>
            </a:r>
            <a:r>
              <a:rPr sz="1000" b="1" i="1" spc="0" dirty="0">
                <a:latin typeface="Book Antiqua"/>
                <a:cs typeface="Book Antiqua"/>
              </a:rPr>
              <a:t>e</a:t>
            </a:r>
            <a:r>
              <a:rPr sz="1000" b="1" i="1" spc="-10" dirty="0">
                <a:latin typeface="Book Antiqua"/>
                <a:cs typeface="Book Antiqua"/>
              </a:rPr>
              <a:t>ra</a:t>
            </a:r>
            <a:r>
              <a:rPr sz="1000" b="1" i="1" spc="-5" dirty="0">
                <a:latin typeface="Book Antiqua"/>
                <a:cs typeface="Book Antiqua"/>
              </a:rPr>
              <a:t>l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spc="-10" dirty="0">
                <a:latin typeface="Book Antiqua"/>
                <a:cs typeface="Book Antiqua"/>
              </a:rPr>
              <a:t>Co</a:t>
            </a:r>
            <a:r>
              <a:rPr sz="1000" b="1" i="1" spc="-5" dirty="0">
                <a:latin typeface="Book Antiqua"/>
                <a:cs typeface="Book Antiqua"/>
              </a:rPr>
              <a:t>n</a:t>
            </a:r>
            <a:r>
              <a:rPr sz="1000" b="1" i="1" spc="-10" dirty="0">
                <a:latin typeface="Book Antiqua"/>
                <a:cs typeface="Book Antiqua"/>
              </a:rPr>
              <a:t>t</a:t>
            </a:r>
            <a:r>
              <a:rPr sz="1000" b="1" i="1" dirty="0">
                <a:latin typeface="Book Antiqua"/>
                <a:cs typeface="Book Antiqua"/>
              </a:rPr>
              <a:t>r</a:t>
            </a:r>
            <a:r>
              <a:rPr sz="1000" b="1" i="1" spc="-10" dirty="0">
                <a:latin typeface="Book Antiqua"/>
                <a:cs typeface="Book Antiqua"/>
              </a:rPr>
              <a:t>ol</a:t>
            </a:r>
            <a:r>
              <a:rPr sz="1000" b="1" i="1" spc="-5" dirty="0">
                <a:latin typeface="Book Antiqua"/>
                <a:cs typeface="Book Antiqua"/>
              </a:rPr>
              <a:t>s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Book Antiqua"/>
                <a:cs typeface="Book Antiqua"/>
              </a:rPr>
              <a:t>(</a:t>
            </a:r>
            <a:r>
              <a:rPr sz="1000" b="1" i="1" spc="-10" dirty="0">
                <a:latin typeface="Book Antiqua"/>
                <a:cs typeface="Book Antiqua"/>
              </a:rPr>
              <a:t>ITGC</a:t>
            </a:r>
            <a:r>
              <a:rPr sz="1000" b="1" i="1" dirty="0">
                <a:latin typeface="Book Antiqua"/>
                <a:cs typeface="Book Antiqua"/>
              </a:rPr>
              <a:t>)</a:t>
            </a:r>
            <a:r>
              <a:rPr sz="1000" b="1" i="1" spc="-5" dirty="0">
                <a:latin typeface="Book Antiqua"/>
                <a:cs typeface="Book Antiqua"/>
              </a:rPr>
              <a:t>?</a:t>
            </a:r>
            <a:endParaRPr sz="1000" dirty="0">
              <a:latin typeface="Book Antiqua"/>
              <a:cs typeface="Book Antiqua"/>
            </a:endParaRPr>
          </a:p>
          <a:p>
            <a:pPr marL="12700" marR="5080" algn="just">
              <a:lnSpc>
                <a:spcPct val="155400"/>
              </a:lnSpc>
              <a:spcBef>
                <a:spcPts val="775"/>
              </a:spcBef>
            </a:pPr>
            <a:r>
              <a:rPr sz="1000" b="1" spc="-10" dirty="0">
                <a:latin typeface="Book Antiqua"/>
                <a:cs typeface="Book Antiqua"/>
              </a:rPr>
              <a:t>IT</a:t>
            </a:r>
            <a:r>
              <a:rPr sz="1000" b="1" spc="8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g</a:t>
            </a:r>
            <a:r>
              <a:rPr sz="1000" b="1" spc="-10" dirty="0">
                <a:latin typeface="Book Antiqua"/>
                <a:cs typeface="Book Antiqua"/>
              </a:rPr>
              <a:t>en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l</a:t>
            </a:r>
            <a:r>
              <a:rPr sz="1000" b="1" spc="8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cont</a:t>
            </a:r>
            <a:r>
              <a:rPr sz="1000" b="1" spc="-10" dirty="0">
                <a:latin typeface="Book Antiqua"/>
                <a:cs typeface="Book Antiqua"/>
              </a:rPr>
              <a:t>rol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(ITGC)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trol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pply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ll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ces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es,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given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rg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rmati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5" dirty="0">
                <a:latin typeface="Book Antiqua"/>
                <a:cs typeface="Book Antiqua"/>
              </a:rPr>
              <a:t>ch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ol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(</a:t>
            </a:r>
            <a:r>
              <a:rPr sz="1000" spc="-5" dirty="0">
                <a:latin typeface="Book Antiqua"/>
                <a:cs typeface="Book Antiqua"/>
              </a:rPr>
              <a:t>IT)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en</a:t>
            </a:r>
            <a:r>
              <a:rPr sz="1000" dirty="0">
                <a:latin typeface="Book Antiqua"/>
                <a:cs typeface="Book Antiqua"/>
              </a:rPr>
              <a:t>v</a:t>
            </a:r>
            <a:r>
              <a:rPr sz="1000" spc="-5" dirty="0">
                <a:latin typeface="Book Antiqua"/>
                <a:cs typeface="Book Antiqua"/>
              </a:rPr>
              <a:t>ir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bj</a:t>
            </a:r>
            <a:r>
              <a:rPr sz="1000" spc="-5" dirty="0">
                <a:latin typeface="Book Antiqua"/>
                <a:cs typeface="Book Antiqua"/>
              </a:rPr>
              <a:t>ec</a:t>
            </a:r>
            <a:r>
              <a:rPr sz="1000" spc="-10" dirty="0">
                <a:latin typeface="Book Antiqua"/>
                <a:cs typeface="Book Antiqua"/>
              </a:rPr>
              <a:t>tiv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ITGCs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en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ure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he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develop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plem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pplic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s,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we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grity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0" dirty="0">
                <a:latin typeface="Book Antiqua"/>
                <a:cs typeface="Book Antiqua"/>
              </a:rPr>
              <a:t>ogr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s,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fi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es,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ter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tio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s”</a:t>
            </a:r>
            <a:endParaRPr sz="1000" dirty="0">
              <a:latin typeface="Book Antiqua"/>
              <a:cs typeface="Book Antiqua"/>
            </a:endParaRPr>
          </a:p>
          <a:p>
            <a:pPr marL="12700" marR="9525" algn="just">
              <a:lnSpc>
                <a:spcPct val="150500"/>
              </a:lnSpc>
              <a:spcBef>
                <a:spcPts val="835"/>
              </a:spcBef>
            </a:pPr>
            <a:r>
              <a:rPr sz="1000" b="1" spc="-15" dirty="0">
                <a:latin typeface="Book Antiqua"/>
                <a:cs typeface="Book Antiqua"/>
              </a:rPr>
              <a:t>IT</a:t>
            </a:r>
            <a:r>
              <a:rPr sz="1000" b="1" spc="-5" dirty="0">
                <a:latin typeface="Book Antiqua"/>
                <a:cs typeface="Book Antiqua"/>
              </a:rPr>
              <a:t>G</a:t>
            </a:r>
            <a:r>
              <a:rPr sz="1000" b="1" spc="-10" dirty="0">
                <a:latin typeface="Book Antiqua"/>
                <a:cs typeface="Book Antiqua"/>
              </a:rPr>
              <a:t>C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pr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nt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fou</a:t>
            </a:r>
            <a:r>
              <a:rPr sz="1000" b="1" spc="-10" dirty="0">
                <a:latin typeface="Book Antiqua"/>
                <a:cs typeface="Book Antiqua"/>
              </a:rPr>
              <a:t>nd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ti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Book Antiqua"/>
                <a:cs typeface="Book Antiqua"/>
              </a:rPr>
              <a:t>f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IT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cont</a:t>
            </a:r>
            <a:r>
              <a:rPr sz="1000" b="1" spc="-10" dirty="0">
                <a:latin typeface="Book Antiqua"/>
                <a:cs typeface="Book Antiqua"/>
              </a:rPr>
              <a:t>ro</a:t>
            </a:r>
            <a:r>
              <a:rPr sz="1000" b="1" spc="-5" dirty="0">
                <a:latin typeface="Book Antiqua"/>
                <a:cs typeface="Book Antiqua"/>
              </a:rPr>
              <a:t>l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ruc</a:t>
            </a:r>
            <a:r>
              <a:rPr sz="1000" b="1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ur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.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h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y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1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h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lp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nsu</a:t>
            </a:r>
            <a:r>
              <a:rPr sz="1000" b="1" spc="-25" dirty="0">
                <a:latin typeface="Book Antiqua"/>
                <a:cs typeface="Book Antiqua"/>
              </a:rPr>
              <a:t>r</a:t>
            </a:r>
            <a:r>
              <a:rPr sz="1000" b="1" spc="-5" dirty="0">
                <a:latin typeface="Book Antiqua"/>
                <a:cs typeface="Book Antiqua"/>
              </a:rPr>
              <a:t>e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5" dirty="0">
                <a:latin typeface="Book Antiqua"/>
                <a:cs typeface="Book Antiqua"/>
              </a:rPr>
              <a:t>l</a:t>
            </a:r>
            <a:r>
              <a:rPr sz="1000" b="1" spc="-5" dirty="0">
                <a:latin typeface="Book Antiqua"/>
                <a:cs typeface="Book Antiqua"/>
              </a:rPr>
              <a:t>i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b</a:t>
            </a:r>
            <a:r>
              <a:rPr sz="1000" b="1" spc="-15" dirty="0">
                <a:latin typeface="Book Antiqua"/>
                <a:cs typeface="Book Antiqua"/>
              </a:rPr>
              <a:t>i</a:t>
            </a:r>
            <a:r>
              <a:rPr sz="1000" b="1" spc="-5" dirty="0">
                <a:latin typeface="Book Antiqua"/>
                <a:cs typeface="Book Antiqua"/>
              </a:rPr>
              <a:t>lity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1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Book Antiqua"/>
                <a:cs typeface="Book Antiqua"/>
              </a:rPr>
              <a:t>f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1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ta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g</a:t>
            </a:r>
            <a:r>
              <a:rPr sz="1000" b="1" spc="-10" dirty="0">
                <a:latin typeface="Book Antiqua"/>
                <a:cs typeface="Book Antiqua"/>
              </a:rPr>
              <a:t>en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by</a:t>
            </a:r>
            <a:r>
              <a:rPr sz="1000" b="1" spc="2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IT</a:t>
            </a:r>
            <a:r>
              <a:rPr sz="1000" b="1" spc="2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syst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5" dirty="0">
                <a:latin typeface="Book Antiqua"/>
                <a:cs typeface="Book Antiqua"/>
              </a:rPr>
              <a:t>m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spc="1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nd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suppor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spc="1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ss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spc="-5" dirty="0">
                <a:latin typeface="Book Antiqua"/>
                <a:cs typeface="Book Antiqua"/>
              </a:rPr>
              <a:t>ti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spc="1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h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syst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5" dirty="0">
                <a:latin typeface="Book Antiqua"/>
                <a:cs typeface="Book Antiqua"/>
              </a:rPr>
              <a:t>m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spc="1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op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te</a:t>
            </a:r>
            <a:r>
              <a:rPr sz="1000" b="1" spc="1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i</a:t>
            </a:r>
            <a:r>
              <a:rPr sz="1000" b="1" spc="-5" dirty="0">
                <a:latin typeface="Book Antiqua"/>
                <a:cs typeface="Book Antiqua"/>
              </a:rPr>
              <a:t>nt</a:t>
            </a:r>
            <a:r>
              <a:rPr sz="1000" b="1" spc="-15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nd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20" dirty="0">
                <a:latin typeface="Book Antiqua"/>
                <a:cs typeface="Book Antiqua"/>
              </a:rPr>
              <a:t>n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-20" dirty="0">
                <a:latin typeface="Book Antiqua"/>
                <a:cs typeface="Book Antiqua"/>
              </a:rPr>
              <a:t>h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ou</a:t>
            </a:r>
            <a:r>
              <a:rPr sz="1000" b="1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p</a:t>
            </a:r>
            <a:r>
              <a:rPr sz="1000" b="1" spc="-20" dirty="0">
                <a:latin typeface="Book Antiqua"/>
                <a:cs typeface="Book Antiqua"/>
              </a:rPr>
              <a:t>u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2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is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li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bl</a:t>
            </a:r>
            <a:r>
              <a:rPr sz="1000" b="1" spc="-15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.</a:t>
            </a:r>
            <a:endParaRPr sz="1000" dirty="0">
              <a:latin typeface="Book Antiqua"/>
              <a:cs typeface="Book Antiqua"/>
            </a:endParaRPr>
          </a:p>
          <a:p>
            <a:pPr marL="12700" marR="6985" algn="just">
              <a:lnSpc>
                <a:spcPct val="155000"/>
              </a:lnSpc>
              <a:spcBef>
                <a:spcPts val="780"/>
              </a:spcBef>
            </a:pPr>
            <a:r>
              <a:rPr sz="1000" spc="-10" dirty="0">
                <a:latin typeface="Book Antiqua"/>
                <a:cs typeface="Book Antiqua"/>
              </a:rPr>
              <a:t>They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ly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perv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tr</a:t>
            </a:r>
            <a:r>
              <a:rPr sz="1000" spc="-5" dirty="0">
                <a:latin typeface="Book Antiqua"/>
                <a:cs typeface="Book Antiqua"/>
              </a:rPr>
              <a:t>ols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bsenc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eco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ible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over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tem.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18" y="4965700"/>
            <a:ext cx="5947410" cy="2574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000" b="1" i="1" spc="-10" dirty="0">
                <a:latin typeface="Book Antiqua"/>
                <a:cs typeface="Book Antiqua"/>
              </a:rPr>
              <a:t>Need</a:t>
            </a:r>
            <a:r>
              <a:rPr sz="1000" b="1" i="1" spc="-5" dirty="0">
                <a:latin typeface="Times New Roman"/>
                <a:cs typeface="Times New Roman"/>
              </a:rPr>
              <a:t> </a:t>
            </a:r>
            <a:r>
              <a:rPr sz="1000" b="1" i="1" dirty="0">
                <a:latin typeface="Book Antiqua"/>
                <a:cs typeface="Book Antiqua"/>
              </a:rPr>
              <a:t>f</a:t>
            </a:r>
            <a:r>
              <a:rPr sz="1000" b="1" i="1" spc="-15" dirty="0">
                <a:latin typeface="Book Antiqua"/>
                <a:cs typeface="Book Antiqua"/>
              </a:rPr>
              <a:t>o</a:t>
            </a:r>
            <a:r>
              <a:rPr sz="1000" b="1" i="1" spc="-5" dirty="0">
                <a:latin typeface="Book Antiqua"/>
                <a:cs typeface="Book Antiqua"/>
              </a:rPr>
              <a:t>r</a:t>
            </a:r>
            <a:r>
              <a:rPr sz="1000" b="1" i="1" spc="-5" dirty="0">
                <a:latin typeface="Times New Roman"/>
                <a:cs typeface="Times New Roman"/>
              </a:rPr>
              <a:t> </a:t>
            </a:r>
            <a:r>
              <a:rPr sz="1000" b="1" i="1" spc="-15" dirty="0">
                <a:latin typeface="Book Antiqua"/>
                <a:cs typeface="Book Antiqua"/>
              </a:rPr>
              <a:t>hav</a:t>
            </a:r>
            <a:r>
              <a:rPr sz="1000" b="1" i="1" spc="0" dirty="0">
                <a:latin typeface="Book Antiqua"/>
                <a:cs typeface="Book Antiqua"/>
              </a:rPr>
              <a:t>i</a:t>
            </a:r>
            <a:r>
              <a:rPr sz="1000" b="1" i="1" spc="-15" dirty="0">
                <a:latin typeface="Book Antiqua"/>
                <a:cs typeface="Book Antiqua"/>
              </a:rPr>
              <a:t>n</a:t>
            </a:r>
            <a:r>
              <a:rPr sz="1000" b="1" i="1" spc="-5" dirty="0">
                <a:latin typeface="Book Antiqua"/>
                <a:cs typeface="Book Antiqua"/>
              </a:rPr>
              <a:t>g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Book Antiqua"/>
                <a:cs typeface="Book Antiqua"/>
              </a:rPr>
              <a:t>st</a:t>
            </a:r>
            <a:r>
              <a:rPr sz="1000" b="1" i="1" spc="-15" dirty="0">
                <a:latin typeface="Book Antiqua"/>
                <a:cs typeface="Book Antiqua"/>
              </a:rPr>
              <a:t>r</a:t>
            </a:r>
            <a:r>
              <a:rPr sz="1000" b="1" i="1" spc="-5" dirty="0">
                <a:latin typeface="Book Antiqua"/>
                <a:cs typeface="Book Antiqua"/>
              </a:rPr>
              <a:t>o</a:t>
            </a:r>
            <a:r>
              <a:rPr sz="1000" b="1" i="1" spc="-15" dirty="0">
                <a:latin typeface="Book Antiqua"/>
                <a:cs typeface="Book Antiqua"/>
              </a:rPr>
              <a:t>n</a:t>
            </a:r>
            <a:r>
              <a:rPr sz="1000" b="1" i="1" spc="-5" dirty="0">
                <a:latin typeface="Book Antiqua"/>
                <a:cs typeface="Book Antiqua"/>
              </a:rPr>
              <a:t>g</a:t>
            </a:r>
            <a:r>
              <a:rPr sz="1000" b="1" i="1" spc="10" dirty="0">
                <a:latin typeface="Times New Roman"/>
                <a:cs typeface="Times New Roman"/>
              </a:rPr>
              <a:t> </a:t>
            </a:r>
            <a:r>
              <a:rPr sz="1000" b="1" i="1" spc="-10" dirty="0">
                <a:latin typeface="Book Antiqua"/>
                <a:cs typeface="Book Antiqua"/>
              </a:rPr>
              <a:t>ITGC?</a:t>
            </a:r>
            <a:endParaRPr sz="1000" dirty="0">
              <a:latin typeface="Book Antiqua"/>
              <a:cs typeface="Book Antiqua"/>
            </a:endParaRPr>
          </a:p>
          <a:p>
            <a:pPr marL="12700" marR="5715" algn="just">
              <a:lnSpc>
                <a:spcPct val="155500"/>
              </a:lnSpc>
              <a:spcBef>
                <a:spcPts val="775"/>
              </a:spcBef>
            </a:pPr>
            <a:r>
              <a:rPr sz="1000" spc="-5" dirty="0">
                <a:latin typeface="Book Antiqua"/>
                <a:cs typeface="Book Antiqua"/>
              </a:rPr>
              <a:t>In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y’s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g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verned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9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enviro</a:t>
            </a:r>
            <a:r>
              <a:rPr sz="1000" spc="-15" dirty="0">
                <a:latin typeface="Book Antiqua"/>
                <a:cs typeface="Book Antiqua"/>
              </a:rPr>
              <a:t>nm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t,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5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th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ut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fective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5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ener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tin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95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90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 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pos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ible.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Thu</a:t>
            </a:r>
            <a:r>
              <a:rPr sz="1000" spc="-1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ost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portant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rg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5" dirty="0">
                <a:latin typeface="Book Antiqua"/>
                <a:cs typeface="Book Antiqua"/>
              </a:rPr>
              <a:t>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rk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viro</a:t>
            </a:r>
            <a:r>
              <a:rPr sz="1000" spc="-15" dirty="0">
                <a:latin typeface="Book Antiqua"/>
                <a:cs typeface="Book Antiqua"/>
              </a:rPr>
              <a:t>nm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C.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125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spc="-10" dirty="0">
                <a:latin typeface="Book Antiqua"/>
                <a:cs typeface="Book Antiqua"/>
              </a:rPr>
              <a:t>Both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St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tu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ry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Audi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nte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Audi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ev</a:t>
            </a:r>
            <a:r>
              <a:rPr sz="1000" spc="-10" dirty="0">
                <a:latin typeface="Book Antiqua"/>
                <a:cs typeface="Book Antiqua"/>
              </a:rPr>
              <a:t>iew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iza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ce</a:t>
            </a:r>
            <a:endParaRPr sz="1000" dirty="0">
              <a:latin typeface="Book Antiqua"/>
              <a:cs typeface="Book Antiqua"/>
            </a:endParaRPr>
          </a:p>
          <a:p>
            <a:pPr marL="12700" algn="just">
              <a:lnSpc>
                <a:spcPct val="100000"/>
              </a:lnSpc>
              <a:spcBef>
                <a:spcPts val="660"/>
              </a:spcBef>
            </a:pP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rg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0" dirty="0">
                <a:latin typeface="Book Antiqua"/>
                <a:cs typeface="Book Antiqua"/>
              </a:rPr>
              <a:t>’</a:t>
            </a:r>
            <a:r>
              <a:rPr sz="1000" spc="-5" dirty="0">
                <a:latin typeface="Book Antiqua"/>
                <a:cs typeface="Book Antiqua"/>
              </a:rPr>
              <a:t>s integ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ted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busin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ces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port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me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125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wad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evi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ws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pl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vital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rs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rm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pinio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cial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tem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endParaRPr sz="1000" dirty="0">
              <a:latin typeface="Book Antiqua"/>
              <a:cs typeface="Book Antiqua"/>
            </a:endParaRPr>
          </a:p>
          <a:p>
            <a:pPr marL="12700" marR="5080" algn="just">
              <a:lnSpc>
                <a:spcPct val="152000"/>
              </a:lnSpc>
              <a:spcBef>
                <a:spcPts val="35"/>
              </a:spcBef>
            </a:pP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busin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ss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ces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an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he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St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tut</a:t>
            </a:r>
            <a:r>
              <a:rPr sz="1000" b="1" spc="-10" dirty="0">
                <a:latin typeface="Book Antiqua"/>
                <a:cs typeface="Book Antiqua"/>
              </a:rPr>
              <a:t>ory</a:t>
            </a:r>
            <a:r>
              <a:rPr sz="1000" b="1" spc="10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Audit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Book Antiqua"/>
                <a:cs typeface="Book Antiqua"/>
              </a:rPr>
              <a:t>r</a:t>
            </a:r>
            <a:r>
              <a:rPr sz="1000" b="1" spc="9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Book Antiqua"/>
                <a:cs typeface="Book Antiqua"/>
              </a:rPr>
              <a:t>f</a:t>
            </a:r>
            <a:r>
              <a:rPr sz="1000" b="1" spc="9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a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comp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ny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c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spc="11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put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a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qu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li</a:t>
            </a:r>
            <a:r>
              <a:rPr sz="1000" b="1" spc="-10" dirty="0">
                <a:latin typeface="Book Antiqua"/>
                <a:cs typeface="Book Antiqua"/>
              </a:rPr>
              <a:t>f</a:t>
            </a:r>
            <a:r>
              <a:rPr sz="1000" b="1" spc="-5" dirty="0">
                <a:latin typeface="Book Antiqua"/>
                <a:cs typeface="Book Antiqua"/>
              </a:rPr>
              <a:t>ic</a:t>
            </a:r>
            <a:r>
              <a:rPr sz="1000" b="1" spc="-10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ti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c</a:t>
            </a:r>
            <a:r>
              <a:rPr sz="1000" b="1" dirty="0">
                <a:latin typeface="Book Antiqua"/>
                <a:cs typeface="Book Antiqua"/>
              </a:rPr>
              <a:t>l</a:t>
            </a:r>
            <a:r>
              <a:rPr sz="1000" b="1" spc="-15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use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(i</a:t>
            </a:r>
            <a:r>
              <a:rPr sz="1000" b="1" spc="-15" dirty="0">
                <a:latin typeface="Book Antiqua"/>
                <a:cs typeface="Book Antiqua"/>
              </a:rPr>
              <a:t>v</a:t>
            </a:r>
            <a:r>
              <a:rPr sz="1000" b="1" spc="-5" dirty="0">
                <a:latin typeface="Book Antiqua"/>
                <a:cs typeface="Book Antiqua"/>
              </a:rPr>
              <a:t>)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Book Antiqua"/>
                <a:cs typeface="Book Antiqua"/>
              </a:rPr>
              <a:t>f</a:t>
            </a:r>
            <a:r>
              <a:rPr sz="1000" b="1" spc="9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C</a:t>
            </a:r>
            <a:r>
              <a:rPr sz="1000" b="1" spc="-5" dirty="0">
                <a:latin typeface="Book Antiqua"/>
                <a:cs typeface="Book Antiqua"/>
              </a:rPr>
              <a:t>A</a:t>
            </a:r>
            <a:r>
              <a:rPr sz="1000" b="1" spc="-25" dirty="0">
                <a:latin typeface="Book Antiqua"/>
                <a:cs typeface="Book Antiqua"/>
              </a:rPr>
              <a:t>R</a:t>
            </a:r>
            <a:r>
              <a:rPr sz="1000" b="1" spc="-10" dirty="0">
                <a:latin typeface="Book Antiqua"/>
                <a:cs typeface="Book Antiqua"/>
              </a:rPr>
              <a:t>O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por</a:t>
            </a:r>
            <a:r>
              <a:rPr sz="1000" b="1" spc="-5" dirty="0">
                <a:latin typeface="Book Antiqua"/>
                <a:cs typeface="Book Antiqua"/>
              </a:rPr>
              <a:t>t,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c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se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i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is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f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5" dirty="0">
                <a:latin typeface="Book Antiqua"/>
                <a:cs typeface="Book Antiqua"/>
              </a:rPr>
              <a:t>l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8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he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IT</a:t>
            </a:r>
            <a:r>
              <a:rPr sz="1000" b="1" spc="9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g</a:t>
            </a:r>
            <a:r>
              <a:rPr sz="1000" b="1" spc="-10" dirty="0">
                <a:latin typeface="Book Antiqua"/>
                <a:cs typeface="Book Antiqua"/>
              </a:rPr>
              <a:t>en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l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cont</a:t>
            </a:r>
            <a:r>
              <a:rPr sz="1000" b="1" spc="-10" dirty="0">
                <a:latin typeface="Book Antiqua"/>
                <a:cs typeface="Book Antiqua"/>
              </a:rPr>
              <a:t>rol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Book Antiqua"/>
                <a:cs typeface="Book Antiqua"/>
              </a:rPr>
              <a:t>f</a:t>
            </a:r>
            <a:r>
              <a:rPr sz="1000" b="1" spc="9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spc="10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comp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ny</a:t>
            </a:r>
            <a:r>
              <a:rPr sz="1000" b="1" spc="9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spc="-5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ff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c</a:t>
            </a:r>
            <a:r>
              <a:rPr sz="1000" b="1" dirty="0">
                <a:latin typeface="Book Antiqua"/>
                <a:cs typeface="Book Antiqua"/>
              </a:rPr>
              <a:t>t</a:t>
            </a:r>
            <a:r>
              <a:rPr sz="1000" b="1" spc="-5" dirty="0">
                <a:latin typeface="Book Antiqua"/>
                <a:cs typeface="Book Antiqua"/>
              </a:rPr>
              <a:t>i</a:t>
            </a:r>
            <a:r>
              <a:rPr sz="1000" b="1" spc="-15" dirty="0">
                <a:latin typeface="Book Antiqua"/>
                <a:cs typeface="Book Antiqua"/>
              </a:rPr>
              <a:t>v</a:t>
            </a:r>
            <a:r>
              <a:rPr sz="1000" b="1" spc="-5" dirty="0">
                <a:latin typeface="Book Antiqua"/>
                <a:cs typeface="Book Antiqua"/>
              </a:rPr>
              <a:t>e.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10" y="8744611"/>
            <a:ext cx="5953760" cy="721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i="1" spc="-10" dirty="0">
                <a:latin typeface="Book Antiqua"/>
                <a:cs typeface="Book Antiqua"/>
              </a:rPr>
              <a:t>Who</a:t>
            </a:r>
            <a:r>
              <a:rPr sz="1000" b="1" i="1" spc="-5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Book Antiqua"/>
                <a:cs typeface="Book Antiqua"/>
              </a:rPr>
              <a:t>c</a:t>
            </a:r>
            <a:r>
              <a:rPr sz="1000" b="1" i="1" dirty="0">
                <a:latin typeface="Book Antiqua"/>
                <a:cs typeface="Book Antiqua"/>
              </a:rPr>
              <a:t>a</a:t>
            </a:r>
            <a:r>
              <a:rPr sz="1000" b="1" i="1" spc="-10" dirty="0">
                <a:latin typeface="Book Antiqua"/>
                <a:cs typeface="Book Antiqua"/>
              </a:rPr>
              <a:t>n</a:t>
            </a:r>
            <a:r>
              <a:rPr sz="1000" b="1" i="1" spc="-5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Book Antiqua"/>
                <a:cs typeface="Book Antiqua"/>
              </a:rPr>
              <a:t>c</a:t>
            </a:r>
            <a:r>
              <a:rPr sz="1000" b="1" i="1" spc="-15" dirty="0">
                <a:latin typeface="Book Antiqua"/>
                <a:cs typeface="Book Antiqua"/>
              </a:rPr>
              <a:t>a</a:t>
            </a:r>
            <a:r>
              <a:rPr sz="1000" b="1" i="1" dirty="0">
                <a:latin typeface="Book Antiqua"/>
                <a:cs typeface="Book Antiqua"/>
              </a:rPr>
              <a:t>r</a:t>
            </a:r>
            <a:r>
              <a:rPr sz="1000" b="1" i="1" spc="-10" dirty="0">
                <a:latin typeface="Book Antiqua"/>
                <a:cs typeface="Book Antiqua"/>
              </a:rPr>
              <a:t>ry</a:t>
            </a:r>
            <a:r>
              <a:rPr sz="1000" b="1" i="1" spc="-5" dirty="0">
                <a:latin typeface="Times New Roman"/>
                <a:cs typeface="Times New Roman"/>
              </a:rPr>
              <a:t> </a:t>
            </a:r>
            <a:r>
              <a:rPr sz="1000" b="1" i="1" spc="-15" dirty="0">
                <a:latin typeface="Book Antiqua"/>
                <a:cs typeface="Book Antiqua"/>
              </a:rPr>
              <a:t>o</a:t>
            </a:r>
            <a:r>
              <a:rPr sz="1000" b="1" i="1" spc="-5" dirty="0">
                <a:latin typeface="Book Antiqua"/>
                <a:cs typeface="Book Antiqua"/>
              </a:rPr>
              <a:t>ut</a:t>
            </a:r>
            <a:r>
              <a:rPr sz="1000" b="1" i="1" spc="-5" dirty="0">
                <a:latin typeface="Times New Roman"/>
                <a:cs typeface="Times New Roman"/>
              </a:rPr>
              <a:t> </a:t>
            </a:r>
            <a:r>
              <a:rPr sz="1000" b="1" i="1" spc="-10" dirty="0">
                <a:latin typeface="Book Antiqua"/>
                <a:cs typeface="Book Antiqua"/>
              </a:rPr>
              <a:t>ITGC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dirty="0">
                <a:latin typeface="Book Antiqua"/>
                <a:cs typeface="Book Antiqua"/>
              </a:rPr>
              <a:t>R</a:t>
            </a:r>
            <a:r>
              <a:rPr sz="1000" b="1" i="1" spc="-5" dirty="0">
                <a:latin typeface="Book Antiqua"/>
                <a:cs typeface="Book Antiqua"/>
              </a:rPr>
              <a:t>eviews?</a:t>
            </a:r>
            <a:endParaRPr sz="1000">
              <a:latin typeface="Book Antiqua"/>
              <a:cs typeface="Book Antiqua"/>
            </a:endParaRPr>
          </a:p>
          <a:p>
            <a:pPr marL="12700" marR="5080">
              <a:lnSpc>
                <a:spcPct val="154000"/>
              </a:lnSpc>
              <a:spcBef>
                <a:spcPts val="790"/>
              </a:spcBef>
            </a:pPr>
            <a:r>
              <a:rPr sz="1000" spc="-1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udit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ff,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Charter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Acc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unt</a:t>
            </a:r>
            <a:r>
              <a:rPr sz="1000" spc="-5" dirty="0">
                <a:latin typeface="Book Antiqua"/>
                <a:cs typeface="Book Antiqua"/>
              </a:rPr>
              <a:t>ant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Articled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Ass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st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rry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ut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0" dirty="0">
                <a:latin typeface="Book Antiqua"/>
                <a:cs typeface="Book Antiqua"/>
              </a:rPr>
              <a:t>v</a:t>
            </a:r>
            <a:r>
              <a:rPr sz="1000" spc="-10" dirty="0">
                <a:latin typeface="Book Antiqua"/>
                <a:cs typeface="Book Antiqua"/>
              </a:rPr>
              <a:t>iews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b="1" u="sng" dirty="0">
                <a:latin typeface="Book Antiqua"/>
                <a:cs typeface="Book Antiqua"/>
              </a:rPr>
              <a:t>All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one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105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dirty="0">
                <a:latin typeface="Book Antiqua"/>
                <a:cs typeface="Book Antiqua"/>
              </a:rPr>
              <a:t>ee</a:t>
            </a:r>
            <a:r>
              <a:rPr sz="1000" b="1" u="sng" spc="-5" dirty="0">
                <a:latin typeface="Book Antiqua"/>
                <a:cs typeface="Book Antiqua"/>
              </a:rPr>
              <a:t>ds </a:t>
            </a:r>
            <a:r>
              <a:rPr sz="1000" b="1" u="sng" spc="10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to </a:t>
            </a:r>
            <a:r>
              <a:rPr sz="1000" b="1" u="sng" spc="95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do </a:t>
            </a:r>
            <a:r>
              <a:rPr sz="1000" b="1" u="sng" spc="95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is </a:t>
            </a:r>
            <a:r>
              <a:rPr sz="1000" b="1" u="sng" spc="100" dirty="0">
                <a:latin typeface="Times New Roman"/>
                <a:cs typeface="Times New Roman"/>
              </a:rPr>
              <a:t> 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p</a:t>
            </a:r>
            <a:r>
              <a:rPr sz="1000" b="1" u="sng" spc="5" dirty="0">
                <a:latin typeface="Book Antiqua"/>
                <a:cs typeface="Book Antiqua"/>
              </a:rPr>
              <a:t>p</a:t>
            </a:r>
            <a:r>
              <a:rPr sz="1000" b="1" u="sng" spc="-5" dirty="0">
                <a:latin typeface="Book Antiqua"/>
                <a:cs typeface="Book Antiqua"/>
              </a:rPr>
              <a:t>ly </a:t>
            </a:r>
            <a:r>
              <a:rPr sz="1000" b="1" u="sng" spc="95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b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s</a:t>
            </a:r>
            <a:r>
              <a:rPr sz="1000" b="1" u="sng" dirty="0">
                <a:latin typeface="Book Antiqua"/>
                <a:cs typeface="Book Antiqua"/>
              </a:rPr>
              <a:t>i</a:t>
            </a:r>
            <a:r>
              <a:rPr sz="1000" b="1" u="sng" spc="-5" dirty="0">
                <a:latin typeface="Book Antiqua"/>
                <a:cs typeface="Book Antiqua"/>
              </a:rPr>
              <a:t>c </a:t>
            </a:r>
            <a:r>
              <a:rPr sz="1000" b="1" u="sng" spc="100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comm</a:t>
            </a:r>
            <a:r>
              <a:rPr sz="1000" b="1" u="sng" spc="-15" dirty="0">
                <a:latin typeface="Book Antiqua"/>
                <a:cs typeface="Book Antiqua"/>
              </a:rPr>
              <a:t>on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11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s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nse </a:t>
            </a:r>
            <a:r>
              <a:rPr sz="1000" b="1" u="sng" spc="105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&amp; </a:t>
            </a:r>
            <a:r>
              <a:rPr sz="1000" b="1" u="sng" spc="95" dirty="0">
                <a:latin typeface="Times New Roman"/>
                <a:cs typeface="Times New Roman"/>
              </a:rPr>
              <a:t> </a:t>
            </a:r>
            <a:r>
              <a:rPr sz="1000" b="1" u="sng" dirty="0">
                <a:latin typeface="Book Antiqua"/>
                <a:cs typeface="Book Antiqua"/>
              </a:rPr>
              <a:t>f</a:t>
            </a:r>
            <a:r>
              <a:rPr sz="1000" b="1" u="sng" spc="-10" dirty="0">
                <a:latin typeface="Book Antiqua"/>
                <a:cs typeface="Book Antiqua"/>
              </a:rPr>
              <a:t>ol</a:t>
            </a:r>
            <a:r>
              <a:rPr sz="1000" b="1" u="sng" dirty="0">
                <a:latin typeface="Book Antiqua"/>
                <a:cs typeface="Book Antiqua"/>
              </a:rPr>
              <a:t>l</a:t>
            </a:r>
            <a:r>
              <a:rPr sz="1000" b="1" u="sng" spc="-15" dirty="0">
                <a:latin typeface="Book Antiqua"/>
                <a:cs typeface="Book Antiqua"/>
              </a:rPr>
              <a:t>ow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95" dirty="0">
                <a:latin typeface="Times New Roman"/>
                <a:cs typeface="Times New Roman"/>
              </a:rPr>
              <a:t> </a:t>
            </a:r>
            <a:r>
              <a:rPr sz="1000" b="1" u="sng" spc="0" dirty="0">
                <a:latin typeface="Book Antiqua"/>
                <a:cs typeface="Book Antiqua"/>
              </a:rPr>
              <a:t>s</a:t>
            </a:r>
            <a:r>
              <a:rPr sz="1000" b="1" u="sng" spc="-15" dirty="0">
                <a:latin typeface="Book Antiqua"/>
                <a:cs typeface="Book Antiqua"/>
              </a:rPr>
              <a:t>ome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105" dirty="0">
                <a:latin typeface="Times New Roman"/>
                <a:cs typeface="Times New Roman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gu</a:t>
            </a:r>
            <a:r>
              <a:rPr sz="1000" b="1" u="sng" dirty="0">
                <a:latin typeface="Book Antiqua"/>
                <a:cs typeface="Book Antiqua"/>
              </a:rPr>
              <a:t>i</a:t>
            </a:r>
            <a:r>
              <a:rPr sz="1000" b="1" u="sng" spc="-10" dirty="0">
                <a:latin typeface="Book Antiqua"/>
                <a:cs typeface="Book Antiqua"/>
              </a:rPr>
              <a:t>d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lin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 </a:t>
            </a:r>
            <a:r>
              <a:rPr sz="1000" b="1" u="sng" spc="100" dirty="0">
                <a:latin typeface="Times New Roman"/>
                <a:cs typeface="Times New Roman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ou</a:t>
            </a:r>
            <a:r>
              <a:rPr sz="1000" b="1" u="sng" dirty="0">
                <a:latin typeface="Book Antiqua"/>
                <a:cs typeface="Book Antiqua"/>
              </a:rPr>
              <a:t>t</a:t>
            </a:r>
            <a:r>
              <a:rPr sz="1000" b="1" u="sng" spc="-5" dirty="0">
                <a:latin typeface="Book Antiqua"/>
                <a:cs typeface="Book Antiqua"/>
              </a:rPr>
              <a:t>lin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d </a:t>
            </a:r>
            <a:r>
              <a:rPr sz="1000" b="1" u="sng" spc="10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in </a:t>
            </a:r>
            <a:r>
              <a:rPr sz="1000" b="1" u="sng" spc="10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this </a:t>
            </a:r>
            <a:r>
              <a:rPr sz="1000" b="1" u="sng" spc="100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&amp;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3684"/>
            <a:ext cx="5942330" cy="382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51200"/>
              </a:lnSpc>
            </a:pPr>
            <a:r>
              <a:rPr sz="1000" b="1" u="sng" spc="-10" dirty="0">
                <a:latin typeface="Book Antiqua"/>
                <a:cs typeface="Book Antiqua"/>
              </a:rPr>
              <a:t>forthcom</a:t>
            </a:r>
            <a:r>
              <a:rPr sz="1000" b="1" u="sng" dirty="0">
                <a:latin typeface="Book Antiqua"/>
                <a:cs typeface="Book Antiqua"/>
              </a:rPr>
              <a:t>i</a:t>
            </a:r>
            <a:r>
              <a:rPr sz="1000" b="1" u="sng" spc="-5" dirty="0">
                <a:latin typeface="Book Antiqua"/>
                <a:cs typeface="Book Antiqua"/>
              </a:rPr>
              <a:t>ng </a:t>
            </a:r>
            <a:r>
              <a:rPr sz="1000" b="1" u="sng" spc="-155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issu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 </a:t>
            </a:r>
            <a:r>
              <a:rPr sz="1000" b="1" u="sng" spc="-155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of </a:t>
            </a:r>
            <a:r>
              <a:rPr sz="1000" b="1" u="sng" spc="-16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the </a:t>
            </a:r>
            <a:r>
              <a:rPr sz="1000" b="1" u="sng" spc="-15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bull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t</a:t>
            </a:r>
            <a:r>
              <a:rPr sz="1000" b="1" u="sng" spc="-5" dirty="0">
                <a:latin typeface="Book Antiqua"/>
                <a:cs typeface="Book Antiqua"/>
              </a:rPr>
              <a:t>in. </a:t>
            </a:r>
            <a:r>
              <a:rPr sz="1000" b="1" u="sng" spc="-155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No </a:t>
            </a:r>
            <a:r>
              <a:rPr sz="1000" b="1" u="sng" spc="-16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c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r</a:t>
            </a:r>
            <a:r>
              <a:rPr sz="1000" b="1" u="sng" spc="-5" dirty="0">
                <a:latin typeface="Book Antiqua"/>
                <a:cs typeface="Book Antiqua"/>
              </a:rPr>
              <a:t>ti</a:t>
            </a:r>
            <a:r>
              <a:rPr sz="1000" b="1" u="sng" spc="-10" dirty="0">
                <a:latin typeface="Book Antiqua"/>
                <a:cs typeface="Book Antiqua"/>
              </a:rPr>
              <a:t>f</a:t>
            </a:r>
            <a:r>
              <a:rPr sz="1000" b="1" u="sng" spc="-5" dirty="0">
                <a:latin typeface="Book Antiqua"/>
                <a:cs typeface="Book Antiqua"/>
              </a:rPr>
              <a:t>ic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te </a:t>
            </a:r>
            <a:r>
              <a:rPr sz="1000" b="1" u="sng" spc="-150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cour</a:t>
            </a:r>
            <a:r>
              <a:rPr sz="1000" b="1" u="sng" spc="-5" dirty="0">
                <a:latin typeface="Book Antiqua"/>
                <a:cs typeface="Book Antiqua"/>
              </a:rPr>
              <a:t>s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, </a:t>
            </a:r>
            <a:r>
              <a:rPr sz="1000" b="1" u="sng" spc="-155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No </a:t>
            </a:r>
            <a:r>
              <a:rPr sz="1000" b="1" u="sng" spc="-160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h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rdc</a:t>
            </a:r>
            <a:r>
              <a:rPr sz="1000" b="1" u="sng" dirty="0">
                <a:latin typeface="Book Antiqua"/>
                <a:cs typeface="Book Antiqua"/>
              </a:rPr>
              <a:t>o</a:t>
            </a:r>
            <a:r>
              <a:rPr sz="1000" b="1" u="sng" spc="-10" dirty="0">
                <a:latin typeface="Book Antiqua"/>
                <a:cs typeface="Book Antiqua"/>
              </a:rPr>
              <a:t>r</a:t>
            </a:r>
            <a:r>
              <a:rPr sz="1000" b="1" u="sng" spc="-5" dirty="0">
                <a:latin typeface="Book Antiqua"/>
                <a:cs typeface="Book Antiqua"/>
              </a:rPr>
              <a:t>e </a:t>
            </a:r>
            <a:r>
              <a:rPr sz="1000" b="1" u="sng" spc="-15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t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chni</a:t>
            </a:r>
            <a:r>
              <a:rPr sz="1000" b="1" u="sng" spc="-15" dirty="0">
                <a:latin typeface="Book Antiqua"/>
                <a:cs typeface="Book Antiqua"/>
              </a:rPr>
              <a:t>c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l </a:t>
            </a:r>
            <a:r>
              <a:rPr sz="1000" b="1" u="sng" spc="-150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r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inin</a:t>
            </a:r>
            <a:r>
              <a:rPr sz="1000" b="1" u="sng" spc="-10" dirty="0">
                <a:latin typeface="Book Antiqua"/>
                <a:cs typeface="Book Antiqua"/>
              </a:rPr>
              <a:t>gs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-155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&amp; </a:t>
            </a:r>
            <a:r>
              <a:rPr sz="1000" b="1" u="sng" spc="-155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no </a:t>
            </a:r>
            <a:r>
              <a:rPr sz="1000" b="1" u="sng" spc="-155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thick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s</a:t>
            </a:r>
            <a:r>
              <a:rPr sz="1000" b="1" u="sng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udy m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nu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ls</a:t>
            </a:r>
            <a:r>
              <a:rPr sz="1000" b="1" u="sng" spc="-15" dirty="0">
                <a:latin typeface="Book Antiqua"/>
                <a:cs typeface="Book Antiqua"/>
              </a:rPr>
              <a:t> 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r</a:t>
            </a:r>
            <a:r>
              <a:rPr sz="1000" b="1" u="sng" spc="-5" dirty="0">
                <a:latin typeface="Book Antiqua"/>
                <a:cs typeface="Book Antiqua"/>
              </a:rPr>
              <a:t>e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quir</a:t>
            </a:r>
            <a:r>
              <a:rPr sz="1000" b="1" u="sng" spc="-15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d to</a:t>
            </a:r>
            <a:r>
              <a:rPr sz="1000" b="1" u="sng" spc="-10" dirty="0">
                <a:latin typeface="Book Antiqua"/>
                <a:cs typeface="Book Antiqua"/>
              </a:rPr>
              <a:t> p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rform </a:t>
            </a:r>
            <a:r>
              <a:rPr sz="1000" b="1" u="sng" dirty="0">
                <a:latin typeface="Book Antiqua"/>
                <a:cs typeface="Book Antiqua"/>
              </a:rPr>
              <a:t>I</a:t>
            </a:r>
            <a:r>
              <a:rPr sz="1000" b="1" u="sng" spc="-15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GC R</a:t>
            </a:r>
            <a:r>
              <a:rPr sz="1000" b="1" u="sng" spc="5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vi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ws.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10" y="1815478"/>
            <a:ext cx="5951855" cy="1772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000" b="1" u="sng" spc="-15" dirty="0">
                <a:latin typeface="Book Antiqua"/>
                <a:cs typeface="Book Antiqua"/>
              </a:rPr>
              <a:t>T</a:t>
            </a:r>
            <a:r>
              <a:rPr sz="1000" b="1" u="sng" spc="-5" dirty="0">
                <a:latin typeface="Book Antiqua"/>
                <a:cs typeface="Book Antiqua"/>
              </a:rPr>
              <a:t>i</a:t>
            </a:r>
            <a:r>
              <a:rPr sz="1000" b="1" u="sng" spc="-15" dirty="0">
                <a:latin typeface="Book Antiqua"/>
                <a:cs typeface="Book Antiqua"/>
              </a:rPr>
              <a:t>me</a:t>
            </a:r>
            <a:r>
              <a:rPr sz="1000" b="1" u="sng" spc="0" dirty="0">
                <a:latin typeface="Book Antiqua"/>
                <a:cs typeface="Book Antiqua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Durati</a:t>
            </a:r>
            <a:r>
              <a:rPr sz="1000" b="1" u="sng" spc="-15" dirty="0">
                <a:latin typeface="Book Antiqua"/>
                <a:cs typeface="Book Antiqua"/>
              </a:rPr>
              <a:t>on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quir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d </a:t>
            </a:r>
            <a:r>
              <a:rPr sz="1000" b="1" u="sng" spc="-10" dirty="0">
                <a:latin typeface="Book Antiqua"/>
                <a:cs typeface="Book Antiqua"/>
              </a:rPr>
              <a:t>for I</a:t>
            </a:r>
            <a:r>
              <a:rPr sz="1000" b="1" u="sng" spc="-5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GC</a:t>
            </a:r>
            <a:r>
              <a:rPr sz="1000" b="1" u="sng" spc="5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vi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ws</a:t>
            </a:r>
            <a:endParaRPr sz="1000" dirty="0">
              <a:latin typeface="Book Antiqua"/>
              <a:cs typeface="Book Antiqua"/>
            </a:endParaRPr>
          </a:p>
          <a:p>
            <a:pPr marL="12700" marR="6350" algn="just">
              <a:lnSpc>
                <a:spcPct val="155000"/>
              </a:lnSpc>
              <a:spcBef>
                <a:spcPts val="780"/>
              </a:spcBef>
            </a:pP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eviewi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ITG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ga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gener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k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8</a:t>
            </a:r>
            <a:r>
              <a:rPr sz="1000" spc="25" dirty="0">
                <a:latin typeface="Book Antiqua"/>
                <a:cs typeface="Book Antiqua"/>
              </a:rPr>
              <a:t>0</a:t>
            </a:r>
            <a:r>
              <a:rPr sz="1000" spc="-5" dirty="0">
                <a:latin typeface="Book Antiqua"/>
                <a:cs typeface="Book Antiqua"/>
              </a:rPr>
              <a:t>-</a:t>
            </a:r>
            <a:r>
              <a:rPr sz="1000" dirty="0">
                <a:latin typeface="Book Antiqua"/>
                <a:cs typeface="Book Antiqua"/>
              </a:rPr>
              <a:t>10</a:t>
            </a:r>
            <a:r>
              <a:rPr sz="1000" spc="-5" dirty="0">
                <a:latin typeface="Book Antiqua"/>
                <a:cs typeface="Book Antiqua"/>
              </a:rPr>
              <a:t>0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ho</a:t>
            </a:r>
            <a:r>
              <a:rPr sz="1000" spc="-5" dirty="0">
                <a:latin typeface="Book Antiqua"/>
                <a:cs typeface="Book Antiqua"/>
              </a:rPr>
              <a:t>urs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Book Antiqua"/>
                <a:cs typeface="Book Antiqua"/>
              </a:rPr>
              <a:t>5</a:t>
            </a:r>
            <a:r>
              <a:rPr sz="1000" spc="-5" dirty="0">
                <a:latin typeface="Book Antiqua"/>
                <a:cs typeface="Book Antiqua"/>
              </a:rPr>
              <a:t>-6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rk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charter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unt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rticled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deputed.</a:t>
            </a:r>
            <a:endParaRPr sz="1000" dirty="0">
              <a:latin typeface="Book Antiqua"/>
              <a:cs typeface="Book Antiqua"/>
            </a:endParaRPr>
          </a:p>
          <a:p>
            <a:pPr marL="12700" marR="5080" algn="just">
              <a:lnSpc>
                <a:spcPct val="155300"/>
              </a:lnSpc>
              <a:spcBef>
                <a:spcPts val="800"/>
              </a:spcBef>
            </a:pPr>
            <a:r>
              <a:rPr sz="1000" spc="-10" dirty="0">
                <a:latin typeface="Book Antiqua"/>
                <a:cs typeface="Book Antiqua"/>
              </a:rPr>
              <a:t>Furth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durin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ITGC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evi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w,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cert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ri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di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crep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ci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ote</a:t>
            </a:r>
            <a:r>
              <a:rPr sz="1000" spc="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then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udit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ke</a:t>
            </a:r>
            <a:r>
              <a:rPr sz="1000" spc="-10" dirty="0">
                <a:latin typeface="Book Antiqua"/>
                <a:cs typeface="Book Antiqua"/>
              </a:rPr>
              <a:t>en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rr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out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det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testi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tr</a:t>
            </a:r>
            <a:r>
              <a:rPr sz="1000" spc="-5" dirty="0">
                <a:latin typeface="Book Antiqua"/>
                <a:cs typeface="Book Antiqua"/>
              </a:rPr>
              <a:t>ols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ich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wi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v</a:t>
            </a:r>
            <a:r>
              <a:rPr sz="1000" spc="-5" dirty="0">
                <a:latin typeface="Book Antiqua"/>
                <a:cs typeface="Book Antiqua"/>
              </a:rPr>
              <a:t>olve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comprehens</a:t>
            </a:r>
            <a:r>
              <a:rPr sz="1000" spc="-10" dirty="0">
                <a:latin typeface="Book Antiqua"/>
                <a:cs typeface="Book Antiqua"/>
              </a:rPr>
              <a:t>ive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cedures.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dur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35</a:t>
            </a:r>
            <a:r>
              <a:rPr sz="1000" spc="25" dirty="0">
                <a:latin typeface="Book Antiqua"/>
                <a:cs typeface="Book Antiqua"/>
              </a:rPr>
              <a:t>0</a:t>
            </a:r>
            <a:r>
              <a:rPr sz="1000" spc="-15" dirty="0">
                <a:latin typeface="Book Antiqua"/>
                <a:cs typeface="Book Antiqua"/>
              </a:rPr>
              <a:t>-</a:t>
            </a:r>
            <a:r>
              <a:rPr sz="1000" dirty="0">
                <a:latin typeface="Book Antiqua"/>
                <a:cs typeface="Book Antiqua"/>
              </a:rPr>
              <a:t>40</a:t>
            </a:r>
            <a:r>
              <a:rPr sz="1000" spc="-5" dirty="0">
                <a:latin typeface="Book Antiqua"/>
                <a:cs typeface="Book Antiqua"/>
              </a:rPr>
              <a:t>0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ho</a:t>
            </a:r>
            <a:r>
              <a:rPr sz="1000" spc="-5" dirty="0">
                <a:latin typeface="Book Antiqua"/>
                <a:cs typeface="Book Antiqua"/>
              </a:rPr>
              <a:t>urs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gro</a:t>
            </a:r>
            <a:r>
              <a:rPr sz="1000" dirty="0">
                <a:latin typeface="Book Antiqua"/>
                <a:cs typeface="Book Antiqua"/>
              </a:rPr>
              <a:t>ss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up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2</a:t>
            </a:r>
            <a:r>
              <a:rPr sz="1000" spc="20" dirty="0">
                <a:latin typeface="Book Antiqua"/>
                <a:cs typeface="Book Antiqua"/>
              </a:rPr>
              <a:t>0</a:t>
            </a:r>
            <a:r>
              <a:rPr sz="1000" spc="-5" dirty="0">
                <a:latin typeface="Book Antiqua"/>
                <a:cs typeface="Book Antiqua"/>
              </a:rPr>
              <a:t>-</a:t>
            </a:r>
            <a:r>
              <a:rPr sz="1000" dirty="0">
                <a:latin typeface="Book Antiqua"/>
                <a:cs typeface="Book Antiqua"/>
              </a:rPr>
              <a:t>2</a:t>
            </a:r>
            <a:r>
              <a:rPr sz="1000" spc="-5" dirty="0">
                <a:latin typeface="Book Antiqua"/>
                <a:cs typeface="Book Antiqua"/>
              </a:rPr>
              <a:t>5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rki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char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unt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rti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5" dirty="0">
                <a:latin typeface="Book Antiqua"/>
                <a:cs typeface="Book Antiqua"/>
              </a:rPr>
              <a:t>led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st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deputed.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10" y="3746500"/>
            <a:ext cx="5953760" cy="395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Wh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t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could be</a:t>
            </a:r>
            <a:r>
              <a:rPr sz="1000" b="1" u="sng" spc="-10" dirty="0">
                <a:latin typeface="Book Antiqua"/>
                <a:cs typeface="Book Antiqua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the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Top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dirty="0">
                <a:latin typeface="Book Antiqua"/>
                <a:cs typeface="Book Antiqua"/>
              </a:rPr>
              <a:t>1</a:t>
            </a:r>
            <a:r>
              <a:rPr sz="1000" b="1" u="sng" spc="-5" dirty="0">
                <a:latin typeface="Book Antiqua"/>
                <a:cs typeface="Book Antiqua"/>
              </a:rPr>
              <a:t>0</a:t>
            </a:r>
            <a:r>
              <a:rPr sz="1000" b="1" u="sng" spc="-10" dirty="0">
                <a:latin typeface="Book Antiqua"/>
                <a:cs typeface="Book Antiqua"/>
              </a:rPr>
              <a:t> Def</a:t>
            </a:r>
            <a:r>
              <a:rPr sz="1000" b="1" u="sng" spc="-5" dirty="0">
                <a:latin typeface="Book Antiqua"/>
                <a:cs typeface="Book Antiqua"/>
              </a:rPr>
              <a:t>ic</a:t>
            </a:r>
            <a:r>
              <a:rPr sz="1000" b="1" u="sng" dirty="0">
                <a:latin typeface="Book Antiqua"/>
                <a:cs typeface="Book Antiqua"/>
              </a:rPr>
              <a:t>ie</a:t>
            </a:r>
            <a:r>
              <a:rPr sz="1000" b="1" u="sng" spc="-10" dirty="0">
                <a:latin typeface="Book Antiqua"/>
                <a:cs typeface="Book Antiqua"/>
              </a:rPr>
              <a:t>nc</a:t>
            </a:r>
            <a:r>
              <a:rPr sz="1000" b="1" u="sng" dirty="0">
                <a:latin typeface="Book Antiqua"/>
                <a:cs typeface="Book Antiqua"/>
              </a:rPr>
              <a:t>ie</a:t>
            </a:r>
            <a:r>
              <a:rPr sz="1000" b="1" u="sng" spc="-5" dirty="0">
                <a:latin typeface="Book Antiqua"/>
                <a:cs typeface="Book Antiqua"/>
              </a:rPr>
              <a:t>s </a:t>
            </a:r>
            <a:r>
              <a:rPr sz="1000" b="1" u="sng" spc="-10" dirty="0">
                <a:latin typeface="Book Antiqua"/>
                <a:cs typeface="Book Antiqua"/>
              </a:rPr>
              <a:t>for </a:t>
            </a:r>
            <a:r>
              <a:rPr sz="1000" b="1" u="sng" spc="-5" dirty="0">
                <a:latin typeface="Book Antiqua"/>
                <a:cs typeface="Book Antiqua"/>
              </a:rPr>
              <a:t>the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IT</a:t>
            </a:r>
            <a:r>
              <a:rPr sz="1000" b="1" u="sng" spc="-10" dirty="0">
                <a:latin typeface="Book Antiqua"/>
                <a:cs typeface="Book Antiqua"/>
              </a:rPr>
              <a:t>GC</a:t>
            </a:r>
            <a:r>
              <a:rPr sz="1000" b="1" u="sng" spc="0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vi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ws?</a:t>
            </a:r>
            <a:endParaRPr sz="1000" dirty="0">
              <a:latin typeface="Book Antiqua"/>
              <a:cs typeface="Book Antiqua"/>
            </a:endParaRPr>
          </a:p>
          <a:p>
            <a:pPr marL="12700" marR="2136140">
              <a:lnSpc>
                <a:spcPct val="155000"/>
              </a:lnSpc>
              <a:spcBef>
                <a:spcPts val="780"/>
              </a:spcBef>
            </a:pPr>
            <a:r>
              <a:rPr sz="1000" spc="-15" dirty="0">
                <a:latin typeface="Book Antiqua"/>
                <a:cs typeface="Book Antiqua"/>
              </a:rPr>
              <a:t>F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wi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rief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1</a:t>
            </a:r>
            <a:r>
              <a:rPr sz="1000" spc="-5" dirty="0">
                <a:latin typeface="Book Antiqua"/>
                <a:cs typeface="Book Antiqua"/>
              </a:rPr>
              <a:t>0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iciencies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udi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cross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nducti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eviews:</a:t>
            </a:r>
            <a:endParaRPr sz="1000" dirty="0">
              <a:latin typeface="Book Antiqua"/>
              <a:cs typeface="Book Antiqua"/>
            </a:endParaRPr>
          </a:p>
          <a:p>
            <a:pPr marL="697865" marR="12700" indent="-228600">
              <a:lnSpc>
                <a:spcPct val="155000"/>
              </a:lnSpc>
              <a:spcBef>
                <a:spcPts val="850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rmat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Securi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po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ic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cedures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rmally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ved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by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ent.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5" dirty="0">
                <a:latin typeface="Book Antiqua"/>
                <a:cs typeface="Book Antiqua"/>
              </a:rPr>
              <a:t>Access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Super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User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s,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id.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Absenc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Pas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ol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k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eters.</a:t>
            </a:r>
            <a:endParaRPr sz="1000" dirty="0">
              <a:latin typeface="Book Antiqua"/>
              <a:cs typeface="Book Antiqua"/>
            </a:endParaRPr>
          </a:p>
          <a:p>
            <a:pPr marL="697865" marR="5080" indent="-228600">
              <a:lnSpc>
                <a:spcPct val="156000"/>
              </a:lnSpc>
              <a:spcBef>
                <a:spcPts val="3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5" dirty="0">
                <a:latin typeface="Book Antiqua"/>
                <a:cs typeface="Book Antiqua"/>
              </a:rPr>
              <a:t>Segreg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u</a:t>
            </a:r>
            <a:r>
              <a:rPr sz="1000" spc="-10" dirty="0">
                <a:latin typeface="Book Antiqua"/>
                <a:cs typeface="Book Antiqua"/>
              </a:rPr>
              <a:t>tie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(SO</a:t>
            </a:r>
            <a:r>
              <a:rPr sz="1000" spc="-10" dirty="0">
                <a:latin typeface="Book Antiqua"/>
                <a:cs typeface="Book Antiqua"/>
              </a:rPr>
              <a:t>D)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due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exces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ive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ut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ri</a:t>
            </a:r>
            <a:r>
              <a:rPr sz="1000" dirty="0">
                <a:latin typeface="Book Antiqua"/>
                <a:cs typeface="Book Antiqua"/>
              </a:rPr>
              <a:t>z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5" dirty="0">
                <a:latin typeface="Book Antiqua"/>
                <a:cs typeface="Book Antiqua"/>
              </a:rPr>
              <a:t>hich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fla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sk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uds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orga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s.</a:t>
            </a:r>
            <a:endParaRPr sz="1000" dirty="0">
              <a:latin typeface="Book Antiqua"/>
              <a:cs typeface="Book Antiqua"/>
            </a:endParaRPr>
          </a:p>
          <a:p>
            <a:pPr marL="697865" marR="12700" indent="-228600">
              <a:lnSpc>
                <a:spcPct val="155300"/>
              </a:lnSpc>
              <a:spcBef>
                <a:spcPts val="4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We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k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ys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5" dirty="0">
                <a:latin typeface="Book Antiqua"/>
                <a:cs typeface="Book Antiqua"/>
              </a:rPr>
              <a:t>securi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ver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ro</a:t>
            </a:r>
            <a:r>
              <a:rPr sz="1000" spc="-15" dirty="0">
                <a:latin typeface="Book Antiqua"/>
                <a:cs typeface="Book Antiqua"/>
              </a:rPr>
              <a:t>om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(Access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5" dirty="0">
                <a:latin typeface="Book Antiqua"/>
                <a:cs typeface="Book Antiqua"/>
              </a:rPr>
              <a:t>no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gg</a:t>
            </a:r>
            <a:r>
              <a:rPr sz="1000" spc="-5" dirty="0">
                <a:latin typeface="Book Antiqua"/>
                <a:cs typeface="Book Antiqua"/>
              </a:rPr>
              <a:t>ed,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oo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wi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pria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tem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tur</a:t>
            </a:r>
            <a:r>
              <a:rPr sz="1000" spc="-5" dirty="0">
                <a:latin typeface="Book Antiqua"/>
                <a:cs typeface="Book Antiqua"/>
              </a:rPr>
              <a:t>e).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B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ck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cy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ck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gular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s.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No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ctiv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/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udit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yst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Cha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be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tested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ented.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User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Accept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Tes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tw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developer.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695"/>
              </a:spcBef>
              <a:buFont typeface="Symbol"/>
              <a:buChar char="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developer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le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tw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/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0" dirty="0">
                <a:latin typeface="Book Antiqua"/>
                <a:cs typeface="Book Antiqua"/>
              </a:rPr>
              <a:t>ogr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m/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perso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s.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34128" y="5864351"/>
            <a:ext cx="2360676" cy="7010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60153" y="3746500"/>
            <a:ext cx="1827276" cy="69799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3684"/>
            <a:ext cx="5942965" cy="2325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H</a:t>
            </a:r>
            <a:r>
              <a:rPr sz="1000" b="1" u="sng" spc="-15" dirty="0">
                <a:latin typeface="Book Antiqua"/>
                <a:cs typeface="Book Antiqua"/>
              </a:rPr>
              <a:t>o</a:t>
            </a:r>
            <a:r>
              <a:rPr sz="1000" b="1" u="sng" spc="-10" dirty="0">
                <a:latin typeface="Book Antiqua"/>
                <a:cs typeface="Book Antiqua"/>
              </a:rPr>
              <a:t>w</a:t>
            </a:r>
            <a:r>
              <a:rPr sz="1000" b="1" u="sng" spc="0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o </a:t>
            </a:r>
            <a:r>
              <a:rPr sz="1000" b="1" u="sng" spc="-5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pproach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5" dirty="0">
                <a:latin typeface="Book Antiqua"/>
                <a:cs typeface="Book Antiqua"/>
              </a:rPr>
              <a:t>/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Con</a:t>
            </a:r>
            <a:r>
              <a:rPr sz="1000" b="1" u="sng" spc="-5" dirty="0">
                <a:latin typeface="Book Antiqua"/>
                <a:cs typeface="Book Antiqua"/>
              </a:rPr>
              <a:t>duct</a:t>
            </a:r>
            <a:r>
              <a:rPr sz="1000" b="1" u="sng" dirty="0">
                <a:latin typeface="Book Antiqua"/>
                <a:cs typeface="Book Antiqua"/>
              </a:rPr>
              <a:t> a</a:t>
            </a:r>
            <a:r>
              <a:rPr sz="1000" b="1" u="sng" spc="-5" dirty="0">
                <a:latin typeface="Book Antiqua"/>
                <a:cs typeface="Book Antiqua"/>
              </a:rPr>
              <a:t>n </a:t>
            </a:r>
            <a:r>
              <a:rPr sz="1000" b="1" u="sng" spc="-15" dirty="0">
                <a:latin typeface="Book Antiqua"/>
                <a:cs typeface="Book Antiqua"/>
              </a:rPr>
              <a:t>IT</a:t>
            </a:r>
            <a:r>
              <a:rPr sz="1000" b="1" u="sng" spc="-10" dirty="0">
                <a:latin typeface="Book Antiqua"/>
                <a:cs typeface="Book Antiqua"/>
              </a:rPr>
              <a:t>GC 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vi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w:</a:t>
            </a:r>
            <a:endParaRPr sz="1000" dirty="0">
              <a:latin typeface="Book Antiqua"/>
              <a:cs typeface="Book Antiqua"/>
            </a:endParaRPr>
          </a:p>
          <a:p>
            <a:pPr marL="12700" marR="5080">
              <a:lnSpc>
                <a:spcPct val="151000"/>
              </a:lnSpc>
              <a:spcBef>
                <a:spcPts val="790"/>
              </a:spcBef>
            </a:pPr>
            <a:r>
              <a:rPr sz="1000" b="1" spc="-10" dirty="0">
                <a:latin typeface="Book Antiqua"/>
                <a:cs typeface="Book Antiqua"/>
              </a:rPr>
              <a:t>One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3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Book Antiqua"/>
                <a:cs typeface="Book Antiqua"/>
              </a:rPr>
              <a:t>ee</a:t>
            </a:r>
            <a:r>
              <a:rPr sz="1000" b="1" spc="-10" dirty="0">
                <a:latin typeface="Book Antiqua"/>
                <a:cs typeface="Book Antiqua"/>
              </a:rPr>
              <a:t>ds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to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ob</a:t>
            </a:r>
            <a:r>
              <a:rPr sz="1000" b="1" dirty="0">
                <a:latin typeface="Book Antiqua"/>
                <a:cs typeface="Book Antiqua"/>
              </a:rPr>
              <a:t>t</a:t>
            </a:r>
            <a:r>
              <a:rPr sz="1000" b="1" spc="-15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4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und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dirty="0">
                <a:latin typeface="Book Antiqua"/>
                <a:cs typeface="Book Antiqua"/>
              </a:rPr>
              <a:t>ta</a:t>
            </a:r>
            <a:r>
              <a:rPr sz="1000" b="1" spc="-10" dirty="0">
                <a:latin typeface="Book Antiqua"/>
                <a:cs typeface="Book Antiqua"/>
              </a:rPr>
              <a:t>nding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Book Antiqua"/>
                <a:cs typeface="Book Antiqua"/>
              </a:rPr>
              <a:t>f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4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b</a:t>
            </a:r>
            <a:r>
              <a:rPr sz="1000" b="1" spc="-15" dirty="0">
                <a:latin typeface="Book Antiqua"/>
                <a:cs typeface="Book Antiqua"/>
              </a:rPr>
              <a:t>elo</a:t>
            </a:r>
            <a:r>
              <a:rPr sz="1000" b="1" spc="-10" dirty="0">
                <a:latin typeface="Book Antiqua"/>
                <a:cs typeface="Book Antiqua"/>
              </a:rPr>
              <a:t>w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40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m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nti</a:t>
            </a:r>
            <a:r>
              <a:rPr sz="1000" b="1" spc="-15" dirty="0">
                <a:latin typeface="Book Antiqua"/>
                <a:cs typeface="Book Antiqua"/>
              </a:rPr>
              <a:t>on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gu</a:t>
            </a:r>
            <a:r>
              <a:rPr sz="1000" b="1" dirty="0">
                <a:latin typeface="Book Antiqua"/>
                <a:cs typeface="Book Antiqua"/>
              </a:rPr>
              <a:t>i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li</a:t>
            </a:r>
            <a:r>
              <a:rPr sz="1000" b="1" spc="-2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4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ord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4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to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conduct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3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compr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h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ns</a:t>
            </a:r>
            <a:r>
              <a:rPr sz="1000" b="1" dirty="0">
                <a:latin typeface="Book Antiqua"/>
                <a:cs typeface="Book Antiqua"/>
              </a:rPr>
              <a:t>i</a:t>
            </a:r>
            <a:r>
              <a:rPr sz="1000" b="1" spc="-15" dirty="0">
                <a:latin typeface="Book Antiqua"/>
                <a:cs typeface="Book Antiqua"/>
              </a:rPr>
              <a:t>v</a:t>
            </a:r>
            <a:r>
              <a:rPr sz="1000" b="1" spc="-5" dirty="0">
                <a:latin typeface="Book Antiqua"/>
                <a:cs typeface="Book Antiqua"/>
              </a:rPr>
              <a:t>e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&amp;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ro</a:t>
            </a:r>
            <a:r>
              <a:rPr sz="1000" b="1" spc="-5" dirty="0">
                <a:latin typeface="Book Antiqua"/>
                <a:cs typeface="Book Antiqua"/>
              </a:rPr>
              <a:t>bust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IT</a:t>
            </a:r>
            <a:r>
              <a:rPr sz="1000" b="1" spc="-10" dirty="0">
                <a:latin typeface="Book Antiqua"/>
                <a:cs typeface="Book Antiqua"/>
              </a:rPr>
              <a:t>GC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vi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w: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b="1" i="1" spc="-10" dirty="0">
                <a:latin typeface="Book Antiqua"/>
                <a:cs typeface="Book Antiqua"/>
              </a:rPr>
              <a:t>T</a:t>
            </a:r>
            <a:r>
              <a:rPr sz="1000" b="1" i="1" spc="-15" dirty="0">
                <a:latin typeface="Book Antiqua"/>
                <a:cs typeface="Book Antiqua"/>
              </a:rPr>
              <a:t>yp</a:t>
            </a:r>
            <a:r>
              <a:rPr sz="1000" b="1" i="1" spc="-5" dirty="0">
                <a:latin typeface="Book Antiqua"/>
                <a:cs typeface="Book Antiqua"/>
              </a:rPr>
              <a:t>es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spc="-15" dirty="0">
                <a:latin typeface="Book Antiqua"/>
                <a:cs typeface="Book Antiqua"/>
              </a:rPr>
              <a:t>o</a:t>
            </a:r>
            <a:r>
              <a:rPr sz="1000" b="1" i="1" spc="-5" dirty="0">
                <a:latin typeface="Book Antiqua"/>
                <a:cs typeface="Book Antiqua"/>
              </a:rPr>
              <a:t>f</a:t>
            </a:r>
            <a:r>
              <a:rPr sz="1000" b="1" i="1" dirty="0">
                <a:latin typeface="Times New Roman"/>
                <a:cs typeface="Times New Roman"/>
              </a:rPr>
              <a:t> </a:t>
            </a:r>
            <a:r>
              <a:rPr sz="1000" b="1" i="1" spc="-10" dirty="0">
                <a:latin typeface="Book Antiqua"/>
                <a:cs typeface="Book Antiqua"/>
              </a:rPr>
              <a:t>IT</a:t>
            </a:r>
            <a:r>
              <a:rPr sz="1000" b="1" i="1" spc="-5" dirty="0">
                <a:latin typeface="Book Antiqua"/>
                <a:cs typeface="Book Antiqua"/>
              </a:rPr>
              <a:t>GC: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250" dirty="0">
              <a:latin typeface="Times New Roman"/>
              <a:cs typeface="Times New Roman"/>
            </a:endParaRPr>
          </a:p>
          <a:p>
            <a:pPr marL="697865" indent="-228600">
              <a:lnSpc>
                <a:spcPct val="100000"/>
              </a:lnSpc>
              <a:buFont typeface="Book Antiqua"/>
              <a:buAutoNum type="alphaUcPeriod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Logi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Access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ls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(B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ing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cover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this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issu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660"/>
              </a:spcBef>
              <a:buFont typeface="Book Antiqua"/>
              <a:buAutoNum type="alphaUcPeriod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Pro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ge</a:t>
            </a:r>
            <a:r>
              <a:rPr sz="1000" spc="-5" dirty="0">
                <a:latin typeface="Book Antiqua"/>
                <a:cs typeface="Book Antiqua"/>
              </a:rPr>
              <a:t>ment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ntro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s.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(</a:t>
            </a:r>
            <a:r>
              <a:rPr sz="1000" b="1" spc="-15" dirty="0">
                <a:latin typeface="Book Antiqua"/>
                <a:cs typeface="Book Antiqua"/>
              </a:rPr>
              <a:t>B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ing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cover</a:t>
            </a:r>
            <a:r>
              <a:rPr sz="1000" b="1" spc="5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this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issu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660"/>
              </a:spcBef>
              <a:buFont typeface="Book Antiqua"/>
              <a:buAutoNum type="alphaUcPeriod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Dat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Centr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ys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Secur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ty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tro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s.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(</a:t>
            </a:r>
            <a:r>
              <a:rPr sz="1000" b="1" spc="-1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be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cover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spc="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5" dirty="0">
                <a:latin typeface="Book Antiqua"/>
                <a:cs typeface="Book Antiqua"/>
              </a:rPr>
              <a:t>x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issu</a:t>
            </a:r>
            <a:r>
              <a:rPr sz="1000" b="1" spc="-15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670"/>
              </a:spcBef>
              <a:buFont typeface="Book Antiqua"/>
              <a:buAutoNum type="alphaUcPeriod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System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Dat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ck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very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(T</a:t>
            </a:r>
            <a:r>
              <a:rPr sz="1000" b="1" spc="-10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be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cover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spc="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2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Book Antiqua"/>
                <a:cs typeface="Book Antiqua"/>
              </a:rPr>
              <a:t>ex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issu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  <a:p>
            <a:pPr marL="697865" indent="-228600">
              <a:lnSpc>
                <a:spcPct val="100000"/>
              </a:lnSpc>
              <a:spcBef>
                <a:spcPts val="660"/>
              </a:spcBef>
              <a:buFont typeface="Book Antiqua"/>
              <a:buAutoNum type="alphaUcPeriod"/>
              <a:tabLst>
                <a:tab pos="698500" algn="l"/>
              </a:tabLst>
            </a:pPr>
            <a:r>
              <a:rPr sz="1000" spc="-5" dirty="0">
                <a:latin typeface="Book Antiqua"/>
                <a:cs typeface="Book Antiqua"/>
              </a:rPr>
              <a:t>Segreg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Duti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(S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D)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tr</a:t>
            </a:r>
            <a:r>
              <a:rPr sz="1000" spc="-5" dirty="0">
                <a:latin typeface="Book Antiqua"/>
                <a:cs typeface="Book Antiqua"/>
              </a:rPr>
              <a:t>ol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(</a:t>
            </a:r>
            <a:r>
              <a:rPr sz="1000" b="1" spc="-1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Book Antiqua"/>
                <a:cs typeface="Book Antiqua"/>
              </a:rPr>
              <a:t>o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be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cover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in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the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20" dirty="0">
                <a:latin typeface="Book Antiqua"/>
                <a:cs typeface="Book Antiqua"/>
              </a:rPr>
              <a:t>n</a:t>
            </a:r>
            <a:r>
              <a:rPr sz="1000" b="1" dirty="0">
                <a:latin typeface="Book Antiqua"/>
                <a:cs typeface="Book Antiqua"/>
              </a:rPr>
              <a:t>ex</a:t>
            </a:r>
            <a:r>
              <a:rPr sz="1000" b="1" spc="-5" dirty="0">
                <a:latin typeface="Book Antiqua"/>
                <a:cs typeface="Book Antiqua"/>
              </a:rPr>
              <a:t>t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issu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5" dirty="0">
                <a:latin typeface="Book Antiqua"/>
                <a:cs typeface="Book Antiqua"/>
              </a:rPr>
              <a:t>)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72" y="3771153"/>
            <a:ext cx="161226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Book Antiqua"/>
                <a:cs typeface="Book Antiqua"/>
              </a:rPr>
              <a:t>A.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14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L</a:t>
            </a:r>
            <a:r>
              <a:rPr sz="1000" b="1" u="sng" spc="-15" dirty="0">
                <a:latin typeface="Book Antiqua"/>
                <a:cs typeface="Book Antiqua"/>
              </a:rPr>
              <a:t>og</a:t>
            </a:r>
            <a:r>
              <a:rPr sz="1000" b="1" u="sng" spc="-5" dirty="0">
                <a:latin typeface="Book Antiqua"/>
                <a:cs typeface="Book Antiqua"/>
              </a:rPr>
              <a:t>ic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l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cc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ss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Con</a:t>
            </a:r>
            <a:r>
              <a:rPr sz="1000" b="1" u="sng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rol</a:t>
            </a:r>
            <a:r>
              <a:rPr sz="1000" b="1" u="sng" spc="-5" dirty="0">
                <a:latin typeface="Book Antiqua"/>
                <a:cs typeface="Book Antiqua"/>
              </a:rPr>
              <a:t>s: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10" y="4795282"/>
            <a:ext cx="5951855" cy="1877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9525">
              <a:lnSpc>
                <a:spcPct val="155000"/>
              </a:lnSpc>
            </a:pPr>
            <a:r>
              <a:rPr sz="1000" spc="-10" dirty="0">
                <a:latin typeface="Book Antiqua"/>
                <a:cs typeface="Book Antiqua"/>
              </a:rPr>
              <a:t>Logi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5" dirty="0">
                <a:latin typeface="Book Antiqua"/>
                <a:cs typeface="Book Antiqua"/>
              </a:rPr>
              <a:t>Access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too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0" dirty="0">
                <a:latin typeface="Book Antiqua"/>
                <a:cs typeface="Book Antiqua"/>
              </a:rPr>
              <a:t>used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iden</a:t>
            </a:r>
            <a:r>
              <a:rPr sz="1000" spc="-10" dirty="0">
                <a:latin typeface="Book Antiqua"/>
                <a:cs typeface="Book Antiqua"/>
              </a:rPr>
              <a:t>tific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ut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10" dirty="0">
                <a:latin typeface="Book Antiqua"/>
                <a:cs typeface="Book Antiqua"/>
              </a:rPr>
              <a:t>en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ic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unt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bili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12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5" dirty="0">
                <a:latin typeface="Book Antiqua"/>
                <a:cs typeface="Book Antiqua"/>
              </a:rPr>
              <a:t>F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wi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ype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ogi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0" dirty="0">
                <a:latin typeface="Book Antiqua"/>
                <a:cs typeface="Book Antiqua"/>
              </a:rPr>
              <a:t>ntr</a:t>
            </a:r>
            <a:r>
              <a:rPr sz="1000" spc="-5" dirty="0">
                <a:latin typeface="Book Antiqua"/>
                <a:cs typeface="Book Antiqua"/>
              </a:rPr>
              <a:t>ols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prev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lent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rmat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em:</a:t>
            </a:r>
            <a:endParaRPr sz="1000" dirty="0">
              <a:latin typeface="Book Antiqua"/>
              <a:cs typeface="Book Antiqua"/>
            </a:endParaRPr>
          </a:p>
          <a:p>
            <a:pPr marL="1383665" marR="7620" indent="-228600">
              <a:lnSpc>
                <a:spcPct val="155200"/>
              </a:lnSpc>
              <a:spcBef>
                <a:spcPts val="800"/>
              </a:spcBef>
              <a:buFont typeface="Wingdings"/>
              <a:buChar char=""/>
              <a:tabLst>
                <a:tab pos="1384300" algn="l"/>
              </a:tabLst>
            </a:pPr>
            <a:r>
              <a:rPr sz="1000" b="1" u="sng" spc="-10" dirty="0">
                <a:latin typeface="Book Antiqua"/>
                <a:cs typeface="Book Antiqua"/>
              </a:rPr>
              <a:t>P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ss</a:t>
            </a:r>
            <a:r>
              <a:rPr sz="1000" b="1" u="sng" spc="-10" dirty="0">
                <a:latin typeface="Book Antiqua"/>
                <a:cs typeface="Book Antiqua"/>
              </a:rPr>
              <a:t>w</a:t>
            </a:r>
            <a:r>
              <a:rPr sz="1000" b="1" u="sng" spc="-15" dirty="0">
                <a:latin typeface="Book Antiqua"/>
                <a:cs typeface="Book Antiqua"/>
              </a:rPr>
              <a:t>o</a:t>
            </a:r>
            <a:r>
              <a:rPr sz="1000" b="1" u="sng" spc="-10" dirty="0">
                <a:latin typeface="Book Antiqua"/>
                <a:cs typeface="Book Antiqua"/>
              </a:rPr>
              <a:t>rd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5" dirty="0">
                <a:latin typeface="Book Antiqua"/>
                <a:cs typeface="Book Antiqua"/>
              </a:rPr>
              <a:t>g</a:t>
            </a:r>
            <a:r>
              <a:rPr sz="1000" b="1" u="sng" spc="-5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spc="-5" dirty="0">
                <a:latin typeface="Book Antiqua"/>
                <a:cs typeface="Book Antiqua"/>
              </a:rPr>
              <a:t>t </a:t>
            </a:r>
            <a:r>
              <a:rPr sz="1000" b="1" u="sng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–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plex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ty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Auto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ck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led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ttempts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prev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hi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rin</a:t>
            </a:r>
            <a:r>
              <a:rPr sz="1000" spc="-2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 dirty="0">
              <a:latin typeface="Book Antiqua"/>
              <a:cs typeface="Book Antiqua"/>
            </a:endParaRPr>
          </a:p>
          <a:p>
            <a:pPr marL="1383665" marR="5080" indent="-228600">
              <a:lnSpc>
                <a:spcPct val="156000"/>
              </a:lnSpc>
              <a:spcBef>
                <a:spcPts val="790"/>
              </a:spcBef>
              <a:buFont typeface="Wingdings"/>
              <a:buChar char=""/>
              <a:tabLst>
                <a:tab pos="1384300" algn="l"/>
              </a:tabLst>
            </a:pPr>
            <a:r>
              <a:rPr sz="1000" b="1" u="sng" spc="-10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cc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ss </a:t>
            </a:r>
            <a:r>
              <a:rPr sz="1000" b="1" u="sng" spc="-80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5" dirty="0">
                <a:latin typeface="Book Antiqua"/>
                <a:cs typeface="Book Antiqua"/>
              </a:rPr>
              <a:t>g</a:t>
            </a:r>
            <a:r>
              <a:rPr sz="1000" b="1" u="sng" spc="-5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spc="-5" dirty="0">
                <a:latin typeface="Book Antiqua"/>
                <a:cs typeface="Book Antiqua"/>
              </a:rPr>
              <a:t>t </a:t>
            </a:r>
            <a:r>
              <a:rPr sz="1000" b="1" u="sng" spc="-65" dirty="0">
                <a:latin typeface="Times New Roman"/>
                <a:cs typeface="Times New Roman"/>
              </a:rPr>
              <a:t> </a:t>
            </a:r>
            <a:r>
              <a:rPr sz="1000" u="sng" spc="-5" dirty="0">
                <a:latin typeface="Book Antiqua"/>
                <a:cs typeface="Book Antiqua"/>
              </a:rPr>
              <a:t>–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9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cess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App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Revie</a:t>
            </a:r>
            <a:r>
              <a:rPr sz="1000" spc="-15" dirty="0">
                <a:latin typeface="Book Antiqua"/>
                <a:cs typeface="Book Antiqua"/>
              </a:rPr>
              <a:t>w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egular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evi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Access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ctiv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Access.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18" y="7186693"/>
            <a:ext cx="13754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P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ssword M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5" dirty="0">
                <a:latin typeface="Book Antiqua"/>
                <a:cs typeface="Book Antiqua"/>
              </a:rPr>
              <a:t>g</a:t>
            </a:r>
            <a:r>
              <a:rPr sz="1000" b="1" u="sng" spc="-5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nt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10" y="8843664"/>
            <a:ext cx="5935980" cy="485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5" dirty="0">
                <a:latin typeface="Book Antiqua"/>
                <a:cs typeface="Book Antiqua"/>
              </a:rPr>
              <a:t>Com</a:t>
            </a:r>
            <a:r>
              <a:rPr sz="1000" b="1" u="sng" spc="-5" dirty="0">
                <a:latin typeface="Book Antiqua"/>
                <a:cs typeface="Book Antiqua"/>
              </a:rPr>
              <a:t>pl</a:t>
            </a:r>
            <a:r>
              <a:rPr sz="1000" b="1" u="sng" dirty="0">
                <a:latin typeface="Book Antiqua"/>
                <a:cs typeface="Book Antiqua"/>
              </a:rPr>
              <a:t>ex</a:t>
            </a:r>
            <a:r>
              <a:rPr sz="1000" b="1" u="sng" spc="-5" dirty="0">
                <a:latin typeface="Book Antiqua"/>
                <a:cs typeface="Book Antiqua"/>
              </a:rPr>
              <a:t>ity</a:t>
            </a:r>
            <a:r>
              <a:rPr sz="1000" b="1" u="sng" spc="-10" dirty="0">
                <a:latin typeface="Book Antiqua"/>
                <a:cs typeface="Book Antiqua"/>
              </a:rPr>
              <a:t> of </a:t>
            </a:r>
            <a:r>
              <a:rPr sz="1000" b="1" u="sng" spc="-5" dirty="0">
                <a:latin typeface="Book Antiqua"/>
                <a:cs typeface="Book Antiqua"/>
              </a:rPr>
              <a:t>the</a:t>
            </a:r>
            <a:r>
              <a:rPr sz="1000" b="1" u="sng" spc="5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P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sswor</a:t>
            </a:r>
            <a:r>
              <a:rPr sz="1000" b="1" u="sng" spc="-5" dirty="0">
                <a:latin typeface="Book Antiqua"/>
                <a:cs typeface="Book Antiqua"/>
              </a:rPr>
              <a:t>d: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There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pol</a:t>
            </a:r>
            <a:r>
              <a:rPr sz="1000" spc="-5" dirty="0">
                <a:latin typeface="Book Antiqua"/>
                <a:cs typeface="Book Antiqua"/>
              </a:rPr>
              <a:t>icy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ich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cover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lo</a:t>
            </a:r>
            <a:r>
              <a:rPr sz="1000" spc="-10" dirty="0">
                <a:latin typeface="Book Antiqua"/>
                <a:cs typeface="Book Antiqua"/>
              </a:rPr>
              <a:t>wi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plexi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spec</a:t>
            </a:r>
            <a:r>
              <a:rPr sz="1000" spc="-10" dirty="0">
                <a:latin typeface="Book Antiqua"/>
                <a:cs typeface="Book Antiqua"/>
              </a:rPr>
              <a:t>ts</a:t>
            </a:r>
            <a:r>
              <a:rPr sz="1000" spc="-5" dirty="0">
                <a:latin typeface="Book Antiqua"/>
                <a:cs typeface="Book Antiqua"/>
              </a:rPr>
              <a:t>: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81527" y="3820667"/>
            <a:ext cx="2142744" cy="7574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72967" y="3822191"/>
            <a:ext cx="1958339" cy="7543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14827" y="7261859"/>
            <a:ext cx="2360676" cy="14417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06267" y="7261859"/>
            <a:ext cx="2189987" cy="12938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1160"/>
            <a:ext cx="5951855" cy="4710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26465" marR="7620" indent="-228600">
              <a:lnSpc>
                <a:spcPct val="155200"/>
              </a:lnSpc>
              <a:buFont typeface="Wingdings"/>
              <a:buChar char=""/>
              <a:tabLst>
                <a:tab pos="9271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tro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must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b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10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5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bers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5" dirty="0">
                <a:latin typeface="Book Antiqua"/>
                <a:cs typeface="Book Antiqua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(</a:t>
            </a:r>
            <a:r>
              <a:rPr sz="1000" dirty="0">
                <a:latin typeface="Book Antiqua"/>
                <a:cs typeface="Book Antiqua"/>
              </a:rPr>
              <a:t>1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Book Antiqua"/>
                <a:cs typeface="Book Antiqua"/>
              </a:rPr>
              <a:t>2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Book Antiqua"/>
                <a:cs typeface="Book Antiqua"/>
              </a:rPr>
              <a:t>3</a:t>
            </a:r>
            <a:r>
              <a:rPr sz="1000" spc="-35" dirty="0">
                <a:latin typeface="Book Antiqua"/>
                <a:cs typeface="Book Antiqua"/>
              </a:rPr>
              <a:t>…</a:t>
            </a:r>
            <a:r>
              <a:rPr sz="1000" spc="-5" dirty="0">
                <a:latin typeface="Book Antiqua"/>
                <a:cs typeface="Book Antiqua"/>
              </a:rPr>
              <a:t>)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lp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bets (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b,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35" dirty="0">
                <a:latin typeface="Book Antiqua"/>
                <a:cs typeface="Book Antiqua"/>
              </a:rPr>
              <a:t>…</a:t>
            </a:r>
            <a:r>
              <a:rPr sz="1000" spc="-5" dirty="0">
                <a:latin typeface="Book Antiqua"/>
                <a:cs typeface="Book Antiqua"/>
              </a:rPr>
              <a:t>)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spec</a:t>
            </a:r>
            <a:r>
              <a:rPr sz="1000" dirty="0">
                <a:latin typeface="Book Antiqua"/>
                <a:cs typeface="Book Antiqua"/>
              </a:rPr>
              <a:t>ia</a:t>
            </a:r>
            <a:r>
              <a:rPr sz="1000" spc="-5" dirty="0">
                <a:latin typeface="Book Antiqua"/>
                <a:cs typeface="Book Antiqua"/>
              </a:rPr>
              <a:t>l char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cters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(@,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_</a:t>
            </a:r>
            <a:r>
              <a:rPr sz="1000" spc="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Book Antiqua"/>
                <a:cs typeface="Book Antiqua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#</a:t>
            </a:r>
            <a:r>
              <a:rPr sz="1000" spc="-5" dirty="0">
                <a:latin typeface="Book Antiqua"/>
                <a:cs typeface="Book Antiqua"/>
              </a:rPr>
              <a:t>..</a:t>
            </a:r>
            <a:r>
              <a:rPr sz="1000" spc="-15" dirty="0">
                <a:latin typeface="Book Antiqua"/>
                <a:cs typeface="Book Antiqua"/>
              </a:rPr>
              <a:t>.</a:t>
            </a:r>
            <a:r>
              <a:rPr sz="1000" spc="-5" dirty="0">
                <a:latin typeface="Book Antiqua"/>
                <a:cs typeface="Book Antiqua"/>
              </a:rPr>
              <a:t>..)</a:t>
            </a:r>
            <a:endParaRPr sz="1000">
              <a:latin typeface="Book Antiqua"/>
              <a:cs typeface="Book Antiqua"/>
            </a:endParaRPr>
          </a:p>
          <a:p>
            <a:pPr marL="926465" marR="10795" indent="-228600">
              <a:lnSpc>
                <a:spcPct val="156000"/>
              </a:lnSpc>
              <a:spcBef>
                <a:spcPts val="790"/>
              </a:spcBef>
              <a:buFont typeface="Wingdings"/>
              <a:buChar char=""/>
              <a:tabLst>
                <a:tab pos="927100" algn="l"/>
              </a:tabLst>
            </a:pPr>
            <a:r>
              <a:rPr sz="1000" spc="-10" dirty="0">
                <a:latin typeface="Book Antiqua"/>
                <a:cs typeface="Book Antiqua"/>
              </a:rPr>
              <a:t>Co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/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lph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ts</a:t>
            </a:r>
            <a:r>
              <a:rPr sz="1000" spc="-15" dirty="0">
                <a:latin typeface="Book Antiqua"/>
                <a:cs typeface="Book Antiqua"/>
              </a:rPr>
              <a:t>/n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mb</a:t>
            </a:r>
            <a:r>
              <a:rPr sz="1000" spc="-5" dirty="0">
                <a:latin typeface="Book Antiqua"/>
                <a:cs typeface="Book Antiqua"/>
              </a:rPr>
              <a:t>ers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prede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bl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ke</a:t>
            </a:r>
            <a:r>
              <a:rPr sz="1000" spc="-10" dirty="0">
                <a:latin typeface="Book Antiqua"/>
                <a:cs typeface="Book Antiqua"/>
              </a:rPr>
              <a:t>ep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as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wo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ckin</a:t>
            </a:r>
            <a:r>
              <a:rPr sz="1000" spc="-10" dirty="0">
                <a:latin typeface="Book Antiqua"/>
                <a:cs typeface="Book Antiqua"/>
              </a:rPr>
              <a:t>g.</a:t>
            </a:r>
            <a:endParaRPr sz="1000">
              <a:latin typeface="Book Antiqua"/>
              <a:cs typeface="Book Antiqua"/>
            </a:endParaRPr>
          </a:p>
          <a:p>
            <a:pPr marL="926465" marR="10795" indent="-228600">
              <a:lnSpc>
                <a:spcPct val="155000"/>
              </a:lnSpc>
              <a:spcBef>
                <a:spcPts val="805"/>
              </a:spcBef>
              <a:buFont typeface="Wingdings"/>
              <a:buChar char=""/>
              <a:tabLst>
                <a:tab pos="9271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om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tic</a:t>
            </a:r>
            <a:r>
              <a:rPr sz="1000" spc="-5" dirty="0">
                <a:latin typeface="Book Antiqua"/>
                <a:cs typeface="Book Antiqua"/>
              </a:rPr>
              <a:t>al</a:t>
            </a:r>
            <a:r>
              <a:rPr sz="1000" spc="-10" dirty="0">
                <a:latin typeface="Book Antiqua"/>
                <a:cs typeface="Book Antiqua"/>
              </a:rPr>
              <a:t>ly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omp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prede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as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5" dirty="0">
                <a:latin typeface="Book Antiqua"/>
                <a:cs typeface="Book Antiqua"/>
              </a:rPr>
              <a:t>r.</a:t>
            </a:r>
            <a:endParaRPr sz="1000">
              <a:latin typeface="Book Antiqua"/>
              <a:cs typeface="Book Antiqua"/>
            </a:endParaRPr>
          </a:p>
          <a:p>
            <a:pPr marL="12700" marR="5080" algn="just">
              <a:lnSpc>
                <a:spcPct val="152000"/>
              </a:lnSpc>
              <a:spcBef>
                <a:spcPts val="805"/>
              </a:spcBef>
            </a:pPr>
            <a:r>
              <a:rPr sz="1000" i="1" spc="-10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Au</a:t>
            </a:r>
            <a:r>
              <a:rPr sz="1000" i="1" spc="-5" dirty="0">
                <a:latin typeface="Book Antiqua"/>
                <a:cs typeface="Book Antiqua"/>
              </a:rPr>
              <a:t>ditor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u</a:t>
            </a:r>
            <a:r>
              <a:rPr sz="1000" i="1" spc="-5" dirty="0">
                <a:latin typeface="Book Antiqua"/>
                <a:cs typeface="Book Antiqua"/>
              </a:rPr>
              <a:t>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ask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</a:t>
            </a:r>
            <a:r>
              <a:rPr sz="1000" i="1" spc="0" dirty="0">
                <a:latin typeface="Book Antiqua"/>
                <a:cs typeface="Book Antiqua"/>
              </a:rPr>
              <a:t>o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spc="-15" dirty="0">
                <a:latin typeface="Book Antiqua"/>
                <a:cs typeface="Book Antiqua"/>
              </a:rPr>
              <a:t>swor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olicy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of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5" dirty="0">
                <a:latin typeface="Book Antiqua"/>
                <a:cs typeface="Book Antiqua"/>
              </a:rPr>
              <a:t>o</a:t>
            </a:r>
            <a:r>
              <a:rPr sz="1000" i="1" spc="-10" dirty="0">
                <a:latin typeface="Book Antiqua"/>
                <a:cs typeface="Book Antiqua"/>
              </a:rPr>
              <a:t>m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any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&amp;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re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</a:t>
            </a:r>
            <a:r>
              <a:rPr sz="1000" i="1" spc="-10" dirty="0">
                <a:latin typeface="Book Antiqua"/>
                <a:cs typeface="Book Antiqua"/>
              </a:rPr>
              <a:t>ew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am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9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ame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olicy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ould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9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incorporat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y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at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4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y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10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wil</a:t>
            </a:r>
            <a:r>
              <a:rPr sz="1000" i="1" spc="-5" dirty="0">
                <a:latin typeface="Book Antiqua"/>
                <a:cs typeface="Book Antiqua"/>
              </a:rPr>
              <a:t>l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fu</a:t>
            </a:r>
            <a:r>
              <a:rPr sz="1000" i="1" spc="-10" dirty="0">
                <a:latin typeface="Book Antiqua"/>
                <a:cs typeface="Book Antiqua"/>
              </a:rPr>
              <a:t>nc</a:t>
            </a:r>
            <a:r>
              <a:rPr sz="1000" i="1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ion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olic</a:t>
            </a:r>
            <a:r>
              <a:rPr sz="1000" i="1" dirty="0">
                <a:latin typeface="Book Antiqua"/>
                <a:cs typeface="Book Antiqua"/>
              </a:rPr>
              <a:t>y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S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5" dirty="0">
                <a:latin typeface="Book Antiqua"/>
                <a:cs typeface="Book Antiqua"/>
              </a:rPr>
              <a:t>m</a:t>
            </a:r>
            <a:r>
              <a:rPr sz="1000" b="1" spc="-5" dirty="0">
                <a:latin typeface="Book Antiqua"/>
                <a:cs typeface="Book Antiqua"/>
              </a:rPr>
              <a:t>p</a:t>
            </a:r>
            <a:r>
              <a:rPr sz="1000" b="1" spc="-15" dirty="0">
                <a:latin typeface="Book Antiqua"/>
                <a:cs typeface="Book Antiqua"/>
              </a:rPr>
              <a:t>l</a:t>
            </a:r>
            <a:r>
              <a:rPr sz="1000" b="1" spc="-5" dirty="0">
                <a:latin typeface="Book Antiqua"/>
                <a:cs typeface="Book Antiqua"/>
              </a:rPr>
              <a:t>e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0" dirty="0">
                <a:latin typeface="Times New Roman"/>
                <a:cs typeface="Times New Roman"/>
              </a:rPr>
              <a:t> </a:t>
            </a:r>
            <a:r>
              <a:rPr sz="1000" b="1" spc="-10" dirty="0">
                <a:latin typeface="Book Antiqua"/>
                <a:cs typeface="Book Antiqua"/>
              </a:rPr>
              <a:t>Pol</a:t>
            </a:r>
            <a:r>
              <a:rPr sz="1000" b="1" dirty="0">
                <a:latin typeface="Book Antiqua"/>
                <a:cs typeface="Book Antiqua"/>
              </a:rPr>
              <a:t>i</a:t>
            </a:r>
            <a:r>
              <a:rPr sz="1000" b="1" spc="-5" dirty="0">
                <a:latin typeface="Book Antiqua"/>
                <a:cs typeface="Book Antiqua"/>
              </a:rPr>
              <a:t>cy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nc</a:t>
            </a:r>
            <a:r>
              <a:rPr sz="1000" b="1" dirty="0">
                <a:latin typeface="Book Antiqua"/>
                <a:cs typeface="Book Antiqua"/>
              </a:rPr>
              <a:t>l</a:t>
            </a:r>
            <a:r>
              <a:rPr sz="1000" b="1" spc="-10" dirty="0">
                <a:latin typeface="Book Antiqua"/>
                <a:cs typeface="Book Antiqua"/>
              </a:rPr>
              <a:t>os</a:t>
            </a:r>
            <a:r>
              <a:rPr sz="1000" b="1" dirty="0">
                <a:latin typeface="Book Antiqua"/>
                <a:cs typeface="Book Antiqua"/>
              </a:rPr>
              <a:t>e</a:t>
            </a:r>
            <a:r>
              <a:rPr sz="1000" b="1" spc="-10" dirty="0">
                <a:latin typeface="Book Antiqua"/>
                <a:cs typeface="Book Antiqua"/>
              </a:rPr>
              <a:t>d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14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s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-105" dirty="0">
                <a:latin typeface="Times New Roman"/>
                <a:cs typeface="Times New Roman"/>
              </a:rPr>
              <a:t> </a:t>
            </a:r>
            <a:r>
              <a:rPr sz="1000" b="1" spc="-15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n</a:t>
            </a:r>
            <a:r>
              <a:rPr sz="1000" b="1" spc="-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5" dirty="0">
                <a:latin typeface="Book Antiqua"/>
                <a:cs typeface="Book Antiqua"/>
              </a:rPr>
              <a:t>tt</a:t>
            </a:r>
            <a:r>
              <a:rPr sz="1000" b="1" dirty="0">
                <a:latin typeface="Book Antiqua"/>
                <a:cs typeface="Book Antiqua"/>
              </a:rPr>
              <a:t>a</a:t>
            </a:r>
            <a:r>
              <a:rPr sz="1000" b="1" spc="-10" dirty="0">
                <a:latin typeface="Book Antiqua"/>
                <a:cs typeface="Book Antiqua"/>
              </a:rPr>
              <a:t>ch</a:t>
            </a:r>
            <a:r>
              <a:rPr sz="1000" b="1" spc="-15" dirty="0">
                <a:latin typeface="Book Antiqua"/>
                <a:cs typeface="Book Antiqua"/>
              </a:rPr>
              <a:t>me</a:t>
            </a:r>
            <a:r>
              <a:rPr sz="1000" b="1" spc="-5" dirty="0">
                <a:latin typeface="Book Antiqua"/>
                <a:cs typeface="Book Antiqua"/>
              </a:rPr>
              <a:t>nt.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Auto L</a:t>
            </a:r>
            <a:r>
              <a:rPr sz="1000" b="1" u="sng" spc="-15" dirty="0">
                <a:latin typeface="Book Antiqua"/>
                <a:cs typeface="Book Antiqua"/>
              </a:rPr>
              <a:t>ock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on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f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il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d</a:t>
            </a:r>
            <a:r>
              <a:rPr sz="1000" b="1" u="sng" spc="-15" dirty="0">
                <a:latin typeface="Book Antiqua"/>
                <a:cs typeface="Book Antiqua"/>
              </a:rPr>
              <a:t> 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tt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20" dirty="0">
                <a:latin typeface="Book Antiqua"/>
                <a:cs typeface="Book Antiqua"/>
              </a:rPr>
              <a:t>m</a:t>
            </a:r>
            <a:r>
              <a:rPr sz="1000" b="1" u="sng" spc="-5" dirty="0">
                <a:latin typeface="Book Antiqua"/>
                <a:cs typeface="Book Antiqua"/>
              </a:rPr>
              <a:t>pts:</a:t>
            </a:r>
            <a:endParaRPr sz="1000">
              <a:latin typeface="Book Antiqua"/>
              <a:cs typeface="Book Antiqua"/>
            </a:endParaRPr>
          </a:p>
          <a:p>
            <a:pPr marL="12700" marR="13335" algn="just">
              <a:lnSpc>
                <a:spcPct val="156000"/>
              </a:lnSpc>
              <a:spcBef>
                <a:spcPts val="760"/>
              </a:spcBef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fi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ured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such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way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ses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prede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mb</a:t>
            </a:r>
            <a:r>
              <a:rPr sz="1000" spc="-5" dirty="0">
                <a:latin typeface="Book Antiqua"/>
                <a:cs typeface="Book Antiqua"/>
              </a:rPr>
              <a:t>er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led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-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ttemp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s,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cks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om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tic</a:t>
            </a:r>
            <a:r>
              <a:rPr sz="1000" spc="-5" dirty="0">
                <a:latin typeface="Book Antiqua"/>
                <a:cs typeface="Book Antiqua"/>
              </a:rPr>
              <a:t>al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y.</a:t>
            </a:r>
            <a:endParaRPr sz="1000">
              <a:latin typeface="Book Antiqua"/>
              <a:cs typeface="Book Antiqua"/>
            </a:endParaRPr>
          </a:p>
          <a:p>
            <a:pPr marL="12700" marR="6985" algn="just">
              <a:lnSpc>
                <a:spcPct val="150000"/>
              </a:lnSpc>
              <a:spcBef>
                <a:spcPts val="825"/>
              </a:spcBef>
            </a:pPr>
            <a:r>
              <a:rPr sz="1000" i="1" spc="-15" dirty="0">
                <a:latin typeface="Book Antiqua"/>
                <a:cs typeface="Book Antiqua"/>
              </a:rPr>
              <a:t>Au</a:t>
            </a:r>
            <a:r>
              <a:rPr sz="1000" i="1" spc="-5" dirty="0">
                <a:latin typeface="Book Antiqua"/>
                <a:cs typeface="Book Antiqua"/>
              </a:rPr>
              <a:t>ditor</a:t>
            </a:r>
            <a:r>
              <a:rPr sz="1000" i="1" spc="8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to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ve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ify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at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8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ys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8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5" dirty="0">
                <a:latin typeface="Book Antiqua"/>
                <a:cs typeface="Book Antiqua"/>
              </a:rPr>
              <a:t>o</a:t>
            </a:r>
            <a:r>
              <a:rPr sz="1000" i="1" spc="-10" dirty="0">
                <a:latin typeface="Book Antiqua"/>
                <a:cs typeface="Book Antiqua"/>
              </a:rPr>
              <a:t>nfi</a:t>
            </a:r>
            <a:r>
              <a:rPr sz="1000" i="1" dirty="0">
                <a:latin typeface="Book Antiqua"/>
                <a:cs typeface="Book Antiqua"/>
              </a:rPr>
              <a:t>g</a:t>
            </a:r>
            <a:r>
              <a:rPr sz="1000" i="1" spc="-15" dirty="0">
                <a:latin typeface="Book Antiqua"/>
                <a:cs typeface="Book Antiqua"/>
              </a:rPr>
              <a:t>u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spc="9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spc="9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9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8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10" dirty="0">
                <a:latin typeface="Book Antiqua"/>
                <a:cs typeface="Book Antiqua"/>
              </a:rPr>
              <a:t>ul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&amp;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ma</a:t>
            </a:r>
            <a:r>
              <a:rPr sz="1000" i="1" dirty="0">
                <a:latin typeface="Book Antiqua"/>
                <a:cs typeface="Book Antiqua"/>
              </a:rPr>
              <a:t>x</a:t>
            </a:r>
            <a:r>
              <a:rPr sz="1000" i="1" spc="-10" dirty="0">
                <a:latin typeface="Book Antiqua"/>
                <a:cs typeface="Book Antiqua"/>
              </a:rPr>
              <a:t>im</a:t>
            </a:r>
            <a:r>
              <a:rPr sz="1000" i="1" spc="-15" dirty="0">
                <a:latin typeface="Book Antiqua"/>
                <a:cs typeface="Book Antiqua"/>
              </a:rPr>
              <a:t>u</a:t>
            </a:r>
            <a:r>
              <a:rPr sz="1000" i="1" spc="-10" dirty="0">
                <a:latin typeface="Book Antiqua"/>
                <a:cs typeface="Book Antiqua"/>
              </a:rPr>
              <a:t>m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w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n</a:t>
            </a:r>
            <a:r>
              <a:rPr sz="1000" i="1" spc="-5" dirty="0">
                <a:latin typeface="Book Antiqua"/>
                <a:cs typeface="Book Antiqua"/>
              </a:rPr>
              <a:t>g</a:t>
            </a:r>
            <a:r>
              <a:rPr sz="1000" i="1" spc="8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lo</a:t>
            </a:r>
            <a:r>
              <a:rPr sz="1000" i="1" spc="50" dirty="0">
                <a:latin typeface="Book Antiqua"/>
                <a:cs typeface="Book Antiqua"/>
              </a:rPr>
              <a:t>g</a:t>
            </a:r>
            <a:r>
              <a:rPr sz="1000" i="1" spc="-5" dirty="0">
                <a:latin typeface="Book Antiqua"/>
                <a:cs typeface="Book Antiqua"/>
              </a:rPr>
              <a:t>-in</a:t>
            </a:r>
            <a:r>
              <a:rPr sz="1000" i="1" spc="8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ts</a:t>
            </a:r>
            <a:r>
              <a:rPr sz="1000" i="1" spc="8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allowed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ould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no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mo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an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5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any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spc="-10" dirty="0">
                <a:latin typeface="Book Antiqua"/>
                <a:cs typeface="Book Antiqua"/>
              </a:rPr>
              <a:t>se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8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Pr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vio</a:t>
            </a:r>
            <a:r>
              <a:rPr sz="1000" b="1" u="sng" spc="-5" dirty="0">
                <a:latin typeface="Book Antiqua"/>
                <a:cs typeface="Book Antiqua"/>
              </a:rPr>
              <a:t>us Hist</a:t>
            </a:r>
            <a:r>
              <a:rPr sz="1000" b="1" u="sng" spc="-10" dirty="0">
                <a:latin typeface="Book Antiqua"/>
                <a:cs typeface="Book Antiqua"/>
              </a:rPr>
              <a:t>ory:</a:t>
            </a:r>
            <a:endParaRPr sz="1000">
              <a:latin typeface="Book Antiqua"/>
              <a:cs typeface="Book Antiqua"/>
            </a:endParaRPr>
          </a:p>
          <a:p>
            <a:pPr marL="12700" marR="6985" indent="31750" algn="just">
              <a:lnSpc>
                <a:spcPct val="155000"/>
              </a:lnSpc>
              <a:spcBef>
                <a:spcPts val="765"/>
              </a:spcBef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ig</a:t>
            </a:r>
            <a:r>
              <a:rPr sz="1000" spc="-10" dirty="0">
                <a:latin typeface="Book Antiqua"/>
                <a:cs typeface="Book Antiqua"/>
              </a:rPr>
              <a:t>ured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nn</a:t>
            </a:r>
            <a:r>
              <a:rPr sz="1000" spc="-5" dirty="0">
                <a:latin typeface="Book Antiqua"/>
                <a:cs typeface="Book Antiqua"/>
              </a:rPr>
              <a:t>er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fuses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ccept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ssw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y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ur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last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e/five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s.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(P</a:t>
            </a:r>
            <a:r>
              <a:rPr sz="1000" i="1" spc="-10" dirty="0">
                <a:latin typeface="Book Antiqua"/>
                <a:cs typeface="Book Antiqua"/>
              </a:rPr>
              <a:t>ers</a:t>
            </a:r>
            <a:r>
              <a:rPr sz="1000" i="1" spc="0" dirty="0">
                <a:latin typeface="Book Antiqua"/>
                <a:cs typeface="Book Antiqua"/>
              </a:rPr>
              <a:t>o</a:t>
            </a:r>
            <a:r>
              <a:rPr sz="1000" i="1" spc="-15" dirty="0">
                <a:latin typeface="Book Antiqua"/>
                <a:cs typeface="Book Antiqua"/>
              </a:rPr>
              <a:t>n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u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ing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ne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1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anking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fa</a:t>
            </a:r>
            <a:r>
              <a:rPr sz="1000" i="1" spc="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ility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mus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awa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of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on</a:t>
            </a:r>
            <a:r>
              <a:rPr sz="1000" i="1" spc="-10" dirty="0">
                <a:latin typeface="Book Antiqua"/>
                <a:cs typeface="Book Antiqua"/>
              </a:rPr>
              <a:t>ce</a:t>
            </a:r>
            <a:r>
              <a:rPr sz="1000" i="1" spc="-5" dirty="0">
                <a:latin typeface="Book Antiqua"/>
                <a:cs typeface="Book Antiqua"/>
              </a:rPr>
              <a:t>pt)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4014" y="6051320"/>
            <a:ext cx="382968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i="1" spc="-15" dirty="0">
                <a:latin typeface="Book Antiqua"/>
                <a:cs typeface="Book Antiqua"/>
              </a:rPr>
              <a:t>Au</a:t>
            </a:r>
            <a:r>
              <a:rPr sz="1000" i="1" spc="-5" dirty="0">
                <a:latin typeface="Book Antiqua"/>
                <a:cs typeface="Book Antiqua"/>
              </a:rPr>
              <a:t>ditor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10" dirty="0">
                <a:latin typeface="Book Antiqua"/>
                <a:cs typeface="Book Antiqua"/>
              </a:rPr>
              <a:t>er</a:t>
            </a:r>
            <a:r>
              <a:rPr sz="1000" i="1" spc="-5" dirty="0">
                <a:latin typeface="Book Antiqua"/>
                <a:cs typeface="Book Antiqua"/>
              </a:rPr>
              <a:t>ify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ame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y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y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10" dirty="0">
                <a:latin typeface="Book Antiqua"/>
                <a:cs typeface="Book Antiqua"/>
              </a:rPr>
              <a:t>er</a:t>
            </a:r>
            <a:r>
              <a:rPr sz="1000" i="1" spc="-5" dirty="0">
                <a:latin typeface="Book Antiqua"/>
                <a:cs typeface="Book Antiqua"/>
              </a:rPr>
              <a:t>ifying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spc="-15" dirty="0">
                <a:latin typeface="Book Antiqua"/>
                <a:cs typeface="Book Antiqua"/>
              </a:rPr>
              <a:t>swor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mast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10" y="6714261"/>
            <a:ext cx="5951220" cy="261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H</a:t>
            </a:r>
            <a:r>
              <a:rPr sz="1000" b="1" u="sng" spc="-15" dirty="0">
                <a:latin typeface="Book Antiqua"/>
                <a:cs typeface="Book Antiqua"/>
              </a:rPr>
              <a:t>O</a:t>
            </a:r>
            <a:r>
              <a:rPr sz="1000" b="1" u="sng" spc="-10" dirty="0">
                <a:latin typeface="Book Antiqua"/>
                <a:cs typeface="Book Antiqua"/>
              </a:rPr>
              <a:t>W</a:t>
            </a:r>
            <a:r>
              <a:rPr sz="1000" b="1" u="sng" spc="0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O </a:t>
            </a:r>
            <a:r>
              <a:rPr sz="1000" b="1" u="sng" spc="-15" dirty="0">
                <a:latin typeface="Book Antiqua"/>
                <a:cs typeface="Book Antiqua"/>
              </a:rPr>
              <a:t>CH</a:t>
            </a:r>
            <a:r>
              <a:rPr sz="1000" b="1" u="sng" spc="0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CK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PASSWORD M</a:t>
            </a:r>
            <a:r>
              <a:rPr sz="1000" b="1" u="sng" spc="-5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spc="0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GEME</a:t>
            </a:r>
            <a:r>
              <a:rPr sz="1000" b="1" u="sng" spc="-5" dirty="0">
                <a:latin typeface="Book Antiqua"/>
                <a:cs typeface="Book Antiqua"/>
              </a:rPr>
              <a:t>N</a:t>
            </a:r>
            <a:r>
              <a:rPr sz="1000" b="1" u="sng" spc="-10" dirty="0">
                <a:latin typeface="Book Antiqua"/>
                <a:cs typeface="Book Antiqua"/>
              </a:rPr>
              <a:t>T P</a:t>
            </a:r>
            <a:r>
              <a:rPr sz="1000" b="1" u="sng" dirty="0">
                <a:latin typeface="Book Antiqua"/>
                <a:cs typeface="Book Antiqua"/>
              </a:rPr>
              <a:t>R</a:t>
            </a:r>
            <a:r>
              <a:rPr sz="1000" b="1" u="sng" spc="-10" dirty="0">
                <a:latin typeface="Book Antiqua"/>
                <a:cs typeface="Book Antiqua"/>
              </a:rPr>
              <a:t>A</a:t>
            </a:r>
            <a:r>
              <a:rPr sz="1000" b="1" u="sng" spc="-15" dirty="0">
                <a:latin typeface="Book Antiqua"/>
                <a:cs typeface="Book Antiqua"/>
              </a:rPr>
              <a:t>CTIC</a:t>
            </a:r>
            <a:r>
              <a:rPr sz="1000" b="1" u="sng" spc="-5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LL</a:t>
            </a:r>
            <a:r>
              <a:rPr sz="1000" b="1" u="sng" spc="-15" dirty="0">
                <a:latin typeface="Book Antiqua"/>
                <a:cs typeface="Book Antiqua"/>
              </a:rPr>
              <a:t>Y</a:t>
            </a:r>
            <a:r>
              <a:rPr sz="1000" b="1" u="sng" spc="-5" dirty="0">
                <a:latin typeface="Book Antiqua"/>
                <a:cs typeface="Book Antiqua"/>
              </a:rPr>
              <a:t>:</a:t>
            </a:r>
            <a:endParaRPr sz="1000">
              <a:latin typeface="Book Antiqua"/>
              <a:cs typeface="Book Antiqua"/>
            </a:endParaRPr>
          </a:p>
          <a:p>
            <a:pPr marL="697865" marR="11430" indent="-228600" algn="just">
              <a:lnSpc>
                <a:spcPct val="155000"/>
              </a:lnSpc>
              <a:spcBef>
                <a:spcPts val="780"/>
              </a:spcBef>
              <a:buFont typeface="Wingdings"/>
              <a:buChar char="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Ask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cerned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spc="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nn</a:t>
            </a:r>
            <a:r>
              <a:rPr sz="1000" spc="-5" dirty="0">
                <a:latin typeface="Book Antiqua"/>
                <a:cs typeface="Book Antiqua"/>
              </a:rPr>
              <a:t>el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cre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du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er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ID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ur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prese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ID.</a:t>
            </a:r>
            <a:endParaRPr sz="1000">
              <a:latin typeface="Book Antiqua"/>
              <a:cs typeface="Book Antiqua"/>
            </a:endParaRPr>
          </a:p>
          <a:p>
            <a:pPr marL="697865" marR="5080" indent="-228600" algn="just">
              <a:lnSpc>
                <a:spcPct val="155400"/>
              </a:lnSpc>
              <a:spcBef>
                <a:spcPts val="5"/>
              </a:spcBef>
              <a:buFont typeface="Wingdings"/>
              <a:buChar char="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Try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pu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few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sy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rds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k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1234</a:t>
            </a:r>
            <a:r>
              <a:rPr sz="1000" spc="-15" dirty="0">
                <a:latin typeface="Book Antiqua"/>
                <a:cs typeface="Book Antiqua"/>
              </a:rPr>
              <a:t>5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bc</a:t>
            </a:r>
            <a:r>
              <a:rPr sz="1000" dirty="0">
                <a:latin typeface="Book Antiqua"/>
                <a:cs typeface="Book Antiqua"/>
              </a:rPr>
              <a:t>1</a:t>
            </a:r>
            <a:r>
              <a:rPr sz="1000" spc="-15" dirty="0">
                <a:latin typeface="Book Antiqua"/>
                <a:cs typeface="Book Antiqua"/>
              </a:rPr>
              <a:t>2</a:t>
            </a:r>
            <a:r>
              <a:rPr sz="1000" dirty="0">
                <a:latin typeface="Book Antiqua"/>
                <a:cs typeface="Book Antiqua"/>
              </a:rPr>
              <a:t>3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1</a:t>
            </a:r>
            <a:r>
              <a:rPr sz="1000" dirty="0">
                <a:latin typeface="Book Antiqua"/>
                <a:cs typeface="Book Antiqua"/>
              </a:rPr>
              <a:t>23a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c,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xy</a:t>
            </a:r>
            <a:r>
              <a:rPr sz="1000" dirty="0">
                <a:latin typeface="Book Antiqua"/>
                <a:cs typeface="Book Antiqua"/>
              </a:rPr>
              <a:t>z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3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ron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po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icy,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ccept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ese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rds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use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ese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ainst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ny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Fu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ck.</a:t>
            </a:r>
            <a:endParaRPr sz="1000">
              <a:latin typeface="Book Antiqua"/>
              <a:cs typeface="Book Antiqua"/>
            </a:endParaRPr>
          </a:p>
          <a:p>
            <a:pPr marL="697865" marR="8890" indent="-228600" algn="just">
              <a:lnSpc>
                <a:spcPct val="155000"/>
              </a:lnSpc>
              <a:buFont typeface="Wingdings"/>
              <a:buChar char=""/>
              <a:tabLst>
                <a:tab pos="698500" algn="l"/>
              </a:tabLst>
            </a:pPr>
            <a:r>
              <a:rPr sz="1000" spc="-5" dirty="0">
                <a:latin typeface="Book Antiqua"/>
                <a:cs typeface="Book Antiqua"/>
              </a:rPr>
              <a:t>Sec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dl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nte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5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20" dirty="0">
                <a:latin typeface="Book Antiqua"/>
                <a:cs typeface="Book Antiqua"/>
              </a:rPr>
              <a:t>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du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D.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ol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perly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pl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cou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k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edia</a:t>
            </a:r>
            <a:r>
              <a:rPr sz="1000" spc="-10" dirty="0">
                <a:latin typeface="Book Antiqua"/>
                <a:cs typeface="Book Antiqua"/>
              </a:rPr>
              <a:t>tely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" dirty="0">
                <a:latin typeface="Book Antiqua"/>
                <a:cs typeface="Book Antiqua"/>
              </a:rPr>
              <a:t>5</a:t>
            </a:r>
            <a:r>
              <a:rPr sz="975" spc="-7" baseline="21367" dirty="0">
                <a:latin typeface="Book Antiqua"/>
                <a:cs typeface="Book Antiqua"/>
              </a:rPr>
              <a:t>th</a:t>
            </a:r>
            <a:r>
              <a:rPr sz="975" baseline="21367" dirty="0">
                <a:latin typeface="Times New Roman"/>
                <a:cs typeface="Times New Roman"/>
              </a:rPr>
              <a:t> </a:t>
            </a:r>
            <a:r>
              <a:rPr sz="975" spc="-120" baseline="21367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ttempt.</a:t>
            </a:r>
            <a:endParaRPr sz="1000">
              <a:latin typeface="Book Antiqua"/>
              <a:cs typeface="Book Antiqua"/>
            </a:endParaRPr>
          </a:p>
          <a:p>
            <a:pPr marL="697865" marR="10160" indent="-228600" algn="just">
              <a:lnSpc>
                <a:spcPct val="155000"/>
              </a:lnSpc>
              <a:spcBef>
                <a:spcPts val="10"/>
              </a:spcBef>
              <a:buFont typeface="Wingdings"/>
              <a:buChar char=""/>
              <a:tabLst>
                <a:tab pos="698500" algn="l"/>
              </a:tabLst>
            </a:pPr>
            <a:r>
              <a:rPr sz="1000" spc="-10" dirty="0">
                <a:latin typeface="Book Antiqua"/>
                <a:cs typeface="Book Antiqua"/>
              </a:rPr>
              <a:t>Furth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sk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give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y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screen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et</a:t>
            </a:r>
            <a:r>
              <a:rPr sz="1000" spc="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rs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een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tem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k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om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k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59142" y="5117370"/>
            <a:ext cx="5494020" cy="2288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1320" indent="-388620">
              <a:lnSpc>
                <a:spcPct val="100000"/>
              </a:lnSpc>
              <a:buFont typeface="Wingdings"/>
              <a:buChar char=""/>
              <a:tabLst>
                <a:tab pos="401320" algn="l"/>
              </a:tabLst>
            </a:pPr>
            <a:r>
              <a:rPr sz="1000" spc="-5" dirty="0">
                <a:latin typeface="Book Antiqua"/>
                <a:cs typeface="Book Antiqua"/>
              </a:rPr>
              <a:t>Pas</a:t>
            </a:r>
            <a:r>
              <a:rPr sz="1000" spc="-10" dirty="0">
                <a:latin typeface="Book Antiqua"/>
                <a:cs typeface="Book Antiqua"/>
              </a:rPr>
              <a:t>sw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ring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tested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fol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:</a:t>
            </a:r>
            <a:endParaRPr sz="1000">
              <a:latin typeface="Book Antiqua"/>
              <a:cs typeface="Book Antiqua"/>
            </a:endParaRPr>
          </a:p>
          <a:p>
            <a:pPr marL="469900" marR="6350" lvl="1" indent="-228600">
              <a:lnSpc>
                <a:spcPct val="155000"/>
              </a:lnSpc>
              <a:buFont typeface="Book Antiqua"/>
              <a:buAutoNum type="alphaLcPeriod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Ext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ye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last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Book Antiqua"/>
                <a:cs typeface="Book Antiqua"/>
              </a:rPr>
              <a:t>5</a:t>
            </a:r>
            <a:r>
              <a:rPr sz="1000" spc="-5" dirty="0">
                <a:latin typeface="Book Antiqua"/>
                <a:cs typeface="Book Antiqua"/>
              </a:rPr>
              <a:t>-</a:t>
            </a:r>
            <a:r>
              <a:rPr sz="1000" dirty="0">
                <a:latin typeface="Book Antiqua"/>
                <a:cs typeface="Book Antiqua"/>
              </a:rPr>
              <a:t>1</a:t>
            </a:r>
            <a:r>
              <a:rPr sz="1000" spc="-5" dirty="0">
                <a:latin typeface="Book Antiqua"/>
                <a:cs typeface="Book Antiqua"/>
              </a:rPr>
              <a:t>0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(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ly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Cl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e)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ul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eous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ex</a:t>
            </a:r>
            <a:r>
              <a:rPr sz="1000" spc="-10" dirty="0">
                <a:latin typeface="Book Antiqua"/>
                <a:cs typeface="Book Antiqua"/>
              </a:rPr>
              <a:t>tr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ctivi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lo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por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emp</a:t>
            </a:r>
            <a:r>
              <a:rPr sz="1000" spc="0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oye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endParaRPr sz="1000">
              <a:latin typeface="Book Antiqua"/>
              <a:cs typeface="Book Antiqua"/>
            </a:endParaRPr>
          </a:p>
          <a:p>
            <a:pPr marL="469900" marR="8890" algn="just">
              <a:lnSpc>
                <a:spcPct val="155000"/>
              </a:lnSpc>
              <a:spcBef>
                <a:spcPts val="15"/>
              </a:spcBef>
            </a:pPr>
            <a:r>
              <a:rPr sz="1000" spc="-5" dirty="0">
                <a:latin typeface="Book Antiqua"/>
                <a:cs typeface="Book Antiqua"/>
              </a:rPr>
              <a:t>sa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d.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ly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ctiv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ty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users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dur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his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d,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th</a:t>
            </a:r>
            <a:r>
              <a:rPr sz="1000" spc="-10" dirty="0">
                <a:latin typeface="Book Antiqua"/>
                <a:cs typeface="Book Antiqua"/>
              </a:rPr>
              <a:t>en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cert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ly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as</a:t>
            </a:r>
            <a:r>
              <a:rPr sz="1000" spc="-5" dirty="0">
                <a:latin typeface="Book Antiqua"/>
                <a:cs typeface="Book Antiqua"/>
              </a:rPr>
              <a:t>sw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rg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  <a:p>
            <a:pPr marL="469900" lvl="1" indent="-228600">
              <a:lnSpc>
                <a:spcPct val="100000"/>
              </a:lnSpc>
              <a:spcBef>
                <a:spcPts val="660"/>
              </a:spcBef>
              <a:buFont typeface="Book Antiqua"/>
              <a:buAutoNum type="alphaLcPeriod" startAt="2"/>
              <a:tabLst>
                <a:tab pos="469900" algn="l"/>
              </a:tabLst>
            </a:pPr>
            <a:r>
              <a:rPr sz="1000" spc="-5" dirty="0">
                <a:latin typeface="Book Antiqua"/>
                <a:cs typeface="Book Antiqua"/>
              </a:rPr>
              <a:t>Sec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dl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verify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us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Addr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es.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7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Every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chi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endParaRPr sz="1000">
              <a:latin typeface="Book Antiqua"/>
              <a:cs typeface="Book Antiqua"/>
            </a:endParaRPr>
          </a:p>
          <a:p>
            <a:pPr marL="469900" marR="5080" algn="just">
              <a:lnSpc>
                <a:spcPct val="155300"/>
              </a:lnSpc>
              <a:spcBef>
                <a:spcPts val="5"/>
              </a:spcBef>
            </a:pP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its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spc="-10" dirty="0">
                <a:latin typeface="Book Antiqua"/>
                <a:cs typeface="Book Antiqua"/>
              </a:rPr>
              <a:t>ue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IP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Add</a:t>
            </a:r>
            <a:r>
              <a:rPr sz="1000" spc="2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esses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ly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ccessed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from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iq</a:t>
            </a:r>
            <a:r>
              <a:rPr sz="1000" spc="-10" dirty="0">
                <a:latin typeface="Book Antiqua"/>
                <a:cs typeface="Book Antiqua"/>
              </a:rPr>
              <a:t>ue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chi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nl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ser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id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ccessed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from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ch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e,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10" dirty="0">
                <a:latin typeface="Book Antiqua"/>
                <a:cs typeface="Book Antiqua"/>
              </a:rPr>
              <a:t>en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same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ds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ep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rted.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However,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ig</a:t>
            </a:r>
            <a:r>
              <a:rPr sz="1000" spc="-15" dirty="0">
                <a:latin typeface="Book Antiqua"/>
                <a:cs typeface="Book Antiqua"/>
              </a:rPr>
              <a:t>no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genu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dirty="0">
                <a:latin typeface="Book Antiqua"/>
                <a:cs typeface="Book Antiqua"/>
              </a:rPr>
              <a:t>v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00200" y="914415"/>
            <a:ext cx="4686300" cy="16859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00200" y="2926079"/>
            <a:ext cx="4724400" cy="18675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3684"/>
            <a:ext cx="12065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Acc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ss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5" dirty="0">
                <a:latin typeface="Book Antiqua"/>
                <a:cs typeface="Book Antiqua"/>
              </a:rPr>
              <a:t>g</a:t>
            </a:r>
            <a:r>
              <a:rPr sz="1000" b="1" u="sng" spc="-5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20" dirty="0">
                <a:latin typeface="Book Antiqua"/>
                <a:cs typeface="Book Antiqua"/>
              </a:rPr>
              <a:t>n</a:t>
            </a:r>
            <a:r>
              <a:rPr sz="1000" b="1" u="sng" spc="-5" dirty="0">
                <a:latin typeface="Book Antiqua"/>
                <a:cs typeface="Book Antiqua"/>
              </a:rPr>
              <a:t>t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5" y="3414155"/>
            <a:ext cx="5948680" cy="2200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Proc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ss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of Appr</a:t>
            </a:r>
            <a:r>
              <a:rPr sz="1000" b="1" u="sng" spc="-5" dirty="0">
                <a:latin typeface="Book Antiqua"/>
                <a:cs typeface="Book Antiqua"/>
              </a:rPr>
              <a:t>o</a:t>
            </a:r>
            <a:r>
              <a:rPr sz="1000" b="1" u="sng" spc="-15" dirty="0">
                <a:latin typeface="Book Antiqua"/>
                <a:cs typeface="Book Antiqua"/>
              </a:rPr>
              <a:t>v</a:t>
            </a:r>
            <a:r>
              <a:rPr sz="1000" b="1" u="sng" spc="-5" dirty="0">
                <a:latin typeface="Book Antiqua"/>
                <a:cs typeface="Book Antiqua"/>
              </a:rPr>
              <a:t>al:</a:t>
            </a:r>
            <a:endParaRPr sz="1000">
              <a:latin typeface="Book Antiqua"/>
              <a:cs typeface="Book Antiqua"/>
            </a:endParaRPr>
          </a:p>
          <a:p>
            <a:pPr marL="469265" marR="5080" indent="-227965" algn="just">
              <a:lnSpc>
                <a:spcPct val="155000"/>
              </a:lnSpc>
              <a:spcBef>
                <a:spcPts val="780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gr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nted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must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perly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cum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nted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so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ke</a:t>
            </a:r>
            <a:r>
              <a:rPr sz="1000" spc="-10" dirty="0">
                <a:latin typeface="Book Antiqua"/>
                <a:cs typeface="Book Antiqua"/>
              </a:rPr>
              <a:t>ep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cord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ll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rig</a:t>
            </a:r>
            <a:r>
              <a:rPr sz="1000" spc="-10" dirty="0">
                <a:latin typeface="Book Antiqua"/>
                <a:cs typeface="Book Antiqua"/>
              </a:rPr>
              <a:t>ht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een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ch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user.</a:t>
            </a:r>
            <a:endParaRPr sz="1000">
              <a:latin typeface="Book Antiqua"/>
              <a:cs typeface="Book Antiqua"/>
            </a:endParaRPr>
          </a:p>
          <a:p>
            <a:pPr marL="469265" marR="5080" indent="-227965" algn="just">
              <a:lnSpc>
                <a:spcPct val="155500"/>
              </a:lnSpc>
              <a:spcBef>
                <a:spcPts val="795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Furth</a:t>
            </a:r>
            <a:r>
              <a:rPr sz="1000" spc="-5" dirty="0">
                <a:latin typeface="Book Antiqua"/>
                <a:cs typeface="Book Antiqua"/>
              </a:rPr>
              <a:t>er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ctu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ly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vid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sers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ciled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ved.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8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wi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en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ur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uth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ri</a:t>
            </a:r>
            <a:r>
              <a:rPr sz="1000" dirty="0">
                <a:latin typeface="Book Antiqua"/>
                <a:cs typeface="Book Antiqua"/>
              </a:rPr>
              <a:t>z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ls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h</a:t>
            </a:r>
            <a:r>
              <a:rPr sz="1000" spc="-10" dirty="0">
                <a:latin typeface="Book Antiqua"/>
                <a:cs typeface="Book Antiqua"/>
              </a:rPr>
              <a:t>us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8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wi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ain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fide</a:t>
            </a:r>
            <a:r>
              <a:rPr sz="1000" spc="-10" dirty="0">
                <a:latin typeface="Book Antiqua"/>
                <a:cs typeface="Book Antiqua"/>
              </a:rPr>
              <a:t>nti</a:t>
            </a:r>
            <a:r>
              <a:rPr sz="1000" spc="-5" dirty="0">
                <a:latin typeface="Book Antiqua"/>
                <a:cs typeface="Book Antiqua"/>
              </a:rPr>
              <a:t>al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ty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8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  <a:p>
            <a:pPr marL="12700" marR="27940">
              <a:lnSpc>
                <a:spcPct val="217000"/>
              </a:lnSpc>
              <a:spcBef>
                <a:spcPts val="25"/>
              </a:spcBef>
            </a:pPr>
            <a:r>
              <a:rPr sz="1000" i="1" spc="-10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Au</a:t>
            </a:r>
            <a:r>
              <a:rPr sz="1000" i="1" spc="-5" dirty="0">
                <a:latin typeface="Book Antiqua"/>
                <a:cs typeface="Book Antiqua"/>
              </a:rPr>
              <a:t>ditor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hould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re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10" dirty="0">
                <a:latin typeface="Book Antiqua"/>
                <a:cs typeface="Book Antiqua"/>
              </a:rPr>
              <a:t>w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oc</a:t>
            </a:r>
            <a:r>
              <a:rPr sz="1000" i="1" spc="-10" dirty="0">
                <a:latin typeface="Book Antiqua"/>
                <a:cs typeface="Book Antiqua"/>
              </a:rPr>
              <a:t>es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of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pp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al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for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ac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&amp;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ec</a:t>
            </a:r>
            <a:r>
              <a:rPr sz="1000" i="1" spc="-5" dirty="0">
                <a:latin typeface="Book Antiqua"/>
                <a:cs typeface="Book Antiqua"/>
              </a:rPr>
              <a:t>k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w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ame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be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10" dirty="0">
                <a:latin typeface="Book Antiqua"/>
                <a:cs typeface="Book Antiqua"/>
              </a:rPr>
              <a:t>n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oc</a:t>
            </a:r>
            <a:r>
              <a:rPr sz="1000" i="1" spc="-15" dirty="0">
                <a:latin typeface="Book Antiqua"/>
                <a:cs typeface="Book Antiqua"/>
              </a:rPr>
              <a:t>u</a:t>
            </a:r>
            <a:r>
              <a:rPr sz="1000" i="1" spc="-10" dirty="0">
                <a:latin typeface="Book Antiqua"/>
                <a:cs typeface="Book Antiqua"/>
              </a:rPr>
              <a:t>mente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or</a:t>
            </a:r>
            <a:r>
              <a:rPr sz="1000" i="1" spc="4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no</a:t>
            </a:r>
            <a:r>
              <a:rPr sz="1000" i="1" spc="-5" dirty="0">
                <a:latin typeface="Book Antiqua"/>
                <a:cs typeface="Book Antiqua"/>
              </a:rPr>
              <a:t>t.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Fur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</a:t>
            </a:r>
            <a:r>
              <a:rPr sz="1000" i="1" spc="-5" dirty="0">
                <a:latin typeface="Book Antiqua"/>
                <a:cs typeface="Book Antiqua"/>
              </a:rPr>
              <a:t>u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15" dirty="0">
                <a:latin typeface="Book Antiqua"/>
                <a:cs typeface="Book Antiqua"/>
              </a:rPr>
              <a:t>n</a:t>
            </a:r>
            <a:r>
              <a:rPr sz="1000" i="1" dirty="0">
                <a:latin typeface="Book Antiqua"/>
                <a:cs typeface="Book Antiqua"/>
              </a:rPr>
              <a:t>s</a:t>
            </a:r>
            <a:r>
              <a:rPr sz="1000" i="1" spc="-10" dirty="0">
                <a:latin typeface="Book Antiqua"/>
                <a:cs typeface="Book Antiqua"/>
              </a:rPr>
              <a:t>ure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at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pp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al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ould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</a:t>
            </a:r>
            <a:r>
              <a:rPr sz="1000" i="1" spc="-15" dirty="0">
                <a:latin typeface="Book Antiqua"/>
                <a:cs typeface="Book Antiqua"/>
              </a:rPr>
              <a:t>a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wi</a:t>
            </a:r>
            <a:r>
              <a:rPr sz="1000" i="1" spc="-5" dirty="0">
                <a:latin typeface="Book Antiqua"/>
                <a:cs typeface="Book Antiqua"/>
              </a:rPr>
              <a:t>th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act</a:t>
            </a:r>
            <a:r>
              <a:rPr sz="1000" i="1" spc="-10" dirty="0">
                <a:latin typeface="Book Antiqua"/>
                <a:cs typeface="Book Antiqua"/>
              </a:rPr>
              <a:t>ua</a:t>
            </a:r>
            <a:r>
              <a:rPr sz="1000" i="1" spc="-5" dirty="0">
                <a:latin typeface="Book Antiqua"/>
                <a:cs typeface="Book Antiqua"/>
              </a:rPr>
              <a:t>l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c</a:t>
            </a:r>
            <a:r>
              <a:rPr sz="1000" i="1" spc="-10" dirty="0">
                <a:latin typeface="Book Antiqua"/>
                <a:cs typeface="Book Antiqua"/>
              </a:rPr>
              <a:t>es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id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all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spc="-10" dirty="0">
                <a:latin typeface="Book Antiqua"/>
                <a:cs typeface="Book Antiqua"/>
              </a:rPr>
              <a:t>ses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10" y="6127520"/>
            <a:ext cx="5951855" cy="2557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000" b="1" u="sng" spc="-15" dirty="0">
                <a:latin typeface="Book Antiqua"/>
                <a:cs typeface="Book Antiqua"/>
              </a:rPr>
              <a:t>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gu</a:t>
            </a:r>
            <a:r>
              <a:rPr sz="1000" b="1" u="sng" dirty="0">
                <a:latin typeface="Book Antiqua"/>
                <a:cs typeface="Book Antiqua"/>
              </a:rPr>
              <a:t>la</a:t>
            </a:r>
            <a:r>
              <a:rPr sz="1000" b="1" u="sng" spc="-5" dirty="0">
                <a:latin typeface="Book Antiqua"/>
                <a:cs typeface="Book Antiqua"/>
              </a:rPr>
              <a:t>r</a:t>
            </a:r>
            <a:r>
              <a:rPr sz="1000" b="1" u="sng" spc="-10" dirty="0">
                <a:latin typeface="Book Antiqua"/>
                <a:cs typeface="Book Antiqua"/>
              </a:rPr>
              <a:t> R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vi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w of</a:t>
            </a:r>
            <a:r>
              <a:rPr sz="1000" b="1" u="sng" spc="-5" dirty="0">
                <a:latin typeface="Book Antiqua"/>
                <a:cs typeface="Book Antiqua"/>
              </a:rPr>
              <a:t> Acc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ss:</a:t>
            </a:r>
            <a:endParaRPr sz="1000">
              <a:latin typeface="Book Antiqua"/>
              <a:cs typeface="Book Antiqua"/>
            </a:endParaRPr>
          </a:p>
          <a:p>
            <a:pPr marL="469265" marR="10795" indent="-227965" algn="just">
              <a:lnSpc>
                <a:spcPct val="155000"/>
              </a:lnSpc>
              <a:spcBef>
                <a:spcPts val="765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5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eview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v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ded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ular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el</a:t>
            </a:r>
            <a:r>
              <a:rPr sz="100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z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ge</a:t>
            </a:r>
            <a:r>
              <a:rPr sz="1000" spc="-5" dirty="0">
                <a:latin typeface="Book Antiqua"/>
                <a:cs typeface="Book Antiqua"/>
              </a:rPr>
              <a:t>nui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spc="-5" dirty="0">
                <a:latin typeface="Book Antiqua"/>
                <a:cs typeface="Book Antiqua"/>
              </a:rPr>
              <a:t>uire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eby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restrict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uth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ri</a:t>
            </a:r>
            <a:r>
              <a:rPr sz="1000" dirty="0">
                <a:latin typeface="Book Antiqua"/>
                <a:cs typeface="Book Antiqua"/>
              </a:rPr>
              <a:t>z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  <a:p>
            <a:pPr marL="469265" marR="5080" indent="-227965" algn="just">
              <a:lnSpc>
                <a:spcPct val="154300"/>
              </a:lnSpc>
              <a:spcBef>
                <a:spcPts val="810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As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fi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ke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ch</a:t>
            </a:r>
            <a:r>
              <a:rPr sz="1000" spc="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gul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rly,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vi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rri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gul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spec</a:t>
            </a:r>
            <a:r>
              <a:rPr sz="1000" spc="-10" dirty="0">
                <a:latin typeface="Book Antiqua"/>
                <a:cs typeface="Book Antiqua"/>
              </a:rPr>
              <a:t>tiv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cess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ens</a:t>
            </a:r>
            <a:r>
              <a:rPr sz="1000" spc="-5" dirty="0">
                <a:latin typeface="Book Antiqua"/>
                <a:cs typeface="Book Antiqua"/>
              </a:rPr>
              <a:t>ure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spc="-5" dirty="0">
                <a:latin typeface="Book Antiqua"/>
                <a:cs typeface="Book Antiqua"/>
              </a:rPr>
              <a:t>uired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een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vid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d.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Fo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i</a:t>
            </a:r>
            <a:r>
              <a:rPr sz="1000" i="1" spc="-5" dirty="0">
                <a:latin typeface="Book Antiqua"/>
                <a:cs typeface="Book Antiqua"/>
              </a:rPr>
              <a:t>n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tance,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an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9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lo</a:t>
            </a:r>
            <a:r>
              <a:rPr sz="1000" i="1" dirty="0">
                <a:latin typeface="Book Antiqua"/>
                <a:cs typeface="Book Antiqua"/>
              </a:rPr>
              <a:t>y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mig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ifted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0" dirty="0">
                <a:latin typeface="Book Antiqua"/>
                <a:cs typeface="Book Antiqua"/>
              </a:rPr>
              <a:t>o</a:t>
            </a:r>
            <a:r>
              <a:rPr sz="1000" i="1" spc="-10" dirty="0">
                <a:latin typeface="Book Antiqua"/>
                <a:cs typeface="Book Antiqua"/>
              </a:rPr>
              <a:t>m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commerci</a:t>
            </a:r>
            <a:r>
              <a:rPr sz="1000" i="1" spc="-5" dirty="0">
                <a:latin typeface="Book Antiqua"/>
                <a:cs typeface="Book Antiqua"/>
              </a:rPr>
              <a:t>al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eam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to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fi</a:t>
            </a:r>
            <a:r>
              <a:rPr sz="1000" i="1" spc="-15" dirty="0">
                <a:latin typeface="Book Antiqua"/>
                <a:cs typeface="Book Antiqua"/>
              </a:rPr>
              <a:t>n</a:t>
            </a:r>
            <a:r>
              <a:rPr sz="1000" i="1" spc="-5" dirty="0">
                <a:latin typeface="Book Antiqua"/>
                <a:cs typeface="Book Antiqua"/>
              </a:rPr>
              <a:t>ance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am,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5" dirty="0">
                <a:latin typeface="Book Antiqua"/>
                <a:cs typeface="Book Antiqua"/>
              </a:rPr>
              <a:t>u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1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re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ious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ig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ts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ould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0" dirty="0">
                <a:latin typeface="Book Antiqua"/>
                <a:cs typeface="Book Antiqua"/>
              </a:rPr>
              <a:t>l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ior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to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spc="-15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ig</a:t>
            </a:r>
            <a:r>
              <a:rPr sz="1000" i="1" spc="-10" dirty="0">
                <a:latin typeface="Book Antiqua"/>
                <a:cs typeface="Book Antiqua"/>
              </a:rPr>
              <a:t>na</a:t>
            </a:r>
            <a:r>
              <a:rPr sz="1000" i="1" spc="-5" dirty="0">
                <a:latin typeface="Book Antiqua"/>
                <a:cs typeface="Book Antiqua"/>
              </a:rPr>
              <a:t>tion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of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n</a:t>
            </a:r>
            <a:r>
              <a:rPr sz="1000" i="1" spc="-10" dirty="0">
                <a:latin typeface="Book Antiqua"/>
                <a:cs typeface="Book Antiqua"/>
              </a:rPr>
              <a:t>ew</a:t>
            </a:r>
            <a:r>
              <a:rPr sz="1000" i="1" spc="1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ig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ts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to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im.</a:t>
            </a:r>
            <a:endParaRPr sz="1000">
              <a:latin typeface="Book Antiqua"/>
              <a:cs typeface="Book Antiqua"/>
            </a:endParaRPr>
          </a:p>
          <a:p>
            <a:pPr marL="12700" marR="5080" indent="31750" algn="just">
              <a:lnSpc>
                <a:spcPct val="150600"/>
              </a:lnSpc>
              <a:spcBef>
                <a:spcPts val="805"/>
              </a:spcBef>
            </a:pPr>
            <a:r>
              <a:rPr sz="1000" i="1" spc="-10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Au</a:t>
            </a:r>
            <a:r>
              <a:rPr sz="1000" i="1" spc="-5" dirty="0">
                <a:latin typeface="Book Antiqua"/>
                <a:cs typeface="Book Antiqua"/>
              </a:rPr>
              <a:t>ditor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hould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ve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ify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w</a:t>
            </a:r>
            <a:r>
              <a:rPr sz="1000" i="1" spc="5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olicy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for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re</a:t>
            </a:r>
            <a:r>
              <a:rPr sz="1000" i="1" dirty="0">
                <a:latin typeface="Book Antiqua"/>
                <a:cs typeface="Book Antiqua"/>
              </a:rPr>
              <a:t>g</a:t>
            </a:r>
            <a:r>
              <a:rPr sz="1000" i="1" spc="-15" dirty="0">
                <a:latin typeface="Book Antiqua"/>
                <a:cs typeface="Book Antiqua"/>
              </a:rPr>
              <a:t>u</a:t>
            </a:r>
            <a:r>
              <a:rPr sz="1000" i="1" dirty="0">
                <a:latin typeface="Book Antiqua"/>
                <a:cs typeface="Book Antiqua"/>
              </a:rPr>
              <a:t>l</a:t>
            </a:r>
            <a:r>
              <a:rPr sz="1000" i="1" spc="-5" dirty="0">
                <a:latin typeface="Book Antiqua"/>
                <a:cs typeface="Book Antiqua"/>
              </a:rPr>
              <a:t>ar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1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0" dirty="0">
                <a:latin typeface="Book Antiqua"/>
                <a:cs typeface="Book Antiqua"/>
              </a:rPr>
              <a:t>i</a:t>
            </a:r>
            <a:r>
              <a:rPr sz="1000" i="1" spc="-10" dirty="0">
                <a:latin typeface="Book Antiqua"/>
                <a:cs typeface="Book Antiqua"/>
              </a:rPr>
              <a:t>ew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of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ac</a:t>
            </a:r>
            <a:r>
              <a:rPr sz="1000" i="1" spc="-10" dirty="0">
                <a:latin typeface="Book Antiqua"/>
                <a:cs typeface="Book Antiqua"/>
              </a:rPr>
              <a:t>ce</a:t>
            </a:r>
            <a:r>
              <a:rPr sz="1000" i="1" dirty="0">
                <a:latin typeface="Book Antiqua"/>
                <a:cs typeface="Book Antiqua"/>
              </a:rPr>
              <a:t>s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F</a:t>
            </a:r>
            <a:r>
              <a:rPr sz="1000" i="1" spc="-5" dirty="0">
                <a:latin typeface="Book Antiqua"/>
                <a:cs typeface="Book Antiqua"/>
              </a:rPr>
              <a:t>u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45" dirty="0">
                <a:latin typeface="Book Antiqua"/>
                <a:cs typeface="Book Antiqua"/>
              </a:rPr>
              <a:t>e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,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if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th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</a:t>
            </a:r>
            <a:r>
              <a:rPr sz="1000" i="1" spc="-10" dirty="0">
                <a:latin typeface="Book Antiqua"/>
                <a:cs typeface="Book Antiqua"/>
              </a:rPr>
              <a:t>ew</a:t>
            </a:r>
            <a:r>
              <a:rPr sz="1000" i="1" spc="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5" dirty="0">
                <a:latin typeface="Book Antiqua"/>
                <a:cs typeface="Book Antiqua"/>
              </a:rPr>
              <a:t>a</a:t>
            </a:r>
            <a:r>
              <a:rPr sz="1000" i="1" spc="-10" dirty="0">
                <a:latin typeface="Book Antiqua"/>
                <a:cs typeface="Book Antiqua"/>
              </a:rPr>
              <a:t>rr</a:t>
            </a:r>
            <a:r>
              <a:rPr sz="1000" i="1" spc="0" dirty="0">
                <a:latin typeface="Book Antiqua"/>
                <a:cs typeface="Book Antiqua"/>
              </a:rPr>
              <a:t>i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,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w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ame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oc</a:t>
            </a:r>
            <a:r>
              <a:rPr sz="1000" i="1" spc="-15" dirty="0">
                <a:latin typeface="Book Antiqua"/>
                <a:cs typeface="Book Antiqua"/>
              </a:rPr>
              <a:t>u</a:t>
            </a:r>
            <a:r>
              <a:rPr sz="1000" i="1" dirty="0">
                <a:latin typeface="Book Antiqua"/>
                <a:cs typeface="Book Antiqua"/>
              </a:rPr>
              <a:t>m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nt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80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Book Antiqua"/>
                <a:cs typeface="Book Antiqua"/>
              </a:rPr>
              <a:t>(</a:t>
            </a:r>
            <a:r>
              <a:rPr sz="1000" b="1" i="1" spc="-15" dirty="0">
                <a:latin typeface="Book Antiqua"/>
                <a:cs typeface="Book Antiqua"/>
              </a:rPr>
              <a:t>Sa</a:t>
            </a:r>
            <a:r>
              <a:rPr sz="1000" b="1" i="1" spc="-10" dirty="0">
                <a:latin typeface="Book Antiqua"/>
                <a:cs typeface="Book Antiqua"/>
              </a:rPr>
              <a:t>m</a:t>
            </a:r>
            <a:r>
              <a:rPr sz="1000" b="1" i="1" spc="-15" dirty="0">
                <a:latin typeface="Book Antiqua"/>
                <a:cs typeface="Book Antiqua"/>
              </a:rPr>
              <a:t>p</a:t>
            </a:r>
            <a:r>
              <a:rPr sz="1000" b="1" i="1" spc="-5" dirty="0">
                <a:latin typeface="Book Antiqua"/>
                <a:cs typeface="Book Antiqua"/>
              </a:rPr>
              <a:t>le</a:t>
            </a:r>
            <a:r>
              <a:rPr sz="1000" b="1" i="1" spc="70" dirty="0">
                <a:latin typeface="Times New Roman"/>
                <a:cs typeface="Times New Roman"/>
              </a:rPr>
              <a:t> </a:t>
            </a:r>
            <a:r>
              <a:rPr sz="1000" b="1" i="1" spc="-15" dirty="0">
                <a:latin typeface="Book Antiqua"/>
                <a:cs typeface="Book Antiqua"/>
              </a:rPr>
              <a:t>do</a:t>
            </a:r>
            <a:r>
              <a:rPr sz="1000" b="1" i="1" spc="-5" dirty="0">
                <a:latin typeface="Book Antiqua"/>
                <a:cs typeface="Book Antiqua"/>
              </a:rPr>
              <a:t>c</a:t>
            </a:r>
            <a:r>
              <a:rPr sz="1000" b="1" i="1" dirty="0">
                <a:latin typeface="Book Antiqua"/>
                <a:cs typeface="Book Antiqua"/>
              </a:rPr>
              <a:t>u</a:t>
            </a:r>
            <a:r>
              <a:rPr sz="1000" b="1" i="1" spc="-10" dirty="0">
                <a:latin typeface="Book Antiqua"/>
                <a:cs typeface="Book Antiqua"/>
              </a:rPr>
              <a:t>me</a:t>
            </a:r>
            <a:r>
              <a:rPr sz="1000" b="1" i="1" spc="-5" dirty="0">
                <a:latin typeface="Book Antiqua"/>
                <a:cs typeface="Book Antiqua"/>
              </a:rPr>
              <a:t>nt</a:t>
            </a:r>
            <a:r>
              <a:rPr sz="1000" b="1" i="1" spc="65" dirty="0">
                <a:latin typeface="Times New Roman"/>
                <a:cs typeface="Times New Roman"/>
              </a:rPr>
              <a:t> </a:t>
            </a:r>
            <a:r>
              <a:rPr sz="1000" b="1" i="1" spc="-5" dirty="0">
                <a:latin typeface="Book Antiqua"/>
                <a:cs typeface="Book Antiqua"/>
              </a:rPr>
              <a:t>encl</a:t>
            </a:r>
            <a:r>
              <a:rPr sz="1000" b="1" i="1" spc="-10" dirty="0">
                <a:latin typeface="Book Antiqua"/>
                <a:cs typeface="Book Antiqua"/>
              </a:rPr>
              <a:t>osed</a:t>
            </a:r>
            <a:r>
              <a:rPr sz="1000" b="1" i="1" spc="5" dirty="0">
                <a:latin typeface="Book Antiqua"/>
                <a:cs typeface="Book Antiqua"/>
              </a:rPr>
              <a:t>)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r>
              <a:rPr sz="1000" i="1" spc="7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wil</a:t>
            </a:r>
            <a:r>
              <a:rPr sz="1000" i="1" spc="-5" dirty="0">
                <a:latin typeface="Book Antiqua"/>
                <a:cs typeface="Book Antiqua"/>
              </a:rPr>
              <a:t>l</a:t>
            </a:r>
            <a:r>
              <a:rPr sz="1000" i="1" spc="7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lp</a:t>
            </a:r>
            <a:r>
              <a:rPr sz="1000" i="1" spc="7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auditor</a:t>
            </a:r>
            <a:r>
              <a:rPr sz="1000" i="1" spc="7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spc="7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en</a:t>
            </a:r>
            <a:r>
              <a:rPr sz="1000" i="1" dirty="0">
                <a:latin typeface="Book Antiqua"/>
                <a:cs typeface="Book Antiqua"/>
              </a:rPr>
              <a:t>s</a:t>
            </a:r>
            <a:r>
              <a:rPr sz="1000" i="1" spc="-10" dirty="0">
                <a:latin typeface="Book Antiqua"/>
                <a:cs typeface="Book Antiqua"/>
              </a:rPr>
              <a:t>ur</a:t>
            </a:r>
            <a:r>
              <a:rPr sz="1000" i="1" spc="0" dirty="0">
                <a:latin typeface="Book Antiqua"/>
                <a:cs typeface="Book Antiqua"/>
              </a:rPr>
              <a:t>i</a:t>
            </a:r>
            <a:r>
              <a:rPr sz="1000" i="1" spc="-15" dirty="0">
                <a:latin typeface="Book Antiqua"/>
                <a:cs typeface="Book Antiqua"/>
              </a:rPr>
              <a:t>n</a:t>
            </a:r>
            <a:r>
              <a:rPr sz="1000" i="1" spc="-5" dirty="0">
                <a:latin typeface="Book Antiqua"/>
                <a:cs typeface="Book Antiqua"/>
              </a:rPr>
              <a:t>g</a:t>
            </a:r>
            <a:r>
              <a:rPr sz="1000" i="1" spc="7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ac</a:t>
            </a:r>
            <a:r>
              <a:rPr sz="1000" i="1" spc="-10" dirty="0">
                <a:latin typeface="Book Antiqua"/>
                <a:cs typeface="Book Antiqua"/>
              </a:rPr>
              <a:t>ces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id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to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user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be</a:t>
            </a:r>
            <a:r>
              <a:rPr sz="1000" i="1" spc="0" dirty="0">
                <a:latin typeface="Book Antiqua"/>
                <a:cs typeface="Book Antiqua"/>
              </a:rPr>
              <a:t>i</a:t>
            </a:r>
            <a:r>
              <a:rPr sz="1000" i="1" spc="-15" dirty="0">
                <a:latin typeface="Book Antiqua"/>
                <a:cs typeface="Book Antiqua"/>
              </a:rPr>
              <a:t>n</a:t>
            </a:r>
            <a:r>
              <a:rPr sz="1000" i="1" spc="-5" dirty="0">
                <a:latin typeface="Book Antiqua"/>
                <a:cs typeface="Book Antiqua"/>
              </a:rPr>
              <a:t>g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er</a:t>
            </a:r>
            <a:r>
              <a:rPr sz="1000" i="1" spc="-5" dirty="0">
                <a:latin typeface="Book Antiqua"/>
                <a:cs typeface="Book Antiqua"/>
              </a:rPr>
              <a:t>ly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mana</a:t>
            </a:r>
            <a:r>
              <a:rPr sz="1000" i="1" dirty="0">
                <a:latin typeface="Book Antiqua"/>
                <a:cs typeface="Book Antiqua"/>
              </a:rPr>
              <a:t>g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14400" y="1245625"/>
            <a:ext cx="5610209" cy="1981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0" y="923684"/>
            <a:ext cx="5950585" cy="2894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u="sng" spc="-10" dirty="0">
                <a:latin typeface="Book Antiqua"/>
                <a:cs typeface="Book Antiqua"/>
              </a:rPr>
              <a:t>De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5" dirty="0">
                <a:latin typeface="Book Antiqua"/>
                <a:cs typeface="Book Antiqua"/>
              </a:rPr>
              <a:t>c</a:t>
            </a:r>
            <a:r>
              <a:rPr sz="1000" b="1" u="sng" dirty="0">
                <a:latin typeface="Book Antiqua"/>
                <a:cs typeface="Book Antiqua"/>
              </a:rPr>
              <a:t>t</a:t>
            </a:r>
            <a:r>
              <a:rPr sz="1000" b="1" u="sng" spc="-5" dirty="0">
                <a:latin typeface="Book Antiqua"/>
                <a:cs typeface="Book Antiqua"/>
              </a:rPr>
              <a:t>i</a:t>
            </a:r>
            <a:r>
              <a:rPr sz="1000" b="1" u="sng" spc="-15" dirty="0">
                <a:latin typeface="Book Antiqua"/>
                <a:cs typeface="Book Antiqua"/>
              </a:rPr>
              <a:t>v</a:t>
            </a:r>
            <a:r>
              <a:rPr sz="1000" b="1" u="sng" spc="-5" dirty="0">
                <a:latin typeface="Book Antiqua"/>
                <a:cs typeface="Book Antiqua"/>
              </a:rPr>
              <a:t>ati</a:t>
            </a:r>
            <a:r>
              <a:rPr sz="1000" b="1" u="sng" spc="-15" dirty="0">
                <a:latin typeface="Book Antiqua"/>
                <a:cs typeface="Book Antiqua"/>
              </a:rPr>
              <a:t>on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of Acc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5" dirty="0">
                <a:latin typeface="Book Antiqua"/>
                <a:cs typeface="Book Antiqua"/>
              </a:rPr>
              <a:t>ss:</a:t>
            </a:r>
            <a:endParaRPr sz="1000">
              <a:latin typeface="Book Antiqua"/>
              <a:cs typeface="Book Antiqua"/>
            </a:endParaRPr>
          </a:p>
          <a:p>
            <a:pPr marL="469265" marR="6350" indent="-227965" algn="just">
              <a:lnSpc>
                <a:spcPct val="155500"/>
              </a:lnSpc>
              <a:spcBef>
                <a:spcPts val="765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fig</a:t>
            </a:r>
            <a:r>
              <a:rPr sz="1000" spc="-10" dirty="0">
                <a:latin typeface="Book Antiqua"/>
                <a:cs typeface="Book Antiqua"/>
              </a:rPr>
              <a:t>ured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such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1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nn</a:t>
            </a:r>
            <a:r>
              <a:rPr sz="1000" spc="-5" dirty="0">
                <a:latin typeface="Book Antiqua"/>
                <a:cs typeface="Book Antiqua"/>
              </a:rPr>
              <a:t>er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from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rg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iz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5" dirty="0">
                <a:latin typeface="Book Antiqua"/>
                <a:cs typeface="Book Antiqua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mo</a:t>
            </a:r>
            <a:r>
              <a:rPr sz="1000" spc="-10" dirty="0">
                <a:latin typeface="Book Antiqua"/>
                <a:cs typeface="Book Antiqua"/>
              </a:rPr>
              <a:t>ved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im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edia</a:t>
            </a:r>
            <a:r>
              <a:rPr sz="1000" spc="-10" dirty="0">
                <a:latin typeface="Book Antiqua"/>
                <a:cs typeface="Book Antiqua"/>
              </a:rPr>
              <a:t>tely</a:t>
            </a:r>
            <a:r>
              <a:rPr sz="1000" spc="-5" dirty="0">
                <a:latin typeface="Book Antiqua"/>
                <a:cs typeface="Book Antiqua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wi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elp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udule</a:t>
            </a:r>
            <a:r>
              <a:rPr sz="1000" spc="-5" dirty="0">
                <a:latin typeface="Book Antiqua"/>
                <a:cs typeface="Book Antiqua"/>
              </a:rPr>
              <a:t>nt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sactio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yst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  <a:p>
            <a:pPr marL="241300" marR="5080" algn="just">
              <a:lnSpc>
                <a:spcPct val="150500"/>
              </a:lnSpc>
              <a:spcBef>
                <a:spcPts val="819"/>
              </a:spcBef>
            </a:pPr>
            <a:r>
              <a:rPr sz="1000" i="1" spc="-10" dirty="0">
                <a:latin typeface="Book Antiqua"/>
                <a:cs typeface="Book Antiqua"/>
              </a:rPr>
              <a:t>Pr</a:t>
            </a:r>
            <a:r>
              <a:rPr sz="1000" i="1" spc="-5" dirty="0">
                <a:latin typeface="Book Antiqua"/>
                <a:cs typeface="Book Antiqua"/>
              </a:rPr>
              <a:t>actically,</a:t>
            </a:r>
            <a:r>
              <a:rPr sz="1000" i="1" spc="6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l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ing</a:t>
            </a:r>
            <a:r>
              <a:rPr sz="1000" i="1" spc="6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of</a:t>
            </a:r>
            <a:r>
              <a:rPr sz="1000" i="1" spc="6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lo</a:t>
            </a:r>
            <a:r>
              <a:rPr sz="1000" i="1" dirty="0">
                <a:latin typeface="Book Antiqua"/>
                <a:cs typeface="Book Antiqua"/>
              </a:rPr>
              <a:t>y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unc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HR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M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spc="0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er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r>
              <a:rPr sz="1000" i="1" spc="6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35" dirty="0">
                <a:latin typeface="Book Antiqua"/>
                <a:cs typeface="Book Antiqua"/>
              </a:rPr>
              <a:t>y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em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0" dirty="0">
                <a:latin typeface="Book Antiqua"/>
                <a:cs typeface="Book Antiqua"/>
              </a:rPr>
              <a:t>i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spc="-10" dirty="0">
                <a:latin typeface="Book Antiqua"/>
                <a:cs typeface="Book Antiqua"/>
              </a:rPr>
              <a:t>nfi</a:t>
            </a:r>
            <a:r>
              <a:rPr sz="1000" i="1" dirty="0">
                <a:latin typeface="Book Antiqua"/>
                <a:cs typeface="Book Antiqua"/>
              </a:rPr>
              <a:t>g</a:t>
            </a:r>
            <a:r>
              <a:rPr sz="1000" i="1" spc="-10" dirty="0">
                <a:latin typeface="Book Antiqua"/>
                <a:cs typeface="Book Antiqua"/>
              </a:rPr>
              <a:t>ure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65" dirty="0">
                <a:latin typeface="Times New Roman"/>
                <a:cs typeface="Times New Roman"/>
              </a:rPr>
              <a:t> </a:t>
            </a:r>
            <a:r>
              <a:rPr sz="1000" i="1" spc="0" dirty="0">
                <a:latin typeface="Book Antiqua"/>
                <a:cs typeface="Book Antiqua"/>
              </a:rPr>
              <a:t>i</a:t>
            </a:r>
            <a:r>
              <a:rPr sz="1000" i="1" spc="-10" dirty="0">
                <a:latin typeface="Book Antiqua"/>
                <a:cs typeface="Book Antiqua"/>
              </a:rPr>
              <a:t>n</a:t>
            </a:r>
            <a:r>
              <a:rPr sz="1000" i="1" spc="5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spc="60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way</a:t>
            </a:r>
            <a:r>
              <a:rPr sz="1000" i="1" spc="-1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at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on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aily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dirty="0">
                <a:latin typeface="Book Antiqua"/>
                <a:cs typeface="Book Antiqua"/>
              </a:rPr>
              <a:t>i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</a:t>
            </a:r>
            <a:r>
              <a:rPr sz="1000" i="1" spc="5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r</a:t>
            </a:r>
            <a:r>
              <a:rPr sz="1000" i="1" spc="-15" dirty="0">
                <a:latin typeface="Book Antiqua"/>
                <a:cs typeface="Book Antiqua"/>
              </a:rPr>
              <a:t>un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4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dirty="0">
                <a:latin typeface="Book Antiqua"/>
                <a:cs typeface="Book Antiqua"/>
              </a:rPr>
              <a:t>g</a:t>
            </a:r>
            <a:r>
              <a:rPr sz="1000" i="1" spc="-10" dirty="0">
                <a:latin typeface="Book Antiqua"/>
                <a:cs typeface="Book Antiqua"/>
              </a:rPr>
              <a:t>ram</a:t>
            </a:r>
            <a:r>
              <a:rPr sz="1000" i="1" spc="3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&amp;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as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&amp;</a:t>
            </a:r>
            <a:r>
              <a:rPr sz="1000" i="1" spc="40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w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en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30" dirty="0">
                <a:latin typeface="Times New Roman"/>
                <a:cs typeface="Times New Roman"/>
              </a:rPr>
              <a:t> </a:t>
            </a:r>
            <a:r>
              <a:rPr sz="1000" i="1" spc="0" dirty="0">
                <a:latin typeface="Book Antiqua"/>
                <a:cs typeface="Book Antiqua"/>
              </a:rPr>
              <a:t>l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ing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of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3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us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0" dirty="0">
                <a:latin typeface="Book Antiqua"/>
                <a:cs typeface="Book Antiqua"/>
              </a:rPr>
              <a:t>a</a:t>
            </a:r>
            <a:r>
              <a:rPr sz="1000" i="1" spc="-10" dirty="0">
                <a:latin typeface="Book Antiqua"/>
                <a:cs typeface="Book Antiqua"/>
              </a:rPr>
              <a:t>rr</a:t>
            </a:r>
            <a:r>
              <a:rPr sz="1000" i="1" spc="-5" dirty="0">
                <a:latin typeface="Book Antiqua"/>
                <a:cs typeface="Book Antiqua"/>
              </a:rPr>
              <a:t>iv</a:t>
            </a:r>
            <a:r>
              <a:rPr sz="1000" i="1" dirty="0">
                <a:latin typeface="Book Antiqua"/>
                <a:cs typeface="Book Antiqua"/>
              </a:rPr>
              <a:t>es</a:t>
            </a:r>
            <a:r>
              <a:rPr sz="1000" i="1" spc="-5" dirty="0">
                <a:latin typeface="Book Antiqua"/>
                <a:cs typeface="Book Antiqua"/>
              </a:rPr>
              <a:t>,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on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at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ay</a:t>
            </a:r>
            <a:r>
              <a:rPr sz="1000" i="1" spc="30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20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ID</a:t>
            </a:r>
            <a:r>
              <a:rPr sz="1000" i="1" spc="2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automa</a:t>
            </a:r>
            <a:r>
              <a:rPr sz="1000" i="1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ically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locked.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B</a:t>
            </a:r>
            <a:r>
              <a:rPr sz="1000" i="1" spc="-15" dirty="0">
                <a:latin typeface="Book Antiqua"/>
                <a:cs typeface="Book Antiqua"/>
              </a:rPr>
              <a:t>u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-1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spc="-10" dirty="0">
                <a:latin typeface="Book Antiqua"/>
                <a:cs typeface="Book Antiqua"/>
              </a:rPr>
              <a:t>ntro</a:t>
            </a:r>
            <a:r>
              <a:rPr sz="1000" i="1" spc="-5" dirty="0">
                <a:latin typeface="Book Antiqua"/>
                <a:cs typeface="Book Antiqua"/>
              </a:rPr>
              <a:t>l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fails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if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th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0" dirty="0">
                <a:latin typeface="Book Antiqua"/>
                <a:cs typeface="Book Antiqua"/>
              </a:rPr>
              <a:t>l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d</a:t>
            </a:r>
            <a:r>
              <a:rPr sz="1000" i="1" spc="-5" dirty="0">
                <a:latin typeface="Book Antiqua"/>
                <a:cs typeface="Book Antiqua"/>
              </a:rPr>
              <a:t>a</a:t>
            </a:r>
            <a:r>
              <a:rPr sz="1000" i="1" dirty="0">
                <a:latin typeface="Book Antiqua"/>
                <a:cs typeface="Book Antiqua"/>
              </a:rPr>
              <a:t>t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no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d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into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HR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M</a:t>
            </a:r>
            <a:r>
              <a:rPr sz="1000" i="1" spc="-5" dirty="0">
                <a:latin typeface="Book Antiqua"/>
                <a:cs typeface="Book Antiqua"/>
              </a:rPr>
              <a:t>ast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10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6"/>
              </a:spcBef>
            </a:pPr>
            <a:endParaRPr sz="1200">
              <a:latin typeface="Times New Roman"/>
              <a:cs typeface="Times New Roman"/>
            </a:endParaRPr>
          </a:p>
          <a:p>
            <a:pPr marL="172085">
              <a:lnSpc>
                <a:spcPct val="100000"/>
              </a:lnSpc>
            </a:pPr>
            <a:r>
              <a:rPr sz="1000" i="1" spc="-10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Au</a:t>
            </a:r>
            <a:r>
              <a:rPr sz="1000" i="1" spc="-5" dirty="0">
                <a:latin typeface="Book Antiqua"/>
                <a:cs typeface="Book Antiqua"/>
              </a:rPr>
              <a:t>ditor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an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v</a:t>
            </a:r>
            <a:r>
              <a:rPr sz="1000" i="1" spc="-10" dirty="0">
                <a:latin typeface="Book Antiqua"/>
                <a:cs typeface="Book Antiqua"/>
              </a:rPr>
              <a:t>er</a:t>
            </a:r>
            <a:r>
              <a:rPr sz="1000" i="1" spc="-5" dirty="0">
                <a:latin typeface="Book Antiqua"/>
                <a:cs typeface="Book Antiqua"/>
              </a:rPr>
              <a:t>ify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spc="-10" dirty="0">
                <a:latin typeface="Book Antiqua"/>
                <a:cs typeface="Book Antiqua"/>
              </a:rPr>
              <a:t>ntro</a:t>
            </a:r>
            <a:r>
              <a:rPr sz="1000" i="1" spc="-5" dirty="0">
                <a:latin typeface="Book Antiqua"/>
                <a:cs typeface="Book Antiqua"/>
              </a:rPr>
              <a:t>l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following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man</a:t>
            </a:r>
            <a:r>
              <a:rPr sz="1000" i="1" spc="-5" dirty="0">
                <a:latin typeface="Book Antiqua"/>
                <a:cs typeface="Book Antiqua"/>
              </a:rPr>
              <a:t>n</a:t>
            </a:r>
            <a:r>
              <a:rPr sz="1000" i="1" spc="-10" dirty="0">
                <a:latin typeface="Book Antiqua"/>
                <a:cs typeface="Book Antiqua"/>
              </a:rPr>
              <a:t>er</a:t>
            </a:r>
            <a:r>
              <a:rPr sz="1000" i="1" spc="-5" dirty="0">
                <a:latin typeface="Book Antiqua"/>
                <a:cs typeface="Book Antiqua"/>
              </a:rPr>
              <a:t>:</a:t>
            </a:r>
            <a:endParaRPr sz="1000">
              <a:latin typeface="Book Antiqua"/>
              <a:cs typeface="Book Antiqua"/>
            </a:endParaRPr>
          </a:p>
          <a:p>
            <a:pPr marL="469265" marR="10160" indent="-227965" algn="just">
              <a:lnSpc>
                <a:spcPct val="155600"/>
              </a:lnSpc>
              <a:spcBef>
                <a:spcPts val="770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5" dirty="0">
                <a:latin typeface="Book Antiqua"/>
                <a:cs typeface="Book Antiqua"/>
              </a:rPr>
              <a:t>Obt</a:t>
            </a:r>
            <a:r>
              <a:rPr sz="1000" spc="-5" dirty="0">
                <a:latin typeface="Book Antiqua"/>
                <a:cs typeface="Book Antiqua"/>
              </a:rPr>
              <a:t>ain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empl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ye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fr</a:t>
            </a:r>
            <a:r>
              <a:rPr sz="100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</a:t>
            </a:r>
            <a:r>
              <a:rPr sz="1000" spc="-10" dirty="0">
                <a:latin typeface="Book Antiqua"/>
                <a:cs typeface="Book Antiqua"/>
              </a:rPr>
              <a:t>R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dirty="0">
                <a:latin typeface="Book Antiqua"/>
                <a:cs typeface="Book Antiqua"/>
              </a:rPr>
              <a:t>pa</a:t>
            </a:r>
            <a:r>
              <a:rPr sz="1000" spc="-5" dirty="0">
                <a:latin typeface="Book Antiqua"/>
                <a:cs typeface="Book Antiqua"/>
              </a:rPr>
              <a:t>rtment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du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udit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p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d.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Sec</a:t>
            </a:r>
            <a:r>
              <a:rPr sz="1000" spc="-15" dirty="0">
                <a:latin typeface="Book Antiqua"/>
                <a:cs typeface="Book Antiqua"/>
              </a:rPr>
              <a:t>on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obt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User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Ds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ctiv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duri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peri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d.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rin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5" dirty="0">
                <a:latin typeface="Book Antiqua"/>
                <a:cs typeface="Book Antiqua"/>
              </a:rPr>
              <a:t>o,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ses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have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left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but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thei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Ds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tiv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4" y="4231401"/>
            <a:ext cx="2531745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5" dirty="0">
                <a:latin typeface="Book Antiqua"/>
                <a:cs typeface="Book Antiqua"/>
              </a:rPr>
              <a:t>B</a:t>
            </a:r>
            <a:r>
              <a:rPr sz="1000" b="1" spc="-5" dirty="0">
                <a:latin typeface="Book Antiqua"/>
                <a:cs typeface="Book Antiqua"/>
              </a:rPr>
              <a:t>.</a:t>
            </a:r>
            <a:r>
              <a:rPr sz="1000" b="1" dirty="0">
                <a:latin typeface="Times New Roman"/>
                <a:cs typeface="Times New Roman"/>
              </a:rPr>
              <a:t> 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Pr</a:t>
            </a:r>
            <a:r>
              <a:rPr sz="1000" b="1" u="sng" spc="-15" dirty="0">
                <a:latin typeface="Book Antiqua"/>
                <a:cs typeface="Book Antiqua"/>
              </a:rPr>
              <a:t>og</a:t>
            </a:r>
            <a:r>
              <a:rPr sz="1000" b="1" u="sng" spc="-10" dirty="0">
                <a:latin typeface="Book Antiqua"/>
                <a:cs typeface="Book Antiqua"/>
              </a:rPr>
              <a:t>r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m</a:t>
            </a:r>
            <a:r>
              <a:rPr sz="1000" b="1" u="sng" spc="-5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C</a:t>
            </a:r>
            <a:r>
              <a:rPr sz="1000" b="1" u="sng" spc="-10" dirty="0">
                <a:latin typeface="Book Antiqua"/>
                <a:cs typeface="Book Antiqua"/>
              </a:rPr>
              <a:t>h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spc="-15" dirty="0">
                <a:latin typeface="Book Antiqua"/>
                <a:cs typeface="Book Antiqua"/>
              </a:rPr>
              <a:t>ge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0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dirty="0">
                <a:latin typeface="Book Antiqua"/>
                <a:cs typeface="Book Antiqua"/>
              </a:rPr>
              <a:t>a</a:t>
            </a:r>
            <a:r>
              <a:rPr sz="1000" b="1" u="sng" spc="-15" dirty="0">
                <a:latin typeface="Book Antiqua"/>
                <a:cs typeface="Book Antiqua"/>
              </a:rPr>
              <a:t>g</a:t>
            </a:r>
            <a:r>
              <a:rPr sz="1000" b="1" u="sng" spc="-5" dirty="0">
                <a:latin typeface="Book Antiqua"/>
                <a:cs typeface="Book Antiqua"/>
              </a:rPr>
              <a:t>e</a:t>
            </a:r>
            <a:r>
              <a:rPr sz="1000" b="1" u="sng" spc="-15" dirty="0">
                <a:latin typeface="Book Antiqua"/>
                <a:cs typeface="Book Antiqua"/>
              </a:rPr>
              <a:t>m</a:t>
            </a:r>
            <a:r>
              <a:rPr sz="1000" b="1" u="sng" dirty="0">
                <a:latin typeface="Book Antiqua"/>
                <a:cs typeface="Book Antiqua"/>
              </a:rPr>
              <a:t>e</a:t>
            </a:r>
            <a:r>
              <a:rPr sz="1000" b="1" u="sng" spc="-10" dirty="0">
                <a:latin typeface="Book Antiqua"/>
                <a:cs typeface="Book Antiqua"/>
              </a:rPr>
              <a:t>n</a:t>
            </a:r>
            <a:r>
              <a:rPr sz="1000" b="1" u="sng" spc="-5" dirty="0">
                <a:latin typeface="Book Antiqua"/>
                <a:cs typeface="Book Antiqua"/>
              </a:rPr>
              <a:t>t</a:t>
            </a:r>
            <a:r>
              <a:rPr sz="1000" b="1" u="sng" dirty="0">
                <a:latin typeface="Book Antiqua"/>
                <a:cs typeface="Book Antiqua"/>
              </a:rPr>
              <a:t> </a:t>
            </a:r>
            <a:r>
              <a:rPr sz="1000" b="1" u="sng" spc="-15" dirty="0">
                <a:latin typeface="Book Antiqua"/>
                <a:cs typeface="Book Antiqua"/>
              </a:rPr>
              <a:t>Con</a:t>
            </a:r>
            <a:r>
              <a:rPr sz="1000" b="1" u="sng" dirty="0">
                <a:latin typeface="Book Antiqua"/>
                <a:cs typeface="Book Antiqua"/>
              </a:rPr>
              <a:t>t</a:t>
            </a:r>
            <a:r>
              <a:rPr sz="1000" b="1" u="sng" spc="-10" dirty="0">
                <a:latin typeface="Book Antiqua"/>
                <a:cs typeface="Book Antiqua"/>
              </a:rPr>
              <a:t>rol</a:t>
            </a:r>
            <a:r>
              <a:rPr sz="1000" b="1" u="sng" spc="-5" dirty="0">
                <a:latin typeface="Book Antiqua"/>
                <a:cs typeface="Book Antiqua"/>
              </a:rPr>
              <a:t>s: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10" y="6674642"/>
            <a:ext cx="5951220" cy="2818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Book Antiqua"/>
                <a:cs typeface="Book Antiqua"/>
              </a:rPr>
              <a:t>Pro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C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ont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ls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cus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fol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ng: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125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buFont typeface="Wingdings"/>
              <a:buChar char="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mo</a:t>
            </a:r>
            <a:r>
              <a:rPr sz="1000" spc="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ific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spc="5" dirty="0">
                <a:latin typeface="Book Antiqua"/>
                <a:cs typeface="Book Antiqua"/>
              </a:rPr>
              <a:t>r</a:t>
            </a:r>
            <a:r>
              <a:rPr sz="1000" spc="-10" dirty="0">
                <a:latin typeface="Book Antiqua"/>
                <a:cs typeface="Book Antiqua"/>
              </a:rPr>
              <a:t>ogr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/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ppr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dirty="0">
                <a:latin typeface="Book Antiqua"/>
                <a:cs typeface="Book Antiqua"/>
              </a:rPr>
              <a:t>v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10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w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(s).</a:t>
            </a:r>
            <a:endParaRPr sz="1000">
              <a:latin typeface="Book Antiqua"/>
              <a:cs typeface="Book Antiqua"/>
            </a:endParaRPr>
          </a:p>
          <a:p>
            <a:pPr marL="469265" indent="-227965">
              <a:lnSpc>
                <a:spcPct val="100000"/>
              </a:lnSpc>
              <a:spcBef>
                <a:spcPts val="660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de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secured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tro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5" dirty="0">
                <a:latin typeface="Book Antiqua"/>
                <a:cs typeface="Book Antiqua"/>
              </a:rPr>
              <a:t>led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environ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ent.</a:t>
            </a:r>
            <a:endParaRPr sz="1000">
              <a:latin typeface="Book Antiqua"/>
              <a:cs typeface="Book Antiqua"/>
            </a:endParaRPr>
          </a:p>
          <a:p>
            <a:pPr marL="469265" indent="-227965">
              <a:lnSpc>
                <a:spcPct val="100000"/>
              </a:lnSpc>
              <a:spcBef>
                <a:spcPts val="670"/>
              </a:spcBef>
              <a:buFont typeface="Wingdings"/>
              <a:buChar char=""/>
              <a:tabLst>
                <a:tab pos="46990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mo</a:t>
            </a:r>
            <a:r>
              <a:rPr sz="1000" spc="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ific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made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ust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deq</a:t>
            </a:r>
            <a:r>
              <a:rPr sz="1000" spc="-15" dirty="0">
                <a:latin typeface="Book Antiqua"/>
                <a:cs typeface="Book Antiqua"/>
              </a:rPr>
              <a:t>u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tely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-10" dirty="0">
                <a:latin typeface="Book Antiqua"/>
                <a:cs typeface="Book Antiqua"/>
              </a:rPr>
              <a:t>ted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ented.</a:t>
            </a: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8"/>
              </a:spcBef>
              <a:buFont typeface="Wingdings"/>
              <a:buChar char=""/>
            </a:pP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000" i="1" spc="-10" dirty="0">
                <a:latin typeface="Book Antiqua"/>
                <a:cs typeface="Book Antiqua"/>
              </a:rPr>
              <a:t>Fur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0" dirty="0">
                <a:latin typeface="Book Antiqua"/>
                <a:cs typeface="Book Antiqua"/>
              </a:rPr>
              <a:t>a</a:t>
            </a:r>
            <a:r>
              <a:rPr sz="1000" i="1" spc="-10" dirty="0">
                <a:latin typeface="Book Antiqua"/>
                <a:cs typeface="Book Antiqua"/>
              </a:rPr>
              <a:t>n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Au</a:t>
            </a:r>
            <a:r>
              <a:rPr sz="1000" i="1" spc="-5" dirty="0">
                <a:latin typeface="Book Antiqua"/>
                <a:cs typeface="Book Antiqua"/>
              </a:rPr>
              <a:t>ditor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hould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k</a:t>
            </a:r>
            <a:r>
              <a:rPr sz="1000" i="1" dirty="0">
                <a:latin typeface="Book Antiqua"/>
                <a:cs typeface="Book Antiqua"/>
              </a:rPr>
              <a:t>ee</a:t>
            </a:r>
            <a:r>
              <a:rPr sz="1000" i="1" spc="-5" dirty="0">
                <a:latin typeface="Book Antiqua"/>
                <a:cs typeface="Book Antiqua"/>
              </a:rPr>
              <a:t>p</a:t>
            </a:r>
            <a:r>
              <a:rPr sz="1000" i="1" spc="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following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dirty="0">
                <a:latin typeface="Book Antiqua"/>
                <a:cs typeface="Book Antiqua"/>
              </a:rPr>
              <a:t>p</a:t>
            </a:r>
            <a:r>
              <a:rPr sz="1000" i="1" spc="-5" dirty="0">
                <a:latin typeface="Book Antiqua"/>
                <a:cs typeface="Book Antiqua"/>
              </a:rPr>
              <a:t>oints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in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mind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15" dirty="0">
                <a:latin typeface="Book Antiqua"/>
                <a:cs typeface="Book Antiqua"/>
              </a:rPr>
              <a:t>w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5" dirty="0">
                <a:latin typeface="Book Antiqua"/>
                <a:cs typeface="Book Antiqua"/>
              </a:rPr>
              <a:t>ile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spc="-10" dirty="0">
                <a:latin typeface="Book Antiqua"/>
                <a:cs typeface="Book Antiqua"/>
              </a:rPr>
              <a:t>es</a:t>
            </a:r>
            <a:r>
              <a:rPr sz="1000" i="1" spc="-5" dirty="0">
                <a:latin typeface="Book Antiqua"/>
                <a:cs typeface="Book Antiqua"/>
              </a:rPr>
              <a:t>ting</a:t>
            </a:r>
            <a:r>
              <a:rPr sz="1000" i="1" dirty="0">
                <a:latin typeface="Times New Roman"/>
                <a:cs typeface="Times New Roman"/>
              </a:rPr>
              <a:t>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i="1" dirty="0">
                <a:latin typeface="Book Antiqua"/>
                <a:cs typeface="Book Antiqua"/>
              </a:rPr>
              <a:t>h</a:t>
            </a:r>
            <a:r>
              <a:rPr sz="1000" i="1" spc="-10" dirty="0">
                <a:latin typeface="Book Antiqua"/>
                <a:cs typeface="Book Antiqua"/>
              </a:rPr>
              <a:t>es</a:t>
            </a:r>
            <a:r>
              <a:rPr sz="1000" i="1" dirty="0">
                <a:latin typeface="Book Antiqua"/>
                <a:cs typeface="Book Antiqua"/>
              </a:rPr>
              <a:t>e</a:t>
            </a:r>
            <a:r>
              <a:rPr sz="1000" i="1" spc="-5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Times New Roman"/>
                <a:cs typeface="Times New Roman"/>
              </a:rPr>
              <a:t> </a:t>
            </a:r>
            <a:r>
              <a:rPr sz="1000" i="1" spc="-10" dirty="0">
                <a:latin typeface="Book Antiqua"/>
                <a:cs typeface="Book Antiqua"/>
              </a:rPr>
              <a:t>c</a:t>
            </a:r>
            <a:r>
              <a:rPr sz="1000" i="1" spc="-5" dirty="0">
                <a:latin typeface="Book Antiqua"/>
                <a:cs typeface="Book Antiqua"/>
              </a:rPr>
              <a:t>o</a:t>
            </a:r>
            <a:r>
              <a:rPr sz="1000" i="1" spc="-10" dirty="0">
                <a:latin typeface="Book Antiqua"/>
                <a:cs typeface="Book Antiqua"/>
              </a:rPr>
              <a:t>ntro</a:t>
            </a:r>
            <a:r>
              <a:rPr sz="1000" i="1" spc="0" dirty="0">
                <a:latin typeface="Book Antiqua"/>
                <a:cs typeface="Book Antiqua"/>
              </a:rPr>
              <a:t>l</a:t>
            </a:r>
            <a:r>
              <a:rPr sz="1000" i="1" spc="-10" dirty="0">
                <a:latin typeface="Book Antiqua"/>
                <a:cs typeface="Book Antiqua"/>
              </a:rPr>
              <a:t>s</a:t>
            </a:r>
            <a:r>
              <a:rPr sz="1000" i="1" spc="-5" dirty="0">
                <a:latin typeface="Book Antiqua"/>
                <a:cs typeface="Book Antiqua"/>
              </a:rPr>
              <a:t>:</a:t>
            </a:r>
            <a:endParaRPr sz="1000">
              <a:latin typeface="Book Antiqua"/>
              <a:cs typeface="Book Antiqua"/>
            </a:endParaRPr>
          </a:p>
          <a:p>
            <a:pPr marL="461645" marR="6350" lvl="1" indent="-177800" algn="just">
              <a:lnSpc>
                <a:spcPct val="155600"/>
              </a:lnSpc>
              <a:spcBef>
                <a:spcPts val="770"/>
              </a:spcBef>
              <a:buFont typeface="Wingdings"/>
              <a:buChar char=""/>
              <a:tabLst>
                <a:tab pos="462280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Cha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0" dirty="0">
                <a:latin typeface="Book Antiqua"/>
                <a:cs typeface="Book Antiqua"/>
              </a:rPr>
              <a:t>ogr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9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c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mented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ictly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enter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ai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14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spc="-5" dirty="0">
                <a:latin typeface="Book Antiqua"/>
                <a:cs typeface="Book Antiqua"/>
              </a:rPr>
              <a:t>uire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s.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Fur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er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10" dirty="0">
                <a:latin typeface="Book Antiqua"/>
                <a:cs typeface="Book Antiqua"/>
              </a:rPr>
              <a:t>p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ct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chan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he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exi</a:t>
            </a:r>
            <a:r>
              <a:rPr sz="1000" spc="-10" dirty="0">
                <a:latin typeface="Book Antiqua"/>
                <a:cs typeface="Book Antiqua"/>
              </a:rPr>
              <a:t>st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ll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9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ver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ll</a:t>
            </a:r>
            <a:r>
              <a:rPr sz="1000" spc="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set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up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dirty="0">
                <a:latin typeface="Book Antiqua"/>
                <a:cs typeface="Book Antiqua"/>
              </a:rPr>
              <a:t>z</a:t>
            </a:r>
            <a:r>
              <a:rPr sz="1000" spc="-5" dirty="0">
                <a:latin typeface="Book Antiqua"/>
                <a:cs typeface="Book Antiqua"/>
              </a:rPr>
              <a:t>ed.</a:t>
            </a:r>
            <a:endParaRPr sz="1000">
              <a:latin typeface="Book Antiqua"/>
              <a:cs typeface="Book Antiqua"/>
            </a:endParaRPr>
          </a:p>
          <a:p>
            <a:pPr marL="461645" lvl="1" indent="-177800">
              <a:lnSpc>
                <a:spcPct val="100000"/>
              </a:lnSpc>
              <a:spcBef>
                <a:spcPts val="660"/>
              </a:spcBef>
              <a:buFont typeface="Wingdings"/>
              <a:buChar char=""/>
              <a:tabLst>
                <a:tab pos="462280" algn="l"/>
              </a:tabLst>
            </a:pPr>
            <a:r>
              <a:rPr sz="1000" spc="-10" dirty="0">
                <a:latin typeface="Book Antiqua"/>
                <a:cs typeface="Book Antiqua"/>
              </a:rPr>
              <a:t>Cha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5" dirty="0">
                <a:latin typeface="Book Antiqua"/>
                <a:cs typeface="Book Antiqua"/>
              </a:rPr>
              <a:t>e</a:t>
            </a:r>
            <a:r>
              <a:rPr sz="1000" spc="-20" dirty="0">
                <a:latin typeface="Book Antiqua"/>
                <a:cs typeface="Book Antiqua"/>
              </a:rPr>
              <a:t>q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ire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g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ven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develop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5" dirty="0">
                <a:latin typeface="Book Antiqua"/>
                <a:cs typeface="Book Antiqua"/>
              </a:rPr>
              <a:t>h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dif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ent</a:t>
            </a:r>
            <a:r>
              <a:rPr sz="1000" spc="4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from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spc="55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le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ser</a:t>
            </a:r>
            <a:endParaRPr sz="1000">
              <a:latin typeface="Book Antiqua"/>
              <a:cs typeface="Book Antiqua"/>
            </a:endParaRPr>
          </a:p>
          <a:p>
            <a:pPr marL="461645" marR="10795">
              <a:lnSpc>
                <a:spcPct val="155000"/>
              </a:lnSpc>
              <a:spcBef>
                <a:spcPts val="10"/>
              </a:spcBef>
            </a:pP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develop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ha</a:t>
            </a:r>
            <a:r>
              <a:rPr sz="1000" spc="-10" dirty="0">
                <a:latin typeface="Book Antiqua"/>
                <a:cs typeface="Book Antiqua"/>
              </a:rPr>
              <a:t>pp</a:t>
            </a:r>
            <a:r>
              <a:rPr sz="100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viro</a:t>
            </a:r>
            <a:r>
              <a:rPr sz="1000" spc="-15" dirty="0">
                <a:latin typeface="Book Antiqua"/>
                <a:cs typeface="Book Antiqua"/>
              </a:rPr>
              <a:t>nm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w</a:t>
            </a:r>
            <a:r>
              <a:rPr sz="1000" spc="-20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0" dirty="0">
                <a:latin typeface="Book Antiqua"/>
                <a:cs typeface="Book Antiqua"/>
              </a:rPr>
              <a:t>c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dif</a:t>
            </a:r>
            <a:r>
              <a:rPr sz="1000" dirty="0">
                <a:latin typeface="Book Antiqua"/>
                <a:cs typeface="Book Antiqua"/>
              </a:rPr>
              <a:t>f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ent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fr</a:t>
            </a:r>
            <a:r>
              <a:rPr sz="100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8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Qu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ty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7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Product</a:t>
            </a:r>
            <a:r>
              <a:rPr sz="1000" spc="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viro</a:t>
            </a:r>
            <a:r>
              <a:rPr sz="1000" spc="-15" dirty="0">
                <a:latin typeface="Book Antiqua"/>
                <a:cs typeface="Book Antiqua"/>
              </a:rPr>
              <a:t>nm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nt.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14400" y="4883261"/>
            <a:ext cx="5715000" cy="1600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3282" y="921160"/>
            <a:ext cx="5674995" cy="1342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0" marR="6350" indent="-177800">
              <a:lnSpc>
                <a:spcPct val="155200"/>
              </a:lnSpc>
              <a:buFont typeface="Wingdings"/>
              <a:buChar char=""/>
              <a:tabLst>
                <a:tab pos="191135" algn="l"/>
              </a:tabLst>
            </a:pPr>
            <a:r>
              <a:rPr sz="1000" spc="-10" dirty="0">
                <a:latin typeface="Book Antiqua"/>
                <a:cs typeface="Book Antiqua"/>
              </a:rPr>
              <a:t>Devel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dirty="0">
                <a:latin typeface="Book Antiqua"/>
                <a:cs typeface="Book Antiqua"/>
              </a:rPr>
              <a:t>p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ho</a:t>
            </a:r>
            <a:r>
              <a:rPr sz="1000" dirty="0">
                <a:latin typeface="Book Antiqua"/>
                <a:cs typeface="Book Antiqua"/>
              </a:rPr>
              <a:t>ul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</a:t>
            </a:r>
            <a:r>
              <a:rPr sz="1000" spc="-2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prehens</a:t>
            </a:r>
            <a:r>
              <a:rPr sz="1000" spc="-10" dirty="0">
                <a:latin typeface="Book Antiqua"/>
                <a:cs typeface="Book Antiqua"/>
              </a:rPr>
              <a:t>ive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h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cover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it,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nte</a:t>
            </a:r>
            <a:r>
              <a:rPr sz="1000" spc="-5" dirty="0">
                <a:latin typeface="Book Antiqua"/>
                <a:cs typeface="Book Antiqua"/>
              </a:rPr>
              <a:t>rf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ccep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testi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sa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ould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cum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nte</a:t>
            </a:r>
            <a:r>
              <a:rPr sz="1000" spc="-5" dirty="0">
                <a:latin typeface="Book Antiqua"/>
                <a:cs typeface="Book Antiqua"/>
              </a:rPr>
              <a:t>d.</a:t>
            </a:r>
            <a:endParaRPr sz="1000">
              <a:latin typeface="Book Antiqua"/>
              <a:cs typeface="Book Antiqua"/>
            </a:endParaRPr>
          </a:p>
          <a:p>
            <a:pPr marL="190500" marR="5715" indent="-177800">
              <a:lnSpc>
                <a:spcPct val="155000"/>
              </a:lnSpc>
              <a:spcBef>
                <a:spcPts val="10"/>
              </a:spcBef>
              <a:buFont typeface="Wingdings"/>
              <a:buChar char=""/>
              <a:tabLst>
                <a:tab pos="191135" algn="l"/>
              </a:tabLst>
            </a:pPr>
            <a:r>
              <a:rPr sz="1000" spc="-10" dirty="0">
                <a:latin typeface="Book Antiqua"/>
                <a:cs typeface="Book Antiqua"/>
              </a:rPr>
              <a:t>User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Accept</a:t>
            </a:r>
            <a:r>
              <a:rPr sz="1000" spc="-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ce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te</a:t>
            </a:r>
            <a:r>
              <a:rPr sz="1000" spc="0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ti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0" dirty="0">
                <a:latin typeface="Book Antiqua"/>
                <a:cs typeface="Book Antiqua"/>
              </a:rPr>
              <a:t>g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o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ng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g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es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l</a:t>
            </a:r>
            <a:r>
              <a:rPr sz="1000" spc="-10" dirty="0">
                <a:latin typeface="Book Antiqua"/>
                <a:cs typeface="Book Antiqua"/>
              </a:rPr>
              <a:t>ive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sys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g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ff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fr</a:t>
            </a:r>
            <a:r>
              <a:rPr sz="100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user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th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me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u</a:t>
            </a:r>
            <a:r>
              <a:rPr sz="1000" spc="-5" dirty="0">
                <a:latin typeface="Book Antiqua"/>
                <a:cs typeface="Book Antiqua"/>
              </a:rPr>
              <a:t>st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b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obt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ed.</a:t>
            </a:r>
            <a:endParaRPr sz="1000">
              <a:latin typeface="Book Antiqua"/>
              <a:cs typeface="Book Antiqua"/>
            </a:endParaRPr>
          </a:p>
          <a:p>
            <a:pPr marL="190500" marR="5080" indent="-177800">
              <a:lnSpc>
                <a:spcPts val="1870"/>
              </a:lnSpc>
              <a:spcBef>
                <a:spcPts val="165"/>
              </a:spcBef>
              <a:buFont typeface="Wingdings"/>
              <a:buChar char=""/>
              <a:tabLst>
                <a:tab pos="191135" algn="l"/>
              </a:tabLst>
            </a:pPr>
            <a:r>
              <a:rPr sz="1000" spc="-10" dirty="0">
                <a:latin typeface="Book Antiqua"/>
                <a:cs typeface="Book Antiqua"/>
              </a:rPr>
              <a:t>The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ccess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k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ch</a:t>
            </a:r>
            <a:r>
              <a:rPr sz="1000" spc="0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nge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direc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ly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5" dirty="0">
                <a:latin typeface="Book Antiqua"/>
                <a:cs typeface="Book Antiqua"/>
              </a:rPr>
              <a:t>h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duc</a:t>
            </a:r>
            <a:r>
              <a:rPr sz="1000" spc="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20" dirty="0">
                <a:latin typeface="Book Antiqua"/>
                <a:cs typeface="Book Antiqua"/>
              </a:rPr>
              <a:t>o</a:t>
            </a:r>
            <a:r>
              <a:rPr sz="1000" spc="-10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0" dirty="0">
                <a:latin typeface="Book Antiqua"/>
                <a:cs typeface="Book Antiqua"/>
              </a:rPr>
              <a:t>e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vi</a:t>
            </a:r>
            <a:r>
              <a:rPr sz="1000" spc="0" dirty="0">
                <a:latin typeface="Book Antiqua"/>
                <a:cs typeface="Book Antiqua"/>
              </a:rPr>
              <a:t>r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n</a:t>
            </a:r>
            <a:r>
              <a:rPr sz="1000" spc="-15" dirty="0">
                <a:latin typeface="Book Antiqua"/>
                <a:cs typeface="Book Antiqua"/>
              </a:rPr>
              <a:t>m</a:t>
            </a:r>
            <a:r>
              <a:rPr sz="1000" spc="-5" dirty="0">
                <a:latin typeface="Book Antiqua"/>
                <a:cs typeface="Book Antiqua"/>
              </a:rPr>
              <a:t>ent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sh</a:t>
            </a:r>
            <a:r>
              <a:rPr sz="1000" spc="-15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Book Antiqua"/>
                <a:cs typeface="Book Antiqua"/>
              </a:rPr>
              <a:t>uld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n</a:t>
            </a:r>
            <a:r>
              <a:rPr sz="1000" spc="-5" dirty="0">
                <a:latin typeface="Book Antiqua"/>
                <a:cs typeface="Book Antiqua"/>
              </a:rPr>
              <a:t>ot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be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v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5" dirty="0">
                <a:latin typeface="Book Antiqua"/>
                <a:cs typeface="Book Antiqua"/>
              </a:rPr>
              <a:t>i</a:t>
            </a:r>
            <a:r>
              <a:rPr sz="1000" spc="-10" dirty="0">
                <a:latin typeface="Book Antiqua"/>
                <a:cs typeface="Book Antiqua"/>
              </a:rPr>
              <a:t>l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bl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t</a:t>
            </a:r>
            <a:r>
              <a:rPr sz="1000" spc="-10" dirty="0">
                <a:latin typeface="Book Antiqua"/>
                <a:cs typeface="Book Antiqua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developers,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pr</a:t>
            </a:r>
            <a:r>
              <a:rPr sz="1000" spc="-10" dirty="0">
                <a:latin typeface="Book Antiqua"/>
                <a:cs typeface="Book Antiqua"/>
              </a:rPr>
              <a:t>ogr</a:t>
            </a:r>
            <a:r>
              <a:rPr sz="1000" spc="5" dirty="0">
                <a:latin typeface="Book Antiqua"/>
                <a:cs typeface="Book Antiqua"/>
              </a:rPr>
              <a:t>a</a:t>
            </a:r>
            <a:r>
              <a:rPr sz="1000" spc="-15" dirty="0">
                <a:latin typeface="Book Antiqua"/>
                <a:cs typeface="Book Antiqua"/>
              </a:rPr>
              <a:t>mm</a:t>
            </a:r>
            <a:r>
              <a:rPr sz="1000" spc="-5" dirty="0">
                <a:latin typeface="Book Antiqua"/>
                <a:cs typeface="Book Antiqua"/>
              </a:rPr>
              <a:t>e</a:t>
            </a:r>
            <a:r>
              <a:rPr sz="1000" dirty="0">
                <a:latin typeface="Book Antiqua"/>
                <a:cs typeface="Book Antiqua"/>
              </a:rPr>
              <a:t>r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&amp;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5" dirty="0">
                <a:latin typeface="Book Antiqua"/>
                <a:cs typeface="Book Antiqua"/>
              </a:rPr>
              <a:t>y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tem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d</a:t>
            </a:r>
            <a:r>
              <a:rPr sz="1000" spc="-5" dirty="0">
                <a:latin typeface="Book Antiqua"/>
                <a:cs typeface="Book Antiqua"/>
              </a:rPr>
              <a:t>mi</a:t>
            </a:r>
            <a:r>
              <a:rPr sz="1000" spc="-20" dirty="0">
                <a:latin typeface="Book Antiqua"/>
                <a:cs typeface="Book Antiqua"/>
              </a:rPr>
              <a:t>n</a:t>
            </a:r>
            <a:r>
              <a:rPr sz="1000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Book Antiqua"/>
                <a:cs typeface="Book Antiqua"/>
              </a:rPr>
              <a:t>s</a:t>
            </a:r>
            <a:r>
              <a:rPr sz="1000" spc="-10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r</a:t>
            </a:r>
            <a:r>
              <a:rPr sz="1000" dirty="0">
                <a:latin typeface="Book Antiqua"/>
                <a:cs typeface="Book Antiqua"/>
              </a:rPr>
              <a:t>a</a:t>
            </a:r>
            <a:r>
              <a:rPr sz="1000" spc="-10" dirty="0">
                <a:latin typeface="Book Antiqua"/>
                <a:cs typeface="Book Antiqua"/>
              </a:rPr>
              <a:t>to</a:t>
            </a:r>
            <a:r>
              <a:rPr sz="1000" spc="-5" dirty="0">
                <a:latin typeface="Book Antiqua"/>
                <a:cs typeface="Book Antiqua"/>
              </a:rPr>
              <a:t>r.</a:t>
            </a:r>
            <a:endParaRPr sz="1000">
              <a:latin typeface="Book Antiqua"/>
              <a:cs typeface="Book Antiqu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307848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7847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53995" y="310859"/>
            <a:ext cx="0" cy="10072370"/>
          </a:xfrm>
          <a:custGeom>
            <a:avLst/>
            <a:gdLst/>
            <a:ahLst/>
            <a:cxnLst/>
            <a:rect l="l" t="t" r="r" b="b"/>
            <a:pathLst>
              <a:path h="10072370">
                <a:moveTo>
                  <a:pt x="0" y="0"/>
                </a:moveTo>
                <a:lnTo>
                  <a:pt x="0" y="10071841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800" y="10385749"/>
            <a:ext cx="6952615" cy="0"/>
          </a:xfrm>
          <a:custGeom>
            <a:avLst/>
            <a:gdLst/>
            <a:ahLst/>
            <a:cxnLst/>
            <a:rect l="l" t="t" r="r" b="b"/>
            <a:pathLst>
              <a:path w="6952615">
                <a:moveTo>
                  <a:pt x="0" y="0"/>
                </a:moveTo>
                <a:lnTo>
                  <a:pt x="6952244" y="0"/>
                </a:lnTo>
              </a:path>
            </a:pathLst>
          </a:custGeom>
          <a:ln w="73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2205</Words>
  <Application>Microsoft Office PowerPoint</Application>
  <PresentationFormat>Custom</PresentationFormat>
  <Paragraphs>119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Baskerville Old Face</vt:lpstr>
      <vt:lpstr>Book Antiqua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Kapil Banka</cp:lastModifiedBy>
  <cp:revision>2</cp:revision>
  <dcterms:created xsi:type="dcterms:W3CDTF">2014-06-13T19:25:23Z</dcterms:created>
  <dcterms:modified xsi:type="dcterms:W3CDTF">2014-06-13T17:37:02Z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2014-06-13T00:00:00Z</vt:filetime>
  </property>
  <property fmtid="{D5CDD505-2E9C-101B-9397-08002B2CF9AE}" pid="3" name="LastSaved">
    <vt:filetime>2014-06-13T00:00:00Z</vt:filetime>
  </property>
</Properties>
</file>