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72" r:id="rId1"/>
  </p:sldMasterIdLst>
  <p:notesMasterIdLst>
    <p:notesMasterId r:id="rId32"/>
  </p:notesMasterIdLst>
  <p:handoutMasterIdLst>
    <p:handoutMasterId r:id="rId33"/>
  </p:handoutMasterIdLst>
  <p:sldIdLst>
    <p:sldId id="256" r:id="rId2"/>
    <p:sldId id="273" r:id="rId3"/>
    <p:sldId id="285" r:id="rId4"/>
    <p:sldId id="257" r:id="rId5"/>
    <p:sldId id="290" r:id="rId6"/>
    <p:sldId id="259" r:id="rId7"/>
    <p:sldId id="260" r:id="rId8"/>
    <p:sldId id="261" r:id="rId9"/>
    <p:sldId id="265" r:id="rId10"/>
    <p:sldId id="262" r:id="rId11"/>
    <p:sldId id="263" r:id="rId12"/>
    <p:sldId id="264" r:id="rId13"/>
    <p:sldId id="266" r:id="rId14"/>
    <p:sldId id="267" r:id="rId15"/>
    <p:sldId id="277" r:id="rId16"/>
    <p:sldId id="281" r:id="rId17"/>
    <p:sldId id="268" r:id="rId18"/>
    <p:sldId id="269" r:id="rId19"/>
    <p:sldId id="283" r:id="rId20"/>
    <p:sldId id="284" r:id="rId21"/>
    <p:sldId id="272" r:id="rId22"/>
    <p:sldId id="274" r:id="rId23"/>
    <p:sldId id="275" r:id="rId24"/>
    <p:sldId id="278" r:id="rId25"/>
    <p:sldId id="279" r:id="rId26"/>
    <p:sldId id="280" r:id="rId27"/>
    <p:sldId id="286" r:id="rId28"/>
    <p:sldId id="287" r:id="rId29"/>
    <p:sldId id="288" r:id="rId30"/>
    <p:sldId id="291" r:id="rId31"/>
  </p:sldIdLst>
  <p:sldSz cx="9398000" cy="7200900"/>
  <p:notesSz cx="9144000" cy="6858000"/>
  <p:defaultTextStyle>
    <a:defPPr>
      <a:defRPr lang="en-US"/>
    </a:defPPr>
    <a:lvl1pPr marL="0" algn="l" defTabSz="948185" rtl="0" eaLnBrk="1" latinLnBrk="0" hangingPunct="1">
      <a:defRPr sz="1900" kern="1200">
        <a:solidFill>
          <a:schemeClr val="tx1"/>
        </a:solidFill>
        <a:latin typeface="+mn-lt"/>
        <a:ea typeface="+mn-ea"/>
        <a:cs typeface="+mn-cs"/>
      </a:defRPr>
    </a:lvl1pPr>
    <a:lvl2pPr marL="474093" algn="l" defTabSz="948185" rtl="0" eaLnBrk="1" latinLnBrk="0" hangingPunct="1">
      <a:defRPr sz="1900" kern="1200">
        <a:solidFill>
          <a:schemeClr val="tx1"/>
        </a:solidFill>
        <a:latin typeface="+mn-lt"/>
        <a:ea typeface="+mn-ea"/>
        <a:cs typeface="+mn-cs"/>
      </a:defRPr>
    </a:lvl2pPr>
    <a:lvl3pPr marL="948185" algn="l" defTabSz="948185" rtl="0" eaLnBrk="1" latinLnBrk="0" hangingPunct="1">
      <a:defRPr sz="1900" kern="1200">
        <a:solidFill>
          <a:schemeClr val="tx1"/>
        </a:solidFill>
        <a:latin typeface="+mn-lt"/>
        <a:ea typeface="+mn-ea"/>
        <a:cs typeface="+mn-cs"/>
      </a:defRPr>
    </a:lvl3pPr>
    <a:lvl4pPr marL="1422278" algn="l" defTabSz="948185" rtl="0" eaLnBrk="1" latinLnBrk="0" hangingPunct="1">
      <a:defRPr sz="1900" kern="1200">
        <a:solidFill>
          <a:schemeClr val="tx1"/>
        </a:solidFill>
        <a:latin typeface="+mn-lt"/>
        <a:ea typeface="+mn-ea"/>
        <a:cs typeface="+mn-cs"/>
      </a:defRPr>
    </a:lvl4pPr>
    <a:lvl5pPr marL="1896370" algn="l" defTabSz="948185" rtl="0" eaLnBrk="1" latinLnBrk="0" hangingPunct="1">
      <a:defRPr sz="1900" kern="1200">
        <a:solidFill>
          <a:schemeClr val="tx1"/>
        </a:solidFill>
        <a:latin typeface="+mn-lt"/>
        <a:ea typeface="+mn-ea"/>
        <a:cs typeface="+mn-cs"/>
      </a:defRPr>
    </a:lvl5pPr>
    <a:lvl6pPr marL="2370463" algn="l" defTabSz="948185" rtl="0" eaLnBrk="1" latinLnBrk="0" hangingPunct="1">
      <a:defRPr sz="1900" kern="1200">
        <a:solidFill>
          <a:schemeClr val="tx1"/>
        </a:solidFill>
        <a:latin typeface="+mn-lt"/>
        <a:ea typeface="+mn-ea"/>
        <a:cs typeface="+mn-cs"/>
      </a:defRPr>
    </a:lvl6pPr>
    <a:lvl7pPr marL="2844556" algn="l" defTabSz="948185" rtl="0" eaLnBrk="1" latinLnBrk="0" hangingPunct="1">
      <a:defRPr sz="1900" kern="1200">
        <a:solidFill>
          <a:schemeClr val="tx1"/>
        </a:solidFill>
        <a:latin typeface="+mn-lt"/>
        <a:ea typeface="+mn-ea"/>
        <a:cs typeface="+mn-cs"/>
      </a:defRPr>
    </a:lvl7pPr>
    <a:lvl8pPr marL="3318648" algn="l" defTabSz="948185" rtl="0" eaLnBrk="1" latinLnBrk="0" hangingPunct="1">
      <a:defRPr sz="1900" kern="1200">
        <a:solidFill>
          <a:schemeClr val="tx1"/>
        </a:solidFill>
        <a:latin typeface="+mn-lt"/>
        <a:ea typeface="+mn-ea"/>
        <a:cs typeface="+mn-cs"/>
      </a:defRPr>
    </a:lvl8pPr>
    <a:lvl9pPr marL="3792741" algn="l" defTabSz="948185" rtl="0" eaLnBrk="1" latinLnBrk="0" hangingPunct="1">
      <a:defRPr sz="19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339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7849" autoAdjust="0"/>
  </p:normalViewPr>
  <p:slideViewPr>
    <p:cSldViewPr snapToGrid="0">
      <p:cViewPr>
        <p:scale>
          <a:sx n="86" d="100"/>
          <a:sy n="86" d="100"/>
        </p:scale>
        <p:origin x="30" y="900"/>
      </p:cViewPr>
      <p:guideLst>
        <p:guide orient="horz" pos="2269"/>
        <p:guide pos="2961"/>
      </p:guideLst>
    </p:cSldViewPr>
  </p:slideViewPr>
  <p:outlineViewPr>
    <p:cViewPr>
      <p:scale>
        <a:sx n="33" d="100"/>
        <a:sy n="33" d="100"/>
      </p:scale>
      <p:origin x="0" y="5154"/>
    </p:cViewPr>
  </p:outlineViewPr>
  <p:notesTextViewPr>
    <p:cViewPr>
      <p:scale>
        <a:sx n="100" d="100"/>
        <a:sy n="100" d="100"/>
      </p:scale>
      <p:origin x="0" y="0"/>
    </p:cViewPr>
  </p:notesTextViewPr>
  <p:sorterViewPr>
    <p:cViewPr varScale="1">
      <p:scale>
        <a:sx n="1" d="1"/>
        <a:sy n="1" d="1"/>
      </p:scale>
      <p:origin x="0" y="2226"/>
    </p:cViewPr>
  </p:sorterViewPr>
  <p:notesViewPr>
    <p:cSldViewPr snapToGrid="0">
      <p:cViewPr varScale="1">
        <p:scale>
          <a:sx n="74" d="100"/>
          <a:sy n="74" d="100"/>
        </p:scale>
        <p:origin x="-1968" y="-96"/>
      </p:cViewPr>
      <p:guideLst>
        <p:guide orient="horz" pos="2160"/>
        <p:guide pos="2880"/>
      </p:guideLst>
    </p:cSldViewPr>
  </p:notesViewPr>
  <p:gridSpacing cx="46085125" cy="4608512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46"/>
  <c:chart>
    <c:autoTitleDeleted val="1"/>
    <c:view3D>
      <c:rAngAx val="1"/>
    </c:view3D>
    <c:plotArea>
      <c:layout/>
      <c:bar3DChart>
        <c:barDir val="col"/>
        <c:grouping val="clustered"/>
        <c:ser>
          <c:idx val="0"/>
          <c:order val="0"/>
          <c:tx>
            <c:strRef>
              <c:f>Sheet1!$B$1</c:f>
              <c:strCache>
                <c:ptCount val="1"/>
                <c:pt idx="0">
                  <c:v>No.s</c:v>
                </c:pt>
              </c:strCache>
            </c:strRef>
          </c:tx>
          <c:cat>
            <c:strRef>
              <c:f>Sheet1!$A$2:$A$5</c:f>
              <c:strCache>
                <c:ptCount val="4"/>
                <c:pt idx="0">
                  <c:v>East Region</c:v>
                </c:pt>
                <c:pt idx="1">
                  <c:v>North Region</c:v>
                </c:pt>
                <c:pt idx="2">
                  <c:v>South Region</c:v>
                </c:pt>
                <c:pt idx="3">
                  <c:v>West Regoin</c:v>
                </c:pt>
              </c:strCache>
            </c:strRef>
          </c:cat>
          <c:val>
            <c:numRef>
              <c:f>Sheet1!$B$2:$B$5</c:f>
              <c:numCache>
                <c:formatCode>General</c:formatCode>
                <c:ptCount val="4"/>
                <c:pt idx="0">
                  <c:v>536</c:v>
                </c:pt>
                <c:pt idx="1">
                  <c:v>2010</c:v>
                </c:pt>
                <c:pt idx="2">
                  <c:v>2408</c:v>
                </c:pt>
                <c:pt idx="3">
                  <c:v>4441</c:v>
                </c:pt>
              </c:numCache>
            </c:numRef>
          </c:val>
        </c:ser>
        <c:dLbls>
          <c:showVal val="1"/>
        </c:dLbls>
        <c:gapWidth val="75"/>
        <c:shape val="pyramid"/>
        <c:axId val="97360128"/>
        <c:axId val="97361920"/>
        <c:axId val="0"/>
      </c:bar3DChart>
      <c:catAx>
        <c:axId val="97360128"/>
        <c:scaling>
          <c:orientation val="minMax"/>
        </c:scaling>
        <c:axPos val="b"/>
        <c:majorTickMark val="none"/>
        <c:tickLblPos val="nextTo"/>
        <c:crossAx val="97361920"/>
        <c:crosses val="autoZero"/>
        <c:auto val="1"/>
        <c:lblAlgn val="ctr"/>
        <c:lblOffset val="100"/>
      </c:catAx>
      <c:valAx>
        <c:axId val="97361920"/>
        <c:scaling>
          <c:orientation val="minMax"/>
        </c:scaling>
        <c:axPos val="l"/>
        <c:numFmt formatCode="General" sourceLinked="1"/>
        <c:majorTickMark val="none"/>
        <c:tickLblPos val="nextTo"/>
        <c:crossAx val="97360128"/>
        <c:crosses val="autoZero"/>
        <c:crossBetween val="between"/>
      </c:valAx>
    </c:plotArea>
    <c:legend>
      <c:legendPos val="b"/>
      <c:layout/>
    </c:legend>
    <c:plotVisOnly val="1"/>
    <c:dispBlanksAs val="gap"/>
  </c:chart>
  <c:txPr>
    <a:bodyPr/>
    <a:lstStyle/>
    <a:p>
      <a:pPr>
        <a:defRPr sz="1800"/>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802B8E-7B9B-4804-B8F5-6F8B3CF135E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9917A26E-BA6D-406C-92A5-21EE929ED71D}">
      <dgm:prSet phldrT="[Text]"/>
      <dgm:spPr/>
      <dgm:t>
        <a:bodyPr/>
        <a:lstStyle/>
        <a:p>
          <a:r>
            <a:rPr lang="en-US" b="1" dirty="0" smtClean="0"/>
            <a:t>Step-1:-Deciding the Partners and Designated Partners</a:t>
          </a:r>
          <a:endParaRPr lang="en-IN" dirty="0"/>
        </a:p>
      </dgm:t>
    </dgm:pt>
    <dgm:pt modelId="{59C9CAAC-75E5-4ED6-98E9-C1D7C12BAE07}" type="parTrans" cxnId="{B35E305D-3DEB-42BB-8021-14DEA31D5EDB}">
      <dgm:prSet/>
      <dgm:spPr/>
      <dgm:t>
        <a:bodyPr/>
        <a:lstStyle/>
        <a:p>
          <a:endParaRPr lang="en-IN"/>
        </a:p>
      </dgm:t>
    </dgm:pt>
    <dgm:pt modelId="{684619D0-720E-417D-8922-6BE08B4BFD77}" type="sibTrans" cxnId="{B35E305D-3DEB-42BB-8021-14DEA31D5EDB}">
      <dgm:prSet/>
      <dgm:spPr/>
      <dgm:t>
        <a:bodyPr/>
        <a:lstStyle/>
        <a:p>
          <a:endParaRPr lang="en-IN"/>
        </a:p>
      </dgm:t>
    </dgm:pt>
    <dgm:pt modelId="{B58E9C64-CF05-46F0-B5DA-4F2F90C5D63F}">
      <dgm:prSet phldrT="[Text]"/>
      <dgm:spPr/>
      <dgm:t>
        <a:bodyPr/>
        <a:lstStyle/>
        <a:p>
          <a:r>
            <a:rPr lang="en-IN" dirty="0" smtClean="0"/>
            <a:t>Step-2:-</a:t>
          </a:r>
          <a:r>
            <a:rPr lang="en-US" b="1" dirty="0" smtClean="0"/>
            <a:t>Obtaining DPIN No. &amp; Digital Signature	</a:t>
          </a:r>
          <a:endParaRPr lang="en-IN" dirty="0"/>
        </a:p>
      </dgm:t>
    </dgm:pt>
    <dgm:pt modelId="{D5C98142-9C81-4A7F-AE19-F373B6A6C178}" type="parTrans" cxnId="{E4F74C8F-2B0D-474A-B9CA-EEF927C1336C}">
      <dgm:prSet/>
      <dgm:spPr/>
      <dgm:t>
        <a:bodyPr/>
        <a:lstStyle/>
        <a:p>
          <a:endParaRPr lang="en-IN"/>
        </a:p>
      </dgm:t>
    </dgm:pt>
    <dgm:pt modelId="{C78C08B7-CBB5-4A9D-975D-36BA907F8882}" type="sibTrans" cxnId="{E4F74C8F-2B0D-474A-B9CA-EEF927C1336C}">
      <dgm:prSet/>
      <dgm:spPr/>
      <dgm:t>
        <a:bodyPr/>
        <a:lstStyle/>
        <a:p>
          <a:endParaRPr lang="en-IN"/>
        </a:p>
      </dgm:t>
    </dgm:pt>
    <dgm:pt modelId="{DCC1F22D-C124-4F05-9AD0-6CE93A8884BC}">
      <dgm:prSet phldrT="[Text]"/>
      <dgm:spPr/>
      <dgm:t>
        <a:bodyPr/>
        <a:lstStyle/>
        <a:p>
          <a:r>
            <a:rPr lang="en-US" b="1" dirty="0" smtClean="0"/>
            <a:t>Step-3:-Checking the Name Availability</a:t>
          </a:r>
          <a:endParaRPr lang="en-IN" dirty="0"/>
        </a:p>
      </dgm:t>
    </dgm:pt>
    <dgm:pt modelId="{88406E70-3280-4489-AC71-A207691EC1BB}" type="parTrans" cxnId="{481E9734-E4E9-4D62-840D-826DA300AA13}">
      <dgm:prSet/>
      <dgm:spPr/>
      <dgm:t>
        <a:bodyPr/>
        <a:lstStyle/>
        <a:p>
          <a:endParaRPr lang="en-IN"/>
        </a:p>
      </dgm:t>
    </dgm:pt>
    <dgm:pt modelId="{8C832E36-FEB6-41DB-9223-3636C2F61BCD}" type="sibTrans" cxnId="{481E9734-E4E9-4D62-840D-826DA300AA13}">
      <dgm:prSet/>
      <dgm:spPr/>
      <dgm:t>
        <a:bodyPr/>
        <a:lstStyle/>
        <a:p>
          <a:endParaRPr lang="en-IN"/>
        </a:p>
      </dgm:t>
    </dgm:pt>
    <dgm:pt modelId="{7B9FB81D-55F8-4A0C-8F94-BA7CFE1A53F8}">
      <dgm:prSet phldrT="[Text]"/>
      <dgm:spPr/>
      <dgm:t>
        <a:bodyPr/>
        <a:lstStyle/>
        <a:p>
          <a:r>
            <a:rPr lang="en-IN" dirty="0" smtClean="0"/>
            <a:t>Step-4:-</a:t>
          </a:r>
          <a:r>
            <a:rPr lang="en-US" b="1" dirty="0" smtClean="0"/>
            <a:t>Drafting of LLP Agreement</a:t>
          </a:r>
          <a:endParaRPr lang="en-IN" dirty="0"/>
        </a:p>
      </dgm:t>
    </dgm:pt>
    <dgm:pt modelId="{4E7028ED-6C55-49A6-BEF5-4F7E102740DC}" type="parTrans" cxnId="{D2B609F3-87D0-41E3-AC63-3BABDD427719}">
      <dgm:prSet/>
      <dgm:spPr/>
      <dgm:t>
        <a:bodyPr/>
        <a:lstStyle/>
        <a:p>
          <a:endParaRPr lang="en-IN"/>
        </a:p>
      </dgm:t>
    </dgm:pt>
    <dgm:pt modelId="{DFF809C7-8ECF-4E43-A70B-2D0A130BB369}" type="sibTrans" cxnId="{D2B609F3-87D0-41E3-AC63-3BABDD427719}">
      <dgm:prSet/>
      <dgm:spPr/>
      <dgm:t>
        <a:bodyPr/>
        <a:lstStyle/>
        <a:p>
          <a:endParaRPr lang="en-IN"/>
        </a:p>
      </dgm:t>
    </dgm:pt>
    <dgm:pt modelId="{557CD998-9672-4756-B599-75CC5F9CA331}">
      <dgm:prSet phldrT="[Text]"/>
      <dgm:spPr/>
      <dgm:t>
        <a:bodyPr/>
        <a:lstStyle/>
        <a:p>
          <a:r>
            <a:rPr lang="en-US" b="1" dirty="0" smtClean="0"/>
            <a:t>Step-5: Filing of Incorporation Documents	</a:t>
          </a:r>
          <a:endParaRPr lang="en-IN" dirty="0"/>
        </a:p>
      </dgm:t>
    </dgm:pt>
    <dgm:pt modelId="{0B8D66CC-896E-402A-A9A5-C11AA90A2F58}" type="parTrans" cxnId="{E1C9766B-C6C9-4DAE-8C18-05372812C1A0}">
      <dgm:prSet/>
      <dgm:spPr/>
      <dgm:t>
        <a:bodyPr/>
        <a:lstStyle/>
        <a:p>
          <a:endParaRPr lang="en-IN"/>
        </a:p>
      </dgm:t>
    </dgm:pt>
    <dgm:pt modelId="{95604ED9-7341-4CED-B10B-E7983504BE76}" type="sibTrans" cxnId="{E1C9766B-C6C9-4DAE-8C18-05372812C1A0}">
      <dgm:prSet/>
      <dgm:spPr/>
      <dgm:t>
        <a:bodyPr/>
        <a:lstStyle/>
        <a:p>
          <a:endParaRPr lang="en-IN"/>
        </a:p>
      </dgm:t>
    </dgm:pt>
    <dgm:pt modelId="{AEF6D7B4-5F17-47A8-A0AF-2623038584C0}">
      <dgm:prSet phldrT="[Text]"/>
      <dgm:spPr/>
      <dgm:t>
        <a:bodyPr/>
        <a:lstStyle/>
        <a:p>
          <a:r>
            <a:rPr lang="en-US" b="1" dirty="0" smtClean="0"/>
            <a:t>Step-6: Certificate of Incorporation</a:t>
          </a:r>
          <a:endParaRPr lang="en-IN" dirty="0"/>
        </a:p>
      </dgm:t>
    </dgm:pt>
    <dgm:pt modelId="{AA3EF442-8FA2-4C93-A7A2-57F791B67EB2}" type="parTrans" cxnId="{FA1800B5-A3A6-47EE-A6BD-0EBA14AADABC}">
      <dgm:prSet/>
      <dgm:spPr/>
      <dgm:t>
        <a:bodyPr/>
        <a:lstStyle/>
        <a:p>
          <a:endParaRPr lang="en-IN"/>
        </a:p>
      </dgm:t>
    </dgm:pt>
    <dgm:pt modelId="{1047C098-F6BC-4E39-B21A-27C3A61B8BDE}" type="sibTrans" cxnId="{FA1800B5-A3A6-47EE-A6BD-0EBA14AADABC}">
      <dgm:prSet/>
      <dgm:spPr/>
      <dgm:t>
        <a:bodyPr/>
        <a:lstStyle/>
        <a:p>
          <a:endParaRPr lang="en-IN"/>
        </a:p>
      </dgm:t>
    </dgm:pt>
    <dgm:pt modelId="{ADC2996E-D8CB-4430-B975-0BC2F2384E37}" type="pres">
      <dgm:prSet presAssocID="{73802B8E-7B9B-4804-B8F5-6F8B3CF135E3}" presName="linear" presStyleCnt="0">
        <dgm:presLayoutVars>
          <dgm:dir/>
          <dgm:animLvl val="lvl"/>
          <dgm:resizeHandles val="exact"/>
        </dgm:presLayoutVars>
      </dgm:prSet>
      <dgm:spPr/>
      <dgm:t>
        <a:bodyPr/>
        <a:lstStyle/>
        <a:p>
          <a:endParaRPr lang="en-US"/>
        </a:p>
      </dgm:t>
    </dgm:pt>
    <dgm:pt modelId="{34797033-DCC4-4E8D-B42D-769946E1C79D}" type="pres">
      <dgm:prSet presAssocID="{9917A26E-BA6D-406C-92A5-21EE929ED71D}" presName="parentLin" presStyleCnt="0"/>
      <dgm:spPr/>
    </dgm:pt>
    <dgm:pt modelId="{6F830044-7B72-4C71-A862-3E06D48C8DAC}" type="pres">
      <dgm:prSet presAssocID="{9917A26E-BA6D-406C-92A5-21EE929ED71D}" presName="parentLeftMargin" presStyleLbl="node1" presStyleIdx="0" presStyleCnt="6"/>
      <dgm:spPr/>
      <dgm:t>
        <a:bodyPr/>
        <a:lstStyle/>
        <a:p>
          <a:endParaRPr lang="en-US"/>
        </a:p>
      </dgm:t>
    </dgm:pt>
    <dgm:pt modelId="{9AAB88AA-E57F-4815-8FE4-D1A6918F826C}" type="pres">
      <dgm:prSet presAssocID="{9917A26E-BA6D-406C-92A5-21EE929ED71D}" presName="parentText" presStyleLbl="node1" presStyleIdx="0" presStyleCnt="6">
        <dgm:presLayoutVars>
          <dgm:chMax val="0"/>
          <dgm:bulletEnabled val="1"/>
        </dgm:presLayoutVars>
      </dgm:prSet>
      <dgm:spPr/>
      <dgm:t>
        <a:bodyPr/>
        <a:lstStyle/>
        <a:p>
          <a:endParaRPr lang="en-IN"/>
        </a:p>
      </dgm:t>
    </dgm:pt>
    <dgm:pt modelId="{30B9B10A-F48F-4D92-819A-19801F04C51D}" type="pres">
      <dgm:prSet presAssocID="{9917A26E-BA6D-406C-92A5-21EE929ED71D}" presName="negativeSpace" presStyleCnt="0"/>
      <dgm:spPr/>
    </dgm:pt>
    <dgm:pt modelId="{F3351C52-7C64-4A88-B53D-9A1F0E182B34}" type="pres">
      <dgm:prSet presAssocID="{9917A26E-BA6D-406C-92A5-21EE929ED71D}" presName="childText" presStyleLbl="conFgAcc1" presStyleIdx="0" presStyleCnt="6">
        <dgm:presLayoutVars>
          <dgm:bulletEnabled val="1"/>
        </dgm:presLayoutVars>
      </dgm:prSet>
      <dgm:spPr/>
    </dgm:pt>
    <dgm:pt modelId="{0681F4D9-55ED-40D1-ABE0-E2C262106214}" type="pres">
      <dgm:prSet presAssocID="{684619D0-720E-417D-8922-6BE08B4BFD77}" presName="spaceBetweenRectangles" presStyleCnt="0"/>
      <dgm:spPr/>
    </dgm:pt>
    <dgm:pt modelId="{DE63579A-DED2-40A6-A5F6-A70AF1FFE2ED}" type="pres">
      <dgm:prSet presAssocID="{B58E9C64-CF05-46F0-B5DA-4F2F90C5D63F}" presName="parentLin" presStyleCnt="0"/>
      <dgm:spPr/>
    </dgm:pt>
    <dgm:pt modelId="{1A0C568A-1425-4DF1-BA91-E29DE5241127}" type="pres">
      <dgm:prSet presAssocID="{B58E9C64-CF05-46F0-B5DA-4F2F90C5D63F}" presName="parentLeftMargin" presStyleLbl="node1" presStyleIdx="0" presStyleCnt="6"/>
      <dgm:spPr/>
      <dgm:t>
        <a:bodyPr/>
        <a:lstStyle/>
        <a:p>
          <a:endParaRPr lang="en-US"/>
        </a:p>
      </dgm:t>
    </dgm:pt>
    <dgm:pt modelId="{2BBFF60A-2F74-4367-9923-50055A2333C3}" type="pres">
      <dgm:prSet presAssocID="{B58E9C64-CF05-46F0-B5DA-4F2F90C5D63F}" presName="parentText" presStyleLbl="node1" presStyleIdx="1" presStyleCnt="6">
        <dgm:presLayoutVars>
          <dgm:chMax val="0"/>
          <dgm:bulletEnabled val="1"/>
        </dgm:presLayoutVars>
      </dgm:prSet>
      <dgm:spPr/>
      <dgm:t>
        <a:bodyPr/>
        <a:lstStyle/>
        <a:p>
          <a:endParaRPr lang="en-IN"/>
        </a:p>
      </dgm:t>
    </dgm:pt>
    <dgm:pt modelId="{5A02A0C8-A961-4C9D-B4B5-0A495F0033CC}" type="pres">
      <dgm:prSet presAssocID="{B58E9C64-CF05-46F0-B5DA-4F2F90C5D63F}" presName="negativeSpace" presStyleCnt="0"/>
      <dgm:spPr/>
    </dgm:pt>
    <dgm:pt modelId="{39C3DEC2-C192-4C22-BC3A-6A47912D253A}" type="pres">
      <dgm:prSet presAssocID="{B58E9C64-CF05-46F0-B5DA-4F2F90C5D63F}" presName="childText" presStyleLbl="conFgAcc1" presStyleIdx="1" presStyleCnt="6">
        <dgm:presLayoutVars>
          <dgm:bulletEnabled val="1"/>
        </dgm:presLayoutVars>
      </dgm:prSet>
      <dgm:spPr/>
    </dgm:pt>
    <dgm:pt modelId="{728A7F03-5C34-409C-AA3A-82F50279CCB9}" type="pres">
      <dgm:prSet presAssocID="{C78C08B7-CBB5-4A9D-975D-36BA907F8882}" presName="spaceBetweenRectangles" presStyleCnt="0"/>
      <dgm:spPr/>
    </dgm:pt>
    <dgm:pt modelId="{985E2BA0-562D-4EE6-951F-58DCF4619EDC}" type="pres">
      <dgm:prSet presAssocID="{DCC1F22D-C124-4F05-9AD0-6CE93A8884BC}" presName="parentLin" presStyleCnt="0"/>
      <dgm:spPr/>
    </dgm:pt>
    <dgm:pt modelId="{36A9EFB2-034B-4A93-9640-BE5BCF63213F}" type="pres">
      <dgm:prSet presAssocID="{DCC1F22D-C124-4F05-9AD0-6CE93A8884BC}" presName="parentLeftMargin" presStyleLbl="node1" presStyleIdx="1" presStyleCnt="6"/>
      <dgm:spPr/>
      <dgm:t>
        <a:bodyPr/>
        <a:lstStyle/>
        <a:p>
          <a:endParaRPr lang="en-US"/>
        </a:p>
      </dgm:t>
    </dgm:pt>
    <dgm:pt modelId="{755EC2DD-914D-4772-ACCB-399B8A2A5E23}" type="pres">
      <dgm:prSet presAssocID="{DCC1F22D-C124-4F05-9AD0-6CE93A8884BC}" presName="parentText" presStyleLbl="node1" presStyleIdx="2" presStyleCnt="6">
        <dgm:presLayoutVars>
          <dgm:chMax val="0"/>
          <dgm:bulletEnabled val="1"/>
        </dgm:presLayoutVars>
      </dgm:prSet>
      <dgm:spPr/>
      <dgm:t>
        <a:bodyPr/>
        <a:lstStyle/>
        <a:p>
          <a:endParaRPr lang="en-IN"/>
        </a:p>
      </dgm:t>
    </dgm:pt>
    <dgm:pt modelId="{C92F1A3B-A48B-4AFD-9F86-DD5458129478}" type="pres">
      <dgm:prSet presAssocID="{DCC1F22D-C124-4F05-9AD0-6CE93A8884BC}" presName="negativeSpace" presStyleCnt="0"/>
      <dgm:spPr/>
    </dgm:pt>
    <dgm:pt modelId="{FAE503F0-8DAD-464C-B76B-36C46D3B71FE}" type="pres">
      <dgm:prSet presAssocID="{DCC1F22D-C124-4F05-9AD0-6CE93A8884BC}" presName="childText" presStyleLbl="conFgAcc1" presStyleIdx="2" presStyleCnt="6">
        <dgm:presLayoutVars>
          <dgm:bulletEnabled val="1"/>
        </dgm:presLayoutVars>
      </dgm:prSet>
      <dgm:spPr/>
    </dgm:pt>
    <dgm:pt modelId="{C6E9446D-00FE-45D3-8957-8A0586E51C8A}" type="pres">
      <dgm:prSet presAssocID="{8C832E36-FEB6-41DB-9223-3636C2F61BCD}" presName="spaceBetweenRectangles" presStyleCnt="0"/>
      <dgm:spPr/>
    </dgm:pt>
    <dgm:pt modelId="{AEBC4BA5-FC9F-4C7A-B9B5-97515F58C4F4}" type="pres">
      <dgm:prSet presAssocID="{7B9FB81D-55F8-4A0C-8F94-BA7CFE1A53F8}" presName="parentLin" presStyleCnt="0"/>
      <dgm:spPr/>
    </dgm:pt>
    <dgm:pt modelId="{A9E191C5-DE13-454D-9E31-5AF94B9CDB43}" type="pres">
      <dgm:prSet presAssocID="{7B9FB81D-55F8-4A0C-8F94-BA7CFE1A53F8}" presName="parentLeftMargin" presStyleLbl="node1" presStyleIdx="2" presStyleCnt="6"/>
      <dgm:spPr/>
      <dgm:t>
        <a:bodyPr/>
        <a:lstStyle/>
        <a:p>
          <a:endParaRPr lang="en-US"/>
        </a:p>
      </dgm:t>
    </dgm:pt>
    <dgm:pt modelId="{7D3FA9CF-6A88-4A93-8DAD-6E743C61BD1F}" type="pres">
      <dgm:prSet presAssocID="{7B9FB81D-55F8-4A0C-8F94-BA7CFE1A53F8}" presName="parentText" presStyleLbl="node1" presStyleIdx="3" presStyleCnt="6">
        <dgm:presLayoutVars>
          <dgm:chMax val="0"/>
          <dgm:bulletEnabled val="1"/>
        </dgm:presLayoutVars>
      </dgm:prSet>
      <dgm:spPr/>
      <dgm:t>
        <a:bodyPr/>
        <a:lstStyle/>
        <a:p>
          <a:endParaRPr lang="en-IN"/>
        </a:p>
      </dgm:t>
    </dgm:pt>
    <dgm:pt modelId="{C9FC24CB-46F4-4BAF-8E89-7EFB4EB5E56C}" type="pres">
      <dgm:prSet presAssocID="{7B9FB81D-55F8-4A0C-8F94-BA7CFE1A53F8}" presName="negativeSpace" presStyleCnt="0"/>
      <dgm:spPr/>
    </dgm:pt>
    <dgm:pt modelId="{1B829C57-6E36-4AB8-B7D3-F707AF720166}" type="pres">
      <dgm:prSet presAssocID="{7B9FB81D-55F8-4A0C-8F94-BA7CFE1A53F8}" presName="childText" presStyleLbl="conFgAcc1" presStyleIdx="3" presStyleCnt="6">
        <dgm:presLayoutVars>
          <dgm:bulletEnabled val="1"/>
        </dgm:presLayoutVars>
      </dgm:prSet>
      <dgm:spPr/>
    </dgm:pt>
    <dgm:pt modelId="{CE3C399E-55CF-4963-9407-90A7B1DDE560}" type="pres">
      <dgm:prSet presAssocID="{DFF809C7-8ECF-4E43-A70B-2D0A130BB369}" presName="spaceBetweenRectangles" presStyleCnt="0"/>
      <dgm:spPr/>
    </dgm:pt>
    <dgm:pt modelId="{D56CB091-0012-4854-A943-10BEB97267A6}" type="pres">
      <dgm:prSet presAssocID="{557CD998-9672-4756-B599-75CC5F9CA331}" presName="parentLin" presStyleCnt="0"/>
      <dgm:spPr/>
    </dgm:pt>
    <dgm:pt modelId="{02F4B232-488D-49DA-AC6C-F43F7268F12F}" type="pres">
      <dgm:prSet presAssocID="{557CD998-9672-4756-B599-75CC5F9CA331}" presName="parentLeftMargin" presStyleLbl="node1" presStyleIdx="3" presStyleCnt="6"/>
      <dgm:spPr/>
      <dgm:t>
        <a:bodyPr/>
        <a:lstStyle/>
        <a:p>
          <a:endParaRPr lang="en-US"/>
        </a:p>
      </dgm:t>
    </dgm:pt>
    <dgm:pt modelId="{F917BB7D-52E2-43A6-B72D-1339973C77EA}" type="pres">
      <dgm:prSet presAssocID="{557CD998-9672-4756-B599-75CC5F9CA331}" presName="parentText" presStyleLbl="node1" presStyleIdx="4" presStyleCnt="6">
        <dgm:presLayoutVars>
          <dgm:chMax val="0"/>
          <dgm:bulletEnabled val="1"/>
        </dgm:presLayoutVars>
      </dgm:prSet>
      <dgm:spPr/>
      <dgm:t>
        <a:bodyPr/>
        <a:lstStyle/>
        <a:p>
          <a:endParaRPr lang="en-IN"/>
        </a:p>
      </dgm:t>
    </dgm:pt>
    <dgm:pt modelId="{212F2EF6-BE0B-4B5E-8AA2-3324D75A2A83}" type="pres">
      <dgm:prSet presAssocID="{557CD998-9672-4756-B599-75CC5F9CA331}" presName="negativeSpace" presStyleCnt="0"/>
      <dgm:spPr/>
    </dgm:pt>
    <dgm:pt modelId="{A1696234-44D2-4BDF-A859-5B5716D6448D}" type="pres">
      <dgm:prSet presAssocID="{557CD998-9672-4756-B599-75CC5F9CA331}" presName="childText" presStyleLbl="conFgAcc1" presStyleIdx="4" presStyleCnt="6">
        <dgm:presLayoutVars>
          <dgm:bulletEnabled val="1"/>
        </dgm:presLayoutVars>
      </dgm:prSet>
      <dgm:spPr/>
    </dgm:pt>
    <dgm:pt modelId="{4D9B1F6E-A2D3-42F6-95C9-3EE18AE6D2ED}" type="pres">
      <dgm:prSet presAssocID="{95604ED9-7341-4CED-B10B-E7983504BE76}" presName="spaceBetweenRectangles" presStyleCnt="0"/>
      <dgm:spPr/>
    </dgm:pt>
    <dgm:pt modelId="{7C735B25-C884-4C21-80D9-5D3677471E1A}" type="pres">
      <dgm:prSet presAssocID="{AEF6D7B4-5F17-47A8-A0AF-2623038584C0}" presName="parentLin" presStyleCnt="0"/>
      <dgm:spPr/>
    </dgm:pt>
    <dgm:pt modelId="{F70A1D2A-0EB6-44DF-AE6D-4DAAB5F76CB2}" type="pres">
      <dgm:prSet presAssocID="{AEF6D7B4-5F17-47A8-A0AF-2623038584C0}" presName="parentLeftMargin" presStyleLbl="node1" presStyleIdx="4" presStyleCnt="6"/>
      <dgm:spPr/>
      <dgm:t>
        <a:bodyPr/>
        <a:lstStyle/>
        <a:p>
          <a:endParaRPr lang="en-US"/>
        </a:p>
      </dgm:t>
    </dgm:pt>
    <dgm:pt modelId="{20C6A2B2-AE4F-421A-B27E-A9A770D1EF36}" type="pres">
      <dgm:prSet presAssocID="{AEF6D7B4-5F17-47A8-A0AF-2623038584C0}" presName="parentText" presStyleLbl="node1" presStyleIdx="5" presStyleCnt="6">
        <dgm:presLayoutVars>
          <dgm:chMax val="0"/>
          <dgm:bulletEnabled val="1"/>
        </dgm:presLayoutVars>
      </dgm:prSet>
      <dgm:spPr/>
      <dgm:t>
        <a:bodyPr/>
        <a:lstStyle/>
        <a:p>
          <a:endParaRPr lang="en-IN"/>
        </a:p>
      </dgm:t>
    </dgm:pt>
    <dgm:pt modelId="{C533C0EB-579E-47CC-B6AC-63AD3327A117}" type="pres">
      <dgm:prSet presAssocID="{AEF6D7B4-5F17-47A8-A0AF-2623038584C0}" presName="negativeSpace" presStyleCnt="0"/>
      <dgm:spPr/>
    </dgm:pt>
    <dgm:pt modelId="{1D2ED175-A524-4FC9-9880-2144D6446A99}" type="pres">
      <dgm:prSet presAssocID="{AEF6D7B4-5F17-47A8-A0AF-2623038584C0}" presName="childText" presStyleLbl="conFgAcc1" presStyleIdx="5" presStyleCnt="6">
        <dgm:presLayoutVars>
          <dgm:bulletEnabled val="1"/>
        </dgm:presLayoutVars>
      </dgm:prSet>
      <dgm:spPr/>
      <dgm:t>
        <a:bodyPr/>
        <a:lstStyle/>
        <a:p>
          <a:endParaRPr lang="en-IN"/>
        </a:p>
      </dgm:t>
    </dgm:pt>
  </dgm:ptLst>
  <dgm:cxnLst>
    <dgm:cxn modelId="{F1B1F4C4-6A49-4DB8-8B6F-E0931869CE4D}" type="presOf" srcId="{9917A26E-BA6D-406C-92A5-21EE929ED71D}" destId="{9AAB88AA-E57F-4815-8FE4-D1A6918F826C}" srcOrd="1" destOrd="0" presId="urn:microsoft.com/office/officeart/2005/8/layout/list1"/>
    <dgm:cxn modelId="{E1C9766B-C6C9-4DAE-8C18-05372812C1A0}" srcId="{73802B8E-7B9B-4804-B8F5-6F8B3CF135E3}" destId="{557CD998-9672-4756-B599-75CC5F9CA331}" srcOrd="4" destOrd="0" parTransId="{0B8D66CC-896E-402A-A9A5-C11AA90A2F58}" sibTransId="{95604ED9-7341-4CED-B10B-E7983504BE76}"/>
    <dgm:cxn modelId="{A6178A6B-A0D8-4E70-904C-3F6C9AC1C66C}" type="presOf" srcId="{B58E9C64-CF05-46F0-B5DA-4F2F90C5D63F}" destId="{2BBFF60A-2F74-4367-9923-50055A2333C3}" srcOrd="1" destOrd="0" presId="urn:microsoft.com/office/officeart/2005/8/layout/list1"/>
    <dgm:cxn modelId="{91FBBF97-EE98-4335-918D-C1BCFF6ED416}" type="presOf" srcId="{73802B8E-7B9B-4804-B8F5-6F8B3CF135E3}" destId="{ADC2996E-D8CB-4430-B975-0BC2F2384E37}" srcOrd="0" destOrd="0" presId="urn:microsoft.com/office/officeart/2005/8/layout/list1"/>
    <dgm:cxn modelId="{E4F74C8F-2B0D-474A-B9CA-EEF927C1336C}" srcId="{73802B8E-7B9B-4804-B8F5-6F8B3CF135E3}" destId="{B58E9C64-CF05-46F0-B5DA-4F2F90C5D63F}" srcOrd="1" destOrd="0" parTransId="{D5C98142-9C81-4A7F-AE19-F373B6A6C178}" sibTransId="{C78C08B7-CBB5-4A9D-975D-36BA907F8882}"/>
    <dgm:cxn modelId="{BF7C4B26-95A7-45D8-A26C-1A753881BE27}" type="presOf" srcId="{B58E9C64-CF05-46F0-B5DA-4F2F90C5D63F}" destId="{1A0C568A-1425-4DF1-BA91-E29DE5241127}" srcOrd="0" destOrd="0" presId="urn:microsoft.com/office/officeart/2005/8/layout/list1"/>
    <dgm:cxn modelId="{FA1800B5-A3A6-47EE-A6BD-0EBA14AADABC}" srcId="{73802B8E-7B9B-4804-B8F5-6F8B3CF135E3}" destId="{AEF6D7B4-5F17-47A8-A0AF-2623038584C0}" srcOrd="5" destOrd="0" parTransId="{AA3EF442-8FA2-4C93-A7A2-57F791B67EB2}" sibTransId="{1047C098-F6BC-4E39-B21A-27C3A61B8BDE}"/>
    <dgm:cxn modelId="{E14A63CA-3A9E-446D-A4E0-2E2C6E62C013}" type="presOf" srcId="{DCC1F22D-C124-4F05-9AD0-6CE93A8884BC}" destId="{755EC2DD-914D-4772-ACCB-399B8A2A5E23}" srcOrd="1" destOrd="0" presId="urn:microsoft.com/office/officeart/2005/8/layout/list1"/>
    <dgm:cxn modelId="{481E9734-E4E9-4D62-840D-826DA300AA13}" srcId="{73802B8E-7B9B-4804-B8F5-6F8B3CF135E3}" destId="{DCC1F22D-C124-4F05-9AD0-6CE93A8884BC}" srcOrd="2" destOrd="0" parTransId="{88406E70-3280-4489-AC71-A207691EC1BB}" sibTransId="{8C832E36-FEB6-41DB-9223-3636C2F61BCD}"/>
    <dgm:cxn modelId="{5777C83E-151C-4714-9B14-0EE05FDE05F2}" type="presOf" srcId="{AEF6D7B4-5F17-47A8-A0AF-2623038584C0}" destId="{20C6A2B2-AE4F-421A-B27E-A9A770D1EF36}" srcOrd="1" destOrd="0" presId="urn:microsoft.com/office/officeart/2005/8/layout/list1"/>
    <dgm:cxn modelId="{B35E305D-3DEB-42BB-8021-14DEA31D5EDB}" srcId="{73802B8E-7B9B-4804-B8F5-6F8B3CF135E3}" destId="{9917A26E-BA6D-406C-92A5-21EE929ED71D}" srcOrd="0" destOrd="0" parTransId="{59C9CAAC-75E5-4ED6-98E9-C1D7C12BAE07}" sibTransId="{684619D0-720E-417D-8922-6BE08B4BFD77}"/>
    <dgm:cxn modelId="{BD70CE40-3F8E-4341-B8CA-52F261472DF4}" type="presOf" srcId="{AEF6D7B4-5F17-47A8-A0AF-2623038584C0}" destId="{F70A1D2A-0EB6-44DF-AE6D-4DAAB5F76CB2}" srcOrd="0" destOrd="0" presId="urn:microsoft.com/office/officeart/2005/8/layout/list1"/>
    <dgm:cxn modelId="{AF00876D-34A1-4E19-8590-7758A8C198EF}" type="presOf" srcId="{557CD998-9672-4756-B599-75CC5F9CA331}" destId="{F917BB7D-52E2-43A6-B72D-1339973C77EA}" srcOrd="1" destOrd="0" presId="urn:microsoft.com/office/officeart/2005/8/layout/list1"/>
    <dgm:cxn modelId="{A5939A67-50AB-42D5-8D28-99360AD87EBD}" type="presOf" srcId="{7B9FB81D-55F8-4A0C-8F94-BA7CFE1A53F8}" destId="{A9E191C5-DE13-454D-9E31-5AF94B9CDB43}" srcOrd="0" destOrd="0" presId="urn:microsoft.com/office/officeart/2005/8/layout/list1"/>
    <dgm:cxn modelId="{116E0325-CE54-4A7D-B8DD-09FA301C55D6}" type="presOf" srcId="{557CD998-9672-4756-B599-75CC5F9CA331}" destId="{02F4B232-488D-49DA-AC6C-F43F7268F12F}" srcOrd="0" destOrd="0" presId="urn:microsoft.com/office/officeart/2005/8/layout/list1"/>
    <dgm:cxn modelId="{2E4C9735-E71A-4057-8821-EC8630FB404F}" type="presOf" srcId="{7B9FB81D-55F8-4A0C-8F94-BA7CFE1A53F8}" destId="{7D3FA9CF-6A88-4A93-8DAD-6E743C61BD1F}" srcOrd="1" destOrd="0" presId="urn:microsoft.com/office/officeart/2005/8/layout/list1"/>
    <dgm:cxn modelId="{D2B609F3-87D0-41E3-AC63-3BABDD427719}" srcId="{73802B8E-7B9B-4804-B8F5-6F8B3CF135E3}" destId="{7B9FB81D-55F8-4A0C-8F94-BA7CFE1A53F8}" srcOrd="3" destOrd="0" parTransId="{4E7028ED-6C55-49A6-BEF5-4F7E102740DC}" sibTransId="{DFF809C7-8ECF-4E43-A70B-2D0A130BB369}"/>
    <dgm:cxn modelId="{45C687D4-67E1-4C16-B1FD-161DED08BE2F}" type="presOf" srcId="{DCC1F22D-C124-4F05-9AD0-6CE93A8884BC}" destId="{36A9EFB2-034B-4A93-9640-BE5BCF63213F}" srcOrd="0" destOrd="0" presId="urn:microsoft.com/office/officeart/2005/8/layout/list1"/>
    <dgm:cxn modelId="{003D5C02-A9D9-4772-A8F5-3335EB2509CC}" type="presOf" srcId="{9917A26E-BA6D-406C-92A5-21EE929ED71D}" destId="{6F830044-7B72-4C71-A862-3E06D48C8DAC}" srcOrd="0" destOrd="0" presId="urn:microsoft.com/office/officeart/2005/8/layout/list1"/>
    <dgm:cxn modelId="{0296A5BF-A054-42DF-9B7B-723E884CEEC9}" type="presParOf" srcId="{ADC2996E-D8CB-4430-B975-0BC2F2384E37}" destId="{34797033-DCC4-4E8D-B42D-769946E1C79D}" srcOrd="0" destOrd="0" presId="urn:microsoft.com/office/officeart/2005/8/layout/list1"/>
    <dgm:cxn modelId="{C07D2A7F-DC29-4D33-8D53-2068B9CFC0C2}" type="presParOf" srcId="{34797033-DCC4-4E8D-B42D-769946E1C79D}" destId="{6F830044-7B72-4C71-A862-3E06D48C8DAC}" srcOrd="0" destOrd="0" presId="urn:microsoft.com/office/officeart/2005/8/layout/list1"/>
    <dgm:cxn modelId="{CDA2559E-298D-4F39-92D5-8FD12E96337B}" type="presParOf" srcId="{34797033-DCC4-4E8D-B42D-769946E1C79D}" destId="{9AAB88AA-E57F-4815-8FE4-D1A6918F826C}" srcOrd="1" destOrd="0" presId="urn:microsoft.com/office/officeart/2005/8/layout/list1"/>
    <dgm:cxn modelId="{EEC72C6A-B168-4CFA-B813-FFC96928E5E9}" type="presParOf" srcId="{ADC2996E-D8CB-4430-B975-0BC2F2384E37}" destId="{30B9B10A-F48F-4D92-819A-19801F04C51D}" srcOrd="1" destOrd="0" presId="urn:microsoft.com/office/officeart/2005/8/layout/list1"/>
    <dgm:cxn modelId="{3B0D6706-7D1E-401E-AC4A-E1DA45CB0BAE}" type="presParOf" srcId="{ADC2996E-D8CB-4430-B975-0BC2F2384E37}" destId="{F3351C52-7C64-4A88-B53D-9A1F0E182B34}" srcOrd="2" destOrd="0" presId="urn:microsoft.com/office/officeart/2005/8/layout/list1"/>
    <dgm:cxn modelId="{0B190780-3282-4026-BCAB-6B27EBE04AC2}" type="presParOf" srcId="{ADC2996E-D8CB-4430-B975-0BC2F2384E37}" destId="{0681F4D9-55ED-40D1-ABE0-E2C262106214}" srcOrd="3" destOrd="0" presId="urn:microsoft.com/office/officeart/2005/8/layout/list1"/>
    <dgm:cxn modelId="{0D46C191-32D1-4236-975A-61190D44B16E}" type="presParOf" srcId="{ADC2996E-D8CB-4430-B975-0BC2F2384E37}" destId="{DE63579A-DED2-40A6-A5F6-A70AF1FFE2ED}" srcOrd="4" destOrd="0" presId="urn:microsoft.com/office/officeart/2005/8/layout/list1"/>
    <dgm:cxn modelId="{BFEF5BC9-975B-4DDC-B576-47D5C794AFBA}" type="presParOf" srcId="{DE63579A-DED2-40A6-A5F6-A70AF1FFE2ED}" destId="{1A0C568A-1425-4DF1-BA91-E29DE5241127}" srcOrd="0" destOrd="0" presId="urn:microsoft.com/office/officeart/2005/8/layout/list1"/>
    <dgm:cxn modelId="{BA547B99-0F1E-4747-BBDE-474B2787A204}" type="presParOf" srcId="{DE63579A-DED2-40A6-A5F6-A70AF1FFE2ED}" destId="{2BBFF60A-2F74-4367-9923-50055A2333C3}" srcOrd="1" destOrd="0" presId="urn:microsoft.com/office/officeart/2005/8/layout/list1"/>
    <dgm:cxn modelId="{771B3580-999D-4F2A-ADC7-39447BD7E801}" type="presParOf" srcId="{ADC2996E-D8CB-4430-B975-0BC2F2384E37}" destId="{5A02A0C8-A961-4C9D-B4B5-0A495F0033CC}" srcOrd="5" destOrd="0" presId="urn:microsoft.com/office/officeart/2005/8/layout/list1"/>
    <dgm:cxn modelId="{76EAB68D-FC1D-4343-A379-63A06E3352CE}" type="presParOf" srcId="{ADC2996E-D8CB-4430-B975-0BC2F2384E37}" destId="{39C3DEC2-C192-4C22-BC3A-6A47912D253A}" srcOrd="6" destOrd="0" presId="urn:microsoft.com/office/officeart/2005/8/layout/list1"/>
    <dgm:cxn modelId="{6A203A47-A871-4772-9415-D81FFD4BC14B}" type="presParOf" srcId="{ADC2996E-D8CB-4430-B975-0BC2F2384E37}" destId="{728A7F03-5C34-409C-AA3A-82F50279CCB9}" srcOrd="7" destOrd="0" presId="urn:microsoft.com/office/officeart/2005/8/layout/list1"/>
    <dgm:cxn modelId="{2CD94E8B-DD06-4706-BE50-C36EC50B78E8}" type="presParOf" srcId="{ADC2996E-D8CB-4430-B975-0BC2F2384E37}" destId="{985E2BA0-562D-4EE6-951F-58DCF4619EDC}" srcOrd="8" destOrd="0" presId="urn:microsoft.com/office/officeart/2005/8/layout/list1"/>
    <dgm:cxn modelId="{AF554ECA-3BFF-4C5B-9763-639CD650D182}" type="presParOf" srcId="{985E2BA0-562D-4EE6-951F-58DCF4619EDC}" destId="{36A9EFB2-034B-4A93-9640-BE5BCF63213F}" srcOrd="0" destOrd="0" presId="urn:microsoft.com/office/officeart/2005/8/layout/list1"/>
    <dgm:cxn modelId="{821D0B59-48F9-40D5-80B4-7917EADC7442}" type="presParOf" srcId="{985E2BA0-562D-4EE6-951F-58DCF4619EDC}" destId="{755EC2DD-914D-4772-ACCB-399B8A2A5E23}" srcOrd="1" destOrd="0" presId="urn:microsoft.com/office/officeart/2005/8/layout/list1"/>
    <dgm:cxn modelId="{4E0A3F51-DA99-494E-BE8E-3D564394DA90}" type="presParOf" srcId="{ADC2996E-D8CB-4430-B975-0BC2F2384E37}" destId="{C92F1A3B-A48B-4AFD-9F86-DD5458129478}" srcOrd="9" destOrd="0" presId="urn:microsoft.com/office/officeart/2005/8/layout/list1"/>
    <dgm:cxn modelId="{89EA939F-3D83-4C34-AB5C-6AC3ACED503D}" type="presParOf" srcId="{ADC2996E-D8CB-4430-B975-0BC2F2384E37}" destId="{FAE503F0-8DAD-464C-B76B-36C46D3B71FE}" srcOrd="10" destOrd="0" presId="urn:microsoft.com/office/officeart/2005/8/layout/list1"/>
    <dgm:cxn modelId="{CBAD1D6B-79F9-450F-91AF-6567138CDE96}" type="presParOf" srcId="{ADC2996E-D8CB-4430-B975-0BC2F2384E37}" destId="{C6E9446D-00FE-45D3-8957-8A0586E51C8A}" srcOrd="11" destOrd="0" presId="urn:microsoft.com/office/officeart/2005/8/layout/list1"/>
    <dgm:cxn modelId="{B3547285-F652-426F-94FD-CC075845E54D}" type="presParOf" srcId="{ADC2996E-D8CB-4430-B975-0BC2F2384E37}" destId="{AEBC4BA5-FC9F-4C7A-B9B5-97515F58C4F4}" srcOrd="12" destOrd="0" presId="urn:microsoft.com/office/officeart/2005/8/layout/list1"/>
    <dgm:cxn modelId="{D20D7B09-106B-4ADB-AF17-1E344B840C33}" type="presParOf" srcId="{AEBC4BA5-FC9F-4C7A-B9B5-97515F58C4F4}" destId="{A9E191C5-DE13-454D-9E31-5AF94B9CDB43}" srcOrd="0" destOrd="0" presId="urn:microsoft.com/office/officeart/2005/8/layout/list1"/>
    <dgm:cxn modelId="{CBAEABD8-0723-4003-A1AD-931449CE4EAC}" type="presParOf" srcId="{AEBC4BA5-FC9F-4C7A-B9B5-97515F58C4F4}" destId="{7D3FA9CF-6A88-4A93-8DAD-6E743C61BD1F}" srcOrd="1" destOrd="0" presId="urn:microsoft.com/office/officeart/2005/8/layout/list1"/>
    <dgm:cxn modelId="{905F81D9-144F-4795-92BD-2A53920A7788}" type="presParOf" srcId="{ADC2996E-D8CB-4430-B975-0BC2F2384E37}" destId="{C9FC24CB-46F4-4BAF-8E89-7EFB4EB5E56C}" srcOrd="13" destOrd="0" presId="urn:microsoft.com/office/officeart/2005/8/layout/list1"/>
    <dgm:cxn modelId="{63D23C4B-FB9A-45D9-8182-DA1D57D1F58A}" type="presParOf" srcId="{ADC2996E-D8CB-4430-B975-0BC2F2384E37}" destId="{1B829C57-6E36-4AB8-B7D3-F707AF720166}" srcOrd="14" destOrd="0" presId="urn:microsoft.com/office/officeart/2005/8/layout/list1"/>
    <dgm:cxn modelId="{368934FA-E430-4103-B3B2-111559F354B1}" type="presParOf" srcId="{ADC2996E-D8CB-4430-B975-0BC2F2384E37}" destId="{CE3C399E-55CF-4963-9407-90A7B1DDE560}" srcOrd="15" destOrd="0" presId="urn:microsoft.com/office/officeart/2005/8/layout/list1"/>
    <dgm:cxn modelId="{A932E06E-4968-4F39-8855-C7DACB16AD7A}" type="presParOf" srcId="{ADC2996E-D8CB-4430-B975-0BC2F2384E37}" destId="{D56CB091-0012-4854-A943-10BEB97267A6}" srcOrd="16" destOrd="0" presId="urn:microsoft.com/office/officeart/2005/8/layout/list1"/>
    <dgm:cxn modelId="{EEF2F973-9FA6-42F1-8DCE-6572279DDEC7}" type="presParOf" srcId="{D56CB091-0012-4854-A943-10BEB97267A6}" destId="{02F4B232-488D-49DA-AC6C-F43F7268F12F}" srcOrd="0" destOrd="0" presId="urn:microsoft.com/office/officeart/2005/8/layout/list1"/>
    <dgm:cxn modelId="{99F48D4F-A3CD-45B7-9340-31E2AD92704B}" type="presParOf" srcId="{D56CB091-0012-4854-A943-10BEB97267A6}" destId="{F917BB7D-52E2-43A6-B72D-1339973C77EA}" srcOrd="1" destOrd="0" presId="urn:microsoft.com/office/officeart/2005/8/layout/list1"/>
    <dgm:cxn modelId="{4CB90BE1-CA94-4213-98E3-A60A392E9133}" type="presParOf" srcId="{ADC2996E-D8CB-4430-B975-0BC2F2384E37}" destId="{212F2EF6-BE0B-4B5E-8AA2-3324D75A2A83}" srcOrd="17" destOrd="0" presId="urn:microsoft.com/office/officeart/2005/8/layout/list1"/>
    <dgm:cxn modelId="{339E8A03-0AE7-4855-B500-560C30752611}" type="presParOf" srcId="{ADC2996E-D8CB-4430-B975-0BC2F2384E37}" destId="{A1696234-44D2-4BDF-A859-5B5716D6448D}" srcOrd="18" destOrd="0" presId="urn:microsoft.com/office/officeart/2005/8/layout/list1"/>
    <dgm:cxn modelId="{D99766AB-C80F-4592-B5AB-37684AE1E3CB}" type="presParOf" srcId="{ADC2996E-D8CB-4430-B975-0BC2F2384E37}" destId="{4D9B1F6E-A2D3-42F6-95C9-3EE18AE6D2ED}" srcOrd="19" destOrd="0" presId="urn:microsoft.com/office/officeart/2005/8/layout/list1"/>
    <dgm:cxn modelId="{9D6E73B9-2C73-4181-A581-82A69F0541A3}" type="presParOf" srcId="{ADC2996E-D8CB-4430-B975-0BC2F2384E37}" destId="{7C735B25-C884-4C21-80D9-5D3677471E1A}" srcOrd="20" destOrd="0" presId="urn:microsoft.com/office/officeart/2005/8/layout/list1"/>
    <dgm:cxn modelId="{147D4A77-6D95-4B3A-B541-F2EC14B037A7}" type="presParOf" srcId="{7C735B25-C884-4C21-80D9-5D3677471E1A}" destId="{F70A1D2A-0EB6-44DF-AE6D-4DAAB5F76CB2}" srcOrd="0" destOrd="0" presId="urn:microsoft.com/office/officeart/2005/8/layout/list1"/>
    <dgm:cxn modelId="{7551EA0C-2B1A-498B-9CF0-7E803B6051C9}" type="presParOf" srcId="{7C735B25-C884-4C21-80D9-5D3677471E1A}" destId="{20C6A2B2-AE4F-421A-B27E-A9A770D1EF36}" srcOrd="1" destOrd="0" presId="urn:microsoft.com/office/officeart/2005/8/layout/list1"/>
    <dgm:cxn modelId="{1AE42764-367D-44A6-966D-478D021A6129}" type="presParOf" srcId="{ADC2996E-D8CB-4430-B975-0BC2F2384E37}" destId="{C533C0EB-579E-47CC-B6AC-63AD3327A117}" srcOrd="21" destOrd="0" presId="urn:microsoft.com/office/officeart/2005/8/layout/list1"/>
    <dgm:cxn modelId="{EC7E38D5-2B49-495A-8BC9-4E13BE7FC2B1}" type="presParOf" srcId="{ADC2996E-D8CB-4430-B975-0BC2F2384E37}" destId="{1D2ED175-A524-4FC9-9880-2144D6446A99}" srcOrd="22"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3351C52-7C64-4A88-B53D-9A1F0E182B34}">
      <dsp:nvSpPr>
        <dsp:cNvPr id="0" name=""/>
        <dsp:cNvSpPr/>
      </dsp:nvSpPr>
      <dsp:spPr>
        <a:xfrm>
          <a:off x="0" y="293284"/>
          <a:ext cx="84582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AB88AA-E57F-4815-8FE4-D1A6918F826C}">
      <dsp:nvSpPr>
        <dsp:cNvPr id="0" name=""/>
        <dsp:cNvSpPr/>
      </dsp:nvSpPr>
      <dsp:spPr>
        <a:xfrm>
          <a:off x="422910" y="27604"/>
          <a:ext cx="592074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790" tIns="0" rIns="223790" bIns="0" numCol="1" spcCol="1270" anchor="ctr" anchorCtr="0">
          <a:noAutofit/>
        </a:bodyPr>
        <a:lstStyle/>
        <a:p>
          <a:pPr lvl="0" algn="l" defTabSz="800100">
            <a:lnSpc>
              <a:spcPct val="90000"/>
            </a:lnSpc>
            <a:spcBef>
              <a:spcPct val="0"/>
            </a:spcBef>
            <a:spcAft>
              <a:spcPct val="35000"/>
            </a:spcAft>
          </a:pPr>
          <a:r>
            <a:rPr lang="en-US" sz="1800" b="1" kern="1200" dirty="0" smtClean="0"/>
            <a:t>Step-1:-Deciding the Partners and Designated Partners</a:t>
          </a:r>
          <a:endParaRPr lang="en-IN" sz="1800" kern="1200" dirty="0"/>
        </a:p>
      </dsp:txBody>
      <dsp:txXfrm>
        <a:off x="422910" y="27604"/>
        <a:ext cx="5920740" cy="531360"/>
      </dsp:txXfrm>
    </dsp:sp>
    <dsp:sp modelId="{39C3DEC2-C192-4C22-BC3A-6A47912D253A}">
      <dsp:nvSpPr>
        <dsp:cNvPr id="0" name=""/>
        <dsp:cNvSpPr/>
      </dsp:nvSpPr>
      <dsp:spPr>
        <a:xfrm>
          <a:off x="0" y="1109764"/>
          <a:ext cx="84582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BFF60A-2F74-4367-9923-50055A2333C3}">
      <dsp:nvSpPr>
        <dsp:cNvPr id="0" name=""/>
        <dsp:cNvSpPr/>
      </dsp:nvSpPr>
      <dsp:spPr>
        <a:xfrm>
          <a:off x="422910" y="844085"/>
          <a:ext cx="592074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790" tIns="0" rIns="223790" bIns="0" numCol="1" spcCol="1270" anchor="ctr" anchorCtr="0">
          <a:noAutofit/>
        </a:bodyPr>
        <a:lstStyle/>
        <a:p>
          <a:pPr lvl="0" algn="l" defTabSz="800100">
            <a:lnSpc>
              <a:spcPct val="90000"/>
            </a:lnSpc>
            <a:spcBef>
              <a:spcPct val="0"/>
            </a:spcBef>
            <a:spcAft>
              <a:spcPct val="35000"/>
            </a:spcAft>
          </a:pPr>
          <a:r>
            <a:rPr lang="en-IN" sz="1800" kern="1200" dirty="0" smtClean="0"/>
            <a:t>Step-2:-</a:t>
          </a:r>
          <a:r>
            <a:rPr lang="en-US" sz="1800" b="1" kern="1200" dirty="0" smtClean="0"/>
            <a:t>Obtaining DPIN No. &amp; Digital Signature	</a:t>
          </a:r>
          <a:endParaRPr lang="en-IN" sz="1800" kern="1200" dirty="0"/>
        </a:p>
      </dsp:txBody>
      <dsp:txXfrm>
        <a:off x="422910" y="844085"/>
        <a:ext cx="5920740" cy="531360"/>
      </dsp:txXfrm>
    </dsp:sp>
    <dsp:sp modelId="{FAE503F0-8DAD-464C-B76B-36C46D3B71FE}">
      <dsp:nvSpPr>
        <dsp:cNvPr id="0" name=""/>
        <dsp:cNvSpPr/>
      </dsp:nvSpPr>
      <dsp:spPr>
        <a:xfrm>
          <a:off x="0" y="1926245"/>
          <a:ext cx="84582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5EC2DD-914D-4772-ACCB-399B8A2A5E23}">
      <dsp:nvSpPr>
        <dsp:cNvPr id="0" name=""/>
        <dsp:cNvSpPr/>
      </dsp:nvSpPr>
      <dsp:spPr>
        <a:xfrm>
          <a:off x="422910" y="1660565"/>
          <a:ext cx="592074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790" tIns="0" rIns="223790" bIns="0" numCol="1" spcCol="1270" anchor="ctr" anchorCtr="0">
          <a:noAutofit/>
        </a:bodyPr>
        <a:lstStyle/>
        <a:p>
          <a:pPr lvl="0" algn="l" defTabSz="800100">
            <a:lnSpc>
              <a:spcPct val="90000"/>
            </a:lnSpc>
            <a:spcBef>
              <a:spcPct val="0"/>
            </a:spcBef>
            <a:spcAft>
              <a:spcPct val="35000"/>
            </a:spcAft>
          </a:pPr>
          <a:r>
            <a:rPr lang="en-US" sz="1800" b="1" kern="1200" dirty="0" smtClean="0"/>
            <a:t>Step-3:-Checking the Name Availability</a:t>
          </a:r>
          <a:endParaRPr lang="en-IN" sz="1800" kern="1200" dirty="0"/>
        </a:p>
      </dsp:txBody>
      <dsp:txXfrm>
        <a:off x="422910" y="1660565"/>
        <a:ext cx="5920740" cy="531360"/>
      </dsp:txXfrm>
    </dsp:sp>
    <dsp:sp modelId="{1B829C57-6E36-4AB8-B7D3-F707AF720166}">
      <dsp:nvSpPr>
        <dsp:cNvPr id="0" name=""/>
        <dsp:cNvSpPr/>
      </dsp:nvSpPr>
      <dsp:spPr>
        <a:xfrm>
          <a:off x="0" y="2742725"/>
          <a:ext cx="84582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3FA9CF-6A88-4A93-8DAD-6E743C61BD1F}">
      <dsp:nvSpPr>
        <dsp:cNvPr id="0" name=""/>
        <dsp:cNvSpPr/>
      </dsp:nvSpPr>
      <dsp:spPr>
        <a:xfrm>
          <a:off x="422910" y="2477045"/>
          <a:ext cx="592074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790" tIns="0" rIns="223790" bIns="0" numCol="1" spcCol="1270" anchor="ctr" anchorCtr="0">
          <a:noAutofit/>
        </a:bodyPr>
        <a:lstStyle/>
        <a:p>
          <a:pPr lvl="0" algn="l" defTabSz="800100">
            <a:lnSpc>
              <a:spcPct val="90000"/>
            </a:lnSpc>
            <a:spcBef>
              <a:spcPct val="0"/>
            </a:spcBef>
            <a:spcAft>
              <a:spcPct val="35000"/>
            </a:spcAft>
          </a:pPr>
          <a:r>
            <a:rPr lang="en-IN" sz="1800" kern="1200" dirty="0" smtClean="0"/>
            <a:t>Step-4:-</a:t>
          </a:r>
          <a:r>
            <a:rPr lang="en-US" sz="1800" b="1" kern="1200" dirty="0" smtClean="0"/>
            <a:t>Drafting of LLP Agreement</a:t>
          </a:r>
          <a:endParaRPr lang="en-IN" sz="1800" kern="1200" dirty="0"/>
        </a:p>
      </dsp:txBody>
      <dsp:txXfrm>
        <a:off x="422910" y="2477045"/>
        <a:ext cx="5920740" cy="531360"/>
      </dsp:txXfrm>
    </dsp:sp>
    <dsp:sp modelId="{A1696234-44D2-4BDF-A859-5B5716D6448D}">
      <dsp:nvSpPr>
        <dsp:cNvPr id="0" name=""/>
        <dsp:cNvSpPr/>
      </dsp:nvSpPr>
      <dsp:spPr>
        <a:xfrm>
          <a:off x="0" y="3559205"/>
          <a:ext cx="84582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17BB7D-52E2-43A6-B72D-1339973C77EA}">
      <dsp:nvSpPr>
        <dsp:cNvPr id="0" name=""/>
        <dsp:cNvSpPr/>
      </dsp:nvSpPr>
      <dsp:spPr>
        <a:xfrm>
          <a:off x="422910" y="3293525"/>
          <a:ext cx="592074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790" tIns="0" rIns="223790" bIns="0" numCol="1" spcCol="1270" anchor="ctr" anchorCtr="0">
          <a:noAutofit/>
        </a:bodyPr>
        <a:lstStyle/>
        <a:p>
          <a:pPr lvl="0" algn="l" defTabSz="800100">
            <a:lnSpc>
              <a:spcPct val="90000"/>
            </a:lnSpc>
            <a:spcBef>
              <a:spcPct val="0"/>
            </a:spcBef>
            <a:spcAft>
              <a:spcPct val="35000"/>
            </a:spcAft>
          </a:pPr>
          <a:r>
            <a:rPr lang="en-US" sz="1800" b="1" kern="1200" dirty="0" smtClean="0"/>
            <a:t>Step-5: Filing of Incorporation Documents	</a:t>
          </a:r>
          <a:endParaRPr lang="en-IN" sz="1800" kern="1200" dirty="0"/>
        </a:p>
      </dsp:txBody>
      <dsp:txXfrm>
        <a:off x="422910" y="3293525"/>
        <a:ext cx="5920740" cy="531360"/>
      </dsp:txXfrm>
    </dsp:sp>
    <dsp:sp modelId="{1D2ED175-A524-4FC9-9880-2144D6446A99}">
      <dsp:nvSpPr>
        <dsp:cNvPr id="0" name=""/>
        <dsp:cNvSpPr/>
      </dsp:nvSpPr>
      <dsp:spPr>
        <a:xfrm>
          <a:off x="0" y="4375685"/>
          <a:ext cx="84582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C6A2B2-AE4F-421A-B27E-A9A770D1EF36}">
      <dsp:nvSpPr>
        <dsp:cNvPr id="0" name=""/>
        <dsp:cNvSpPr/>
      </dsp:nvSpPr>
      <dsp:spPr>
        <a:xfrm>
          <a:off x="422910" y="4110005"/>
          <a:ext cx="592074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3790" tIns="0" rIns="223790" bIns="0" numCol="1" spcCol="1270" anchor="ctr" anchorCtr="0">
          <a:noAutofit/>
        </a:bodyPr>
        <a:lstStyle/>
        <a:p>
          <a:pPr lvl="0" algn="l" defTabSz="800100">
            <a:lnSpc>
              <a:spcPct val="90000"/>
            </a:lnSpc>
            <a:spcBef>
              <a:spcPct val="0"/>
            </a:spcBef>
            <a:spcAft>
              <a:spcPct val="35000"/>
            </a:spcAft>
          </a:pPr>
          <a:r>
            <a:rPr lang="en-US" sz="1800" b="1" kern="1200" dirty="0" smtClean="0"/>
            <a:t>Step-6: Certificate of Incorporation</a:t>
          </a:r>
          <a:endParaRPr lang="en-IN" sz="1800" kern="1200" dirty="0"/>
        </a:p>
      </dsp:txBody>
      <dsp:txXfrm>
        <a:off x="422910" y="4110005"/>
        <a:ext cx="5920740" cy="53136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5180013" y="0"/>
            <a:ext cx="3962400" cy="342900"/>
          </a:xfrm>
          <a:prstGeom prst="rect">
            <a:avLst/>
          </a:prstGeom>
        </p:spPr>
        <p:txBody>
          <a:bodyPr vert="horz" lIns="91440" tIns="45720" rIns="91440" bIns="45720" rtlCol="0"/>
          <a:lstStyle>
            <a:lvl1pPr algn="r">
              <a:defRPr sz="1200"/>
            </a:lvl1pPr>
          </a:lstStyle>
          <a:p>
            <a:fld id="{4AC8BB8B-2A94-4C5D-B52B-2E3FF1E3ACF1}" type="datetimeFigureOut">
              <a:rPr lang="en-US" smtClean="0"/>
              <a:pPr/>
              <a:t>3/12/2014</a:t>
            </a:fld>
            <a:endParaRPr lang="en-IN"/>
          </a:p>
        </p:txBody>
      </p:sp>
      <p:sp>
        <p:nvSpPr>
          <p:cNvPr id="4" name="Footer Placeholder 3"/>
          <p:cNvSpPr>
            <a:spLocks noGrp="1"/>
          </p:cNvSpPr>
          <p:nvPr>
            <p:ph type="ftr" sz="quarter" idx="2"/>
          </p:nvPr>
        </p:nvSpPr>
        <p:spPr>
          <a:xfrm>
            <a:off x="0" y="6513513"/>
            <a:ext cx="3962400" cy="3429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5180013" y="6513513"/>
            <a:ext cx="3962400" cy="342900"/>
          </a:xfrm>
          <a:prstGeom prst="rect">
            <a:avLst/>
          </a:prstGeom>
        </p:spPr>
        <p:txBody>
          <a:bodyPr vert="horz" lIns="91440" tIns="45720" rIns="91440" bIns="45720" rtlCol="0" anchor="b"/>
          <a:lstStyle>
            <a:lvl1pPr algn="r">
              <a:defRPr sz="1200"/>
            </a:lvl1pPr>
          </a:lstStyle>
          <a:p>
            <a:fld id="{39625C92-1EAC-4DBA-A347-5B41362AA49F}" type="slidenum">
              <a:rPr lang="en-IN" smtClean="0"/>
              <a:pPr/>
              <a:t>‹#›</a:t>
            </a:fld>
            <a:endParaRPr lang="en-IN"/>
          </a:p>
        </p:txBody>
      </p:sp>
    </p:spTree>
    <p:extLst>
      <p:ext uri="{BB962C8B-B14F-4D97-AF65-F5344CB8AC3E}">
        <p14:creationId xmlns="" xmlns:p14="http://schemas.microsoft.com/office/powerpoint/2010/main" val="9736927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67EBA116-04E6-49ED-8287-C5E831CFCA2F}" type="datetimeFigureOut">
              <a:rPr lang="en-US" smtClean="0"/>
              <a:pPr/>
              <a:t>3/12/2014</a:t>
            </a:fld>
            <a:endParaRPr lang="en-IN"/>
          </a:p>
        </p:txBody>
      </p:sp>
      <p:sp>
        <p:nvSpPr>
          <p:cNvPr id="4" name="Slide Image Placeholder 3"/>
          <p:cNvSpPr>
            <a:spLocks noGrp="1" noRot="1" noChangeAspect="1"/>
          </p:cNvSpPr>
          <p:nvPr>
            <p:ph type="sldImg" idx="2"/>
          </p:nvPr>
        </p:nvSpPr>
        <p:spPr>
          <a:xfrm>
            <a:off x="2894013" y="514350"/>
            <a:ext cx="3355975" cy="257175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0CD48FCB-8560-4245-8F4A-2D3DD97D929A}" type="slidenum">
              <a:rPr lang="en-IN" smtClean="0"/>
              <a:pPr/>
              <a:t>‹#›</a:t>
            </a:fld>
            <a:endParaRPr lang="en-IN"/>
          </a:p>
        </p:txBody>
      </p:sp>
    </p:spTree>
    <p:extLst>
      <p:ext uri="{BB962C8B-B14F-4D97-AF65-F5344CB8AC3E}">
        <p14:creationId xmlns="" xmlns:p14="http://schemas.microsoft.com/office/powerpoint/2010/main" val="3239824852"/>
      </p:ext>
    </p:extLst>
  </p:cSld>
  <p:clrMap bg1="lt1" tx1="dk1" bg2="lt2" tx2="dk2" accent1="accent1" accent2="accent2" accent3="accent3" accent4="accent4" accent5="accent5" accent6="accent6" hlink="hlink" folHlink="folHlink"/>
  <p:notesStyle>
    <a:lvl1pPr marL="0" algn="l" defTabSz="948185" rtl="0" eaLnBrk="1" latinLnBrk="0" hangingPunct="1">
      <a:defRPr sz="1200" kern="1200">
        <a:solidFill>
          <a:schemeClr val="tx1"/>
        </a:solidFill>
        <a:latin typeface="+mn-lt"/>
        <a:ea typeface="+mn-ea"/>
        <a:cs typeface="+mn-cs"/>
      </a:defRPr>
    </a:lvl1pPr>
    <a:lvl2pPr marL="474093" algn="l" defTabSz="948185" rtl="0" eaLnBrk="1" latinLnBrk="0" hangingPunct="1">
      <a:defRPr sz="1200" kern="1200">
        <a:solidFill>
          <a:schemeClr val="tx1"/>
        </a:solidFill>
        <a:latin typeface="+mn-lt"/>
        <a:ea typeface="+mn-ea"/>
        <a:cs typeface="+mn-cs"/>
      </a:defRPr>
    </a:lvl2pPr>
    <a:lvl3pPr marL="948185" algn="l" defTabSz="948185" rtl="0" eaLnBrk="1" latinLnBrk="0" hangingPunct="1">
      <a:defRPr sz="1200" kern="1200">
        <a:solidFill>
          <a:schemeClr val="tx1"/>
        </a:solidFill>
        <a:latin typeface="+mn-lt"/>
        <a:ea typeface="+mn-ea"/>
        <a:cs typeface="+mn-cs"/>
      </a:defRPr>
    </a:lvl3pPr>
    <a:lvl4pPr marL="1422278" algn="l" defTabSz="948185" rtl="0" eaLnBrk="1" latinLnBrk="0" hangingPunct="1">
      <a:defRPr sz="1200" kern="1200">
        <a:solidFill>
          <a:schemeClr val="tx1"/>
        </a:solidFill>
        <a:latin typeface="+mn-lt"/>
        <a:ea typeface="+mn-ea"/>
        <a:cs typeface="+mn-cs"/>
      </a:defRPr>
    </a:lvl4pPr>
    <a:lvl5pPr marL="1896370" algn="l" defTabSz="948185" rtl="0" eaLnBrk="1" latinLnBrk="0" hangingPunct="1">
      <a:defRPr sz="1200" kern="1200">
        <a:solidFill>
          <a:schemeClr val="tx1"/>
        </a:solidFill>
        <a:latin typeface="+mn-lt"/>
        <a:ea typeface="+mn-ea"/>
        <a:cs typeface="+mn-cs"/>
      </a:defRPr>
    </a:lvl5pPr>
    <a:lvl6pPr marL="2370463" algn="l" defTabSz="948185" rtl="0" eaLnBrk="1" latinLnBrk="0" hangingPunct="1">
      <a:defRPr sz="1200" kern="1200">
        <a:solidFill>
          <a:schemeClr val="tx1"/>
        </a:solidFill>
        <a:latin typeface="+mn-lt"/>
        <a:ea typeface="+mn-ea"/>
        <a:cs typeface="+mn-cs"/>
      </a:defRPr>
    </a:lvl6pPr>
    <a:lvl7pPr marL="2844556" algn="l" defTabSz="948185" rtl="0" eaLnBrk="1" latinLnBrk="0" hangingPunct="1">
      <a:defRPr sz="1200" kern="1200">
        <a:solidFill>
          <a:schemeClr val="tx1"/>
        </a:solidFill>
        <a:latin typeface="+mn-lt"/>
        <a:ea typeface="+mn-ea"/>
        <a:cs typeface="+mn-cs"/>
      </a:defRPr>
    </a:lvl7pPr>
    <a:lvl8pPr marL="3318648" algn="l" defTabSz="948185" rtl="0" eaLnBrk="1" latinLnBrk="0" hangingPunct="1">
      <a:defRPr sz="1200" kern="1200">
        <a:solidFill>
          <a:schemeClr val="tx1"/>
        </a:solidFill>
        <a:latin typeface="+mn-lt"/>
        <a:ea typeface="+mn-ea"/>
        <a:cs typeface="+mn-cs"/>
      </a:defRPr>
    </a:lvl8pPr>
    <a:lvl9pPr marL="3792741" algn="l" defTabSz="94818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0CD48FCB-8560-4245-8F4A-2D3DD97D929A}" type="slidenum">
              <a:rPr lang="en-IN" smtClean="0"/>
              <a:pPr/>
              <a:t>1</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4013" y="514350"/>
            <a:ext cx="3355975" cy="257175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D48FCB-8560-4245-8F4A-2D3DD97D929A}" type="slidenum">
              <a:rPr lang="en-IN" smtClean="0"/>
              <a:pPr/>
              <a:t>4</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4013" y="514350"/>
            <a:ext cx="3355975" cy="2571750"/>
          </a:xfrm>
        </p:spPr>
      </p:sp>
      <p:sp>
        <p:nvSpPr>
          <p:cNvPr id="3" name="Notes Placeholder 2"/>
          <p:cNvSpPr>
            <a:spLocks noGrp="1"/>
          </p:cNvSpPr>
          <p:nvPr>
            <p:ph type="body" idx="1"/>
          </p:nvPr>
        </p:nvSpPr>
        <p:spPr/>
        <p:txBody>
          <a:bodyPr>
            <a:normAutofit/>
          </a:bodyPr>
          <a:lstStyle/>
          <a:p>
            <a:endParaRPr lang="en-IN" dirty="0" smtClean="0"/>
          </a:p>
        </p:txBody>
      </p:sp>
      <p:sp>
        <p:nvSpPr>
          <p:cNvPr id="4" name="Slide Number Placeholder 3"/>
          <p:cNvSpPr>
            <a:spLocks noGrp="1"/>
          </p:cNvSpPr>
          <p:nvPr>
            <p:ph type="sldNum" sz="quarter" idx="10"/>
          </p:nvPr>
        </p:nvSpPr>
        <p:spPr/>
        <p:txBody>
          <a:bodyPr/>
          <a:lstStyle/>
          <a:p>
            <a:fld id="{0CD48FCB-8560-4245-8F4A-2D3DD97D929A}" type="slidenum">
              <a:rPr lang="en-IN" smtClean="0"/>
              <a:pPr/>
              <a:t>14</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4013" y="514350"/>
            <a:ext cx="3355975" cy="257175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CD48FCB-8560-4245-8F4A-2D3DD97D929A}" type="slidenum">
              <a:rPr lang="en-IN" smtClean="0"/>
              <a:pPr/>
              <a:t>21</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bwMode="ltGray">
          <a:xfrm>
            <a:off x="1" y="1"/>
            <a:ext cx="9397999" cy="5392201"/>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4836" tIns="47418" rIns="94836" bIns="47418" rtlCol="0" anchor="ctr"/>
          <a:lstStyle>
            <a:extLst/>
          </a:lstStyle>
          <a:p>
            <a:pPr algn="ctr" eaLnBrk="1" latinLnBrk="0" hangingPunct="1"/>
            <a:endParaRPr kumimoji="0" lang="en-US"/>
          </a:p>
        </p:txBody>
      </p:sp>
      <p:sp>
        <p:nvSpPr>
          <p:cNvPr id="2" name="Title 1"/>
          <p:cNvSpPr>
            <a:spLocks noGrp="1"/>
          </p:cNvSpPr>
          <p:nvPr>
            <p:ph type="ctrTitle"/>
          </p:nvPr>
        </p:nvSpPr>
        <p:spPr>
          <a:xfrm>
            <a:off x="704850" y="3523640"/>
            <a:ext cx="8301567" cy="1757020"/>
          </a:xfrm>
        </p:spPr>
        <p:txBody>
          <a:bodyPr vert="horz" lIns="94836" tIns="0" rIns="47418" bIns="0" rtlCol="0" anchor="t">
            <a:normAutofit/>
            <a:scene3d>
              <a:camera prst="orthographicFront"/>
              <a:lightRig rig="threePt" dir="t">
                <a:rot lat="0" lon="0" rev="4800000"/>
              </a:lightRig>
            </a:scene3d>
            <a:sp3d prstMaterial="matte">
              <a:bevelT w="50800" h="10160"/>
            </a:sp3d>
          </a:bodyPr>
          <a:lstStyle>
            <a:lvl1pPr algn="l">
              <a:defRPr sz="48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704850" y="1920240"/>
            <a:ext cx="8301567" cy="1574597"/>
          </a:xfrm>
        </p:spPr>
        <p:txBody>
          <a:bodyPr lIns="123287" tIns="0" rIns="47418" bIns="0" anchor="b"/>
          <a:lstStyle>
            <a:lvl1pPr marL="0" indent="0" algn="l">
              <a:buNone/>
              <a:defRPr sz="2100">
                <a:solidFill>
                  <a:srgbClr val="FFFFFF"/>
                </a:solidFill>
              </a:defRPr>
            </a:lvl1pPr>
            <a:lvl2pPr marL="474180" indent="0" algn="ctr">
              <a:buNone/>
              <a:defRPr>
                <a:solidFill>
                  <a:schemeClr val="tx1">
                    <a:tint val="75000"/>
                  </a:schemeClr>
                </a:solidFill>
              </a:defRPr>
            </a:lvl2pPr>
            <a:lvl3pPr marL="948360" indent="0" algn="ctr">
              <a:buNone/>
              <a:defRPr>
                <a:solidFill>
                  <a:schemeClr val="tx1">
                    <a:tint val="75000"/>
                  </a:schemeClr>
                </a:solidFill>
              </a:defRPr>
            </a:lvl3pPr>
            <a:lvl4pPr marL="1422541" indent="0" algn="ctr">
              <a:buNone/>
              <a:defRPr>
                <a:solidFill>
                  <a:schemeClr val="tx1">
                    <a:tint val="75000"/>
                  </a:schemeClr>
                </a:solidFill>
              </a:defRPr>
            </a:lvl4pPr>
            <a:lvl5pPr marL="1896721" indent="0" algn="ctr">
              <a:buNone/>
              <a:defRPr>
                <a:solidFill>
                  <a:schemeClr val="tx1">
                    <a:tint val="75000"/>
                  </a:schemeClr>
                </a:solidFill>
              </a:defRPr>
            </a:lvl5pPr>
            <a:lvl6pPr marL="2370901" indent="0" algn="ctr">
              <a:buNone/>
              <a:defRPr>
                <a:solidFill>
                  <a:schemeClr val="tx1">
                    <a:tint val="75000"/>
                  </a:schemeClr>
                </a:solidFill>
              </a:defRPr>
            </a:lvl6pPr>
            <a:lvl7pPr marL="2845081" indent="0" algn="ctr">
              <a:buNone/>
              <a:defRPr>
                <a:solidFill>
                  <a:schemeClr val="tx1">
                    <a:tint val="75000"/>
                  </a:schemeClr>
                </a:solidFill>
              </a:defRPr>
            </a:lvl7pPr>
            <a:lvl8pPr marL="3319261" indent="0" algn="ctr">
              <a:buNone/>
              <a:defRPr>
                <a:solidFill>
                  <a:schemeClr val="tx1">
                    <a:tint val="75000"/>
                  </a:schemeClr>
                </a:solidFill>
              </a:defRPr>
            </a:lvl8pPr>
            <a:lvl9pPr marL="3793441"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0" name="Rectangle 9"/>
          <p:cNvSpPr/>
          <p:nvPr/>
        </p:nvSpPr>
        <p:spPr bwMode="invGray">
          <a:xfrm>
            <a:off x="1" y="5384751"/>
            <a:ext cx="9398000" cy="48006"/>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94836" tIns="47418" rIns="94836" bIns="47418" rtlCol="0" anchor="ctr"/>
          <a:lstStyle>
            <a:extLst/>
          </a:lstStyle>
          <a:p>
            <a:pPr algn="ctr" eaLnBrk="1" latinLnBrk="0" hangingPunct="1"/>
            <a:endParaRPr kumimoji="0" lang="en-US"/>
          </a:p>
        </p:txBody>
      </p:sp>
    </p:spTree>
  </p:cSld>
  <p:clrMapOvr>
    <a:masterClrMapping/>
  </p:clrMapOvr>
  <mc:AlternateContent xmlns:mc="http://schemas.openxmlformats.org/markup-compatibility/2006">
    <mc:Choice xmlns="" xmlns:p14="http://schemas.microsoft.com/office/powerpoint/2010/main" Requires="p14">
      <p:transition spd="slow" p14:dur="800">
        <p14:flythrough/>
        <p:sndAc>
          <p:stSnd>
            <p:snd r:embed="rId3" name="arrow.wav"/>
          </p:stSnd>
        </p:sndAc>
      </p:transition>
    </mc:Choice>
    <mc:Fallback>
      <p:transition spd="slow">
        <p:fade/>
        <p:sndAc>
          <p:stSnd>
            <p:snd r:embed="rId1" name="arrow.wav"/>
          </p:stSnd>
        </p:sndAc>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 xmlns:p14="http://schemas.microsoft.com/office/powerpoint/2010/main" Requires="p14">
      <p:transition spd="slow" p14:dur="800">
        <p14:flythrough/>
        <p:sndAc>
          <p:stSnd>
            <p:snd r:embed="rId3" name="arrow.wav"/>
          </p:stSnd>
        </p:sndAc>
      </p:transition>
    </mc:Choice>
    <mc:Fallback>
      <p:transition spd="slow">
        <p:fade/>
        <p:sndAc>
          <p:stSnd>
            <p:snd r:embed="rId1" name="arrow.wav"/>
          </p:stSnd>
        </p:sndAc>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782224" y="0"/>
            <a:ext cx="46990" cy="72009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94836" tIns="47418" rIns="94836" bIns="47418" rtlCol="0" anchor="ctr"/>
          <a:lstStyle>
            <a:extLst/>
          </a:lstStyle>
          <a:p>
            <a:pPr algn="ctr" eaLnBrk="1" latinLnBrk="0" hangingPunct="1"/>
            <a:endParaRPr kumimoji="0" lang="en-US"/>
          </a:p>
        </p:txBody>
      </p:sp>
      <p:sp>
        <p:nvSpPr>
          <p:cNvPr id="8" name="Rectangle 7"/>
          <p:cNvSpPr/>
          <p:nvPr/>
        </p:nvSpPr>
        <p:spPr bwMode="ltGray">
          <a:xfrm>
            <a:off x="6832346" y="0"/>
            <a:ext cx="2584451" cy="72009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4836" tIns="47418" rIns="94836" bIns="47418"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970183" y="288373"/>
            <a:ext cx="1957917" cy="614410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69901" y="320041"/>
            <a:ext cx="6187016" cy="61441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3/12/2014</a:t>
            </a:fld>
            <a:endParaRPr lang="en-US"/>
          </a:p>
        </p:txBody>
      </p:sp>
      <p:sp>
        <p:nvSpPr>
          <p:cNvPr id="5" name="Footer Placeholder 4"/>
          <p:cNvSpPr>
            <a:spLocks noGrp="1"/>
          </p:cNvSpPr>
          <p:nvPr>
            <p:ph type="ftr" sz="quarter" idx="11"/>
          </p:nvPr>
        </p:nvSpPr>
        <p:spPr>
          <a:xfrm>
            <a:off x="2713947" y="6696334"/>
            <a:ext cx="3942971" cy="383381"/>
          </a:xfrm>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 xmlns:p14="http://schemas.microsoft.com/office/powerpoint/2010/main" Requires="p14">
      <p:transition spd="slow" p14:dur="800">
        <p14:flythrough/>
        <p:sndAc>
          <p:stSnd>
            <p:snd r:embed="rId3" name="arrow.wav"/>
          </p:stSnd>
        </p:sndAc>
      </p:transition>
    </mc:Choice>
    <mc:Fallback>
      <p:transition spd="slow">
        <p:fade/>
        <p:sndAc>
          <p:stSnd>
            <p:snd r:embed="rId1" name="arrow.wav"/>
          </p:stSnd>
        </p:sndAc>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9901" y="163221"/>
            <a:ext cx="8458200" cy="1315364"/>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 xmlns:p14="http://schemas.microsoft.com/office/powerpoint/2010/main" Requires="p14">
      <p:transition spd="slow" p14:dur="800">
        <p14:flythrough/>
        <p:sndAc>
          <p:stSnd>
            <p:snd r:embed="rId3" name="arrow.wav"/>
          </p:stSnd>
        </p:sndAc>
      </p:transition>
    </mc:Choice>
    <mc:Fallback>
      <p:transition spd="slow">
        <p:fade/>
        <p:sndAc>
          <p:stSnd>
            <p:snd r:embed="rId1" name="arrow.wav"/>
          </p:stSnd>
        </p:sndAc>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bwMode="ltGray">
          <a:xfrm>
            <a:off x="1" y="1"/>
            <a:ext cx="9398000" cy="2732646"/>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4836" tIns="47418" rIns="94836" bIns="47418" rtlCol="0" anchor="ctr"/>
          <a:lstStyle>
            <a:extLst/>
          </a:lstStyle>
          <a:p>
            <a:pPr algn="ctr" eaLnBrk="1" latinLnBrk="0" hangingPunct="1"/>
            <a:endParaRPr kumimoji="0" lang="en-US"/>
          </a:p>
        </p:txBody>
      </p:sp>
      <p:sp>
        <p:nvSpPr>
          <p:cNvPr id="12" name="Rectangle 11"/>
          <p:cNvSpPr/>
          <p:nvPr/>
        </p:nvSpPr>
        <p:spPr bwMode="invGray">
          <a:xfrm>
            <a:off x="1" y="2732646"/>
            <a:ext cx="9398000" cy="48006"/>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94836" tIns="47418" rIns="94836" bIns="47418" rtlCol="0" anchor="ctr"/>
          <a:lstStyle>
            <a:extLst/>
          </a:lstStyle>
          <a:p>
            <a:pPr algn="ctr" eaLnBrk="1" latinLnBrk="0" hangingPunct="1"/>
            <a:endParaRPr kumimoji="0" lang="en-US"/>
          </a:p>
        </p:txBody>
      </p:sp>
      <p:sp>
        <p:nvSpPr>
          <p:cNvPr id="2" name="Title 1"/>
          <p:cNvSpPr>
            <a:spLocks noGrp="1"/>
          </p:cNvSpPr>
          <p:nvPr>
            <p:ph type="title"/>
          </p:nvPr>
        </p:nvSpPr>
        <p:spPr>
          <a:xfrm>
            <a:off x="770636" y="124816"/>
            <a:ext cx="8235781" cy="1718615"/>
          </a:xfrm>
        </p:spPr>
        <p:txBody>
          <a:bodyPr vert="horz" lIns="94836" tIns="0" rIns="94836" bIns="0" rtlCol="0" anchor="b">
            <a:normAutofit/>
            <a:scene3d>
              <a:camera prst="orthographicFront"/>
              <a:lightRig rig="threePt" dir="t">
                <a:rot lat="0" lon="0" rev="4800000"/>
              </a:lightRig>
            </a:scene3d>
            <a:sp3d prstMaterial="matte">
              <a:bevelT w="50800" h="10160"/>
            </a:sp3d>
          </a:bodyPr>
          <a:lstStyle>
            <a:lvl1pPr algn="l">
              <a:defRPr sz="48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61238" y="1920240"/>
            <a:ext cx="8245179" cy="720090"/>
          </a:xfrm>
        </p:spPr>
        <p:txBody>
          <a:bodyPr lIns="151738" tIns="0" rIns="47418" bIns="0" anchor="t"/>
          <a:lstStyle>
            <a:lvl1pPr marL="0" indent="0">
              <a:buNone/>
              <a:defRPr sz="2100">
                <a:solidFill>
                  <a:srgbClr val="FFFFFF"/>
                </a:solidFill>
              </a:defRPr>
            </a:lvl1pPr>
            <a:lvl2pPr marL="474180" indent="0">
              <a:buNone/>
              <a:defRPr sz="1900">
                <a:solidFill>
                  <a:schemeClr val="tx1">
                    <a:tint val="75000"/>
                  </a:schemeClr>
                </a:solidFill>
              </a:defRPr>
            </a:lvl2pPr>
            <a:lvl3pPr marL="948360" indent="0">
              <a:buNone/>
              <a:defRPr sz="1600">
                <a:solidFill>
                  <a:schemeClr val="tx1">
                    <a:tint val="75000"/>
                  </a:schemeClr>
                </a:solidFill>
              </a:defRPr>
            </a:lvl3pPr>
            <a:lvl4pPr marL="1422541" indent="0">
              <a:buNone/>
              <a:defRPr sz="1400">
                <a:solidFill>
                  <a:schemeClr val="tx1">
                    <a:tint val="75000"/>
                  </a:schemeClr>
                </a:solidFill>
              </a:defRPr>
            </a:lvl4pPr>
            <a:lvl5pPr marL="1896721" indent="0">
              <a:buNone/>
              <a:defRPr sz="1400">
                <a:solidFill>
                  <a:schemeClr val="tx1">
                    <a:tint val="75000"/>
                  </a:schemeClr>
                </a:solidFill>
              </a:defRPr>
            </a:lvl5pPr>
            <a:lvl6pPr marL="2370901" indent="0">
              <a:buNone/>
              <a:defRPr sz="1400">
                <a:solidFill>
                  <a:schemeClr val="tx1">
                    <a:tint val="75000"/>
                  </a:schemeClr>
                </a:solidFill>
              </a:defRPr>
            </a:lvl6pPr>
            <a:lvl7pPr marL="2845081" indent="0">
              <a:buNone/>
              <a:defRPr sz="1400">
                <a:solidFill>
                  <a:schemeClr val="tx1">
                    <a:tint val="75000"/>
                  </a:schemeClr>
                </a:solidFill>
              </a:defRPr>
            </a:lvl7pPr>
            <a:lvl8pPr marL="3319261" indent="0">
              <a:buNone/>
              <a:defRPr sz="1400">
                <a:solidFill>
                  <a:schemeClr val="tx1">
                    <a:tint val="75000"/>
                  </a:schemeClr>
                </a:solidFill>
              </a:defRPr>
            </a:lvl8pPr>
            <a:lvl9pPr marL="3793441"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 xmlns:p14="http://schemas.microsoft.com/office/powerpoint/2010/main" Requires="p14">
      <p:transition spd="slow" p14:dur="800">
        <p14:flythrough/>
        <p:sndAc>
          <p:stSnd>
            <p:snd r:embed="rId3" name="arrow.wav"/>
          </p:stSnd>
        </p:sndAc>
      </p:transition>
    </mc:Choice>
    <mc:Fallback>
      <p:transition spd="slow">
        <p:fade/>
        <p:sndAc>
          <p:stSnd>
            <p:snd r:embed="rId1" name="arrow.wav"/>
          </p:stSnd>
        </p:sndAc>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9900" y="1862633"/>
            <a:ext cx="4150783" cy="4855007"/>
          </a:xfrm>
        </p:spPr>
        <p:txBody>
          <a:bodyPr lIns="9483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77317" y="1862633"/>
            <a:ext cx="4150783" cy="4855007"/>
          </a:xfrm>
        </p:spPr>
        <p:txBody>
          <a:bodyPr/>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3/12/2014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 xmlns:p14="http://schemas.microsoft.com/office/powerpoint/2010/main" Requires="p14">
      <p:transition spd="slow" p14:dur="800">
        <p14:flythrough/>
        <p:sndAc>
          <p:stSnd>
            <p:snd r:embed="rId3" name="arrow.wav"/>
          </p:stSnd>
        </p:sndAc>
      </p:transition>
    </mc:Choice>
    <mc:Fallback>
      <p:transition spd="slow">
        <p:fade/>
        <p:sndAc>
          <p:stSnd>
            <p:snd r:embed="rId1" name="arrow.wav"/>
          </p:stSnd>
        </p:sndAc>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9900" y="1783937"/>
            <a:ext cx="4152416" cy="751122"/>
          </a:xfrm>
        </p:spPr>
        <p:txBody>
          <a:bodyPr lIns="151738" anchor="ctr"/>
          <a:lstStyle>
            <a:lvl1pPr marL="0" indent="0">
              <a:buNone/>
              <a:defRPr sz="2400" b="1" cap="all" baseline="0"/>
            </a:lvl1pPr>
            <a:lvl2pPr marL="474180" indent="0">
              <a:buNone/>
              <a:defRPr sz="2100" b="1"/>
            </a:lvl2pPr>
            <a:lvl3pPr marL="948360" indent="0">
              <a:buNone/>
              <a:defRPr sz="1900" b="1"/>
            </a:lvl3pPr>
            <a:lvl4pPr marL="1422541" indent="0">
              <a:buNone/>
              <a:defRPr sz="1600" b="1"/>
            </a:lvl4pPr>
            <a:lvl5pPr marL="1896721" indent="0">
              <a:buNone/>
              <a:defRPr sz="1600" b="1"/>
            </a:lvl5pPr>
            <a:lvl6pPr marL="2370901" indent="0">
              <a:buNone/>
              <a:defRPr sz="1600" b="1"/>
            </a:lvl6pPr>
            <a:lvl7pPr marL="2845081" indent="0">
              <a:buNone/>
              <a:defRPr sz="1600" b="1"/>
            </a:lvl7pPr>
            <a:lvl8pPr marL="3319261" indent="0">
              <a:buNone/>
              <a:defRPr sz="1600" b="1"/>
            </a:lvl8pPr>
            <a:lvl9pPr marL="3793441"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69900" y="2571988"/>
            <a:ext cx="4152416" cy="4148853"/>
          </a:xfrm>
        </p:spPr>
        <p:txBody>
          <a:bodyPr/>
          <a:lstStyle>
            <a:lvl1pPr>
              <a:defRPr sz="2500"/>
            </a:lvl1pPr>
            <a:lvl2pPr>
              <a:defRPr sz="2100"/>
            </a:lvl2pPr>
            <a:lvl3pPr>
              <a:defRPr sz="19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774054" y="1783937"/>
            <a:ext cx="4154046" cy="751122"/>
          </a:xfrm>
        </p:spPr>
        <p:txBody>
          <a:bodyPr lIns="151738" anchor="ctr"/>
          <a:lstStyle>
            <a:lvl1pPr marL="0" indent="0">
              <a:buNone/>
              <a:defRPr sz="2400" b="1" cap="all" baseline="0"/>
            </a:lvl1pPr>
            <a:lvl2pPr marL="474180" indent="0">
              <a:buNone/>
              <a:defRPr sz="2100" b="1"/>
            </a:lvl2pPr>
            <a:lvl3pPr marL="948360" indent="0">
              <a:buNone/>
              <a:defRPr sz="1900" b="1"/>
            </a:lvl3pPr>
            <a:lvl4pPr marL="1422541" indent="0">
              <a:buNone/>
              <a:defRPr sz="1600" b="1"/>
            </a:lvl4pPr>
            <a:lvl5pPr marL="1896721" indent="0">
              <a:buNone/>
              <a:defRPr sz="1600" b="1"/>
            </a:lvl5pPr>
            <a:lvl6pPr marL="2370901" indent="0">
              <a:buNone/>
              <a:defRPr sz="1600" b="1"/>
            </a:lvl6pPr>
            <a:lvl7pPr marL="2845081" indent="0">
              <a:buNone/>
              <a:defRPr sz="1600" b="1"/>
            </a:lvl7pPr>
            <a:lvl8pPr marL="3319261" indent="0">
              <a:buNone/>
              <a:defRPr sz="1600" b="1"/>
            </a:lvl8pPr>
            <a:lvl9pPr marL="3793441"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774054" y="2571988"/>
            <a:ext cx="4154046" cy="4148853"/>
          </a:xfrm>
        </p:spPr>
        <p:txBody>
          <a:bodyPr/>
          <a:lstStyle>
            <a:lvl1pPr>
              <a:defRPr sz="2500"/>
            </a:lvl1pPr>
            <a:lvl2pPr>
              <a:defRPr sz="2100"/>
            </a:lvl2pPr>
            <a:lvl3pPr>
              <a:defRPr sz="19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3/12/2014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 xmlns:p14="http://schemas.microsoft.com/office/powerpoint/2010/main" Requires="p14">
      <p:transition spd="slow" p14:dur="800">
        <p14:flythrough/>
        <p:sndAc>
          <p:stSnd>
            <p:snd r:embed="rId3" name="arrow.wav"/>
          </p:stSnd>
        </p:sndAc>
      </p:transition>
    </mc:Choice>
    <mc:Fallback>
      <p:transition spd="slow">
        <p:fade/>
        <p:sndAc>
          <p:stSnd>
            <p:snd r:embed="rId1" name="arrow.wav"/>
          </p:stSnd>
        </p:sndAc>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3/12/2014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 xmlns:p14="http://schemas.microsoft.com/office/powerpoint/2010/main" Requires="p14">
      <p:transition spd="slow" p14:dur="800">
        <p14:flythrough/>
        <p:sndAc>
          <p:stSnd>
            <p:snd r:embed="rId3" name="arrow.wav"/>
          </p:stSnd>
        </p:sndAc>
      </p:transition>
    </mc:Choice>
    <mc:Fallback>
      <p:transition spd="slow">
        <p:fade/>
        <p:sndAc>
          <p:stSnd>
            <p:snd r:embed="rId1" name="arrow.wav"/>
          </p:stSnd>
        </p:sndAc>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 xmlns:p14="http://schemas.microsoft.com/office/powerpoint/2010/main" Requires="p14">
      <p:transition spd="slow" p14:dur="800">
        <p14:flythrough/>
        <p:sndAc>
          <p:stSnd>
            <p:snd r:embed="rId3" name="arrow.wav"/>
          </p:stSnd>
        </p:sndAc>
      </p:transition>
    </mc:Choice>
    <mc:Fallback>
      <p:transition spd="slow">
        <p:fade/>
        <p:sndAc>
          <p:stSnd>
            <p:snd r:embed="rId1" name="arrow.wav"/>
          </p:stSnd>
        </p:sndAc>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2501" y="160020"/>
            <a:ext cx="2593848" cy="1027329"/>
          </a:xfrm>
        </p:spPr>
        <p:txBody>
          <a:bodyPr vert="horz" lIns="75869" rIns="47418" bIns="0" rtlCol="0" anchor="b">
            <a:normAutofit/>
            <a:sp3d prstMaterial="matte"/>
          </a:bodyPr>
          <a:lstStyle>
            <a:lvl1pPr algn="l">
              <a:defRPr sz="21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103249" y="1830291"/>
            <a:ext cx="6085104" cy="4786829"/>
          </a:xfrm>
        </p:spPr>
        <p:txBody>
          <a:bodyPr/>
          <a:lstStyle>
            <a:lvl1pPr>
              <a:defRPr sz="3300"/>
            </a:lvl1pPr>
            <a:lvl2pPr>
              <a:defRPr sz="2900"/>
            </a:lvl2pPr>
            <a:lvl3pPr>
              <a:defRPr sz="2500"/>
            </a:lvl3pPr>
            <a:lvl4pPr>
              <a:defRPr sz="2100"/>
            </a:lvl4pPr>
            <a:lvl5pPr>
              <a:defRPr sz="2100"/>
            </a:lvl5pPr>
            <a:lvl6pPr>
              <a:defRPr sz="2100"/>
            </a:lvl6pPr>
            <a:lvl7pPr>
              <a:defRPr sz="2100"/>
            </a:lvl7pPr>
            <a:lvl8pPr>
              <a:defRPr sz="2100"/>
            </a:lvl8pPr>
            <a:lvl9pPr>
              <a:defRPr sz="21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72500" y="1816519"/>
            <a:ext cx="2537460" cy="4800600"/>
          </a:xfrm>
        </p:spPr>
        <p:txBody>
          <a:bodyPr/>
          <a:lstStyle>
            <a:lvl1pPr marL="0" indent="0">
              <a:buNone/>
              <a:defRPr sz="1400"/>
            </a:lvl1pPr>
            <a:lvl2pPr marL="474180" indent="0">
              <a:buNone/>
              <a:defRPr sz="1200"/>
            </a:lvl2pPr>
            <a:lvl3pPr marL="948360" indent="0">
              <a:buNone/>
              <a:defRPr sz="1000"/>
            </a:lvl3pPr>
            <a:lvl4pPr marL="1422541" indent="0">
              <a:buNone/>
              <a:defRPr sz="900"/>
            </a:lvl4pPr>
            <a:lvl5pPr marL="1896721" indent="0">
              <a:buNone/>
              <a:defRPr sz="900"/>
            </a:lvl5pPr>
            <a:lvl6pPr marL="2370901" indent="0">
              <a:buNone/>
              <a:defRPr sz="900"/>
            </a:lvl6pPr>
            <a:lvl7pPr marL="2845081" indent="0">
              <a:buNone/>
              <a:defRPr sz="900"/>
            </a:lvl7pPr>
            <a:lvl8pPr marL="3319261" indent="0">
              <a:buNone/>
              <a:defRPr sz="900"/>
            </a:lvl8pPr>
            <a:lvl9pPr marL="3793441"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2" name="Rectangle 11"/>
          <p:cNvSpPr/>
          <p:nvPr/>
        </p:nvSpPr>
        <p:spPr bwMode="invGray">
          <a:xfrm>
            <a:off x="2935064" y="0"/>
            <a:ext cx="46990" cy="1526591"/>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4836" tIns="47418" rIns="94836" bIns="47418" rtlCol="0" anchor="ctr"/>
          <a:lstStyle>
            <a:extLst/>
          </a:lstStyle>
          <a:p>
            <a:pPr algn="ctr" eaLnBrk="1" latinLnBrk="0" hangingPunct="1"/>
            <a:endParaRPr kumimoji="0" lang="en-US"/>
          </a:p>
        </p:txBody>
      </p:sp>
      <p:sp>
        <p:nvSpPr>
          <p:cNvPr id="9" name="Rectangle 8"/>
          <p:cNvSpPr/>
          <p:nvPr/>
        </p:nvSpPr>
        <p:spPr bwMode="invGray">
          <a:xfrm>
            <a:off x="2935064" y="0"/>
            <a:ext cx="46990" cy="1526591"/>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4836" tIns="47418" rIns="94836" bIns="47418" rtlCol="0" anchor="ctr"/>
          <a:lstStyle>
            <a:extLst/>
          </a:lstStyle>
          <a:p>
            <a:pPr algn="ctr" eaLnBrk="1" latinLnBrk="0" hangingPunct="1"/>
            <a:endParaRPr kumimoji="0" lang="en-US"/>
          </a:p>
        </p:txBody>
      </p:sp>
    </p:spTree>
  </p:cSld>
  <p:clrMapOvr>
    <a:masterClrMapping/>
  </p:clrMapOvr>
  <mc:AlternateContent xmlns:mc="http://schemas.openxmlformats.org/markup-compatibility/2006">
    <mc:Choice xmlns="" xmlns:p14="http://schemas.microsoft.com/office/powerpoint/2010/main" Requires="p14">
      <p:transition spd="slow" p14:dur="800">
        <p14:flythrough/>
        <p:sndAc>
          <p:stSnd>
            <p:snd r:embed="rId3" name="arrow.wav"/>
          </p:stSnd>
        </p:sndAc>
      </p:transition>
    </mc:Choice>
    <mc:Fallback>
      <p:transition spd="slow">
        <p:fade/>
        <p:sndAc>
          <p:stSnd>
            <p:snd r:embed="rId1" name="arrow.wav"/>
          </p:stSnd>
        </p:sndAc>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9164" y="163220"/>
            <a:ext cx="2595293" cy="1027329"/>
          </a:xfrm>
        </p:spPr>
        <p:txBody>
          <a:bodyPr lIns="75869" bIns="0" anchor="b">
            <a:sp3d prstMaterial="matte"/>
          </a:bodyPr>
          <a:lstStyle>
            <a:lvl1pPr algn="l">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84467" y="1559049"/>
            <a:ext cx="6420935" cy="5641852"/>
          </a:xfrm>
          <a:solidFill>
            <a:schemeClr val="bg2">
              <a:shade val="75000"/>
            </a:schemeClr>
          </a:solidFill>
        </p:spPr>
        <p:txBody>
          <a:bodyPr/>
          <a:lstStyle>
            <a:lvl1pPr marL="0" indent="0">
              <a:buNone/>
              <a:defRPr sz="3300"/>
            </a:lvl1pPr>
            <a:lvl2pPr marL="474180" indent="0">
              <a:buNone/>
              <a:defRPr sz="2900"/>
            </a:lvl2pPr>
            <a:lvl3pPr marL="948360" indent="0">
              <a:buNone/>
              <a:defRPr sz="2500"/>
            </a:lvl3pPr>
            <a:lvl4pPr marL="1422541" indent="0">
              <a:buNone/>
              <a:defRPr sz="2100"/>
            </a:lvl4pPr>
            <a:lvl5pPr marL="1896721" indent="0">
              <a:buNone/>
              <a:defRPr sz="2100"/>
            </a:lvl5pPr>
            <a:lvl6pPr marL="2370901" indent="0">
              <a:buNone/>
              <a:defRPr sz="2100"/>
            </a:lvl6pPr>
            <a:lvl7pPr marL="2845081" indent="0">
              <a:buNone/>
              <a:defRPr sz="2100"/>
            </a:lvl7pPr>
            <a:lvl8pPr marL="3319261" indent="0">
              <a:buNone/>
              <a:defRPr sz="2100"/>
            </a:lvl8pPr>
            <a:lvl9pPr marL="3793441" indent="0">
              <a:buNone/>
              <a:defRPr sz="21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9164" y="1814627"/>
            <a:ext cx="2537460" cy="4800600"/>
          </a:xfrm>
        </p:spPr>
        <p:txBody>
          <a:bodyPr/>
          <a:lstStyle>
            <a:lvl1pPr marL="0" indent="0">
              <a:buNone/>
              <a:defRPr sz="1400"/>
            </a:lvl1pPr>
            <a:lvl2pPr marL="474180" indent="0">
              <a:buNone/>
              <a:defRPr sz="1200"/>
            </a:lvl2pPr>
            <a:lvl3pPr marL="948360" indent="0">
              <a:buNone/>
              <a:defRPr sz="1000"/>
            </a:lvl3pPr>
            <a:lvl4pPr marL="1422541" indent="0">
              <a:buNone/>
              <a:defRPr sz="900"/>
            </a:lvl4pPr>
            <a:lvl5pPr marL="1896721" indent="0">
              <a:buNone/>
              <a:defRPr sz="900"/>
            </a:lvl5pPr>
            <a:lvl6pPr marL="2370901" indent="0">
              <a:buNone/>
              <a:defRPr sz="900"/>
            </a:lvl6pPr>
            <a:lvl7pPr marL="2845081" indent="0">
              <a:buNone/>
              <a:defRPr sz="900"/>
            </a:lvl7pPr>
            <a:lvl8pPr marL="3319261" indent="0">
              <a:buNone/>
              <a:defRPr sz="900"/>
            </a:lvl8pPr>
            <a:lvl9pPr marL="3793441"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9164" y="1228954"/>
            <a:ext cx="2593848" cy="211226"/>
          </a:xfrm>
        </p:spPr>
        <p:txBody>
          <a:bodyPr/>
          <a:lstStyle/>
          <a:p>
            <a:fld id="{1D8BD707-D9CF-40AE-B4C6-C98DA3205C09}" type="datetimeFigureOut">
              <a:rPr lang="en-US" smtClean="0"/>
              <a:pPr/>
              <a:t>3/12/2014</a:t>
            </a:fld>
            <a:endParaRPr lang="en-US"/>
          </a:p>
        </p:txBody>
      </p:sp>
      <p:sp>
        <p:nvSpPr>
          <p:cNvPr id="11" name="Rectangle 10"/>
          <p:cNvSpPr/>
          <p:nvPr/>
        </p:nvSpPr>
        <p:spPr>
          <a:xfrm>
            <a:off x="2935064" y="0"/>
            <a:ext cx="46990" cy="72009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4836" tIns="47418" rIns="94836" bIns="47418" rtlCol="0" anchor="ctr"/>
          <a:lstStyle>
            <a:extLst/>
          </a:lstStyle>
          <a:p>
            <a:pPr algn="ctr" eaLnBrk="1" latinLnBrk="0" hangingPunct="1"/>
            <a:endParaRPr kumimoji="0" lang="en-US"/>
          </a:p>
        </p:txBody>
      </p:sp>
      <p:sp>
        <p:nvSpPr>
          <p:cNvPr id="9" name="Rectangle 8"/>
          <p:cNvSpPr/>
          <p:nvPr/>
        </p:nvSpPr>
        <p:spPr bwMode="invGray">
          <a:xfrm>
            <a:off x="2935064" y="0"/>
            <a:ext cx="46990" cy="72009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4836" tIns="47418" rIns="94836" bIns="47418"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120136" y="1228954"/>
            <a:ext cx="5338064" cy="211226"/>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570976" y="1228954"/>
            <a:ext cx="754249" cy="211226"/>
          </a:xfrm>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 xmlns:p14="http://schemas.microsoft.com/office/powerpoint/2010/main" Requires="p14">
      <p:transition spd="slow" p14:dur="800">
        <p14:flythrough/>
        <p:sndAc>
          <p:stSnd>
            <p:snd r:embed="rId3" name="arrow.wav"/>
          </p:stSnd>
        </p:sndAc>
      </p:transition>
    </mc:Choice>
    <mc:Fallback>
      <p:transition spd="slow">
        <p:fade/>
        <p:sndAc>
          <p:stSnd>
            <p:snd r:embed="rId1" name="arrow.wav"/>
          </p:stSnd>
        </p:sndAc>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audio" Target="../media/audio11.wav"/></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1" y="1507690"/>
            <a:ext cx="9398000" cy="48006"/>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94836" tIns="47418" rIns="94836" bIns="47418" rtlCol="0" anchor="ctr"/>
          <a:lstStyle>
            <a:extLst/>
          </a:lstStyle>
          <a:p>
            <a:pPr algn="ctr" eaLnBrk="1" latinLnBrk="0" hangingPunct="1"/>
            <a:endParaRPr kumimoji="0" lang="en-US"/>
          </a:p>
        </p:txBody>
      </p:sp>
      <p:sp>
        <p:nvSpPr>
          <p:cNvPr id="7" name="Rectangle 6"/>
          <p:cNvSpPr/>
          <p:nvPr/>
        </p:nvSpPr>
        <p:spPr bwMode="ltGray">
          <a:xfrm>
            <a:off x="1" y="0"/>
            <a:ext cx="9397999" cy="15054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4836" tIns="47418" rIns="94836" bIns="47418" rtlCol="0" anchor="ctr"/>
          <a:lstStyle>
            <a:extLst/>
          </a:lstStyle>
          <a:p>
            <a:pPr algn="ctr" eaLnBrk="1" latinLnBrk="0" hangingPunct="1"/>
            <a:endParaRPr kumimoji="0" lang="en-US"/>
          </a:p>
        </p:txBody>
      </p:sp>
      <p:sp>
        <p:nvSpPr>
          <p:cNvPr id="2" name="Title Placeholder 1"/>
          <p:cNvSpPr>
            <a:spLocks noGrp="1"/>
          </p:cNvSpPr>
          <p:nvPr>
            <p:ph type="title"/>
          </p:nvPr>
        </p:nvSpPr>
        <p:spPr>
          <a:xfrm>
            <a:off x="469901" y="160020"/>
            <a:ext cx="8458200" cy="1313615"/>
          </a:xfrm>
          <a:prstGeom prst="rect">
            <a:avLst/>
          </a:prstGeom>
        </p:spPr>
        <p:txBody>
          <a:bodyPr vert="horz" lIns="94836" tIns="47418" rIns="47418" bIns="47418"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9901" y="1863950"/>
            <a:ext cx="8458200" cy="4856890"/>
          </a:xfrm>
          <a:prstGeom prst="rect">
            <a:avLst/>
          </a:prstGeom>
        </p:spPr>
        <p:txBody>
          <a:bodyPr vert="horz" lIns="56902" tIns="94836" rIns="94836" bIns="47418"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69900" y="6800849"/>
            <a:ext cx="2192867" cy="288036"/>
          </a:xfrm>
          <a:prstGeom prst="rect">
            <a:avLst/>
          </a:prstGeom>
        </p:spPr>
        <p:txBody>
          <a:bodyPr vert="horz" lIns="113803" tIns="47418" rIns="47418" bIns="0" rtlCol="0" anchor="b"/>
          <a:lstStyle>
            <a:lvl1pPr algn="l" eaLnBrk="1" latinLnBrk="0" hangingPunct="1">
              <a:defRPr kumimoji="0" sz="1200">
                <a:solidFill>
                  <a:schemeClr val="tx1">
                    <a:tint val="95000"/>
                  </a:schemeClr>
                </a:solidFill>
              </a:defRPr>
            </a:lvl1pPr>
            <a:extLst/>
          </a:lstStyle>
          <a:p>
            <a:fld id="{1D8BD707-D9CF-40AE-B4C6-C98DA3205C09}" type="datetimeFigureOut">
              <a:rPr lang="en-US" smtClean="0"/>
              <a:pPr/>
              <a:t>3/12/2014</a:t>
            </a:fld>
            <a:endParaRPr lang="en-US"/>
          </a:p>
        </p:txBody>
      </p:sp>
      <p:sp>
        <p:nvSpPr>
          <p:cNvPr id="5" name="Footer Placeholder 4"/>
          <p:cNvSpPr>
            <a:spLocks noGrp="1"/>
          </p:cNvSpPr>
          <p:nvPr>
            <p:ph type="ftr" sz="quarter" idx="3"/>
          </p:nvPr>
        </p:nvSpPr>
        <p:spPr>
          <a:xfrm>
            <a:off x="2713946" y="6800849"/>
            <a:ext cx="5660711" cy="288036"/>
          </a:xfrm>
          <a:prstGeom prst="rect">
            <a:avLst/>
          </a:prstGeom>
        </p:spPr>
        <p:txBody>
          <a:bodyPr vert="horz" lIns="47418" tIns="47418" rIns="47418"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432296" y="6800849"/>
            <a:ext cx="754249" cy="288036"/>
          </a:xfrm>
          <a:prstGeom prst="rect">
            <a:avLst/>
          </a:prstGeom>
        </p:spPr>
        <p:txBody>
          <a:bodyPr vert="horz" lIns="94836" tIns="47418" rIns="94836" bIns="0" rtlCol="0" anchor="b"/>
          <a:lstStyle>
            <a:lvl1pPr algn="r" eaLnBrk="1" latinLnBrk="0" hangingPunct="1">
              <a:defRPr kumimoji="0" sz="1200">
                <a:solidFill>
                  <a:schemeClr val="tx1">
                    <a:tint val="95000"/>
                  </a:schemeClr>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273" r:id="rId1"/>
    <p:sldLayoutId id="2147484274" r:id="rId2"/>
    <p:sldLayoutId id="2147484275" r:id="rId3"/>
    <p:sldLayoutId id="2147484276" r:id="rId4"/>
    <p:sldLayoutId id="2147484277" r:id="rId5"/>
    <p:sldLayoutId id="2147484278" r:id="rId6"/>
    <p:sldLayoutId id="2147484279" r:id="rId7"/>
    <p:sldLayoutId id="2147484280" r:id="rId8"/>
    <p:sldLayoutId id="2147484281" r:id="rId9"/>
    <p:sldLayoutId id="2147484282" r:id="rId10"/>
    <p:sldLayoutId id="2147484283" r:id="rId11"/>
  </p:sldLayoutIdLst>
  <mc:AlternateContent xmlns:mc="http://schemas.openxmlformats.org/markup-compatibility/2006">
    <mc:Choice xmlns="" xmlns:p14="http://schemas.microsoft.com/office/powerpoint/2010/main" Requires="p14">
      <p:transition spd="slow" p14:dur="800">
        <p14:flythrough/>
        <p:sndAc>
          <p:stSnd>
            <p:snd r:embed="rId14" name="arrow.wav"/>
          </p:stSnd>
        </p:sndAc>
      </p:transition>
    </mc:Choice>
    <mc:Fallback>
      <p:transition spd="slow">
        <p:fade/>
        <p:sndAc>
          <p:stSnd>
            <p:snd r:embed="rId13" name="arrow.wav"/>
          </p:stSnd>
        </p:sndAc>
      </p:transition>
    </mc:Fallback>
  </mc:AlternateContent>
  <p:timing>
    <p:tnLst>
      <p:par>
        <p:cTn id="1" dur="indefinite" restart="never" nodeType="tmRoot"/>
      </p:par>
    </p:tnLst>
  </p:timing>
  <p:txStyles>
    <p:titleStyle>
      <a:lvl1pPr algn="l" rtl="0" eaLnBrk="1" latinLnBrk="0" hangingPunct="1">
        <a:spcBef>
          <a:spcPct val="0"/>
        </a:spcBef>
        <a:buNone/>
        <a:defRPr kumimoji="0" sz="4600" b="1" kern="1200">
          <a:solidFill>
            <a:schemeClr val="accent1">
              <a:satMod val="150000"/>
            </a:schemeClr>
          </a:solidFill>
          <a:effectLst/>
          <a:latin typeface="+mj-lt"/>
          <a:ea typeface="+mj-ea"/>
          <a:cs typeface="+mj-cs"/>
        </a:defRPr>
      </a:lvl1pPr>
      <a:extLst/>
    </p:titleStyle>
    <p:bodyStyle>
      <a:lvl1pPr marL="455213" indent="-331926" algn="l" rtl="0" eaLnBrk="1" latinLnBrk="0" hangingPunct="1">
        <a:spcBef>
          <a:spcPts val="0"/>
        </a:spcBef>
        <a:buClr>
          <a:schemeClr val="accent1"/>
        </a:buClr>
        <a:buSzPct val="80000"/>
        <a:buFont typeface="Wingdings 2"/>
        <a:buChar char=""/>
        <a:defRPr kumimoji="0" sz="3300" kern="1200">
          <a:solidFill>
            <a:schemeClr val="tx1"/>
          </a:solidFill>
          <a:latin typeface="+mn-lt"/>
          <a:ea typeface="+mn-ea"/>
          <a:cs typeface="+mn-cs"/>
        </a:defRPr>
      </a:lvl1pPr>
      <a:lvl2pPr marL="758688" indent="-284508" algn="l" rtl="0" eaLnBrk="1" latinLnBrk="0" hangingPunct="1">
        <a:spcBef>
          <a:spcPct val="20000"/>
        </a:spcBef>
        <a:buClr>
          <a:schemeClr val="accent2"/>
        </a:buClr>
        <a:buSzPct val="90000"/>
        <a:buFont typeface="Wingdings"/>
        <a:buChar char=""/>
        <a:defRPr kumimoji="0" sz="2900" kern="1200">
          <a:solidFill>
            <a:schemeClr val="tx1"/>
          </a:solidFill>
          <a:latin typeface="+mn-lt"/>
          <a:ea typeface="+mn-ea"/>
          <a:cs typeface="+mn-cs"/>
        </a:defRPr>
      </a:lvl2pPr>
      <a:lvl3pPr marL="1033713" indent="-237090" algn="l" rtl="0" eaLnBrk="1" latinLnBrk="0" hangingPunct="1">
        <a:spcBef>
          <a:spcPct val="20000"/>
        </a:spcBef>
        <a:buClr>
          <a:schemeClr val="accent3"/>
        </a:buClr>
        <a:buFont typeface="Arial"/>
        <a:buChar char="▪"/>
        <a:defRPr kumimoji="0" sz="2500" kern="1200">
          <a:solidFill>
            <a:schemeClr val="tx1"/>
          </a:solidFill>
          <a:latin typeface="+mn-lt"/>
          <a:ea typeface="+mn-ea"/>
          <a:cs typeface="+mn-cs"/>
        </a:defRPr>
      </a:lvl3pPr>
      <a:lvl4pPr marL="1261319" indent="-189672" algn="l" rtl="0" eaLnBrk="1" latinLnBrk="0" hangingPunct="1">
        <a:spcBef>
          <a:spcPct val="20000"/>
        </a:spcBef>
        <a:buClr>
          <a:schemeClr val="accent4"/>
        </a:buClr>
        <a:buFont typeface="Arial"/>
        <a:buChar char="▪"/>
        <a:defRPr kumimoji="0" sz="2100" kern="1200">
          <a:solidFill>
            <a:schemeClr val="tx1"/>
          </a:solidFill>
          <a:latin typeface="+mn-lt"/>
          <a:ea typeface="+mn-ea"/>
          <a:cs typeface="+mn-cs"/>
        </a:defRPr>
      </a:lvl4pPr>
      <a:lvl5pPr marL="1479442" indent="-189672" algn="l" rtl="0" eaLnBrk="1" latinLnBrk="0" hangingPunct="1">
        <a:spcBef>
          <a:spcPct val="20000"/>
        </a:spcBef>
        <a:buClr>
          <a:schemeClr val="accent5"/>
        </a:buClr>
        <a:buFont typeface="Wingdings 3"/>
        <a:buChar char=""/>
        <a:defRPr kumimoji="0" lang="en-US" sz="2100" kern="1200" smtClean="0">
          <a:solidFill>
            <a:schemeClr val="tx1"/>
          </a:solidFill>
          <a:latin typeface="+mn-lt"/>
          <a:ea typeface="+mn-ea"/>
          <a:cs typeface="+mn-cs"/>
        </a:defRPr>
      </a:lvl5pPr>
      <a:lvl6pPr marL="1688082" indent="-189672" algn="l" rtl="0" eaLnBrk="1" latinLnBrk="0" hangingPunct="1">
        <a:spcBef>
          <a:spcPct val="20000"/>
        </a:spcBef>
        <a:buClr>
          <a:schemeClr val="accent6"/>
        </a:buClr>
        <a:buSzPct val="100000"/>
        <a:buFont typeface="Wingdings 2"/>
        <a:buChar char=""/>
        <a:defRPr kumimoji="0" sz="2100" kern="1200">
          <a:solidFill>
            <a:schemeClr val="tx1"/>
          </a:solidFill>
          <a:latin typeface="+mn-lt"/>
          <a:ea typeface="+mn-ea"/>
          <a:cs typeface="+mn-cs"/>
        </a:defRPr>
      </a:lvl6pPr>
      <a:lvl7pPr marL="1896721" indent="-189672" algn="l" rtl="0" eaLnBrk="1" latinLnBrk="0" hangingPunct="1">
        <a:spcBef>
          <a:spcPct val="20000"/>
        </a:spcBef>
        <a:buClr>
          <a:schemeClr val="accent1"/>
        </a:buClr>
        <a:buSzPct val="100000"/>
        <a:buFont typeface="Wingdings 2"/>
        <a:buChar char=""/>
        <a:defRPr kumimoji="0" sz="1900" kern="1200">
          <a:solidFill>
            <a:schemeClr val="tx1"/>
          </a:solidFill>
          <a:latin typeface="+mn-lt"/>
          <a:ea typeface="+mn-ea"/>
          <a:cs typeface="+mn-cs"/>
        </a:defRPr>
      </a:lvl7pPr>
      <a:lvl8pPr marL="2105360" indent="-189672" algn="l" rtl="0" eaLnBrk="1" latinLnBrk="0" hangingPunct="1">
        <a:spcBef>
          <a:spcPct val="20000"/>
        </a:spcBef>
        <a:buClr>
          <a:schemeClr val="accent2"/>
        </a:buClr>
        <a:buFont typeface="Wingdings 2" pitchFamily="18" charset="2"/>
        <a:buChar char=""/>
        <a:defRPr kumimoji="0" sz="1900" kern="1200">
          <a:solidFill>
            <a:schemeClr val="tx1"/>
          </a:solidFill>
          <a:latin typeface="+mn-lt"/>
          <a:ea typeface="+mn-ea"/>
          <a:cs typeface="+mn-cs"/>
        </a:defRPr>
      </a:lvl8pPr>
      <a:lvl9pPr marL="2313999" indent="-189672" algn="l" rtl="0" eaLnBrk="1" latinLnBrk="0" hangingPunct="1">
        <a:spcBef>
          <a:spcPct val="20000"/>
        </a:spcBef>
        <a:buClr>
          <a:schemeClr val="accent3"/>
        </a:buClr>
        <a:buFont typeface="Wingdings 2" pitchFamily="18" charset="2"/>
        <a:buChar char=""/>
        <a:defRPr kumimoji="0" sz="19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74180" algn="l" rtl="0" eaLnBrk="1" latinLnBrk="0" hangingPunct="1">
        <a:defRPr kumimoji="0" kern="1200">
          <a:solidFill>
            <a:schemeClr val="tx1"/>
          </a:solidFill>
          <a:latin typeface="+mn-lt"/>
          <a:ea typeface="+mn-ea"/>
          <a:cs typeface="+mn-cs"/>
        </a:defRPr>
      </a:lvl2pPr>
      <a:lvl3pPr marL="948360" algn="l" rtl="0" eaLnBrk="1" latinLnBrk="0" hangingPunct="1">
        <a:defRPr kumimoji="0" kern="1200">
          <a:solidFill>
            <a:schemeClr val="tx1"/>
          </a:solidFill>
          <a:latin typeface="+mn-lt"/>
          <a:ea typeface="+mn-ea"/>
          <a:cs typeface="+mn-cs"/>
        </a:defRPr>
      </a:lvl3pPr>
      <a:lvl4pPr marL="1422541" algn="l" rtl="0" eaLnBrk="1" latinLnBrk="0" hangingPunct="1">
        <a:defRPr kumimoji="0" kern="1200">
          <a:solidFill>
            <a:schemeClr val="tx1"/>
          </a:solidFill>
          <a:latin typeface="+mn-lt"/>
          <a:ea typeface="+mn-ea"/>
          <a:cs typeface="+mn-cs"/>
        </a:defRPr>
      </a:lvl4pPr>
      <a:lvl5pPr marL="1896721" algn="l" rtl="0" eaLnBrk="1" latinLnBrk="0" hangingPunct="1">
        <a:defRPr kumimoji="0" kern="1200">
          <a:solidFill>
            <a:schemeClr val="tx1"/>
          </a:solidFill>
          <a:latin typeface="+mn-lt"/>
          <a:ea typeface="+mn-ea"/>
          <a:cs typeface="+mn-cs"/>
        </a:defRPr>
      </a:lvl5pPr>
      <a:lvl6pPr marL="2370901" algn="l" rtl="0" eaLnBrk="1" latinLnBrk="0" hangingPunct="1">
        <a:defRPr kumimoji="0" kern="1200">
          <a:solidFill>
            <a:schemeClr val="tx1"/>
          </a:solidFill>
          <a:latin typeface="+mn-lt"/>
          <a:ea typeface="+mn-ea"/>
          <a:cs typeface="+mn-cs"/>
        </a:defRPr>
      </a:lvl6pPr>
      <a:lvl7pPr marL="2845081" algn="l" rtl="0" eaLnBrk="1" latinLnBrk="0" hangingPunct="1">
        <a:defRPr kumimoji="0" kern="1200">
          <a:solidFill>
            <a:schemeClr val="tx1"/>
          </a:solidFill>
          <a:latin typeface="+mn-lt"/>
          <a:ea typeface="+mn-ea"/>
          <a:cs typeface="+mn-cs"/>
        </a:defRPr>
      </a:lvl7pPr>
      <a:lvl8pPr marL="3319261" algn="l" rtl="0" eaLnBrk="1" latinLnBrk="0" hangingPunct="1">
        <a:defRPr kumimoji="0" kern="1200">
          <a:solidFill>
            <a:schemeClr val="tx1"/>
          </a:solidFill>
          <a:latin typeface="+mn-lt"/>
          <a:ea typeface="+mn-ea"/>
          <a:cs typeface="+mn-cs"/>
        </a:defRPr>
      </a:lvl8pPr>
      <a:lvl9pPr marL="3793441"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audio" Target="../media/audio11.wav"/></Relationships>
</file>

<file path=ppt/slides/_rels/slide10.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slideLayout" Target="../slideLayouts/slideLayout2.xml"/><Relationship Id="rId1" Type="http://schemas.openxmlformats.org/officeDocument/2006/relationships/audio" Target="../media/audio7.wav"/><Relationship Id="rId5" Type="http://schemas.openxmlformats.org/officeDocument/2006/relationships/audio" Target="../media/audio71.wav"/><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slideLayout" Target="../slideLayouts/slideLayout2.xml"/><Relationship Id="rId1" Type="http://schemas.openxmlformats.org/officeDocument/2006/relationships/audio" Target="../media/audio9.wav"/><Relationship Id="rId6" Type="http://schemas.openxmlformats.org/officeDocument/2006/relationships/audio" Target="../media/audio11.wav"/><Relationship Id="rId5" Type="http://schemas.openxmlformats.org/officeDocument/2006/relationships/image" Target="../media/image9.png"/><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15.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2.wav"/><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audio" Target="../media/audio2.wav"/><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audio" Target="../media/audio2.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audio" Target="../media/audio2.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19.xml.rels><?xml version="1.0" encoding="UTF-8" standalone="yes"?>
<Relationships xmlns="http://schemas.openxmlformats.org/package/2006/relationships"><Relationship Id="rId3" Type="http://schemas.openxmlformats.org/officeDocument/2006/relationships/hyperlink" Target="http://www.mca.gov.in/MCA21/Din.html" TargetMode="External"/><Relationship Id="rId2" Type="http://schemas.openxmlformats.org/officeDocument/2006/relationships/audio" Target="../media/audio2.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2.wav"/><Relationship Id="rId1" Type="http://schemas.openxmlformats.org/officeDocument/2006/relationships/slideLayout" Target="../slideLayouts/slideLayout9.xml"/><Relationship Id="rId4" Type="http://schemas.openxmlformats.org/officeDocument/2006/relationships/audio" Target="../media/audio11.wav"/></Relationships>
</file>

<file path=ppt/slides/_rels/slide20.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audio" Target="../media/audio11.wav"/><Relationship Id="rId4" Type="http://schemas.openxmlformats.org/officeDocument/2006/relationships/image" Target="../media/image12.jpeg"/></Relationships>
</file>

<file path=ppt/slides/_rels/slide22.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audio" Target="../media/audio2.wav"/><Relationship Id="rId1" Type="http://schemas.openxmlformats.org/officeDocument/2006/relationships/slideLayout" Target="../slideLayouts/slideLayout2.xml"/><Relationship Id="rId5" Type="http://schemas.openxmlformats.org/officeDocument/2006/relationships/audio" Target="../media/audio11.wav"/><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audio" Target="../media/audio11.wav"/><Relationship Id="rId4" Type="http://schemas.openxmlformats.org/officeDocument/2006/relationships/image" Target="../media/image16.gif"/></Relationships>
</file>

<file path=ppt/slides/_rels/slide25.xml.rels><?xml version="1.0" encoding="UTF-8" standalone="yes"?>
<Relationships xmlns="http://schemas.openxmlformats.org/package/2006/relationships"><Relationship Id="rId3" Type="http://schemas.openxmlformats.org/officeDocument/2006/relationships/hyperlink" Target="http://www.llponline.in/downloads/forms/Form%203.pdf" TargetMode="External"/><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audio" Target="../media/audio11.wav"/><Relationship Id="rId4" Type="http://schemas.openxmlformats.org/officeDocument/2006/relationships/hyperlink" Target="http://www.llp.gov.in/"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2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28.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audio" Target="../media/audio2.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5.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slideLayout" Target="../slideLayouts/slideLayout2.xml"/><Relationship Id="rId1" Type="http://schemas.openxmlformats.org/officeDocument/2006/relationships/audio" Target="../media/audio3.wav"/><Relationship Id="rId5" Type="http://schemas.openxmlformats.org/officeDocument/2006/relationships/audio" Target="../media/audio11.wav"/><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slideLayout" Target="../slideLayouts/slideLayout2.xml"/><Relationship Id="rId1" Type="http://schemas.openxmlformats.org/officeDocument/2006/relationships/audio" Target="../media/audio4.wav"/><Relationship Id="rId5" Type="http://schemas.openxmlformats.org/officeDocument/2006/relationships/audio" Target="../media/audio11.wav"/><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7.xml"/><Relationship Id="rId1" Type="http://schemas.openxmlformats.org/officeDocument/2006/relationships/audio" Target="../media/audio5.wav"/><Relationship Id="rId5" Type="http://schemas.openxmlformats.org/officeDocument/2006/relationships/audio" Target="../media/audio11.wav"/><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audio" Target="../media/audio6.wav"/><Relationship Id="rId5" Type="http://schemas.openxmlformats.org/officeDocument/2006/relationships/audio" Target="../media/audio11.wav"/><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5150" y="577850"/>
            <a:ext cx="8301567" cy="1757020"/>
          </a:xfrm>
        </p:spPr>
        <p:txBody>
          <a:bodyPr>
            <a:noAutofit/>
          </a:bodyPr>
          <a:lstStyle/>
          <a:p>
            <a:r>
              <a:rPr lang="en-IN" sz="8000" spc="300" dirty="0" smtClean="0">
                <a:solidFill>
                  <a:srgbClr val="0070C0"/>
                </a:solidFill>
                <a:latin typeface="Arial" pitchFamily="34" charset="0"/>
                <a:cs typeface="Arial" pitchFamily="34" charset="0"/>
              </a:rPr>
              <a:t>Limited Liability Partnership</a:t>
            </a:r>
            <a:br>
              <a:rPr lang="en-IN" sz="8000" spc="300" dirty="0" smtClean="0">
                <a:solidFill>
                  <a:srgbClr val="0070C0"/>
                </a:solidFill>
                <a:latin typeface="Arial" pitchFamily="34" charset="0"/>
                <a:cs typeface="Arial" pitchFamily="34" charset="0"/>
              </a:rPr>
            </a:br>
            <a:r>
              <a:rPr lang="en-IN" sz="8000" spc="300" dirty="0" smtClean="0">
                <a:solidFill>
                  <a:srgbClr val="0070C0"/>
                </a:solidFill>
                <a:latin typeface="Arial" pitchFamily="34" charset="0"/>
                <a:cs typeface="Arial" pitchFamily="34" charset="0"/>
              </a:rPr>
              <a:t>(LLP)</a:t>
            </a:r>
            <a:endParaRPr lang="en-IN" sz="8000" spc="300" dirty="0">
              <a:solidFill>
                <a:srgbClr val="0070C0"/>
              </a:solidFill>
              <a:latin typeface="Arial" pitchFamily="34" charset="0"/>
              <a:cs typeface="Arial" pitchFamily="34" charset="0"/>
            </a:endParaRPr>
          </a:p>
        </p:txBody>
      </p:sp>
      <p:sp>
        <p:nvSpPr>
          <p:cNvPr id="3" name="Subtitle 2"/>
          <p:cNvSpPr>
            <a:spLocks noGrp="1"/>
          </p:cNvSpPr>
          <p:nvPr>
            <p:ph type="subTitle" idx="1"/>
          </p:nvPr>
        </p:nvSpPr>
        <p:spPr>
          <a:xfrm>
            <a:off x="1096433" y="3689350"/>
            <a:ext cx="8301567" cy="1574597"/>
          </a:xfrm>
        </p:spPr>
        <p:txBody>
          <a:bodyPr>
            <a:normAutofit fontScale="25000" lnSpcReduction="20000"/>
          </a:bodyPr>
          <a:lstStyle/>
          <a:p>
            <a:pPr lvl="2"/>
            <a:endParaRPr lang="en-IN" dirty="0" smtClean="0"/>
          </a:p>
          <a:p>
            <a:pPr lvl="2"/>
            <a:endParaRPr lang="en-IN" dirty="0" smtClean="0"/>
          </a:p>
          <a:p>
            <a:pPr lvl="2"/>
            <a:endParaRPr lang="en-IN" dirty="0" smtClean="0"/>
          </a:p>
          <a:p>
            <a:pPr lvl="2"/>
            <a:endParaRPr lang="en-IN" dirty="0" smtClean="0"/>
          </a:p>
          <a:p>
            <a:pPr lvl="2"/>
            <a:endParaRPr lang="en-IN" dirty="0" smtClean="0"/>
          </a:p>
          <a:p>
            <a:pPr lvl="2"/>
            <a:endParaRPr lang="en-IN" dirty="0" smtClean="0"/>
          </a:p>
          <a:p>
            <a:pPr lvl="2"/>
            <a:endParaRPr lang="en-IN" sz="4900" dirty="0" smtClean="0">
              <a:latin typeface="Segoe Print" pitchFamily="2" charset="0"/>
            </a:endParaRPr>
          </a:p>
          <a:p>
            <a:pPr lvl="2" algn="r"/>
            <a:r>
              <a:rPr lang="en-IN" sz="5600" dirty="0" smtClean="0">
                <a:solidFill>
                  <a:schemeClr val="accent1"/>
                </a:solidFill>
                <a:latin typeface="Segoe Print" pitchFamily="2" charset="0"/>
              </a:rPr>
              <a:t>Prepared By :</a:t>
            </a:r>
          </a:p>
          <a:p>
            <a:pPr lvl="2" algn="r"/>
            <a:r>
              <a:rPr lang="en-IN" sz="5600" dirty="0" smtClean="0">
                <a:solidFill>
                  <a:schemeClr val="accent1"/>
                </a:solidFill>
                <a:latin typeface="Segoe Print" pitchFamily="2" charset="0"/>
              </a:rPr>
              <a:t>A.RAMA GOPAL KRISHNA</a:t>
            </a:r>
          </a:p>
          <a:p>
            <a:pPr lvl="2" algn="r"/>
            <a:endParaRPr lang="en-IN" sz="5600" dirty="0" smtClean="0">
              <a:solidFill>
                <a:schemeClr val="accent1"/>
              </a:solidFill>
              <a:latin typeface="Segoe Print" pitchFamily="2" charset="0"/>
            </a:endParaRPr>
          </a:p>
          <a:p>
            <a:pPr lvl="2" algn="r"/>
            <a:r>
              <a:rPr lang="en-IN" sz="5600" dirty="0" smtClean="0">
                <a:solidFill>
                  <a:schemeClr val="accent1"/>
                </a:solidFill>
                <a:latin typeface="Segoe Print" pitchFamily="2" charset="0"/>
              </a:rPr>
              <a:t>CA-FINAL </a:t>
            </a:r>
            <a:endParaRPr lang="en-IN" sz="5600" dirty="0">
              <a:solidFill>
                <a:schemeClr val="accent1"/>
              </a:solidFill>
              <a:latin typeface="Segoe Print" pitchFamily="2" charset="0"/>
            </a:endParaRPr>
          </a:p>
        </p:txBody>
      </p:sp>
    </p:spTree>
  </p:cSld>
  <p:clrMapOvr>
    <a:masterClrMapping/>
  </p:clrMapOvr>
  <mc:AlternateContent xmlns:mc="http://schemas.openxmlformats.org/markup-compatibility/2006">
    <mc:Choice xmlns="" xmlns:p14="http://schemas.microsoft.com/office/powerpoint/2010/main" Requires="p14">
      <p:transition spd="slow" p14:dur="4000">
        <p14:vortex dir="r"/>
        <p:sndAc>
          <p:stSnd>
            <p:snd r:embed="rId4" name="arrow.wav"/>
          </p:stSnd>
        </p:sndAc>
      </p:transition>
    </mc:Choice>
    <mc:Fallback>
      <p:transition spd="slow">
        <p:fade/>
        <p:sndAc>
          <p:stSnd>
            <p:snd r:embed="rId3"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solidFill>
                  <a:srgbClr val="0070C0"/>
                </a:solidFill>
                <a:latin typeface="Segoe Print" pitchFamily="2" charset="0"/>
              </a:rPr>
              <a:t>DISADVANTAGES OF LLP</a:t>
            </a:r>
            <a:endParaRPr lang="en-US" dirty="0">
              <a:solidFill>
                <a:srgbClr val="0070C0"/>
              </a:solidFill>
              <a:latin typeface="Segoe Print" pitchFamily="2" charset="0"/>
            </a:endParaRPr>
          </a:p>
        </p:txBody>
      </p:sp>
      <p:sp>
        <p:nvSpPr>
          <p:cNvPr id="3" name="Content Placeholder 2"/>
          <p:cNvSpPr>
            <a:spLocks noGrp="1"/>
          </p:cNvSpPr>
          <p:nvPr>
            <p:ph idx="1"/>
          </p:nvPr>
        </p:nvSpPr>
        <p:spPr/>
        <p:txBody>
          <a:bodyPr>
            <a:noAutofit/>
          </a:bodyPr>
          <a:lstStyle/>
          <a:p>
            <a:r>
              <a:rPr lang="en-US" dirty="0" smtClean="0">
                <a:latin typeface="Arial" pitchFamily="34" charset="0"/>
                <a:cs typeface="Arial" pitchFamily="34" charset="0"/>
              </a:rPr>
              <a:t>Business with profit motive for LLP (Nothing like Section 25 Company).</a:t>
            </a:r>
          </a:p>
          <a:p>
            <a:r>
              <a:rPr lang="en-US" dirty="0" smtClean="0">
                <a:latin typeface="Arial" pitchFamily="34" charset="0"/>
                <a:cs typeface="Arial" pitchFamily="34" charset="0"/>
              </a:rPr>
              <a:t>Unlimited liability of partners and LLP in case of Fraud.</a:t>
            </a:r>
          </a:p>
          <a:p>
            <a:r>
              <a:rPr lang="en-US" dirty="0" smtClean="0">
                <a:latin typeface="Arial" pitchFamily="34" charset="0"/>
                <a:cs typeface="Arial" pitchFamily="34" charset="0"/>
              </a:rPr>
              <a:t>Mandatory filing with ROC.</a:t>
            </a:r>
          </a:p>
          <a:p>
            <a:r>
              <a:rPr lang="en-US" dirty="0" smtClean="0">
                <a:latin typeface="Arial" pitchFamily="34" charset="0"/>
                <a:cs typeface="Arial" pitchFamily="34" charset="0"/>
              </a:rPr>
              <a:t>LLP can not maintain financial secrecy.</a:t>
            </a:r>
          </a:p>
          <a:p>
            <a:r>
              <a:rPr lang="en-US" dirty="0" smtClean="0">
                <a:latin typeface="Arial" pitchFamily="34" charset="0"/>
                <a:cs typeface="Arial" pitchFamily="34" charset="0"/>
              </a:rPr>
              <a:t>FDI issue yet not notified.</a:t>
            </a:r>
          </a:p>
          <a:p>
            <a:r>
              <a:rPr lang="en-US" dirty="0" smtClean="0">
                <a:latin typeface="Arial" pitchFamily="34" charset="0"/>
                <a:cs typeface="Arial" pitchFamily="34" charset="0"/>
              </a:rPr>
              <a:t>Accounting Standard yet not notified</a:t>
            </a:r>
            <a:endParaRPr lang="en-US" dirty="0">
              <a:latin typeface="Arial" pitchFamily="34" charset="0"/>
              <a:cs typeface="Arial" pitchFamily="34" charset="0"/>
            </a:endParaRPr>
          </a:p>
        </p:txBody>
      </p:sp>
      <p:pic>
        <p:nvPicPr>
          <p:cNvPr id="4" name="~PP3831.WAV">
            <a:hlinkClick r:id="" action="ppaction://media"/>
          </p:cNvPr>
          <p:cNvPicPr>
            <a:picLocks noRot="1" noChangeAspect="1"/>
          </p:cNvPicPr>
          <p:nvPr>
            <a:wavAudioFile r:embed="rId1" name="~PP3831.WAV"/>
          </p:nvPr>
        </p:nvPicPr>
        <p:blipFill>
          <a:blip r:embed="rId4" cstate="print"/>
          <a:stretch>
            <a:fillRect/>
          </a:stretch>
        </p:blipFill>
        <p:spPr>
          <a:xfrm>
            <a:off x="8942096" y="6744132"/>
            <a:ext cx="307135" cy="307717"/>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slow" p14:dur="2000">
        <p14:ferris dir="l"/>
        <p:sndAc>
          <p:stSnd>
            <p:snd r:embed="rId5" name="whoosh.wav"/>
          </p:stSnd>
        </p:sndAc>
      </p:transition>
    </mc:Choice>
    <mc:Fallback>
      <p:transition spd="slow">
        <p:fade/>
        <p:sndAc>
          <p:stSnd>
            <p:snd r:embed="rId3" name="whoosh.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1" y="135085"/>
            <a:ext cx="8458200" cy="1315364"/>
          </a:xfrm>
        </p:spPr>
        <p:txBody>
          <a:bodyPr>
            <a:normAutofit/>
          </a:bodyPr>
          <a:lstStyle/>
          <a:p>
            <a:pPr algn="ctr"/>
            <a:r>
              <a:rPr lang="en-US" sz="4000" b="0" i="1" dirty="0" smtClean="0">
                <a:solidFill>
                  <a:srgbClr val="0070C0"/>
                </a:solidFill>
                <a:latin typeface="Segoe Print" pitchFamily="2" charset="0"/>
                <a:ea typeface="Batang" pitchFamily="18" charset="-127"/>
              </a:rPr>
              <a:t>Comparison Of LLP With Partnership And Company</a:t>
            </a:r>
            <a:endParaRPr lang="en-US" sz="4000" b="0" i="1" dirty="0">
              <a:solidFill>
                <a:srgbClr val="0070C0"/>
              </a:solidFill>
              <a:latin typeface="Segoe Print" pitchFamily="2" charset="0"/>
              <a:ea typeface="Batang" pitchFamily="18" charset="-127"/>
            </a:endParaRPr>
          </a:p>
        </p:txBody>
      </p:sp>
      <p:sp>
        <p:nvSpPr>
          <p:cNvPr id="3" name="Content Placeholder 2"/>
          <p:cNvSpPr>
            <a:spLocks noGrp="1"/>
          </p:cNvSpPr>
          <p:nvPr>
            <p:ph idx="1"/>
          </p:nvPr>
        </p:nvSpPr>
        <p:spPr>
          <a:xfrm>
            <a:off x="1" y="1760559"/>
            <a:ext cx="9398000" cy="8320701"/>
          </a:xfrm>
        </p:spPr>
        <p:txBody>
          <a:bodyPr/>
          <a:lstStyle/>
          <a:p>
            <a:pPr>
              <a:buNone/>
            </a:pPr>
            <a:r>
              <a:rPr lang="en-US" dirty="0" smtClean="0">
                <a:latin typeface="Arial" pitchFamily="34" charset="0"/>
                <a:cs typeface="Arial" pitchFamily="34" charset="0"/>
              </a:rPr>
              <a:t>	</a:t>
            </a:r>
            <a:r>
              <a:rPr lang="en-US" sz="2100" dirty="0" smtClean="0">
                <a:latin typeface="Arial" pitchFamily="34" charset="0"/>
                <a:cs typeface="Arial" pitchFamily="34" charset="0"/>
              </a:rPr>
              <a:t>Though LLP is a combination of both Partnership and Company, it differs from them in certain aspects as discussed below:</a:t>
            </a:r>
            <a:endParaRPr lang="en-US" dirty="0">
              <a:latin typeface="Arial" pitchFamily="34" charset="0"/>
              <a:cs typeface="Arial" pitchFamily="34" charset="0"/>
            </a:endParaRPr>
          </a:p>
        </p:txBody>
      </p:sp>
      <p:graphicFrame>
        <p:nvGraphicFramePr>
          <p:cNvPr id="5" name="Table 4"/>
          <p:cNvGraphicFramePr>
            <a:graphicFrameLocks noGrp="1"/>
          </p:cNvGraphicFramePr>
          <p:nvPr/>
        </p:nvGraphicFramePr>
        <p:xfrm>
          <a:off x="0" y="2836063"/>
          <a:ext cx="9398003" cy="4493023"/>
        </p:xfrm>
        <a:graphic>
          <a:graphicData uri="http://schemas.openxmlformats.org/drawingml/2006/table">
            <a:tbl>
              <a:tblPr firstRow="1" bandRow="1">
                <a:tableStyleId>{5C22544A-7EE6-4342-B048-85BDC9FD1C3A}</a:tableStyleId>
              </a:tblPr>
              <a:tblGrid>
                <a:gridCol w="861486"/>
                <a:gridCol w="1644649"/>
                <a:gridCol w="2584450"/>
                <a:gridCol w="2427818"/>
                <a:gridCol w="1879600"/>
              </a:tblGrid>
              <a:tr h="740432">
                <a:tc>
                  <a:txBody>
                    <a:bodyPr/>
                    <a:lstStyle/>
                    <a:p>
                      <a:r>
                        <a:rPr lang="en-US" sz="1900" dirty="0" smtClean="0">
                          <a:latin typeface="+mj-lt"/>
                        </a:rPr>
                        <a:t>Sl.</a:t>
                      </a:r>
                      <a:r>
                        <a:rPr lang="en-US" sz="1900" baseline="0" dirty="0" smtClean="0">
                          <a:latin typeface="+mj-lt"/>
                        </a:rPr>
                        <a:t> No</a:t>
                      </a:r>
                      <a:endParaRPr lang="en-US" sz="1900" dirty="0">
                        <a:latin typeface="+mj-lt"/>
                      </a:endParaRPr>
                    </a:p>
                  </a:txBody>
                  <a:tcPr marL="93980" marR="93980" marT="48006" marB="48006"/>
                </a:tc>
                <a:tc>
                  <a:txBody>
                    <a:bodyPr/>
                    <a:lstStyle/>
                    <a:p>
                      <a:r>
                        <a:rPr lang="en-US" sz="1900" dirty="0" smtClean="0">
                          <a:latin typeface="+mj-lt"/>
                        </a:rPr>
                        <a:t>Condition</a:t>
                      </a:r>
                      <a:endParaRPr lang="en-US" sz="1900" dirty="0">
                        <a:latin typeface="+mj-lt"/>
                      </a:endParaRPr>
                    </a:p>
                  </a:txBody>
                  <a:tcPr marL="93980" marR="93980" marT="48006" marB="48006"/>
                </a:tc>
                <a:tc>
                  <a:txBody>
                    <a:bodyPr/>
                    <a:lstStyle/>
                    <a:p>
                      <a:r>
                        <a:rPr lang="en-US" sz="1900" dirty="0" smtClean="0">
                          <a:latin typeface="+mj-lt"/>
                        </a:rPr>
                        <a:t>LLP</a:t>
                      </a:r>
                      <a:endParaRPr lang="en-US" sz="1900" dirty="0">
                        <a:latin typeface="+mj-lt"/>
                      </a:endParaRPr>
                    </a:p>
                  </a:txBody>
                  <a:tcPr marL="93980" marR="93980" marT="48006" marB="48006"/>
                </a:tc>
                <a:tc>
                  <a:txBody>
                    <a:bodyPr/>
                    <a:lstStyle/>
                    <a:p>
                      <a:r>
                        <a:rPr lang="en-US" sz="1900" dirty="0" smtClean="0">
                          <a:latin typeface="+mj-lt"/>
                        </a:rPr>
                        <a:t>Company</a:t>
                      </a:r>
                      <a:endParaRPr lang="en-US" sz="1900" dirty="0">
                        <a:latin typeface="+mj-lt"/>
                      </a:endParaRPr>
                    </a:p>
                  </a:txBody>
                  <a:tcPr marL="93980" marR="93980" marT="48006" marB="48006"/>
                </a:tc>
                <a:tc>
                  <a:txBody>
                    <a:bodyPr/>
                    <a:lstStyle/>
                    <a:p>
                      <a:r>
                        <a:rPr lang="en-US" sz="1900" dirty="0" smtClean="0"/>
                        <a:t>Partnership</a:t>
                      </a:r>
                      <a:endParaRPr lang="en-US" sz="1900" dirty="0"/>
                    </a:p>
                  </a:txBody>
                  <a:tcPr marL="93980" marR="93980" marT="48006" marB="48006"/>
                </a:tc>
              </a:tr>
              <a:tr h="1104138">
                <a:tc>
                  <a:txBody>
                    <a:bodyPr/>
                    <a:lstStyle/>
                    <a:p>
                      <a:r>
                        <a:rPr lang="en-US" sz="1700" b="1" dirty="0" smtClean="0">
                          <a:latin typeface="Vijaya" pitchFamily="34" charset="0"/>
                          <a:cs typeface="Vijaya" pitchFamily="34" charset="0"/>
                        </a:rPr>
                        <a:t>1</a:t>
                      </a:r>
                      <a:endParaRPr lang="en-US" sz="1700" b="1" dirty="0">
                        <a:latin typeface="Vijaya" pitchFamily="34" charset="0"/>
                        <a:cs typeface="Vijaya" pitchFamily="34" charset="0"/>
                      </a:endParaRPr>
                    </a:p>
                  </a:txBody>
                  <a:tcPr marL="93980" marR="93980" marT="48006" marB="48006"/>
                </a:tc>
                <a:tc>
                  <a:txBody>
                    <a:bodyPr/>
                    <a:lstStyle/>
                    <a:p>
                      <a:r>
                        <a:rPr kumimoji="0" lang="en-US" sz="1700" b="1" kern="1200" baseline="0" dirty="0" smtClean="0">
                          <a:solidFill>
                            <a:schemeClr val="dk1"/>
                          </a:solidFill>
                          <a:latin typeface="Vijaya" pitchFamily="34" charset="0"/>
                          <a:ea typeface="+mn-ea"/>
                          <a:cs typeface="Vijaya" pitchFamily="34" charset="0"/>
                        </a:rPr>
                        <a:t>Registration</a:t>
                      </a:r>
                      <a:endParaRPr lang="en-US" sz="1700" b="1" dirty="0">
                        <a:latin typeface="Vijaya" pitchFamily="34" charset="0"/>
                        <a:cs typeface="Vijaya" pitchFamily="34" charset="0"/>
                      </a:endParaRPr>
                    </a:p>
                  </a:txBody>
                  <a:tcPr marL="93980" marR="93980" marT="48006" marB="48006"/>
                </a:tc>
                <a:tc>
                  <a:txBody>
                    <a:bodyPr/>
                    <a:lstStyle/>
                    <a:p>
                      <a:r>
                        <a:rPr lang="en-US" sz="1700" dirty="0" smtClean="0">
                          <a:latin typeface="Vijaya" pitchFamily="34" charset="0"/>
                          <a:cs typeface="Vijaya" pitchFamily="34" charset="0"/>
                        </a:rPr>
                        <a:t>To be</a:t>
                      </a:r>
                      <a:r>
                        <a:rPr lang="en-US" sz="1700" baseline="0" dirty="0" smtClean="0">
                          <a:latin typeface="Vijaya" pitchFamily="34" charset="0"/>
                          <a:cs typeface="Vijaya" pitchFamily="34" charset="0"/>
                        </a:rPr>
                        <a:t> </a:t>
                      </a:r>
                      <a:r>
                        <a:rPr lang="en-US" sz="1700" dirty="0" smtClean="0">
                          <a:latin typeface="Vijaya" pitchFamily="34" charset="0"/>
                          <a:cs typeface="Vijaya" pitchFamily="34" charset="0"/>
                        </a:rPr>
                        <a:t>registered</a:t>
                      </a:r>
                    </a:p>
                    <a:p>
                      <a:r>
                        <a:rPr lang="en-US" sz="1700" dirty="0" smtClean="0">
                          <a:latin typeface="Vijaya" pitchFamily="34" charset="0"/>
                          <a:cs typeface="Vijaya" pitchFamily="34" charset="0"/>
                        </a:rPr>
                        <a:t>With  Registrar of</a:t>
                      </a:r>
                    </a:p>
                    <a:p>
                      <a:r>
                        <a:rPr lang="en-US" sz="1700" dirty="0" smtClean="0">
                          <a:latin typeface="Vijaya" pitchFamily="34" charset="0"/>
                          <a:cs typeface="Vijaya" pitchFamily="34" charset="0"/>
                        </a:rPr>
                        <a:t>LLP under LLP Act</a:t>
                      </a:r>
                      <a:endParaRPr lang="en-US" sz="1700" dirty="0">
                        <a:latin typeface="Vijaya" pitchFamily="34" charset="0"/>
                        <a:cs typeface="Vijaya" pitchFamily="34" charset="0"/>
                      </a:endParaRPr>
                    </a:p>
                  </a:txBody>
                  <a:tcPr marL="93980" marR="93980" marT="48006" marB="48006"/>
                </a:tc>
                <a:tc>
                  <a:txBody>
                    <a:bodyPr/>
                    <a:lstStyle/>
                    <a:p>
                      <a:r>
                        <a:rPr lang="en-US" sz="1700" dirty="0" smtClean="0">
                          <a:latin typeface="Vijaya" pitchFamily="34" charset="0"/>
                          <a:cs typeface="Vijaya" pitchFamily="34" charset="0"/>
                        </a:rPr>
                        <a:t>To be registered with under companies Act,</a:t>
                      </a:r>
                      <a:r>
                        <a:rPr lang="en-US" sz="1700" baseline="0" dirty="0" smtClean="0">
                          <a:latin typeface="Vijaya" pitchFamily="34" charset="0"/>
                          <a:cs typeface="Vijaya" pitchFamily="34" charset="0"/>
                        </a:rPr>
                        <a:t> 1956</a:t>
                      </a:r>
                      <a:endParaRPr lang="en-US" sz="1700" dirty="0">
                        <a:latin typeface="Vijaya" pitchFamily="34" charset="0"/>
                        <a:cs typeface="Vijaya" pitchFamily="34" charset="0"/>
                      </a:endParaRPr>
                    </a:p>
                  </a:txBody>
                  <a:tcPr marL="93980" marR="93980" marT="48006" marB="48006"/>
                </a:tc>
                <a:tc>
                  <a:txBody>
                    <a:bodyPr/>
                    <a:lstStyle/>
                    <a:p>
                      <a:pPr marL="0" algn="l" rtl="0" eaLnBrk="1" latinLnBrk="0" hangingPunct="1"/>
                      <a:r>
                        <a:rPr kumimoji="0" lang="en-US" sz="1700" kern="1200" dirty="0" smtClean="0">
                          <a:solidFill>
                            <a:schemeClr val="dk1"/>
                          </a:solidFill>
                          <a:latin typeface="Vijaya" pitchFamily="34" charset="0"/>
                          <a:ea typeface="+mn-ea"/>
                          <a:cs typeface="Vijaya" pitchFamily="34" charset="0"/>
                        </a:rPr>
                        <a:t>Registration is optional</a:t>
                      </a:r>
                      <a:endParaRPr kumimoji="0" lang="en-US" sz="1700" kern="1200" dirty="0">
                        <a:solidFill>
                          <a:schemeClr val="dk1"/>
                        </a:solidFill>
                        <a:latin typeface="Vijaya" pitchFamily="34" charset="0"/>
                        <a:ea typeface="+mn-ea"/>
                        <a:cs typeface="Vijaya" pitchFamily="34" charset="0"/>
                      </a:endParaRPr>
                    </a:p>
                  </a:txBody>
                  <a:tcPr marL="93980" marR="93980" marT="48006" marB="48006"/>
                </a:tc>
              </a:tr>
              <a:tr h="1004146">
                <a:tc>
                  <a:txBody>
                    <a:bodyPr/>
                    <a:lstStyle/>
                    <a:p>
                      <a:r>
                        <a:rPr lang="en-US" sz="1700" b="1" dirty="0" smtClean="0">
                          <a:latin typeface="Vijaya" pitchFamily="34" charset="0"/>
                          <a:cs typeface="Vijaya" pitchFamily="34" charset="0"/>
                        </a:rPr>
                        <a:t>2</a:t>
                      </a:r>
                      <a:endParaRPr lang="en-US" sz="1700" b="1" dirty="0">
                        <a:latin typeface="Vijaya" pitchFamily="34" charset="0"/>
                        <a:cs typeface="Vijaya" pitchFamily="34" charset="0"/>
                      </a:endParaRPr>
                    </a:p>
                  </a:txBody>
                  <a:tcPr marL="93980" marR="93980" marT="48006" marB="48006"/>
                </a:tc>
                <a:tc>
                  <a:txBody>
                    <a:bodyPr/>
                    <a:lstStyle/>
                    <a:p>
                      <a:r>
                        <a:rPr lang="en-US" sz="1700" b="1" dirty="0" smtClean="0">
                          <a:latin typeface="Vijaya" pitchFamily="34" charset="0"/>
                          <a:cs typeface="Vijaya" pitchFamily="34" charset="0"/>
                        </a:rPr>
                        <a:t>Name</a:t>
                      </a:r>
                      <a:endParaRPr lang="en-US" sz="1700" b="1" dirty="0">
                        <a:latin typeface="Vijaya" pitchFamily="34" charset="0"/>
                        <a:cs typeface="Vijaya" pitchFamily="34" charset="0"/>
                      </a:endParaRPr>
                    </a:p>
                  </a:txBody>
                  <a:tcPr marL="93980" marR="93980" marT="48006" marB="48006"/>
                </a:tc>
                <a:tc>
                  <a:txBody>
                    <a:bodyPr/>
                    <a:lstStyle/>
                    <a:p>
                      <a:r>
                        <a:rPr lang="en-US" sz="1700" dirty="0" smtClean="0">
                          <a:latin typeface="Vijaya" pitchFamily="34" charset="0"/>
                          <a:cs typeface="Vijaya" pitchFamily="34" charset="0"/>
                        </a:rPr>
                        <a:t>Name should contain</a:t>
                      </a:r>
                      <a:r>
                        <a:rPr lang="en-US" sz="1700" baseline="0" dirty="0" smtClean="0">
                          <a:latin typeface="Vijaya" pitchFamily="34" charset="0"/>
                          <a:cs typeface="Vijaya" pitchFamily="34" charset="0"/>
                        </a:rPr>
                        <a:t> ‘’ Limited Liability Partnership” or “LLP” as last word.</a:t>
                      </a:r>
                      <a:endParaRPr lang="en-US" sz="1700" dirty="0">
                        <a:latin typeface="Vijaya" pitchFamily="34" charset="0"/>
                        <a:cs typeface="Vijaya" pitchFamily="34" charset="0"/>
                      </a:endParaRPr>
                    </a:p>
                  </a:txBody>
                  <a:tcPr marL="93980" marR="93980" marT="48006" marB="48006"/>
                </a:tc>
                <a:tc>
                  <a:txBody>
                    <a:bodyPr/>
                    <a:lstStyle/>
                    <a:p>
                      <a:r>
                        <a:rPr lang="en-US" sz="1700" dirty="0" smtClean="0">
                          <a:latin typeface="Vijaya" pitchFamily="34" charset="0"/>
                          <a:cs typeface="Vijaya" pitchFamily="34" charset="0"/>
                        </a:rPr>
                        <a:t>Name should contain</a:t>
                      </a:r>
                      <a:r>
                        <a:rPr lang="en-US" sz="1700" baseline="0" dirty="0" smtClean="0">
                          <a:latin typeface="Vijaya" pitchFamily="34" charset="0"/>
                          <a:cs typeface="Vijaya" pitchFamily="34" charset="0"/>
                        </a:rPr>
                        <a:t> ‘Limited’ or ‘Private Limited’ as last word.</a:t>
                      </a:r>
                      <a:endParaRPr lang="en-US" sz="1700" dirty="0">
                        <a:latin typeface="Vijaya" pitchFamily="34" charset="0"/>
                        <a:cs typeface="Vijaya" pitchFamily="34" charset="0"/>
                      </a:endParaRPr>
                    </a:p>
                  </a:txBody>
                  <a:tcPr marL="93980" marR="93980" marT="48006" marB="48006"/>
                </a:tc>
                <a:tc>
                  <a:txBody>
                    <a:bodyPr/>
                    <a:lstStyle/>
                    <a:p>
                      <a:r>
                        <a:rPr lang="en-US" sz="1700" dirty="0" smtClean="0">
                          <a:latin typeface="Vijaya" pitchFamily="34" charset="0"/>
                          <a:cs typeface="Vijaya" pitchFamily="34" charset="0"/>
                        </a:rPr>
                        <a:t>Any name as per</a:t>
                      </a:r>
                      <a:r>
                        <a:rPr lang="en-US" sz="1700" baseline="0" dirty="0" smtClean="0">
                          <a:latin typeface="Vijaya" pitchFamily="34" charset="0"/>
                          <a:cs typeface="Vijaya" pitchFamily="34" charset="0"/>
                        </a:rPr>
                        <a:t> choice.</a:t>
                      </a:r>
                      <a:endParaRPr lang="en-US" sz="1700" dirty="0">
                        <a:latin typeface="Vijaya" pitchFamily="34" charset="0"/>
                        <a:cs typeface="Vijaya" pitchFamily="34" charset="0"/>
                      </a:endParaRPr>
                    </a:p>
                  </a:txBody>
                  <a:tcPr marL="93980" marR="93980" marT="48006" marB="48006"/>
                </a:tc>
              </a:tr>
              <a:tr h="1516121">
                <a:tc>
                  <a:txBody>
                    <a:bodyPr/>
                    <a:lstStyle/>
                    <a:p>
                      <a:r>
                        <a:rPr lang="en-US" sz="1700" b="1" dirty="0" smtClean="0">
                          <a:latin typeface="Vijaya" pitchFamily="34" charset="0"/>
                          <a:cs typeface="Vijaya" pitchFamily="34" charset="0"/>
                        </a:rPr>
                        <a:t>3</a:t>
                      </a:r>
                      <a:endParaRPr lang="en-US" sz="1700" b="1" dirty="0">
                        <a:latin typeface="Vijaya" pitchFamily="34" charset="0"/>
                        <a:cs typeface="Vijaya" pitchFamily="34" charset="0"/>
                      </a:endParaRPr>
                    </a:p>
                  </a:txBody>
                  <a:tcPr marL="93980" marR="93980" marT="48006" marB="48006"/>
                </a:tc>
                <a:tc>
                  <a:txBody>
                    <a:bodyPr/>
                    <a:lstStyle/>
                    <a:p>
                      <a:r>
                        <a:rPr lang="en-US" sz="1700" b="1" dirty="0" smtClean="0">
                          <a:latin typeface="Vijaya" pitchFamily="34" charset="0"/>
                          <a:cs typeface="Vijaya" pitchFamily="34" charset="0"/>
                        </a:rPr>
                        <a:t>Legal</a:t>
                      </a:r>
                      <a:r>
                        <a:rPr lang="en-US" sz="1700" b="1" baseline="0" dirty="0" smtClean="0">
                          <a:latin typeface="Vijaya" pitchFamily="34" charset="0"/>
                          <a:cs typeface="Vijaya" pitchFamily="34" charset="0"/>
                        </a:rPr>
                        <a:t> Entity</a:t>
                      </a:r>
                      <a:endParaRPr lang="en-US" sz="1700" b="1" dirty="0">
                        <a:latin typeface="Vijaya" pitchFamily="34" charset="0"/>
                        <a:cs typeface="Vijaya" pitchFamily="34" charset="0"/>
                      </a:endParaRPr>
                    </a:p>
                  </a:txBody>
                  <a:tcPr marL="93980" marR="93980" marT="48006" marB="48006"/>
                </a:tc>
                <a:tc>
                  <a:txBody>
                    <a:bodyPr/>
                    <a:lstStyle/>
                    <a:p>
                      <a:r>
                        <a:rPr lang="en-US" sz="1700" dirty="0" smtClean="0">
                          <a:latin typeface="Vijaya" pitchFamily="34" charset="0"/>
                          <a:cs typeface="Vijaya" pitchFamily="34" charset="0"/>
                        </a:rPr>
                        <a:t>LLP is a separate</a:t>
                      </a:r>
                    </a:p>
                    <a:p>
                      <a:r>
                        <a:rPr lang="en-US" sz="1700" dirty="0" smtClean="0">
                          <a:latin typeface="Vijaya" pitchFamily="34" charset="0"/>
                          <a:cs typeface="Vijaya" pitchFamily="34" charset="0"/>
                        </a:rPr>
                        <a:t>legal entity</a:t>
                      </a:r>
                    </a:p>
                    <a:p>
                      <a:r>
                        <a:rPr lang="en-US" sz="1700" dirty="0" smtClean="0">
                          <a:latin typeface="Vijaya" pitchFamily="34" charset="0"/>
                          <a:cs typeface="Vijaya" pitchFamily="34" charset="0"/>
                        </a:rPr>
                        <a:t>registered under</a:t>
                      </a:r>
                    </a:p>
                    <a:p>
                      <a:r>
                        <a:rPr lang="en-US" sz="1700" dirty="0" smtClean="0">
                          <a:latin typeface="Vijaya" pitchFamily="34" charset="0"/>
                          <a:cs typeface="Vijaya" pitchFamily="34" charset="0"/>
                        </a:rPr>
                        <a:t>LLP Act</a:t>
                      </a:r>
                      <a:endParaRPr lang="en-US" sz="1700" dirty="0">
                        <a:latin typeface="Vijaya" pitchFamily="34" charset="0"/>
                        <a:cs typeface="Vijaya" pitchFamily="34" charset="0"/>
                      </a:endParaRPr>
                    </a:p>
                  </a:txBody>
                  <a:tcPr marL="93980" marR="93980" marT="48006" marB="48006"/>
                </a:tc>
                <a:tc>
                  <a:txBody>
                    <a:bodyPr/>
                    <a:lstStyle/>
                    <a:p>
                      <a:r>
                        <a:rPr lang="en-US" sz="1700" dirty="0" smtClean="0">
                          <a:latin typeface="Vijaya" pitchFamily="34" charset="0"/>
                          <a:cs typeface="Vijaya" pitchFamily="34" charset="0"/>
                        </a:rPr>
                        <a:t>Company is a</a:t>
                      </a:r>
                    </a:p>
                    <a:p>
                      <a:r>
                        <a:rPr lang="en-US" sz="1700" dirty="0" smtClean="0">
                          <a:latin typeface="Vijaya" pitchFamily="34" charset="0"/>
                          <a:cs typeface="Vijaya" pitchFamily="34" charset="0"/>
                        </a:rPr>
                        <a:t>separate legal</a:t>
                      </a:r>
                    </a:p>
                    <a:p>
                      <a:r>
                        <a:rPr lang="en-US" sz="1700" dirty="0" smtClean="0">
                          <a:latin typeface="Vijaya" pitchFamily="34" charset="0"/>
                          <a:cs typeface="Vijaya" pitchFamily="34" charset="0"/>
                        </a:rPr>
                        <a:t>entity registered</a:t>
                      </a:r>
                    </a:p>
                    <a:p>
                      <a:r>
                        <a:rPr lang="en-US" sz="1700" dirty="0" smtClean="0">
                          <a:latin typeface="Vijaya" pitchFamily="34" charset="0"/>
                          <a:cs typeface="Vijaya" pitchFamily="34" charset="0"/>
                        </a:rPr>
                        <a:t>under Companies</a:t>
                      </a:r>
                    </a:p>
                    <a:p>
                      <a:r>
                        <a:rPr lang="en-US" sz="1700" dirty="0" smtClean="0">
                          <a:latin typeface="Vijaya" pitchFamily="34" charset="0"/>
                          <a:cs typeface="Vijaya" pitchFamily="34" charset="0"/>
                        </a:rPr>
                        <a:t>Act, 1956</a:t>
                      </a:r>
                      <a:endParaRPr lang="en-US" sz="1700" dirty="0">
                        <a:latin typeface="Vijaya" pitchFamily="34" charset="0"/>
                        <a:cs typeface="Vijaya" pitchFamily="34" charset="0"/>
                      </a:endParaRPr>
                    </a:p>
                  </a:txBody>
                  <a:tcPr marL="93980" marR="93980" marT="48006" marB="48006"/>
                </a:tc>
                <a:tc>
                  <a:txBody>
                    <a:bodyPr/>
                    <a:lstStyle/>
                    <a:p>
                      <a:r>
                        <a:rPr kumimoji="0" lang="en-US" sz="1700" kern="1200" baseline="0" dirty="0" smtClean="0">
                          <a:solidFill>
                            <a:schemeClr val="dk1"/>
                          </a:solidFill>
                          <a:latin typeface="Vijaya" pitchFamily="34" charset="0"/>
                          <a:ea typeface="+mn-ea"/>
                          <a:cs typeface="Vijaya" pitchFamily="34" charset="0"/>
                        </a:rPr>
                        <a:t>Not a separate</a:t>
                      </a:r>
                    </a:p>
                    <a:p>
                      <a:r>
                        <a:rPr kumimoji="0" lang="en-US" sz="1700" kern="1200" baseline="0" dirty="0" smtClean="0">
                          <a:solidFill>
                            <a:schemeClr val="dk1"/>
                          </a:solidFill>
                          <a:latin typeface="Vijaya" pitchFamily="34" charset="0"/>
                          <a:ea typeface="+mn-ea"/>
                          <a:cs typeface="Vijaya" pitchFamily="34" charset="0"/>
                        </a:rPr>
                        <a:t>legal entity</a:t>
                      </a:r>
                      <a:endParaRPr lang="en-US" sz="1700" dirty="0">
                        <a:latin typeface="Vijaya" pitchFamily="34" charset="0"/>
                        <a:cs typeface="Vijaya" pitchFamily="34" charset="0"/>
                      </a:endParaRPr>
                    </a:p>
                  </a:txBody>
                  <a:tcPr marL="93980" marR="93980" marT="48006" marB="48006"/>
                </a:tc>
              </a:tr>
            </a:tbl>
          </a:graphicData>
        </a:graphic>
      </p:graphicFrame>
    </p:spTree>
  </p:cSld>
  <p:clrMapOvr>
    <a:masterClrMapping/>
  </p:clrMapOvr>
  <mc:AlternateContent xmlns:mc="http://schemas.openxmlformats.org/markup-compatibility/2006">
    <mc:Choice xmlns="" xmlns:p14="http://schemas.microsoft.com/office/powerpoint/2010/main" Requires="p14">
      <p:transition spd="slow" p14:dur="800">
        <p14:flythrough/>
        <p:sndAc>
          <p:stSnd>
            <p:snd r:embed="rId3" name="arrow.wav"/>
          </p:stSnd>
        </p:sndAc>
      </p:transition>
    </mc:Choice>
    <mc:Fallback>
      <p:transition spd="slow">
        <p:fade/>
        <p:sndAc>
          <p:stSnd>
            <p:snd r:embed="rId2"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2"/>
                                        </p:tgtEl>
                                      </p:cBhvr>
                                    </p:animEffect>
                                    <p:set>
                                      <p:cBhvr>
                                        <p:cTn id="7" dur="1" fill="hold">
                                          <p:stCondLst>
                                            <p:cond delay="19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 calcmode="lin" valueType="num">
                                      <p:cBhvr>
                                        <p:cTn id="14" dur="1000" fill="hold"/>
                                        <p:tgtEl>
                                          <p:spTgt spid="5"/>
                                        </p:tgtEl>
                                        <p:attrNameLst>
                                          <p:attrName>style.rotation</p:attrName>
                                        </p:attrNameLst>
                                      </p:cBhvr>
                                      <p:tavLst>
                                        <p:tav tm="0">
                                          <p:val>
                                            <p:fltVal val="90"/>
                                          </p:val>
                                        </p:tav>
                                        <p:tav tm="100000">
                                          <p:val>
                                            <p:fltVal val="0"/>
                                          </p:val>
                                        </p:tav>
                                      </p:tavLst>
                                    </p:anim>
                                    <p:animEffect transition="in" filter="fade">
                                      <p:cBhvr>
                                        <p:cTn id="15"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latin typeface="Segoe Print" pitchFamily="2" charset="0"/>
              </a:rPr>
              <a:t>Continued….	</a:t>
            </a:r>
            <a:endParaRPr lang="en-US" dirty="0">
              <a:solidFill>
                <a:srgbClr val="0070C0"/>
              </a:solidFill>
              <a:latin typeface="Segoe Print" pitchFamily="2" charset="0"/>
            </a:endParaRPr>
          </a:p>
        </p:txBody>
      </p:sp>
      <p:graphicFrame>
        <p:nvGraphicFramePr>
          <p:cNvPr id="4" name="Content Placeholder 3"/>
          <p:cNvGraphicFramePr>
            <a:graphicFrameLocks noGrp="1"/>
          </p:cNvGraphicFramePr>
          <p:nvPr>
            <p:ph idx="1"/>
          </p:nvPr>
        </p:nvGraphicFramePr>
        <p:xfrm>
          <a:off x="0" y="1581057"/>
          <a:ext cx="9632949" cy="5747842"/>
        </p:xfrm>
        <a:graphic>
          <a:graphicData uri="http://schemas.openxmlformats.org/drawingml/2006/table">
            <a:tbl>
              <a:tblPr firstRow="1" bandRow="1">
                <a:tableStyleId>{5C22544A-7EE6-4342-B048-85BDC9FD1C3A}</a:tableStyleId>
              </a:tblPr>
              <a:tblGrid>
                <a:gridCol w="783167"/>
                <a:gridCol w="1644650"/>
                <a:gridCol w="2271183"/>
                <a:gridCol w="2271183"/>
                <a:gridCol w="2662766"/>
              </a:tblGrid>
              <a:tr h="734280">
                <a:tc>
                  <a:txBody>
                    <a:bodyPr/>
                    <a:lstStyle/>
                    <a:p>
                      <a:r>
                        <a:rPr lang="en-US" sz="1900" dirty="0" smtClean="0">
                          <a:latin typeface="+mj-lt"/>
                        </a:rPr>
                        <a:t>Sl.</a:t>
                      </a:r>
                      <a:r>
                        <a:rPr lang="en-US" sz="1900" baseline="0" dirty="0" smtClean="0">
                          <a:latin typeface="+mj-lt"/>
                        </a:rPr>
                        <a:t> No</a:t>
                      </a:r>
                      <a:endParaRPr lang="en-US" sz="1900" dirty="0">
                        <a:latin typeface="+mj-lt"/>
                      </a:endParaRPr>
                    </a:p>
                  </a:txBody>
                  <a:tcPr marL="93980" marR="93980" marT="48006" marB="48006"/>
                </a:tc>
                <a:tc>
                  <a:txBody>
                    <a:bodyPr/>
                    <a:lstStyle/>
                    <a:p>
                      <a:r>
                        <a:rPr lang="en-US" sz="1900" dirty="0" smtClean="0">
                          <a:latin typeface="+mj-lt"/>
                        </a:rPr>
                        <a:t>Condition</a:t>
                      </a:r>
                      <a:endParaRPr lang="en-US" sz="1900" dirty="0">
                        <a:latin typeface="+mj-lt"/>
                      </a:endParaRPr>
                    </a:p>
                  </a:txBody>
                  <a:tcPr marL="93980" marR="93980" marT="48006" marB="48006"/>
                </a:tc>
                <a:tc>
                  <a:txBody>
                    <a:bodyPr/>
                    <a:lstStyle/>
                    <a:p>
                      <a:r>
                        <a:rPr lang="en-US" sz="1900" dirty="0" smtClean="0">
                          <a:latin typeface="+mj-lt"/>
                        </a:rPr>
                        <a:t>LLP</a:t>
                      </a:r>
                      <a:endParaRPr lang="en-US" sz="1900" dirty="0">
                        <a:latin typeface="+mj-lt"/>
                      </a:endParaRPr>
                    </a:p>
                  </a:txBody>
                  <a:tcPr marL="93980" marR="93980" marT="48006" marB="48006"/>
                </a:tc>
                <a:tc>
                  <a:txBody>
                    <a:bodyPr/>
                    <a:lstStyle/>
                    <a:p>
                      <a:r>
                        <a:rPr lang="en-US" sz="1900" dirty="0" smtClean="0">
                          <a:latin typeface="+mj-lt"/>
                        </a:rPr>
                        <a:t>Company</a:t>
                      </a:r>
                      <a:endParaRPr lang="en-US" sz="1900" dirty="0">
                        <a:latin typeface="+mj-lt"/>
                      </a:endParaRPr>
                    </a:p>
                  </a:txBody>
                  <a:tcPr marL="93980" marR="93980" marT="48006" marB="48006">
                    <a:lnB w="38100" cmpd="sng">
                      <a:noFill/>
                    </a:lnB>
                  </a:tcPr>
                </a:tc>
                <a:tc>
                  <a:txBody>
                    <a:bodyPr/>
                    <a:lstStyle/>
                    <a:p>
                      <a:r>
                        <a:rPr lang="en-US" sz="1900" dirty="0" smtClean="0"/>
                        <a:t>Partnership</a:t>
                      </a:r>
                      <a:endParaRPr lang="en-US" sz="1900" dirty="0"/>
                    </a:p>
                  </a:txBody>
                  <a:tcPr marL="93980" marR="93980" marT="48006" marB="48006"/>
                </a:tc>
              </a:tr>
              <a:tr h="1462971">
                <a:tc>
                  <a:txBody>
                    <a:bodyPr/>
                    <a:lstStyle/>
                    <a:p>
                      <a:r>
                        <a:rPr lang="en-US" sz="1700" b="1" dirty="0" smtClean="0">
                          <a:latin typeface="Vijaya" pitchFamily="34" charset="0"/>
                          <a:cs typeface="Vijaya" pitchFamily="34" charset="0"/>
                        </a:rPr>
                        <a:t>4</a:t>
                      </a:r>
                      <a:endParaRPr lang="en-US" sz="1700" b="1" dirty="0">
                        <a:latin typeface="Vijaya" pitchFamily="34" charset="0"/>
                        <a:cs typeface="Vijaya" pitchFamily="34" charset="0"/>
                      </a:endParaRPr>
                    </a:p>
                  </a:txBody>
                  <a:tcPr marL="93980" marR="93980" marT="48006" marB="48006"/>
                </a:tc>
                <a:tc>
                  <a:txBody>
                    <a:bodyPr/>
                    <a:lstStyle/>
                    <a:p>
                      <a:r>
                        <a:rPr kumimoji="0" lang="en-US" sz="1700" b="1" kern="1200" baseline="0" dirty="0" smtClean="0">
                          <a:solidFill>
                            <a:schemeClr val="dk1"/>
                          </a:solidFill>
                          <a:latin typeface="Vijaya" pitchFamily="34" charset="0"/>
                          <a:ea typeface="+mn-ea"/>
                          <a:cs typeface="Vijaya" pitchFamily="34" charset="0"/>
                        </a:rPr>
                        <a:t>Formation Cost</a:t>
                      </a:r>
                      <a:endParaRPr lang="en-US" sz="1700" b="1" dirty="0">
                        <a:latin typeface="Vijaya" pitchFamily="34" charset="0"/>
                        <a:cs typeface="Vijaya" pitchFamily="34" charset="0"/>
                      </a:endParaRPr>
                    </a:p>
                  </a:txBody>
                  <a:tcPr marL="93980" marR="93980" marT="48006" marB="48006"/>
                </a:tc>
                <a:tc>
                  <a:txBody>
                    <a:bodyPr/>
                    <a:lstStyle/>
                    <a:p>
                      <a:r>
                        <a:rPr lang="en-US" sz="1700" dirty="0" smtClean="0">
                          <a:latin typeface="Vijaya" pitchFamily="34" charset="0"/>
                          <a:cs typeface="Vijaya" pitchFamily="34" charset="0"/>
                        </a:rPr>
                        <a:t>The cost of</a:t>
                      </a:r>
                    </a:p>
                    <a:p>
                      <a:r>
                        <a:rPr lang="en-US" sz="1700" dirty="0" smtClean="0">
                          <a:latin typeface="Vijaya" pitchFamily="34" charset="0"/>
                          <a:cs typeface="Vijaya" pitchFamily="34" charset="0"/>
                        </a:rPr>
                        <a:t>Formation is lesser</a:t>
                      </a:r>
                    </a:p>
                    <a:p>
                      <a:r>
                        <a:rPr lang="en-US" sz="1700" dirty="0" smtClean="0">
                          <a:latin typeface="Vijaya" pitchFamily="34" charset="0"/>
                          <a:cs typeface="Vijaya" pitchFamily="34" charset="0"/>
                        </a:rPr>
                        <a:t>that of formation</a:t>
                      </a:r>
                    </a:p>
                    <a:p>
                      <a:r>
                        <a:rPr lang="en-US" sz="1700" dirty="0" smtClean="0">
                          <a:latin typeface="Vijaya" pitchFamily="34" charset="0"/>
                          <a:cs typeface="Vijaya" pitchFamily="34" charset="0"/>
                        </a:rPr>
                        <a:t>of Company.</a:t>
                      </a:r>
                      <a:endParaRPr lang="en-US" sz="1700" dirty="0">
                        <a:latin typeface="Vijaya" pitchFamily="34" charset="0"/>
                        <a:cs typeface="Vijaya" pitchFamily="34" charset="0"/>
                      </a:endParaRPr>
                    </a:p>
                  </a:txBody>
                  <a:tcPr marL="93980" marR="93980" marT="48006" marB="48006">
                    <a:lnR w="12700" cmpd="sng">
                      <a:noFill/>
                    </a:lnR>
                  </a:tcPr>
                </a:tc>
                <a:tc>
                  <a:txBody>
                    <a:bodyPr/>
                    <a:lstStyle/>
                    <a:p>
                      <a:r>
                        <a:rPr lang="en-US" sz="1700" dirty="0" smtClean="0">
                          <a:latin typeface="Vijaya" pitchFamily="34" charset="0"/>
                          <a:cs typeface="Vijaya" pitchFamily="34" charset="0"/>
                        </a:rPr>
                        <a:t>The cost of`</a:t>
                      </a:r>
                    </a:p>
                    <a:p>
                      <a:r>
                        <a:rPr lang="en-US" sz="1700" dirty="0" smtClean="0">
                          <a:latin typeface="Vijaya" pitchFamily="34" charset="0"/>
                          <a:cs typeface="Vijaya" pitchFamily="34" charset="0"/>
                        </a:rPr>
                        <a:t>Formation is higher</a:t>
                      </a:r>
                    </a:p>
                    <a:p>
                      <a:r>
                        <a:rPr lang="en-US" sz="1700" dirty="0" smtClean="0">
                          <a:latin typeface="Vijaya" pitchFamily="34" charset="0"/>
                          <a:cs typeface="Vijaya" pitchFamily="34" charset="0"/>
                        </a:rPr>
                        <a:t>than that of</a:t>
                      </a:r>
                    </a:p>
                    <a:p>
                      <a:r>
                        <a:rPr lang="en-US" sz="1700" dirty="0" smtClean="0">
                          <a:latin typeface="Vijaya" pitchFamily="34" charset="0"/>
                          <a:cs typeface="Vijaya" pitchFamily="34" charset="0"/>
                        </a:rPr>
                        <a:t>formation of LLP</a:t>
                      </a:r>
                      <a:endParaRPr lang="en-US" sz="1700" dirty="0">
                        <a:latin typeface="Vijaya" pitchFamily="34" charset="0"/>
                        <a:cs typeface="Vijaya" pitchFamily="34" charset="0"/>
                      </a:endParaRPr>
                    </a:p>
                  </a:txBody>
                  <a:tcPr marL="93980" marR="93980" marT="48006" marB="48006">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r>
                        <a:rPr lang="en-US" sz="1700" dirty="0" smtClean="0">
                          <a:latin typeface="Vijaya" pitchFamily="34" charset="0"/>
                          <a:cs typeface="Vijaya" pitchFamily="34" charset="0"/>
                        </a:rPr>
                        <a:t>The Cost of</a:t>
                      </a:r>
                    </a:p>
                    <a:p>
                      <a:r>
                        <a:rPr lang="en-US" sz="1700" dirty="0" smtClean="0">
                          <a:latin typeface="Vijaya" pitchFamily="34" charset="0"/>
                          <a:cs typeface="Vijaya" pitchFamily="34" charset="0"/>
                        </a:rPr>
                        <a:t>Formation is</a:t>
                      </a:r>
                    </a:p>
                    <a:p>
                      <a:r>
                        <a:rPr lang="en-US" sz="1700" dirty="0" smtClean="0">
                          <a:latin typeface="Vijaya" pitchFamily="34" charset="0"/>
                          <a:cs typeface="Vijaya" pitchFamily="34" charset="0"/>
                        </a:rPr>
                        <a:t>negligible</a:t>
                      </a:r>
                      <a:endParaRPr lang="en-US" sz="1700" dirty="0">
                        <a:latin typeface="Vijaya" pitchFamily="34" charset="0"/>
                        <a:cs typeface="Vijaya" pitchFamily="34" charset="0"/>
                      </a:endParaRPr>
                    </a:p>
                  </a:txBody>
                  <a:tcPr marL="93980" marR="93980" marT="48006" marB="48006">
                    <a:lnL w="12700" cmpd="sng">
                      <a:noFill/>
                    </a:lnL>
                  </a:tcPr>
                </a:tc>
              </a:tr>
              <a:tr h="1258155">
                <a:tc>
                  <a:txBody>
                    <a:bodyPr/>
                    <a:lstStyle/>
                    <a:p>
                      <a:r>
                        <a:rPr lang="en-US" sz="1700" b="1" dirty="0" smtClean="0">
                          <a:latin typeface="Vijaya" pitchFamily="34" charset="0"/>
                          <a:cs typeface="Vijaya" pitchFamily="34" charset="0"/>
                        </a:rPr>
                        <a:t>5</a:t>
                      </a:r>
                      <a:endParaRPr lang="en-US" sz="1700" b="1" dirty="0">
                        <a:latin typeface="Vijaya" pitchFamily="34" charset="0"/>
                        <a:cs typeface="Vijaya" pitchFamily="34" charset="0"/>
                      </a:endParaRPr>
                    </a:p>
                  </a:txBody>
                  <a:tcPr marL="93980" marR="93980" marT="48006" marB="48006"/>
                </a:tc>
                <a:tc>
                  <a:txBody>
                    <a:bodyPr/>
                    <a:lstStyle/>
                    <a:p>
                      <a:r>
                        <a:rPr kumimoji="0" lang="en-US" sz="1700" b="1" kern="1200" baseline="0" dirty="0" smtClean="0">
                          <a:solidFill>
                            <a:schemeClr val="dk1"/>
                          </a:solidFill>
                          <a:latin typeface="Vijaya" pitchFamily="34" charset="0"/>
                          <a:ea typeface="+mn-ea"/>
                          <a:cs typeface="Vijaya" pitchFamily="34" charset="0"/>
                        </a:rPr>
                        <a:t>Formation by</a:t>
                      </a:r>
                    </a:p>
                    <a:p>
                      <a:r>
                        <a:rPr kumimoji="0" lang="en-US" sz="1700" b="1" kern="1200" baseline="0" dirty="0" smtClean="0">
                          <a:solidFill>
                            <a:schemeClr val="dk1"/>
                          </a:solidFill>
                          <a:latin typeface="Vijaya" pitchFamily="34" charset="0"/>
                          <a:ea typeface="+mn-ea"/>
                          <a:cs typeface="Vijaya" pitchFamily="34" charset="0"/>
                        </a:rPr>
                        <a:t>Foreign Nationals</a:t>
                      </a:r>
                      <a:endParaRPr lang="en-US" sz="1700" b="1" dirty="0">
                        <a:latin typeface="Vijaya" pitchFamily="34" charset="0"/>
                        <a:cs typeface="Vijaya" pitchFamily="34" charset="0"/>
                      </a:endParaRPr>
                    </a:p>
                  </a:txBody>
                  <a:tcPr marL="93980" marR="93980" marT="48006" marB="48006"/>
                </a:tc>
                <a:tc>
                  <a:txBody>
                    <a:bodyPr/>
                    <a:lstStyle/>
                    <a:p>
                      <a:r>
                        <a:rPr kumimoji="0" lang="en-US" sz="1700" kern="1200" baseline="0" dirty="0" smtClean="0">
                          <a:solidFill>
                            <a:schemeClr val="dk1"/>
                          </a:solidFill>
                          <a:latin typeface="Vijaya" pitchFamily="34" charset="0"/>
                          <a:ea typeface="+mn-ea"/>
                          <a:cs typeface="Vijaya" pitchFamily="34" charset="0"/>
                        </a:rPr>
                        <a:t>Foreign Nationals</a:t>
                      </a:r>
                    </a:p>
                    <a:p>
                      <a:r>
                        <a:rPr kumimoji="0" lang="en-US" sz="1700" kern="1200" baseline="0" dirty="0" smtClean="0">
                          <a:solidFill>
                            <a:schemeClr val="dk1"/>
                          </a:solidFill>
                          <a:latin typeface="Vijaya" pitchFamily="34" charset="0"/>
                          <a:ea typeface="+mn-ea"/>
                          <a:cs typeface="Vijaya" pitchFamily="34" charset="0"/>
                        </a:rPr>
                        <a:t>alone can not form</a:t>
                      </a:r>
                    </a:p>
                    <a:p>
                      <a:r>
                        <a:rPr kumimoji="0" lang="en-US" sz="1700" kern="1200" baseline="0" dirty="0" smtClean="0">
                          <a:solidFill>
                            <a:schemeClr val="dk1"/>
                          </a:solidFill>
                          <a:latin typeface="Vijaya" pitchFamily="34" charset="0"/>
                          <a:ea typeface="+mn-ea"/>
                          <a:cs typeface="Vijaya" pitchFamily="34" charset="0"/>
                        </a:rPr>
                        <a:t>a LLP</a:t>
                      </a:r>
                      <a:endParaRPr lang="en-US" sz="1700" dirty="0">
                        <a:latin typeface="Vijaya" pitchFamily="34" charset="0"/>
                        <a:cs typeface="Vijaya" pitchFamily="34" charset="0"/>
                      </a:endParaRPr>
                    </a:p>
                  </a:txBody>
                  <a:tcPr marL="93980" marR="93980" marT="48006" marB="48006"/>
                </a:tc>
                <a:tc>
                  <a:txBody>
                    <a:bodyPr/>
                    <a:lstStyle/>
                    <a:p>
                      <a:r>
                        <a:rPr kumimoji="0" lang="en-US" sz="1700" kern="1200" baseline="0" dirty="0" smtClean="0">
                          <a:solidFill>
                            <a:schemeClr val="dk1"/>
                          </a:solidFill>
                          <a:latin typeface="Vijaya" pitchFamily="34" charset="0"/>
                          <a:ea typeface="+mn-ea"/>
                          <a:cs typeface="Vijaya" pitchFamily="34" charset="0"/>
                        </a:rPr>
                        <a:t>Foreign Nationals</a:t>
                      </a:r>
                    </a:p>
                    <a:p>
                      <a:r>
                        <a:rPr kumimoji="0" lang="en-US" sz="1700" kern="1200" baseline="0" dirty="0" smtClean="0">
                          <a:solidFill>
                            <a:schemeClr val="dk1"/>
                          </a:solidFill>
                          <a:latin typeface="Vijaya" pitchFamily="34" charset="0"/>
                          <a:ea typeface="+mn-ea"/>
                          <a:cs typeface="Vijaya" pitchFamily="34" charset="0"/>
                        </a:rPr>
                        <a:t>alone can form a</a:t>
                      </a:r>
                    </a:p>
                    <a:p>
                      <a:r>
                        <a:rPr kumimoji="0" lang="en-US" sz="1700" kern="1200" baseline="0" dirty="0" smtClean="0">
                          <a:solidFill>
                            <a:schemeClr val="dk1"/>
                          </a:solidFill>
                          <a:latin typeface="Vijaya" pitchFamily="34" charset="0"/>
                          <a:ea typeface="+mn-ea"/>
                          <a:cs typeface="Vijaya" pitchFamily="34" charset="0"/>
                        </a:rPr>
                        <a:t>Company.</a:t>
                      </a:r>
                      <a:endParaRPr lang="en-US" sz="1700" dirty="0">
                        <a:latin typeface="Vijaya" pitchFamily="34" charset="0"/>
                        <a:cs typeface="Vijaya" pitchFamily="34" charset="0"/>
                      </a:endParaRPr>
                    </a:p>
                  </a:txBody>
                  <a:tcPr marL="93980" marR="93980" marT="48006" marB="48006">
                    <a:lnT w="12700" cmpd="sng">
                      <a:noFill/>
                    </a:lnT>
                  </a:tcPr>
                </a:tc>
                <a:tc>
                  <a:txBody>
                    <a:bodyPr/>
                    <a:lstStyle/>
                    <a:p>
                      <a:r>
                        <a:rPr kumimoji="0" lang="en-US" sz="1700" kern="1200" baseline="0" dirty="0" smtClean="0">
                          <a:solidFill>
                            <a:schemeClr val="dk1"/>
                          </a:solidFill>
                          <a:latin typeface="Vijaya" pitchFamily="34" charset="0"/>
                          <a:ea typeface="+mn-ea"/>
                          <a:cs typeface="Vijaya" pitchFamily="34" charset="0"/>
                        </a:rPr>
                        <a:t>Foreign Nationals</a:t>
                      </a:r>
                    </a:p>
                    <a:p>
                      <a:r>
                        <a:rPr kumimoji="0" lang="en-US" sz="1700" kern="1200" baseline="0" dirty="0" smtClean="0">
                          <a:solidFill>
                            <a:schemeClr val="dk1"/>
                          </a:solidFill>
                          <a:latin typeface="Vijaya" pitchFamily="34" charset="0"/>
                          <a:ea typeface="+mn-ea"/>
                          <a:cs typeface="Vijaya" pitchFamily="34" charset="0"/>
                        </a:rPr>
                        <a:t>can not form</a:t>
                      </a:r>
                    </a:p>
                    <a:p>
                      <a:r>
                        <a:rPr kumimoji="0" lang="en-US" sz="1700" kern="1200" baseline="0" dirty="0" smtClean="0">
                          <a:solidFill>
                            <a:schemeClr val="dk1"/>
                          </a:solidFill>
                          <a:latin typeface="Vijaya" pitchFamily="34" charset="0"/>
                          <a:ea typeface="+mn-ea"/>
                          <a:cs typeface="Vijaya" pitchFamily="34" charset="0"/>
                        </a:rPr>
                        <a:t>Partnership Firm in</a:t>
                      </a:r>
                    </a:p>
                    <a:p>
                      <a:r>
                        <a:rPr kumimoji="0" lang="en-US" sz="1700" kern="1200" baseline="0" dirty="0" smtClean="0">
                          <a:solidFill>
                            <a:schemeClr val="dk1"/>
                          </a:solidFill>
                          <a:latin typeface="Vijaya" pitchFamily="34" charset="0"/>
                          <a:ea typeface="+mn-ea"/>
                          <a:cs typeface="Vijaya" pitchFamily="34" charset="0"/>
                        </a:rPr>
                        <a:t>India</a:t>
                      </a:r>
                      <a:endParaRPr lang="en-US" sz="1700" dirty="0">
                        <a:latin typeface="Vijaya" pitchFamily="34" charset="0"/>
                        <a:cs typeface="Vijaya" pitchFamily="34" charset="0"/>
                      </a:endParaRPr>
                    </a:p>
                  </a:txBody>
                  <a:tcPr marL="93980" marR="93980" marT="48006" marB="48006"/>
                </a:tc>
              </a:tr>
              <a:tr h="1342388">
                <a:tc>
                  <a:txBody>
                    <a:bodyPr/>
                    <a:lstStyle/>
                    <a:p>
                      <a:r>
                        <a:rPr lang="en-US" sz="1700" b="1" dirty="0" smtClean="0">
                          <a:latin typeface="Vijaya" pitchFamily="34" charset="0"/>
                          <a:cs typeface="Vijaya" pitchFamily="34" charset="0"/>
                        </a:rPr>
                        <a:t>6</a:t>
                      </a:r>
                      <a:endParaRPr lang="en-US" sz="1700" b="1" dirty="0">
                        <a:latin typeface="Vijaya" pitchFamily="34" charset="0"/>
                        <a:cs typeface="Vijaya" pitchFamily="34" charset="0"/>
                      </a:endParaRPr>
                    </a:p>
                  </a:txBody>
                  <a:tcPr marL="93980" marR="93980" marT="48006" marB="48006"/>
                </a:tc>
                <a:tc>
                  <a:txBody>
                    <a:bodyPr/>
                    <a:lstStyle/>
                    <a:p>
                      <a:r>
                        <a:rPr lang="en-US" sz="1700" b="1" dirty="0" smtClean="0">
                          <a:latin typeface="Vijaya" pitchFamily="34" charset="0"/>
                          <a:cs typeface="Vijaya" pitchFamily="34" charset="0"/>
                        </a:rPr>
                        <a:t>Minimum Number of</a:t>
                      </a:r>
                    </a:p>
                    <a:p>
                      <a:r>
                        <a:rPr lang="en-US" sz="1700" b="1" dirty="0" smtClean="0">
                          <a:latin typeface="Vijaya" pitchFamily="34" charset="0"/>
                          <a:cs typeface="Vijaya" pitchFamily="34" charset="0"/>
                        </a:rPr>
                        <a:t>Members</a:t>
                      </a:r>
                      <a:endParaRPr lang="en-US" sz="1700" b="1" dirty="0">
                        <a:latin typeface="Vijaya" pitchFamily="34" charset="0"/>
                        <a:cs typeface="Vijaya" pitchFamily="34" charset="0"/>
                      </a:endParaRPr>
                    </a:p>
                  </a:txBody>
                  <a:tcPr marL="93980" marR="93980" marT="48006" marB="48006"/>
                </a:tc>
                <a:tc>
                  <a:txBody>
                    <a:bodyPr/>
                    <a:lstStyle/>
                    <a:p>
                      <a:r>
                        <a:rPr kumimoji="0" lang="en-US" sz="1700" kern="1200" baseline="0" dirty="0" smtClean="0">
                          <a:solidFill>
                            <a:schemeClr val="dk1"/>
                          </a:solidFill>
                          <a:latin typeface="Vijaya" pitchFamily="34" charset="0"/>
                          <a:ea typeface="+mn-ea"/>
                          <a:cs typeface="Vijaya" pitchFamily="34" charset="0"/>
                        </a:rPr>
                        <a:t>Minimum 2 partners</a:t>
                      </a:r>
                      <a:endParaRPr lang="en-US" sz="1700" dirty="0">
                        <a:latin typeface="Vijaya" pitchFamily="34" charset="0"/>
                        <a:cs typeface="Vijaya" pitchFamily="34" charset="0"/>
                      </a:endParaRPr>
                    </a:p>
                  </a:txBody>
                  <a:tcPr marL="93980" marR="93980" marT="48006" marB="48006"/>
                </a:tc>
                <a:tc>
                  <a:txBody>
                    <a:bodyPr/>
                    <a:lstStyle/>
                    <a:p>
                      <a:r>
                        <a:rPr lang="en-US" sz="1700" dirty="0" smtClean="0">
                          <a:latin typeface="Vijaya" pitchFamily="34" charset="0"/>
                          <a:cs typeface="Vijaya" pitchFamily="34" charset="0"/>
                        </a:rPr>
                        <a:t>Minimum 2 in case</a:t>
                      </a:r>
                    </a:p>
                    <a:p>
                      <a:r>
                        <a:rPr lang="en-US" sz="1700" dirty="0" smtClean="0">
                          <a:latin typeface="Vijaya" pitchFamily="34" charset="0"/>
                          <a:cs typeface="Vijaya" pitchFamily="34" charset="0"/>
                        </a:rPr>
                        <a:t>of Private Company</a:t>
                      </a:r>
                    </a:p>
                    <a:p>
                      <a:r>
                        <a:rPr lang="en-US" sz="1700" dirty="0" smtClean="0">
                          <a:latin typeface="Vijaya" pitchFamily="34" charset="0"/>
                          <a:cs typeface="Vijaya" pitchFamily="34" charset="0"/>
                        </a:rPr>
                        <a:t>7 in case of Public</a:t>
                      </a:r>
                    </a:p>
                    <a:p>
                      <a:r>
                        <a:rPr lang="en-US" sz="1700" dirty="0" smtClean="0">
                          <a:latin typeface="Vijaya" pitchFamily="34" charset="0"/>
                          <a:cs typeface="Vijaya" pitchFamily="34" charset="0"/>
                        </a:rPr>
                        <a:t>Company.</a:t>
                      </a:r>
                      <a:endParaRPr lang="en-US" sz="1700" dirty="0">
                        <a:latin typeface="Vijaya" pitchFamily="34" charset="0"/>
                        <a:cs typeface="Vijaya" pitchFamily="34" charset="0"/>
                      </a:endParaRPr>
                    </a:p>
                  </a:txBody>
                  <a:tcPr marL="93980" marR="93980" marT="48006" marB="48006"/>
                </a:tc>
                <a:tc>
                  <a:txBody>
                    <a:bodyPr/>
                    <a:lstStyle/>
                    <a:p>
                      <a:r>
                        <a:rPr lang="en-US" sz="1700" dirty="0" smtClean="0">
                          <a:latin typeface="Vijaya" pitchFamily="34" charset="0"/>
                          <a:cs typeface="Vijaya" pitchFamily="34" charset="0"/>
                        </a:rPr>
                        <a:t>2</a:t>
                      </a:r>
                      <a:endParaRPr lang="en-US" sz="1700" dirty="0">
                        <a:latin typeface="Vijaya" pitchFamily="34" charset="0"/>
                        <a:cs typeface="Vijaya" pitchFamily="34" charset="0"/>
                      </a:endParaRPr>
                    </a:p>
                  </a:txBody>
                  <a:tcPr marL="93980" marR="93980" marT="48006" marB="48006"/>
                </a:tc>
              </a:tr>
              <a:tr h="950048">
                <a:tc>
                  <a:txBody>
                    <a:bodyPr/>
                    <a:lstStyle/>
                    <a:p>
                      <a:r>
                        <a:rPr lang="en-US" sz="1700" b="1" dirty="0" smtClean="0">
                          <a:latin typeface="Vijaya" pitchFamily="34" charset="0"/>
                          <a:cs typeface="Vijaya" pitchFamily="34" charset="0"/>
                        </a:rPr>
                        <a:t>7</a:t>
                      </a:r>
                      <a:endParaRPr lang="en-US" sz="1700" b="1" dirty="0">
                        <a:latin typeface="Vijaya" pitchFamily="34" charset="0"/>
                        <a:cs typeface="Vijaya" pitchFamily="34" charset="0"/>
                      </a:endParaRPr>
                    </a:p>
                  </a:txBody>
                  <a:tcPr marL="93980" marR="93980" marT="48006" marB="48006"/>
                </a:tc>
                <a:tc>
                  <a:txBody>
                    <a:bodyPr/>
                    <a:lstStyle/>
                    <a:p>
                      <a:r>
                        <a:rPr lang="en-US" sz="1700" b="1" dirty="0" smtClean="0">
                          <a:latin typeface="Vijaya" pitchFamily="34" charset="0"/>
                          <a:cs typeface="Vijaya" pitchFamily="34" charset="0"/>
                        </a:rPr>
                        <a:t>Management</a:t>
                      </a:r>
                      <a:r>
                        <a:rPr lang="en-US" sz="1700" b="1" baseline="0" dirty="0" smtClean="0">
                          <a:latin typeface="Vijaya" pitchFamily="34" charset="0"/>
                          <a:cs typeface="Vijaya" pitchFamily="34" charset="0"/>
                        </a:rPr>
                        <a:t> Team</a:t>
                      </a:r>
                      <a:endParaRPr lang="en-US" sz="1700" b="1" dirty="0">
                        <a:latin typeface="Vijaya" pitchFamily="34" charset="0"/>
                        <a:cs typeface="Vijaya" pitchFamily="34" charset="0"/>
                      </a:endParaRPr>
                    </a:p>
                  </a:txBody>
                  <a:tcPr marL="93980" marR="93980" marT="48006" marB="48006"/>
                </a:tc>
                <a:tc>
                  <a:txBody>
                    <a:bodyPr/>
                    <a:lstStyle/>
                    <a:p>
                      <a:r>
                        <a:rPr kumimoji="0" lang="en-US" sz="1700" kern="1200" baseline="0" dirty="0" smtClean="0">
                          <a:solidFill>
                            <a:schemeClr val="dk1"/>
                          </a:solidFill>
                          <a:latin typeface="Vijaya" pitchFamily="34" charset="0"/>
                          <a:ea typeface="+mn-ea"/>
                          <a:cs typeface="Vijaya" pitchFamily="34" charset="0"/>
                        </a:rPr>
                        <a:t>Minimum 2</a:t>
                      </a:r>
                    </a:p>
                    <a:p>
                      <a:r>
                        <a:rPr kumimoji="0" lang="en-US" sz="1700" kern="1200" baseline="0" dirty="0" smtClean="0">
                          <a:solidFill>
                            <a:schemeClr val="dk1"/>
                          </a:solidFill>
                          <a:latin typeface="Vijaya" pitchFamily="34" charset="0"/>
                          <a:ea typeface="+mn-ea"/>
                          <a:cs typeface="Vijaya" pitchFamily="34" charset="0"/>
                        </a:rPr>
                        <a:t>Designated</a:t>
                      </a:r>
                    </a:p>
                    <a:p>
                      <a:r>
                        <a:rPr kumimoji="0" lang="en-US" sz="1700" kern="1200" baseline="0" dirty="0" smtClean="0">
                          <a:solidFill>
                            <a:schemeClr val="dk1"/>
                          </a:solidFill>
                          <a:latin typeface="Vijaya" pitchFamily="34" charset="0"/>
                          <a:ea typeface="+mn-ea"/>
                          <a:cs typeface="Vijaya" pitchFamily="34" charset="0"/>
                        </a:rPr>
                        <a:t>Partners</a:t>
                      </a:r>
                      <a:endParaRPr lang="en-US" sz="1700" dirty="0">
                        <a:latin typeface="Vijaya" pitchFamily="34" charset="0"/>
                        <a:cs typeface="Vijaya" pitchFamily="34" charset="0"/>
                      </a:endParaRPr>
                    </a:p>
                  </a:txBody>
                  <a:tcPr marL="93980" marR="93980" marT="48006" marB="48006"/>
                </a:tc>
                <a:tc>
                  <a:txBody>
                    <a:bodyPr/>
                    <a:lstStyle/>
                    <a:p>
                      <a:r>
                        <a:rPr lang="en-US" sz="1700" dirty="0" smtClean="0">
                          <a:latin typeface="Vijaya" pitchFamily="34" charset="0"/>
                          <a:cs typeface="Vijaya" pitchFamily="34" charset="0"/>
                        </a:rPr>
                        <a:t>Minimum 2 / 3</a:t>
                      </a:r>
                    </a:p>
                    <a:p>
                      <a:r>
                        <a:rPr lang="en-US" sz="1700" dirty="0" smtClean="0">
                          <a:latin typeface="Vijaya" pitchFamily="34" charset="0"/>
                          <a:cs typeface="Vijaya" pitchFamily="34" charset="0"/>
                        </a:rPr>
                        <a:t>Directors</a:t>
                      </a:r>
                      <a:endParaRPr lang="en-US" sz="1700" dirty="0">
                        <a:latin typeface="Vijaya" pitchFamily="34" charset="0"/>
                        <a:cs typeface="Vijaya" pitchFamily="34" charset="0"/>
                      </a:endParaRPr>
                    </a:p>
                  </a:txBody>
                  <a:tcPr marL="93980" marR="93980" marT="48006" marB="48006"/>
                </a:tc>
                <a:tc>
                  <a:txBody>
                    <a:bodyPr/>
                    <a:lstStyle/>
                    <a:p>
                      <a:r>
                        <a:rPr lang="en-US" sz="1700" dirty="0" smtClean="0">
                          <a:latin typeface="Vijaya" pitchFamily="34" charset="0"/>
                          <a:cs typeface="Vijaya" pitchFamily="34" charset="0"/>
                        </a:rPr>
                        <a:t>No requirements</a:t>
                      </a:r>
                      <a:endParaRPr lang="en-US" sz="1700" dirty="0">
                        <a:latin typeface="Vijaya" pitchFamily="34" charset="0"/>
                        <a:cs typeface="Vijaya" pitchFamily="34" charset="0"/>
                      </a:endParaRPr>
                    </a:p>
                  </a:txBody>
                  <a:tcPr marL="93980" marR="93980" marT="48006" marB="48006"/>
                </a:tc>
              </a:tr>
            </a:tbl>
          </a:graphicData>
        </a:graphic>
      </p:graphicFrame>
    </p:spTree>
  </p:cSld>
  <p:clrMapOvr>
    <a:masterClrMapping/>
  </p:clrMapOvr>
  <mc:AlternateContent xmlns:mc="http://schemas.openxmlformats.org/markup-compatibility/2006">
    <mc:Choice xmlns="" xmlns:p14="http://schemas.microsoft.com/office/powerpoint/2010/main" Requires="p14">
      <p:transition spd="slow" p14:dur="800">
        <p14:flythrough/>
        <p:sndAc>
          <p:stSnd>
            <p:snd r:embed="rId3" name="arrow.wav"/>
          </p:stSnd>
        </p:sndAc>
      </p:transition>
    </mc:Choice>
    <mc:Fallback>
      <p:transition spd="slow">
        <p:fade/>
        <p:sndAc>
          <p:stSnd>
            <p:snd r:embed="rId2"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p:tgtEl>
                                          <p:spTgt spid="4"/>
                                        </p:tgtEl>
                                        <p:attrNameLst>
                                          <p:attrName>ppt_y</p:attrName>
                                        </p:attrNameLst>
                                      </p:cBhvr>
                                      <p:tavLst>
                                        <p:tav tm="0">
                                          <p:val>
                                            <p:strVal val="#ppt_y+#ppt_h*1.125000"/>
                                          </p:val>
                                        </p:tav>
                                        <p:tav tm="100000">
                                          <p:val>
                                            <p:strVal val="#ppt_y"/>
                                          </p:val>
                                        </p:tav>
                                      </p:tavLst>
                                    </p:anim>
                                    <p:animEffect transition="in" filter="wipe(up)">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1" y="739293"/>
            <a:ext cx="8458200" cy="700887"/>
          </a:xfrm>
        </p:spPr>
        <p:txBody>
          <a:bodyPr anchor="t">
            <a:normAutofit fontScale="90000"/>
            <a:scene3d>
              <a:camera prst="perspectiveRelaxed"/>
              <a:lightRig rig="threePt" dir="t"/>
            </a:scene3d>
          </a:bodyPr>
          <a:lstStyle/>
          <a:p>
            <a:pPr>
              <a:buFont typeface="Wingdings" pitchFamily="2" charset="2"/>
              <a:buChar char="v"/>
            </a:pPr>
            <a:r>
              <a:rPr lang="en-IN" sz="4100" i="1" dirty="0" smtClean="0">
                <a:latin typeface="Vani" pitchFamily="34" charset="0"/>
                <a:cs typeface="Vani" pitchFamily="34" charset="0"/>
              </a:rPr>
              <a:t>Continued...</a:t>
            </a:r>
            <a:endParaRPr lang="en-IN" sz="4100" i="1" dirty="0">
              <a:latin typeface="Vani" pitchFamily="34" charset="0"/>
              <a:cs typeface="Vani" pitchFamily="34" charset="0"/>
            </a:endParaRPr>
          </a:p>
        </p:txBody>
      </p:sp>
      <p:graphicFrame>
        <p:nvGraphicFramePr>
          <p:cNvPr id="4" name="Content Placeholder 3"/>
          <p:cNvGraphicFramePr>
            <a:graphicFrameLocks noGrp="1"/>
          </p:cNvGraphicFramePr>
          <p:nvPr>
            <p:ph idx="1"/>
          </p:nvPr>
        </p:nvGraphicFramePr>
        <p:xfrm>
          <a:off x="0" y="1360172"/>
          <a:ext cx="9397998" cy="5952964"/>
        </p:xfrm>
        <a:graphic>
          <a:graphicData uri="http://schemas.openxmlformats.org/drawingml/2006/table">
            <a:tbl>
              <a:tblPr firstRow="1" bandRow="1">
                <a:tableStyleId>{5C22544A-7EE6-4342-B048-85BDC9FD1C3A}</a:tableStyleId>
              </a:tblPr>
              <a:tblGrid>
                <a:gridCol w="957203"/>
                <a:gridCol w="1566333"/>
                <a:gridCol w="2175463"/>
                <a:gridCol w="2001425"/>
                <a:gridCol w="2697574"/>
              </a:tblGrid>
              <a:tr h="672084">
                <a:tc>
                  <a:txBody>
                    <a:bodyPr/>
                    <a:lstStyle/>
                    <a:p>
                      <a:r>
                        <a:rPr lang="en-US" sz="1900" dirty="0" smtClean="0">
                          <a:latin typeface="+mj-lt"/>
                        </a:rPr>
                        <a:t>Sl.</a:t>
                      </a:r>
                      <a:r>
                        <a:rPr lang="en-US" sz="1900" baseline="0" dirty="0" smtClean="0">
                          <a:latin typeface="+mj-lt"/>
                        </a:rPr>
                        <a:t> No</a:t>
                      </a:r>
                      <a:endParaRPr lang="en-US" sz="1900" dirty="0">
                        <a:latin typeface="+mj-lt"/>
                      </a:endParaRPr>
                    </a:p>
                  </a:txBody>
                  <a:tcPr marL="93980" marR="93980" marT="48006" marB="48006"/>
                </a:tc>
                <a:tc>
                  <a:txBody>
                    <a:bodyPr/>
                    <a:lstStyle/>
                    <a:p>
                      <a:r>
                        <a:rPr lang="en-US" sz="1900" dirty="0" smtClean="0">
                          <a:latin typeface="+mj-lt"/>
                        </a:rPr>
                        <a:t>Condition</a:t>
                      </a:r>
                      <a:endParaRPr lang="en-US" sz="1900" dirty="0">
                        <a:latin typeface="+mj-lt"/>
                      </a:endParaRPr>
                    </a:p>
                  </a:txBody>
                  <a:tcPr marL="93980" marR="93980" marT="48006" marB="48006"/>
                </a:tc>
                <a:tc>
                  <a:txBody>
                    <a:bodyPr/>
                    <a:lstStyle/>
                    <a:p>
                      <a:r>
                        <a:rPr lang="en-US" sz="1900" dirty="0" smtClean="0">
                          <a:latin typeface="+mj-lt"/>
                        </a:rPr>
                        <a:t>LLP</a:t>
                      </a:r>
                      <a:endParaRPr lang="en-US" sz="1900" dirty="0">
                        <a:latin typeface="+mj-lt"/>
                      </a:endParaRPr>
                    </a:p>
                  </a:txBody>
                  <a:tcPr marL="93980" marR="93980" marT="48006" marB="48006"/>
                </a:tc>
                <a:tc>
                  <a:txBody>
                    <a:bodyPr/>
                    <a:lstStyle/>
                    <a:p>
                      <a:r>
                        <a:rPr lang="en-US" sz="1900" dirty="0" smtClean="0">
                          <a:latin typeface="+mj-lt"/>
                        </a:rPr>
                        <a:t>Company</a:t>
                      </a:r>
                      <a:endParaRPr lang="en-US" sz="1900" dirty="0">
                        <a:latin typeface="+mj-lt"/>
                      </a:endParaRPr>
                    </a:p>
                  </a:txBody>
                  <a:tcPr marL="93980" marR="93980" marT="48006" marB="48006"/>
                </a:tc>
                <a:tc>
                  <a:txBody>
                    <a:bodyPr/>
                    <a:lstStyle/>
                    <a:p>
                      <a:r>
                        <a:rPr lang="en-US" sz="1900" dirty="0" smtClean="0"/>
                        <a:t>Partnership</a:t>
                      </a:r>
                      <a:endParaRPr lang="en-US" sz="1900" dirty="0"/>
                    </a:p>
                  </a:txBody>
                  <a:tcPr marL="93980" marR="93980" marT="48006" marB="48006"/>
                </a:tc>
              </a:tr>
              <a:tr h="1747696">
                <a:tc>
                  <a:txBody>
                    <a:bodyPr/>
                    <a:lstStyle/>
                    <a:p>
                      <a:r>
                        <a:rPr lang="en-US" sz="1700" b="1" dirty="0" smtClean="0">
                          <a:latin typeface="Vijaya" pitchFamily="34" charset="0"/>
                          <a:cs typeface="Vijaya" pitchFamily="34" charset="0"/>
                        </a:rPr>
                        <a:t>8</a:t>
                      </a:r>
                      <a:endParaRPr lang="en-US" sz="1700" b="1" dirty="0">
                        <a:latin typeface="Vijaya" pitchFamily="34" charset="0"/>
                        <a:cs typeface="Vijaya" pitchFamily="34" charset="0"/>
                      </a:endParaRPr>
                    </a:p>
                  </a:txBody>
                  <a:tcPr marL="93980" marR="93980" marT="48006" marB="48006"/>
                </a:tc>
                <a:tc>
                  <a:txBody>
                    <a:bodyPr/>
                    <a:lstStyle/>
                    <a:p>
                      <a:r>
                        <a:rPr kumimoji="0" lang="en-US" sz="1700" b="1" kern="1200" baseline="0" dirty="0" smtClean="0">
                          <a:solidFill>
                            <a:schemeClr val="dk1"/>
                          </a:solidFill>
                          <a:latin typeface="Vijaya" pitchFamily="34" charset="0"/>
                          <a:ea typeface="+mn-ea"/>
                          <a:cs typeface="Vijaya" pitchFamily="34" charset="0"/>
                        </a:rPr>
                        <a:t>Administration.</a:t>
                      </a:r>
                      <a:endParaRPr lang="en-US" sz="1700" b="1" dirty="0">
                        <a:latin typeface="Vijaya" pitchFamily="34" charset="0"/>
                        <a:cs typeface="Vijaya" pitchFamily="34" charset="0"/>
                      </a:endParaRPr>
                    </a:p>
                  </a:txBody>
                  <a:tcPr marL="93980" marR="93980" marT="48006" marB="48006"/>
                </a:tc>
                <a:tc>
                  <a:txBody>
                    <a:bodyPr/>
                    <a:lstStyle/>
                    <a:p>
                      <a:pPr algn="just"/>
                      <a:r>
                        <a:rPr kumimoji="0" lang="en-US" sz="1700" kern="1200" baseline="0" dirty="0" smtClean="0">
                          <a:solidFill>
                            <a:schemeClr val="dk1"/>
                          </a:solidFill>
                          <a:latin typeface="Vijaya" pitchFamily="34" charset="0"/>
                          <a:ea typeface="+mn-ea"/>
                          <a:cs typeface="Vijaya" pitchFamily="34" charset="0"/>
                        </a:rPr>
                        <a:t>Designated</a:t>
                      </a:r>
                    </a:p>
                    <a:p>
                      <a:pPr algn="just"/>
                      <a:r>
                        <a:rPr kumimoji="0" lang="en-US" sz="1700" kern="1200" baseline="0" dirty="0" smtClean="0">
                          <a:solidFill>
                            <a:schemeClr val="dk1"/>
                          </a:solidFill>
                          <a:latin typeface="Vijaya" pitchFamily="34" charset="0"/>
                          <a:ea typeface="+mn-ea"/>
                          <a:cs typeface="Vijaya" pitchFamily="34" charset="0"/>
                        </a:rPr>
                        <a:t>Partners are</a:t>
                      </a:r>
                    </a:p>
                    <a:p>
                      <a:pPr algn="just"/>
                      <a:r>
                        <a:rPr kumimoji="0" lang="en-US" sz="1700" kern="1200" baseline="0" dirty="0" smtClean="0">
                          <a:solidFill>
                            <a:schemeClr val="dk1"/>
                          </a:solidFill>
                          <a:latin typeface="Vijaya" pitchFamily="34" charset="0"/>
                          <a:ea typeface="+mn-ea"/>
                          <a:cs typeface="Vijaya" pitchFamily="34" charset="0"/>
                        </a:rPr>
                        <a:t>responsible for day</a:t>
                      </a:r>
                    </a:p>
                    <a:p>
                      <a:pPr algn="just"/>
                      <a:r>
                        <a:rPr kumimoji="0" lang="en-US" sz="1700" kern="1200" baseline="0" dirty="0" smtClean="0">
                          <a:solidFill>
                            <a:schemeClr val="dk1"/>
                          </a:solidFill>
                          <a:latin typeface="Vijaya" pitchFamily="34" charset="0"/>
                          <a:ea typeface="+mn-ea"/>
                          <a:cs typeface="Vijaya" pitchFamily="34" charset="0"/>
                        </a:rPr>
                        <a:t>to day operations</a:t>
                      </a:r>
                    </a:p>
                    <a:p>
                      <a:pPr algn="just"/>
                      <a:r>
                        <a:rPr kumimoji="0" lang="en-US" sz="1700" kern="1200" baseline="0" dirty="0" smtClean="0">
                          <a:solidFill>
                            <a:schemeClr val="dk1"/>
                          </a:solidFill>
                          <a:latin typeface="Vijaya" pitchFamily="34" charset="0"/>
                          <a:ea typeface="+mn-ea"/>
                          <a:cs typeface="Vijaya" pitchFamily="34" charset="0"/>
                        </a:rPr>
                        <a:t>and statutory</a:t>
                      </a:r>
                    </a:p>
                    <a:p>
                      <a:pPr algn="just"/>
                      <a:r>
                        <a:rPr kumimoji="0" lang="en-US" sz="1700" kern="1200" baseline="0" dirty="0" smtClean="0">
                          <a:solidFill>
                            <a:schemeClr val="dk1"/>
                          </a:solidFill>
                          <a:latin typeface="Vijaya" pitchFamily="34" charset="0"/>
                          <a:ea typeface="+mn-ea"/>
                          <a:cs typeface="Vijaya" pitchFamily="34" charset="0"/>
                        </a:rPr>
                        <a:t>Compliances</a:t>
                      </a:r>
                      <a:endParaRPr lang="en-US" sz="1700" dirty="0">
                        <a:latin typeface="Vijaya" pitchFamily="34" charset="0"/>
                        <a:cs typeface="Vijaya" pitchFamily="34" charset="0"/>
                      </a:endParaRPr>
                    </a:p>
                  </a:txBody>
                  <a:tcPr marL="93980" marR="93980" marT="48006" marB="48006"/>
                </a:tc>
                <a:tc>
                  <a:txBody>
                    <a:bodyPr/>
                    <a:lstStyle/>
                    <a:p>
                      <a:r>
                        <a:rPr kumimoji="0" lang="en-US" sz="1700" kern="1200" baseline="0" dirty="0" smtClean="0">
                          <a:solidFill>
                            <a:schemeClr val="dk1"/>
                          </a:solidFill>
                          <a:latin typeface="Vijaya" pitchFamily="34" charset="0"/>
                          <a:ea typeface="+mn-ea"/>
                          <a:cs typeface="Vijaya" pitchFamily="34" charset="0"/>
                        </a:rPr>
                        <a:t>Directors are</a:t>
                      </a:r>
                    </a:p>
                    <a:p>
                      <a:r>
                        <a:rPr kumimoji="0" lang="en-US" sz="1700" kern="1200" baseline="0" dirty="0" smtClean="0">
                          <a:solidFill>
                            <a:schemeClr val="dk1"/>
                          </a:solidFill>
                          <a:latin typeface="Vijaya" pitchFamily="34" charset="0"/>
                          <a:ea typeface="+mn-ea"/>
                          <a:cs typeface="Vijaya" pitchFamily="34" charset="0"/>
                        </a:rPr>
                        <a:t>responsible for day</a:t>
                      </a:r>
                    </a:p>
                    <a:p>
                      <a:r>
                        <a:rPr kumimoji="0" lang="en-US" sz="1700" kern="1200" baseline="0" dirty="0" smtClean="0">
                          <a:solidFill>
                            <a:schemeClr val="dk1"/>
                          </a:solidFill>
                          <a:latin typeface="Vijaya" pitchFamily="34" charset="0"/>
                          <a:ea typeface="+mn-ea"/>
                          <a:cs typeface="Vijaya" pitchFamily="34" charset="0"/>
                        </a:rPr>
                        <a:t>to day operations</a:t>
                      </a:r>
                    </a:p>
                    <a:p>
                      <a:r>
                        <a:rPr kumimoji="0" lang="en-US" sz="1700" kern="1200" baseline="0" dirty="0" smtClean="0">
                          <a:solidFill>
                            <a:schemeClr val="dk1"/>
                          </a:solidFill>
                          <a:latin typeface="Vijaya" pitchFamily="34" charset="0"/>
                          <a:ea typeface="+mn-ea"/>
                          <a:cs typeface="Vijaya" pitchFamily="34" charset="0"/>
                        </a:rPr>
                        <a:t>and statutory</a:t>
                      </a:r>
                    </a:p>
                    <a:p>
                      <a:r>
                        <a:rPr kumimoji="0" lang="en-US" sz="1700" kern="1200" baseline="0" dirty="0" smtClean="0">
                          <a:solidFill>
                            <a:schemeClr val="dk1"/>
                          </a:solidFill>
                          <a:latin typeface="Vijaya" pitchFamily="34" charset="0"/>
                          <a:ea typeface="+mn-ea"/>
                          <a:cs typeface="Vijaya" pitchFamily="34" charset="0"/>
                        </a:rPr>
                        <a:t>Compliances</a:t>
                      </a:r>
                      <a:endParaRPr lang="en-US" sz="1700" dirty="0">
                        <a:latin typeface="Vijaya" pitchFamily="34" charset="0"/>
                        <a:cs typeface="Vijaya" pitchFamily="34" charset="0"/>
                      </a:endParaRPr>
                    </a:p>
                  </a:txBody>
                  <a:tcPr marL="93980" marR="93980" marT="48006" marB="48006"/>
                </a:tc>
                <a:tc>
                  <a:txBody>
                    <a:bodyPr/>
                    <a:lstStyle/>
                    <a:p>
                      <a:r>
                        <a:rPr lang="en-US" sz="1700" dirty="0" smtClean="0">
                          <a:latin typeface="Vijaya" pitchFamily="34" charset="0"/>
                          <a:cs typeface="Vijaya" pitchFamily="34" charset="0"/>
                        </a:rPr>
                        <a:t>Partners are</a:t>
                      </a:r>
                    </a:p>
                    <a:p>
                      <a:r>
                        <a:rPr lang="en-US" sz="1700" dirty="0" smtClean="0">
                          <a:latin typeface="Vijaya" pitchFamily="34" charset="0"/>
                          <a:cs typeface="Vijaya" pitchFamily="34" charset="0"/>
                        </a:rPr>
                        <a:t>responsible for day</a:t>
                      </a:r>
                    </a:p>
                    <a:p>
                      <a:r>
                        <a:rPr lang="en-US" sz="1700" dirty="0" smtClean="0">
                          <a:latin typeface="Vijaya" pitchFamily="34" charset="0"/>
                          <a:cs typeface="Vijaya" pitchFamily="34" charset="0"/>
                        </a:rPr>
                        <a:t>to day operations</a:t>
                      </a:r>
                    </a:p>
                    <a:p>
                      <a:r>
                        <a:rPr lang="en-US" sz="1700" dirty="0" smtClean="0">
                          <a:latin typeface="Vijaya" pitchFamily="34" charset="0"/>
                          <a:cs typeface="Vijaya" pitchFamily="34" charset="0"/>
                        </a:rPr>
                        <a:t>and statutory</a:t>
                      </a:r>
                    </a:p>
                    <a:p>
                      <a:r>
                        <a:rPr lang="en-US" sz="1700" dirty="0" smtClean="0">
                          <a:latin typeface="Vijaya" pitchFamily="34" charset="0"/>
                          <a:cs typeface="Vijaya" pitchFamily="34" charset="0"/>
                        </a:rPr>
                        <a:t>Compliances</a:t>
                      </a:r>
                      <a:endParaRPr lang="en-US" sz="1700" dirty="0">
                        <a:latin typeface="Vijaya" pitchFamily="34" charset="0"/>
                        <a:cs typeface="Vijaya" pitchFamily="34" charset="0"/>
                      </a:endParaRPr>
                    </a:p>
                  </a:txBody>
                  <a:tcPr marL="93980" marR="93980" marT="48006" marB="48006"/>
                </a:tc>
              </a:tr>
              <a:tr h="1403810">
                <a:tc>
                  <a:txBody>
                    <a:bodyPr/>
                    <a:lstStyle/>
                    <a:p>
                      <a:r>
                        <a:rPr lang="en-US" sz="1700" b="1" dirty="0" smtClean="0">
                          <a:latin typeface="Vijaya" pitchFamily="34" charset="0"/>
                          <a:cs typeface="Vijaya" pitchFamily="34" charset="0"/>
                        </a:rPr>
                        <a:t>9</a:t>
                      </a:r>
                      <a:endParaRPr lang="en-US" sz="1700" b="1" dirty="0">
                        <a:latin typeface="Vijaya" pitchFamily="34" charset="0"/>
                        <a:cs typeface="Vijaya" pitchFamily="34" charset="0"/>
                      </a:endParaRPr>
                    </a:p>
                  </a:txBody>
                  <a:tcPr marL="93980" marR="93980" marT="48006" marB="48006"/>
                </a:tc>
                <a:tc>
                  <a:txBody>
                    <a:bodyPr/>
                    <a:lstStyle/>
                    <a:p>
                      <a:r>
                        <a:rPr lang="en-US" sz="1700" b="1" dirty="0" smtClean="0">
                          <a:latin typeface="Vijaya" pitchFamily="34" charset="0"/>
                          <a:cs typeface="Vijaya" pitchFamily="34" charset="0"/>
                        </a:rPr>
                        <a:t>Remuneration to</a:t>
                      </a:r>
                    </a:p>
                    <a:p>
                      <a:r>
                        <a:rPr lang="en-US" sz="1700" b="1" dirty="0" smtClean="0">
                          <a:latin typeface="Vijaya" pitchFamily="34" charset="0"/>
                          <a:cs typeface="Vijaya" pitchFamily="34" charset="0"/>
                        </a:rPr>
                        <a:t>Managerial</a:t>
                      </a:r>
                    </a:p>
                    <a:p>
                      <a:r>
                        <a:rPr lang="en-US" sz="1700" b="1" dirty="0" smtClean="0">
                          <a:latin typeface="Vijaya" pitchFamily="34" charset="0"/>
                          <a:cs typeface="Vijaya" pitchFamily="34" charset="0"/>
                        </a:rPr>
                        <a:t>Personnel</a:t>
                      </a:r>
                      <a:endParaRPr lang="en-US" sz="1700" b="1" dirty="0">
                        <a:latin typeface="Vijaya" pitchFamily="34" charset="0"/>
                        <a:cs typeface="Vijaya" pitchFamily="34" charset="0"/>
                      </a:endParaRPr>
                    </a:p>
                  </a:txBody>
                  <a:tcPr marL="93980" marR="93980" marT="48006" marB="48006"/>
                </a:tc>
                <a:tc>
                  <a:txBody>
                    <a:bodyPr/>
                    <a:lstStyle/>
                    <a:p>
                      <a:r>
                        <a:rPr kumimoji="0" lang="en-US" sz="1700" kern="1200" baseline="0" dirty="0" smtClean="0">
                          <a:solidFill>
                            <a:schemeClr val="dk1"/>
                          </a:solidFill>
                          <a:latin typeface="Vijaya" pitchFamily="34" charset="0"/>
                          <a:ea typeface="+mn-ea"/>
                          <a:cs typeface="Vijaya" pitchFamily="34" charset="0"/>
                        </a:rPr>
                        <a:t>Remuneration to</a:t>
                      </a:r>
                    </a:p>
                    <a:p>
                      <a:r>
                        <a:rPr kumimoji="0" lang="en-US" sz="1700" kern="1200" baseline="0" dirty="0" smtClean="0">
                          <a:solidFill>
                            <a:schemeClr val="dk1"/>
                          </a:solidFill>
                          <a:latin typeface="Vijaya" pitchFamily="34" charset="0"/>
                          <a:ea typeface="+mn-ea"/>
                          <a:cs typeface="Vijaya" pitchFamily="34" charset="0"/>
                        </a:rPr>
                        <a:t>partners will be</a:t>
                      </a:r>
                    </a:p>
                    <a:p>
                      <a:r>
                        <a:rPr kumimoji="0" lang="en-US" sz="1700" kern="1200" baseline="0" dirty="0" smtClean="0">
                          <a:solidFill>
                            <a:schemeClr val="dk1"/>
                          </a:solidFill>
                          <a:latin typeface="Vijaya" pitchFamily="34" charset="0"/>
                          <a:ea typeface="+mn-ea"/>
                          <a:cs typeface="Vijaya" pitchFamily="34" charset="0"/>
                        </a:rPr>
                        <a:t>determined on LLP</a:t>
                      </a:r>
                    </a:p>
                    <a:p>
                      <a:r>
                        <a:rPr kumimoji="0" lang="en-US" sz="1700" kern="1200" baseline="0" dirty="0" smtClean="0">
                          <a:solidFill>
                            <a:schemeClr val="dk1"/>
                          </a:solidFill>
                          <a:latin typeface="Vijaya" pitchFamily="34" charset="0"/>
                          <a:ea typeface="+mn-ea"/>
                          <a:cs typeface="Vijaya" pitchFamily="34" charset="0"/>
                        </a:rPr>
                        <a:t>Agreement</a:t>
                      </a:r>
                      <a:endParaRPr lang="en-US" sz="1700" dirty="0">
                        <a:latin typeface="Vijaya" pitchFamily="34" charset="0"/>
                        <a:cs typeface="Vijaya" pitchFamily="34" charset="0"/>
                      </a:endParaRPr>
                    </a:p>
                  </a:txBody>
                  <a:tcPr marL="93980" marR="93980" marT="48006" marB="48006"/>
                </a:tc>
                <a:tc>
                  <a:txBody>
                    <a:bodyPr/>
                    <a:lstStyle/>
                    <a:p>
                      <a:r>
                        <a:rPr lang="en-US" sz="1700" dirty="0" smtClean="0">
                          <a:latin typeface="Vijaya" pitchFamily="34" charset="0"/>
                          <a:cs typeface="Vijaya" pitchFamily="34" charset="0"/>
                        </a:rPr>
                        <a:t>Remuneration to</a:t>
                      </a:r>
                    </a:p>
                    <a:p>
                      <a:r>
                        <a:rPr lang="en-US" sz="1700" dirty="0" smtClean="0">
                          <a:latin typeface="Vijaya" pitchFamily="34" charset="0"/>
                          <a:cs typeface="Vijaya" pitchFamily="34" charset="0"/>
                        </a:rPr>
                        <a:t>Directors of Public</a:t>
                      </a:r>
                    </a:p>
                    <a:p>
                      <a:r>
                        <a:rPr lang="en-US" sz="1700" dirty="0" smtClean="0">
                          <a:latin typeface="Vijaya" pitchFamily="34" charset="0"/>
                          <a:cs typeface="Vijaya" pitchFamily="34" charset="0"/>
                        </a:rPr>
                        <a:t>Companies are</a:t>
                      </a:r>
                    </a:p>
                    <a:p>
                      <a:r>
                        <a:rPr lang="en-US" sz="1700" dirty="0" smtClean="0">
                          <a:latin typeface="Vijaya" pitchFamily="34" charset="0"/>
                          <a:cs typeface="Vijaya" pitchFamily="34" charset="0"/>
                        </a:rPr>
                        <a:t>governed by</a:t>
                      </a:r>
                    </a:p>
                    <a:p>
                      <a:r>
                        <a:rPr lang="en-US" sz="1700" dirty="0" smtClean="0">
                          <a:latin typeface="Vijaya" pitchFamily="34" charset="0"/>
                          <a:cs typeface="Vijaya" pitchFamily="34" charset="0"/>
                        </a:rPr>
                        <a:t>Companies Act</a:t>
                      </a:r>
                      <a:endParaRPr lang="en-US" sz="1700" dirty="0">
                        <a:latin typeface="Vijaya" pitchFamily="34" charset="0"/>
                        <a:cs typeface="Vijaya" pitchFamily="34" charset="0"/>
                      </a:endParaRPr>
                    </a:p>
                  </a:txBody>
                  <a:tcPr marL="93980" marR="93980" marT="48006" marB="48006"/>
                </a:tc>
                <a:tc>
                  <a:txBody>
                    <a:bodyPr/>
                    <a:lstStyle/>
                    <a:p>
                      <a:r>
                        <a:rPr kumimoji="0" lang="en-US" sz="1700" kern="1200" baseline="0" dirty="0" smtClean="0">
                          <a:solidFill>
                            <a:schemeClr val="dk1"/>
                          </a:solidFill>
                          <a:latin typeface="Vijaya" pitchFamily="34" charset="0"/>
                          <a:ea typeface="+mn-ea"/>
                          <a:cs typeface="Vijaya" pitchFamily="34" charset="0"/>
                        </a:rPr>
                        <a:t>The firm can pay</a:t>
                      </a:r>
                    </a:p>
                    <a:p>
                      <a:r>
                        <a:rPr kumimoji="0" lang="en-US" sz="1700" kern="1200" baseline="0" dirty="0" smtClean="0">
                          <a:solidFill>
                            <a:schemeClr val="dk1"/>
                          </a:solidFill>
                          <a:latin typeface="Vijaya" pitchFamily="34" charset="0"/>
                          <a:ea typeface="+mn-ea"/>
                          <a:cs typeface="Vijaya" pitchFamily="34" charset="0"/>
                        </a:rPr>
                        <a:t>remuneration to its</a:t>
                      </a:r>
                    </a:p>
                    <a:p>
                      <a:r>
                        <a:rPr kumimoji="0" lang="en-US" sz="1700" kern="1200" baseline="0" dirty="0" smtClean="0">
                          <a:solidFill>
                            <a:schemeClr val="dk1"/>
                          </a:solidFill>
                          <a:latin typeface="Vijaya" pitchFamily="34" charset="0"/>
                          <a:ea typeface="+mn-ea"/>
                          <a:cs typeface="Vijaya" pitchFamily="34" charset="0"/>
                        </a:rPr>
                        <a:t>partners</a:t>
                      </a:r>
                      <a:endParaRPr lang="en-US" sz="1700" dirty="0">
                        <a:latin typeface="Vijaya" pitchFamily="34" charset="0"/>
                        <a:cs typeface="Vijaya" pitchFamily="34" charset="0"/>
                      </a:endParaRPr>
                    </a:p>
                  </a:txBody>
                  <a:tcPr marL="93980" marR="93980" marT="48006" marB="48006"/>
                </a:tc>
              </a:tr>
              <a:tr h="2129374">
                <a:tc>
                  <a:txBody>
                    <a:bodyPr/>
                    <a:lstStyle/>
                    <a:p>
                      <a:r>
                        <a:rPr lang="en-IN" sz="1700" b="1" dirty="0" smtClean="0">
                          <a:latin typeface="Vijaya" pitchFamily="34" charset="0"/>
                          <a:cs typeface="Vijaya" pitchFamily="34" charset="0"/>
                        </a:rPr>
                        <a:t>10</a:t>
                      </a:r>
                      <a:endParaRPr lang="en-IN" sz="1700" b="1" dirty="0">
                        <a:latin typeface="Vijaya" pitchFamily="34" charset="0"/>
                        <a:cs typeface="Vijaya" pitchFamily="34" charset="0"/>
                      </a:endParaRPr>
                    </a:p>
                  </a:txBody>
                  <a:tcPr marL="93980" marR="93980" marT="48006" marB="48006"/>
                </a:tc>
                <a:tc>
                  <a:txBody>
                    <a:bodyPr/>
                    <a:lstStyle/>
                    <a:p>
                      <a:r>
                        <a:rPr lang="en-IN" sz="1700" b="1" dirty="0" smtClean="0">
                          <a:latin typeface="Vijaya" pitchFamily="34" charset="0"/>
                          <a:cs typeface="Vijaya" pitchFamily="34" charset="0"/>
                        </a:rPr>
                        <a:t>Tax Liability</a:t>
                      </a:r>
                      <a:endParaRPr lang="en-IN" sz="1700" b="1" dirty="0">
                        <a:latin typeface="Vijaya" pitchFamily="34" charset="0"/>
                        <a:cs typeface="Vijaya" pitchFamily="34" charset="0"/>
                      </a:endParaRPr>
                    </a:p>
                  </a:txBody>
                  <a:tcPr marL="93980" marR="93980" marT="48006" marB="48006"/>
                </a:tc>
                <a:tc>
                  <a:txBody>
                    <a:bodyPr/>
                    <a:lstStyle/>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Income of LLP</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is Taxed at a Flat</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rate of **30% Plus</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surcharge as</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Applicable.</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Finance Act, 2013</a:t>
                      </a:r>
                    </a:p>
                  </a:txBody>
                  <a:tcPr marL="93980" marR="93980" marT="48006" marB="48006"/>
                </a:tc>
                <a:tc>
                  <a:txBody>
                    <a:bodyPr/>
                    <a:lstStyle/>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Income of Company</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is Taxed at a Flat</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rate of 30% Plus</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surcharge as</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applicable</a:t>
                      </a:r>
                    </a:p>
                  </a:txBody>
                  <a:tcPr marL="93980" marR="93980" marT="48006" marB="48006"/>
                </a:tc>
                <a:tc>
                  <a:txBody>
                    <a:bodyPr/>
                    <a:lstStyle/>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Income of</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Partnership is</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Taxed at a Flat</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rate of 30% Plus</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surcharge as</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applicable</a:t>
                      </a:r>
                    </a:p>
                  </a:txBody>
                  <a:tcPr marL="93980" marR="93980" marT="48006" marB="48006"/>
                </a:tc>
              </a:tr>
            </a:tbl>
          </a:graphicData>
        </a:graphic>
      </p:graphicFrame>
      <p:pic>
        <p:nvPicPr>
          <p:cNvPr id="7" name="Picture 6" descr="3.jpg"/>
          <p:cNvPicPr>
            <a:picLocks noChangeAspect="1"/>
          </p:cNvPicPr>
          <p:nvPr/>
        </p:nvPicPr>
        <p:blipFill>
          <a:blip r:embed="rId4" cstate="print"/>
          <a:stretch>
            <a:fillRect/>
          </a:stretch>
        </p:blipFill>
        <p:spPr>
          <a:xfrm>
            <a:off x="939803" y="6127328"/>
            <a:ext cx="1566334" cy="1073574"/>
          </a:xfrm>
          <a:prstGeom prst="rect">
            <a:avLst/>
          </a:prstGeom>
        </p:spPr>
      </p:pic>
      <p:pic>
        <p:nvPicPr>
          <p:cNvPr id="5" name="~PP3141.WAV">
            <a:hlinkClick r:id="" action="ppaction://media"/>
          </p:cNvPr>
          <p:cNvPicPr>
            <a:picLocks noRot="1" noChangeAspect="1"/>
          </p:cNvPicPr>
          <p:nvPr>
            <a:wavAudioFile r:embed="rId1" name="~PP3141.WAV"/>
          </p:nvPr>
        </p:nvPicPr>
        <p:blipFill>
          <a:blip r:embed="rId5" cstate="print"/>
          <a:stretch>
            <a:fillRect/>
          </a:stretch>
        </p:blipFill>
        <p:spPr>
          <a:xfrm>
            <a:off x="8942096" y="6744132"/>
            <a:ext cx="307135" cy="307717"/>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slow" p14:dur="1600">
        <p14:conveyor dir="l"/>
        <p:sndAc>
          <p:stSnd>
            <p:snd r:embed="rId6" name="arrow.wav"/>
          </p:stSnd>
        </p:sndAc>
      </p:transition>
    </mc:Choice>
    <mc:Fallback>
      <p:transition spd="slow">
        <p:fade/>
        <p:sndAc>
          <p:stSnd>
            <p:snd r:embed="rId3"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1" y="739293"/>
            <a:ext cx="8458200" cy="700887"/>
          </a:xfrm>
        </p:spPr>
        <p:txBody>
          <a:bodyPr anchor="t">
            <a:normAutofit fontScale="90000"/>
          </a:bodyPr>
          <a:lstStyle/>
          <a:p>
            <a:r>
              <a:rPr lang="en-IN" sz="5000" dirty="0" smtClean="0">
                <a:latin typeface="Vijaya" pitchFamily="34" charset="0"/>
                <a:cs typeface="Vijaya" pitchFamily="34" charset="0"/>
              </a:rPr>
              <a:t>Continued.....</a:t>
            </a:r>
            <a:endParaRPr lang="en-IN" dirty="0"/>
          </a:p>
        </p:txBody>
      </p:sp>
      <p:graphicFrame>
        <p:nvGraphicFramePr>
          <p:cNvPr id="4" name="Content Placeholder 3"/>
          <p:cNvGraphicFramePr>
            <a:graphicFrameLocks noGrp="1"/>
          </p:cNvGraphicFramePr>
          <p:nvPr>
            <p:ph idx="1"/>
          </p:nvPr>
        </p:nvGraphicFramePr>
        <p:xfrm>
          <a:off x="0" y="1416575"/>
          <a:ext cx="9397999" cy="6421736"/>
        </p:xfrm>
        <a:graphic>
          <a:graphicData uri="http://schemas.openxmlformats.org/drawingml/2006/table">
            <a:tbl>
              <a:tblPr firstRow="1" bandRow="1">
                <a:tableStyleId>{5C22544A-7EE6-4342-B048-85BDC9FD1C3A}</a:tableStyleId>
              </a:tblPr>
              <a:tblGrid>
                <a:gridCol w="817218"/>
                <a:gridCol w="2099866"/>
                <a:gridCol w="2103204"/>
                <a:gridCol w="2103204"/>
                <a:gridCol w="2274507"/>
              </a:tblGrid>
              <a:tr h="680675">
                <a:tc>
                  <a:txBody>
                    <a:bodyPr/>
                    <a:lstStyle/>
                    <a:p>
                      <a:r>
                        <a:rPr lang="en-US" sz="1900" dirty="0" smtClean="0">
                          <a:latin typeface="+mj-lt"/>
                        </a:rPr>
                        <a:t>Sl.</a:t>
                      </a:r>
                      <a:r>
                        <a:rPr lang="en-US" sz="1900" baseline="0" dirty="0" smtClean="0">
                          <a:latin typeface="+mj-lt"/>
                        </a:rPr>
                        <a:t> No</a:t>
                      </a:r>
                      <a:endParaRPr lang="en-US" sz="1900" dirty="0">
                        <a:latin typeface="+mj-lt"/>
                      </a:endParaRPr>
                    </a:p>
                  </a:txBody>
                  <a:tcPr marL="93980" marR="93980" marT="48006" marB="48006"/>
                </a:tc>
                <a:tc>
                  <a:txBody>
                    <a:bodyPr/>
                    <a:lstStyle/>
                    <a:p>
                      <a:r>
                        <a:rPr lang="en-US" sz="1900" dirty="0" smtClean="0">
                          <a:latin typeface="+mj-lt"/>
                        </a:rPr>
                        <a:t>Condition</a:t>
                      </a:r>
                      <a:endParaRPr lang="en-US" sz="1900" dirty="0">
                        <a:latin typeface="+mj-lt"/>
                      </a:endParaRPr>
                    </a:p>
                  </a:txBody>
                  <a:tcPr marL="93980" marR="93980" marT="48006" marB="48006"/>
                </a:tc>
                <a:tc>
                  <a:txBody>
                    <a:bodyPr/>
                    <a:lstStyle/>
                    <a:p>
                      <a:r>
                        <a:rPr lang="en-US" sz="1900" dirty="0" smtClean="0">
                          <a:latin typeface="+mj-lt"/>
                        </a:rPr>
                        <a:t>LLP</a:t>
                      </a:r>
                      <a:endParaRPr lang="en-US" sz="1900" dirty="0">
                        <a:latin typeface="+mj-lt"/>
                      </a:endParaRPr>
                    </a:p>
                  </a:txBody>
                  <a:tcPr marL="93980" marR="93980" marT="48006" marB="48006"/>
                </a:tc>
                <a:tc>
                  <a:txBody>
                    <a:bodyPr/>
                    <a:lstStyle/>
                    <a:p>
                      <a:r>
                        <a:rPr lang="en-US" sz="1900" dirty="0" smtClean="0">
                          <a:latin typeface="+mj-lt"/>
                        </a:rPr>
                        <a:t>Company</a:t>
                      </a:r>
                      <a:endParaRPr lang="en-US" sz="1900" dirty="0">
                        <a:latin typeface="+mj-lt"/>
                      </a:endParaRPr>
                    </a:p>
                  </a:txBody>
                  <a:tcPr marL="93980" marR="93980" marT="48006" marB="48006"/>
                </a:tc>
                <a:tc>
                  <a:txBody>
                    <a:bodyPr/>
                    <a:lstStyle/>
                    <a:p>
                      <a:r>
                        <a:rPr lang="en-US" sz="1900" dirty="0" smtClean="0"/>
                        <a:t>Partnership</a:t>
                      </a:r>
                      <a:endParaRPr lang="en-US" sz="1900" dirty="0"/>
                    </a:p>
                  </a:txBody>
                  <a:tcPr marL="93980" marR="93980" marT="48006" marB="48006"/>
                </a:tc>
              </a:tr>
              <a:tr h="1142250">
                <a:tc>
                  <a:txBody>
                    <a:bodyPr/>
                    <a:lstStyle/>
                    <a:p>
                      <a:r>
                        <a:rPr lang="en-IN" sz="1900" dirty="0" smtClean="0"/>
                        <a:t>11</a:t>
                      </a:r>
                      <a:endParaRPr lang="en-IN" sz="1900" dirty="0"/>
                    </a:p>
                  </a:txBody>
                  <a:tcPr marL="93980" marR="93980" marT="48006" marB="48006"/>
                </a:tc>
                <a:tc>
                  <a:txBody>
                    <a:bodyPr/>
                    <a:lstStyle/>
                    <a:p>
                      <a:r>
                        <a:rPr kumimoji="0" lang="en-IN" sz="1700" b="1" kern="1200" baseline="0" dirty="0" smtClean="0">
                          <a:solidFill>
                            <a:schemeClr val="dk1"/>
                          </a:solidFill>
                          <a:latin typeface="Vijaya" pitchFamily="34" charset="0"/>
                          <a:ea typeface="+mn-ea"/>
                          <a:cs typeface="Vijaya" pitchFamily="34" charset="0"/>
                        </a:rPr>
                        <a:t>Transfer of</a:t>
                      </a:r>
                    </a:p>
                    <a:p>
                      <a:r>
                        <a:rPr kumimoji="0" lang="en-IN" sz="1700" b="1" kern="1200" baseline="0" dirty="0" smtClean="0">
                          <a:solidFill>
                            <a:schemeClr val="dk1"/>
                          </a:solidFill>
                          <a:latin typeface="Vijaya" pitchFamily="34" charset="0"/>
                          <a:ea typeface="+mn-ea"/>
                          <a:cs typeface="Vijaya" pitchFamily="34" charset="0"/>
                        </a:rPr>
                        <a:t>ownership Rights</a:t>
                      </a:r>
                      <a:endParaRPr lang="en-IN" sz="1700" b="1" dirty="0">
                        <a:latin typeface="Vijaya" pitchFamily="34" charset="0"/>
                        <a:cs typeface="Vijaya" pitchFamily="34" charset="0"/>
                      </a:endParaRPr>
                    </a:p>
                  </a:txBody>
                  <a:tcPr marL="93980" marR="93980" marT="48006" marB="48006"/>
                </a:tc>
                <a:tc>
                  <a:txBody>
                    <a:bodyPr/>
                    <a:lstStyle/>
                    <a:p>
                      <a:r>
                        <a:rPr kumimoji="0" lang="en-IN" sz="1700" kern="1200" baseline="0" dirty="0" smtClean="0">
                          <a:solidFill>
                            <a:schemeClr val="dk1"/>
                          </a:solidFill>
                          <a:latin typeface="Vijaya" pitchFamily="34" charset="0"/>
                          <a:ea typeface="+mn-ea"/>
                          <a:cs typeface="Vijaya" pitchFamily="34" charset="0"/>
                        </a:rPr>
                        <a:t>Ownership transfer</a:t>
                      </a:r>
                    </a:p>
                    <a:p>
                      <a:r>
                        <a:rPr kumimoji="0" lang="en-IN" sz="1700" kern="1200" baseline="0" dirty="0" smtClean="0">
                          <a:solidFill>
                            <a:schemeClr val="dk1"/>
                          </a:solidFill>
                          <a:latin typeface="Vijaya" pitchFamily="34" charset="0"/>
                          <a:ea typeface="+mn-ea"/>
                          <a:cs typeface="Vijaya" pitchFamily="34" charset="0"/>
                        </a:rPr>
                        <a:t>is governed by the</a:t>
                      </a:r>
                    </a:p>
                    <a:p>
                      <a:r>
                        <a:rPr kumimoji="0" lang="en-IN" sz="1700" kern="1200" baseline="0" dirty="0" smtClean="0">
                          <a:solidFill>
                            <a:schemeClr val="dk1"/>
                          </a:solidFill>
                          <a:latin typeface="Vijaya" pitchFamily="34" charset="0"/>
                          <a:ea typeface="+mn-ea"/>
                          <a:cs typeface="Vijaya" pitchFamily="34" charset="0"/>
                        </a:rPr>
                        <a:t>LLP Agreement.</a:t>
                      </a:r>
                    </a:p>
                  </a:txBody>
                  <a:tcPr marL="93980" marR="93980" marT="48006" marB="48006"/>
                </a:tc>
                <a:tc>
                  <a:txBody>
                    <a:bodyPr/>
                    <a:lstStyle/>
                    <a:p>
                      <a:r>
                        <a:rPr kumimoji="0" lang="en-IN" sz="1700" kern="1200" baseline="0" dirty="0" smtClean="0">
                          <a:solidFill>
                            <a:schemeClr val="dk1"/>
                          </a:solidFill>
                          <a:latin typeface="Vijaya" pitchFamily="34" charset="0"/>
                          <a:ea typeface="+mn-ea"/>
                          <a:cs typeface="Vijaya" pitchFamily="34" charset="0"/>
                        </a:rPr>
                        <a:t>Ownership is easily</a:t>
                      </a:r>
                    </a:p>
                    <a:p>
                      <a:r>
                        <a:rPr kumimoji="0" lang="en-IN" sz="1700" kern="1200" baseline="0" dirty="0" smtClean="0">
                          <a:solidFill>
                            <a:schemeClr val="dk1"/>
                          </a:solidFill>
                          <a:latin typeface="Vijaya" pitchFamily="34" charset="0"/>
                          <a:ea typeface="+mn-ea"/>
                          <a:cs typeface="Vijaya" pitchFamily="34" charset="0"/>
                        </a:rPr>
                        <a:t>transferable by</a:t>
                      </a:r>
                    </a:p>
                    <a:p>
                      <a:r>
                        <a:rPr kumimoji="0" lang="en-IN" sz="1700" kern="1200" baseline="0" dirty="0" smtClean="0">
                          <a:solidFill>
                            <a:schemeClr val="dk1"/>
                          </a:solidFill>
                          <a:latin typeface="Vijaya" pitchFamily="34" charset="0"/>
                          <a:ea typeface="+mn-ea"/>
                          <a:cs typeface="Vijaya" pitchFamily="34" charset="0"/>
                        </a:rPr>
                        <a:t>transfer of shares</a:t>
                      </a:r>
                    </a:p>
                    <a:p>
                      <a:endParaRPr lang="en-IN" sz="1700" dirty="0">
                        <a:latin typeface="Vijaya" pitchFamily="34" charset="0"/>
                        <a:cs typeface="Vijaya" pitchFamily="34" charset="0"/>
                      </a:endParaRPr>
                    </a:p>
                  </a:txBody>
                  <a:tcPr marL="93980" marR="93980" marT="48006" marB="48006"/>
                </a:tc>
                <a:tc>
                  <a:txBody>
                    <a:bodyPr/>
                    <a:lstStyle/>
                    <a:p>
                      <a:r>
                        <a:rPr lang="en-IN" sz="1700" dirty="0" smtClean="0">
                          <a:latin typeface="Vijaya" pitchFamily="34" charset="0"/>
                          <a:cs typeface="Vijaya" pitchFamily="34" charset="0"/>
                        </a:rPr>
                        <a:t>Not Transferable.</a:t>
                      </a:r>
                      <a:endParaRPr lang="en-IN" sz="1700" dirty="0">
                        <a:latin typeface="Vijaya" pitchFamily="34" charset="0"/>
                        <a:cs typeface="Vijaya" pitchFamily="34" charset="0"/>
                      </a:endParaRPr>
                    </a:p>
                  </a:txBody>
                  <a:tcPr marL="93980" marR="93980" marT="48006" marB="48006"/>
                </a:tc>
              </a:tr>
              <a:tr h="1403810">
                <a:tc>
                  <a:txBody>
                    <a:bodyPr/>
                    <a:lstStyle/>
                    <a:p>
                      <a:r>
                        <a:rPr lang="en-IN" sz="1900" b="1" dirty="0" smtClean="0"/>
                        <a:t>12</a:t>
                      </a:r>
                      <a:endParaRPr lang="en-IN" sz="1900" b="1" dirty="0"/>
                    </a:p>
                  </a:txBody>
                  <a:tcPr marL="93980" marR="93980" marT="48006" marB="48006"/>
                </a:tc>
                <a:tc>
                  <a:txBody>
                    <a:bodyPr/>
                    <a:lstStyle/>
                    <a:p>
                      <a:pPr marL="0" algn="l" rtl="0" eaLnBrk="1" latinLnBrk="0" hangingPunct="1"/>
                      <a:r>
                        <a:rPr kumimoji="0" lang="en-IN" sz="1700" b="1" kern="1200" baseline="0" dirty="0" smtClean="0">
                          <a:solidFill>
                            <a:schemeClr val="dk1"/>
                          </a:solidFill>
                          <a:latin typeface="Vijaya" pitchFamily="34" charset="0"/>
                          <a:ea typeface="+mn-ea"/>
                          <a:cs typeface="Vijaya" pitchFamily="34" charset="0"/>
                        </a:rPr>
                        <a:t>Annual Filing(</a:t>
                      </a:r>
                      <a:r>
                        <a:rPr kumimoji="0" lang="en-IN" sz="1700" b="1" kern="1200" baseline="0" dirty="0" err="1" smtClean="0">
                          <a:solidFill>
                            <a:schemeClr val="dk1"/>
                          </a:solidFill>
                          <a:latin typeface="Vijaya" pitchFamily="34" charset="0"/>
                          <a:ea typeface="+mn-ea"/>
                          <a:cs typeface="Vijaya" pitchFamily="34" charset="0"/>
                        </a:rPr>
                        <a:t>RoC</a:t>
                      </a:r>
                      <a:r>
                        <a:rPr kumimoji="0" lang="en-IN" sz="1700" b="1" kern="1200" baseline="0" dirty="0" smtClean="0">
                          <a:solidFill>
                            <a:schemeClr val="dk1"/>
                          </a:solidFill>
                          <a:latin typeface="Vijaya" pitchFamily="34" charset="0"/>
                          <a:ea typeface="+mn-ea"/>
                          <a:cs typeface="Vijaya" pitchFamily="34" charset="0"/>
                        </a:rPr>
                        <a:t>)</a:t>
                      </a:r>
                    </a:p>
                  </a:txBody>
                  <a:tcPr marL="93980" marR="93980" marT="48006" marB="48006"/>
                </a:tc>
                <a:tc>
                  <a:txBody>
                    <a:bodyPr/>
                    <a:lstStyle/>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Annual Statement</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of accounts and</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Solvency &amp; Annual</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Return needs to be</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filed every year</a:t>
                      </a:r>
                    </a:p>
                  </a:txBody>
                  <a:tcPr marL="93980" marR="93980" marT="48006" marB="48006"/>
                </a:tc>
                <a:tc>
                  <a:txBody>
                    <a:bodyPr/>
                    <a:lstStyle/>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Annual Accounts</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and Annual Return</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needs to be filed</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with the Registrar</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of Companies</a:t>
                      </a:r>
                    </a:p>
                  </a:txBody>
                  <a:tcPr marL="93980" marR="93980" marT="48006" marB="48006"/>
                </a:tc>
                <a:tc>
                  <a:txBody>
                    <a:bodyPr/>
                    <a:lstStyle/>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No return except</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Tax returns</a:t>
                      </a:r>
                    </a:p>
                  </a:txBody>
                  <a:tcPr marL="93980" marR="93980" marT="48006" marB="48006"/>
                </a:tc>
              </a:tr>
              <a:tr h="1665369">
                <a:tc>
                  <a:txBody>
                    <a:bodyPr/>
                    <a:lstStyle/>
                    <a:p>
                      <a:pPr marL="0" algn="l" rtl="0" eaLnBrk="1" latinLnBrk="0" hangingPunct="1"/>
                      <a:r>
                        <a:rPr kumimoji="0" lang="en-IN" sz="1900" b="1" kern="1200" dirty="0" smtClean="0">
                          <a:solidFill>
                            <a:schemeClr val="dk1"/>
                          </a:solidFill>
                          <a:latin typeface="+mn-lt"/>
                          <a:ea typeface="+mn-ea"/>
                          <a:cs typeface="+mn-cs"/>
                        </a:rPr>
                        <a:t>13</a:t>
                      </a:r>
                    </a:p>
                  </a:txBody>
                  <a:tcPr marL="93980" marR="93980" marT="48006" marB="48006"/>
                </a:tc>
                <a:tc>
                  <a:txBody>
                    <a:bodyPr/>
                    <a:lstStyle/>
                    <a:p>
                      <a:pPr marL="0" algn="l" rtl="0" eaLnBrk="1" latinLnBrk="0" hangingPunct="1"/>
                      <a:r>
                        <a:rPr kumimoji="0" lang="en-IN" sz="1700" b="1" kern="1200" baseline="0" dirty="0" smtClean="0">
                          <a:solidFill>
                            <a:schemeClr val="dk1"/>
                          </a:solidFill>
                          <a:latin typeface="Vijaya" pitchFamily="34" charset="0"/>
                          <a:ea typeface="+mn-ea"/>
                          <a:cs typeface="Vijaya" pitchFamily="34" charset="0"/>
                        </a:rPr>
                        <a:t>Dissolution</a:t>
                      </a:r>
                    </a:p>
                  </a:txBody>
                  <a:tcPr marL="93980" marR="93980" marT="48006" marB="48006"/>
                </a:tc>
                <a:tc>
                  <a:txBody>
                    <a:bodyPr/>
                    <a:lstStyle/>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Voluntary or by</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order of National</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Company Law Tribunal</a:t>
                      </a:r>
                    </a:p>
                  </a:txBody>
                  <a:tcPr marL="93980" marR="93980" marT="48006" marB="48006"/>
                </a:tc>
                <a:tc>
                  <a:txBody>
                    <a:bodyPr/>
                    <a:lstStyle/>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Voluntary or by</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order of Company Law Board.</a:t>
                      </a:r>
                    </a:p>
                  </a:txBody>
                  <a:tcPr marL="93980" marR="93980" marT="48006" marB="48006"/>
                </a:tc>
                <a:tc>
                  <a:txBody>
                    <a:bodyPr/>
                    <a:lstStyle/>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By agreement,</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mutual consent,</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insolvency, certain</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contingencies,</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and by court</a:t>
                      </a:r>
                    </a:p>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Order</a:t>
                      </a:r>
                    </a:p>
                  </a:txBody>
                  <a:tcPr marL="93980" marR="93980" marT="48006" marB="48006"/>
                </a:tc>
              </a:tr>
              <a:tr h="397300">
                <a:tc>
                  <a:txBody>
                    <a:bodyPr/>
                    <a:lstStyle/>
                    <a:p>
                      <a:pPr marL="0" algn="l" rtl="0" eaLnBrk="1" latinLnBrk="0" hangingPunct="1"/>
                      <a:r>
                        <a:rPr kumimoji="0" lang="en-IN" sz="1900" b="1" kern="1200" dirty="0" smtClean="0">
                          <a:solidFill>
                            <a:schemeClr val="dk1"/>
                          </a:solidFill>
                          <a:latin typeface="+mn-lt"/>
                          <a:ea typeface="+mn-ea"/>
                          <a:cs typeface="+mn-cs"/>
                        </a:rPr>
                        <a:t>14</a:t>
                      </a:r>
                    </a:p>
                  </a:txBody>
                  <a:tcPr marL="93980" marR="93980" marT="48006" marB="48006"/>
                </a:tc>
                <a:tc>
                  <a:txBody>
                    <a:bodyPr/>
                    <a:lstStyle/>
                    <a:p>
                      <a:pPr marL="0" algn="l" rtl="0" eaLnBrk="1" latinLnBrk="0" hangingPunct="1"/>
                      <a:r>
                        <a:rPr kumimoji="0" lang="en-IN" sz="1700" b="1" kern="1200" baseline="0" dirty="0" smtClean="0">
                          <a:solidFill>
                            <a:schemeClr val="dk1"/>
                          </a:solidFill>
                          <a:latin typeface="Vijaya" pitchFamily="34" charset="0"/>
                          <a:ea typeface="+mn-ea"/>
                          <a:cs typeface="Vijaya" pitchFamily="34" charset="0"/>
                        </a:rPr>
                        <a:t>Liability</a:t>
                      </a:r>
                    </a:p>
                  </a:txBody>
                  <a:tcPr marL="93980" marR="93980" marT="48006" marB="48006"/>
                </a:tc>
                <a:tc>
                  <a:txBody>
                    <a:bodyPr/>
                    <a:lstStyle/>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Limited</a:t>
                      </a:r>
                    </a:p>
                  </a:txBody>
                  <a:tcPr marL="93980" marR="93980" marT="48006" marB="48006"/>
                </a:tc>
                <a:tc>
                  <a:txBody>
                    <a:bodyPr/>
                    <a:lstStyle/>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Limited</a:t>
                      </a:r>
                    </a:p>
                  </a:txBody>
                  <a:tcPr marL="93980" marR="93980" marT="48006" marB="48006"/>
                </a:tc>
                <a:tc>
                  <a:txBody>
                    <a:bodyPr/>
                    <a:lstStyle/>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Unlimited</a:t>
                      </a:r>
                    </a:p>
                  </a:txBody>
                  <a:tcPr marL="93980" marR="93980" marT="48006" marB="48006"/>
                </a:tc>
              </a:tr>
              <a:tr h="619131">
                <a:tc>
                  <a:txBody>
                    <a:bodyPr/>
                    <a:lstStyle/>
                    <a:p>
                      <a:pPr marL="0" algn="l" rtl="0" eaLnBrk="1" latinLnBrk="0" hangingPunct="1"/>
                      <a:r>
                        <a:rPr kumimoji="0" lang="en-IN" sz="1900" b="1" kern="1200" dirty="0" smtClean="0">
                          <a:solidFill>
                            <a:schemeClr val="dk1"/>
                          </a:solidFill>
                          <a:latin typeface="+mn-lt"/>
                          <a:ea typeface="+mn-ea"/>
                          <a:cs typeface="+mn-cs"/>
                        </a:rPr>
                        <a:t>15</a:t>
                      </a:r>
                    </a:p>
                  </a:txBody>
                  <a:tcPr marL="93980" marR="93980" marT="48006" marB="48006"/>
                </a:tc>
                <a:tc>
                  <a:txBody>
                    <a:bodyPr/>
                    <a:lstStyle/>
                    <a:p>
                      <a:pPr marL="0" algn="l" rtl="0" eaLnBrk="1" latinLnBrk="0" hangingPunct="1"/>
                      <a:r>
                        <a:rPr kumimoji="0" lang="en-IN" sz="1700" b="1" kern="1200" baseline="0" dirty="0" smtClean="0">
                          <a:solidFill>
                            <a:schemeClr val="dk1"/>
                          </a:solidFill>
                          <a:latin typeface="Vijaya" pitchFamily="34" charset="0"/>
                          <a:ea typeface="+mn-ea"/>
                          <a:cs typeface="Vijaya" pitchFamily="34" charset="0"/>
                        </a:rPr>
                        <a:t>Corporate Restructuring</a:t>
                      </a:r>
                    </a:p>
                    <a:p>
                      <a:pPr marL="0" algn="l" rtl="0" eaLnBrk="1" latinLnBrk="0" hangingPunct="1"/>
                      <a:r>
                        <a:rPr kumimoji="0" lang="en-IN" sz="1700" b="1" kern="1200" baseline="0" dirty="0" smtClean="0">
                          <a:solidFill>
                            <a:schemeClr val="dk1"/>
                          </a:solidFill>
                          <a:latin typeface="Vijaya" pitchFamily="34" charset="0"/>
                          <a:ea typeface="+mn-ea"/>
                          <a:cs typeface="Vijaya" pitchFamily="34" charset="0"/>
                        </a:rPr>
                        <a:t>(Merger/Amalgamation)</a:t>
                      </a:r>
                    </a:p>
                  </a:txBody>
                  <a:tcPr marL="93980" marR="93980" marT="48006" marB="48006"/>
                </a:tc>
                <a:tc>
                  <a:txBody>
                    <a:bodyPr/>
                    <a:lstStyle/>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Available</a:t>
                      </a:r>
                    </a:p>
                  </a:txBody>
                  <a:tcPr marL="93980" marR="93980" marT="48006" marB="48006"/>
                </a:tc>
                <a:tc>
                  <a:txBody>
                    <a:bodyPr/>
                    <a:lstStyle/>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Available</a:t>
                      </a:r>
                    </a:p>
                  </a:txBody>
                  <a:tcPr marL="93980" marR="93980" marT="48006" marB="48006"/>
                </a:tc>
                <a:tc>
                  <a:txBody>
                    <a:bodyPr/>
                    <a:lstStyle/>
                    <a:p>
                      <a:pPr marL="0" algn="l" rtl="0" eaLnBrk="1" latinLnBrk="0" hangingPunct="1"/>
                      <a:r>
                        <a:rPr kumimoji="0" lang="en-IN" sz="1700" kern="1200" baseline="0" dirty="0" smtClean="0">
                          <a:solidFill>
                            <a:schemeClr val="dk1"/>
                          </a:solidFill>
                          <a:latin typeface="Vijaya" pitchFamily="34" charset="0"/>
                          <a:ea typeface="+mn-ea"/>
                          <a:cs typeface="Vijaya" pitchFamily="34" charset="0"/>
                        </a:rPr>
                        <a:t>Not Available</a:t>
                      </a:r>
                    </a:p>
                  </a:txBody>
                  <a:tcPr marL="93980" marR="93980" marT="48006" marB="48006"/>
                </a:tc>
              </a:tr>
            </a:tbl>
          </a:graphicData>
        </a:graphic>
      </p:graphicFrame>
    </p:spTree>
  </p:cSld>
  <p:clrMapOvr>
    <a:masterClrMapping/>
  </p:clrMapOvr>
  <mc:AlternateContent xmlns:mc="http://schemas.openxmlformats.org/markup-compatibility/2006">
    <mc:Choice xmlns="" xmlns:p14="http://schemas.microsoft.com/office/powerpoint/2010/main" Requires="p14">
      <p:transition spd="slow" p14:dur="1200">
        <p:dissolve/>
        <p:sndAc>
          <p:stSnd>
            <p:snd r:embed="rId4" name="arrow.wav"/>
          </p:stSnd>
        </p:sndAc>
      </p:transition>
    </mc:Choice>
    <mc:Fallback>
      <p:transition spd="slow">
        <p:dissolve/>
        <p:sndAc>
          <p:stSnd>
            <p:snd r:embed="rId3" name="arrow.wav"/>
          </p:stSnd>
        </p:sndAc>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6433" y="1311804"/>
            <a:ext cx="8301567" cy="1757020"/>
          </a:xfr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a:scene3d>
              <a:camera prst="orthographicFront"/>
              <a:lightRig rig="threePt" dir="t">
                <a:rot lat="0" lon="0" rev="4800000"/>
              </a:lightRig>
            </a:scene3d>
            <a:sp3d prstMaterial="matte">
              <a:bevelT w="50800" h="10160"/>
            </a:sp3d>
          </a:bodyPr>
          <a:lstStyle/>
          <a:p>
            <a:r>
              <a:rPr lang="en-IN" dirty="0" smtClean="0">
                <a:solidFill>
                  <a:srgbClr val="C00000"/>
                </a:solidFill>
                <a:latin typeface="Aparajita" pitchFamily="34" charset="0"/>
                <a:cs typeface="Aparajita" pitchFamily="34" charset="0"/>
              </a:rPr>
              <a:t>PROCEDURE FOR FORMATION OF A NEW LLP</a:t>
            </a:r>
            <a:endParaRPr lang="en-IN" dirty="0"/>
          </a:p>
        </p:txBody>
      </p:sp>
      <p:sp>
        <p:nvSpPr>
          <p:cNvPr id="4" name="Down Arrow Callout 3"/>
          <p:cNvSpPr/>
          <p:nvPr/>
        </p:nvSpPr>
        <p:spPr>
          <a:xfrm>
            <a:off x="7296846" y="5664719"/>
            <a:ext cx="1209343" cy="1536181"/>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92208" tIns="46104" rIns="92208" bIns="46104" rtlCol="0" anchor="ctr"/>
          <a:lstStyle/>
          <a:p>
            <a:pPr algn="ctr"/>
            <a:endParaRPr lang="en-IN"/>
          </a:p>
        </p:txBody>
      </p:sp>
    </p:spTree>
  </p:cSld>
  <p:clrMapOvr>
    <a:masterClrMapping/>
  </p:clrMapOvr>
  <mc:AlternateContent xmlns:mc="http://schemas.openxmlformats.org/markup-compatibility/2006">
    <mc:Choice xmlns="" xmlns:p14="http://schemas.microsoft.com/office/powerpoint/2010/main" Requires="p14">
      <p:transition spd="slow" p14:dur="3900">
        <p14:glitter pattern="hexagon"/>
        <p:sndAc>
          <p:stSnd>
            <p:snd r:embed="rId3" name="arrow.wav"/>
          </p:stSnd>
        </p:sndAc>
      </p:transition>
    </mc:Choice>
    <mc:Fallback>
      <p:transition spd="slow">
        <p:fade/>
        <p:sndAc>
          <p:stSnd>
            <p:snd r:embed="rId2"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grpId="0" nodeType="clickEffect">
                                  <p:stCondLst>
                                    <p:cond delay="0"/>
                                  </p:stCondLst>
                                  <p:childTnLst>
                                    <p:animEffect transition="out" filter="wheel(1)">
                                      <p:cBhvr>
                                        <p:cTn id="6" dur="2000"/>
                                        <p:tgtEl>
                                          <p:spTgt spid="2"/>
                                        </p:tgtEl>
                                      </p:cBhvr>
                                    </p:animEffect>
                                    <p:set>
                                      <p:cBhvr>
                                        <p:cTn id="7" dur="1" fill="hold">
                                          <p:stCondLst>
                                            <p:cond delay="1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5400" dirty="0" smtClean="0">
                <a:solidFill>
                  <a:srgbClr val="FFFF00"/>
                </a:solidFill>
                <a:latin typeface="Arial" pitchFamily="34" charset="0"/>
                <a:cs typeface="Arial" pitchFamily="34" charset="0"/>
              </a:rPr>
              <a:t>Steps for Formation </a:t>
            </a:r>
            <a:endParaRPr lang="en-IN" sz="5400" dirty="0">
              <a:solidFill>
                <a:srgbClr val="FFFF00"/>
              </a:solidFill>
              <a:latin typeface="Arial" pitchFamily="34" charset="0"/>
              <a:cs typeface="Arial" pitchFamily="34" charset="0"/>
            </a:endParaRPr>
          </a:p>
        </p:txBody>
      </p:sp>
      <p:graphicFrame>
        <p:nvGraphicFramePr>
          <p:cNvPr id="8" name="Content Placeholder 7"/>
          <p:cNvGraphicFramePr>
            <a:graphicFrameLocks noGrp="1"/>
          </p:cNvGraphicFramePr>
          <p:nvPr>
            <p:ph idx="1"/>
          </p:nvPr>
        </p:nvGraphicFramePr>
        <p:xfrm>
          <a:off x="469901" y="1863950"/>
          <a:ext cx="8458200" cy="48568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Down Arrow 8"/>
          <p:cNvSpPr/>
          <p:nvPr/>
        </p:nvSpPr>
        <p:spPr>
          <a:xfrm>
            <a:off x="3943350" y="2400300"/>
            <a:ext cx="45719" cy="2222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itchFamily="34" charset="0"/>
              <a:cs typeface="Arial" pitchFamily="34" charset="0"/>
            </a:endParaRPr>
          </a:p>
        </p:txBody>
      </p:sp>
      <p:sp>
        <p:nvSpPr>
          <p:cNvPr id="11" name="Down Arrow 10"/>
          <p:cNvSpPr/>
          <p:nvPr/>
        </p:nvSpPr>
        <p:spPr>
          <a:xfrm>
            <a:off x="3987800" y="3244850"/>
            <a:ext cx="45719" cy="1333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itchFamily="34" charset="0"/>
              <a:cs typeface="Arial" pitchFamily="34" charset="0"/>
            </a:endParaRPr>
          </a:p>
        </p:txBody>
      </p:sp>
      <p:sp>
        <p:nvSpPr>
          <p:cNvPr id="12" name="Down Arrow 11"/>
          <p:cNvSpPr/>
          <p:nvPr/>
        </p:nvSpPr>
        <p:spPr>
          <a:xfrm>
            <a:off x="4032250" y="4089400"/>
            <a:ext cx="45719" cy="1333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itchFamily="34" charset="0"/>
              <a:cs typeface="Arial" pitchFamily="34" charset="0"/>
            </a:endParaRPr>
          </a:p>
        </p:txBody>
      </p:sp>
      <p:sp>
        <p:nvSpPr>
          <p:cNvPr id="13" name="Down Arrow 12"/>
          <p:cNvSpPr/>
          <p:nvPr/>
        </p:nvSpPr>
        <p:spPr>
          <a:xfrm>
            <a:off x="4076700" y="4889500"/>
            <a:ext cx="45719" cy="1333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latin typeface="Arial" pitchFamily="34" charset="0"/>
              <a:cs typeface="Arial" pitchFamily="34" charset="0"/>
            </a:endParaRPr>
          </a:p>
        </p:txBody>
      </p:sp>
      <p:sp>
        <p:nvSpPr>
          <p:cNvPr id="14" name="Down Arrow 13"/>
          <p:cNvSpPr/>
          <p:nvPr/>
        </p:nvSpPr>
        <p:spPr>
          <a:xfrm>
            <a:off x="4121150" y="5689600"/>
            <a:ext cx="45719" cy="1333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latin typeface="Arial" pitchFamily="34" charset="0"/>
                <a:cs typeface="Arial" pitchFamily="34" charset="0"/>
              </a:rPr>
              <a:t>`</a:t>
            </a:r>
            <a:endParaRPr lang="en-IN" dirty="0">
              <a:latin typeface="Arial" pitchFamily="34" charset="0"/>
              <a:cs typeface="Arial" pitchFamily="34" charset="0"/>
            </a:endParaRPr>
          </a:p>
        </p:txBody>
      </p:sp>
    </p:spTree>
  </p:cSld>
  <p:clrMapOvr>
    <a:masterClrMapping/>
  </p:clrMapOvr>
  <mc:AlternateContent xmlns:mc="http://schemas.openxmlformats.org/markup-compatibility/2006">
    <mc:Choice xmlns="" xmlns:p14="http://schemas.microsoft.com/office/powerpoint/2010/main" Requires="p14">
      <p:transition spd="slow" p14:dur="2000">
        <p14:ferris dir="l"/>
        <p:sndAc>
          <p:stSnd>
            <p:snd r:embed="rId8" name="arrow.wav"/>
          </p:stSnd>
        </p:sndAc>
      </p:transition>
    </mc:Choice>
    <mc:Fallback>
      <p:transition spd="slow">
        <p:fade/>
        <p:sndAc>
          <p:stSnd>
            <p:snd r:embed="rId2"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3200" i="1" cap="all" spc="-151" dirty="0" smtClean="0">
                <a:solidFill>
                  <a:srgbClr val="00B050"/>
                </a:solidFill>
                <a:latin typeface="Arial" pitchFamily="34" charset="0"/>
                <a:cs typeface="Arial" pitchFamily="34" charset="0"/>
              </a:rPr>
              <a:t>Step-1: Deciding the Partners and Designated   Partners</a:t>
            </a:r>
            <a:r>
              <a:rPr lang="en-US" sz="4400" i="1" cap="all" spc="-151" dirty="0" smtClean="0">
                <a:solidFill>
                  <a:srgbClr val="00B050"/>
                </a:solidFill>
                <a:latin typeface="Arial" pitchFamily="34" charset="0"/>
                <a:cs typeface="Arial" pitchFamily="34" charset="0"/>
              </a:rPr>
              <a:t/>
            </a:r>
            <a:br>
              <a:rPr lang="en-US" sz="4400" i="1" cap="all" spc="-151" dirty="0" smtClean="0">
                <a:solidFill>
                  <a:srgbClr val="00B050"/>
                </a:solidFill>
                <a:latin typeface="Arial" pitchFamily="34" charset="0"/>
                <a:cs typeface="Arial" pitchFamily="34" charset="0"/>
              </a:rPr>
            </a:br>
            <a:endParaRPr lang="en-US" sz="4100" dirty="0">
              <a:latin typeface="Arial" pitchFamily="34" charset="0"/>
              <a:cs typeface="Arial" pitchFamily="34" charset="0"/>
            </a:endParaRPr>
          </a:p>
        </p:txBody>
      </p:sp>
      <p:sp>
        <p:nvSpPr>
          <p:cNvPr id="3" name="Content Placeholder 2"/>
          <p:cNvSpPr>
            <a:spLocks noGrp="1"/>
          </p:cNvSpPr>
          <p:nvPr>
            <p:ph idx="1"/>
          </p:nvPr>
        </p:nvSpPr>
        <p:spPr>
          <a:xfrm>
            <a:off x="234950" y="1670809"/>
            <a:ext cx="9163050" cy="5250421"/>
          </a:xfrm>
        </p:spPr>
        <p:txBody>
          <a:bodyPr>
            <a:normAutofit fontScale="25000" lnSpcReduction="20000"/>
          </a:bodyPr>
          <a:lstStyle/>
          <a:p>
            <a:pPr lvl="0"/>
            <a:endParaRPr lang="en-US" sz="2100" b="1" cap="all" dirty="0" smtClean="0">
              <a:latin typeface="Arial" pitchFamily="34" charset="0"/>
              <a:cs typeface="Arial" pitchFamily="34" charset="0"/>
            </a:endParaRPr>
          </a:p>
          <a:p>
            <a:pPr lvl="0"/>
            <a:endParaRPr lang="en-US" sz="2100" b="1" cap="all" dirty="0" smtClean="0">
              <a:latin typeface="Arial" pitchFamily="34" charset="0"/>
              <a:cs typeface="Arial" pitchFamily="34" charset="0"/>
            </a:endParaRPr>
          </a:p>
          <a:p>
            <a:pPr lvl="0"/>
            <a:endParaRPr lang="en-US" sz="2100" b="1" cap="all" dirty="0" smtClean="0">
              <a:latin typeface="Arial" pitchFamily="34" charset="0"/>
              <a:cs typeface="Arial" pitchFamily="34" charset="0"/>
            </a:endParaRPr>
          </a:p>
          <a:p>
            <a:pPr lvl="0"/>
            <a:endParaRPr lang="en-US" sz="2100" b="1" cap="all" dirty="0" smtClean="0">
              <a:latin typeface="Arial" pitchFamily="34" charset="0"/>
              <a:cs typeface="Arial" pitchFamily="34" charset="0"/>
            </a:endParaRPr>
          </a:p>
          <a:p>
            <a:pPr lvl="0"/>
            <a:endParaRPr lang="en-US" sz="2100" b="1" cap="all" dirty="0" smtClean="0">
              <a:latin typeface="Arial" pitchFamily="34" charset="0"/>
              <a:cs typeface="Arial" pitchFamily="34" charset="0"/>
            </a:endParaRPr>
          </a:p>
          <a:p>
            <a:pPr lvl="0"/>
            <a:endParaRPr lang="en-US" sz="2100" b="1" cap="all" dirty="0" smtClean="0">
              <a:latin typeface="Arial" pitchFamily="34" charset="0"/>
              <a:cs typeface="Arial" pitchFamily="34" charset="0"/>
            </a:endParaRPr>
          </a:p>
          <a:p>
            <a:pPr lvl="0"/>
            <a:endParaRPr lang="en-US" sz="2100" b="1" cap="all" dirty="0" smtClean="0">
              <a:latin typeface="Arial" pitchFamily="34" charset="0"/>
              <a:cs typeface="Arial" pitchFamily="34" charset="0"/>
            </a:endParaRPr>
          </a:p>
          <a:p>
            <a:pPr lvl="0"/>
            <a:endParaRPr lang="en-US" sz="2100" b="1" cap="all" dirty="0" smtClean="0">
              <a:latin typeface="Arial" pitchFamily="34" charset="0"/>
              <a:cs typeface="Arial" pitchFamily="34" charset="0"/>
            </a:endParaRPr>
          </a:p>
          <a:p>
            <a:pPr lvl="0"/>
            <a:endParaRPr lang="en-US" sz="2100" b="1" cap="all" dirty="0" smtClean="0">
              <a:latin typeface="Arial" pitchFamily="34" charset="0"/>
              <a:cs typeface="Arial" pitchFamily="34" charset="0"/>
            </a:endParaRPr>
          </a:p>
          <a:p>
            <a:pPr lvl="0"/>
            <a:endParaRPr lang="en-US" sz="2100" b="1" cap="all" dirty="0" smtClean="0">
              <a:latin typeface="Arial" pitchFamily="34" charset="0"/>
              <a:cs typeface="Arial" pitchFamily="34" charset="0"/>
            </a:endParaRPr>
          </a:p>
          <a:p>
            <a:pPr lvl="0"/>
            <a:endParaRPr lang="en-US" sz="2100" b="1" cap="all" dirty="0" smtClean="0">
              <a:latin typeface="Arial" pitchFamily="34" charset="0"/>
              <a:cs typeface="Arial" pitchFamily="34" charset="0"/>
            </a:endParaRPr>
          </a:p>
          <a:p>
            <a:pPr lvl="0"/>
            <a:endParaRPr lang="en-US" sz="2100" b="1" cap="all" dirty="0" smtClean="0">
              <a:latin typeface="Arial" pitchFamily="34" charset="0"/>
              <a:cs typeface="Arial" pitchFamily="34" charset="0"/>
            </a:endParaRPr>
          </a:p>
          <a:p>
            <a:pPr lvl="0"/>
            <a:endParaRPr lang="en-US" sz="2100" b="1" cap="all" dirty="0" smtClean="0">
              <a:latin typeface="Arial" pitchFamily="34" charset="0"/>
              <a:cs typeface="Arial" pitchFamily="34" charset="0"/>
            </a:endParaRPr>
          </a:p>
          <a:p>
            <a:pPr lvl="0"/>
            <a:endParaRPr lang="en-US" sz="2100" b="1" cap="all" dirty="0" smtClean="0">
              <a:latin typeface="Arial" pitchFamily="34" charset="0"/>
              <a:cs typeface="Arial" pitchFamily="34" charset="0"/>
            </a:endParaRPr>
          </a:p>
          <a:p>
            <a:r>
              <a:rPr lang="en-US" sz="7200" dirty="0" smtClean="0">
                <a:latin typeface="Arial" pitchFamily="34" charset="0"/>
                <a:cs typeface="Arial" pitchFamily="34" charset="0"/>
              </a:rPr>
              <a:t>A LLP can be incorporated with a minimum of at </a:t>
            </a:r>
            <a:r>
              <a:rPr lang="en-US" sz="7200" b="1" dirty="0" smtClean="0">
                <a:latin typeface="Arial" pitchFamily="34" charset="0"/>
                <a:cs typeface="Arial" pitchFamily="34" charset="0"/>
              </a:rPr>
              <a:t>least two partners</a:t>
            </a:r>
            <a:r>
              <a:rPr lang="en-US" sz="7200" dirty="0" smtClean="0">
                <a:latin typeface="Arial" pitchFamily="34" charset="0"/>
                <a:cs typeface="Arial" pitchFamily="34" charset="0"/>
              </a:rPr>
              <a:t> who can be Individuals </a:t>
            </a:r>
            <a:r>
              <a:rPr lang="en-US" sz="7200" b="1" dirty="0" smtClean="0">
                <a:latin typeface="Arial" pitchFamily="34" charset="0"/>
                <a:cs typeface="Arial" pitchFamily="34" charset="0"/>
              </a:rPr>
              <a:t>or</a:t>
            </a:r>
            <a:r>
              <a:rPr lang="en-US" sz="7200" dirty="0" smtClean="0">
                <a:latin typeface="Arial" pitchFamily="34" charset="0"/>
                <a:cs typeface="Arial" pitchFamily="34" charset="0"/>
              </a:rPr>
              <a:t> Body Corporate through their nominees. </a:t>
            </a:r>
          </a:p>
          <a:p>
            <a:endParaRPr lang="en-US" sz="7200" dirty="0" smtClean="0">
              <a:latin typeface="Arial" pitchFamily="34" charset="0"/>
              <a:cs typeface="Arial" pitchFamily="34" charset="0"/>
            </a:endParaRPr>
          </a:p>
          <a:p>
            <a:r>
              <a:rPr lang="en-US" sz="7200" dirty="0" smtClean="0">
                <a:latin typeface="Arial" pitchFamily="34" charset="0"/>
                <a:cs typeface="Arial" pitchFamily="34" charset="0"/>
              </a:rPr>
              <a:t>Further for incorporating an LLP, of the total number no. of partners, at least two shall be Designated Partners, of which </a:t>
            </a:r>
            <a:r>
              <a:rPr lang="en-US" sz="7200" b="1" dirty="0" smtClean="0">
                <a:latin typeface="Arial" pitchFamily="34" charset="0"/>
                <a:cs typeface="Arial" pitchFamily="34" charset="0"/>
              </a:rPr>
              <a:t>at least one must be an Indian Resident.</a:t>
            </a:r>
          </a:p>
          <a:p>
            <a:endParaRPr lang="en-US" sz="7200" dirty="0" smtClean="0">
              <a:latin typeface="Arial" pitchFamily="34" charset="0"/>
              <a:cs typeface="Arial" pitchFamily="34" charset="0"/>
            </a:endParaRPr>
          </a:p>
          <a:p>
            <a:r>
              <a:rPr lang="en-US" sz="7200" b="1" i="1" u="sng" dirty="0" smtClean="0">
                <a:solidFill>
                  <a:srgbClr val="FF0000"/>
                </a:solidFill>
                <a:latin typeface="Arial" pitchFamily="34" charset="0"/>
                <a:cs typeface="Arial" pitchFamily="34" charset="0"/>
              </a:rPr>
              <a:t>Parameters for deciding the Partners and Designated Partners:</a:t>
            </a:r>
          </a:p>
          <a:p>
            <a:pPr>
              <a:buNone/>
            </a:pPr>
            <a:endParaRPr lang="en-US" sz="7200" b="1" i="1" u="sng" dirty="0" smtClean="0">
              <a:solidFill>
                <a:srgbClr val="FF0000"/>
              </a:solidFill>
              <a:latin typeface="Arial" pitchFamily="34" charset="0"/>
              <a:cs typeface="Arial" pitchFamily="34" charset="0"/>
            </a:endParaRPr>
          </a:p>
          <a:p>
            <a:pPr lvl="0"/>
            <a:r>
              <a:rPr lang="en-US" sz="7200" dirty="0" smtClean="0">
                <a:latin typeface="Arial" pitchFamily="34" charset="0"/>
                <a:cs typeface="Arial" pitchFamily="34" charset="0"/>
              </a:rPr>
              <a:t>At least Two Partners; Individuals or Body Corporate through individual nominees.</a:t>
            </a:r>
          </a:p>
          <a:p>
            <a:pPr lvl="0">
              <a:buNone/>
            </a:pPr>
            <a:endParaRPr lang="en-US" sz="7200" dirty="0" smtClean="0">
              <a:latin typeface="Arial" pitchFamily="34" charset="0"/>
              <a:cs typeface="Arial" pitchFamily="34" charset="0"/>
            </a:endParaRPr>
          </a:p>
          <a:p>
            <a:pPr lvl="0"/>
            <a:r>
              <a:rPr lang="en-US" sz="7200" dirty="0" smtClean="0">
                <a:latin typeface="Arial" pitchFamily="34" charset="0"/>
                <a:cs typeface="Arial" pitchFamily="34" charset="0"/>
              </a:rPr>
              <a:t>Minimum of Two Individuals as Designated Partners, of total no. of Partners.</a:t>
            </a:r>
          </a:p>
          <a:p>
            <a:pPr lvl="0">
              <a:buNone/>
            </a:pPr>
            <a:endParaRPr lang="en-US" sz="7200" dirty="0" smtClean="0">
              <a:latin typeface="Arial" pitchFamily="34" charset="0"/>
              <a:cs typeface="Arial" pitchFamily="34" charset="0"/>
            </a:endParaRPr>
          </a:p>
          <a:p>
            <a:pPr lvl="0"/>
            <a:r>
              <a:rPr lang="en-US" sz="7200" dirty="0" smtClean="0">
                <a:latin typeface="Arial" pitchFamily="34" charset="0"/>
                <a:cs typeface="Arial" pitchFamily="34" charset="0"/>
              </a:rPr>
              <a:t>At least One Designated Partner to be Resident Indian.</a:t>
            </a:r>
          </a:p>
          <a:p>
            <a:endParaRPr lang="en-US" sz="7200" dirty="0" smtClean="0">
              <a:latin typeface="Arial" pitchFamily="34" charset="0"/>
              <a:cs typeface="Arial" pitchFamily="34" charset="0"/>
            </a:endParaRPr>
          </a:p>
          <a:p>
            <a:r>
              <a:rPr lang="en-US" sz="7200" dirty="0" smtClean="0">
                <a:latin typeface="Arial" pitchFamily="34" charset="0"/>
                <a:cs typeface="Arial" pitchFamily="34" charset="0"/>
              </a:rPr>
              <a:t>A person</a:t>
            </a:r>
            <a:r>
              <a:rPr lang="en-US" sz="7200" b="1" dirty="0" smtClean="0">
                <a:latin typeface="Arial" pitchFamily="34" charset="0"/>
                <a:cs typeface="Arial" pitchFamily="34" charset="0"/>
              </a:rPr>
              <a:t> ‘Resident in India </a:t>
            </a:r>
            <a:r>
              <a:rPr lang="en-US" sz="7200" dirty="0" smtClean="0">
                <a:latin typeface="Arial" pitchFamily="34" charset="0"/>
                <a:cs typeface="Arial" pitchFamily="34" charset="0"/>
              </a:rPr>
              <a:t>‘means a person who has stayed in India for a period of not less than one hundred and eighty two days during the immediately preceding one year. (Explanation to Section-7)</a:t>
            </a:r>
          </a:p>
          <a:p>
            <a:endParaRPr lang="en-US" sz="7200" b="1" dirty="0" smtClean="0">
              <a:latin typeface="Arial" pitchFamily="34" charset="0"/>
              <a:cs typeface="Arial" pitchFamily="34" charset="0"/>
            </a:endParaRPr>
          </a:p>
          <a:p>
            <a:r>
              <a:rPr lang="en-US" sz="7200" b="1" dirty="0" smtClean="0">
                <a:latin typeface="Arial" pitchFamily="34" charset="0"/>
                <a:cs typeface="Arial" pitchFamily="34" charset="0"/>
              </a:rPr>
              <a:t>‘Designated Partner’</a:t>
            </a:r>
            <a:r>
              <a:rPr lang="en-US" sz="7200" dirty="0" smtClean="0">
                <a:latin typeface="Arial" pitchFamily="34" charset="0"/>
                <a:cs typeface="Arial" pitchFamily="34" charset="0"/>
              </a:rPr>
              <a:t> means a partner who is designated as such in the incorporation documents or who become a designated partner by and in accordance with the Limited Liability Partnership Agreement</a:t>
            </a:r>
          </a:p>
          <a:p>
            <a:pPr lvl="0"/>
            <a:endParaRPr lang="en-US" sz="2100" b="1" cap="all" dirty="0" smtClean="0">
              <a:latin typeface="Arial" pitchFamily="34" charset="0"/>
              <a:cs typeface="Arial" pitchFamily="34" charset="0"/>
            </a:endParaRPr>
          </a:p>
          <a:p>
            <a:pPr lvl="0"/>
            <a:endParaRPr lang="en-US" sz="2100" dirty="0" smtClean="0">
              <a:latin typeface="Arial" pitchFamily="34" charset="0"/>
              <a:cs typeface="Arial" pitchFamily="34" charset="0"/>
            </a:endParaRPr>
          </a:p>
          <a:p>
            <a:endParaRPr lang="en-US" dirty="0">
              <a:latin typeface="Arial" pitchFamily="34" charset="0"/>
              <a:cs typeface="Arial" pitchFamily="34" charset="0"/>
            </a:endParaRPr>
          </a:p>
        </p:txBody>
      </p:sp>
      <p:pic>
        <p:nvPicPr>
          <p:cNvPr id="4" name="Picture 3" descr="1.jpg"/>
          <p:cNvPicPr>
            <a:picLocks noChangeAspect="1"/>
          </p:cNvPicPr>
          <p:nvPr/>
        </p:nvPicPr>
        <p:blipFill>
          <a:blip r:embed="rId3" cstate="print"/>
          <a:stretch>
            <a:fillRect/>
          </a:stretch>
        </p:blipFill>
        <p:spPr>
          <a:xfrm>
            <a:off x="4027143" y="1266929"/>
            <a:ext cx="2314667" cy="1346262"/>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slow" p14:dur="1400">
        <p14:ripple/>
        <p:sndAc>
          <p:stSnd>
            <p:snd r:embed="rId4" name="arrow.wav"/>
          </p:stSnd>
        </p:sndAc>
      </p:transition>
    </mc:Choice>
    <mc:Fallback>
      <p:transition spd="slow">
        <p:fade/>
        <p:sndAc>
          <p:stSnd>
            <p:snd r:embed="rId2"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1" nodeType="clickEffect">
                                  <p:stCondLst>
                                    <p:cond delay="0"/>
                                  </p:stCondLst>
                                  <p:iterate type="lt">
                                    <p:tmPct val="10000"/>
                                  </p:iterate>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anim calcmode="lin" valueType="num">
                                      <p:cBhvr>
                                        <p:cTn id="13" dur="2000" fill="hold"/>
                                        <p:tgtEl>
                                          <p:spTgt spid="2"/>
                                        </p:tgtEl>
                                        <p:attrNameLst>
                                          <p:attrName>ppt_w</p:attrName>
                                        </p:attrNameLst>
                                      </p:cBhvr>
                                      <p:tavLst>
                                        <p:tav tm="0" fmla="#ppt_w*sin(2.5*pi*$)">
                                          <p:val>
                                            <p:fltVal val="0"/>
                                          </p:val>
                                        </p:tav>
                                        <p:tav tm="100000">
                                          <p:val>
                                            <p:fltVal val="1"/>
                                          </p:val>
                                        </p:tav>
                                      </p:tavLst>
                                    </p:anim>
                                    <p:anim calcmode="lin" valueType="num">
                                      <p:cBhvr>
                                        <p:cTn id="14"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906" y="683549"/>
            <a:ext cx="8458200" cy="493629"/>
          </a:xfrm>
        </p:spPr>
        <p:txBody>
          <a:bodyPr>
            <a:normAutofit fontScale="90000"/>
          </a:bodyPr>
          <a:lstStyle/>
          <a:p>
            <a:r>
              <a:rPr lang="en-US" spc="-155" dirty="0" smtClean="0">
                <a:solidFill>
                  <a:srgbClr val="00B050"/>
                </a:solidFill>
                <a:effectLst>
                  <a:outerShdw blurRad="38100" dist="38100" dir="2700000" algn="tl">
                    <a:srgbClr val="000000">
                      <a:alpha val="43137"/>
                    </a:srgbClr>
                  </a:outerShdw>
                </a:effectLst>
                <a:latin typeface="Arial" pitchFamily="34" charset="0"/>
                <a:cs typeface="Arial" pitchFamily="34" charset="0"/>
              </a:rPr>
              <a:t>Step-2: Obtaining DPIN No. &amp; Digital Signature</a:t>
            </a:r>
            <a:endParaRPr lang="en-US" dirty="0">
              <a:latin typeface="Arial" pitchFamily="34" charset="0"/>
              <a:cs typeface="Arial" pitchFamily="34" charset="0"/>
            </a:endParaRPr>
          </a:p>
        </p:txBody>
      </p:sp>
      <p:sp>
        <p:nvSpPr>
          <p:cNvPr id="3" name="Content Placeholder 2"/>
          <p:cNvSpPr>
            <a:spLocks noGrp="1"/>
          </p:cNvSpPr>
          <p:nvPr>
            <p:ph idx="1"/>
          </p:nvPr>
        </p:nvSpPr>
        <p:spPr>
          <a:xfrm>
            <a:off x="469901" y="1536182"/>
            <a:ext cx="8458200" cy="5104648"/>
          </a:xfrm>
        </p:spPr>
        <p:txBody>
          <a:bodyPr>
            <a:normAutofit/>
          </a:bodyPr>
          <a:lstStyle/>
          <a:p>
            <a:r>
              <a:rPr lang="en-US" sz="3200" b="1" dirty="0" smtClean="0">
                <a:latin typeface="Arial" pitchFamily="34" charset="0"/>
                <a:cs typeface="Arial" pitchFamily="34" charset="0"/>
              </a:rPr>
              <a:t>Director Identification Number </a:t>
            </a:r>
            <a:r>
              <a:rPr lang="en-US" b="1" dirty="0" smtClean="0">
                <a:latin typeface="Arial" pitchFamily="34" charset="0"/>
                <a:cs typeface="Arial" pitchFamily="34" charset="0"/>
              </a:rPr>
              <a:t>(DIN): </a:t>
            </a:r>
          </a:p>
          <a:p>
            <a:pPr>
              <a:buNone/>
            </a:pPr>
            <a:r>
              <a:rPr lang="en-US" sz="2600" b="1" dirty="0" smtClean="0">
                <a:latin typeface="Arial" pitchFamily="34" charset="0"/>
                <a:cs typeface="Arial" pitchFamily="34" charset="0"/>
              </a:rPr>
              <a:t>		</a:t>
            </a:r>
            <a:r>
              <a:rPr lang="en-US" sz="2600" dirty="0" smtClean="0">
                <a:latin typeface="Arial" pitchFamily="34" charset="0"/>
                <a:cs typeface="Arial" pitchFamily="34" charset="0"/>
              </a:rPr>
              <a:t>Every Designated Partner is required to obtain a DIN from the Central Government. If a person already has a DIN, the same can be used for forming LLP.</a:t>
            </a:r>
          </a:p>
          <a:p>
            <a:pPr>
              <a:buNone/>
            </a:pPr>
            <a:endParaRPr lang="en-US" sz="2600" dirty="0" smtClean="0">
              <a:latin typeface="Arial" pitchFamily="34" charset="0"/>
              <a:cs typeface="Arial" pitchFamily="34" charset="0"/>
            </a:endParaRPr>
          </a:p>
          <a:p>
            <a:r>
              <a:rPr lang="en-US" sz="2600" b="1" dirty="0" smtClean="0">
                <a:latin typeface="Arial" pitchFamily="34" charset="0"/>
                <a:cs typeface="Arial" pitchFamily="34" charset="0"/>
              </a:rPr>
              <a:t>If DIN/DPIN for partners not available then:</a:t>
            </a:r>
          </a:p>
          <a:p>
            <a:pPr>
              <a:buNone/>
            </a:pPr>
            <a:r>
              <a:rPr lang="en-US" sz="2600" b="1" dirty="0" smtClean="0">
                <a:latin typeface="Arial" pitchFamily="34" charset="0"/>
                <a:cs typeface="Arial" pitchFamily="34" charset="0"/>
              </a:rPr>
              <a:t>	</a:t>
            </a:r>
            <a:r>
              <a:rPr lang="en-US" sz="2600" dirty="0" smtClean="0">
                <a:latin typeface="Arial" pitchFamily="34" charset="0"/>
                <a:cs typeface="Arial" pitchFamily="34" charset="0"/>
              </a:rPr>
              <a:t>For Filing DIN (Directors Identification Number/Limited Liability Partners Identification Number) Form </a:t>
            </a:r>
          </a:p>
          <a:p>
            <a:endParaRPr lang="en-US" dirty="0">
              <a:latin typeface="Arial" pitchFamily="34" charset="0"/>
              <a:cs typeface="Arial" pitchFamily="34" charset="0"/>
            </a:endParaRPr>
          </a:p>
        </p:txBody>
      </p:sp>
      <p:pic>
        <p:nvPicPr>
          <p:cNvPr id="5" name="Picture 4" descr="images.jpg"/>
          <p:cNvPicPr>
            <a:picLocks noChangeAspect="1"/>
          </p:cNvPicPr>
          <p:nvPr/>
        </p:nvPicPr>
        <p:blipFill>
          <a:blip r:embed="rId3" cstate="print"/>
          <a:stretch>
            <a:fillRect/>
          </a:stretch>
        </p:blipFill>
        <p:spPr>
          <a:xfrm>
            <a:off x="5684390" y="863051"/>
            <a:ext cx="1604458" cy="718006"/>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slow" p14:dur="1600">
        <p:blinds dir="vert"/>
        <p:sndAc>
          <p:stSnd>
            <p:snd r:embed="rId4" name="arrow.wav"/>
          </p:stSnd>
        </p:sndAc>
      </p:transition>
    </mc:Choice>
    <mc:Fallback>
      <p:transition spd="slow">
        <p:blinds dir="vert"/>
        <p:sndAc>
          <p:stSnd>
            <p:snd r:embed="rId2" name="arrow.wav"/>
          </p:stSnd>
        </p:sndAc>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solidFill>
                  <a:srgbClr val="0070C0"/>
                </a:solidFill>
                <a:latin typeface="Segoe Print" pitchFamily="2" charset="0"/>
              </a:rPr>
              <a:t>Continued…</a:t>
            </a:r>
            <a:r>
              <a:rPr lang="en-IN" dirty="0" smtClean="0"/>
              <a:t>………..</a:t>
            </a:r>
            <a:endParaRPr lang="en-IN" dirty="0"/>
          </a:p>
        </p:txBody>
      </p:sp>
      <p:sp>
        <p:nvSpPr>
          <p:cNvPr id="3" name="Content Placeholder 2"/>
          <p:cNvSpPr>
            <a:spLocks noGrp="1"/>
          </p:cNvSpPr>
          <p:nvPr>
            <p:ph idx="1"/>
          </p:nvPr>
        </p:nvSpPr>
        <p:spPr>
          <a:xfrm>
            <a:off x="254000" y="1600200"/>
            <a:ext cx="8674101" cy="5120640"/>
          </a:xfrm>
        </p:spPr>
        <p:txBody>
          <a:bodyPr>
            <a:normAutofit fontScale="85000" lnSpcReduction="20000"/>
          </a:bodyPr>
          <a:lstStyle/>
          <a:p>
            <a:pPr lvl="1"/>
            <a:r>
              <a:rPr lang="en-US" sz="1400" dirty="0" smtClean="0">
                <a:latin typeface="Arial" pitchFamily="34" charset="0"/>
                <a:cs typeface="Arial" pitchFamily="34" charset="0"/>
              </a:rPr>
              <a:t>Partners Name (with expansion of initials), Father’s Name, Grand Father’s Name, Date of Birth, Place of Birth, Address, Occupation, Educational qualification, IT Permanent Account No or Passport No or Voter Identity No., Phone No. and email address.</a:t>
            </a:r>
            <a:endParaRPr lang="en-US" sz="2100" dirty="0" smtClean="0">
              <a:latin typeface="Arial" pitchFamily="34" charset="0"/>
              <a:cs typeface="Arial" pitchFamily="34" charset="0"/>
            </a:endParaRPr>
          </a:p>
          <a:p>
            <a:pPr lvl="1"/>
            <a:r>
              <a:rPr lang="en-US" sz="1400" dirty="0" smtClean="0">
                <a:latin typeface="Arial" pitchFamily="34" charset="0"/>
                <a:cs typeface="Arial" pitchFamily="34" charset="0"/>
              </a:rPr>
              <a:t>PAN Card Copy.</a:t>
            </a:r>
            <a:endParaRPr lang="en-US" sz="2100" dirty="0" smtClean="0">
              <a:latin typeface="Arial" pitchFamily="34" charset="0"/>
              <a:cs typeface="Arial" pitchFamily="34" charset="0"/>
            </a:endParaRPr>
          </a:p>
          <a:p>
            <a:pPr>
              <a:buNone/>
            </a:pPr>
            <a:r>
              <a:rPr lang="en-US" sz="1900" dirty="0" smtClean="0">
                <a:latin typeface="Arial" pitchFamily="34" charset="0"/>
                <a:cs typeface="Arial" pitchFamily="34" charset="0"/>
              </a:rPr>
              <a:t> </a:t>
            </a:r>
            <a:endParaRPr lang="en-US" sz="2100" dirty="0" smtClean="0">
              <a:latin typeface="Arial" pitchFamily="34" charset="0"/>
              <a:cs typeface="Arial" pitchFamily="34" charset="0"/>
            </a:endParaRPr>
          </a:p>
          <a:p>
            <a:pPr lvl="1"/>
            <a:r>
              <a:rPr lang="en-US" sz="1400" dirty="0" smtClean="0">
                <a:latin typeface="Arial" pitchFamily="34" charset="0"/>
                <a:cs typeface="Arial" pitchFamily="34" charset="0"/>
              </a:rPr>
              <a:t>Proof of identity – Copies of any one -PAN Card , Passport, Voters Identity card</a:t>
            </a:r>
            <a:endParaRPr lang="en-US" sz="2100" dirty="0" smtClean="0">
              <a:latin typeface="Arial" pitchFamily="34" charset="0"/>
              <a:cs typeface="Arial" pitchFamily="34" charset="0"/>
            </a:endParaRPr>
          </a:p>
          <a:p>
            <a:pPr>
              <a:buNone/>
            </a:pPr>
            <a:r>
              <a:rPr lang="en-US" sz="1900" dirty="0" smtClean="0">
                <a:latin typeface="Arial" pitchFamily="34" charset="0"/>
                <a:cs typeface="Arial" pitchFamily="34" charset="0"/>
              </a:rPr>
              <a:t> </a:t>
            </a:r>
            <a:endParaRPr lang="en-US" sz="2100" dirty="0" smtClean="0">
              <a:latin typeface="Arial" pitchFamily="34" charset="0"/>
              <a:cs typeface="Arial" pitchFamily="34" charset="0"/>
            </a:endParaRPr>
          </a:p>
          <a:p>
            <a:pPr lvl="1"/>
            <a:r>
              <a:rPr lang="en-US" sz="1400" dirty="0" smtClean="0">
                <a:latin typeface="Arial" pitchFamily="34" charset="0"/>
                <a:cs typeface="Arial" pitchFamily="34" charset="0"/>
              </a:rPr>
              <a:t>Address Proof   - Copies of any one - Latest Bank pass book or Statement, Ration Card (address should be in English), Voters ID, Driving License. </a:t>
            </a:r>
            <a:endParaRPr lang="en-US" sz="2100" dirty="0" smtClean="0">
              <a:latin typeface="Arial" pitchFamily="34" charset="0"/>
              <a:cs typeface="Arial" pitchFamily="34" charset="0"/>
            </a:endParaRPr>
          </a:p>
          <a:p>
            <a:pPr>
              <a:buNone/>
            </a:pPr>
            <a:r>
              <a:rPr lang="en-US" sz="1900" dirty="0" smtClean="0">
                <a:latin typeface="Arial" pitchFamily="34" charset="0"/>
                <a:cs typeface="Arial" pitchFamily="34" charset="0"/>
              </a:rPr>
              <a:t> </a:t>
            </a:r>
            <a:endParaRPr lang="en-US" sz="2100" dirty="0" smtClean="0">
              <a:latin typeface="Arial" pitchFamily="34" charset="0"/>
              <a:cs typeface="Arial" pitchFamily="34" charset="0"/>
            </a:endParaRPr>
          </a:p>
          <a:p>
            <a:pPr lvl="1"/>
            <a:r>
              <a:rPr lang="en-US" sz="1400" dirty="0" smtClean="0">
                <a:latin typeface="Arial" pitchFamily="34" charset="0"/>
                <a:cs typeface="Arial" pitchFamily="34" charset="0"/>
              </a:rPr>
              <a:t>Passport size Photos of all Partners. </a:t>
            </a:r>
            <a:endParaRPr lang="en-US" sz="2100" dirty="0" smtClean="0">
              <a:latin typeface="Arial" pitchFamily="34" charset="0"/>
              <a:cs typeface="Arial" pitchFamily="34" charset="0"/>
            </a:endParaRPr>
          </a:p>
          <a:p>
            <a:pPr>
              <a:buNone/>
            </a:pPr>
            <a:r>
              <a:rPr lang="en-US" sz="1900" b="1" dirty="0" smtClean="0">
                <a:latin typeface="Arial" pitchFamily="34" charset="0"/>
                <a:cs typeface="Arial" pitchFamily="34" charset="0"/>
              </a:rPr>
              <a:t> </a:t>
            </a:r>
            <a:endParaRPr lang="en-US" sz="2100" dirty="0" smtClean="0">
              <a:latin typeface="Arial" pitchFamily="34" charset="0"/>
              <a:cs typeface="Arial" pitchFamily="34" charset="0"/>
            </a:endParaRPr>
          </a:p>
          <a:p>
            <a:pPr lvl="1"/>
            <a:r>
              <a:rPr lang="en-US" sz="1400" dirty="0" smtClean="0">
                <a:latin typeface="Arial" pitchFamily="34" charset="0"/>
                <a:cs typeface="Arial" pitchFamily="34" charset="0"/>
              </a:rPr>
              <a:t>Affidavit in Rs.20 stamp paper for each partner and it should be notarized. (It will be prepared by us – after obtaining the above details</a:t>
            </a:r>
            <a:endParaRPr lang="en-US" sz="2100" dirty="0" smtClean="0">
              <a:latin typeface="Arial" pitchFamily="34" charset="0"/>
              <a:cs typeface="Arial" pitchFamily="34" charset="0"/>
            </a:endParaRPr>
          </a:p>
          <a:p>
            <a:pPr>
              <a:buNone/>
            </a:pPr>
            <a:r>
              <a:rPr lang="en-US" sz="1900" dirty="0" smtClean="0">
                <a:latin typeface="Arial" pitchFamily="34" charset="0"/>
                <a:cs typeface="Arial" pitchFamily="34" charset="0"/>
              </a:rPr>
              <a:t>	</a:t>
            </a:r>
          </a:p>
          <a:p>
            <a:pPr>
              <a:buNone/>
            </a:pPr>
            <a:r>
              <a:rPr lang="en-US" sz="1900" dirty="0" smtClean="0">
                <a:latin typeface="Arial" pitchFamily="34" charset="0"/>
                <a:cs typeface="Arial" pitchFamily="34" charset="0"/>
              </a:rPr>
              <a:t>	The DIN can be applied online at (</a:t>
            </a:r>
            <a:r>
              <a:rPr lang="en-US" sz="1900" u="sng" dirty="0" smtClean="0">
                <a:latin typeface="Arial" pitchFamily="34" charset="0"/>
                <a:cs typeface="Arial" pitchFamily="34" charset="0"/>
                <a:hlinkClick r:id="rId3" tooltip="www.google.com"/>
              </a:rPr>
              <a:t>http://www.mca.gov.in/MCA21/Din.html</a:t>
            </a:r>
            <a:r>
              <a:rPr lang="en-US" sz="1900" dirty="0" smtClean="0">
                <a:latin typeface="Arial" pitchFamily="34" charset="0"/>
                <a:cs typeface="Arial" pitchFamily="34" charset="0"/>
              </a:rPr>
              <a:t>).</a:t>
            </a:r>
            <a:endParaRPr lang="en-US" sz="2900" dirty="0" smtClean="0">
              <a:latin typeface="Arial" pitchFamily="34" charset="0"/>
              <a:cs typeface="Arial" pitchFamily="34" charset="0"/>
            </a:endParaRPr>
          </a:p>
          <a:p>
            <a:endParaRPr lang="en-US" sz="1900" b="1" dirty="0" smtClean="0">
              <a:latin typeface="Arial" pitchFamily="34" charset="0"/>
              <a:cs typeface="Arial" pitchFamily="34" charset="0"/>
            </a:endParaRPr>
          </a:p>
          <a:p>
            <a:pPr>
              <a:buNone/>
            </a:pPr>
            <a:r>
              <a:rPr lang="en-US" sz="1900" b="1" dirty="0" smtClean="0">
                <a:latin typeface="Arial" pitchFamily="34" charset="0"/>
                <a:cs typeface="Arial" pitchFamily="34" charset="0"/>
              </a:rPr>
              <a:t>Digital Signature Certificate:</a:t>
            </a:r>
            <a:r>
              <a:rPr lang="en-US" sz="1900" dirty="0" smtClean="0">
                <a:latin typeface="Arial" pitchFamily="34" charset="0"/>
                <a:cs typeface="Arial" pitchFamily="34" charset="0"/>
              </a:rPr>
              <a:t> </a:t>
            </a:r>
          </a:p>
          <a:p>
            <a:pPr>
              <a:buNone/>
            </a:pPr>
            <a:r>
              <a:rPr lang="en-US" sz="1900" dirty="0" smtClean="0">
                <a:latin typeface="Arial" pitchFamily="34" charset="0"/>
                <a:cs typeface="Arial" pitchFamily="34" charset="0"/>
              </a:rPr>
              <a:t>		</a:t>
            </a:r>
          </a:p>
          <a:p>
            <a:pPr>
              <a:buNone/>
            </a:pPr>
            <a:r>
              <a:rPr lang="en-US" sz="1900" dirty="0" smtClean="0">
                <a:latin typeface="Arial" pitchFamily="34" charset="0"/>
                <a:cs typeface="Arial" pitchFamily="34" charset="0"/>
              </a:rPr>
              <a:t>	All the forms like </a:t>
            </a:r>
            <a:r>
              <a:rPr lang="en-US" sz="1900" dirty="0" err="1" smtClean="0">
                <a:latin typeface="Arial" pitchFamily="34" charset="0"/>
                <a:cs typeface="Arial" pitchFamily="34" charset="0"/>
              </a:rPr>
              <a:t>eForm</a:t>
            </a:r>
            <a:r>
              <a:rPr lang="en-US" sz="1900" dirty="0" smtClean="0">
                <a:latin typeface="Arial" pitchFamily="34" charset="0"/>
                <a:cs typeface="Arial" pitchFamily="34" charset="0"/>
              </a:rPr>
              <a:t> 1, </a:t>
            </a:r>
            <a:r>
              <a:rPr lang="en-US" sz="1900" dirty="0" err="1" smtClean="0">
                <a:latin typeface="Arial" pitchFamily="34" charset="0"/>
                <a:cs typeface="Arial" pitchFamily="34" charset="0"/>
              </a:rPr>
              <a:t>eForm</a:t>
            </a:r>
            <a:r>
              <a:rPr lang="en-US" sz="1900" dirty="0" smtClean="0">
                <a:latin typeface="Arial" pitchFamily="34" charset="0"/>
                <a:cs typeface="Arial" pitchFamily="34" charset="0"/>
              </a:rPr>
              <a:t> 2, </a:t>
            </a:r>
            <a:r>
              <a:rPr lang="en-US" sz="1900" dirty="0" err="1" smtClean="0">
                <a:latin typeface="Arial" pitchFamily="34" charset="0"/>
                <a:cs typeface="Arial" pitchFamily="34" charset="0"/>
              </a:rPr>
              <a:t>eForm</a:t>
            </a:r>
            <a:r>
              <a:rPr lang="en-US" sz="1900" dirty="0" smtClean="0">
                <a:latin typeface="Arial" pitchFamily="34" charset="0"/>
                <a:cs typeface="Arial" pitchFamily="34" charset="0"/>
              </a:rPr>
              <a:t> 3 etc. which are required for the purpose of incorporating the LLP are filed electronically through the medium of Internet; it is not possible to sign them manually. Therefore, for the purpose of signing these forms, the Designated Partner of the proposed LLP needs to obtain a Digital Signature Certificate (DSC) from government recognized DSA’s. The signatures shall also be required </a:t>
            </a:r>
            <a:r>
              <a:rPr lang="en-US" sz="1600" dirty="0" smtClean="0">
                <a:latin typeface="Arial" pitchFamily="34" charset="0"/>
                <a:cs typeface="Arial" pitchFamily="34" charset="0"/>
              </a:rPr>
              <a:t>for signing and filing of all relevant forms and documents to be filed, annually or event based after incorporation of the LLP, asking for approvals or as intimation.</a:t>
            </a:r>
            <a:endParaRPr lang="en-IN" sz="1600" dirty="0" smtClean="0">
              <a:latin typeface="Arial" pitchFamily="34" charset="0"/>
              <a:cs typeface="Arial" pitchFamily="34" charset="0"/>
            </a:endParaRPr>
          </a:p>
          <a:p>
            <a:endParaRPr lang="en-IN" dirty="0">
              <a:latin typeface="Arial" pitchFamily="34" charset="0"/>
              <a:cs typeface="Arial" pitchFamily="34" charset="0"/>
            </a:endParaRPr>
          </a:p>
        </p:txBody>
      </p:sp>
    </p:spTree>
  </p:cSld>
  <p:clrMapOvr>
    <a:masterClrMapping/>
  </p:clrMapOvr>
  <mc:AlternateContent xmlns:mc="http://schemas.openxmlformats.org/markup-compatibility/2006">
    <mc:Choice xmlns="" xmlns:p14="http://schemas.microsoft.com/office/powerpoint/2010/main" Requires="p14">
      <p:transition spd="slow" p14:dur="2000">
        <p14:prism isContent="1"/>
        <p:sndAc>
          <p:stSnd>
            <p:snd r:embed="rId4" name="arrow.wav"/>
          </p:stSnd>
        </p:sndAc>
      </p:transition>
    </mc:Choice>
    <mc:Fallback>
      <p:transition spd="slow">
        <p:fade/>
        <p:sndAc>
          <p:stSnd>
            <p:snd r:embed="rId2" name="arrow.wav"/>
          </p:stSnd>
        </p:sndAc>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7.png"/>
          <p:cNvPicPr>
            <a:picLocks noGrp="1" noChangeAspect="1"/>
          </p:cNvPicPr>
          <p:nvPr>
            <p:ph type="pic" idx="1"/>
          </p:nvPr>
        </p:nvPicPr>
        <p:blipFill>
          <a:blip r:embed="rId3" cstate="print"/>
          <a:srcRect l="2486" r="2486"/>
          <a:stretch>
            <a:fillRect/>
          </a:stretch>
        </p:blipFill>
        <p:spPr>
          <a:xfrm>
            <a:off x="1552274" y="754818"/>
            <a:ext cx="6420935" cy="5641852"/>
          </a:xfrm>
          <a:prstGeom prst="round2SameRect">
            <a:avLst/>
          </a:prstGeom>
          <a:solidFill>
            <a:srgbClr val="000000">
              <a:shade val="95000"/>
            </a:srgbClr>
          </a:solidFill>
          <a:ln w="444500" cap="sq">
            <a:solidFill>
              <a:schemeClr val="bg1"/>
            </a:solidFill>
            <a:miter lim="800000"/>
          </a:ln>
          <a:effectLst>
            <a:outerShdw blurRad="254000" dist="190500" dir="2700000" sy="90000" algn="bl" rotWithShape="0">
              <a:srgbClr val="000000">
                <a:alpha val="40000"/>
              </a:srgbClr>
            </a:outerShdw>
          </a:effectLst>
        </p:spPr>
      </p:pic>
    </p:spTree>
  </p:cSld>
  <p:clrMapOvr>
    <a:masterClrMapping/>
  </p:clrMapOvr>
  <mc:AlternateContent xmlns:mc="http://schemas.openxmlformats.org/markup-compatibility/2006">
    <mc:Choice xmlns="" xmlns:p14="http://schemas.microsoft.com/office/powerpoint/2010/main" Requires="p14">
      <p:transition spd="slow" p14:dur="2000">
        <p14:ferris dir="l"/>
        <p:sndAc>
          <p:stSnd>
            <p:snd r:embed="rId4" name="arrow.wav"/>
          </p:stSnd>
        </p:sndAc>
      </p:transition>
    </mc:Choice>
    <mc:Fallback>
      <p:transition spd="slow">
        <p:fade/>
        <p:sndAc>
          <p:stSnd>
            <p:snd r:embed="rId2" name="arrow.wav"/>
          </p:stSnd>
        </p:sndAc>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latin typeface="Segoe Print" pitchFamily="2" charset="0"/>
              </a:rPr>
              <a:t>Information required for Applying DSC</a:t>
            </a:r>
            <a:endParaRPr lang="en-IN" dirty="0"/>
          </a:p>
        </p:txBody>
      </p:sp>
      <p:sp>
        <p:nvSpPr>
          <p:cNvPr id="3" name="Content Placeholder 2"/>
          <p:cNvSpPr>
            <a:spLocks noGrp="1"/>
          </p:cNvSpPr>
          <p:nvPr>
            <p:ph idx="1"/>
          </p:nvPr>
        </p:nvSpPr>
        <p:spPr/>
        <p:txBody>
          <a:bodyPr>
            <a:normAutofit fontScale="77500" lnSpcReduction="20000"/>
          </a:bodyPr>
          <a:lstStyle/>
          <a:p>
            <a:pPr lvl="0"/>
            <a:r>
              <a:rPr lang="en-US" sz="3600" dirty="0" smtClean="0">
                <a:latin typeface="Arial" pitchFamily="34" charset="0"/>
                <a:cs typeface="Arial" pitchFamily="34" charset="0"/>
              </a:rPr>
              <a:t>Name of the Partner who is to obtain the DS</a:t>
            </a:r>
            <a:endParaRPr lang="en-IN" sz="3600" dirty="0" smtClean="0">
              <a:latin typeface="Arial" pitchFamily="34" charset="0"/>
              <a:cs typeface="Arial" pitchFamily="34" charset="0"/>
            </a:endParaRPr>
          </a:p>
          <a:p>
            <a:pPr lvl="0"/>
            <a:r>
              <a:rPr lang="en-US" sz="3600" dirty="0" smtClean="0">
                <a:latin typeface="Arial" pitchFamily="34" charset="0"/>
                <a:cs typeface="Arial" pitchFamily="34" charset="0"/>
              </a:rPr>
              <a:t>Name, Father’s Name, Date of Birth, Place of Birth, Address, Occupation, IT Permanent Account No. or Passport No or Voter Identity No., Phone No. and email address</a:t>
            </a:r>
            <a:endParaRPr lang="en-IN" sz="3600" dirty="0" smtClean="0">
              <a:latin typeface="Arial" pitchFamily="34" charset="0"/>
              <a:cs typeface="Arial" pitchFamily="34" charset="0"/>
            </a:endParaRPr>
          </a:p>
          <a:p>
            <a:pPr lvl="0"/>
            <a:r>
              <a:rPr lang="en-US" sz="3600" dirty="0" smtClean="0">
                <a:latin typeface="Arial" pitchFamily="34" charset="0"/>
                <a:cs typeface="Arial" pitchFamily="34" charset="0"/>
              </a:rPr>
              <a:t>One Passport Size Photo</a:t>
            </a:r>
            <a:endParaRPr lang="en-IN" sz="3600" dirty="0" smtClean="0">
              <a:latin typeface="Arial" pitchFamily="34" charset="0"/>
              <a:cs typeface="Arial" pitchFamily="34" charset="0"/>
            </a:endParaRPr>
          </a:p>
          <a:p>
            <a:pPr lvl="0"/>
            <a:r>
              <a:rPr lang="en-US" sz="3600" dirty="0" smtClean="0">
                <a:latin typeface="Arial" pitchFamily="34" charset="0"/>
                <a:cs typeface="Arial" pitchFamily="34" charset="0"/>
              </a:rPr>
              <a:t>Proof of Identity like PAN card, Voters ID and Passport</a:t>
            </a:r>
            <a:endParaRPr lang="en-IN" sz="3600" dirty="0" smtClean="0">
              <a:latin typeface="Arial" pitchFamily="34" charset="0"/>
              <a:cs typeface="Arial" pitchFamily="34" charset="0"/>
            </a:endParaRPr>
          </a:p>
          <a:p>
            <a:pPr lvl="0"/>
            <a:r>
              <a:rPr lang="en-US" sz="3600" dirty="0" smtClean="0">
                <a:latin typeface="Arial" pitchFamily="34" charset="0"/>
                <a:cs typeface="Arial" pitchFamily="34" charset="0"/>
              </a:rPr>
              <a:t>Proof of Address like Bank Statement, Ration Card or Driving License</a:t>
            </a:r>
            <a:endParaRPr lang="en-IN" sz="3600" dirty="0" smtClean="0">
              <a:latin typeface="Arial" pitchFamily="34" charset="0"/>
              <a:cs typeface="Arial" pitchFamily="34" charset="0"/>
            </a:endParaRPr>
          </a:p>
          <a:p>
            <a:r>
              <a:rPr lang="en-US" sz="3600" dirty="0" smtClean="0">
                <a:latin typeface="Arial" pitchFamily="34" charset="0"/>
                <a:cs typeface="Arial" pitchFamily="34" charset="0"/>
              </a:rPr>
              <a:t>The documents – Proof of Identity and Proof of Address should be attested by a </a:t>
            </a:r>
            <a:r>
              <a:rPr lang="en-US" sz="3600" dirty="0" err="1" smtClean="0">
                <a:latin typeface="Arial" pitchFamily="34" charset="0"/>
                <a:cs typeface="Arial" pitchFamily="34" charset="0"/>
              </a:rPr>
              <a:t>Gazetted</a:t>
            </a:r>
            <a:r>
              <a:rPr lang="en-US" sz="3600" dirty="0" smtClean="0">
                <a:latin typeface="Arial" pitchFamily="34" charset="0"/>
                <a:cs typeface="Arial" pitchFamily="34" charset="0"/>
              </a:rPr>
              <a:t> Officer</a:t>
            </a:r>
            <a:endParaRPr lang="en-IN" sz="3600" dirty="0" smtClean="0">
              <a:latin typeface="Arial" pitchFamily="34" charset="0"/>
              <a:cs typeface="Arial" pitchFamily="34" charset="0"/>
            </a:endParaRPr>
          </a:p>
          <a:p>
            <a:endParaRPr lang="en-IN" dirty="0">
              <a:latin typeface="Arial" pitchFamily="34" charset="0"/>
              <a:cs typeface="Arial" pitchFamily="34" charset="0"/>
            </a:endParaRPr>
          </a:p>
        </p:txBody>
      </p:sp>
    </p:spTree>
  </p:cSld>
  <p:clrMapOvr>
    <a:masterClrMapping/>
  </p:clrMapOvr>
  <mc:AlternateContent xmlns:mc="http://schemas.openxmlformats.org/markup-compatibility/2006">
    <mc:Choice xmlns="" xmlns:p14="http://schemas.microsoft.com/office/powerpoint/2010/main" Requires="p14">
      <p:transition spd="slow" p14:dur="1300">
        <p14:pan dir="u"/>
        <p:sndAc>
          <p:stSnd>
            <p:snd r:embed="rId3" name="arrow.wav"/>
          </p:stSnd>
        </p:sndAc>
      </p:transition>
    </mc:Choice>
    <mc:Fallback>
      <p:transition spd="slow">
        <p:fade/>
        <p:sndAc>
          <p:stSnd>
            <p:snd r:embed="rId2" name="arrow.wav"/>
          </p:stSnd>
        </p:sndAc>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906" y="414297"/>
            <a:ext cx="8458200" cy="897509"/>
          </a:xfrm>
        </p:spPr>
        <p:txBody>
          <a:bodyPr>
            <a:normAutofit fontScale="90000"/>
          </a:bodyPr>
          <a:lstStyle/>
          <a:p>
            <a:r>
              <a:rPr lang="en-US" sz="4800" cap="all" dirty="0" smtClean="0">
                <a:solidFill>
                  <a:srgbClr val="00B050"/>
                </a:solidFill>
                <a:latin typeface="Segoe Print" pitchFamily="2" charset="0"/>
              </a:rPr>
              <a:t>Step-3: Checking the Name Availability</a:t>
            </a:r>
            <a:endParaRPr lang="en-US" dirty="0"/>
          </a:p>
        </p:txBody>
      </p:sp>
      <p:sp>
        <p:nvSpPr>
          <p:cNvPr id="3" name="Content Placeholder 2"/>
          <p:cNvSpPr>
            <a:spLocks noGrp="1"/>
          </p:cNvSpPr>
          <p:nvPr>
            <p:ph idx="1"/>
          </p:nvPr>
        </p:nvSpPr>
        <p:spPr>
          <a:xfrm>
            <a:off x="175162" y="1670807"/>
            <a:ext cx="8913303" cy="5295298"/>
          </a:xfrm>
          <a:ln>
            <a:noFill/>
          </a:ln>
          <a:effectLst/>
          <a:scene3d>
            <a:camera prst="orthographicFront">
              <a:rot lat="0" lon="0" rev="0"/>
            </a:camera>
            <a:lightRig rig="glow" dir="t">
              <a:rot lat="0" lon="0" rev="14100000"/>
            </a:lightRig>
          </a:scene3d>
          <a:sp3d prstMaterial="softEdge">
            <a:bevelT w="127000" prst="artDeco"/>
          </a:sp3d>
        </p:spPr>
        <p:txBody>
          <a:bodyPr>
            <a:normAutofit fontScale="70000" lnSpcReduction="20000"/>
          </a:bodyPr>
          <a:lstStyle/>
          <a:p>
            <a:pPr lvl="0">
              <a:buFont typeface="Wingdings" pitchFamily="2" charset="2"/>
              <a:buChar char="q"/>
            </a:pPr>
            <a:r>
              <a:rPr lang="en-US" sz="2900" dirty="0" smtClean="0">
                <a:latin typeface="Arial" pitchFamily="34" charset="0"/>
                <a:cs typeface="Arial" pitchFamily="34" charset="0"/>
              </a:rPr>
              <a:t>The next step is to decide the name for the proposed LLP to be incorporated, anyone intending to incorporate an LLP has to evaluate his proposed name under the </a:t>
            </a:r>
            <a:r>
              <a:rPr lang="en-US" sz="2900" dirty="0" err="1" smtClean="0">
                <a:latin typeface="Arial" pitchFamily="34" charset="0"/>
                <a:cs typeface="Arial" pitchFamily="34" charset="0"/>
              </a:rPr>
              <a:t>rescribed</a:t>
            </a:r>
            <a:r>
              <a:rPr lang="en-US" sz="2900" dirty="0" smtClean="0">
                <a:latin typeface="Arial" pitchFamily="34" charset="0"/>
                <a:cs typeface="Arial" pitchFamily="34" charset="0"/>
              </a:rPr>
              <a:t> parameters and make an application in </a:t>
            </a:r>
            <a:r>
              <a:rPr lang="en-US" sz="2900" b="1" dirty="0" smtClean="0">
                <a:latin typeface="Arial" pitchFamily="34" charset="0"/>
                <a:cs typeface="Arial" pitchFamily="34" charset="0"/>
              </a:rPr>
              <a:t>Form 1 </a:t>
            </a:r>
            <a:r>
              <a:rPr lang="en-US" sz="2900" dirty="0" smtClean="0">
                <a:latin typeface="Arial" pitchFamily="34" charset="0"/>
                <a:cs typeface="Arial" pitchFamily="34" charset="0"/>
              </a:rPr>
              <a:t>of Rule 18(5) of the Limited Liability Partnership Act 2008, for reservation of the desired name.</a:t>
            </a:r>
          </a:p>
          <a:p>
            <a:pPr lvl="0">
              <a:buNone/>
            </a:pPr>
            <a:endParaRPr lang="en-US" sz="2900" dirty="0" smtClean="0">
              <a:latin typeface="Arial" pitchFamily="34" charset="0"/>
              <a:cs typeface="Arial" pitchFamily="34" charset="0"/>
            </a:endParaRPr>
          </a:p>
          <a:p>
            <a:pPr lvl="0">
              <a:buNone/>
            </a:pPr>
            <a:endParaRPr lang="en-US" sz="2900" dirty="0" smtClean="0">
              <a:latin typeface="Arial" pitchFamily="34" charset="0"/>
              <a:cs typeface="Arial" pitchFamily="34" charset="0"/>
            </a:endParaRPr>
          </a:p>
          <a:p>
            <a:pPr lvl="0">
              <a:buNone/>
            </a:pPr>
            <a:endParaRPr lang="en-US" sz="2900" dirty="0" smtClean="0">
              <a:latin typeface="Arial" pitchFamily="34" charset="0"/>
              <a:cs typeface="Arial" pitchFamily="34" charset="0"/>
            </a:endParaRPr>
          </a:p>
          <a:p>
            <a:pPr lvl="0">
              <a:buNone/>
            </a:pPr>
            <a:endParaRPr lang="en-US" sz="2900" dirty="0" smtClean="0">
              <a:latin typeface="Arial" pitchFamily="34" charset="0"/>
              <a:cs typeface="Arial" pitchFamily="34" charset="0"/>
            </a:endParaRPr>
          </a:p>
          <a:p>
            <a:pPr>
              <a:buFont typeface="Wingdings" pitchFamily="2" charset="2"/>
              <a:buChar char="q"/>
            </a:pPr>
            <a:r>
              <a:rPr lang="en-US" sz="2900" b="1" dirty="0" smtClean="0">
                <a:latin typeface="Arial" pitchFamily="34" charset="0"/>
                <a:cs typeface="Arial" pitchFamily="34" charset="0"/>
              </a:rPr>
              <a:t>Th</a:t>
            </a:r>
            <a:r>
              <a:rPr lang="en-US" sz="2900" dirty="0" smtClean="0">
                <a:latin typeface="Arial" pitchFamily="34" charset="0"/>
                <a:cs typeface="Arial" pitchFamily="34" charset="0"/>
              </a:rPr>
              <a:t>e name of the limited liability partnership shall not be similar or identical with Company or LLP already registered in India and it should not contains words prohibited under the</a:t>
            </a:r>
            <a:r>
              <a:rPr lang="en-US" sz="2900" b="1" dirty="0" smtClean="0">
                <a:latin typeface="Arial" pitchFamily="34" charset="0"/>
                <a:cs typeface="Arial" pitchFamily="34" charset="0"/>
              </a:rPr>
              <a:t> ‘Emblems and Names (Prevention of improper use) Act, 1950’</a:t>
            </a:r>
            <a:r>
              <a:rPr lang="en-US" sz="2900" dirty="0" smtClean="0">
                <a:latin typeface="Arial" pitchFamily="34" charset="0"/>
                <a:cs typeface="Arial" pitchFamily="34" charset="0"/>
              </a:rPr>
              <a:t>or which are also not </a:t>
            </a:r>
            <a:r>
              <a:rPr lang="en-US" sz="2900" b="1" dirty="0" smtClean="0">
                <a:latin typeface="Arial" pitchFamily="34" charset="0"/>
                <a:cs typeface="Arial" pitchFamily="34" charset="0"/>
              </a:rPr>
              <a:t>‘Undesirable’ </a:t>
            </a:r>
            <a:r>
              <a:rPr lang="en-US" sz="2900" dirty="0" smtClean="0">
                <a:latin typeface="Arial" pitchFamily="34" charset="0"/>
                <a:cs typeface="Arial" pitchFamily="34" charset="0"/>
              </a:rPr>
              <a:t>in the opinion of Central Government or which satisfies the conditions prescribed under rule 18(2). For more information check Name Availability Guidelines.</a:t>
            </a:r>
          </a:p>
          <a:p>
            <a:pPr>
              <a:buFont typeface="Wingdings" pitchFamily="2" charset="2"/>
              <a:buChar char="q"/>
            </a:pPr>
            <a:endParaRPr lang="en-US" sz="2900" dirty="0" smtClean="0">
              <a:latin typeface="Arial" pitchFamily="34" charset="0"/>
              <a:cs typeface="Arial" pitchFamily="34" charset="0"/>
            </a:endParaRPr>
          </a:p>
          <a:p>
            <a:pPr>
              <a:buFont typeface="Wingdings" pitchFamily="2" charset="2"/>
              <a:buChar char="q"/>
            </a:pPr>
            <a:r>
              <a:rPr lang="en-US" sz="2900" dirty="0" smtClean="0">
                <a:latin typeface="Arial" pitchFamily="34" charset="0"/>
                <a:cs typeface="Arial" pitchFamily="34" charset="0"/>
              </a:rPr>
              <a:t>In case any Body Corporate is partner, copy of Board resolution authorizing the </a:t>
            </a:r>
          </a:p>
          <a:p>
            <a:pPr lvl="0">
              <a:buNone/>
            </a:pPr>
            <a:r>
              <a:rPr lang="en-US" sz="2900" dirty="0" smtClean="0">
                <a:latin typeface="Arial" pitchFamily="34" charset="0"/>
                <a:cs typeface="Arial" pitchFamily="34" charset="0"/>
              </a:rPr>
              <a:t>	incorporation of LLP shall be attached.</a:t>
            </a:r>
          </a:p>
          <a:p>
            <a:pPr lvl="0">
              <a:buNone/>
            </a:pPr>
            <a:endParaRPr lang="en-US" sz="2900" dirty="0" smtClean="0">
              <a:latin typeface="Arial" pitchFamily="34" charset="0"/>
              <a:cs typeface="Arial" pitchFamily="34" charset="0"/>
            </a:endParaRPr>
          </a:p>
          <a:p>
            <a:pPr>
              <a:buNone/>
            </a:pPr>
            <a:endParaRPr lang="en-US" sz="2900" dirty="0">
              <a:latin typeface="Arial" pitchFamily="34" charset="0"/>
              <a:cs typeface="Arial" pitchFamily="34" charset="0"/>
            </a:endParaRPr>
          </a:p>
        </p:txBody>
      </p:sp>
      <p:pic>
        <p:nvPicPr>
          <p:cNvPr id="7" name="Picture 6" descr="namesearch.jpg"/>
          <p:cNvPicPr>
            <a:picLocks noChangeAspect="1"/>
          </p:cNvPicPr>
          <p:nvPr/>
        </p:nvPicPr>
        <p:blipFill>
          <a:blip r:embed="rId4" cstate="print"/>
          <a:stretch>
            <a:fillRect/>
          </a:stretch>
        </p:blipFill>
        <p:spPr>
          <a:xfrm>
            <a:off x="7099300" y="2622550"/>
            <a:ext cx="1889760" cy="1197864"/>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slow" p14:dur="1200">
        <p:dissolve/>
        <p:sndAc>
          <p:stSnd>
            <p:snd r:embed="rId5" name="arrow.wav"/>
          </p:stSnd>
        </p:sndAc>
      </p:transition>
    </mc:Choice>
    <mc:Fallback>
      <p:transition spd="slow">
        <p:dissolve/>
        <p:sndAc>
          <p:stSnd>
            <p:snd r:embed="rId3" name="arrow.wav"/>
          </p:stSnd>
        </p:sndAc>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solidFill>
                  <a:srgbClr val="FF0000"/>
                </a:solidFill>
                <a:latin typeface="Segoe Print" pitchFamily="2" charset="0"/>
              </a:rPr>
              <a:t>Information Required for Filing Name Availability</a:t>
            </a:r>
            <a:endParaRPr lang="en-IN" dirty="0"/>
          </a:p>
        </p:txBody>
      </p:sp>
      <p:sp>
        <p:nvSpPr>
          <p:cNvPr id="3" name="Content Placeholder 2"/>
          <p:cNvSpPr>
            <a:spLocks noGrp="1"/>
          </p:cNvSpPr>
          <p:nvPr>
            <p:ph idx="1"/>
          </p:nvPr>
        </p:nvSpPr>
        <p:spPr/>
        <p:txBody>
          <a:bodyPr anchor="ctr"/>
          <a:lstStyle/>
          <a:p>
            <a:pPr lvl="0">
              <a:buFont typeface="Wingdings" pitchFamily="2" charset="2"/>
              <a:buChar char="q"/>
            </a:pPr>
            <a:r>
              <a:rPr lang="en-US" dirty="0" smtClean="0">
                <a:latin typeface="Arial" pitchFamily="34" charset="0"/>
                <a:cs typeface="Arial" pitchFamily="34" charset="0"/>
              </a:rPr>
              <a:t>LLP Name (Preferred one and 2 more alternative names) with explanation of the Name coined.</a:t>
            </a:r>
            <a:endParaRPr lang="en-IN" dirty="0" smtClean="0">
              <a:latin typeface="Arial" pitchFamily="34" charset="0"/>
              <a:cs typeface="Arial" pitchFamily="34" charset="0"/>
            </a:endParaRPr>
          </a:p>
          <a:p>
            <a:pPr lvl="0">
              <a:buFont typeface="Wingdings" pitchFamily="2" charset="2"/>
              <a:buChar char="q"/>
            </a:pPr>
            <a:r>
              <a:rPr lang="en-US" dirty="0" smtClean="0">
                <a:latin typeface="Arial" pitchFamily="34" charset="0"/>
                <a:cs typeface="Arial" pitchFamily="34" charset="0"/>
              </a:rPr>
              <a:t>Main Proposed activity of the LLP</a:t>
            </a:r>
            <a:endParaRPr lang="en-IN" dirty="0" smtClean="0">
              <a:latin typeface="Arial" pitchFamily="34" charset="0"/>
              <a:cs typeface="Arial" pitchFamily="34" charset="0"/>
            </a:endParaRPr>
          </a:p>
          <a:p>
            <a:pPr lvl="0">
              <a:buFont typeface="Wingdings" pitchFamily="2" charset="2"/>
              <a:buChar char="q"/>
            </a:pPr>
            <a:r>
              <a:rPr lang="en-US" dirty="0" smtClean="0">
                <a:latin typeface="Arial" pitchFamily="34" charset="0"/>
                <a:cs typeface="Arial" pitchFamily="34" charset="0"/>
              </a:rPr>
              <a:t>Partners List</a:t>
            </a:r>
            <a:endParaRPr lang="en-IN" dirty="0" smtClean="0">
              <a:latin typeface="Arial" pitchFamily="34" charset="0"/>
              <a:cs typeface="Arial" pitchFamily="34" charset="0"/>
            </a:endParaRPr>
          </a:p>
          <a:p>
            <a:pPr lvl="0">
              <a:buFont typeface="Wingdings" pitchFamily="2" charset="2"/>
              <a:buChar char="q"/>
            </a:pPr>
            <a:r>
              <a:rPr lang="en-US" dirty="0" smtClean="0">
                <a:latin typeface="Arial" pitchFamily="34" charset="0"/>
                <a:cs typeface="Arial" pitchFamily="34" charset="0"/>
              </a:rPr>
              <a:t>DIN/DPIN of the Partners</a:t>
            </a:r>
            <a:endParaRPr lang="en-IN" dirty="0" smtClean="0">
              <a:latin typeface="Arial" pitchFamily="34" charset="0"/>
              <a:cs typeface="Arial" pitchFamily="34" charset="0"/>
            </a:endParaRPr>
          </a:p>
          <a:p>
            <a:pPr lvl="0">
              <a:buFont typeface="Wingdings" pitchFamily="2" charset="2"/>
              <a:buChar char="q"/>
            </a:pPr>
            <a:r>
              <a:rPr lang="en-US" dirty="0" smtClean="0">
                <a:latin typeface="Arial" pitchFamily="34" charset="0"/>
                <a:cs typeface="Arial" pitchFamily="34" charset="0"/>
              </a:rPr>
              <a:t>Digital Signature to be obtained for one of the proposed Partner/Designated  Partner</a:t>
            </a:r>
            <a:endParaRPr lang="en-IN" dirty="0" smtClean="0">
              <a:latin typeface="Arial" pitchFamily="34" charset="0"/>
              <a:cs typeface="Arial" pitchFamily="34" charset="0"/>
            </a:endParaRPr>
          </a:p>
          <a:p>
            <a:pPr lvl="0">
              <a:buFont typeface="Wingdings" pitchFamily="2" charset="2"/>
              <a:buChar char="q"/>
            </a:pPr>
            <a:r>
              <a:rPr lang="en-US" dirty="0" smtClean="0">
                <a:latin typeface="Arial" pitchFamily="34" charset="0"/>
                <a:cs typeface="Arial" pitchFamily="34" charset="0"/>
              </a:rPr>
              <a:t>Main email ID</a:t>
            </a:r>
            <a:endParaRPr lang="en-IN" dirty="0" smtClean="0">
              <a:latin typeface="Arial" pitchFamily="34" charset="0"/>
              <a:cs typeface="Arial" pitchFamily="34" charset="0"/>
            </a:endParaRPr>
          </a:p>
          <a:p>
            <a:endParaRPr lang="en-IN" dirty="0">
              <a:latin typeface="Arial" pitchFamily="34" charset="0"/>
              <a:cs typeface="Arial" pitchFamily="34" charset="0"/>
            </a:endParaRPr>
          </a:p>
        </p:txBody>
      </p:sp>
    </p:spTree>
  </p:cSld>
  <p:clrMapOvr>
    <a:masterClrMapping/>
  </p:clrMapOvr>
  <mc:AlternateContent xmlns:mc="http://schemas.openxmlformats.org/markup-compatibility/2006">
    <mc:Choice xmlns="" xmlns:p14="http://schemas.microsoft.com/office/powerpoint/2010/main" Requires="p14">
      <p:transition spd="slow" p14:dur="800">
        <p14:flythrough/>
        <p:sndAc>
          <p:stSnd>
            <p:snd r:embed="rId3" name="arrow.wav"/>
          </p:stSnd>
        </p:sndAc>
      </p:transition>
    </mc:Choice>
    <mc:Fallback>
      <p:transition spd="slow">
        <p:fade/>
        <p:sndAc>
          <p:stSnd>
            <p:snd r:embed="rId2" name="arrow.wav"/>
          </p:stSnd>
        </p:sndAc>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cap="all" dirty="0" smtClean="0">
                <a:latin typeface="Segoe Print" pitchFamily="2" charset="0"/>
              </a:rPr>
              <a:t>Step-4: Drafting of LLP Agreement</a:t>
            </a:r>
            <a:endParaRPr lang="en-IN" sz="3600" dirty="0">
              <a:latin typeface="Segoe Print" pitchFamily="2" charset="0"/>
            </a:endParaRPr>
          </a:p>
        </p:txBody>
      </p:sp>
      <p:sp>
        <p:nvSpPr>
          <p:cNvPr id="3" name="Content Placeholder 2"/>
          <p:cNvSpPr>
            <a:spLocks noGrp="1"/>
          </p:cNvSpPr>
          <p:nvPr>
            <p:ph idx="1"/>
          </p:nvPr>
        </p:nvSpPr>
        <p:spPr>
          <a:xfrm>
            <a:off x="469900" y="1670807"/>
            <a:ext cx="8708146" cy="5295298"/>
          </a:xfrm>
        </p:spPr>
        <p:txBody>
          <a:bodyPr>
            <a:normAutofit fontScale="47500" lnSpcReduction="20000"/>
          </a:bodyPr>
          <a:lstStyle/>
          <a:p>
            <a:r>
              <a:rPr lang="en-US" sz="3600" dirty="0" smtClean="0">
                <a:latin typeface="Arial" pitchFamily="34" charset="0"/>
                <a:cs typeface="Arial" pitchFamily="34" charset="0"/>
              </a:rPr>
              <a:t>The next pertinent step is drafting of Limited Liability Partnership Agreement governing the mutual rights and duties among the partners and among the LLP and its partners.</a:t>
            </a:r>
            <a:endParaRPr lang="en-IN" sz="3600" dirty="0" smtClean="0">
              <a:latin typeface="Arial" pitchFamily="34" charset="0"/>
              <a:cs typeface="Arial" pitchFamily="34" charset="0"/>
            </a:endParaRPr>
          </a:p>
          <a:p>
            <a:pPr>
              <a:buNone/>
            </a:pPr>
            <a:endParaRPr lang="en-US" sz="3600" b="1" dirty="0" smtClean="0">
              <a:latin typeface="Arial" pitchFamily="34" charset="0"/>
              <a:cs typeface="Arial" pitchFamily="34" charset="0"/>
            </a:endParaRPr>
          </a:p>
          <a:p>
            <a:pPr>
              <a:buNone/>
            </a:pPr>
            <a:r>
              <a:rPr lang="en-US" sz="3600" b="1" dirty="0" smtClean="0">
                <a:latin typeface="Arial" pitchFamily="34" charset="0"/>
                <a:cs typeface="Arial" pitchFamily="34" charset="0"/>
              </a:rPr>
              <a:t>The basic contents of Agreement are:</a:t>
            </a:r>
            <a:endParaRPr lang="en-IN" sz="3600" b="1" dirty="0" smtClean="0">
              <a:latin typeface="Arial" pitchFamily="34" charset="0"/>
              <a:cs typeface="Arial" pitchFamily="34" charset="0"/>
            </a:endParaRPr>
          </a:p>
          <a:p>
            <a:pPr lvl="1"/>
            <a:r>
              <a:rPr lang="en-US" sz="3200" dirty="0" smtClean="0">
                <a:latin typeface="Arial" pitchFamily="34" charset="0"/>
                <a:cs typeface="Arial" pitchFamily="34" charset="0"/>
              </a:rPr>
              <a:t>Name of LLP</a:t>
            </a:r>
            <a:endParaRPr lang="en-IN" sz="3200" dirty="0" smtClean="0">
              <a:latin typeface="Arial" pitchFamily="34" charset="0"/>
              <a:cs typeface="Arial" pitchFamily="34" charset="0"/>
            </a:endParaRPr>
          </a:p>
          <a:p>
            <a:pPr lvl="1"/>
            <a:r>
              <a:rPr lang="en-US" sz="3200" dirty="0" smtClean="0">
                <a:latin typeface="Arial" pitchFamily="34" charset="0"/>
                <a:cs typeface="Arial" pitchFamily="34" charset="0"/>
              </a:rPr>
              <a:t>Name of Partners &amp; Designated Partners</a:t>
            </a:r>
            <a:endParaRPr lang="en-IN" sz="3200" dirty="0" smtClean="0">
              <a:latin typeface="Arial" pitchFamily="34" charset="0"/>
              <a:cs typeface="Arial" pitchFamily="34" charset="0"/>
            </a:endParaRPr>
          </a:p>
          <a:p>
            <a:pPr lvl="1"/>
            <a:r>
              <a:rPr lang="en-US" sz="3200" dirty="0" smtClean="0">
                <a:latin typeface="Arial" pitchFamily="34" charset="0"/>
                <a:cs typeface="Arial" pitchFamily="34" charset="0"/>
              </a:rPr>
              <a:t>Form of contribution</a:t>
            </a:r>
            <a:endParaRPr lang="en-IN" sz="3200" dirty="0" smtClean="0">
              <a:latin typeface="Arial" pitchFamily="34" charset="0"/>
              <a:cs typeface="Arial" pitchFamily="34" charset="0"/>
            </a:endParaRPr>
          </a:p>
          <a:p>
            <a:pPr lvl="1"/>
            <a:r>
              <a:rPr lang="en-US" sz="3200" dirty="0" smtClean="0">
                <a:latin typeface="Arial" pitchFamily="34" charset="0"/>
                <a:cs typeface="Arial" pitchFamily="34" charset="0"/>
              </a:rPr>
              <a:t>Profit Sharing ratio</a:t>
            </a:r>
            <a:endParaRPr lang="en-IN" sz="3200" dirty="0" smtClean="0">
              <a:latin typeface="Arial" pitchFamily="34" charset="0"/>
              <a:cs typeface="Arial" pitchFamily="34" charset="0"/>
            </a:endParaRPr>
          </a:p>
          <a:p>
            <a:pPr lvl="1"/>
            <a:r>
              <a:rPr lang="en-US" sz="3200" dirty="0" smtClean="0">
                <a:latin typeface="Arial" pitchFamily="34" charset="0"/>
                <a:cs typeface="Arial" pitchFamily="34" charset="0"/>
              </a:rPr>
              <a:t>Rights &amp; Duties of Partners</a:t>
            </a:r>
            <a:endParaRPr lang="en-IN" sz="3200" dirty="0" smtClean="0">
              <a:latin typeface="Arial" pitchFamily="34" charset="0"/>
              <a:cs typeface="Arial" pitchFamily="34" charset="0"/>
            </a:endParaRPr>
          </a:p>
          <a:p>
            <a:pPr lvl="1"/>
            <a:r>
              <a:rPr lang="en-US" sz="3200" dirty="0" smtClean="0">
                <a:latin typeface="Arial" pitchFamily="34" charset="0"/>
                <a:cs typeface="Arial" pitchFamily="34" charset="0"/>
              </a:rPr>
              <a:t>Proposed Business</a:t>
            </a:r>
            <a:endParaRPr lang="en-IN" sz="3200" dirty="0" smtClean="0">
              <a:latin typeface="Arial" pitchFamily="34" charset="0"/>
              <a:cs typeface="Arial" pitchFamily="34" charset="0"/>
            </a:endParaRPr>
          </a:p>
          <a:p>
            <a:pPr lvl="1"/>
            <a:r>
              <a:rPr lang="en-US" sz="3200" dirty="0" smtClean="0">
                <a:latin typeface="Arial" pitchFamily="34" charset="0"/>
                <a:cs typeface="Arial" pitchFamily="34" charset="0"/>
              </a:rPr>
              <a:t>Rules for governing the LLP</a:t>
            </a:r>
            <a:endParaRPr lang="en-IN" sz="3200" dirty="0" smtClean="0">
              <a:latin typeface="Arial" pitchFamily="34" charset="0"/>
              <a:cs typeface="Arial" pitchFamily="34" charset="0"/>
            </a:endParaRPr>
          </a:p>
          <a:p>
            <a:pPr lvl="1"/>
            <a:r>
              <a:rPr lang="en-US" sz="3200" dirty="0" smtClean="0">
                <a:latin typeface="Arial" pitchFamily="34" charset="0"/>
                <a:cs typeface="Arial" pitchFamily="34" charset="0"/>
              </a:rPr>
              <a:t>In case no agreement is entered into, the rights &amp; duties as prescribed under Schedule I to the LLP Act shall be applicable</a:t>
            </a:r>
            <a:endParaRPr lang="en-IN" sz="3200" dirty="0" smtClean="0">
              <a:latin typeface="Arial" pitchFamily="34" charset="0"/>
              <a:cs typeface="Arial" pitchFamily="34" charset="0"/>
            </a:endParaRPr>
          </a:p>
          <a:p>
            <a:endParaRPr lang="en-US" sz="3600" dirty="0" smtClean="0">
              <a:latin typeface="Arial" pitchFamily="34" charset="0"/>
              <a:cs typeface="Arial" pitchFamily="34" charset="0"/>
            </a:endParaRPr>
          </a:p>
          <a:p>
            <a:r>
              <a:rPr lang="en-US" sz="3600" dirty="0" smtClean="0">
                <a:latin typeface="Arial" pitchFamily="34" charset="0"/>
                <a:cs typeface="Arial" pitchFamily="34" charset="0"/>
              </a:rPr>
              <a:t>It is not necessary to have the LLP Agreement signed at the time of incorporation, as the details of the same needs to field in </a:t>
            </a:r>
            <a:r>
              <a:rPr lang="en-US" sz="3600" dirty="0" err="1" smtClean="0">
                <a:latin typeface="Arial" pitchFamily="34" charset="0"/>
                <a:cs typeface="Arial" pitchFamily="34" charset="0"/>
              </a:rPr>
              <a:t>eform</a:t>
            </a:r>
            <a:r>
              <a:rPr lang="en-US" sz="3600" dirty="0" smtClean="0">
                <a:latin typeface="Arial" pitchFamily="34" charset="0"/>
                <a:cs typeface="Arial" pitchFamily="34" charset="0"/>
              </a:rPr>
              <a:t> 3 </a:t>
            </a:r>
            <a:r>
              <a:rPr lang="en-US" sz="3600" b="1" dirty="0" smtClean="0">
                <a:latin typeface="Arial" pitchFamily="34" charset="0"/>
                <a:cs typeface="Arial" pitchFamily="34" charset="0"/>
              </a:rPr>
              <a:t>within 30 days of incorporation</a:t>
            </a:r>
            <a:r>
              <a:rPr lang="en-US" sz="3600" dirty="0" smtClean="0">
                <a:latin typeface="Arial" pitchFamily="34" charset="0"/>
                <a:cs typeface="Arial" pitchFamily="34" charset="0"/>
              </a:rPr>
              <a:t> but in order to avoid any dispute between the partners as to the terms &amp; conditions of the agreement after the formation of LLP, it is always beneficial to have the LLP Agreement drafted and executed before the incorporation of the LLP.</a:t>
            </a:r>
            <a:endParaRPr lang="en-IN" sz="3600" dirty="0" smtClean="0">
              <a:latin typeface="Arial" pitchFamily="34" charset="0"/>
              <a:cs typeface="Arial" pitchFamily="34" charset="0"/>
            </a:endParaRPr>
          </a:p>
          <a:p>
            <a:endParaRPr lang="en-US" sz="3600" b="1" dirty="0" smtClean="0">
              <a:latin typeface="Arial" pitchFamily="34" charset="0"/>
              <a:cs typeface="Arial" pitchFamily="34" charset="0"/>
            </a:endParaRPr>
          </a:p>
          <a:p>
            <a:r>
              <a:rPr lang="en-US" sz="3600" b="1" dirty="0" smtClean="0">
                <a:latin typeface="Arial" pitchFamily="34" charset="0"/>
                <a:cs typeface="Arial" pitchFamily="34" charset="0"/>
              </a:rPr>
              <a:t>In case the Agreement is executed outside India, than it must be notarized and </a:t>
            </a:r>
            <a:r>
              <a:rPr lang="en-US" sz="3600" b="1" dirty="0" err="1" smtClean="0">
                <a:latin typeface="Arial" pitchFamily="34" charset="0"/>
                <a:cs typeface="Arial" pitchFamily="34" charset="0"/>
              </a:rPr>
              <a:t>consularized</a:t>
            </a:r>
            <a:r>
              <a:rPr lang="en-US" sz="3600" b="1" dirty="0" smtClean="0">
                <a:latin typeface="Arial" pitchFamily="34" charset="0"/>
                <a:cs typeface="Arial" pitchFamily="34" charset="0"/>
              </a:rPr>
              <a:t>, for more information check “Incorporation of LLP” under FAQ’s</a:t>
            </a:r>
            <a:endParaRPr lang="en-IN" sz="3600" dirty="0" smtClean="0">
              <a:latin typeface="Arial" pitchFamily="34" charset="0"/>
              <a:cs typeface="Arial" pitchFamily="34" charset="0"/>
            </a:endParaRPr>
          </a:p>
          <a:p>
            <a:endParaRPr lang="en-IN" dirty="0">
              <a:latin typeface="Arial" pitchFamily="34" charset="0"/>
              <a:cs typeface="Arial" pitchFamily="34" charset="0"/>
            </a:endParaRPr>
          </a:p>
        </p:txBody>
      </p:sp>
      <p:pic>
        <p:nvPicPr>
          <p:cNvPr id="4" name="Picture 3" descr="images (3).jpg"/>
          <p:cNvPicPr>
            <a:picLocks noChangeAspect="1"/>
          </p:cNvPicPr>
          <p:nvPr/>
        </p:nvPicPr>
        <p:blipFill>
          <a:blip r:embed="rId3" cstate="print"/>
          <a:stretch>
            <a:fillRect/>
          </a:stretch>
        </p:blipFill>
        <p:spPr>
          <a:xfrm>
            <a:off x="5054600" y="2133600"/>
            <a:ext cx="2333625" cy="1952625"/>
          </a:xfrm>
          <a:prstGeom prst="rect">
            <a:avLst/>
          </a:prstGeom>
        </p:spPr>
      </p:pic>
      <p:pic>
        <p:nvPicPr>
          <p:cNvPr id="6" name="Picture 5" descr="Lalah Spices LLP Agreement-New.pdf - Adobe Reade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338651" y="0"/>
            <a:ext cx="1949984" cy="1531771"/>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slow" p14:dur="1500">
        <p14:window dir="vert"/>
        <p:sndAc>
          <p:stSnd>
            <p:snd r:embed="rId5" name="arrow.wav"/>
          </p:stSnd>
        </p:sndAc>
      </p:transition>
    </mc:Choice>
    <mc:Fallback>
      <p:transition spd="slow">
        <p:fade/>
        <p:sndAc>
          <p:stSnd>
            <p:snd r:embed="rId2" name="arrow.wav"/>
          </p:stSnd>
        </p:sndAc>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57150">
            <a:solidFill>
              <a:schemeClr val="tx1"/>
            </a:solidFill>
          </a:ln>
          <a:effectLst>
            <a:innerShdw blurRad="114300">
              <a:prstClr val="black"/>
            </a:innerShdw>
          </a:effectLst>
        </p:spPr>
        <p:txBody>
          <a:bodyPr>
            <a:noAutofit/>
          </a:bodyPr>
          <a:lstStyle/>
          <a:p>
            <a:pPr lvl="0"/>
            <a:r>
              <a:rPr lang="en-US" sz="3200" cap="all" dirty="0" smtClean="0">
                <a:solidFill>
                  <a:srgbClr val="00B0F0"/>
                </a:solidFill>
                <a:latin typeface="Segoe Print" pitchFamily="2" charset="0"/>
              </a:rPr>
              <a:t>Step-5: Filing of Incorporation Documents</a:t>
            </a:r>
            <a:r>
              <a:rPr lang="en-IN" sz="3200" dirty="0" smtClean="0">
                <a:solidFill>
                  <a:srgbClr val="00B0F0"/>
                </a:solidFill>
                <a:latin typeface="Segoe Print" pitchFamily="2" charset="0"/>
              </a:rPr>
              <a:t/>
            </a:r>
            <a:br>
              <a:rPr lang="en-IN" sz="3200" dirty="0" smtClean="0">
                <a:solidFill>
                  <a:srgbClr val="00B0F0"/>
                </a:solidFill>
                <a:latin typeface="Segoe Print" pitchFamily="2" charset="0"/>
              </a:rPr>
            </a:br>
            <a:endParaRPr lang="en-IN" sz="3200" dirty="0">
              <a:solidFill>
                <a:srgbClr val="00B0F0"/>
              </a:solidFill>
              <a:latin typeface="Segoe Print" pitchFamily="2" charset="0"/>
            </a:endParaRPr>
          </a:p>
        </p:txBody>
      </p:sp>
      <p:sp>
        <p:nvSpPr>
          <p:cNvPr id="3" name="Content Placeholder 2"/>
          <p:cNvSpPr>
            <a:spLocks noGrp="1"/>
          </p:cNvSpPr>
          <p:nvPr>
            <p:ph idx="1"/>
          </p:nvPr>
        </p:nvSpPr>
        <p:spPr>
          <a:xfrm>
            <a:off x="469901" y="1689100"/>
            <a:ext cx="8458200" cy="5031740"/>
          </a:xfrm>
        </p:spPr>
        <p:txBody>
          <a:bodyPr>
            <a:normAutofit fontScale="55000" lnSpcReduction="20000"/>
          </a:bodyPr>
          <a:lstStyle/>
          <a:p>
            <a:pPr>
              <a:buNone/>
            </a:pPr>
            <a:r>
              <a:rPr lang="en-US" dirty="0" smtClean="0">
                <a:latin typeface="Arial" pitchFamily="34" charset="0"/>
                <a:cs typeface="Arial" pitchFamily="34" charset="0"/>
              </a:rPr>
              <a:t>	</a:t>
            </a:r>
          </a:p>
          <a:p>
            <a:pPr>
              <a:buNone/>
            </a:pPr>
            <a:r>
              <a:rPr lang="en-US" dirty="0" smtClean="0">
                <a:latin typeface="Arial" pitchFamily="34" charset="0"/>
                <a:cs typeface="Arial" pitchFamily="34" charset="0"/>
              </a:rPr>
              <a:t>	Next is the filing of Incorporation documents, consent of Partners and declaration electronically through the medium of e-forms prescribed with the Registrar of LLP for incorporation of the LLP on payment of prescribed fees based on the total monetary value of contribution of partners in the proposed LLP.</a:t>
            </a:r>
          </a:p>
          <a:p>
            <a:endParaRPr lang="en-IN" dirty="0" smtClean="0">
              <a:latin typeface="Arial" pitchFamily="34" charset="0"/>
              <a:cs typeface="Arial" pitchFamily="34" charset="0"/>
            </a:endParaRPr>
          </a:p>
          <a:p>
            <a:pPr algn="ctr">
              <a:buNone/>
            </a:pPr>
            <a:r>
              <a:rPr lang="en-US" b="1" dirty="0" err="1" smtClean="0">
                <a:latin typeface="Arial" pitchFamily="34" charset="0"/>
                <a:cs typeface="Arial" pitchFamily="34" charset="0"/>
              </a:rPr>
              <a:t>Eform</a:t>
            </a:r>
            <a:r>
              <a:rPr lang="en-US" b="1" dirty="0" smtClean="0">
                <a:latin typeface="Arial" pitchFamily="34" charset="0"/>
                <a:cs typeface="Arial" pitchFamily="34" charset="0"/>
              </a:rPr>
              <a:t> 2: Incorporation Document and subscriber's statement</a:t>
            </a:r>
            <a:endParaRPr lang="en-IN" dirty="0" smtClean="0">
              <a:latin typeface="Arial" pitchFamily="34" charset="0"/>
              <a:cs typeface="Arial" pitchFamily="34" charset="0"/>
            </a:endParaRPr>
          </a:p>
          <a:p>
            <a:endParaRPr lang="en-US" dirty="0" smtClean="0">
              <a:latin typeface="Arial" pitchFamily="34" charset="0"/>
              <a:cs typeface="Arial" pitchFamily="34" charset="0"/>
            </a:endParaRPr>
          </a:p>
          <a:p>
            <a:r>
              <a:rPr lang="en-US" dirty="0" smtClean="0">
                <a:latin typeface="Arial" pitchFamily="34" charset="0"/>
                <a:cs typeface="Arial" pitchFamily="34" charset="0"/>
              </a:rPr>
              <a:t>This is an informative document setting down the details of LLP, its Partners including designated partners along with their amount of contribution and consent for forming a Limited Liability Partnership to carry on a lawful business with profit motive along with declaration stating that all the requirements of Limited Liability Partnership Act, 2008 regarding incorporation of LLP in India have been complied with.</a:t>
            </a:r>
            <a:endParaRPr lang="en-IN" dirty="0" smtClean="0">
              <a:latin typeface="Arial" pitchFamily="34" charset="0"/>
              <a:cs typeface="Arial" pitchFamily="34" charset="0"/>
            </a:endParaRPr>
          </a:p>
          <a:p>
            <a:endParaRPr lang="en-US" b="1" dirty="0" smtClean="0">
              <a:latin typeface="Arial" pitchFamily="34" charset="0"/>
              <a:cs typeface="Arial" pitchFamily="34" charset="0"/>
            </a:endParaRPr>
          </a:p>
          <a:p>
            <a:r>
              <a:rPr lang="en-US" b="1" dirty="0" smtClean="0">
                <a:latin typeface="Arial" pitchFamily="34" charset="0"/>
                <a:cs typeface="Arial" pitchFamily="34" charset="0"/>
              </a:rPr>
              <a:t>Subscription Sheet:</a:t>
            </a:r>
            <a:r>
              <a:rPr lang="en-US" dirty="0" smtClean="0">
                <a:latin typeface="Arial" pitchFamily="34" charset="0"/>
                <a:cs typeface="Arial" pitchFamily="34" charset="0"/>
              </a:rPr>
              <a:t> </a:t>
            </a:r>
          </a:p>
          <a:p>
            <a:pPr>
              <a:buNone/>
            </a:pPr>
            <a:r>
              <a:rPr lang="en-US" dirty="0" smtClean="0">
                <a:latin typeface="Arial" pitchFamily="34" charset="0"/>
                <a:cs typeface="Arial" pitchFamily="34" charset="0"/>
              </a:rPr>
              <a:t>	The partners are required to subscribe their names along with signatures to the subscription sheet and</a:t>
            </a:r>
            <a:r>
              <a:rPr lang="en-US" b="1" dirty="0" smtClean="0">
                <a:latin typeface="Arial" pitchFamily="34" charset="0"/>
                <a:cs typeface="Arial" pitchFamily="34" charset="0"/>
              </a:rPr>
              <a:t> also along with their consent to become a partner/ designated partner/ nominee/ nominee &amp; designated partner of the LLP </a:t>
            </a:r>
            <a:r>
              <a:rPr lang="en-US" dirty="0" smtClean="0">
                <a:latin typeface="Arial" pitchFamily="34" charset="0"/>
                <a:cs typeface="Arial" pitchFamily="34" charset="0"/>
              </a:rPr>
              <a:t>which shall be witnessed by any </a:t>
            </a:r>
            <a:r>
              <a:rPr lang="en-US" b="1" dirty="0" smtClean="0">
                <a:solidFill>
                  <a:srgbClr val="0070C0"/>
                </a:solidFill>
                <a:latin typeface="Arial" pitchFamily="34" charset="0"/>
                <a:cs typeface="Arial" pitchFamily="34" charset="0"/>
              </a:rPr>
              <a:t>Chartered Accountant/Company Secretary/Advocate in practice.</a:t>
            </a:r>
            <a:endParaRPr lang="en-IN" b="1" dirty="0" smtClean="0">
              <a:solidFill>
                <a:srgbClr val="0070C0"/>
              </a:solidFill>
              <a:latin typeface="Arial" pitchFamily="34" charset="0"/>
              <a:cs typeface="Arial" pitchFamily="34" charset="0"/>
            </a:endParaRPr>
          </a:p>
          <a:p>
            <a:endParaRPr lang="en-IN" dirty="0">
              <a:latin typeface="Arial" pitchFamily="34" charset="0"/>
              <a:cs typeface="Arial" pitchFamily="34" charset="0"/>
            </a:endParaRPr>
          </a:p>
        </p:txBody>
      </p:sp>
      <p:pic>
        <p:nvPicPr>
          <p:cNvPr id="5" name="Picture 4" descr="images (1).jpg"/>
          <p:cNvPicPr>
            <a:picLocks noChangeAspect="1"/>
          </p:cNvPicPr>
          <p:nvPr/>
        </p:nvPicPr>
        <p:blipFill>
          <a:blip r:embed="rId3" cstate="print"/>
          <a:stretch>
            <a:fillRect/>
          </a:stretch>
        </p:blipFill>
        <p:spPr>
          <a:xfrm>
            <a:off x="7810500" y="622300"/>
            <a:ext cx="1390650" cy="1205999"/>
          </a:xfrm>
          <a:prstGeom prst="rect">
            <a:avLst/>
          </a:prstGeom>
        </p:spPr>
      </p:pic>
      <p:pic>
        <p:nvPicPr>
          <p:cNvPr id="4" name="Picture 3"/>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966062" y="951484"/>
            <a:ext cx="4829175" cy="723900"/>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slow" p14:dur="800">
        <p14:flythrough/>
        <p:sndAc>
          <p:stSnd>
            <p:snd r:embed="rId5" name="arrow.wav"/>
          </p:stSnd>
        </p:sndAc>
      </p:transition>
    </mc:Choice>
    <mc:Fallback>
      <p:transition spd="slow">
        <p:fade/>
        <p:sndAc>
          <p:stSnd>
            <p:snd r:embed="rId2"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pPr>
              <a:buNone/>
            </a:pPr>
            <a:r>
              <a:rPr lang="en-US" b="1" i="1" dirty="0" smtClean="0">
                <a:latin typeface="Arial" pitchFamily="34" charset="0"/>
                <a:cs typeface="Arial" pitchFamily="34" charset="0"/>
              </a:rPr>
              <a:t>	In case the subscription sheet is executed outside India, than it must be notarized and </a:t>
            </a:r>
            <a:r>
              <a:rPr lang="en-US" b="1" i="1" dirty="0" err="1" smtClean="0">
                <a:latin typeface="Arial" pitchFamily="34" charset="0"/>
                <a:cs typeface="Arial" pitchFamily="34" charset="0"/>
              </a:rPr>
              <a:t>consularized</a:t>
            </a:r>
            <a:r>
              <a:rPr lang="en-US" b="1" i="1" dirty="0" smtClean="0">
                <a:latin typeface="Arial" pitchFamily="34" charset="0"/>
                <a:cs typeface="Arial" pitchFamily="34" charset="0"/>
              </a:rPr>
              <a:t>, for more information check “Incorporation of LLP” under FAQ’s</a:t>
            </a:r>
            <a:endParaRPr lang="en-IN" dirty="0" smtClean="0">
              <a:latin typeface="Arial" pitchFamily="34" charset="0"/>
              <a:cs typeface="Arial" pitchFamily="34" charset="0"/>
            </a:endParaRPr>
          </a:p>
          <a:p>
            <a:endParaRPr lang="en-US" b="1" dirty="0" smtClean="0">
              <a:latin typeface="Arial" pitchFamily="34" charset="0"/>
              <a:cs typeface="Arial" pitchFamily="34" charset="0"/>
              <a:hlinkClick r:id="rId3"/>
            </a:endParaRPr>
          </a:p>
          <a:p>
            <a:r>
              <a:rPr lang="en-US" b="1" dirty="0" err="1" smtClean="0">
                <a:latin typeface="Arial" pitchFamily="34" charset="0"/>
                <a:cs typeface="Arial" pitchFamily="34" charset="0"/>
                <a:hlinkClick r:id="rId3"/>
              </a:rPr>
              <a:t>eForm</a:t>
            </a:r>
            <a:r>
              <a:rPr lang="en-US" b="1" dirty="0" smtClean="0">
                <a:latin typeface="Arial" pitchFamily="34" charset="0"/>
                <a:cs typeface="Arial" pitchFamily="34" charset="0"/>
                <a:hlinkClick r:id="rId3"/>
              </a:rPr>
              <a:t> 3</a:t>
            </a:r>
            <a:r>
              <a:rPr lang="en-US" b="1" dirty="0" smtClean="0">
                <a:latin typeface="Arial" pitchFamily="34" charset="0"/>
                <a:cs typeface="Arial" pitchFamily="34" charset="0"/>
              </a:rPr>
              <a:t>: Details of LLP Agreement</a:t>
            </a:r>
            <a:endParaRPr lang="en-IN" dirty="0" smtClean="0">
              <a:latin typeface="Arial" pitchFamily="34" charset="0"/>
              <a:cs typeface="Arial" pitchFamily="34" charset="0"/>
            </a:endParaRPr>
          </a:p>
          <a:p>
            <a:endParaRPr lang="en-US" dirty="0" smtClean="0">
              <a:latin typeface="Arial" pitchFamily="34" charset="0"/>
              <a:cs typeface="Arial" pitchFamily="34" charset="0"/>
            </a:endParaRPr>
          </a:p>
          <a:p>
            <a:r>
              <a:rPr lang="en-US" dirty="0" smtClean="0">
                <a:latin typeface="Arial" pitchFamily="34" charset="0"/>
                <a:cs typeface="Arial" pitchFamily="34" charset="0"/>
              </a:rPr>
              <a:t>This form provides for the necessary information in respect to the LLP Agreement entered into between the partners.</a:t>
            </a:r>
            <a:endParaRPr lang="en-IN" dirty="0" smtClean="0">
              <a:latin typeface="Arial" pitchFamily="34" charset="0"/>
              <a:cs typeface="Arial" pitchFamily="34" charset="0"/>
            </a:endParaRPr>
          </a:p>
          <a:p>
            <a:endParaRPr lang="en-US" b="1" dirty="0" smtClean="0">
              <a:latin typeface="Arial" pitchFamily="34" charset="0"/>
              <a:cs typeface="Arial" pitchFamily="34" charset="0"/>
            </a:endParaRPr>
          </a:p>
          <a:p>
            <a:r>
              <a:rPr lang="en-US" b="1" dirty="0" smtClean="0">
                <a:latin typeface="Arial" pitchFamily="34" charset="0"/>
                <a:cs typeface="Arial" pitchFamily="34" charset="0"/>
              </a:rPr>
              <a:t>Only </a:t>
            </a:r>
            <a:r>
              <a:rPr lang="en-US" b="1" dirty="0" err="1" smtClean="0">
                <a:latin typeface="Arial" pitchFamily="34" charset="0"/>
                <a:cs typeface="Arial" pitchFamily="34" charset="0"/>
              </a:rPr>
              <a:t>eForm</a:t>
            </a:r>
            <a:r>
              <a:rPr lang="en-US" b="1" dirty="0" smtClean="0">
                <a:latin typeface="Arial" pitchFamily="34" charset="0"/>
                <a:cs typeface="Arial" pitchFamily="34" charset="0"/>
              </a:rPr>
              <a:t> 3</a:t>
            </a:r>
            <a:r>
              <a:rPr lang="en-US" dirty="0" smtClean="0">
                <a:latin typeface="Arial" pitchFamily="34" charset="0"/>
                <a:cs typeface="Arial" pitchFamily="34" charset="0"/>
              </a:rPr>
              <a:t> is required to file within 30 days of the incorporation.</a:t>
            </a:r>
            <a:endParaRPr lang="en-IN" dirty="0" smtClean="0">
              <a:latin typeface="Arial" pitchFamily="34" charset="0"/>
              <a:cs typeface="Arial" pitchFamily="34" charset="0"/>
            </a:endParaRPr>
          </a:p>
          <a:p>
            <a:pPr>
              <a:buNone/>
            </a:pPr>
            <a:r>
              <a:rPr lang="en-US" b="1" i="1" dirty="0" smtClean="0">
                <a:latin typeface="Arial" pitchFamily="34" charset="0"/>
                <a:cs typeface="Arial" pitchFamily="34" charset="0"/>
              </a:rPr>
              <a:t>	</a:t>
            </a:r>
          </a:p>
          <a:p>
            <a:pPr>
              <a:buNone/>
            </a:pPr>
            <a:r>
              <a:rPr lang="en-US" b="1" i="1" dirty="0" smtClean="0">
                <a:latin typeface="Arial" pitchFamily="34" charset="0"/>
                <a:cs typeface="Arial" pitchFamily="34" charset="0"/>
              </a:rPr>
              <a:t>	All the </a:t>
            </a:r>
            <a:r>
              <a:rPr lang="en-US" b="1" i="1" dirty="0" err="1" smtClean="0">
                <a:latin typeface="Arial" pitchFamily="34" charset="0"/>
                <a:cs typeface="Arial" pitchFamily="34" charset="0"/>
              </a:rPr>
              <a:t>eforms</a:t>
            </a:r>
            <a:r>
              <a:rPr lang="en-US" b="1" i="1" dirty="0" smtClean="0">
                <a:latin typeface="Arial" pitchFamily="34" charset="0"/>
                <a:cs typeface="Arial" pitchFamily="34" charset="0"/>
              </a:rPr>
              <a:t> will be digitally signed by any designated partner </a:t>
            </a:r>
            <a:r>
              <a:rPr lang="en-US" dirty="0" smtClean="0">
                <a:latin typeface="Arial" pitchFamily="34" charset="0"/>
                <a:cs typeface="Arial" pitchFamily="34" charset="0"/>
              </a:rPr>
              <a:t>and shall be certified by an advocate/company secretary/chartered accountant/cost accountant in practice engaged in the formation of LLP.</a:t>
            </a:r>
            <a:endParaRPr lang="en-IN" dirty="0" smtClean="0">
              <a:latin typeface="Arial" pitchFamily="34" charset="0"/>
              <a:cs typeface="Arial" pitchFamily="34" charset="0"/>
            </a:endParaRPr>
          </a:p>
          <a:p>
            <a:pPr>
              <a:buNone/>
            </a:pPr>
            <a:r>
              <a:rPr lang="en-US" b="1" dirty="0" smtClean="0">
                <a:latin typeface="Arial" pitchFamily="34" charset="0"/>
                <a:cs typeface="Arial" pitchFamily="34" charset="0"/>
              </a:rPr>
              <a:t>				Key points:</a:t>
            </a:r>
            <a:endParaRPr lang="en-IN" dirty="0" smtClean="0">
              <a:latin typeface="Arial" pitchFamily="34" charset="0"/>
              <a:cs typeface="Arial" pitchFamily="34" charset="0"/>
            </a:endParaRPr>
          </a:p>
          <a:p>
            <a:pPr lvl="0"/>
            <a:r>
              <a:rPr lang="en-US" b="1" dirty="0" smtClean="0">
                <a:latin typeface="Arial" pitchFamily="34" charset="0"/>
                <a:cs typeface="Arial" pitchFamily="34" charset="0"/>
              </a:rPr>
              <a:t>Filling will be done on </a:t>
            </a:r>
            <a:r>
              <a:rPr lang="en-US" b="1" dirty="0" smtClean="0">
                <a:latin typeface="Arial" pitchFamily="34" charset="0"/>
                <a:cs typeface="Arial" pitchFamily="34" charset="0"/>
                <a:hlinkClick r:id="rId4"/>
              </a:rPr>
              <a:t>www.llp.gov.in</a:t>
            </a:r>
            <a:endParaRPr lang="en-IN" dirty="0" smtClean="0">
              <a:latin typeface="Arial" pitchFamily="34" charset="0"/>
              <a:cs typeface="Arial" pitchFamily="34" charset="0"/>
            </a:endParaRPr>
          </a:p>
          <a:p>
            <a:pPr lvl="0"/>
            <a:r>
              <a:rPr lang="en-US" b="1" dirty="0" smtClean="0">
                <a:latin typeface="Arial" pitchFamily="34" charset="0"/>
                <a:cs typeface="Arial" pitchFamily="34" charset="0"/>
              </a:rPr>
              <a:t>with All the Designated Partners need to be register as Business User</a:t>
            </a:r>
            <a:r>
              <a:rPr lang="en-US" dirty="0" smtClean="0">
                <a:latin typeface="Arial" pitchFamily="34" charset="0"/>
                <a:cs typeface="Arial" pitchFamily="34" charset="0"/>
              </a:rPr>
              <a:t>.</a:t>
            </a:r>
            <a:endParaRPr lang="en-IN" dirty="0" smtClean="0">
              <a:latin typeface="Arial" pitchFamily="34" charset="0"/>
              <a:cs typeface="Arial" pitchFamily="34" charset="0"/>
            </a:endParaRPr>
          </a:p>
          <a:p>
            <a:pPr lvl="0"/>
            <a:r>
              <a:rPr lang="en-US" b="1" dirty="0" smtClean="0">
                <a:latin typeface="Arial" pitchFamily="34" charset="0"/>
                <a:cs typeface="Arial" pitchFamily="34" charset="0"/>
              </a:rPr>
              <a:t>Digital Signature is required only for the Designated Partner who would be signing all the e Forms.</a:t>
            </a:r>
            <a:endParaRPr lang="en-IN" dirty="0" smtClean="0">
              <a:latin typeface="Arial" pitchFamily="34" charset="0"/>
              <a:cs typeface="Arial" pitchFamily="34" charset="0"/>
            </a:endParaRPr>
          </a:p>
          <a:p>
            <a:endParaRPr lang="en-IN" dirty="0">
              <a:latin typeface="Arial" pitchFamily="34" charset="0"/>
              <a:cs typeface="Arial" pitchFamily="34" charset="0"/>
            </a:endParaRPr>
          </a:p>
        </p:txBody>
      </p:sp>
    </p:spTree>
  </p:cSld>
  <p:clrMapOvr>
    <a:masterClrMapping/>
  </p:clrMapOvr>
  <mc:AlternateContent xmlns:mc="http://schemas.openxmlformats.org/markup-compatibility/2006">
    <mc:Choice xmlns="" xmlns:p14="http://schemas.microsoft.com/office/powerpoint/2010/main" Requires="p14">
      <p:transition spd="slow" p14:dur="800">
        <p14:flythrough/>
        <p:sndAc>
          <p:stSnd>
            <p:snd r:embed="rId5" name="arrow.wav"/>
          </p:stSnd>
        </p:sndAc>
      </p:transition>
    </mc:Choice>
    <mc:Fallback>
      <p:transition spd="slow">
        <p:fade/>
        <p:sndAc>
          <p:stSnd>
            <p:snd r:embed="rId2" name="arrow.wav"/>
          </p:stSnd>
        </p:sndAc>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sz="3600" cap="all" spc="-300" dirty="0" smtClean="0">
                <a:solidFill>
                  <a:srgbClr val="00B0F0"/>
                </a:solidFill>
                <a:latin typeface="Segoe Print" pitchFamily="2" charset="0"/>
              </a:rPr>
              <a:t>Step-6: </a:t>
            </a:r>
            <a:r>
              <a:rPr lang="en-US" sz="3200" cap="all" spc="-300" dirty="0" smtClean="0">
                <a:solidFill>
                  <a:srgbClr val="00B0F0"/>
                </a:solidFill>
                <a:latin typeface="Segoe Print" pitchFamily="2" charset="0"/>
              </a:rPr>
              <a:t>Certificate of Incorporation</a:t>
            </a:r>
            <a:r>
              <a:rPr lang="en-IN" sz="3600" spc="-300" dirty="0" smtClean="0">
                <a:solidFill>
                  <a:srgbClr val="00B0F0"/>
                </a:solidFill>
                <a:latin typeface="Segoe Print" pitchFamily="2" charset="0"/>
              </a:rPr>
              <a:t/>
            </a:r>
            <a:br>
              <a:rPr lang="en-IN" sz="3600" spc="-300" dirty="0" smtClean="0">
                <a:solidFill>
                  <a:srgbClr val="00B0F0"/>
                </a:solidFill>
                <a:latin typeface="Segoe Print" pitchFamily="2" charset="0"/>
              </a:rPr>
            </a:br>
            <a:endParaRPr lang="en-IN" sz="3600" spc="-300" dirty="0">
              <a:solidFill>
                <a:srgbClr val="00B0F0"/>
              </a:solidFill>
              <a:latin typeface="Segoe Print" pitchFamily="2" charset="0"/>
            </a:endParaRPr>
          </a:p>
        </p:txBody>
      </p:sp>
      <p:sp>
        <p:nvSpPr>
          <p:cNvPr id="5" name="Content Placeholder 4"/>
          <p:cNvSpPr>
            <a:spLocks noGrp="1"/>
          </p:cNvSpPr>
          <p:nvPr>
            <p:ph idx="1"/>
          </p:nvPr>
        </p:nvSpPr>
        <p:spPr/>
        <p:txBody>
          <a:bodyPr/>
          <a:lstStyle/>
          <a:p>
            <a:pPr>
              <a:buNone/>
            </a:pPr>
            <a:r>
              <a:rPr lang="en-US" dirty="0" smtClean="0">
                <a:latin typeface="Arial" pitchFamily="34" charset="0"/>
                <a:cs typeface="Arial" pitchFamily="34" charset="0"/>
              </a:rPr>
              <a:t>	After the Registrar is satisfied that all the formalities with respect to the incorporation has been complied, he will issue a Certificate of Incorporation as to formation of the LLP within maximum of 14 days from date of filing of documents. The Certificate of Incorporation issued shall be the conclusive evidence of formation of the LLP.</a:t>
            </a:r>
            <a:endParaRPr lang="en-IN" dirty="0" smtClean="0">
              <a:latin typeface="Arial" pitchFamily="34" charset="0"/>
              <a:cs typeface="Arial" pitchFamily="34" charset="0"/>
            </a:endParaRPr>
          </a:p>
          <a:p>
            <a:endParaRPr lang="en-IN" dirty="0" smtClean="0">
              <a:latin typeface="Arial" pitchFamily="34" charset="0"/>
              <a:cs typeface="Arial" pitchFamily="34" charset="0"/>
            </a:endParaRPr>
          </a:p>
          <a:p>
            <a:endParaRPr lang="en-IN" dirty="0" smtClean="0">
              <a:latin typeface="Arial" pitchFamily="34" charset="0"/>
              <a:cs typeface="Arial" pitchFamily="34" charset="0"/>
            </a:endParaRPr>
          </a:p>
          <a:p>
            <a:endParaRPr lang="en-IN" dirty="0" smtClean="0">
              <a:latin typeface="Arial" pitchFamily="34" charset="0"/>
              <a:cs typeface="Arial" pitchFamily="34" charset="0"/>
            </a:endParaRPr>
          </a:p>
          <a:p>
            <a:endParaRPr lang="en-IN" dirty="0">
              <a:latin typeface="Arial" pitchFamily="34" charset="0"/>
              <a:cs typeface="Arial" pitchFamily="34" charset="0"/>
            </a:endParaRPr>
          </a:p>
        </p:txBody>
      </p:sp>
      <p:pic>
        <p:nvPicPr>
          <p:cNvPr id="6" name="Picture 5" descr="download (2).jpg"/>
          <p:cNvPicPr>
            <a:picLocks noChangeAspect="1"/>
          </p:cNvPicPr>
          <p:nvPr/>
        </p:nvPicPr>
        <p:blipFill>
          <a:blip r:embed="rId3" cstate="print"/>
          <a:stretch>
            <a:fillRect/>
          </a:stretch>
        </p:blipFill>
        <p:spPr>
          <a:xfrm>
            <a:off x="7277100" y="4533900"/>
            <a:ext cx="1876425" cy="2438400"/>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slow" p14:dur="800">
        <p14:flythrough/>
        <p:sndAc>
          <p:stSnd>
            <p:snd r:embed="rId4" name="arrow.wav"/>
          </p:stSnd>
        </p:sndAc>
      </p:transition>
    </mc:Choice>
    <mc:Fallback>
      <p:transition spd="slow">
        <p:fade/>
        <p:sndAc>
          <p:stSnd>
            <p:snd r:embed="rId2" name="arrow.wav"/>
          </p:stSnd>
        </p:sndAc>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Nos. of LLP in India as on 28</a:t>
            </a:r>
            <a:r>
              <a:rPr lang="en-US" baseline="30000" dirty="0" smtClean="0"/>
              <a:t>th</a:t>
            </a:r>
            <a:r>
              <a:rPr lang="en-US" dirty="0" smtClean="0"/>
              <a:t> May 2012	</a:t>
            </a:r>
            <a:endParaRPr lang="en-US" dirty="0"/>
          </a:p>
        </p:txBody>
      </p:sp>
      <p:graphicFrame>
        <p:nvGraphicFramePr>
          <p:cNvPr id="4" name="Content Placeholder 3"/>
          <p:cNvGraphicFramePr>
            <a:graphicFrameLocks noGrp="1"/>
          </p:cNvGraphicFramePr>
          <p:nvPr>
            <p:ph idx="1"/>
          </p:nvPr>
        </p:nvGraphicFramePr>
        <p:xfrm>
          <a:off x="469900" y="1863725"/>
          <a:ext cx="8619016" cy="485775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mc:AlternateContent xmlns:mc="http://schemas.openxmlformats.org/markup-compatibility/2006">
    <mc:Choice xmlns="" xmlns:p14="http://schemas.microsoft.com/office/powerpoint/2010/main" Requires="p14">
      <p:transition spd="slow" p14:dur="800">
        <p14:flythrough/>
        <p:sndAc>
          <p:stSnd>
            <p:snd r:embed="rId4" name="arrow.wav"/>
          </p:stSnd>
        </p:sndAc>
      </p:transition>
    </mc:Choice>
    <mc:Fallback>
      <p:transition spd="slow">
        <p:fade/>
        <p:sndAc>
          <p:stSnd>
            <p:snd r:embed="rId2" name="arrow.wav"/>
          </p:stSnd>
        </p:sndAc>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pc="-150" dirty="0" smtClean="0">
                <a:solidFill>
                  <a:srgbClr val="00B050"/>
                </a:solidFill>
                <a:latin typeface="Pristina" pitchFamily="66" charset="0"/>
              </a:rPr>
              <a:t>Conversion of Partnership firm into LLP</a:t>
            </a:r>
            <a:r>
              <a:rPr lang="en-US" dirty="0" smtClean="0"/>
              <a:t> </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u="sng" dirty="0" smtClean="0">
                <a:solidFill>
                  <a:srgbClr val="7030A0"/>
                </a:solidFill>
                <a:latin typeface="Arial" pitchFamily="34" charset="0"/>
                <a:cs typeface="Arial" pitchFamily="34" charset="0"/>
              </a:rPr>
              <a:t>The precondition for conversion for your partnership firm is</a:t>
            </a:r>
          </a:p>
          <a:p>
            <a:pPr marL="637637" indent="-514350">
              <a:buAutoNum type="arabicPeriod"/>
            </a:pPr>
            <a:r>
              <a:rPr lang="en-US" dirty="0" smtClean="0">
                <a:latin typeface="Arial" pitchFamily="34" charset="0"/>
                <a:cs typeface="Arial" pitchFamily="34" charset="0"/>
              </a:rPr>
              <a:t>Partnership should be a registered under Indian partnership Act 1932</a:t>
            </a:r>
          </a:p>
          <a:p>
            <a:pPr marL="637637" indent="-514350">
              <a:buAutoNum type="arabicPeriod"/>
            </a:pPr>
            <a:r>
              <a:rPr lang="en-US" dirty="0" smtClean="0">
                <a:latin typeface="Arial" pitchFamily="34" charset="0"/>
                <a:cs typeface="Arial" pitchFamily="34" charset="0"/>
              </a:rPr>
              <a:t>All the partners of existing firm should compulsorily become the partners of LLP </a:t>
            </a:r>
          </a:p>
          <a:p>
            <a:pPr marL="637637" indent="-514350">
              <a:buAutoNum type="arabicPeriod"/>
            </a:pPr>
            <a:r>
              <a:rPr lang="en-US" dirty="0" smtClean="0">
                <a:latin typeface="Arial" pitchFamily="34" charset="0"/>
                <a:cs typeface="Arial" pitchFamily="34" charset="0"/>
              </a:rPr>
              <a:t>Minimum 2 partners as Designated Partners and one of them should be Resident in India.</a:t>
            </a:r>
          </a:p>
          <a:p>
            <a:pPr marL="637637" indent="-514350">
              <a:buAutoNum type="arabicPeriod"/>
            </a:pPr>
            <a:r>
              <a:rPr lang="en-US" dirty="0" smtClean="0">
                <a:latin typeface="Arial" pitchFamily="34" charset="0"/>
                <a:cs typeface="Arial" pitchFamily="34" charset="0"/>
              </a:rPr>
              <a:t>Digital Signature Certificate for one of the Designated Partners. </a:t>
            </a:r>
          </a:p>
          <a:p>
            <a:pPr marL="637637" indent="-514350">
              <a:buAutoNum type="arabicPeriod"/>
            </a:pPr>
            <a:r>
              <a:rPr lang="en-US" dirty="0" smtClean="0">
                <a:latin typeface="Arial" pitchFamily="34" charset="0"/>
                <a:cs typeface="Arial" pitchFamily="34" charset="0"/>
              </a:rPr>
              <a:t>LLP (Limited Liability Partnership) Name. </a:t>
            </a:r>
          </a:p>
          <a:p>
            <a:pPr marL="637637" indent="-514350">
              <a:buAutoNum type="arabicPeriod"/>
            </a:pPr>
            <a:r>
              <a:rPr lang="en-US" dirty="0" smtClean="0">
                <a:latin typeface="Arial" pitchFamily="34" charset="0"/>
                <a:cs typeface="Arial" pitchFamily="34" charset="0"/>
              </a:rPr>
              <a:t> LLP (Limited Liability Partnership) Agreement.</a:t>
            </a:r>
          </a:p>
          <a:p>
            <a:pPr marL="637637" indent="-514350">
              <a:buAutoNum type="arabicPeriod"/>
            </a:pPr>
            <a:r>
              <a:rPr lang="en-US" dirty="0" smtClean="0">
                <a:latin typeface="Arial" pitchFamily="34" charset="0"/>
                <a:cs typeface="Arial" pitchFamily="34" charset="0"/>
              </a:rPr>
              <a:t> Registered Office for the existing partnership firm </a:t>
            </a:r>
          </a:p>
          <a:p>
            <a:pPr>
              <a:buNone/>
            </a:pPr>
            <a:endParaRPr lang="en-US" b="1" u="sng" dirty="0">
              <a:solidFill>
                <a:srgbClr val="7030A0"/>
              </a:solidFill>
              <a:latin typeface="Arial" pitchFamily="34" charset="0"/>
              <a:cs typeface="Arial" pitchFamily="34" charset="0"/>
            </a:endParaRPr>
          </a:p>
        </p:txBody>
      </p:sp>
    </p:spTree>
  </p:cSld>
  <p:clrMapOvr>
    <a:masterClrMapping/>
  </p:clrMapOvr>
  <mc:AlternateContent xmlns:mc="http://schemas.openxmlformats.org/markup-compatibility/2006">
    <mc:Choice xmlns="" xmlns:p14="http://schemas.microsoft.com/office/powerpoint/2010/main" Requires="p14">
      <p:transition spd="slow" p14:dur="800">
        <p14:flythrough/>
        <p:sndAc>
          <p:stSnd>
            <p:snd r:embed="rId3" name="arrow.wav"/>
          </p:stSnd>
        </p:sndAc>
      </p:transition>
    </mc:Choice>
    <mc:Fallback>
      <p:transition spd="slow">
        <p:fade/>
        <p:sndAc>
          <p:stSnd>
            <p:snd r:embed="rId2" name="arrow.wav"/>
          </p:stSnd>
        </p:sndAc>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884" y="207289"/>
            <a:ext cx="8458200" cy="1315364"/>
          </a:xfrm>
        </p:spPr>
        <p:txBody>
          <a:bodyPr>
            <a:normAutofit fontScale="90000"/>
          </a:bodyPr>
          <a:lstStyle/>
          <a:p>
            <a:r>
              <a:rPr lang="en-US" spc="-150" dirty="0" smtClean="0">
                <a:solidFill>
                  <a:srgbClr val="00B050"/>
                </a:solidFill>
                <a:latin typeface="Arial" pitchFamily="34" charset="0"/>
                <a:cs typeface="Arial" pitchFamily="34" charset="0"/>
              </a:rPr>
              <a:t>Procedure for conversion	of Partnership into LLP</a:t>
            </a:r>
            <a:endParaRPr lang="en-US" dirty="0">
              <a:latin typeface="Arial" pitchFamily="34" charset="0"/>
              <a:cs typeface="Arial" pitchFamily="34" charset="0"/>
            </a:endParaRPr>
          </a:p>
        </p:txBody>
      </p:sp>
      <p:sp>
        <p:nvSpPr>
          <p:cNvPr id="3" name="Content Placeholder 2"/>
          <p:cNvSpPr>
            <a:spLocks noGrp="1"/>
          </p:cNvSpPr>
          <p:nvPr>
            <p:ph idx="1"/>
          </p:nvPr>
        </p:nvSpPr>
        <p:spPr/>
        <p:txBody>
          <a:bodyPr>
            <a:normAutofit fontScale="70000" lnSpcReduction="20000"/>
          </a:bodyPr>
          <a:lstStyle/>
          <a:p>
            <a:pPr>
              <a:buFont typeface="Wingdings" pitchFamily="2" charset="2"/>
              <a:buChar char="Ø"/>
            </a:pPr>
            <a:r>
              <a:rPr lang="en-US" b="1" dirty="0" smtClean="0">
                <a:solidFill>
                  <a:srgbClr val="7030A0"/>
                </a:solidFill>
                <a:latin typeface="Arial" pitchFamily="34" charset="0"/>
                <a:cs typeface="Arial" pitchFamily="34" charset="0"/>
              </a:rPr>
              <a:t>Obtain name approval for LLP (Limited Liability Partnership) </a:t>
            </a:r>
          </a:p>
          <a:p>
            <a:pPr>
              <a:buFont typeface="Wingdings" pitchFamily="2" charset="2"/>
              <a:buChar char="Ø"/>
            </a:pPr>
            <a:r>
              <a:rPr lang="en-US" b="1" dirty="0" smtClean="0">
                <a:solidFill>
                  <a:srgbClr val="7030A0"/>
                </a:solidFill>
                <a:latin typeface="Arial" pitchFamily="34" charset="0"/>
                <a:cs typeface="Arial" pitchFamily="34" charset="0"/>
              </a:rPr>
              <a:t> Application for conversion of firm to LLP in Form 17 </a:t>
            </a:r>
          </a:p>
          <a:p>
            <a:pPr>
              <a:buFont typeface="Wingdings" pitchFamily="2" charset="2"/>
              <a:buChar char="Ø"/>
            </a:pPr>
            <a:r>
              <a:rPr lang="en-US" b="1" dirty="0" smtClean="0">
                <a:solidFill>
                  <a:srgbClr val="7030A0"/>
                </a:solidFill>
                <a:latin typeface="Arial" pitchFamily="34" charset="0"/>
                <a:cs typeface="Arial" pitchFamily="34" charset="0"/>
              </a:rPr>
              <a:t>File the following forms along with a statement by all partners with registration number and date of registration of the firm. Form 2 : Details of partners, registered office etc Form 4 : Consent of Partners – Consent of each partner to become a partner of Liability Partnership Form 3 : LLP agreement – this can be filed with in 30 days from the date of registration </a:t>
            </a:r>
          </a:p>
          <a:p>
            <a:pPr>
              <a:buFont typeface="Wingdings" pitchFamily="2" charset="2"/>
              <a:buChar char="Ø"/>
            </a:pPr>
            <a:r>
              <a:rPr lang="en-US" b="1" dirty="0" smtClean="0">
                <a:solidFill>
                  <a:srgbClr val="7030A0"/>
                </a:solidFill>
                <a:latin typeface="Arial" pitchFamily="34" charset="0"/>
                <a:cs typeface="Arial" pitchFamily="34" charset="0"/>
              </a:rPr>
              <a:t> After verification, registrar will register all documents and issue Certificate of registration 5. Upon registration of LLP, file an intimation to the Registrar of Firms stating the fact that firm is converted into LLP.</a:t>
            </a:r>
            <a:endParaRPr lang="en-US" b="1" dirty="0">
              <a:solidFill>
                <a:srgbClr val="7030A0"/>
              </a:solidFill>
              <a:latin typeface="Arial" pitchFamily="34" charset="0"/>
              <a:cs typeface="Arial" pitchFamily="34" charset="0"/>
            </a:endParaRPr>
          </a:p>
        </p:txBody>
      </p:sp>
    </p:spTree>
  </p:cSld>
  <p:clrMapOvr>
    <a:masterClrMapping/>
  </p:clrMapOvr>
  <mc:AlternateContent xmlns:mc="http://schemas.openxmlformats.org/markup-compatibility/2006">
    <mc:Choice xmlns="" xmlns:p14="http://schemas.microsoft.com/office/powerpoint/2010/main" Requires="p14">
      <p:transition spd="slow" p14:dur="800">
        <p14:flythrough/>
        <p:sndAc>
          <p:stSnd>
            <p:snd r:embed="rId3" name="arrow.wav"/>
          </p:stSnd>
        </p:sndAc>
      </p:transition>
    </mc:Choice>
    <mc:Fallback>
      <p:transition spd="slow">
        <p:fade/>
        <p:sndAc>
          <p:stSnd>
            <p:snd r:embed="rId2" name="arrow.wav"/>
          </p:stSnd>
        </p:sndAc>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r>
              <a:rPr lang="en-US" sz="480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History of LLP</a:t>
            </a:r>
            <a:br>
              <a:rPr lang="en-US" sz="480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br>
            <a:endParaRPr lang="en-US" dirty="0"/>
          </a:p>
        </p:txBody>
      </p:sp>
      <p:sp>
        <p:nvSpPr>
          <p:cNvPr id="3" name="Content Placeholder 2"/>
          <p:cNvSpPr>
            <a:spLocks noGrp="1"/>
          </p:cNvSpPr>
          <p:nvPr>
            <p:ph idx="1"/>
          </p:nvPr>
        </p:nvSpPr>
        <p:spPr/>
        <p:txBody>
          <a:bodyPr>
            <a:normAutofit fontScale="62500" lnSpcReduction="20000"/>
          </a:bodyPr>
          <a:lstStyle/>
          <a:p>
            <a:pPr marL="123287" indent="0">
              <a:buNone/>
            </a:pPr>
            <a:endParaRPr lang="en-US" b="1" dirty="0" smtClean="0">
              <a:solidFill>
                <a:schemeClr val="accent1">
                  <a:lumMod val="75000"/>
                </a:schemeClr>
              </a:solidFill>
              <a:latin typeface="Arial" pitchFamily="34" charset="0"/>
              <a:cs typeface="Arial" pitchFamily="34" charset="0"/>
            </a:endParaRPr>
          </a:p>
          <a:p>
            <a:r>
              <a:rPr lang="en-US" b="1" dirty="0" smtClean="0">
                <a:solidFill>
                  <a:schemeClr val="accent1">
                    <a:lumMod val="75000"/>
                  </a:schemeClr>
                </a:solidFill>
                <a:latin typeface="Arial" pitchFamily="34" charset="0"/>
                <a:cs typeface="Arial" pitchFamily="34" charset="0"/>
              </a:rPr>
              <a:t>The Limited Liability Partnership was formed in the early 1990 s  in United States in the consequence of the collapse of real estate and energy prices in Texas in the 1980s. This collapse led to a large wave of bank and savings and loan failures. Because the amounts recoverable from the banks were small, efforts were made to recover assets from the lawyers and accountants who had advised the banks in the early 1980s. </a:t>
            </a:r>
          </a:p>
          <a:p>
            <a:pPr>
              <a:buNone/>
            </a:pPr>
            <a:endParaRPr lang="en-US" dirty="0" smtClean="0">
              <a:latin typeface="Arial" pitchFamily="34" charset="0"/>
              <a:cs typeface="Arial" pitchFamily="34" charset="0"/>
            </a:endParaRPr>
          </a:p>
          <a:p>
            <a:r>
              <a:rPr lang="en-US" dirty="0" smtClean="0">
                <a:latin typeface="Arial" pitchFamily="34" charset="0"/>
                <a:cs typeface="Arial" pitchFamily="34" charset="0"/>
              </a:rPr>
              <a:t>The reason was that partners in law and accounting firms were subject to the possibility of huge claims which would bankrupt them personally, and the first LLP laws were </a:t>
            </a:r>
            <a:r>
              <a:rPr lang="en-US" dirty="0">
                <a:latin typeface="Arial" pitchFamily="34" charset="0"/>
                <a:cs typeface="Arial" pitchFamily="34" charset="0"/>
              </a:rPr>
              <a:t>p</a:t>
            </a:r>
            <a:r>
              <a:rPr lang="en-US" dirty="0" smtClean="0">
                <a:latin typeface="Arial" pitchFamily="34" charset="0"/>
                <a:cs typeface="Arial" pitchFamily="34" charset="0"/>
              </a:rPr>
              <a:t>assed to shield innocent members of these partnerships from liability.</a:t>
            </a:r>
          </a:p>
          <a:p>
            <a:pPr>
              <a:buNone/>
            </a:pPr>
            <a:endParaRPr lang="en-US" dirty="0" smtClean="0">
              <a:latin typeface="Arial" pitchFamily="34" charset="0"/>
              <a:cs typeface="Arial" pitchFamily="34" charset="0"/>
            </a:endParaRPr>
          </a:p>
          <a:p>
            <a:r>
              <a:rPr lang="en-US" dirty="0" smtClean="0">
                <a:latin typeface="Arial" pitchFamily="34" charset="0"/>
                <a:cs typeface="Arial" pitchFamily="34" charset="0"/>
              </a:rPr>
              <a:t>Apart from India Many Countries like Canada, China Germany, Greece, Japan, Kazakhstan , Poland, Romania, and Singapore have felt the need to recognize LLPs in their country.</a:t>
            </a:r>
          </a:p>
          <a:p>
            <a:pPr marL="123287" indent="0">
              <a:buNone/>
            </a:pPr>
            <a:endParaRPr lang="en-US" dirty="0">
              <a:latin typeface="Arial" pitchFamily="34" charset="0"/>
              <a:cs typeface="Arial" pitchFamily="34" charset="0"/>
            </a:endParaRPr>
          </a:p>
        </p:txBody>
      </p:sp>
    </p:spTree>
  </p:cSld>
  <p:clrMapOvr>
    <a:masterClrMapping/>
  </p:clrMapOvr>
  <mc:AlternateContent xmlns:mc="http://schemas.openxmlformats.org/markup-compatibility/2006">
    <mc:Choice xmlns="" xmlns:p14="http://schemas.microsoft.com/office/powerpoint/2010/main" Requires="p14">
      <p:transition spd="slow" p14:dur="4400">
        <p14:honeycomb/>
        <p:sndAc>
          <p:stSnd>
            <p:snd r:embed="rId3" name="arrow.wav"/>
          </p:stSnd>
        </p:sndAc>
      </p:transition>
    </mc:Choice>
    <mc:Fallback>
      <p:transition spd="slow">
        <p:fade/>
        <p:sndAc>
          <p:stSnd>
            <p:snd r:embed="rId2" name="arrow.wav"/>
          </p:stSnd>
        </p:sndAc>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407982_10150614763599245_284829388_n.jpg"/>
          <p:cNvPicPr>
            <a:picLocks noGrp="1" noChangeAspect="1"/>
          </p:cNvPicPr>
          <p:nvPr>
            <p:ph idx="1"/>
          </p:nvPr>
        </p:nvPicPr>
        <p:blipFill>
          <a:blip r:embed="rId3" cstate="print"/>
          <a:stretch>
            <a:fillRect/>
          </a:stretch>
        </p:blipFill>
        <p:spPr>
          <a:xfrm>
            <a:off x="469900" y="1913730"/>
            <a:ext cx="8662504" cy="4872659"/>
          </a:xfrm>
        </p:spPr>
      </p:pic>
    </p:spTree>
  </p:cSld>
  <p:clrMapOvr>
    <a:masterClrMapping/>
  </p:clrMapOvr>
  <mc:AlternateContent xmlns:mc="http://schemas.openxmlformats.org/markup-compatibility/2006">
    <mc:Choice xmlns="" xmlns:p14="http://schemas.microsoft.com/office/powerpoint/2010/main" Requires="p14">
      <p:transition spd="slow" p14:dur="3900">
        <p14:glitter pattern="hexagon"/>
        <p:sndAc>
          <p:stSnd>
            <p:snd r:embed="rId4" name="arrow.wav"/>
          </p:stSnd>
        </p:sndAc>
      </p:transition>
    </mc:Choice>
    <mc:Fallback>
      <p:transition spd="slow">
        <p:fade/>
        <p:sndAc>
          <p:stSnd>
            <p:snd r:embed="rId2" name="arrow.wav"/>
          </p:stSnd>
        </p:sndAc>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IN"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LLP in India</a:t>
            </a:r>
            <a:endParaRPr lang="en-IN"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2" name="Content Placeholder 1"/>
          <p:cNvSpPr>
            <a:spLocks noGrp="1"/>
          </p:cNvSpPr>
          <p:nvPr>
            <p:ph idx="1"/>
          </p:nvPr>
        </p:nvSpPr>
        <p:spPr>
          <a:xfrm>
            <a:off x="469901" y="1689887"/>
            <a:ext cx="7901918" cy="5231343"/>
          </a:xfrm>
        </p:spPr>
        <p:txBody>
          <a:bodyPr>
            <a:normAutofit fontScale="92500" lnSpcReduction="10000"/>
          </a:bodyPr>
          <a:lstStyle/>
          <a:p>
            <a:pPr>
              <a:buNone/>
            </a:pPr>
            <a:endParaRPr lang="en-IN" dirty="0" smtClean="0">
              <a:latin typeface="Gabriola" pitchFamily="82" charset="0"/>
            </a:endParaRPr>
          </a:p>
          <a:p>
            <a:r>
              <a:rPr lang="en-IN" dirty="0" smtClean="0">
                <a:latin typeface="Gabriola" pitchFamily="82" charset="0"/>
              </a:rPr>
              <a:t>In India, The Limited Liability Partnership Act, 2008 was published in the official Gazette of India on January 9, 2009 and has been notified with effect from 31 March 2009.</a:t>
            </a:r>
          </a:p>
          <a:p>
            <a:endParaRPr lang="en-IN" dirty="0" smtClean="0">
              <a:latin typeface="Gabriola" pitchFamily="82" charset="0"/>
            </a:endParaRPr>
          </a:p>
          <a:p>
            <a:r>
              <a:rPr lang="en-IN" dirty="0" smtClean="0">
                <a:latin typeface="Gabriola" pitchFamily="82" charset="0"/>
              </a:rPr>
              <a:t> The first LLP was incorporated in the first week of April 2009.</a:t>
            </a:r>
          </a:p>
          <a:p>
            <a:r>
              <a:rPr lang="en-IN" dirty="0" smtClean="0">
                <a:latin typeface="Gabriola" pitchFamily="82" charset="0"/>
              </a:rPr>
              <a:t> Some sections relating to conversion of existing partnership firms and private as well as public unlisted companies into LLP have been brought into force on 31-5-2009.</a:t>
            </a:r>
          </a:p>
          <a:p>
            <a:r>
              <a:rPr lang="en-US" sz="3400" dirty="0">
                <a:latin typeface="Gabriola" pitchFamily="82" charset="0"/>
              </a:rPr>
              <a:t>The legal consultants “</a:t>
            </a:r>
            <a:r>
              <a:rPr lang="en-US" sz="3400" b="1" dirty="0" err="1">
                <a:solidFill>
                  <a:srgbClr val="7030A0"/>
                </a:solidFill>
                <a:latin typeface="Gabriola" pitchFamily="82" charset="0"/>
              </a:rPr>
              <a:t>Handoo</a:t>
            </a:r>
            <a:r>
              <a:rPr lang="en-US" sz="3400" b="1" dirty="0">
                <a:solidFill>
                  <a:srgbClr val="7030A0"/>
                </a:solidFill>
                <a:latin typeface="Gabriola" pitchFamily="82" charset="0"/>
              </a:rPr>
              <a:t> and </a:t>
            </a:r>
            <a:r>
              <a:rPr lang="en-US" sz="3400" b="1" dirty="0" err="1">
                <a:solidFill>
                  <a:srgbClr val="7030A0"/>
                </a:solidFill>
                <a:latin typeface="Gabriola" pitchFamily="82" charset="0"/>
              </a:rPr>
              <a:t>Handoo</a:t>
            </a:r>
            <a:r>
              <a:rPr lang="en-US" sz="3400" dirty="0">
                <a:latin typeface="Gabriola" pitchFamily="82" charset="0"/>
              </a:rPr>
              <a:t>” have become the first Limited Liability Partnership firm of India.</a:t>
            </a:r>
            <a:endParaRPr lang="en-IN" sz="3400" dirty="0">
              <a:latin typeface="Gabriola" pitchFamily="82" charset="0"/>
            </a:endParaRPr>
          </a:p>
          <a:p>
            <a:pPr marL="123287" indent="0">
              <a:buNone/>
            </a:pPr>
            <a:endParaRPr lang="en-IN" sz="3400" dirty="0">
              <a:latin typeface="Gabriola" pitchFamily="82" charset="0"/>
            </a:endParaRPr>
          </a:p>
        </p:txBody>
      </p:sp>
    </p:spTree>
  </p:cSld>
  <p:clrMapOvr>
    <a:masterClrMapping/>
  </p:clrMapOvr>
  <mc:AlternateContent xmlns:mc="http://schemas.openxmlformats.org/markup-compatibility/2006">
    <mc:Choice xmlns="" xmlns:p14="http://schemas.microsoft.com/office/powerpoint/2010/main" Requires="p14">
      <p:transition spd="slow" p14:dur="4000">
        <p14:vortex dir="r"/>
        <p:sndAc>
          <p:stSnd>
            <p:snd r:embed="rId4" name="arrow.wav"/>
          </p:stSnd>
        </p:sndAc>
      </p:transition>
    </mc:Choice>
    <mc:Fallback>
      <p:transition spd="slow">
        <p:fade/>
        <p:sndAc>
          <p:stSnd>
            <p:snd r:embed="rId3"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3"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mph" presetSubtype="0" fill="hold" nodeType="clickEffect">
                                  <p:stCondLst>
                                    <p:cond delay="0"/>
                                  </p:stCondLst>
                                  <p:iterate type="lt">
                                    <p:tmPct val="10000"/>
                                  </p:iterate>
                                  <p:childTnLst>
                                    <p:set>
                                      <p:cBhvr override="childStyle">
                                        <p:cTn id="11" dur="500" autoRev="1" fill="hold"/>
                                        <p:tgtEl>
                                          <p:spTgt spid="2">
                                            <p:txEl>
                                              <p:pRg st="1" end="1"/>
                                            </p:txEl>
                                          </p:spTgt>
                                        </p:tgtEl>
                                        <p:attrNameLst>
                                          <p:attrName>style.color</p:attrName>
                                        </p:attrNameLst>
                                      </p:cBhvr>
                                      <p:to>
                                        <p:clrVal>
                                          <a:schemeClr val="accent2"/>
                                        </p:clrVal>
                                      </p:to>
                                    </p:set>
                                    <p:set>
                                      <p:cBhvr>
                                        <p:cTn id="12" dur="500" autoRev="1" fill="hold"/>
                                        <p:tgtEl>
                                          <p:spTgt spid="2">
                                            <p:txEl>
                                              <p:pRg st="1" end="1"/>
                                            </p:txEl>
                                          </p:spTgt>
                                        </p:tgtEl>
                                        <p:attrNameLst>
                                          <p:attrName>fillcolor</p:attrName>
                                        </p:attrNameLst>
                                      </p:cBhvr>
                                      <p:to>
                                        <p:clrVal>
                                          <a:schemeClr val="accent2"/>
                                        </p:clrVal>
                                      </p:to>
                                    </p:set>
                                    <p:set>
                                      <p:cBhvr>
                                        <p:cTn id="13" dur="500" autoRev="1" fill="hold"/>
                                        <p:tgtEl>
                                          <p:spTgt spid="2">
                                            <p:txEl>
                                              <p:pRg st="1" end="1"/>
                                            </p:txEl>
                                          </p:spTgt>
                                        </p:tgtEl>
                                        <p:attrNameLst>
                                          <p:attrName>fill.type</p:attrName>
                                        </p:attrNameLst>
                                      </p:cBhvr>
                                      <p:to>
                                        <p:strVal val="solid"/>
                                      </p:to>
                                    </p:set>
                                  </p:childTnLst>
                                </p:cTn>
                              </p:par>
                            </p:childTnLst>
                          </p:cTn>
                        </p:par>
                      </p:childTnLst>
                    </p:cTn>
                  </p:par>
                  <p:par>
                    <p:cTn id="14" fill="hold">
                      <p:stCondLst>
                        <p:cond delay="indefinite"/>
                      </p:stCondLst>
                      <p:childTnLst>
                        <p:par>
                          <p:cTn id="15" fill="hold">
                            <p:stCondLst>
                              <p:cond delay="0"/>
                            </p:stCondLst>
                            <p:childTnLst>
                              <p:par>
                                <p:cTn id="16" presetID="16" presetClass="emph" presetSubtype="0" fill="hold" nodeType="clickEffect">
                                  <p:stCondLst>
                                    <p:cond delay="0"/>
                                  </p:stCondLst>
                                  <p:iterate type="lt">
                                    <p:tmPct val="4000"/>
                                  </p:iterate>
                                  <p:childTnLst>
                                    <p:set>
                                      <p:cBhvr override="childStyle">
                                        <p:cTn id="17" dur="5000" fill="hold"/>
                                        <p:tgtEl>
                                          <p:spTgt spid="2">
                                            <p:txEl>
                                              <p:pRg st="3" end="3"/>
                                            </p:txEl>
                                          </p:spTgt>
                                        </p:tgtEl>
                                        <p:attrNameLst>
                                          <p:attrName>style.color</p:attrName>
                                        </p:attrNameLst>
                                      </p:cBhvr>
                                      <p:to>
                                        <p:clrVal>
                                          <a:schemeClr val="bg1"/>
                                        </p:clrVal>
                                      </p:to>
                                    </p:set>
                                    <p:set>
                                      <p:cBhvr>
                                        <p:cTn id="18" dur="5000" fill="hold"/>
                                        <p:tgtEl>
                                          <p:spTgt spid="2">
                                            <p:txEl>
                                              <p:pRg st="3" end="3"/>
                                            </p:txEl>
                                          </p:spTgt>
                                        </p:tgtEl>
                                        <p:attrNameLst>
                                          <p:attrName>fillcolor</p:attrName>
                                        </p:attrNameLst>
                                      </p:cBhvr>
                                      <p:to>
                                        <p:clrVal>
                                          <a:schemeClr val="bg1"/>
                                        </p:clrVal>
                                      </p:to>
                                    </p:set>
                                    <p:set>
                                      <p:cBhvr>
                                        <p:cTn id="19" dur="5000" fill="hold"/>
                                        <p:tgtEl>
                                          <p:spTgt spid="2">
                                            <p:txEl>
                                              <p:pRg st="3" end="3"/>
                                            </p:txEl>
                                          </p:spTgt>
                                        </p:tgtEl>
                                        <p:attrNameLst>
                                          <p:attrName>fill.type</p:attrName>
                                        </p:attrNameLst>
                                      </p:cBhvr>
                                      <p:to>
                                        <p:strVal val="solid"/>
                                      </p:to>
                                    </p:set>
                                  </p:childTnLst>
                                </p:cTn>
                              </p:par>
                            </p:childTnLst>
                          </p:cTn>
                        </p:par>
                      </p:childTnLst>
                    </p:cTn>
                  </p:par>
                  <p:par>
                    <p:cTn id="20" fill="hold">
                      <p:stCondLst>
                        <p:cond delay="indefinite"/>
                      </p:stCondLst>
                      <p:childTnLst>
                        <p:par>
                          <p:cTn id="21" fill="hold">
                            <p:stCondLst>
                              <p:cond delay="0"/>
                            </p:stCondLst>
                            <p:childTnLst>
                              <p:par>
                                <p:cTn id="22" presetID="16" presetClass="emph" presetSubtype="0" fill="hold" nodeType="clickEffect">
                                  <p:stCondLst>
                                    <p:cond delay="0"/>
                                  </p:stCondLst>
                                  <p:iterate type="lt">
                                    <p:tmPct val="4000"/>
                                  </p:iterate>
                                  <p:childTnLst>
                                    <p:set>
                                      <p:cBhvr override="childStyle">
                                        <p:cTn id="23" dur="5000" fill="hold"/>
                                        <p:tgtEl>
                                          <p:spTgt spid="2">
                                            <p:txEl>
                                              <p:pRg st="4" end="4"/>
                                            </p:txEl>
                                          </p:spTgt>
                                        </p:tgtEl>
                                        <p:attrNameLst>
                                          <p:attrName>style.color</p:attrName>
                                        </p:attrNameLst>
                                      </p:cBhvr>
                                      <p:to>
                                        <p:clrVal>
                                          <a:schemeClr val="bg1"/>
                                        </p:clrVal>
                                      </p:to>
                                    </p:set>
                                    <p:set>
                                      <p:cBhvr>
                                        <p:cTn id="24" dur="5000" fill="hold"/>
                                        <p:tgtEl>
                                          <p:spTgt spid="2">
                                            <p:txEl>
                                              <p:pRg st="4" end="4"/>
                                            </p:txEl>
                                          </p:spTgt>
                                        </p:tgtEl>
                                        <p:attrNameLst>
                                          <p:attrName>fillcolor</p:attrName>
                                        </p:attrNameLst>
                                      </p:cBhvr>
                                      <p:to>
                                        <p:clrVal>
                                          <a:schemeClr val="bg1"/>
                                        </p:clrVal>
                                      </p:to>
                                    </p:set>
                                    <p:set>
                                      <p:cBhvr>
                                        <p:cTn id="25" dur="5000" fill="hold"/>
                                        <p:tgtEl>
                                          <p:spTgt spid="2">
                                            <p:txEl>
                                              <p:pRg st="4" end="4"/>
                                            </p:txEl>
                                          </p:spTgt>
                                        </p:tgtEl>
                                        <p:attrNameLst>
                                          <p:attrName>fill.type</p:attrName>
                                        </p:attrNameLst>
                                      </p:cBhvr>
                                      <p:to>
                                        <p:strVal val="solid"/>
                                      </p:to>
                                    </p:set>
                                  </p:childTnLst>
                                </p:cTn>
                              </p:par>
                            </p:childTnLst>
                          </p:cTn>
                        </p:par>
                      </p:childTnLst>
                    </p:cTn>
                  </p:par>
                  <p:par>
                    <p:cTn id="26" fill="hold">
                      <p:stCondLst>
                        <p:cond delay="indefinite"/>
                      </p:stCondLst>
                      <p:childTnLst>
                        <p:par>
                          <p:cTn id="27" fill="hold">
                            <p:stCondLst>
                              <p:cond delay="0"/>
                            </p:stCondLst>
                            <p:childTnLst>
                              <p:par>
                                <p:cTn id="28" presetID="16" presetClass="emph" presetSubtype="0" fill="hold" nodeType="clickEffect">
                                  <p:stCondLst>
                                    <p:cond delay="0"/>
                                  </p:stCondLst>
                                  <p:iterate type="lt">
                                    <p:tmPct val="4000"/>
                                  </p:iterate>
                                  <p:childTnLst>
                                    <p:set>
                                      <p:cBhvr override="childStyle">
                                        <p:cTn id="29" dur="5000" fill="hold"/>
                                        <p:tgtEl>
                                          <p:spTgt spid="2">
                                            <p:txEl>
                                              <p:pRg st="5" end="5"/>
                                            </p:txEl>
                                          </p:spTgt>
                                        </p:tgtEl>
                                        <p:attrNameLst>
                                          <p:attrName>style.color</p:attrName>
                                        </p:attrNameLst>
                                      </p:cBhvr>
                                      <p:to>
                                        <p:clrVal>
                                          <a:schemeClr val="bg1"/>
                                        </p:clrVal>
                                      </p:to>
                                    </p:set>
                                    <p:set>
                                      <p:cBhvr>
                                        <p:cTn id="30" dur="5000" fill="hold"/>
                                        <p:tgtEl>
                                          <p:spTgt spid="2">
                                            <p:txEl>
                                              <p:pRg st="5" end="5"/>
                                            </p:txEl>
                                          </p:spTgt>
                                        </p:tgtEl>
                                        <p:attrNameLst>
                                          <p:attrName>fillcolor</p:attrName>
                                        </p:attrNameLst>
                                      </p:cBhvr>
                                      <p:to>
                                        <p:clrVal>
                                          <a:schemeClr val="bg1"/>
                                        </p:clrVal>
                                      </p:to>
                                    </p:set>
                                    <p:set>
                                      <p:cBhvr>
                                        <p:cTn id="31" dur="5000" fill="hold"/>
                                        <p:tgtEl>
                                          <p:spTgt spid="2">
                                            <p:txEl>
                                              <p:pRg st="5" end="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3"/>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solidFill>
                  <a:srgbClr val="00B050"/>
                </a:solidFill>
                <a:latin typeface="Franklin Gothic Demi Cond" pitchFamily="34" charset="0"/>
              </a:rPr>
              <a:t>Main Features Of LLP</a:t>
            </a:r>
            <a:endParaRPr lang="en-US" sz="5400" dirty="0">
              <a:solidFill>
                <a:srgbClr val="00B050"/>
              </a:solidFill>
              <a:latin typeface="Franklin Gothic Demi Cond" pitchFamily="34" charset="0"/>
            </a:endParaRPr>
          </a:p>
        </p:txBody>
      </p:sp>
      <p:sp>
        <p:nvSpPr>
          <p:cNvPr id="3" name="Content Placeholder 2"/>
          <p:cNvSpPr>
            <a:spLocks noGrp="1"/>
          </p:cNvSpPr>
          <p:nvPr>
            <p:ph idx="1"/>
          </p:nvPr>
        </p:nvSpPr>
        <p:spPr/>
        <p:txBody>
          <a:bodyPr>
            <a:normAutofit fontScale="92500"/>
          </a:bodyPr>
          <a:lstStyle/>
          <a:p>
            <a:pPr lvl="0"/>
            <a:r>
              <a:rPr lang="en-IN" sz="3600" dirty="0" smtClean="0">
                <a:latin typeface="Franklin Gothic Demi Cond" pitchFamily="34" charset="0"/>
              </a:rPr>
              <a:t>LLP is a separate legal entity separate from its partners, can own assets in its name, sue and be sued.</a:t>
            </a:r>
          </a:p>
          <a:p>
            <a:pPr lvl="0"/>
            <a:r>
              <a:rPr lang="en-IN" sz="3600" dirty="0" smtClean="0">
                <a:latin typeface="Franklin Gothic Demi Cond" pitchFamily="34" charset="0"/>
              </a:rPr>
              <a:t>Unlike corporate shareholders, the partners have the right to manage the business directly.</a:t>
            </a:r>
          </a:p>
          <a:p>
            <a:pPr lvl="0"/>
            <a:r>
              <a:rPr lang="en-IN" sz="3600" dirty="0" smtClean="0">
                <a:latin typeface="Franklin Gothic Demi Cond" pitchFamily="34" charset="0"/>
              </a:rPr>
              <a:t>In an LLP, One partner is not responsible or Liable for partner’s misconduct or negligence.</a:t>
            </a:r>
          </a:p>
          <a:p>
            <a:r>
              <a:rPr lang="en-IN" sz="3600" dirty="0" smtClean="0">
                <a:latin typeface="Franklin Gothic Demi Cond" pitchFamily="34" charset="0"/>
              </a:rPr>
              <a:t>Minimum of 2 partners and no maximum.</a:t>
            </a:r>
          </a:p>
          <a:p>
            <a:r>
              <a:rPr lang="en-IN" sz="3600" dirty="0" smtClean="0">
                <a:latin typeface="Franklin Gothic Demi Cond" pitchFamily="34" charset="0"/>
              </a:rPr>
              <a:t>Should be ‘for profit’ business.</a:t>
            </a:r>
          </a:p>
          <a:p>
            <a:endParaRPr lang="en-US" dirty="0">
              <a:latin typeface="Franklin Gothic Demi Cond" pitchFamily="34" charset="0"/>
            </a:endParaRPr>
          </a:p>
        </p:txBody>
      </p:sp>
    </p:spTree>
  </p:cSld>
  <p:clrMapOvr>
    <a:masterClrMapping/>
  </p:clrMapOvr>
  <mc:AlternateContent xmlns:mc="http://schemas.openxmlformats.org/markup-compatibility/2006">
    <mc:Choice xmlns="" xmlns:p14="http://schemas.microsoft.com/office/powerpoint/2010/main" Requires="p14">
      <p:transition spd="slow" p14:dur="1600">
        <p:blinds dir="vert"/>
        <p:sndAc>
          <p:stSnd>
            <p:snd r:embed="rId3" name="arrow.wav"/>
          </p:stSnd>
        </p:sndAc>
      </p:transition>
    </mc:Choice>
    <mc:Fallback>
      <p:transition spd="slow">
        <p:blinds dir="vert"/>
        <p:sndAc>
          <p:stSnd>
            <p:snd r:embed="rId2" name="arrow.wav"/>
          </p:stSnd>
        </p:sndAc>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smtClean="0">
                <a:latin typeface="Gabriola" pitchFamily="82" charset="0"/>
              </a:rPr>
              <a:t>Continued.......</a:t>
            </a:r>
            <a:endParaRPr lang="en-IN" dirty="0">
              <a:latin typeface="Gabriola" pitchFamily="82" charset="0"/>
            </a:endParaRPr>
          </a:p>
        </p:txBody>
      </p:sp>
      <p:sp>
        <p:nvSpPr>
          <p:cNvPr id="2" name="Content Placeholder 1"/>
          <p:cNvSpPr>
            <a:spLocks noGrp="1"/>
          </p:cNvSpPr>
          <p:nvPr>
            <p:ph idx="1"/>
          </p:nvPr>
        </p:nvSpPr>
        <p:spPr/>
        <p:txBody>
          <a:bodyPr>
            <a:normAutofit fontScale="92500" lnSpcReduction="10000"/>
          </a:bodyPr>
          <a:lstStyle/>
          <a:p>
            <a:r>
              <a:rPr lang="en-IN" dirty="0" smtClean="0">
                <a:latin typeface="Arial" pitchFamily="34" charset="0"/>
                <a:cs typeface="Arial" pitchFamily="34" charset="0"/>
              </a:rPr>
              <a:t>The rights and duties of partners in LLP, will be governed by the agreement between partners and the partners have the flexibility to devise the agreement as per their choice. The duties and obligations of Designated Partners shall be as provided in the law.</a:t>
            </a:r>
          </a:p>
          <a:p>
            <a:endParaRPr lang="en-IN" dirty="0" smtClean="0">
              <a:latin typeface="Arial" pitchFamily="34" charset="0"/>
              <a:cs typeface="Arial" pitchFamily="34" charset="0"/>
            </a:endParaRPr>
          </a:p>
          <a:p>
            <a:pPr lvl="0"/>
            <a:r>
              <a:rPr lang="en-IN" dirty="0" smtClean="0">
                <a:latin typeface="Arial" pitchFamily="34" charset="0"/>
                <a:cs typeface="Arial" pitchFamily="34" charset="0"/>
              </a:rPr>
              <a:t>Liability of the partners is limited to the extent of his contribution in the LLP. No exposure of personal assets of the partner, except in cases of fraud.</a:t>
            </a:r>
          </a:p>
          <a:p>
            <a:endParaRPr lang="en-IN" dirty="0">
              <a:latin typeface="Arial" pitchFamily="34" charset="0"/>
              <a:cs typeface="Arial" pitchFamily="34" charset="0"/>
            </a:endParaRPr>
          </a:p>
        </p:txBody>
      </p:sp>
      <p:pic>
        <p:nvPicPr>
          <p:cNvPr id="4" name="~PP3701.WAV">
            <a:hlinkClick r:id="" action="ppaction://media"/>
          </p:cNvPr>
          <p:cNvPicPr>
            <a:picLocks noRot="1" noChangeAspect="1"/>
          </p:cNvPicPr>
          <p:nvPr>
            <a:wavAudioFile r:embed="rId1" name="~PP3701.WAV"/>
          </p:nvPr>
        </p:nvPicPr>
        <p:blipFill>
          <a:blip r:embed="rId4" cstate="print"/>
          <a:stretch>
            <a:fillRect/>
          </a:stretch>
        </p:blipFill>
        <p:spPr>
          <a:xfrm>
            <a:off x="8942096" y="6744132"/>
            <a:ext cx="307135" cy="307717"/>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slow" p14:dur="2000">
        <p14:prism isContent="1"/>
        <p:sndAc>
          <p:stSnd>
            <p:snd r:embed="rId5" name="arrow.wav"/>
          </p:stSnd>
        </p:sndAc>
      </p:transition>
    </mc:Choice>
    <mc:Fallback>
      <p:transition spd="slow">
        <p:fade/>
        <p:sndAc>
          <p:stSnd>
            <p:snd r:embed="rId3"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sz="3200" i="1" dirty="0" smtClean="0">
                <a:solidFill>
                  <a:srgbClr val="0070C0"/>
                </a:solidFill>
                <a:latin typeface="Segoe Print" pitchFamily="2" charset="0"/>
              </a:rPr>
              <a:t>Continued</a:t>
            </a:r>
            <a:r>
              <a:rPr lang="en-IN" sz="2100" i="1" dirty="0" smtClean="0"/>
              <a:t>.......</a:t>
            </a:r>
            <a:endParaRPr lang="en-IN" i="1" dirty="0"/>
          </a:p>
        </p:txBody>
      </p:sp>
      <p:sp>
        <p:nvSpPr>
          <p:cNvPr id="2" name="Content Placeholder 1"/>
          <p:cNvSpPr>
            <a:spLocks noGrp="1"/>
          </p:cNvSpPr>
          <p:nvPr>
            <p:ph idx="1"/>
          </p:nvPr>
        </p:nvSpPr>
        <p:spPr/>
        <p:txBody>
          <a:bodyPr/>
          <a:lstStyle/>
          <a:p>
            <a:r>
              <a:rPr lang="en-IN" dirty="0" smtClean="0">
                <a:latin typeface="Arial" pitchFamily="34" charset="0"/>
                <a:cs typeface="Arial" pitchFamily="34" charset="0"/>
              </a:rPr>
              <a:t>LLP shall maintain annual accounts. However, audit of the accounts is required only if the contribution exceeds Rs. 25 </a:t>
            </a:r>
            <a:r>
              <a:rPr lang="en-IN" dirty="0" err="1" smtClean="0">
                <a:latin typeface="Arial" pitchFamily="34" charset="0"/>
                <a:cs typeface="Arial" pitchFamily="34" charset="0"/>
              </a:rPr>
              <a:t>lakhs</a:t>
            </a:r>
            <a:r>
              <a:rPr lang="en-IN" dirty="0" smtClean="0">
                <a:latin typeface="Arial" pitchFamily="34" charset="0"/>
                <a:cs typeface="Arial" pitchFamily="34" charset="0"/>
              </a:rPr>
              <a:t> or annual turnover exceeds Rs.40 </a:t>
            </a:r>
            <a:r>
              <a:rPr lang="en-IN" dirty="0" err="1" smtClean="0">
                <a:latin typeface="Arial" pitchFamily="34" charset="0"/>
                <a:cs typeface="Arial" pitchFamily="34" charset="0"/>
              </a:rPr>
              <a:t>lakhs</a:t>
            </a:r>
            <a:r>
              <a:rPr lang="en-IN" dirty="0" smtClean="0">
                <a:latin typeface="Arial" pitchFamily="34" charset="0"/>
                <a:cs typeface="Arial" pitchFamily="34" charset="0"/>
              </a:rPr>
              <a:t>.</a:t>
            </a:r>
          </a:p>
          <a:p>
            <a:r>
              <a:rPr lang="en-IN" dirty="0" smtClean="0">
                <a:latin typeface="Arial" pitchFamily="34" charset="0"/>
                <a:cs typeface="Arial" pitchFamily="34" charset="0"/>
              </a:rPr>
              <a:t>Perpetual succession.</a:t>
            </a:r>
          </a:p>
          <a:p>
            <a:pPr>
              <a:buNone/>
            </a:pPr>
            <a:endParaRPr lang="en-IN" dirty="0">
              <a:latin typeface="Arial" pitchFamily="34" charset="0"/>
              <a:cs typeface="Arial" pitchFamily="34" charset="0"/>
            </a:endParaRPr>
          </a:p>
        </p:txBody>
      </p:sp>
      <p:pic>
        <p:nvPicPr>
          <p:cNvPr id="4" name="~PP1040.WAV">
            <a:hlinkClick r:id="" action="ppaction://media"/>
          </p:cNvPr>
          <p:cNvPicPr>
            <a:picLocks noRot="1" noChangeAspect="1"/>
          </p:cNvPicPr>
          <p:nvPr>
            <a:wavAudioFile r:embed="rId1" name="~PP1040.WAV"/>
          </p:nvPr>
        </p:nvPicPr>
        <p:blipFill>
          <a:blip r:embed="rId4" cstate="print"/>
          <a:stretch>
            <a:fillRect/>
          </a:stretch>
        </p:blipFill>
        <p:spPr>
          <a:xfrm>
            <a:off x="8942096" y="6744132"/>
            <a:ext cx="307135" cy="307717"/>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slow" p14:dur="2000">
        <p14:prism isContent="1"/>
        <p:sndAc>
          <p:stSnd>
            <p:snd r:embed="rId5" name="arrow.wav"/>
          </p:stSnd>
        </p:sndAc>
      </p:transition>
    </mc:Choice>
    <mc:Fallback>
      <p:transition spd="slow">
        <p:fade/>
        <p:sndAc>
          <p:stSnd>
            <p:snd r:embed="rId3"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352540" y="1426287"/>
            <a:ext cx="8458999" cy="4609345"/>
          </a:xfrm>
        </p:spPr>
        <p:txBody>
          <a:bodyPr>
            <a:normAutofit fontScale="92500"/>
          </a:bodyPr>
          <a:lstStyle/>
          <a:p>
            <a:r>
              <a:rPr lang="en-US" dirty="0" smtClean="0">
                <a:latin typeface="Arial" pitchFamily="34" charset="0"/>
                <a:cs typeface="Arial" pitchFamily="34" charset="0"/>
              </a:rPr>
              <a:t>Partner in LLP is not liable for the wrongful acts of other partners.</a:t>
            </a:r>
          </a:p>
          <a:p>
            <a:r>
              <a:rPr lang="en-US" dirty="0" smtClean="0">
                <a:latin typeface="Arial" pitchFamily="34" charset="0"/>
                <a:cs typeface="Arial" pitchFamily="34" charset="0"/>
              </a:rPr>
              <a:t>LLP will have a perpetual succession. Admission or Cessation of a Partner shall  not affect its status.</a:t>
            </a:r>
          </a:p>
          <a:p>
            <a:r>
              <a:rPr lang="en-US" dirty="0" smtClean="0">
                <a:latin typeface="Arial" pitchFamily="34" charset="0"/>
                <a:cs typeface="Arial" pitchFamily="34" charset="0"/>
              </a:rPr>
              <a:t>A Firm, Private Company or a Public Company can be converted in LLP.</a:t>
            </a:r>
          </a:p>
          <a:p>
            <a:r>
              <a:rPr lang="en-US" dirty="0" smtClean="0">
                <a:latin typeface="Arial" pitchFamily="34" charset="0"/>
                <a:cs typeface="Arial" pitchFamily="34" charset="0"/>
              </a:rPr>
              <a:t>Partner may transact with LLP.</a:t>
            </a:r>
          </a:p>
          <a:p>
            <a:r>
              <a:rPr lang="en-US" dirty="0" smtClean="0">
                <a:latin typeface="Arial" pitchFamily="34" charset="0"/>
                <a:cs typeface="Arial" pitchFamily="34" charset="0"/>
              </a:rPr>
              <a:t>Professionals like CA, CS etc. can form LLP.</a:t>
            </a:r>
          </a:p>
        </p:txBody>
      </p:sp>
      <p:sp>
        <p:nvSpPr>
          <p:cNvPr id="3" name="Title 2"/>
          <p:cNvSpPr>
            <a:spLocks noGrp="1"/>
          </p:cNvSpPr>
          <p:nvPr>
            <p:ph type="title" idx="4294967295"/>
          </p:nvPr>
        </p:nvSpPr>
        <p:spPr>
          <a:xfrm>
            <a:off x="939001" y="240404"/>
            <a:ext cx="8458999" cy="1120283"/>
          </a:xfrm>
        </p:spPr>
        <p:txBody>
          <a:bodyPr/>
          <a:lstStyle/>
          <a:p>
            <a:r>
              <a:rPr lang="en-IN" b="1" dirty="0" smtClean="0">
                <a:solidFill>
                  <a:srgbClr val="FF0000"/>
                </a:solidFill>
                <a:latin typeface="Bodoni MT Black" pitchFamily="18" charset="0"/>
              </a:rPr>
              <a:t>ADVANTAGES OF LLP</a:t>
            </a:r>
            <a:endParaRPr lang="en-IN" b="1" dirty="0">
              <a:solidFill>
                <a:srgbClr val="FF0000"/>
              </a:solidFill>
              <a:latin typeface="Bodoni MT Black" pitchFamily="18" charset="0"/>
            </a:endParaRPr>
          </a:p>
        </p:txBody>
      </p:sp>
      <p:pic>
        <p:nvPicPr>
          <p:cNvPr id="4" name="~PP1640.WAV">
            <a:hlinkClick r:id="" action="ppaction://media"/>
          </p:cNvPr>
          <p:cNvPicPr>
            <a:picLocks noRot="1" noChangeAspect="1"/>
          </p:cNvPicPr>
          <p:nvPr>
            <a:wavAudioFile r:embed="rId1" name="~PP1640.WAV"/>
          </p:nvPr>
        </p:nvPicPr>
        <p:blipFill>
          <a:blip r:embed="rId4" cstate="print"/>
          <a:stretch>
            <a:fillRect/>
          </a:stretch>
        </p:blipFill>
        <p:spPr>
          <a:xfrm>
            <a:off x="8942096" y="6744132"/>
            <a:ext cx="307135" cy="307717"/>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slow" p14:dur="800">
        <p14:flythrough/>
        <p:sndAc>
          <p:stSnd>
            <p:snd r:embed="rId5" name="arrow.wav"/>
          </p:stSnd>
        </p:sndAc>
      </p:transition>
    </mc:Choice>
    <mc:Fallback>
      <p:transition spd="slow">
        <p:fade/>
        <p:sndAc>
          <p:stSnd>
            <p:snd r:embed="rId3"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Continued...</a:t>
            </a:r>
            <a:endParaRPr lang="en-IN" dirty="0"/>
          </a:p>
        </p:txBody>
      </p:sp>
      <p:sp>
        <p:nvSpPr>
          <p:cNvPr id="3" name="Content Placeholder 2"/>
          <p:cNvSpPr>
            <a:spLocks noGrp="1"/>
          </p:cNvSpPr>
          <p:nvPr>
            <p:ph idx="1"/>
          </p:nvPr>
        </p:nvSpPr>
        <p:spPr/>
        <p:txBody>
          <a:bodyPr/>
          <a:lstStyle/>
          <a:p>
            <a:r>
              <a:rPr lang="en-US" dirty="0" smtClean="0">
                <a:latin typeface="Arial" pitchFamily="34" charset="0"/>
                <a:cs typeface="Arial" pitchFamily="34" charset="0"/>
              </a:rPr>
              <a:t>No limitation on maximum number of Partners in LLP.</a:t>
            </a:r>
          </a:p>
          <a:p>
            <a:r>
              <a:rPr lang="en-US" dirty="0" smtClean="0">
                <a:latin typeface="Arial" pitchFamily="34" charset="0"/>
                <a:cs typeface="Arial" pitchFamily="34" charset="0"/>
              </a:rPr>
              <a:t>Even a body corporate can be a Partner.</a:t>
            </a:r>
          </a:p>
          <a:p>
            <a:r>
              <a:rPr lang="en-US" dirty="0" smtClean="0">
                <a:latin typeface="Arial" pitchFamily="34" charset="0"/>
                <a:cs typeface="Arial" pitchFamily="34" charset="0"/>
              </a:rPr>
              <a:t>Audit not mandatory for certain LLPs.</a:t>
            </a:r>
          </a:p>
          <a:p>
            <a:r>
              <a:rPr lang="en-US" dirty="0" smtClean="0">
                <a:latin typeface="Arial" pitchFamily="34" charset="0"/>
                <a:cs typeface="Arial" pitchFamily="34" charset="0"/>
              </a:rPr>
              <a:t>Rights of Partners can be transferred, either wholly or in part.</a:t>
            </a:r>
          </a:p>
          <a:p>
            <a:pPr>
              <a:buNone/>
            </a:pPr>
            <a:endParaRPr lang="en-IN" i="1" dirty="0" smtClean="0">
              <a:latin typeface="Arial" pitchFamily="34" charset="0"/>
              <a:cs typeface="Arial" pitchFamily="34" charset="0"/>
            </a:endParaRPr>
          </a:p>
          <a:p>
            <a:endParaRPr lang="en-IN" dirty="0">
              <a:latin typeface="Arial" pitchFamily="34" charset="0"/>
              <a:cs typeface="Arial" pitchFamily="34" charset="0"/>
            </a:endParaRPr>
          </a:p>
        </p:txBody>
      </p:sp>
      <p:pic>
        <p:nvPicPr>
          <p:cNvPr id="4" name="~PP3231.WAV">
            <a:hlinkClick r:id="" action="ppaction://media"/>
          </p:cNvPr>
          <p:cNvPicPr>
            <a:picLocks noRot="1" noChangeAspect="1"/>
          </p:cNvPicPr>
          <p:nvPr>
            <a:wavAudioFile r:embed="rId1" name="~PP3231.WAV"/>
          </p:nvPr>
        </p:nvPicPr>
        <p:blipFill>
          <a:blip r:embed="rId4" cstate="print"/>
          <a:stretch>
            <a:fillRect/>
          </a:stretch>
        </p:blipFill>
        <p:spPr>
          <a:xfrm>
            <a:off x="8942096" y="6744132"/>
            <a:ext cx="307135" cy="307717"/>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spd="slow" p14:dur="800">
        <p14:flythrough/>
        <p:sndAc>
          <p:stSnd>
            <p:snd r:embed="rId5" name="arrow.wav"/>
          </p:stSnd>
        </p:sndAc>
      </p:transition>
    </mc:Choice>
    <mc:Fallback>
      <p:transition spd="slow">
        <p:fade/>
        <p:sndAc>
          <p:stSnd>
            <p:snd r:embed="rId3" name="arrow.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974</TotalTime>
  <Words>2066</Words>
  <Application>Microsoft Office PowerPoint</Application>
  <PresentationFormat>Custom</PresentationFormat>
  <Paragraphs>401</Paragraphs>
  <Slides>30</Slides>
  <Notes>4</Notes>
  <HiddenSlides>0</HiddenSlides>
  <MMClips>6</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Module</vt:lpstr>
      <vt:lpstr>Limited Liability Partnership (LLP)</vt:lpstr>
      <vt:lpstr>Slide 2</vt:lpstr>
      <vt:lpstr>  History of LLP </vt:lpstr>
      <vt:lpstr>LLP in India</vt:lpstr>
      <vt:lpstr>Main Features Of LLP</vt:lpstr>
      <vt:lpstr>Continued.......</vt:lpstr>
      <vt:lpstr>Continued.......</vt:lpstr>
      <vt:lpstr>ADVANTAGES OF LLP</vt:lpstr>
      <vt:lpstr>Continued...</vt:lpstr>
      <vt:lpstr>DISADVANTAGES OF LLP</vt:lpstr>
      <vt:lpstr>Comparison Of LLP With Partnership And Company</vt:lpstr>
      <vt:lpstr>Continued…. </vt:lpstr>
      <vt:lpstr>Continued...</vt:lpstr>
      <vt:lpstr>Continued.....</vt:lpstr>
      <vt:lpstr>PROCEDURE FOR FORMATION OF A NEW LLP</vt:lpstr>
      <vt:lpstr>Steps for Formation </vt:lpstr>
      <vt:lpstr>Step-1: Deciding the Partners and Designated   Partners </vt:lpstr>
      <vt:lpstr>Step-2: Obtaining DPIN No. &amp; Digital Signature</vt:lpstr>
      <vt:lpstr>Continued…………..</vt:lpstr>
      <vt:lpstr>Information required for Applying DSC</vt:lpstr>
      <vt:lpstr>Step-3: Checking the Name Availability</vt:lpstr>
      <vt:lpstr>Information Required for Filing Name Availability</vt:lpstr>
      <vt:lpstr>Step-4: Drafting of LLP Agreement</vt:lpstr>
      <vt:lpstr>Step-5: Filing of Incorporation Documents </vt:lpstr>
      <vt:lpstr>Slide 25</vt:lpstr>
      <vt:lpstr>Step-6: Certificate of Incorporation </vt:lpstr>
      <vt:lpstr>Nos. of LLP in India as on 28th May 2012 </vt:lpstr>
      <vt:lpstr>Conversion of Partnership firm into LLP </vt:lpstr>
      <vt:lpstr>Procedure for conversion of Partnership into LLP</vt:lpstr>
      <vt:lpstr>Slide 30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Limited Liability Partnership (LLP)</dc:title>
  <dc:creator>pradip</dc:creator>
  <cp:lastModifiedBy>ssc</cp:lastModifiedBy>
  <cp:revision>145</cp:revision>
  <dcterms:created xsi:type="dcterms:W3CDTF">2006-08-16T00:00:00Z</dcterms:created>
  <dcterms:modified xsi:type="dcterms:W3CDTF">2014-03-12T10:04:41Z</dcterms:modified>
</cp:coreProperties>
</file>