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59" r:id="rId4"/>
    <p:sldId id="260" r:id="rId5"/>
    <p:sldId id="262" r:id="rId6"/>
  </p:sldIdLst>
  <p:sldSz cx="9144000" cy="6858000" type="screen4x3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10B38-25CD-4834-94F7-ABA068EAEF87}" type="datetimeFigureOut">
              <a:rPr lang="en-US" smtClean="0"/>
              <a:pPr/>
              <a:t>8/31/2015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BCAA7-2365-4227-B409-40BFC31BD18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10B38-25CD-4834-94F7-ABA068EAEF87}" type="datetimeFigureOut">
              <a:rPr lang="en-US" smtClean="0"/>
              <a:pPr/>
              <a:t>8/31/2015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BCAA7-2365-4227-B409-40BFC31BD18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10B38-25CD-4834-94F7-ABA068EAEF87}" type="datetimeFigureOut">
              <a:rPr lang="en-US" smtClean="0"/>
              <a:pPr/>
              <a:t>8/31/2015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BCAA7-2365-4227-B409-40BFC31BD18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10B38-25CD-4834-94F7-ABA068EAEF87}" type="datetimeFigureOut">
              <a:rPr lang="en-US" smtClean="0"/>
              <a:pPr/>
              <a:t>8/31/2015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BCAA7-2365-4227-B409-40BFC31BD18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10B38-25CD-4834-94F7-ABA068EAEF87}" type="datetimeFigureOut">
              <a:rPr lang="en-US" smtClean="0"/>
              <a:pPr/>
              <a:t>8/31/2015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BCAA7-2365-4227-B409-40BFC31BD18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10B38-25CD-4834-94F7-ABA068EAEF87}" type="datetimeFigureOut">
              <a:rPr lang="en-US" smtClean="0"/>
              <a:pPr/>
              <a:t>8/31/2015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BCAA7-2365-4227-B409-40BFC31BD18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10B38-25CD-4834-94F7-ABA068EAEF87}" type="datetimeFigureOut">
              <a:rPr lang="en-US" smtClean="0"/>
              <a:pPr/>
              <a:t>8/31/2015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BCAA7-2365-4227-B409-40BFC31BD18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10B38-25CD-4834-94F7-ABA068EAEF87}" type="datetimeFigureOut">
              <a:rPr lang="en-US" smtClean="0"/>
              <a:pPr/>
              <a:t>8/31/2015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BCAA7-2365-4227-B409-40BFC31BD18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10B38-25CD-4834-94F7-ABA068EAEF87}" type="datetimeFigureOut">
              <a:rPr lang="en-US" smtClean="0"/>
              <a:pPr/>
              <a:t>8/31/2015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BCAA7-2365-4227-B409-40BFC31BD18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10B38-25CD-4834-94F7-ABA068EAEF87}" type="datetimeFigureOut">
              <a:rPr lang="en-US" smtClean="0"/>
              <a:pPr/>
              <a:t>8/31/2015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BCAA7-2365-4227-B409-40BFC31BD18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10B38-25CD-4834-94F7-ABA068EAEF87}" type="datetimeFigureOut">
              <a:rPr lang="en-US" smtClean="0"/>
              <a:pPr/>
              <a:t>8/31/2015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BCAA7-2365-4227-B409-40BFC31BD18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610B38-25CD-4834-94F7-ABA068EAEF87}" type="datetimeFigureOut">
              <a:rPr lang="en-US" smtClean="0"/>
              <a:pPr/>
              <a:t>8/31/2015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5BCAA7-2365-4227-B409-40BFC31BD18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a.pn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0" y="4572000"/>
            <a:ext cx="3505200" cy="1200329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dirty="0" smtClean="0"/>
              <a:t>FIRST Go to </a:t>
            </a:r>
            <a:r>
              <a:rPr lang="en-US" b="1" dirty="0" smtClean="0"/>
              <a:t>F11 Features &gt; Accounting Features &gt;</a:t>
            </a:r>
            <a:r>
              <a:rPr lang="en-US" dirty="0" smtClean="0"/>
              <a:t> Set </a:t>
            </a:r>
            <a:r>
              <a:rPr lang="en-US" b="1" dirty="0" smtClean="0"/>
              <a:t>Maintain Budgets and Controls</a:t>
            </a:r>
            <a:r>
              <a:rPr lang="en-US" dirty="0" smtClean="0"/>
              <a:t> to </a:t>
            </a:r>
            <a:r>
              <a:rPr lang="en-US" b="1" dirty="0" smtClean="0"/>
              <a:t>Yes</a:t>
            </a:r>
            <a:endParaRPr lang="en-US" dirty="0"/>
          </a:p>
        </p:txBody>
      </p:sp>
      <p:sp>
        <p:nvSpPr>
          <p:cNvPr id="4" name="Right Arrow 3"/>
          <p:cNvSpPr/>
          <p:nvPr/>
        </p:nvSpPr>
        <p:spPr>
          <a:xfrm>
            <a:off x="6781800" y="2590800"/>
            <a:ext cx="597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43400" y="5257800"/>
            <a:ext cx="3165475" cy="54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.pn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3657600" y="762000"/>
            <a:ext cx="1752600" cy="64633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b="1" dirty="0" smtClean="0"/>
              <a:t>Setting Credit Limits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52400" y="2971800"/>
            <a:ext cx="4038600" cy="9233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dirty="0" smtClean="0"/>
              <a:t>Go to </a:t>
            </a:r>
            <a:r>
              <a:rPr lang="en-US" b="1" dirty="0" smtClean="0"/>
              <a:t>Gateway of Tally&gt; Accounts Info&gt; Ledgers&gt; Create &gt;  SET CREDIT LIMITS</a:t>
            </a:r>
          </a:p>
          <a:p>
            <a:endParaRPr lang="en-US" dirty="0"/>
          </a:p>
        </p:txBody>
      </p:sp>
      <p:sp>
        <p:nvSpPr>
          <p:cNvPr id="6" name="Up Arrow 5"/>
          <p:cNvSpPr/>
          <p:nvPr/>
        </p:nvSpPr>
        <p:spPr>
          <a:xfrm>
            <a:off x="2209800" y="2438400"/>
            <a:ext cx="484632" cy="5334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>
            <a:off x="6096000" y="518160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ACCEPT</a:t>
            </a:r>
            <a:endParaRPr lang="en-US" sz="1400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4876800"/>
            <a:ext cx="3165475" cy="54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.pn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228600" y="2971800"/>
            <a:ext cx="2362200" cy="92333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SALES VOUCHER SCREAT HOW THE CREDIT LIMIT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638800" y="4038600"/>
            <a:ext cx="2514600" cy="92333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ACCEPT THE VOUCHER (CREDIT LIMIT VALUE ACCET THE VOUCHER)</a:t>
            </a:r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181600"/>
            <a:ext cx="3165475" cy="54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.pn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3505200" y="3886200"/>
            <a:ext cx="2667000" cy="1200329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CREDIT LIMIT EXCEEDED NOT ACCEPT THE VOUCHER SHOW THE ERROR MESSAGE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5029200"/>
            <a:ext cx="3165475" cy="54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ownloads\1000_glass_bill_69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066800"/>
            <a:ext cx="7543800" cy="4495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65</Words>
  <Application>Microsoft Office PowerPoint</Application>
  <PresentationFormat>On-screen Show (4:3)</PresentationFormat>
  <Paragraphs>7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Slide 1</vt:lpstr>
      <vt:lpstr>Slide 2</vt:lpstr>
      <vt:lpstr>Slide 3</vt:lpstr>
      <vt:lpstr>Slide 4</vt:lpstr>
      <vt:lpstr>Slide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admin</cp:lastModifiedBy>
  <cp:revision>4</cp:revision>
  <dcterms:created xsi:type="dcterms:W3CDTF">2015-08-31T13:38:58Z</dcterms:created>
  <dcterms:modified xsi:type="dcterms:W3CDTF">2015-08-31T14:02:06Z</dcterms:modified>
</cp:coreProperties>
</file>