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69" r:id="rId19"/>
    <p:sldId id="270" r:id="rId20"/>
    <p:sldId id="271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0126F8-46A2-44AF-9663-8C5180303EC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B96EB0-21E9-4279-8A69-44094F871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Algerian" pitchFamily="82" charset="0"/>
              </a:rPr>
              <a:t>FRAMEWORK FOR PREPARATION OF FINANCIAL STATEMENTS </a:t>
            </a:r>
            <a:br>
              <a:rPr lang="en-US" sz="5400" b="1" dirty="0" smtClean="0">
                <a:latin typeface="Algerian" pitchFamily="82" charset="0"/>
              </a:rPr>
            </a:br>
            <a:r>
              <a:rPr lang="en-US" sz="5400" dirty="0" smtClean="0">
                <a:latin typeface="Algerian" pitchFamily="82" charset="0"/>
              </a:rPr>
              <a:t/>
            </a:r>
            <a:br>
              <a:rPr lang="en-US" sz="5400" dirty="0" smtClean="0">
                <a:latin typeface="Algerian" pitchFamily="82" charset="0"/>
              </a:rPr>
            </a:br>
            <a:endParaRPr lang="en-US" sz="5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Qualitative characteristics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Understandability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Relevance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Reliability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Comparability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True and fair view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If all the items of Financial Statements are neither overstated nor understated &amp; if they are reported as they are, then the Financial Statements will be considered as true and fair.</a:t>
            </a:r>
          </a:p>
          <a:p>
            <a:pPr>
              <a:buNone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Algerian" pitchFamily="82" charset="0"/>
                <a:cs typeface="Andalus" pitchFamily="18" charset="-78"/>
              </a:rPr>
              <a:t>Elements of Financial Statements</a:t>
            </a:r>
            <a:br>
              <a:rPr lang="en-US" sz="4000" dirty="0" smtClean="0">
                <a:latin typeface="Algerian" pitchFamily="82" charset="0"/>
                <a:cs typeface="Andalus" pitchFamily="18" charset="-78"/>
              </a:rPr>
            </a:br>
            <a:endParaRPr lang="en-US" sz="40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Asset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Liability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Equity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Income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Expenses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458200" cy="15240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Measurement of Financial Statements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Historical Cost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Current Cost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Realizable value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Present value</a:t>
            </a:r>
          </a:p>
          <a:p>
            <a:pPr marL="457200" indent="-457200">
              <a:buNone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 marL="457200" indent="-457200">
              <a:buFont typeface="Wingdings" pitchFamily="2" charset="2"/>
              <a:buChar char="v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Algerian" pitchFamily="82" charset="0"/>
                <a:cs typeface="Andalus" pitchFamily="18" charset="-78"/>
              </a:rPr>
              <a:t>Historical Cost</a:t>
            </a:r>
            <a:br>
              <a:rPr lang="en-US" b="1" dirty="0" smtClean="0">
                <a:latin typeface="Algerian" pitchFamily="82" charset="0"/>
                <a:cs typeface="Andalus" pitchFamily="18" charset="-78"/>
              </a:rPr>
            </a:b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305800" cy="53309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It means acquisition price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Assets are recorded at an amount of cash paid at the time of acquisition (purchase)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Liabilities are recorded at the amount of proceeds (earnings) received in exchange for the obligation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income tax liability is not settled immediately when one earns income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income tax liability will be paid in assessment year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 per historical cost basis it is to be recorded at an amount expected to be paid to discharge his liability</a:t>
            </a:r>
          </a:p>
          <a:p>
            <a:pPr>
              <a:buFont typeface="Wingdings" pitchFamily="2" charset="2"/>
              <a:buChar char="v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Algerian" pitchFamily="82" charset="0"/>
                <a:cs typeface="Andalus" pitchFamily="18" charset="-78"/>
              </a:rPr>
              <a:t>Current Cost</a:t>
            </a:r>
            <a:br>
              <a:rPr lang="en-US" b="1" dirty="0" smtClean="0">
                <a:latin typeface="Algerian" pitchFamily="82" charset="0"/>
                <a:cs typeface="Andalus" pitchFamily="18" charset="-78"/>
              </a:rPr>
            </a:b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It gives an alternative measurement basis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Assets are carried out at the amount of cash that would have been paid if the same asset was acquired currently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Liabilities are carried out at undiscounted amount of cash that would required to be settle the obligation currently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en-US" dirty="0" smtClean="0">
                <a:latin typeface="Algerian" pitchFamily="82" charset="0"/>
                <a:cs typeface="Andalus" pitchFamily="18" charset="-78"/>
              </a:rPr>
              <a:t>Realizable value</a:t>
            </a:r>
            <a:br>
              <a:rPr lang="en-US" dirty="0" smtClean="0">
                <a:latin typeface="Algerian" pitchFamily="82" charset="0"/>
                <a:cs typeface="Andalus" pitchFamily="18" charset="-78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305800" cy="51023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In assets the amount of cash currently realizable on sale of the asset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Liabilities are undiscounted amount of cash expected to be paid on settlement of liability in the normal course of business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/>
          <a:lstStyle/>
          <a:p>
            <a:pPr algn="ctr"/>
            <a:r>
              <a:rPr lang="en-US" dirty="0" smtClean="0">
                <a:latin typeface="Algerian" pitchFamily="82" charset="0"/>
                <a:cs typeface="Andalus" pitchFamily="18" charset="-78"/>
              </a:rPr>
              <a:t>Present value</a:t>
            </a:r>
            <a:br>
              <a:rPr lang="en-US" dirty="0" smtClean="0">
                <a:latin typeface="Algerian" pitchFamily="82" charset="0"/>
                <a:cs typeface="Andalus" pitchFamily="18" charset="-78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Assets are carried at the present value of the future net cash inflows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Liabilities are carried at the present value of the future net cash outflows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Capital maintenance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9499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Capital means net asset of the business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Business uses assets for its operation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Dividends should not be more than profits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Companies Act do not permit distribution of dividend without providing depreciation for fixed assets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Algerian" pitchFamily="82" charset="0"/>
                <a:cs typeface="Andalus" pitchFamily="18" charset="-78"/>
              </a:rPr>
              <a:t>Financial Capital maintenance at historical cost</a:t>
            </a:r>
            <a:r>
              <a:rPr lang="en-US" sz="3200" dirty="0" smtClean="0">
                <a:latin typeface="Algerian" pitchFamily="82" charset="0"/>
                <a:cs typeface="Andalus" pitchFamily="18" charset="-78"/>
              </a:rPr>
              <a:t/>
            </a:r>
            <a:br>
              <a:rPr lang="en-US" sz="3200" dirty="0" smtClean="0">
                <a:latin typeface="Algerian" pitchFamily="82" charset="0"/>
                <a:cs typeface="Andalus" pitchFamily="18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Opening &amp; closing assets are stated at respective historical costs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It is ascertained by opening and closing of equity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If retained profit is greater than zero, the capital is maintained by historical cost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This means business will have enough  funds to replace its assets at historical costs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This is quite right as long as price does not arise 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CONTENTS</a:t>
            </a:r>
            <a:endParaRPr lang="en-US" sz="4000" b="1" dirty="0">
              <a:latin typeface="Algerian" pitchFamily="82" charset="0"/>
              <a:cs typeface="Andalus" pitchFamily="18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Introduction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Purpose of the framework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Status &amp; scope of the framework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Components of Financial Statements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Objectives &amp; users of financial statements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Fundamental of Accounting Assumptions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Qualitative characteristics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True and fair view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Elements of Financial Statements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Measurement of Financial Statements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Capital maintenance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lgerian" pitchFamily="82" charset="0"/>
                <a:cs typeface="Andalus" pitchFamily="18" charset="-78"/>
              </a:rPr>
              <a:t>Financial Capital maintenance at historical cost</a:t>
            </a:r>
            <a:r>
              <a:rPr lang="en-US" sz="2800" dirty="0" smtClean="0">
                <a:latin typeface="Algerian" pitchFamily="82" charset="0"/>
                <a:cs typeface="Andalus" pitchFamily="18" charset="-78"/>
              </a:rPr>
              <a:t/>
            </a:r>
            <a:br>
              <a:rPr lang="en-US" sz="2800" dirty="0" smtClean="0">
                <a:latin typeface="Algerian" pitchFamily="82" charset="0"/>
                <a:cs typeface="Andalus" pitchFamily="18" charset="-78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Opening &amp; closing equity at historical cost are restated at closing prices using average price indices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business has many funds to replace its assets at an average closing  price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32556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lgerian" pitchFamily="82" charset="0"/>
                <a:cs typeface="Andalus" pitchFamily="18" charset="-78"/>
              </a:rPr>
              <a:t>physical Capital maintenance at current cost</a:t>
            </a:r>
            <a:br>
              <a:rPr lang="en-US" sz="3200" b="1" dirty="0" smtClean="0">
                <a:latin typeface="Algerian" pitchFamily="82" charset="0"/>
                <a:cs typeface="Andalus" pitchFamily="18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historical cost of opening &amp; closing assets are restated at closing price using specific price indices applicable to each assets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liabilities are restated at a value of economic resources to be sacrificed to settle the obligation at </a:t>
            </a:r>
            <a:r>
              <a:rPr lang="en-US" smtClean="0">
                <a:latin typeface="Andalus" pitchFamily="18" charset="-78"/>
                <a:cs typeface="Andalus" pitchFamily="18" charset="-78"/>
              </a:rPr>
              <a:t>current date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b="1" dirty="0" smtClean="0">
                <a:latin typeface="Algerian" pitchFamily="82" charset="0"/>
                <a:cs typeface="Andalus" pitchFamily="18" charset="-78"/>
              </a:rPr>
              <a:t>Introduction </a:t>
            </a:r>
            <a:br>
              <a:rPr lang="en-US" sz="4400" b="1" dirty="0" smtClean="0">
                <a:latin typeface="Algerian" pitchFamily="82" charset="0"/>
                <a:cs typeface="Andalus" pitchFamily="18" charset="-78"/>
              </a:rPr>
            </a:b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382000" cy="517855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ASB of ICAI issued a framework in July 2000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Framework provides the fundamental basis for development 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of new standards as also for review of existing Accounting Standards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AREAS COVERED BY FRAMEWORK OF FINANCIAL STATEMENTS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Components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Objectives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Assumptions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Qualitative characteristics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Elements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Criteria for recognition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Principles of measurement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Concept of capital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Concept of capital maintenance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None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0176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Purpose of the framework</a:t>
            </a:r>
            <a:r>
              <a:rPr lang="en-US" sz="4000" dirty="0" smtClean="0">
                <a:latin typeface="Algerian" pitchFamily="82" charset="0"/>
                <a:cs typeface="Andalus" pitchFamily="18" charset="-78"/>
              </a:rPr>
              <a:t/>
            </a:r>
            <a:br>
              <a:rPr lang="en-US" sz="4000" dirty="0" smtClean="0">
                <a:latin typeface="Algerian" pitchFamily="82" charset="0"/>
                <a:cs typeface="Andalus" pitchFamily="18" charset="-78"/>
              </a:rPr>
            </a:br>
            <a:endParaRPr lang="en-US" sz="40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Enterprises must prepare their financial statements  as per Accounting Standards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ASB task is to develop and review Accounting Standards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ASB is promoting regulations of AS &amp; procedures relating to the preparation &amp; presentation of Financial Statements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Auditors opinion whether financial statements as per AS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Users in understanding of Financial Statements</a:t>
            </a:r>
          </a:p>
          <a:p>
            <a:pPr>
              <a:buFont typeface="Wingdings" pitchFamily="2" charset="2"/>
              <a:buChar char="v"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b="1" dirty="0" smtClean="0">
                <a:latin typeface="Algerian" pitchFamily="82" charset="0"/>
                <a:cs typeface="Andalus" pitchFamily="18" charset="-78"/>
              </a:rPr>
              <a:t>Status &amp; scope of the framework</a:t>
            </a:r>
            <a:br>
              <a:rPr lang="en-US" sz="4400" b="1" dirty="0" smtClean="0">
                <a:latin typeface="Algerian" pitchFamily="82" charset="0"/>
                <a:cs typeface="Andalus" pitchFamily="18" charset="-78"/>
              </a:rPr>
            </a:b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framework applies to Financial Statements usually prepared for external users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framework can never override the AS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If any conflict arise between AS and framework then, the AS will prevail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32556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Components of Financial Statements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514600"/>
            <a:ext cx="8229600" cy="39593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Balance-sheet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Profit &amp; loss account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Cash flow statement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Notes on accounts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Components of Financial Statements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Balance-sheet: It is a statement of Assets, liabilities &amp; equity as on that date. It is a point statement.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Profit &amp; loss account: It is a statement of Incomes &amp; expenses from where net profit or net loss is ascertained. It is a period statement. It is prepared for the year and prepared on accrual basis.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Cash flow statement: It is a statement of inflows &amp; outflows of cash. It is prepared on cash basis. It is a period statement.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Notes on Accounts: It contains the details about individual items of balance-sheet, cash-flow &amp; profit &amp; loss A/c. It provides lot of additional information on financial statements. Information helps to take proper decision.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752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Objectives &amp; users of financial statements</a:t>
            </a:r>
            <a:br>
              <a:rPr lang="en-US" sz="4000" b="1" dirty="0" smtClean="0">
                <a:latin typeface="Algerian" pitchFamily="82" charset="0"/>
                <a:cs typeface="Andalus" pitchFamily="18" charset="-78"/>
              </a:rPr>
            </a:b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4873752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objective of Financial Statements is to provide information about the financial position, cash flows and performance of the company.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The users of Financial Statements are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1. Investors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2. Employees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3. Lenders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4. suppliers &amp; creditors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5. customers 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6. Government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7. Public</a:t>
            </a:r>
          </a:p>
          <a:p>
            <a:pPr>
              <a:buNone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      8. Other Authorities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Algerian" pitchFamily="82" charset="0"/>
                <a:cs typeface="Andalus" pitchFamily="18" charset="-78"/>
              </a:rPr>
              <a:t>Fundamental of Accounting Assumptions</a:t>
            </a:r>
            <a:endParaRPr lang="en-US" sz="4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Going concern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Accrual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Consistency</a:t>
            </a:r>
          </a:p>
          <a:p>
            <a:pPr>
              <a:buNone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927</TotalTime>
  <Words>857</Words>
  <Application>Microsoft Office PowerPoint</Application>
  <PresentationFormat>On-screen Show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Oriel</vt:lpstr>
      <vt:lpstr>FRAMEWORK FOR PREPARATION OF FINANCIAL STATEMENTS   </vt:lpstr>
      <vt:lpstr>CONTENTS</vt:lpstr>
      <vt:lpstr> Introduction  </vt:lpstr>
      <vt:lpstr>Purpose of the framework </vt:lpstr>
      <vt:lpstr> Status &amp; scope of the framework </vt:lpstr>
      <vt:lpstr>Components of Financial Statements </vt:lpstr>
      <vt:lpstr>Components of Financial Statements </vt:lpstr>
      <vt:lpstr>Objectives &amp; users of financial statements </vt:lpstr>
      <vt:lpstr>Fundamental of Accounting Assumptions</vt:lpstr>
      <vt:lpstr>Qualitative characteristics </vt:lpstr>
      <vt:lpstr>True and fair view </vt:lpstr>
      <vt:lpstr>Elements of Financial Statements </vt:lpstr>
      <vt:lpstr>Measurement of Financial Statements </vt:lpstr>
      <vt:lpstr>Historical Cost </vt:lpstr>
      <vt:lpstr>Current Cost </vt:lpstr>
      <vt:lpstr>Realizable value </vt:lpstr>
      <vt:lpstr>Present value </vt:lpstr>
      <vt:lpstr>Capital maintenance </vt:lpstr>
      <vt:lpstr>Financial Capital maintenance at historical cost </vt:lpstr>
      <vt:lpstr>Financial Capital maintenance at historical cost </vt:lpstr>
      <vt:lpstr>physical Capital maintenance at current cost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FRAMEWORK FOR PREPARATION &amp; FINANCIAL STATEMENTS </dc:title>
  <dc:creator>Vaibhav</dc:creator>
  <cp:lastModifiedBy>Vaibhav</cp:lastModifiedBy>
  <cp:revision>29</cp:revision>
  <dcterms:created xsi:type="dcterms:W3CDTF">2018-07-22T03:11:37Z</dcterms:created>
  <dcterms:modified xsi:type="dcterms:W3CDTF">2018-08-05T01:35:00Z</dcterms:modified>
</cp:coreProperties>
</file>