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7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34C90D-953F-41D3-9B56-E6E931E27638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D0B1C2-0CAD-462C-B639-E5DACD87CCC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554C1-CEE2-456E-B70E-965CBF4DF16A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494537-BBD7-4FE5-88B7-65C9A03F286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494537-BBD7-4FE5-88B7-65C9A03F286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494537-BBD7-4FE5-88B7-65C9A03F286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494537-BBD7-4FE5-88B7-65C9A03F286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 hasCustomPrompt="1"/>
          </p:nvPr>
        </p:nvSpPr>
        <p:spPr>
          <a:xfrm>
            <a:off x="1432560" y="359898"/>
            <a:ext cx="7406640" cy="1087902"/>
          </a:xfrm>
        </p:spPr>
        <p:txBody>
          <a:bodyPr anchor="b"/>
          <a:lstStyle>
            <a:lvl1pPr algn="ctr">
              <a:defRPr baseline="0"/>
            </a:lvl1pPr>
            <a:extLst/>
          </a:lstStyle>
          <a:p>
            <a:r>
              <a:rPr kumimoji="0" lang="en-US" dirty="0" smtClean="0"/>
              <a:t>Meaning of Motto Song</a:t>
            </a:r>
            <a:endParaRPr kumimoji="0" lang="en-US" dirty="0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4703136"/>
          </a:xfrm>
        </p:spPr>
        <p:txBody>
          <a:bodyPr tIns="0">
            <a:normAutofit/>
          </a:bodyPr>
          <a:lstStyle>
            <a:lvl1pPr marL="27432" indent="0" algn="l">
              <a:buClr>
                <a:schemeClr val="accent3">
                  <a:lumMod val="75000"/>
                </a:schemeClr>
              </a:buClr>
              <a:buFont typeface="Wingdings" pitchFamily="2" charset="2"/>
              <a:buNone/>
              <a:defRPr sz="3200" baseline="0">
                <a:solidFill>
                  <a:schemeClr val="tx2">
                    <a:shade val="30000"/>
                    <a:satMod val="150000"/>
                  </a:schemeClr>
                </a:solidFill>
                <a:latin typeface="Comic Sans MS" pitchFamily="66" charset="0"/>
                <a:cs typeface="Utsaah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endParaRPr kumimoji="0" lang="en-US" dirty="0" smtClean="0"/>
          </a:p>
          <a:p>
            <a:r>
              <a:rPr kumimoji="0" lang="en-US" dirty="0" smtClean="0"/>
              <a:t>That person who is awake in those that sleep</a:t>
            </a:r>
          </a:p>
          <a:p>
            <a:endParaRPr kumimoji="0" lang="en-US" dirty="0" smtClean="0"/>
          </a:p>
          <a:p>
            <a:endParaRPr kumimoji="0" lang="en-US" dirty="0" smtClean="0"/>
          </a:p>
          <a:p>
            <a:r>
              <a:rPr kumimoji="0" lang="en-US" dirty="0" smtClean="0"/>
              <a:t>Shaping desire after desire, that, indeed, is pure.</a:t>
            </a:r>
          </a:p>
          <a:p>
            <a:endParaRPr kumimoji="0" lang="en-US" dirty="0" smtClean="0"/>
          </a:p>
          <a:p>
            <a:endParaRPr kumimoji="0" lang="en-US" dirty="0" smtClean="0"/>
          </a:p>
          <a:p>
            <a:endParaRPr kumimoji="0" lang="en-US" dirty="0" smtClean="0"/>
          </a:p>
          <a:p>
            <a:endParaRPr kumimoji="0" lang="en-US" dirty="0" smtClean="0"/>
          </a:p>
          <a:p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4B481F-954E-40DA-9DCF-8966C00264F3}" type="datetime1">
              <a:rPr lang="en-US" smtClean="0"/>
              <a:pPr/>
              <a:t>7/9/2013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BB2102-31A6-4C56-BAEB-1FC328B8AB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dirty="0" smtClean="0"/>
              <a:t>Motto Song of ICAI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endParaRPr kumimoji="0" lang="en-US" dirty="0" smtClean="0"/>
          </a:p>
          <a:p>
            <a:pPr lvl="0" eaLnBrk="1" latinLnBrk="0" hangingPunct="1"/>
            <a:endParaRPr kumimoji="0" lang="en-US" smtClean="0"/>
          </a:p>
          <a:p>
            <a:pPr lvl="0" eaLnBrk="1" latinLnBrk="0" hangingPunct="1"/>
            <a:endParaRPr kumimoji="0" lang="en-US" dirty="0" smtClean="0"/>
          </a:p>
          <a:p>
            <a:pPr lvl="0" eaLnBrk="1" latinLnBrk="0" hangingPunct="1"/>
            <a:r>
              <a:rPr kumimoji="0" lang="en-US" dirty="0" smtClean="0"/>
              <a:t>Name : </a:t>
            </a:r>
            <a:r>
              <a:rPr kumimoji="0" lang="en-US" dirty="0" err="1" smtClean="0"/>
              <a:t>Snehal</a:t>
            </a:r>
            <a:r>
              <a:rPr kumimoji="0" lang="en-US" dirty="0" smtClean="0"/>
              <a:t> Pralhad Rajole</a:t>
            </a:r>
          </a:p>
          <a:p>
            <a:pPr lvl="0" eaLnBrk="1" latinLnBrk="0" hangingPunct="1"/>
            <a:r>
              <a:rPr kumimoji="0" lang="en-US" dirty="0" smtClean="0"/>
              <a:t>Reg. No. : WRO 0383237</a:t>
            </a:r>
          </a:p>
          <a:p>
            <a:pPr lvl="0" eaLnBrk="1" latinLnBrk="0" hangingPunct="1"/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B40B5B-02C0-4A52-B831-B6BA5D2F8E6A}" type="datetime1">
              <a:rPr lang="en-US" smtClean="0"/>
              <a:pPr/>
              <a:t>7/9/2013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9BB2102-31A6-4C56-BAEB-1FC328B8AB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ransition>
    <p:fade/>
  </p:transition>
  <p:hf hdr="0" ftr="0" dt="0"/>
  <p:txStyles>
    <p:titleStyle>
      <a:lvl1pPr algn="ctr" rtl="0" eaLnBrk="1" latinLnBrk="0" hangingPunct="1">
        <a:spcBef>
          <a:spcPct val="0"/>
        </a:spcBef>
        <a:buNone/>
        <a:defRPr kumimoji="0" sz="4300" kern="1200" baseline="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ctr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None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samsung\Documents\19842newICAIMottoSong1.mp3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685800"/>
            <a:ext cx="6339840" cy="1066800"/>
          </a:xfrm>
        </p:spPr>
        <p:txBody>
          <a:bodyPr/>
          <a:lstStyle/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Motto Song of ICAI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     Presented By:</a:t>
            </a:r>
          </a:p>
          <a:p>
            <a:pPr algn="ctr"/>
            <a:r>
              <a:rPr lang="en-US" dirty="0" smtClean="0"/>
              <a:t>   </a:t>
            </a:r>
            <a:r>
              <a:rPr lang="en-US" dirty="0" err="1" smtClean="0"/>
              <a:t>Snehal</a:t>
            </a:r>
            <a:r>
              <a:rPr lang="en-US" dirty="0" smtClean="0"/>
              <a:t> Pralhad Rajole</a:t>
            </a:r>
          </a:p>
          <a:p>
            <a:pPr algn="ctr"/>
            <a:r>
              <a:rPr lang="en-US" dirty="0" smtClean="0"/>
              <a:t>       Reg. No.: WRO0383237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B2102-31A6-4C56-BAEB-1FC328B8AB1E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5" name="Picture 4" descr="13355.smal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24775" y="0"/>
            <a:ext cx="1419225" cy="1428750"/>
          </a:xfrm>
          <a:prstGeom prst="rect">
            <a:avLst/>
          </a:prstGeom>
        </p:spPr>
      </p:pic>
      <p:pic>
        <p:nvPicPr>
          <p:cNvPr id="6" name="19842newICAIMottoSong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7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2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457200"/>
            <a:ext cx="6492240" cy="990600"/>
          </a:xfrm>
        </p:spPr>
        <p:txBody>
          <a:bodyPr/>
          <a:lstStyle/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Meaning of Motto Song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sz="3300" b="1" dirty="0" smtClean="0">
                <a:solidFill>
                  <a:schemeClr val="accent2">
                    <a:lumMod val="50000"/>
                  </a:schemeClr>
                </a:solidFill>
                <a:latin typeface="Shivaji05" pitchFamily="2" charset="0"/>
              </a:rPr>
              <a:t> </a:t>
            </a:r>
            <a:r>
              <a:rPr lang="en-US" sz="3300" b="1" dirty="0" err="1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ya</a:t>
            </a:r>
            <a:r>
              <a:rPr lang="en-US" sz="3300" b="1" dirty="0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 </a:t>
            </a:r>
            <a:r>
              <a:rPr lang="en-US" sz="3300" b="1" dirty="0" err="1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eYa</a:t>
            </a:r>
            <a:r>
              <a:rPr lang="en-US" sz="3300" b="1" dirty="0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 </a:t>
            </a:r>
            <a:r>
              <a:rPr lang="en-US" sz="3300" b="1" dirty="0" err="1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sauPtoYau</a:t>
            </a:r>
            <a:r>
              <a:rPr lang="en-US" sz="3300" b="1" dirty="0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 </a:t>
            </a:r>
            <a:r>
              <a:rPr lang="en-US" sz="3300" b="1" dirty="0" err="1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jaagait</a:t>
            </a:r>
            <a:r>
              <a:rPr lang="en-US" sz="3300" b="1" dirty="0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- ÈÈ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The person who is awake in those                      that sleep.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It means our motto is we should always awake all time.</a:t>
            </a:r>
          </a:p>
          <a:p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sz="3300" b="1" dirty="0" err="1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kamaM</a:t>
            </a:r>
            <a:r>
              <a:rPr lang="en-US" sz="3300" b="1" dirty="0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 </a:t>
            </a:r>
            <a:r>
              <a:rPr lang="en-US" sz="3300" b="1" dirty="0" err="1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kamaM</a:t>
            </a:r>
            <a:r>
              <a:rPr lang="en-US" sz="3300" b="1" dirty="0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 </a:t>
            </a:r>
            <a:r>
              <a:rPr lang="en-US" sz="3300" b="1" dirty="0" err="1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pu$Yaao</a:t>
            </a:r>
            <a:r>
              <a:rPr lang="en-US" sz="3300" b="1" dirty="0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 </a:t>
            </a:r>
            <a:r>
              <a:rPr lang="en-US" sz="3300" b="1" dirty="0" err="1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inaima-maaNa</a:t>
            </a:r>
            <a:r>
              <a:rPr lang="en-US" sz="3300" b="1" dirty="0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 : ÈÈ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Shaping desire after desire, that indeed is the pure. This verily is that </a:t>
            </a:r>
            <a:r>
              <a:rPr lang="en-US" dirty="0" err="1" smtClean="0"/>
              <a:t>kamam</a:t>
            </a:r>
            <a:r>
              <a:rPr lang="en-US" dirty="0" smtClean="0"/>
              <a:t> </a:t>
            </a:r>
            <a:r>
              <a:rPr lang="en-US" dirty="0" err="1" smtClean="0"/>
              <a:t>kamam</a:t>
            </a:r>
            <a:r>
              <a:rPr lang="en-US" dirty="0" smtClean="0"/>
              <a:t> – desire after desire, really objects of desire. </a:t>
            </a:r>
          </a:p>
          <a:p>
            <a:pPr>
              <a:buFont typeface="Wingdings" pitchFamily="2" charset="2"/>
              <a:buChar char="§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B2102-31A6-4C56-BAEB-1FC328B8AB1E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5" name="Picture 4" descr="13355.smal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24776" y="0"/>
            <a:ext cx="1419224" cy="1428750"/>
          </a:xfrm>
          <a:prstGeom prst="rect">
            <a:avLst/>
          </a:prstGeom>
        </p:spPr>
      </p:pic>
    </p:spTree>
  </p:cSld>
  <p:clrMapOvr>
    <a:masterClrMapping/>
  </p:clrMapOvr>
  <p:transition advTm="2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6339840" cy="1087902"/>
          </a:xfrm>
        </p:spPr>
        <p:txBody>
          <a:bodyPr/>
          <a:lstStyle/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Meaning of Motto Song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752600"/>
            <a:ext cx="7406640" cy="510540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sz="4600" b="1" dirty="0" err="1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tdova</a:t>
            </a:r>
            <a:r>
              <a:rPr lang="en-US" sz="4600" b="1" dirty="0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 </a:t>
            </a:r>
            <a:r>
              <a:rPr lang="en-US" sz="4600" b="1" dirty="0" err="1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Sau`kM</a:t>
            </a:r>
            <a:r>
              <a:rPr lang="en-US" sz="4600" b="1" dirty="0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 td, </a:t>
            </a:r>
            <a:r>
              <a:rPr lang="en-US" sz="4600" b="1" dirty="0" err="1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ba`mh</a:t>
            </a:r>
            <a:r>
              <a:rPr lang="en-US" sz="4600" b="1" dirty="0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 </a:t>
            </a:r>
            <a:r>
              <a:rPr lang="en-US" sz="4600" b="1" dirty="0" err="1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tdovaamaRtmaucyato</a:t>
            </a:r>
            <a:r>
              <a:rPr lang="en-US" sz="4600" b="1" dirty="0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 ÈÈ </a:t>
            </a:r>
          </a:p>
          <a:p>
            <a:pPr>
              <a:buFont typeface="Arial" pitchFamily="34" charset="0"/>
              <a:buChar char="•"/>
            </a:pPr>
            <a:r>
              <a:rPr lang="en-US" sz="3900" dirty="0" smtClean="0"/>
              <a:t>That is Brahman, that indeed is called the immortal – In it all the worlds rest and no one ever goes beyond it.</a:t>
            </a:r>
          </a:p>
          <a:p>
            <a:pPr>
              <a:buFont typeface="Arial" pitchFamily="34" charset="0"/>
              <a:buChar char="•"/>
            </a:pPr>
            <a:r>
              <a:rPr lang="en-US" sz="3900" dirty="0" smtClean="0"/>
              <a:t>It means we should get huge knowledge like as </a:t>
            </a:r>
            <a:r>
              <a:rPr lang="en-US" sz="3900" dirty="0" err="1" smtClean="0"/>
              <a:t>brahman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sz="3600" b="1" dirty="0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 </a:t>
            </a:r>
            <a:r>
              <a:rPr lang="en-US" sz="4600" b="1" dirty="0" err="1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tismaMllaaoka</a:t>
            </a:r>
            <a:r>
              <a:rPr lang="en-US" sz="4600" b="1" dirty="0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: </a:t>
            </a:r>
            <a:r>
              <a:rPr lang="en-US" sz="4600" b="1" dirty="0" err="1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iEata</a:t>
            </a:r>
            <a:r>
              <a:rPr lang="en-US" sz="4600" b="1" dirty="0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: </a:t>
            </a:r>
            <a:r>
              <a:rPr lang="en-US" sz="4600" b="1" dirty="0" err="1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savao</a:t>
            </a:r>
            <a:r>
              <a:rPr lang="en-US" sz="4600" b="1" dirty="0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- </a:t>
            </a:r>
            <a:r>
              <a:rPr lang="en-US" sz="4600" b="1" dirty="0" err="1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tdu</a:t>
            </a:r>
            <a:r>
              <a:rPr lang="en-US" sz="4600" b="1" dirty="0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 </a:t>
            </a:r>
            <a:r>
              <a:rPr lang="en-US" sz="4600" b="1" dirty="0" err="1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naa%yaoit</a:t>
            </a:r>
            <a:r>
              <a:rPr lang="en-US" sz="4600" b="1" dirty="0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 </a:t>
            </a:r>
            <a:r>
              <a:rPr lang="en-US" sz="4600" b="1" dirty="0" err="1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kScana</a:t>
            </a:r>
            <a:r>
              <a:rPr lang="en-US" sz="4600" b="1" dirty="0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 ÈÈ</a:t>
            </a:r>
          </a:p>
          <a:p>
            <a:pPr>
              <a:buFont typeface="Arial" pitchFamily="34" charset="0"/>
              <a:buChar char="•"/>
            </a:pPr>
            <a:r>
              <a:rPr lang="en-US" sz="4300" dirty="0" smtClean="0"/>
              <a:t>Even dream objects like objects of walking consciousness are due to the supreme person. </a:t>
            </a:r>
            <a:endParaRPr lang="en-US" sz="43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B2102-31A6-4C56-BAEB-1FC328B8AB1E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" name="Picture 4" descr="13355.sma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24775" y="0"/>
            <a:ext cx="1419225" cy="1428750"/>
          </a:xfrm>
          <a:prstGeom prst="rect">
            <a:avLst/>
          </a:prstGeom>
        </p:spPr>
      </p:pic>
    </p:spTree>
  </p:cSld>
  <p:clrMapOvr>
    <a:masterClrMapping/>
  </p:clrMapOvr>
  <p:transition advTm="2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6492240" cy="1087902"/>
          </a:xfrm>
        </p:spPr>
        <p:txBody>
          <a:bodyPr/>
          <a:lstStyle/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Meaning of Motto Song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ln>
            <a:solidFill>
              <a:schemeClr val="bg1"/>
            </a:solidFill>
          </a:ln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Even dream consciousness is a proof of the existence of the self.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It means all person are depends on supreme person.</a:t>
            </a:r>
          </a:p>
          <a:p>
            <a:endParaRPr lang="en-US" sz="3300" b="1" dirty="0" smtClean="0">
              <a:solidFill>
                <a:schemeClr val="accent6">
                  <a:lumMod val="50000"/>
                </a:schemeClr>
              </a:solidFill>
              <a:latin typeface="Shivaji05" pitchFamily="2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3300" b="1" dirty="0" err="1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etd</a:t>
            </a:r>
            <a:r>
              <a:rPr lang="en-US" sz="3300" b="1" dirty="0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 </a:t>
            </a:r>
            <a:r>
              <a:rPr lang="en-US" sz="3300" b="1" dirty="0" err="1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vaO</a:t>
            </a:r>
            <a:r>
              <a:rPr lang="en-US" sz="3300" b="1" dirty="0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 </a:t>
            </a:r>
            <a:r>
              <a:rPr lang="en-US" sz="3300" b="1" dirty="0" err="1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tt</a:t>
            </a:r>
            <a:r>
              <a:rPr lang="en-US" sz="3300" b="1" dirty="0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latin typeface="Shivaji05" pitchFamily="2" charset="0"/>
              </a:rPr>
              <a:t>ÈÈ</a:t>
            </a:r>
          </a:p>
          <a:p>
            <a:r>
              <a:rPr lang="en-US" dirty="0" smtClean="0"/>
              <a:t>No one ever goes beyond it.</a:t>
            </a:r>
          </a:p>
          <a:p>
            <a:r>
              <a:rPr lang="en-US" dirty="0" smtClean="0"/>
              <a:t>‘ On reaching God all progress ends.’</a:t>
            </a:r>
          </a:p>
          <a:p>
            <a:r>
              <a:rPr lang="en-US" dirty="0" smtClean="0"/>
              <a:t>								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B2102-31A6-4C56-BAEB-1FC328B8AB1E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4" descr="13355.smal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24775" y="0"/>
            <a:ext cx="1419225" cy="1428750"/>
          </a:xfrm>
          <a:prstGeom prst="rect">
            <a:avLst/>
          </a:prstGeom>
        </p:spPr>
      </p:pic>
    </p:spTree>
  </p:cSld>
  <p:clrMapOvr>
    <a:masterClrMapping/>
  </p:clrMapOvr>
  <p:transition advTm="21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97932" y="2967335"/>
            <a:ext cx="53481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5400" b="1" cap="all" spc="0" dirty="0" smtClean="0">
                <a:ln w="0"/>
                <a:solidFill>
                  <a:schemeClr val="accent3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thank you…</a:t>
            </a:r>
            <a:endParaRPr lang="en-US" sz="5400" b="1" cap="all" spc="0" dirty="0">
              <a:ln w="0"/>
              <a:solidFill>
                <a:schemeClr val="accent3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B2102-31A6-4C56-BAEB-1FC328B8AB1E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" name="Picture 5" descr="13355.smal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24775" y="0"/>
            <a:ext cx="1419225" cy="1428750"/>
          </a:xfrm>
          <a:prstGeom prst="rect">
            <a:avLst/>
          </a:prstGeom>
        </p:spPr>
      </p:pic>
    </p:spTree>
  </p:cSld>
  <p:clrMapOvr>
    <a:masterClrMapping/>
  </p:clrMapOvr>
  <p:transition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371</TotalTime>
  <Words>218</Words>
  <Application>Microsoft Office PowerPoint</Application>
  <PresentationFormat>On-screen Show (4:3)</PresentationFormat>
  <Paragraphs>40</Paragraphs>
  <Slides>5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Solstice</vt:lpstr>
      <vt:lpstr>Motto Song of ICAI</vt:lpstr>
      <vt:lpstr>Meaning of Motto Song</vt:lpstr>
      <vt:lpstr>Meaning of Motto Song</vt:lpstr>
      <vt:lpstr>Meaning of Motto Song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samsung</dc:creator>
  <cp:lastModifiedBy>samsung</cp:lastModifiedBy>
  <cp:revision>65</cp:revision>
  <dcterms:created xsi:type="dcterms:W3CDTF">2013-07-03T16:13:01Z</dcterms:created>
  <dcterms:modified xsi:type="dcterms:W3CDTF">2013-07-09T16:48:57Z</dcterms:modified>
</cp:coreProperties>
</file>