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6399-7B7E-4CF8-99B0-9302F21FB8F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2336-8A3F-4848-8CB5-72ED6CF11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6399-7B7E-4CF8-99B0-9302F21FB8F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2336-8A3F-4848-8CB5-72ED6CF11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6399-7B7E-4CF8-99B0-9302F21FB8F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2336-8A3F-4848-8CB5-72ED6CF11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6399-7B7E-4CF8-99B0-9302F21FB8F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2336-8A3F-4848-8CB5-72ED6CF11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6399-7B7E-4CF8-99B0-9302F21FB8F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2336-8A3F-4848-8CB5-72ED6CF11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6399-7B7E-4CF8-99B0-9302F21FB8F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2336-8A3F-4848-8CB5-72ED6CF11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6399-7B7E-4CF8-99B0-9302F21FB8F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2336-8A3F-4848-8CB5-72ED6CF11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6399-7B7E-4CF8-99B0-9302F21FB8F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2336-8A3F-4848-8CB5-72ED6CF11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6399-7B7E-4CF8-99B0-9302F21FB8F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2336-8A3F-4848-8CB5-72ED6CF11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6399-7B7E-4CF8-99B0-9302F21FB8F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2336-8A3F-4848-8CB5-72ED6CF11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6399-7B7E-4CF8-99B0-9302F21FB8F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2336-8A3F-4848-8CB5-72ED6CF11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C6399-7B7E-4CF8-99B0-9302F21FB8F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22336-8A3F-4848-8CB5-72ED6CF11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04800" y="838200"/>
            <a:ext cx="2590800" cy="64633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ACTIVATION BUDGETS FEATURE</a:t>
            </a:r>
            <a:endParaRPr lang="en-US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7924800" y="2590800"/>
            <a:ext cx="685800" cy="484632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52578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791200" y="2057400"/>
            <a:ext cx="228600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n>
                  <a:solidFill>
                    <a:schemeClr val="tx2">
                      <a:lumMod val="40000"/>
                      <a:lumOff val="60000"/>
                    </a:schemeClr>
                  </a:solidFill>
                </a:ln>
              </a:rPr>
              <a:t>Creating Budget for Groups</a:t>
            </a:r>
            <a:endParaRPr lang="en-US" dirty="0"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a:endParaRPr>
          </a:p>
        </p:txBody>
      </p:sp>
      <p:sp>
        <p:nvSpPr>
          <p:cNvPr id="4" name="Up Arrow 3"/>
          <p:cNvSpPr/>
          <p:nvPr/>
        </p:nvSpPr>
        <p:spPr>
          <a:xfrm>
            <a:off x="2590800" y="2209800"/>
            <a:ext cx="484632" cy="609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51054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886200" y="2743200"/>
            <a:ext cx="2819400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Enter the budget amount in the Amount field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Up Arrow 3"/>
          <p:cNvSpPr/>
          <p:nvPr/>
        </p:nvSpPr>
        <p:spPr>
          <a:xfrm>
            <a:off x="6705600" y="1828800"/>
            <a:ext cx="484632" cy="609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51054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819400" y="2438400"/>
            <a:ext cx="312420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Creating Budget for Ledger AMOUNT</a:t>
            </a:r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Up Arrow 4"/>
          <p:cNvSpPr/>
          <p:nvPr/>
        </p:nvSpPr>
        <p:spPr>
          <a:xfrm>
            <a:off x="6781800" y="1752600"/>
            <a:ext cx="408432" cy="5334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51054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295400" y="1981200"/>
            <a:ext cx="24384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/>
              <a:t>Creating Budgets for Cost </a:t>
            </a:r>
            <a:r>
              <a:rPr lang="en-US" b="1" dirty="0" err="1" smtClean="0"/>
              <a:t>Centres</a:t>
            </a:r>
            <a:endParaRPr lang="en-US" dirty="0"/>
          </a:p>
        </p:txBody>
      </p:sp>
      <p:sp>
        <p:nvSpPr>
          <p:cNvPr id="5" name="Up Arrow 4"/>
          <p:cNvSpPr/>
          <p:nvPr/>
        </p:nvSpPr>
        <p:spPr>
          <a:xfrm>
            <a:off x="4191000" y="1828800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Up Arrow 6"/>
          <p:cNvSpPr/>
          <p:nvPr/>
        </p:nvSpPr>
        <p:spPr>
          <a:xfrm>
            <a:off x="5257800" y="1828800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>
            <a:off x="6400800" y="1828800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50292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447800" y="3276600"/>
            <a:ext cx="4953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GO TO ENTER EXPENSES AND INCOME VOUCERS 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45720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981200" y="3048000"/>
            <a:ext cx="411480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GO TO LEDGER VOCHERS – PRESS ALT + B  BUDGER VARIANCE</a:t>
            </a:r>
            <a:endParaRPr lang="en-US" dirty="0"/>
          </a:p>
        </p:txBody>
      </p:sp>
      <p:sp>
        <p:nvSpPr>
          <p:cNvPr id="6" name="Notched Right Arrow 5"/>
          <p:cNvSpPr/>
          <p:nvPr/>
        </p:nvSpPr>
        <p:spPr>
          <a:xfrm>
            <a:off x="6934200" y="3886200"/>
            <a:ext cx="1295400" cy="9906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CLICK HERE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47244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352800" y="2971800"/>
            <a:ext cx="31242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TRIAL BALANCE BUDGET VARIANCE </a:t>
            </a:r>
            <a:endParaRPr lang="en-US" dirty="0"/>
          </a:p>
        </p:txBody>
      </p:sp>
      <p:sp>
        <p:nvSpPr>
          <p:cNvPr id="4" name="Notched Right Arrow 3"/>
          <p:cNvSpPr/>
          <p:nvPr/>
        </p:nvSpPr>
        <p:spPr>
          <a:xfrm>
            <a:off x="7467600" y="4114800"/>
            <a:ext cx="7498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/>
              <a:t>CLICK HERE</a:t>
            </a:r>
            <a:endParaRPr lang="en-US" sz="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9530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ownloads\1000_glass_bill_6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066800"/>
            <a:ext cx="7543800" cy="449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51</Words>
  <Application>Microsoft Office PowerPoint</Application>
  <PresentationFormat>On-screen Show (4:3)</PresentationFormat>
  <Paragraphs>10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5</cp:revision>
  <dcterms:created xsi:type="dcterms:W3CDTF">2015-08-31T12:23:16Z</dcterms:created>
  <dcterms:modified xsi:type="dcterms:W3CDTF">2015-08-31T12:53:34Z</dcterms:modified>
</cp:coreProperties>
</file>