
<file path=[Content_Types].xml><?xml version="1.0" encoding="utf-8"?>
<Types xmlns="http://schemas.openxmlformats.org/package/2006/content-types">
  <Override PartName="/ppt/diagrams/colors22.xml" ContentType="application/vnd.openxmlformats-officedocument.drawingml.diagramColors+xml"/>
  <Override PartName="/ppt/diagrams/data35.xml" ContentType="application/vnd.openxmlformats-officedocument.drawingml.diagramData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28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8.xml" ContentType="application/vnd.openxmlformats-officedocument.drawingml.diagramColors+xml"/>
  <Override PartName="/ppt/diagrams/drawing32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quickStyle20.xml" ContentType="application/vnd.openxmlformats-officedocument.drawingml.diagramStyle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diagrams/drawing21.xml" ContentType="application/vnd.ms-office.drawingml.diagramDrawing+xml"/>
  <Override PartName="/ppt/diagrams/colors4.xml" ContentType="application/vnd.openxmlformats-officedocument.drawingml.diagramColors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layout20.xml" ContentType="application/vnd.openxmlformats-officedocument.drawingml.diagramLayout+xml"/>
  <Override PartName="/ppt/diagrams/drawing3.xml" ContentType="application/vnd.ms-office.drawingml.diagramDrawing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ata21.xml" ContentType="application/vnd.openxmlformats-officedocument.drawingml.diagramData+xml"/>
  <Override PartName="/ppt/diagrams/quickStyle29.xml" ContentType="application/vnd.openxmlformats-officedocument.drawingml.diagramStyle+xml"/>
  <Override PartName="/ppt/diagrams/drawing19.xml" ContentType="application/vnd.ms-office.drawingml.diagramDrawing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diagrams/quickStyle36.xml" ContentType="application/vnd.openxmlformats-officedocument.drawingml.diagramStyle+xml"/>
  <Override PartName="/docProps/app.xml" ContentType="application/vnd.openxmlformats-officedocument.extended-properties+xml"/>
  <Override PartName="/ppt/diagrams/drawing37.xml" ContentType="application/vnd.ms-office.drawingml.diagramDrawing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diagrams/layout36.xml" ContentType="application/vnd.openxmlformats-officedocument.drawingml.diagramLayout+xml"/>
  <Override PartName="/ppt/diagrams/drawing26.xml" ContentType="application/vnd.ms-office.drawingml.diagramDrawing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25.xml" ContentType="application/vnd.openxmlformats-officedocument.drawingml.diagramLayout+xml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diagrams/drawing33.xml" ContentType="application/vnd.ms-office.drawingml.diagramDrawing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layout32.xml" ContentType="application/vnd.openxmlformats-officedocument.drawingml.diagramLayout+xml"/>
  <Override PartName="/ppt/diagrams/colors35.xml" ContentType="application/vnd.openxmlformats-officedocument.drawingml.diagramColors+xml"/>
  <Override PartName="/ppt/diagrams/drawing11.xml" ContentType="application/vnd.ms-office.drawingml.diagramDrawing+xml"/>
  <Override PartName="/ppt/diagrams/drawing22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ppt/diagrams/data37.xml" ContentType="application/vnd.openxmlformats-officedocument.drawingml.diagramData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diagrams/colors3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diagrams/data33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Override PartName="/ppt/diagrams/quickStyle37.xml" ContentType="application/vnd.openxmlformats-officedocument.drawingml.diagramStyle+xml"/>
  <Override PartName="/ppt/diagrams/drawing38.xml" ContentType="application/vnd.ms-office.drawingml.diagramDrawing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diagrams/drawing27.xml" ContentType="application/vnd.ms-office.drawingml.diagramDrawing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19.xml" ContentType="application/vnd.openxmlformats-officedocument.drawingml.diagramLayout+xml"/>
  <Override PartName="/ppt/diagrams/quickStyle33.xml" ContentType="application/vnd.openxmlformats-officedocument.drawingml.diagramStyle+xml"/>
  <Override PartName="/ppt/diagrams/layout37.xml" ContentType="application/vnd.openxmlformats-officedocument.drawingml.diagramLayout+xml"/>
  <Override PartName="/ppt/diagrams/drawing34.xml" ContentType="application/vnd.ms-office.drawingml.diagramDrawing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drawing23.xml" ContentType="application/vnd.ms-office.drawingml.diagramDrawing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diagrams/layout33.xml" ContentType="application/vnd.openxmlformats-officedocument.drawingml.diagramLayout+xml"/>
  <Override PartName="/ppt/diagrams/colors36.xml" ContentType="application/vnd.openxmlformats-officedocument.drawingml.diagramColors+xml"/>
  <Override PartName="/ppt/diagrams/drawing12.xml" ContentType="application/vnd.ms-office.drawingml.diagramDrawing+xml"/>
  <Override PartName="/ppt/diagrams/drawing30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data38.xml" ContentType="application/vnd.openxmlformats-officedocument.drawingml.diagramData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diagrams/colors32.xml" ContentType="application/vnd.openxmlformats-officedocument.drawingml.diagramColors+xml"/>
  <Override PartName="/ppt/diagrams/data34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diagrams/drawing1.xml" ContentType="application/vnd.ms-office.drawingml.diagramDrawing+xml"/>
  <Override PartName="/ppt/slides/slide24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30.xml" ContentType="application/vnd.openxmlformats-officedocument.drawingml.diagramData+xml"/>
  <Override PartName="/ppt/diagrams/quickStyle38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quickStyle27.xml" ContentType="application/vnd.openxmlformats-officedocument.drawingml.diagramStyle+xml"/>
  <Override PartName="/ppt/diagrams/layout38.xml" ContentType="application/vnd.openxmlformats-officedocument.drawingml.diagramLayout+xml"/>
  <Override PartName="/ppt/diagrams/drawing28.xml" ContentType="application/vnd.ms-office.drawingml.diagramDrawing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quickStyle34.xml" ContentType="application/vnd.openxmlformats-officedocument.drawingml.diagramStyle+xml"/>
  <Override PartName="/ppt/diagrams/drawing35.xml" ContentType="application/vnd.ms-office.drawingml.diagramDrawing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layout34.xml" ContentType="application/vnd.openxmlformats-officedocument.drawingml.diagramLayout+xml"/>
  <Override PartName="/ppt/diagrams/colors37.xml" ContentType="application/vnd.openxmlformats-officedocument.drawingml.diagramColors+xml"/>
  <Override PartName="/ppt/diagrams/drawing24.xml" ContentType="application/vnd.ms-office.drawingml.diagramDrawing+xml"/>
  <Override PartName="/ppt/diagrams/drawing13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rawing6.xml" ContentType="application/vnd.ms-office.drawingml.diagramDrawing+xml"/>
  <Override PartName="/ppt/diagrams/drawing31.xml" ContentType="application/vnd.ms-office.drawingml.diagramDrawing+xml"/>
  <Override PartName="/ppt/diagrams/drawing20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diagrams/colors33.xml" ContentType="application/vnd.openxmlformats-officedocument.drawingml.diagramColors+xml"/>
  <Override PartName="/ppt/slides/slide29.xml" ContentType="application/vnd.openxmlformats-officedocument.presentationml.slide+xml"/>
  <Override PartName="/ppt/diagrams/data17.xml" ContentType="application/vnd.openxmlformats-officedocument.drawingml.diagramData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diagrams/data31.xml" ContentType="application/vnd.openxmlformats-officedocument.drawingml.diagramData+xml"/>
  <Override PartName="/ppt/slides/slide32.xml" ContentType="application/vnd.openxmlformats-officedocument.presentationml.slide+xml"/>
  <Override PartName="/ppt/diagrams/data20.xml" ContentType="application/vnd.openxmlformats-officedocument.drawingml.diagramData+xml"/>
  <Override PartName="/ppt/diagrams/quickStyle35.xml" ContentType="application/vnd.openxmlformats-officedocument.drawingml.diagramStyle+xml"/>
  <Override PartName="/ppt/diagrams/drawing36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35.xml" ContentType="application/vnd.openxmlformats-officedocument.drawingml.diagramLayout+xml"/>
  <Override PartName="/ppt/diagrams/drawing14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diagrams/colors34.xml" ContentType="application/vnd.openxmlformats-officedocument.drawingml.diagramColors+xml"/>
  <Override PartName="/ppt/diagrams/colors12.xml" ContentType="application/vnd.openxmlformats-officedocument.drawingml.diagramColors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diagrams/data36.xml" ContentType="application/vnd.openxmlformats-officedocument.drawingml.diagramData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diagrams/data1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90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8" r:id="rId32"/>
    <p:sldId id="287" r:id="rId33"/>
    <p:sldId id="289" r:id="rId34"/>
    <p:sldId id="291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-22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#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#1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#1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#1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#1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1#1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1#1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1#1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1#1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1#1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1#1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1#2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1#2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1#2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1#2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1#2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1#2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F858F2-B836-424E-AEC9-FDB8BC02205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E562AEC9-4EB9-454D-A4A1-A2D3F3E9661D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en-IN" dirty="0" smtClean="0">
              <a:latin typeface="Bookman Old Style" panose="02050604050505020204" pitchFamily="18" charset="0"/>
            </a:rPr>
            <a:t>SALES TO REGISTERED DEALER</a:t>
          </a:r>
          <a:endParaRPr lang="en-IN" dirty="0">
            <a:latin typeface="Bookman Old Style" panose="02050604050505020204" pitchFamily="18" charset="0"/>
          </a:endParaRPr>
        </a:p>
      </dgm:t>
    </dgm:pt>
    <dgm:pt modelId="{1C5FBB33-22EB-436C-A9AE-4E77A9E7A126}" type="parTrans" cxnId="{340FB180-AB29-46D7-B683-949573D932E0}">
      <dgm:prSet/>
      <dgm:spPr/>
      <dgm:t>
        <a:bodyPr/>
        <a:lstStyle/>
        <a:p>
          <a:endParaRPr lang="en-IN">
            <a:latin typeface="Bookman Old Style" panose="02050604050505020204" pitchFamily="18" charset="0"/>
          </a:endParaRPr>
        </a:p>
      </dgm:t>
    </dgm:pt>
    <dgm:pt modelId="{2BADCF00-2FF2-4700-B852-17C83E985942}" type="sibTrans" cxnId="{340FB180-AB29-46D7-B683-949573D932E0}">
      <dgm:prSet/>
      <dgm:spPr/>
      <dgm:t>
        <a:bodyPr/>
        <a:lstStyle/>
        <a:p>
          <a:endParaRPr lang="en-IN">
            <a:latin typeface="Bookman Old Style" panose="02050604050505020204" pitchFamily="18" charset="0"/>
          </a:endParaRPr>
        </a:p>
      </dgm:t>
    </dgm:pt>
    <dgm:pt modelId="{30634ECD-9A27-4BF5-A3FC-1E2DED45AEE9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en-IN" dirty="0" smtClean="0">
              <a:latin typeface="Bookman Old Style" panose="02050604050505020204" pitchFamily="18" charset="0"/>
            </a:rPr>
            <a:t>SALES TO UNREGISTERED DEALER/CONSUMER</a:t>
          </a:r>
          <a:endParaRPr lang="en-IN" dirty="0">
            <a:latin typeface="Bookman Old Style" panose="02050604050505020204" pitchFamily="18" charset="0"/>
          </a:endParaRPr>
        </a:p>
      </dgm:t>
    </dgm:pt>
    <dgm:pt modelId="{100353EF-5AAC-4E9E-94B4-D898206666F5}" type="parTrans" cxnId="{85B0A7BC-FECB-4BB0-8BD6-112EDD3CF3FC}">
      <dgm:prSet/>
      <dgm:spPr/>
      <dgm:t>
        <a:bodyPr/>
        <a:lstStyle/>
        <a:p>
          <a:endParaRPr lang="en-IN"/>
        </a:p>
      </dgm:t>
    </dgm:pt>
    <dgm:pt modelId="{E2E2D1DD-8B3D-41D4-A216-7E0FD7DA6DDD}" type="sibTrans" cxnId="{85B0A7BC-FECB-4BB0-8BD6-112EDD3CF3FC}">
      <dgm:prSet/>
      <dgm:spPr/>
      <dgm:t>
        <a:bodyPr/>
        <a:lstStyle/>
        <a:p>
          <a:endParaRPr lang="en-IN"/>
        </a:p>
      </dgm:t>
    </dgm:pt>
    <dgm:pt modelId="{3D3F6E8C-66CD-4201-A1CA-82213FD31759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IN" dirty="0" smtClean="0">
              <a:latin typeface="Bookman Old Style" panose="02050604050505020204" pitchFamily="18" charset="0"/>
            </a:rPr>
            <a:t>BRANCH TRANSFER/CONSIGNMENT</a:t>
          </a:r>
          <a:endParaRPr lang="en-IN" dirty="0">
            <a:latin typeface="Bookman Old Style" panose="02050604050505020204" pitchFamily="18" charset="0"/>
          </a:endParaRPr>
        </a:p>
      </dgm:t>
    </dgm:pt>
    <dgm:pt modelId="{EF23DED5-4956-4493-99B0-E6F18C466EEF}" type="parTrans" cxnId="{85715B69-C022-46AF-914A-B2D7043F967D}">
      <dgm:prSet/>
      <dgm:spPr/>
      <dgm:t>
        <a:bodyPr/>
        <a:lstStyle/>
        <a:p>
          <a:endParaRPr lang="en-IN"/>
        </a:p>
      </dgm:t>
    </dgm:pt>
    <dgm:pt modelId="{DEB23979-CF24-4FD1-95A8-622CB1DD870C}" type="sibTrans" cxnId="{85715B69-C022-46AF-914A-B2D7043F967D}">
      <dgm:prSet/>
      <dgm:spPr/>
      <dgm:t>
        <a:bodyPr/>
        <a:lstStyle/>
        <a:p>
          <a:endParaRPr lang="en-IN"/>
        </a:p>
      </dgm:t>
    </dgm:pt>
    <dgm:pt modelId="{26A0352A-6C15-4329-A732-A5B423B8A73A}" type="pres">
      <dgm:prSet presAssocID="{27F858F2-B836-424E-AEC9-FDB8BC02205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IN"/>
        </a:p>
      </dgm:t>
    </dgm:pt>
    <dgm:pt modelId="{D37A2EEC-0EBE-4086-88F5-54656DD20CDC}" type="pres">
      <dgm:prSet presAssocID="{27F858F2-B836-424E-AEC9-FDB8BC02205E}" presName="Name1" presStyleCnt="0"/>
      <dgm:spPr/>
    </dgm:pt>
    <dgm:pt modelId="{29FF5E4F-CD0C-4D74-87E0-607283BB36A0}" type="pres">
      <dgm:prSet presAssocID="{27F858F2-B836-424E-AEC9-FDB8BC02205E}" presName="cycle" presStyleCnt="0"/>
      <dgm:spPr/>
    </dgm:pt>
    <dgm:pt modelId="{D26F1AA6-3038-433E-A845-98CC187D852D}" type="pres">
      <dgm:prSet presAssocID="{27F858F2-B836-424E-AEC9-FDB8BC02205E}" presName="srcNode" presStyleLbl="node1" presStyleIdx="0" presStyleCnt="3"/>
      <dgm:spPr/>
    </dgm:pt>
    <dgm:pt modelId="{11C448DD-A379-4EFE-AB34-2F1F8FDCE816}" type="pres">
      <dgm:prSet presAssocID="{27F858F2-B836-424E-AEC9-FDB8BC02205E}" presName="conn" presStyleLbl="parChTrans1D2" presStyleIdx="0" presStyleCnt="1"/>
      <dgm:spPr/>
      <dgm:t>
        <a:bodyPr/>
        <a:lstStyle/>
        <a:p>
          <a:endParaRPr lang="en-IN"/>
        </a:p>
      </dgm:t>
    </dgm:pt>
    <dgm:pt modelId="{5613D6BB-9F7A-4322-8444-E55AC7DBC502}" type="pres">
      <dgm:prSet presAssocID="{27F858F2-B836-424E-AEC9-FDB8BC02205E}" presName="extraNode" presStyleLbl="node1" presStyleIdx="0" presStyleCnt="3"/>
      <dgm:spPr/>
    </dgm:pt>
    <dgm:pt modelId="{D2C6F507-B3C6-494C-A4F7-1C0FEB4CF048}" type="pres">
      <dgm:prSet presAssocID="{27F858F2-B836-424E-AEC9-FDB8BC02205E}" presName="dstNode" presStyleLbl="node1" presStyleIdx="0" presStyleCnt="3"/>
      <dgm:spPr/>
    </dgm:pt>
    <dgm:pt modelId="{441E8EB7-1F43-40E3-9332-86B10E73FE5A}" type="pres">
      <dgm:prSet presAssocID="{E562AEC9-4EB9-454D-A4A1-A2D3F3E9661D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8783EFD-2763-4B5D-8466-68831E2A6D90}" type="pres">
      <dgm:prSet presAssocID="{E562AEC9-4EB9-454D-A4A1-A2D3F3E9661D}" presName="accent_1" presStyleCnt="0"/>
      <dgm:spPr/>
    </dgm:pt>
    <dgm:pt modelId="{99D0F588-556E-4CEB-96A1-8F8F14BE872F}" type="pres">
      <dgm:prSet presAssocID="{E562AEC9-4EB9-454D-A4A1-A2D3F3E9661D}" presName="accentRepeatNode" presStyleLbl="solidFgAcc1" presStyleIdx="0" presStyleCnt="3"/>
      <dgm:spPr>
        <a:gradFill flip="none" rotWithShape="0">
          <a:gsLst>
            <a:gs pos="0">
              <a:schemeClr val="accent2">
                <a:shade val="30000"/>
                <a:satMod val="115000"/>
              </a:schemeClr>
            </a:gs>
            <a:gs pos="50000">
              <a:schemeClr val="accent2">
                <a:shade val="67500"/>
                <a:satMod val="115000"/>
              </a:schemeClr>
            </a:gs>
            <a:gs pos="100000">
              <a:schemeClr val="accent2"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endParaRPr lang="en-IN"/>
        </a:p>
      </dgm:t>
    </dgm:pt>
    <dgm:pt modelId="{F7D2675B-CEDD-4725-B0B0-2FB6868879EF}" type="pres">
      <dgm:prSet presAssocID="{30634ECD-9A27-4BF5-A3FC-1E2DED45AEE9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7FE8943-5A1E-4773-9C3F-75BCB7A53CBB}" type="pres">
      <dgm:prSet presAssocID="{30634ECD-9A27-4BF5-A3FC-1E2DED45AEE9}" presName="accent_2" presStyleCnt="0"/>
      <dgm:spPr/>
    </dgm:pt>
    <dgm:pt modelId="{F8438B9E-F88A-45C1-A09B-D0939BE14D96}" type="pres">
      <dgm:prSet presAssocID="{30634ECD-9A27-4BF5-A3FC-1E2DED45AEE9}" presName="accentRepeatNode" presStyleLbl="solidFgAcc1" presStyleIdx="1" presStyleCnt="3"/>
      <dgm:spPr>
        <a:gradFill flip="none" rotWithShape="0">
          <a:gsLst>
            <a:gs pos="0">
              <a:schemeClr val="accent6">
                <a:lumMod val="60000"/>
                <a:lumOff val="40000"/>
                <a:shade val="30000"/>
                <a:satMod val="115000"/>
              </a:schemeClr>
            </a:gs>
            <a:gs pos="50000">
              <a:schemeClr val="accent6">
                <a:lumMod val="60000"/>
                <a:lumOff val="40000"/>
                <a:shade val="67500"/>
                <a:satMod val="115000"/>
              </a:schemeClr>
            </a:gs>
            <a:gs pos="100000">
              <a:schemeClr val="accent6">
                <a:lumMod val="60000"/>
                <a:lumOff val="40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endParaRPr lang="en-IN"/>
        </a:p>
      </dgm:t>
    </dgm:pt>
    <dgm:pt modelId="{AD9ECE13-A7EB-44E0-92A1-B22CA1522709}" type="pres">
      <dgm:prSet presAssocID="{3D3F6E8C-66CD-4201-A1CA-82213FD31759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591BB4B-BC1C-4666-9945-B4C964DF5D06}" type="pres">
      <dgm:prSet presAssocID="{3D3F6E8C-66CD-4201-A1CA-82213FD31759}" presName="accent_3" presStyleCnt="0"/>
      <dgm:spPr/>
    </dgm:pt>
    <dgm:pt modelId="{BC9DFCCA-99FD-48FE-938A-3E962BE9235D}" type="pres">
      <dgm:prSet presAssocID="{3D3F6E8C-66CD-4201-A1CA-82213FD31759}" presName="accentRepeatNode" presStyleLbl="solidFgAcc1" presStyleIdx="2" presStyleCnt="3"/>
      <dgm:spPr>
        <a:gradFill flip="none" rotWithShape="0">
          <a:gsLst>
            <a:gs pos="0">
              <a:schemeClr val="bg1">
                <a:lumMod val="65000"/>
                <a:shade val="30000"/>
                <a:satMod val="115000"/>
              </a:schemeClr>
            </a:gs>
            <a:gs pos="50000">
              <a:schemeClr val="bg1">
                <a:lumMod val="65000"/>
                <a:shade val="67500"/>
                <a:satMod val="115000"/>
              </a:schemeClr>
            </a:gs>
            <a:gs pos="100000">
              <a:schemeClr val="bg1">
                <a:lumMod val="65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endParaRPr lang="en-IN"/>
        </a:p>
      </dgm:t>
    </dgm:pt>
  </dgm:ptLst>
  <dgm:cxnLst>
    <dgm:cxn modelId="{7E1AD41F-3D24-4D11-84E8-F15CE24D94AD}" type="presOf" srcId="{E562AEC9-4EB9-454D-A4A1-A2D3F3E9661D}" destId="{441E8EB7-1F43-40E3-9332-86B10E73FE5A}" srcOrd="0" destOrd="0" presId="urn:microsoft.com/office/officeart/2008/layout/VerticalCurvedList"/>
    <dgm:cxn modelId="{340FB180-AB29-46D7-B683-949573D932E0}" srcId="{27F858F2-B836-424E-AEC9-FDB8BC02205E}" destId="{E562AEC9-4EB9-454D-A4A1-A2D3F3E9661D}" srcOrd="0" destOrd="0" parTransId="{1C5FBB33-22EB-436C-A9AE-4E77A9E7A126}" sibTransId="{2BADCF00-2FF2-4700-B852-17C83E985942}"/>
    <dgm:cxn modelId="{5D9AFE8C-A6E2-4B98-B9C2-DFED3E3CBC6B}" type="presOf" srcId="{2BADCF00-2FF2-4700-B852-17C83E985942}" destId="{11C448DD-A379-4EFE-AB34-2F1F8FDCE816}" srcOrd="0" destOrd="0" presId="urn:microsoft.com/office/officeart/2008/layout/VerticalCurvedList"/>
    <dgm:cxn modelId="{85715B69-C022-46AF-914A-B2D7043F967D}" srcId="{27F858F2-B836-424E-AEC9-FDB8BC02205E}" destId="{3D3F6E8C-66CD-4201-A1CA-82213FD31759}" srcOrd="2" destOrd="0" parTransId="{EF23DED5-4956-4493-99B0-E6F18C466EEF}" sibTransId="{DEB23979-CF24-4FD1-95A8-622CB1DD870C}"/>
    <dgm:cxn modelId="{4AA53031-CDFE-4AE1-B7BE-3297D9366B37}" type="presOf" srcId="{30634ECD-9A27-4BF5-A3FC-1E2DED45AEE9}" destId="{F7D2675B-CEDD-4725-B0B0-2FB6868879EF}" srcOrd="0" destOrd="0" presId="urn:microsoft.com/office/officeart/2008/layout/VerticalCurvedList"/>
    <dgm:cxn modelId="{90B104D1-A855-4C38-BEFB-D14DE54EC829}" type="presOf" srcId="{3D3F6E8C-66CD-4201-A1CA-82213FD31759}" destId="{AD9ECE13-A7EB-44E0-92A1-B22CA1522709}" srcOrd="0" destOrd="0" presId="urn:microsoft.com/office/officeart/2008/layout/VerticalCurvedList"/>
    <dgm:cxn modelId="{66BD6FF8-3EA9-4E55-BC24-D4472402C035}" type="presOf" srcId="{27F858F2-B836-424E-AEC9-FDB8BC02205E}" destId="{26A0352A-6C15-4329-A732-A5B423B8A73A}" srcOrd="0" destOrd="0" presId="urn:microsoft.com/office/officeart/2008/layout/VerticalCurvedList"/>
    <dgm:cxn modelId="{85B0A7BC-FECB-4BB0-8BD6-112EDD3CF3FC}" srcId="{27F858F2-B836-424E-AEC9-FDB8BC02205E}" destId="{30634ECD-9A27-4BF5-A3FC-1E2DED45AEE9}" srcOrd="1" destOrd="0" parTransId="{100353EF-5AAC-4E9E-94B4-D898206666F5}" sibTransId="{E2E2D1DD-8B3D-41D4-A216-7E0FD7DA6DDD}"/>
    <dgm:cxn modelId="{94F7B570-4443-47E3-9B03-45781CBB5EF6}" type="presParOf" srcId="{26A0352A-6C15-4329-A732-A5B423B8A73A}" destId="{D37A2EEC-0EBE-4086-88F5-54656DD20CDC}" srcOrd="0" destOrd="0" presId="urn:microsoft.com/office/officeart/2008/layout/VerticalCurvedList"/>
    <dgm:cxn modelId="{8D6E1F81-6647-4B34-8AF8-A26FABD79AFD}" type="presParOf" srcId="{D37A2EEC-0EBE-4086-88F5-54656DD20CDC}" destId="{29FF5E4F-CD0C-4D74-87E0-607283BB36A0}" srcOrd="0" destOrd="0" presId="urn:microsoft.com/office/officeart/2008/layout/VerticalCurvedList"/>
    <dgm:cxn modelId="{1C866AEB-D915-4549-A6F8-5849BFA574B7}" type="presParOf" srcId="{29FF5E4F-CD0C-4D74-87E0-607283BB36A0}" destId="{D26F1AA6-3038-433E-A845-98CC187D852D}" srcOrd="0" destOrd="0" presId="urn:microsoft.com/office/officeart/2008/layout/VerticalCurvedList"/>
    <dgm:cxn modelId="{D5EE02CE-4BF7-42CD-A1DB-71511F4806C8}" type="presParOf" srcId="{29FF5E4F-CD0C-4D74-87E0-607283BB36A0}" destId="{11C448DD-A379-4EFE-AB34-2F1F8FDCE816}" srcOrd="1" destOrd="0" presId="urn:microsoft.com/office/officeart/2008/layout/VerticalCurvedList"/>
    <dgm:cxn modelId="{66F6D7D5-7326-4CB5-A864-99C7D53E6F10}" type="presParOf" srcId="{29FF5E4F-CD0C-4D74-87E0-607283BB36A0}" destId="{5613D6BB-9F7A-4322-8444-E55AC7DBC502}" srcOrd="2" destOrd="0" presId="urn:microsoft.com/office/officeart/2008/layout/VerticalCurvedList"/>
    <dgm:cxn modelId="{4E6B3CEC-3F12-4C43-9E70-915C8BC09126}" type="presParOf" srcId="{29FF5E4F-CD0C-4D74-87E0-607283BB36A0}" destId="{D2C6F507-B3C6-494C-A4F7-1C0FEB4CF048}" srcOrd="3" destOrd="0" presId="urn:microsoft.com/office/officeart/2008/layout/VerticalCurvedList"/>
    <dgm:cxn modelId="{F965EC91-16EA-4E9D-B8FD-B6DF0DFEFAED}" type="presParOf" srcId="{D37A2EEC-0EBE-4086-88F5-54656DD20CDC}" destId="{441E8EB7-1F43-40E3-9332-86B10E73FE5A}" srcOrd="1" destOrd="0" presId="urn:microsoft.com/office/officeart/2008/layout/VerticalCurvedList"/>
    <dgm:cxn modelId="{276EC248-01C6-49EC-B288-397BD2F9FA9D}" type="presParOf" srcId="{D37A2EEC-0EBE-4086-88F5-54656DD20CDC}" destId="{78783EFD-2763-4B5D-8466-68831E2A6D90}" srcOrd="2" destOrd="0" presId="urn:microsoft.com/office/officeart/2008/layout/VerticalCurvedList"/>
    <dgm:cxn modelId="{D3DC21CB-FF3E-4C7D-9019-3232847E2D5C}" type="presParOf" srcId="{78783EFD-2763-4B5D-8466-68831E2A6D90}" destId="{99D0F588-556E-4CEB-96A1-8F8F14BE872F}" srcOrd="0" destOrd="0" presId="urn:microsoft.com/office/officeart/2008/layout/VerticalCurvedList"/>
    <dgm:cxn modelId="{1C13E41B-8BA3-4109-A179-A3CE9BC9FE38}" type="presParOf" srcId="{D37A2EEC-0EBE-4086-88F5-54656DD20CDC}" destId="{F7D2675B-CEDD-4725-B0B0-2FB6868879EF}" srcOrd="3" destOrd="0" presId="urn:microsoft.com/office/officeart/2008/layout/VerticalCurvedList"/>
    <dgm:cxn modelId="{9CA7306C-B48D-4E32-8568-B8AA6490C29D}" type="presParOf" srcId="{D37A2EEC-0EBE-4086-88F5-54656DD20CDC}" destId="{B7FE8943-5A1E-4773-9C3F-75BCB7A53CBB}" srcOrd="4" destOrd="0" presId="urn:microsoft.com/office/officeart/2008/layout/VerticalCurvedList"/>
    <dgm:cxn modelId="{518FA536-0073-4721-9239-F31FB3048FCC}" type="presParOf" srcId="{B7FE8943-5A1E-4773-9C3F-75BCB7A53CBB}" destId="{F8438B9E-F88A-45C1-A09B-D0939BE14D96}" srcOrd="0" destOrd="0" presId="urn:microsoft.com/office/officeart/2008/layout/VerticalCurvedList"/>
    <dgm:cxn modelId="{DEBB2820-5B2E-4F84-9F38-0CCA0A1526FF}" type="presParOf" srcId="{D37A2EEC-0EBE-4086-88F5-54656DD20CDC}" destId="{AD9ECE13-A7EB-44E0-92A1-B22CA1522709}" srcOrd="5" destOrd="0" presId="urn:microsoft.com/office/officeart/2008/layout/VerticalCurvedList"/>
    <dgm:cxn modelId="{5D64A288-CD8D-4058-A14B-495709935EBC}" type="presParOf" srcId="{D37A2EEC-0EBE-4086-88F5-54656DD20CDC}" destId="{4591BB4B-BC1C-4666-9945-B4C964DF5D06}" srcOrd="6" destOrd="0" presId="urn:microsoft.com/office/officeart/2008/layout/VerticalCurvedList"/>
    <dgm:cxn modelId="{E0A8BCC8-C760-43AB-9232-682A9A725F99}" type="presParOf" srcId="{4591BB4B-BC1C-4666-9945-B4C964DF5D06}" destId="{BC9DFCCA-99FD-48FE-938A-3E962BE9235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1D05A1F-CF4E-460C-94F5-340B4F4012F7}" type="doc">
      <dgm:prSet loTypeId="urn:microsoft.com/office/officeart/2005/8/layout/hierarchy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3CE3CD7B-0D31-44D5-9A80-8FFDC1CA3062}">
      <dgm:prSet/>
      <dgm:spPr/>
      <dgm:t>
        <a:bodyPr/>
        <a:lstStyle/>
        <a:p>
          <a:pPr rtl="0"/>
          <a:r>
            <a:rPr lang="en-IN" dirty="0" smtClean="0">
              <a:latin typeface="Bookman Old Style" panose="02050604050505020204" pitchFamily="18" charset="0"/>
            </a:rPr>
            <a:t>FORM 234</a:t>
          </a:r>
          <a:endParaRPr lang="en-IN" dirty="0">
            <a:latin typeface="Bookman Old Style" panose="02050604050505020204" pitchFamily="18" charset="0"/>
          </a:endParaRPr>
        </a:p>
      </dgm:t>
    </dgm:pt>
    <dgm:pt modelId="{14B4404D-1898-4F12-913A-35EF5229563D}" type="parTrans" cxnId="{9EC54F63-9335-4F0D-8584-E6BD461401F7}">
      <dgm:prSet/>
      <dgm:spPr/>
      <dgm:t>
        <a:bodyPr/>
        <a:lstStyle/>
        <a:p>
          <a:endParaRPr lang="en-IN">
            <a:latin typeface="Bookman Old Style" panose="02050604050505020204" pitchFamily="18" charset="0"/>
          </a:endParaRPr>
        </a:p>
      </dgm:t>
    </dgm:pt>
    <dgm:pt modelId="{73CE79BA-34A0-404F-A94F-A1F003AB4CA5}" type="sibTrans" cxnId="{9EC54F63-9335-4F0D-8584-E6BD461401F7}">
      <dgm:prSet/>
      <dgm:spPr/>
      <dgm:t>
        <a:bodyPr/>
        <a:lstStyle/>
        <a:p>
          <a:endParaRPr lang="en-IN">
            <a:latin typeface="Bookman Old Style" panose="02050604050505020204" pitchFamily="18" charset="0"/>
          </a:endParaRPr>
        </a:p>
      </dgm:t>
    </dgm:pt>
    <dgm:pt modelId="{406C6C15-9F1F-441B-836F-6754DA651597}" type="pres">
      <dgm:prSet presAssocID="{71D05A1F-CF4E-460C-94F5-340B4F4012F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5FACD0CE-5557-48AE-AB03-DB1916CEDF40}" type="pres">
      <dgm:prSet presAssocID="{3CE3CD7B-0D31-44D5-9A80-8FFDC1CA3062}" presName="vertOne" presStyleCnt="0"/>
      <dgm:spPr/>
    </dgm:pt>
    <dgm:pt modelId="{A5E96148-F918-4CE5-AA43-5CD70A968BE0}" type="pres">
      <dgm:prSet presAssocID="{3CE3CD7B-0D31-44D5-9A80-8FFDC1CA3062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BC31B461-A921-4540-A356-B0888C9F3014}" type="pres">
      <dgm:prSet presAssocID="{3CE3CD7B-0D31-44D5-9A80-8FFDC1CA3062}" presName="horzOne" presStyleCnt="0"/>
      <dgm:spPr/>
    </dgm:pt>
  </dgm:ptLst>
  <dgm:cxnLst>
    <dgm:cxn modelId="{DD4F4D61-E147-410D-AAC6-4572A771C083}" type="presOf" srcId="{3CE3CD7B-0D31-44D5-9A80-8FFDC1CA3062}" destId="{A5E96148-F918-4CE5-AA43-5CD70A968BE0}" srcOrd="0" destOrd="0" presId="urn:microsoft.com/office/officeart/2005/8/layout/hierarchy4"/>
    <dgm:cxn modelId="{9EC54F63-9335-4F0D-8584-E6BD461401F7}" srcId="{71D05A1F-CF4E-460C-94F5-340B4F4012F7}" destId="{3CE3CD7B-0D31-44D5-9A80-8FFDC1CA3062}" srcOrd="0" destOrd="0" parTransId="{14B4404D-1898-4F12-913A-35EF5229563D}" sibTransId="{73CE79BA-34A0-404F-A94F-A1F003AB4CA5}"/>
    <dgm:cxn modelId="{1CA0682B-D5DF-4460-BE6F-2B97616922B1}" type="presOf" srcId="{71D05A1F-CF4E-460C-94F5-340B4F4012F7}" destId="{406C6C15-9F1F-441B-836F-6754DA651597}" srcOrd="0" destOrd="0" presId="urn:microsoft.com/office/officeart/2005/8/layout/hierarchy4"/>
    <dgm:cxn modelId="{A392B6C3-D10A-4249-898D-F21232160E0C}" type="presParOf" srcId="{406C6C15-9F1F-441B-836F-6754DA651597}" destId="{5FACD0CE-5557-48AE-AB03-DB1916CEDF40}" srcOrd="0" destOrd="0" presId="urn:microsoft.com/office/officeart/2005/8/layout/hierarchy4"/>
    <dgm:cxn modelId="{74788AD7-2515-4636-B465-86C962B0EB4D}" type="presParOf" srcId="{5FACD0CE-5557-48AE-AB03-DB1916CEDF40}" destId="{A5E96148-F918-4CE5-AA43-5CD70A968BE0}" srcOrd="0" destOrd="0" presId="urn:microsoft.com/office/officeart/2005/8/layout/hierarchy4"/>
    <dgm:cxn modelId="{DA0CD36D-930B-4C81-9C76-4E8E31B3F28E}" type="presParOf" srcId="{5FACD0CE-5557-48AE-AB03-DB1916CEDF40}" destId="{BC31B461-A921-4540-A356-B0888C9F301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315342A-D97B-4D37-89B4-0578F548E21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B365B8A-3014-49D2-A93B-99707972AA55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IN" dirty="0" smtClean="0">
              <a:latin typeface="Bookman Old Style" panose="02050604050505020204" pitchFamily="18" charset="0"/>
            </a:rPr>
            <a:t>POSSIBLE SALES COMBINATION </a:t>
          </a:r>
          <a:endParaRPr lang="en-IN" dirty="0">
            <a:latin typeface="Bookman Old Style" panose="02050604050505020204" pitchFamily="18" charset="0"/>
          </a:endParaRPr>
        </a:p>
      </dgm:t>
    </dgm:pt>
    <dgm:pt modelId="{EDECDBC0-1C34-404F-B079-D60B99108F39}" type="parTrans" cxnId="{A8FBB977-8049-4C3C-894F-5A72833E2840}">
      <dgm:prSet/>
      <dgm:spPr/>
      <dgm:t>
        <a:bodyPr/>
        <a:lstStyle/>
        <a:p>
          <a:endParaRPr lang="en-IN"/>
        </a:p>
      </dgm:t>
    </dgm:pt>
    <dgm:pt modelId="{B30BBFED-EC62-4612-8E9A-F61B91A2ADF4}" type="sibTrans" cxnId="{A8FBB977-8049-4C3C-894F-5A72833E2840}">
      <dgm:prSet/>
      <dgm:spPr/>
      <dgm:t>
        <a:bodyPr/>
        <a:lstStyle/>
        <a:p>
          <a:endParaRPr lang="en-IN"/>
        </a:p>
      </dgm:t>
    </dgm:pt>
    <dgm:pt modelId="{15470B03-03C2-4057-B41B-AC859F1937B4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PAID SEPARATELY 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40B70A7D-1581-41E2-B9CC-4A9245D69AE5}" type="parTrans" cxnId="{6F86711B-3970-4161-BD73-7B8BA568FD56}">
      <dgm:prSet/>
      <dgm:spPr/>
      <dgm:t>
        <a:bodyPr/>
        <a:lstStyle/>
        <a:p>
          <a:endParaRPr lang="en-IN"/>
        </a:p>
      </dgm:t>
    </dgm:pt>
    <dgm:pt modelId="{AA5EE29E-379A-4799-8B32-3253283A0425}" type="sibTrans" cxnId="{6F86711B-3970-4161-BD73-7B8BA568FD56}">
      <dgm:prSet/>
      <dgm:spPr/>
      <dgm:t>
        <a:bodyPr/>
        <a:lstStyle/>
        <a:p>
          <a:endParaRPr lang="en-IN"/>
        </a:p>
      </dgm:t>
    </dgm:pt>
    <dgm:pt modelId="{528640D5-0834-40FF-95FD-A498CA1BC8F8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INCLUSIVE OF TAX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EC04B1D5-8716-4570-AB8B-F6820F59C0CF}" type="parTrans" cxnId="{14BE95AB-A39B-4EAD-9836-210A1A2B7DD3}">
      <dgm:prSet/>
      <dgm:spPr/>
      <dgm:t>
        <a:bodyPr/>
        <a:lstStyle/>
        <a:p>
          <a:endParaRPr lang="en-IN"/>
        </a:p>
      </dgm:t>
    </dgm:pt>
    <dgm:pt modelId="{4B5E82F4-3103-41E6-9E88-33A823506665}" type="sibTrans" cxnId="{14BE95AB-A39B-4EAD-9836-210A1A2B7DD3}">
      <dgm:prSet/>
      <dgm:spPr/>
      <dgm:t>
        <a:bodyPr/>
        <a:lstStyle/>
        <a:p>
          <a:endParaRPr lang="en-IN"/>
        </a:p>
      </dgm:t>
    </dgm:pt>
    <dgm:pt modelId="{25D6F4B8-3084-4D7B-8343-1EC391897515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2">
                  <a:lumMod val="60000"/>
                  <a:lumOff val="40000"/>
                </a:schemeClr>
              </a:solidFill>
              <a:latin typeface="Bookman Old Style" panose="02050604050505020204" pitchFamily="18" charset="0"/>
            </a:rPr>
            <a:t>COMPOSITION</a:t>
          </a:r>
          <a:endParaRPr lang="en-IN" dirty="0">
            <a:solidFill>
              <a:schemeClr val="accent2">
                <a:lumMod val="60000"/>
                <a:lumOff val="40000"/>
              </a:schemeClr>
            </a:solidFill>
            <a:latin typeface="Bookman Old Style" panose="02050604050505020204" pitchFamily="18" charset="0"/>
          </a:endParaRPr>
        </a:p>
      </dgm:t>
    </dgm:pt>
    <dgm:pt modelId="{34D7A518-54CA-41E1-831B-4A821304029C}" type="parTrans" cxnId="{D953C061-00D8-44A2-9BA9-56FC4C71C523}">
      <dgm:prSet/>
      <dgm:spPr/>
      <dgm:t>
        <a:bodyPr/>
        <a:lstStyle/>
        <a:p>
          <a:endParaRPr lang="en-IN"/>
        </a:p>
      </dgm:t>
    </dgm:pt>
    <dgm:pt modelId="{6D73C607-EA59-415D-970D-9E3673533245}" type="sibTrans" cxnId="{D953C061-00D8-44A2-9BA9-56FC4C71C523}">
      <dgm:prSet/>
      <dgm:spPr/>
      <dgm:t>
        <a:bodyPr/>
        <a:lstStyle/>
        <a:p>
          <a:endParaRPr lang="en-IN"/>
        </a:p>
      </dgm:t>
    </dgm:pt>
    <dgm:pt modelId="{6E93867D-4712-4ABC-A1FD-13E1B28F4310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FREE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A92110BD-0FC3-42CB-ACE9-B086C1D9A3D8}" type="parTrans" cxnId="{E855B482-629B-4CBA-9A86-BC8AE409ADE2}">
      <dgm:prSet/>
      <dgm:spPr/>
      <dgm:t>
        <a:bodyPr/>
        <a:lstStyle/>
        <a:p>
          <a:endParaRPr lang="en-IN"/>
        </a:p>
      </dgm:t>
    </dgm:pt>
    <dgm:pt modelId="{41A4AD14-A3E4-40C5-B055-23483EB80FCF}" type="sibTrans" cxnId="{E855B482-629B-4CBA-9A86-BC8AE409ADE2}">
      <dgm:prSet/>
      <dgm:spPr/>
      <dgm:t>
        <a:bodyPr/>
        <a:lstStyle/>
        <a:p>
          <a:endParaRPr lang="en-IN"/>
        </a:p>
      </dgm:t>
    </dgm:pt>
    <dgm:pt modelId="{6735E1EE-1B65-41C5-9A55-89A64D223CCC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EXEMPTED (u/s 8(4))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5A9E80BB-3AE5-4525-B7C6-3E364D513B34}" type="parTrans" cxnId="{445302A6-E01E-4C61-9E5F-AAD0D393D197}">
      <dgm:prSet/>
      <dgm:spPr/>
      <dgm:t>
        <a:bodyPr/>
        <a:lstStyle/>
        <a:p>
          <a:endParaRPr lang="en-IN"/>
        </a:p>
      </dgm:t>
    </dgm:pt>
    <dgm:pt modelId="{0C10F567-EB2A-4155-B198-8969B08AEFEC}" type="sibTrans" cxnId="{445302A6-E01E-4C61-9E5F-AAD0D393D197}">
      <dgm:prSet/>
      <dgm:spPr/>
      <dgm:t>
        <a:bodyPr/>
        <a:lstStyle/>
        <a:p>
          <a:endParaRPr lang="en-IN"/>
        </a:p>
      </dgm:t>
    </dgm:pt>
    <dgm:pt modelId="{8DF61D4A-06F8-4646-B432-590FFC0F07E8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LABOUR CHARGES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D8985321-2FCD-435F-8060-3943583AE206}" type="parTrans" cxnId="{AB8A7CE4-2D6F-4772-B32D-7205BD9F24A5}">
      <dgm:prSet/>
      <dgm:spPr/>
      <dgm:t>
        <a:bodyPr/>
        <a:lstStyle/>
        <a:p>
          <a:endParaRPr lang="en-IN"/>
        </a:p>
      </dgm:t>
    </dgm:pt>
    <dgm:pt modelId="{5EBAB1BD-932F-4150-BF9B-D673553B86DD}" type="sibTrans" cxnId="{AB8A7CE4-2D6F-4772-B32D-7205BD9F24A5}">
      <dgm:prSet/>
      <dgm:spPr/>
      <dgm:t>
        <a:bodyPr/>
        <a:lstStyle/>
        <a:p>
          <a:endParaRPr lang="en-IN"/>
        </a:p>
      </dgm:t>
    </dgm:pt>
    <dgm:pt modelId="{DCEA492F-CB3C-4ABB-A100-F50C84A3500E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OTHER CHARGES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390BEBFF-3121-4399-872A-2A150EBC4B7B}" type="parTrans" cxnId="{CB45C2C6-2F1D-4BB8-8051-3E63585A36AD}">
      <dgm:prSet/>
      <dgm:spPr/>
      <dgm:t>
        <a:bodyPr/>
        <a:lstStyle/>
        <a:p>
          <a:endParaRPr lang="en-IN"/>
        </a:p>
      </dgm:t>
    </dgm:pt>
    <dgm:pt modelId="{091A68D9-DDD2-4822-8973-EC94714A25BD}" type="sibTrans" cxnId="{CB45C2C6-2F1D-4BB8-8051-3E63585A36AD}">
      <dgm:prSet/>
      <dgm:spPr/>
      <dgm:t>
        <a:bodyPr/>
        <a:lstStyle/>
        <a:p>
          <a:endParaRPr lang="en-IN"/>
        </a:p>
      </dgm:t>
    </dgm:pt>
    <dgm:pt modelId="{0DD338CC-DFBE-410C-ADF8-CA7036FD9D7C}" type="pres">
      <dgm:prSet presAssocID="{7315342A-D97B-4D37-89B4-0578F548E2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ECBF9AE-8B08-4FCB-A0DE-16EE801263D1}" type="pres">
      <dgm:prSet presAssocID="{6B365B8A-3014-49D2-A93B-99707972AA55}" presName="linNode" presStyleCnt="0"/>
      <dgm:spPr/>
    </dgm:pt>
    <dgm:pt modelId="{17517105-AF60-4598-8EC6-395FF9C79D05}" type="pres">
      <dgm:prSet presAssocID="{6B365B8A-3014-49D2-A93B-99707972AA55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069BEF5-8696-4F2B-8259-CB582CD9F81B}" type="pres">
      <dgm:prSet presAssocID="{6B365B8A-3014-49D2-A93B-99707972AA55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B44D099-291E-443C-8881-EE14FA4F479F}" type="presOf" srcId="{DCEA492F-CB3C-4ABB-A100-F50C84A3500E}" destId="{2069BEF5-8696-4F2B-8259-CB582CD9F81B}" srcOrd="0" destOrd="6" presId="urn:microsoft.com/office/officeart/2005/8/layout/vList5"/>
    <dgm:cxn modelId="{CB45C2C6-2F1D-4BB8-8051-3E63585A36AD}" srcId="{6B365B8A-3014-49D2-A93B-99707972AA55}" destId="{DCEA492F-CB3C-4ABB-A100-F50C84A3500E}" srcOrd="6" destOrd="0" parTransId="{390BEBFF-3121-4399-872A-2A150EBC4B7B}" sibTransId="{091A68D9-DDD2-4822-8973-EC94714A25BD}"/>
    <dgm:cxn modelId="{5C83D58E-7B84-4FBB-A6A4-72FEB39D2278}" type="presOf" srcId="{15470B03-03C2-4057-B41B-AC859F1937B4}" destId="{2069BEF5-8696-4F2B-8259-CB582CD9F81B}" srcOrd="0" destOrd="0" presId="urn:microsoft.com/office/officeart/2005/8/layout/vList5"/>
    <dgm:cxn modelId="{F0E4AFF1-017A-43EA-8BEC-A7F4385F83AB}" type="presOf" srcId="{6B365B8A-3014-49D2-A93B-99707972AA55}" destId="{17517105-AF60-4598-8EC6-395FF9C79D05}" srcOrd="0" destOrd="0" presId="urn:microsoft.com/office/officeart/2005/8/layout/vList5"/>
    <dgm:cxn modelId="{5D828686-0449-45E2-AAE6-459DA37BB224}" type="presOf" srcId="{25D6F4B8-3084-4D7B-8343-1EC391897515}" destId="{2069BEF5-8696-4F2B-8259-CB582CD9F81B}" srcOrd="0" destOrd="2" presId="urn:microsoft.com/office/officeart/2005/8/layout/vList5"/>
    <dgm:cxn modelId="{107F31AF-1091-4BF4-9A71-7CCE660B060A}" type="presOf" srcId="{8DF61D4A-06F8-4646-B432-590FFC0F07E8}" destId="{2069BEF5-8696-4F2B-8259-CB582CD9F81B}" srcOrd="0" destOrd="5" presId="urn:microsoft.com/office/officeart/2005/8/layout/vList5"/>
    <dgm:cxn modelId="{D953C061-00D8-44A2-9BA9-56FC4C71C523}" srcId="{6B365B8A-3014-49D2-A93B-99707972AA55}" destId="{25D6F4B8-3084-4D7B-8343-1EC391897515}" srcOrd="2" destOrd="0" parTransId="{34D7A518-54CA-41E1-831B-4A821304029C}" sibTransId="{6D73C607-EA59-415D-970D-9E3673533245}"/>
    <dgm:cxn modelId="{50F4D748-3052-428A-A268-DCB80E2AFC26}" type="presOf" srcId="{7315342A-D97B-4D37-89B4-0578F548E213}" destId="{0DD338CC-DFBE-410C-ADF8-CA7036FD9D7C}" srcOrd="0" destOrd="0" presId="urn:microsoft.com/office/officeart/2005/8/layout/vList5"/>
    <dgm:cxn modelId="{6F86711B-3970-4161-BD73-7B8BA568FD56}" srcId="{6B365B8A-3014-49D2-A93B-99707972AA55}" destId="{15470B03-03C2-4057-B41B-AC859F1937B4}" srcOrd="0" destOrd="0" parTransId="{40B70A7D-1581-41E2-B9CC-4A9245D69AE5}" sibTransId="{AA5EE29E-379A-4799-8B32-3253283A0425}"/>
    <dgm:cxn modelId="{14BE95AB-A39B-4EAD-9836-210A1A2B7DD3}" srcId="{6B365B8A-3014-49D2-A93B-99707972AA55}" destId="{528640D5-0834-40FF-95FD-A498CA1BC8F8}" srcOrd="1" destOrd="0" parTransId="{EC04B1D5-8716-4570-AB8B-F6820F59C0CF}" sibTransId="{4B5E82F4-3103-41E6-9E88-33A823506665}"/>
    <dgm:cxn modelId="{A8FBB977-8049-4C3C-894F-5A72833E2840}" srcId="{7315342A-D97B-4D37-89B4-0578F548E213}" destId="{6B365B8A-3014-49D2-A93B-99707972AA55}" srcOrd="0" destOrd="0" parTransId="{EDECDBC0-1C34-404F-B079-D60B99108F39}" sibTransId="{B30BBFED-EC62-4612-8E9A-F61B91A2ADF4}"/>
    <dgm:cxn modelId="{35042F13-6D35-4B66-8C8E-FA98C188E408}" type="presOf" srcId="{6E93867D-4712-4ABC-A1FD-13E1B28F4310}" destId="{2069BEF5-8696-4F2B-8259-CB582CD9F81B}" srcOrd="0" destOrd="3" presId="urn:microsoft.com/office/officeart/2005/8/layout/vList5"/>
    <dgm:cxn modelId="{E855B482-629B-4CBA-9A86-BC8AE409ADE2}" srcId="{6B365B8A-3014-49D2-A93B-99707972AA55}" destId="{6E93867D-4712-4ABC-A1FD-13E1B28F4310}" srcOrd="3" destOrd="0" parTransId="{A92110BD-0FC3-42CB-ACE9-B086C1D9A3D8}" sibTransId="{41A4AD14-A3E4-40C5-B055-23483EB80FCF}"/>
    <dgm:cxn modelId="{445302A6-E01E-4C61-9E5F-AAD0D393D197}" srcId="{6B365B8A-3014-49D2-A93B-99707972AA55}" destId="{6735E1EE-1B65-41C5-9A55-89A64D223CCC}" srcOrd="4" destOrd="0" parTransId="{5A9E80BB-3AE5-4525-B7C6-3E364D513B34}" sibTransId="{0C10F567-EB2A-4155-B198-8969B08AEFEC}"/>
    <dgm:cxn modelId="{AB8A7CE4-2D6F-4772-B32D-7205BD9F24A5}" srcId="{6B365B8A-3014-49D2-A93B-99707972AA55}" destId="{8DF61D4A-06F8-4646-B432-590FFC0F07E8}" srcOrd="5" destOrd="0" parTransId="{D8985321-2FCD-435F-8060-3943583AE206}" sibTransId="{5EBAB1BD-932F-4150-BF9B-D673553B86DD}"/>
    <dgm:cxn modelId="{55214A80-6C6F-4F8B-9994-2D0ADF4756CB}" type="presOf" srcId="{6735E1EE-1B65-41C5-9A55-89A64D223CCC}" destId="{2069BEF5-8696-4F2B-8259-CB582CD9F81B}" srcOrd="0" destOrd="4" presId="urn:microsoft.com/office/officeart/2005/8/layout/vList5"/>
    <dgm:cxn modelId="{F2AF50A0-53E3-41D0-ADD1-2AA281D59CFC}" type="presOf" srcId="{528640D5-0834-40FF-95FD-A498CA1BC8F8}" destId="{2069BEF5-8696-4F2B-8259-CB582CD9F81B}" srcOrd="0" destOrd="1" presId="urn:microsoft.com/office/officeart/2005/8/layout/vList5"/>
    <dgm:cxn modelId="{4972DF55-E5C0-4DEA-A8DE-051F256236C6}" type="presParOf" srcId="{0DD338CC-DFBE-410C-ADF8-CA7036FD9D7C}" destId="{AECBF9AE-8B08-4FCB-A0DE-16EE801263D1}" srcOrd="0" destOrd="0" presId="urn:microsoft.com/office/officeart/2005/8/layout/vList5"/>
    <dgm:cxn modelId="{4754BFF1-4159-4DC7-936A-4A42054644CD}" type="presParOf" srcId="{AECBF9AE-8B08-4FCB-A0DE-16EE801263D1}" destId="{17517105-AF60-4598-8EC6-395FF9C79D05}" srcOrd="0" destOrd="0" presId="urn:microsoft.com/office/officeart/2005/8/layout/vList5"/>
    <dgm:cxn modelId="{C01916B5-6133-4325-8D3A-2C2065D23810}" type="presParOf" srcId="{AECBF9AE-8B08-4FCB-A0DE-16EE801263D1}" destId="{2069BEF5-8696-4F2B-8259-CB582CD9F81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1D05A1F-CF4E-460C-94F5-340B4F4012F7}" type="doc">
      <dgm:prSet loTypeId="urn:microsoft.com/office/officeart/2005/8/layout/hierarchy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3CE3CD7B-0D31-44D5-9A80-8FFDC1CA3062}">
      <dgm:prSet/>
      <dgm:spPr/>
      <dgm:t>
        <a:bodyPr/>
        <a:lstStyle/>
        <a:p>
          <a:pPr rtl="0"/>
          <a:r>
            <a:rPr lang="en-IN" dirty="0" smtClean="0">
              <a:latin typeface="Bookman Old Style" panose="02050604050505020204" pitchFamily="18" charset="0"/>
            </a:rPr>
            <a:t>FORM 235</a:t>
          </a:r>
          <a:endParaRPr lang="en-IN" dirty="0">
            <a:latin typeface="Bookman Old Style" panose="02050604050505020204" pitchFamily="18" charset="0"/>
          </a:endParaRPr>
        </a:p>
      </dgm:t>
    </dgm:pt>
    <dgm:pt modelId="{14B4404D-1898-4F12-913A-35EF5229563D}" type="parTrans" cxnId="{9EC54F63-9335-4F0D-8584-E6BD461401F7}">
      <dgm:prSet/>
      <dgm:spPr/>
      <dgm:t>
        <a:bodyPr/>
        <a:lstStyle/>
        <a:p>
          <a:endParaRPr lang="en-IN">
            <a:latin typeface="Bookman Old Style" panose="02050604050505020204" pitchFamily="18" charset="0"/>
          </a:endParaRPr>
        </a:p>
      </dgm:t>
    </dgm:pt>
    <dgm:pt modelId="{73CE79BA-34A0-404F-A94F-A1F003AB4CA5}" type="sibTrans" cxnId="{9EC54F63-9335-4F0D-8584-E6BD461401F7}">
      <dgm:prSet/>
      <dgm:spPr/>
      <dgm:t>
        <a:bodyPr/>
        <a:lstStyle/>
        <a:p>
          <a:endParaRPr lang="en-IN">
            <a:latin typeface="Bookman Old Style" panose="02050604050505020204" pitchFamily="18" charset="0"/>
          </a:endParaRPr>
        </a:p>
      </dgm:t>
    </dgm:pt>
    <dgm:pt modelId="{406C6C15-9F1F-441B-836F-6754DA651597}" type="pres">
      <dgm:prSet presAssocID="{71D05A1F-CF4E-460C-94F5-340B4F4012F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5FACD0CE-5557-48AE-AB03-DB1916CEDF40}" type="pres">
      <dgm:prSet presAssocID="{3CE3CD7B-0D31-44D5-9A80-8FFDC1CA3062}" presName="vertOne" presStyleCnt="0"/>
      <dgm:spPr/>
    </dgm:pt>
    <dgm:pt modelId="{A5E96148-F918-4CE5-AA43-5CD70A968BE0}" type="pres">
      <dgm:prSet presAssocID="{3CE3CD7B-0D31-44D5-9A80-8FFDC1CA3062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BC31B461-A921-4540-A356-B0888C9F3014}" type="pres">
      <dgm:prSet presAssocID="{3CE3CD7B-0D31-44D5-9A80-8FFDC1CA3062}" presName="horzOne" presStyleCnt="0"/>
      <dgm:spPr/>
    </dgm:pt>
  </dgm:ptLst>
  <dgm:cxnLst>
    <dgm:cxn modelId="{9EC54F63-9335-4F0D-8584-E6BD461401F7}" srcId="{71D05A1F-CF4E-460C-94F5-340B4F4012F7}" destId="{3CE3CD7B-0D31-44D5-9A80-8FFDC1CA3062}" srcOrd="0" destOrd="0" parTransId="{14B4404D-1898-4F12-913A-35EF5229563D}" sibTransId="{73CE79BA-34A0-404F-A94F-A1F003AB4CA5}"/>
    <dgm:cxn modelId="{A541A926-97AD-4182-BA57-1CE8F3088E85}" type="presOf" srcId="{3CE3CD7B-0D31-44D5-9A80-8FFDC1CA3062}" destId="{A5E96148-F918-4CE5-AA43-5CD70A968BE0}" srcOrd="0" destOrd="0" presId="urn:microsoft.com/office/officeart/2005/8/layout/hierarchy4"/>
    <dgm:cxn modelId="{608DDC83-25E9-4BB4-8F4D-7B2756B3D49A}" type="presOf" srcId="{71D05A1F-CF4E-460C-94F5-340B4F4012F7}" destId="{406C6C15-9F1F-441B-836F-6754DA651597}" srcOrd="0" destOrd="0" presId="urn:microsoft.com/office/officeart/2005/8/layout/hierarchy4"/>
    <dgm:cxn modelId="{41566FFF-611B-4E0C-A0B3-898D35885B94}" type="presParOf" srcId="{406C6C15-9F1F-441B-836F-6754DA651597}" destId="{5FACD0CE-5557-48AE-AB03-DB1916CEDF40}" srcOrd="0" destOrd="0" presId="urn:microsoft.com/office/officeart/2005/8/layout/hierarchy4"/>
    <dgm:cxn modelId="{F7A27240-3975-41E3-8CF6-887B983CBC0C}" type="presParOf" srcId="{5FACD0CE-5557-48AE-AB03-DB1916CEDF40}" destId="{A5E96148-F918-4CE5-AA43-5CD70A968BE0}" srcOrd="0" destOrd="0" presId="urn:microsoft.com/office/officeart/2005/8/layout/hierarchy4"/>
    <dgm:cxn modelId="{F8ECD4A6-34F0-4E43-99EA-A3A26A132EA2}" type="presParOf" srcId="{5FACD0CE-5557-48AE-AB03-DB1916CEDF40}" destId="{BC31B461-A921-4540-A356-B0888C9F301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315342A-D97B-4D37-89B4-0578F548E21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B365B8A-3014-49D2-A93B-99707972AA55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IN" dirty="0" smtClean="0">
              <a:latin typeface="Bookman Old Style" panose="02050604050505020204" pitchFamily="18" charset="0"/>
            </a:rPr>
            <a:t>POSSIBLE SALES COMBINATION </a:t>
          </a:r>
          <a:endParaRPr lang="en-IN" dirty="0">
            <a:latin typeface="Bookman Old Style" panose="02050604050505020204" pitchFamily="18" charset="0"/>
          </a:endParaRPr>
        </a:p>
      </dgm:t>
    </dgm:pt>
    <dgm:pt modelId="{EDECDBC0-1C34-404F-B079-D60B99108F39}" type="parTrans" cxnId="{A8FBB977-8049-4C3C-894F-5A72833E2840}">
      <dgm:prSet/>
      <dgm:spPr/>
      <dgm:t>
        <a:bodyPr/>
        <a:lstStyle/>
        <a:p>
          <a:endParaRPr lang="en-IN"/>
        </a:p>
      </dgm:t>
    </dgm:pt>
    <dgm:pt modelId="{B30BBFED-EC62-4612-8E9A-F61B91A2ADF4}" type="sibTrans" cxnId="{A8FBB977-8049-4C3C-894F-5A72833E2840}">
      <dgm:prSet/>
      <dgm:spPr/>
      <dgm:t>
        <a:bodyPr/>
        <a:lstStyle/>
        <a:p>
          <a:endParaRPr lang="en-IN"/>
        </a:p>
      </dgm:t>
    </dgm:pt>
    <dgm:pt modelId="{15470B03-03C2-4057-B41B-AC859F1937B4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PAID SEPARATELY 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40B70A7D-1581-41E2-B9CC-4A9245D69AE5}" type="parTrans" cxnId="{6F86711B-3970-4161-BD73-7B8BA568FD56}">
      <dgm:prSet/>
      <dgm:spPr/>
      <dgm:t>
        <a:bodyPr/>
        <a:lstStyle/>
        <a:p>
          <a:endParaRPr lang="en-IN"/>
        </a:p>
      </dgm:t>
    </dgm:pt>
    <dgm:pt modelId="{AA5EE29E-379A-4799-8B32-3253283A0425}" type="sibTrans" cxnId="{6F86711B-3970-4161-BD73-7B8BA568FD56}">
      <dgm:prSet/>
      <dgm:spPr/>
      <dgm:t>
        <a:bodyPr/>
        <a:lstStyle/>
        <a:p>
          <a:endParaRPr lang="en-IN"/>
        </a:p>
      </dgm:t>
    </dgm:pt>
    <dgm:pt modelId="{528640D5-0834-40FF-95FD-A498CA1BC8F8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INCLUSIVE OF TAX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EC04B1D5-8716-4570-AB8B-F6820F59C0CF}" type="parTrans" cxnId="{14BE95AB-A39B-4EAD-9836-210A1A2B7DD3}">
      <dgm:prSet/>
      <dgm:spPr/>
      <dgm:t>
        <a:bodyPr/>
        <a:lstStyle/>
        <a:p>
          <a:endParaRPr lang="en-IN"/>
        </a:p>
      </dgm:t>
    </dgm:pt>
    <dgm:pt modelId="{4B5E82F4-3103-41E6-9E88-33A823506665}" type="sibTrans" cxnId="{14BE95AB-A39B-4EAD-9836-210A1A2B7DD3}">
      <dgm:prSet/>
      <dgm:spPr/>
      <dgm:t>
        <a:bodyPr/>
        <a:lstStyle/>
        <a:p>
          <a:endParaRPr lang="en-IN"/>
        </a:p>
      </dgm:t>
    </dgm:pt>
    <dgm:pt modelId="{25D6F4B8-3084-4D7B-8343-1EC391897515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2">
                  <a:lumMod val="60000"/>
                  <a:lumOff val="40000"/>
                </a:schemeClr>
              </a:solidFill>
              <a:latin typeface="Bookman Old Style" panose="02050604050505020204" pitchFamily="18" charset="0"/>
            </a:rPr>
            <a:t>COMPOSITION</a:t>
          </a:r>
          <a:endParaRPr lang="en-IN" dirty="0">
            <a:solidFill>
              <a:schemeClr val="accent2">
                <a:lumMod val="60000"/>
                <a:lumOff val="40000"/>
              </a:schemeClr>
            </a:solidFill>
            <a:latin typeface="Bookman Old Style" panose="02050604050505020204" pitchFamily="18" charset="0"/>
          </a:endParaRPr>
        </a:p>
      </dgm:t>
    </dgm:pt>
    <dgm:pt modelId="{34D7A518-54CA-41E1-831B-4A821304029C}" type="parTrans" cxnId="{D953C061-00D8-44A2-9BA9-56FC4C71C523}">
      <dgm:prSet/>
      <dgm:spPr/>
      <dgm:t>
        <a:bodyPr/>
        <a:lstStyle/>
        <a:p>
          <a:endParaRPr lang="en-IN"/>
        </a:p>
      </dgm:t>
    </dgm:pt>
    <dgm:pt modelId="{6D73C607-EA59-415D-970D-9E3673533245}" type="sibTrans" cxnId="{D953C061-00D8-44A2-9BA9-56FC4C71C523}">
      <dgm:prSet/>
      <dgm:spPr/>
      <dgm:t>
        <a:bodyPr/>
        <a:lstStyle/>
        <a:p>
          <a:endParaRPr lang="en-IN"/>
        </a:p>
      </dgm:t>
    </dgm:pt>
    <dgm:pt modelId="{6E93867D-4712-4ABC-A1FD-13E1B28F4310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FREE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A92110BD-0FC3-42CB-ACE9-B086C1D9A3D8}" type="parTrans" cxnId="{E855B482-629B-4CBA-9A86-BC8AE409ADE2}">
      <dgm:prSet/>
      <dgm:spPr/>
      <dgm:t>
        <a:bodyPr/>
        <a:lstStyle/>
        <a:p>
          <a:endParaRPr lang="en-IN"/>
        </a:p>
      </dgm:t>
    </dgm:pt>
    <dgm:pt modelId="{41A4AD14-A3E4-40C5-B055-23483EB80FCF}" type="sibTrans" cxnId="{E855B482-629B-4CBA-9A86-BC8AE409ADE2}">
      <dgm:prSet/>
      <dgm:spPr/>
      <dgm:t>
        <a:bodyPr/>
        <a:lstStyle/>
        <a:p>
          <a:endParaRPr lang="en-IN"/>
        </a:p>
      </dgm:t>
    </dgm:pt>
    <dgm:pt modelId="{6735E1EE-1B65-41C5-9A55-89A64D223CCC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EXEMPTED (u/s 41 &amp; 8)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5A9E80BB-3AE5-4525-B7C6-3E364D513B34}" type="parTrans" cxnId="{445302A6-E01E-4C61-9E5F-AAD0D393D197}">
      <dgm:prSet/>
      <dgm:spPr/>
      <dgm:t>
        <a:bodyPr/>
        <a:lstStyle/>
        <a:p>
          <a:endParaRPr lang="en-IN"/>
        </a:p>
      </dgm:t>
    </dgm:pt>
    <dgm:pt modelId="{0C10F567-EB2A-4155-B198-8969B08AEFEC}" type="sibTrans" cxnId="{445302A6-E01E-4C61-9E5F-AAD0D393D197}">
      <dgm:prSet/>
      <dgm:spPr/>
      <dgm:t>
        <a:bodyPr/>
        <a:lstStyle/>
        <a:p>
          <a:endParaRPr lang="en-IN"/>
        </a:p>
      </dgm:t>
    </dgm:pt>
    <dgm:pt modelId="{8DF61D4A-06F8-4646-B432-590FFC0F07E8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LABOUR CHARGES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D8985321-2FCD-435F-8060-3943583AE206}" type="parTrans" cxnId="{AB8A7CE4-2D6F-4772-B32D-7205BD9F24A5}">
      <dgm:prSet/>
      <dgm:spPr/>
      <dgm:t>
        <a:bodyPr/>
        <a:lstStyle/>
        <a:p>
          <a:endParaRPr lang="en-IN"/>
        </a:p>
      </dgm:t>
    </dgm:pt>
    <dgm:pt modelId="{5EBAB1BD-932F-4150-BF9B-D673553B86DD}" type="sibTrans" cxnId="{AB8A7CE4-2D6F-4772-B32D-7205BD9F24A5}">
      <dgm:prSet/>
      <dgm:spPr/>
      <dgm:t>
        <a:bodyPr/>
        <a:lstStyle/>
        <a:p>
          <a:endParaRPr lang="en-IN"/>
        </a:p>
      </dgm:t>
    </dgm:pt>
    <dgm:pt modelId="{DCEA492F-CB3C-4ABB-A100-F50C84A3500E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OTHER CHARGES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390BEBFF-3121-4399-872A-2A150EBC4B7B}" type="parTrans" cxnId="{CB45C2C6-2F1D-4BB8-8051-3E63585A36AD}">
      <dgm:prSet/>
      <dgm:spPr/>
      <dgm:t>
        <a:bodyPr/>
        <a:lstStyle/>
        <a:p>
          <a:endParaRPr lang="en-IN"/>
        </a:p>
      </dgm:t>
    </dgm:pt>
    <dgm:pt modelId="{091A68D9-DDD2-4822-8973-EC94714A25BD}" type="sibTrans" cxnId="{CB45C2C6-2F1D-4BB8-8051-3E63585A36AD}">
      <dgm:prSet/>
      <dgm:spPr/>
      <dgm:t>
        <a:bodyPr/>
        <a:lstStyle/>
        <a:p>
          <a:endParaRPr lang="en-IN"/>
        </a:p>
      </dgm:t>
    </dgm:pt>
    <dgm:pt modelId="{0DD338CC-DFBE-410C-ADF8-CA7036FD9D7C}" type="pres">
      <dgm:prSet presAssocID="{7315342A-D97B-4D37-89B4-0578F548E2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ECBF9AE-8B08-4FCB-A0DE-16EE801263D1}" type="pres">
      <dgm:prSet presAssocID="{6B365B8A-3014-49D2-A93B-99707972AA55}" presName="linNode" presStyleCnt="0"/>
      <dgm:spPr/>
    </dgm:pt>
    <dgm:pt modelId="{17517105-AF60-4598-8EC6-395FF9C79D05}" type="pres">
      <dgm:prSet presAssocID="{6B365B8A-3014-49D2-A93B-99707972AA55}" presName="parentText" presStyleLbl="node1" presStyleIdx="0" presStyleCnt="1" custLinFactNeighborX="189" custLinFactNeighborY="292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069BEF5-8696-4F2B-8259-CB582CD9F81B}" type="pres">
      <dgm:prSet presAssocID="{6B365B8A-3014-49D2-A93B-99707972AA55}" presName="descendantText" presStyleLbl="alignAccFollowNode1" presStyleIdx="0" presStyleCnt="1" custLinFactNeighborY="36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D4275096-1786-4642-91C2-A19FC6ED68EF}" type="presOf" srcId="{6E93867D-4712-4ABC-A1FD-13E1B28F4310}" destId="{2069BEF5-8696-4F2B-8259-CB582CD9F81B}" srcOrd="0" destOrd="3" presId="urn:microsoft.com/office/officeart/2005/8/layout/vList5"/>
    <dgm:cxn modelId="{BB87380C-8B48-4B7A-A557-3370A7126B4D}" type="presOf" srcId="{8DF61D4A-06F8-4646-B432-590FFC0F07E8}" destId="{2069BEF5-8696-4F2B-8259-CB582CD9F81B}" srcOrd="0" destOrd="5" presId="urn:microsoft.com/office/officeart/2005/8/layout/vList5"/>
    <dgm:cxn modelId="{CB45C2C6-2F1D-4BB8-8051-3E63585A36AD}" srcId="{6B365B8A-3014-49D2-A93B-99707972AA55}" destId="{DCEA492F-CB3C-4ABB-A100-F50C84A3500E}" srcOrd="6" destOrd="0" parTransId="{390BEBFF-3121-4399-872A-2A150EBC4B7B}" sibTransId="{091A68D9-DDD2-4822-8973-EC94714A25BD}"/>
    <dgm:cxn modelId="{77884871-A314-4C33-A8DE-36C4BDB8C6BB}" type="presOf" srcId="{6735E1EE-1B65-41C5-9A55-89A64D223CCC}" destId="{2069BEF5-8696-4F2B-8259-CB582CD9F81B}" srcOrd="0" destOrd="4" presId="urn:microsoft.com/office/officeart/2005/8/layout/vList5"/>
    <dgm:cxn modelId="{58D03CFA-8C8D-4186-AD6D-6034E60D8D95}" type="presOf" srcId="{6B365B8A-3014-49D2-A93B-99707972AA55}" destId="{17517105-AF60-4598-8EC6-395FF9C79D05}" srcOrd="0" destOrd="0" presId="urn:microsoft.com/office/officeart/2005/8/layout/vList5"/>
    <dgm:cxn modelId="{EAD7000E-F816-41D7-A722-77F56B662383}" type="presOf" srcId="{528640D5-0834-40FF-95FD-A498CA1BC8F8}" destId="{2069BEF5-8696-4F2B-8259-CB582CD9F81B}" srcOrd="0" destOrd="1" presId="urn:microsoft.com/office/officeart/2005/8/layout/vList5"/>
    <dgm:cxn modelId="{D953C061-00D8-44A2-9BA9-56FC4C71C523}" srcId="{6B365B8A-3014-49D2-A93B-99707972AA55}" destId="{25D6F4B8-3084-4D7B-8343-1EC391897515}" srcOrd="2" destOrd="0" parTransId="{34D7A518-54CA-41E1-831B-4A821304029C}" sibTransId="{6D73C607-EA59-415D-970D-9E3673533245}"/>
    <dgm:cxn modelId="{7843883F-9131-4728-ADB4-A0D54ED8DE9C}" type="presOf" srcId="{25D6F4B8-3084-4D7B-8343-1EC391897515}" destId="{2069BEF5-8696-4F2B-8259-CB582CD9F81B}" srcOrd="0" destOrd="2" presId="urn:microsoft.com/office/officeart/2005/8/layout/vList5"/>
    <dgm:cxn modelId="{6F86711B-3970-4161-BD73-7B8BA568FD56}" srcId="{6B365B8A-3014-49D2-A93B-99707972AA55}" destId="{15470B03-03C2-4057-B41B-AC859F1937B4}" srcOrd="0" destOrd="0" parTransId="{40B70A7D-1581-41E2-B9CC-4A9245D69AE5}" sibTransId="{AA5EE29E-379A-4799-8B32-3253283A0425}"/>
    <dgm:cxn modelId="{14BE95AB-A39B-4EAD-9836-210A1A2B7DD3}" srcId="{6B365B8A-3014-49D2-A93B-99707972AA55}" destId="{528640D5-0834-40FF-95FD-A498CA1BC8F8}" srcOrd="1" destOrd="0" parTransId="{EC04B1D5-8716-4570-AB8B-F6820F59C0CF}" sibTransId="{4B5E82F4-3103-41E6-9E88-33A823506665}"/>
    <dgm:cxn modelId="{DE1E9446-508F-43D2-8FAF-D7D13CFBB19B}" type="presOf" srcId="{15470B03-03C2-4057-B41B-AC859F1937B4}" destId="{2069BEF5-8696-4F2B-8259-CB582CD9F81B}" srcOrd="0" destOrd="0" presId="urn:microsoft.com/office/officeart/2005/8/layout/vList5"/>
    <dgm:cxn modelId="{A8FBB977-8049-4C3C-894F-5A72833E2840}" srcId="{7315342A-D97B-4D37-89B4-0578F548E213}" destId="{6B365B8A-3014-49D2-A93B-99707972AA55}" srcOrd="0" destOrd="0" parTransId="{EDECDBC0-1C34-404F-B079-D60B99108F39}" sibTransId="{B30BBFED-EC62-4612-8E9A-F61B91A2ADF4}"/>
    <dgm:cxn modelId="{E855B482-629B-4CBA-9A86-BC8AE409ADE2}" srcId="{6B365B8A-3014-49D2-A93B-99707972AA55}" destId="{6E93867D-4712-4ABC-A1FD-13E1B28F4310}" srcOrd="3" destOrd="0" parTransId="{A92110BD-0FC3-42CB-ACE9-B086C1D9A3D8}" sibTransId="{41A4AD14-A3E4-40C5-B055-23483EB80FCF}"/>
    <dgm:cxn modelId="{445302A6-E01E-4C61-9E5F-AAD0D393D197}" srcId="{6B365B8A-3014-49D2-A93B-99707972AA55}" destId="{6735E1EE-1B65-41C5-9A55-89A64D223CCC}" srcOrd="4" destOrd="0" parTransId="{5A9E80BB-3AE5-4525-B7C6-3E364D513B34}" sibTransId="{0C10F567-EB2A-4155-B198-8969B08AEFEC}"/>
    <dgm:cxn modelId="{C18F7DCF-18A7-42CA-A9C2-55EF78CDF0AD}" type="presOf" srcId="{DCEA492F-CB3C-4ABB-A100-F50C84A3500E}" destId="{2069BEF5-8696-4F2B-8259-CB582CD9F81B}" srcOrd="0" destOrd="6" presId="urn:microsoft.com/office/officeart/2005/8/layout/vList5"/>
    <dgm:cxn modelId="{AB8A7CE4-2D6F-4772-B32D-7205BD9F24A5}" srcId="{6B365B8A-3014-49D2-A93B-99707972AA55}" destId="{8DF61D4A-06F8-4646-B432-590FFC0F07E8}" srcOrd="5" destOrd="0" parTransId="{D8985321-2FCD-435F-8060-3943583AE206}" sibTransId="{5EBAB1BD-932F-4150-BF9B-D673553B86DD}"/>
    <dgm:cxn modelId="{BD1E568D-EAA2-43A2-B4C7-88DECB357A63}" type="presOf" srcId="{7315342A-D97B-4D37-89B4-0578F548E213}" destId="{0DD338CC-DFBE-410C-ADF8-CA7036FD9D7C}" srcOrd="0" destOrd="0" presId="urn:microsoft.com/office/officeart/2005/8/layout/vList5"/>
    <dgm:cxn modelId="{AC3543BF-7976-411B-99EF-FFC33B62AFA0}" type="presParOf" srcId="{0DD338CC-DFBE-410C-ADF8-CA7036FD9D7C}" destId="{AECBF9AE-8B08-4FCB-A0DE-16EE801263D1}" srcOrd="0" destOrd="0" presId="urn:microsoft.com/office/officeart/2005/8/layout/vList5"/>
    <dgm:cxn modelId="{DBAF9C04-4821-4E20-A296-1E25E0BCC74A}" type="presParOf" srcId="{AECBF9AE-8B08-4FCB-A0DE-16EE801263D1}" destId="{17517105-AF60-4598-8EC6-395FF9C79D05}" srcOrd="0" destOrd="0" presId="urn:microsoft.com/office/officeart/2005/8/layout/vList5"/>
    <dgm:cxn modelId="{577D9628-A8BA-4E7F-8990-CB08763B2B81}" type="presParOf" srcId="{AECBF9AE-8B08-4FCB-A0DE-16EE801263D1}" destId="{2069BEF5-8696-4F2B-8259-CB582CD9F81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IN"/>
        </a:p>
      </dgm:t>
    </dgm:pt>
    <dgm:pt modelId="{C6AB3082-38FF-4EB3-909E-0C4F2C29124B}">
      <dgm:prSet phldrT="[Text]"/>
      <dgm:spPr/>
      <dgm:t>
        <a:bodyPr/>
        <a:lstStyle/>
        <a:p>
          <a:r>
            <a:rPr lang="en-IN"/>
            <a:t>Step 3</a:t>
          </a:r>
        </a:p>
      </dgm:t>
    </dgm:pt>
    <dgm:pt modelId="{632B9665-C774-41FA-A06D-D2F3B2035DB0}" type="parTrans" cxnId="{1F7061E3-508A-4DED-9DD6-5C7CA95D0D2B}">
      <dgm:prSet/>
      <dgm:spPr/>
      <dgm:t>
        <a:bodyPr/>
        <a:lstStyle/>
        <a:p>
          <a:endParaRPr lang="en-IN"/>
        </a:p>
      </dgm:t>
    </dgm:pt>
    <dgm:pt modelId="{90596174-2AF0-43A3-A293-16865329FA60}" type="sibTrans" cxnId="{1F7061E3-508A-4DED-9DD6-5C7CA95D0D2B}">
      <dgm:prSet/>
      <dgm:spPr/>
      <dgm:t>
        <a:bodyPr/>
        <a:lstStyle/>
        <a:p>
          <a:endParaRPr lang="en-IN"/>
        </a:p>
      </dgm:t>
    </dgm:pt>
    <dgm:pt modelId="{171F4ACD-5869-4A6C-AE26-3884000A6CF6}">
      <dgm:prSet phldrT="[Text]" custT="1"/>
      <dgm:spPr/>
      <dgm:t>
        <a:bodyPr/>
        <a:lstStyle/>
        <a:p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Prepare Sales and Purchases Annexure</a:t>
          </a:r>
          <a:endParaRPr lang="en-IN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4CDF78-55C4-4D46-8993-C75512A0FC08}" type="parTrans" cxnId="{3F718152-3A55-4C29-92AC-25E61DCFCECC}">
      <dgm:prSet/>
      <dgm:spPr/>
      <dgm:t>
        <a:bodyPr/>
        <a:lstStyle/>
        <a:p>
          <a:endParaRPr lang="en-IN"/>
        </a:p>
      </dgm:t>
    </dgm:pt>
    <dgm:pt modelId="{253285CF-DF00-4F5C-8A5F-24FE228ED5C2}" type="sibTrans" cxnId="{3F718152-3A55-4C29-92AC-25E61DCFCECC}">
      <dgm:prSet/>
      <dgm:spPr/>
      <dgm:t>
        <a:bodyPr/>
        <a:lstStyle/>
        <a:p>
          <a:endParaRPr lang="en-IN"/>
        </a:p>
      </dgm:t>
    </dgm:pt>
    <dgm:pt modelId="{81A071A0-3B4B-4B53-BCC2-2D96D5B5D4A1}">
      <dgm:prSet phldrT="[Text]"/>
      <dgm:spPr/>
      <dgm:t>
        <a:bodyPr/>
        <a:lstStyle/>
        <a:p>
          <a:r>
            <a:rPr lang="en-IN"/>
            <a:t>Step 5</a:t>
          </a:r>
        </a:p>
      </dgm:t>
    </dgm:pt>
    <dgm:pt modelId="{E51E92BF-183C-4174-911E-4A46237002FE}" type="parTrans" cxnId="{6BDFC9FA-861D-4F84-9338-5048BE66791F}">
      <dgm:prSet/>
      <dgm:spPr/>
      <dgm:t>
        <a:bodyPr/>
        <a:lstStyle/>
        <a:p>
          <a:endParaRPr lang="en-IN"/>
        </a:p>
      </dgm:t>
    </dgm:pt>
    <dgm:pt modelId="{64209660-EE89-470E-A4C1-F4368923F763}" type="sibTrans" cxnId="{6BDFC9FA-861D-4F84-9338-5048BE66791F}">
      <dgm:prSet/>
      <dgm:spPr/>
      <dgm:t>
        <a:bodyPr/>
        <a:lstStyle/>
        <a:p>
          <a:endParaRPr lang="en-IN"/>
        </a:p>
      </dgm:t>
    </dgm:pt>
    <dgm:pt modelId="{C830F2EC-C9DF-425C-BBFD-C7DFC6C7021C}">
      <dgm:prSet phldrT="[Text]" custT="1"/>
      <dgm:spPr/>
      <dgm:t>
        <a:bodyPr/>
        <a:lstStyle/>
        <a:p>
          <a:r>
            <a:rPr lang="en-IN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Manual Input in Preview Return </a:t>
          </a:r>
        </a:p>
      </dgm:t>
    </dgm:pt>
    <dgm:pt modelId="{0F50F513-664A-47BC-8A59-E6817C744EA7}" type="parTrans" cxnId="{F2CA5015-F7D3-4340-BB33-EF8F8B8D717C}">
      <dgm:prSet/>
      <dgm:spPr/>
      <dgm:t>
        <a:bodyPr/>
        <a:lstStyle/>
        <a:p>
          <a:endParaRPr lang="en-IN"/>
        </a:p>
      </dgm:t>
    </dgm:pt>
    <dgm:pt modelId="{D5FA6F2D-70AF-4D77-A976-44556AC2F69C}" type="sibTrans" cxnId="{F2CA5015-F7D3-4340-BB33-EF8F8B8D717C}">
      <dgm:prSet/>
      <dgm:spPr/>
      <dgm:t>
        <a:bodyPr/>
        <a:lstStyle/>
        <a:p>
          <a:endParaRPr lang="en-IN"/>
        </a:p>
      </dgm:t>
    </dgm:pt>
    <dgm:pt modelId="{71AE38B2-2941-4D6C-9476-A1BBBD40F706}">
      <dgm:prSet phldrT="[Text]"/>
      <dgm:spPr/>
      <dgm:t>
        <a:bodyPr/>
        <a:lstStyle/>
        <a:p>
          <a:r>
            <a:rPr lang="en-IN"/>
            <a:t>Step 1</a:t>
          </a:r>
        </a:p>
      </dgm:t>
    </dgm:pt>
    <dgm:pt modelId="{2EE8598E-F4EE-46F6-865D-645F5E209A2B}" type="parTrans" cxnId="{26A2EEFE-7362-4762-88C3-FA5357BFAE1D}">
      <dgm:prSet/>
      <dgm:spPr/>
      <dgm:t>
        <a:bodyPr/>
        <a:lstStyle/>
        <a:p>
          <a:endParaRPr lang="en-IN"/>
        </a:p>
      </dgm:t>
    </dgm:pt>
    <dgm:pt modelId="{EE0EBCC0-A44E-4C48-834A-B818FF27E5B3}" type="sibTrans" cxnId="{26A2EEFE-7362-4762-88C3-FA5357BFAE1D}">
      <dgm:prSet/>
      <dgm:spPr/>
      <dgm:t>
        <a:bodyPr/>
        <a:lstStyle/>
        <a:p>
          <a:endParaRPr lang="en-IN"/>
        </a:p>
      </dgm:t>
    </dgm:pt>
    <dgm:pt modelId="{105D7A96-E05B-4660-881F-54713C144251}">
      <dgm:prSet custT="1"/>
      <dgm:spPr/>
      <dgm:t>
        <a:bodyPr/>
        <a:lstStyle/>
        <a:p>
          <a:r>
            <a:rPr lang="en-IN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Download Annexure Template</a:t>
          </a:r>
        </a:p>
      </dgm:t>
    </dgm:pt>
    <dgm:pt modelId="{9251180F-B87A-4BAE-8139-A9C9105BA585}" type="parTrans" cxnId="{A83B1A2F-629D-41C4-8F81-C8BD8184AD03}">
      <dgm:prSet/>
      <dgm:spPr/>
      <dgm:t>
        <a:bodyPr/>
        <a:lstStyle/>
        <a:p>
          <a:endParaRPr lang="en-IN"/>
        </a:p>
      </dgm:t>
    </dgm:pt>
    <dgm:pt modelId="{455042F6-BE5F-4235-84D0-23FEDC6FC00E}" type="sibTrans" cxnId="{A83B1A2F-629D-41C4-8F81-C8BD8184AD03}">
      <dgm:prSet/>
      <dgm:spPr/>
      <dgm:t>
        <a:bodyPr/>
        <a:lstStyle/>
        <a:p>
          <a:endParaRPr lang="en-IN"/>
        </a:p>
      </dgm:t>
    </dgm:pt>
    <dgm:pt modelId="{AC23BE0B-8BA0-4A7E-9169-268A4C98A115}">
      <dgm:prSet/>
      <dgm:spPr/>
      <dgm:t>
        <a:bodyPr/>
        <a:lstStyle/>
        <a:p>
          <a:r>
            <a:rPr lang="en-IN"/>
            <a:t>Step 4</a:t>
          </a:r>
        </a:p>
      </dgm:t>
    </dgm:pt>
    <dgm:pt modelId="{E8A70601-6566-49E3-9DFA-31C58F0CC140}" type="parTrans" cxnId="{3937BA42-1FD9-47E1-8870-46468048F073}">
      <dgm:prSet/>
      <dgm:spPr/>
      <dgm:t>
        <a:bodyPr/>
        <a:lstStyle/>
        <a:p>
          <a:endParaRPr lang="en-IN"/>
        </a:p>
      </dgm:t>
    </dgm:pt>
    <dgm:pt modelId="{0976173F-16AF-43C3-8542-C9A05722C052}" type="sibTrans" cxnId="{3937BA42-1FD9-47E1-8870-46468048F073}">
      <dgm:prSet/>
      <dgm:spPr/>
      <dgm:t>
        <a:bodyPr/>
        <a:lstStyle/>
        <a:p>
          <a:endParaRPr lang="en-IN"/>
        </a:p>
      </dgm:t>
    </dgm:pt>
    <dgm:pt modelId="{324D3D26-8794-4D06-B4E9-A215CA7E177C}">
      <dgm:prSet custT="1"/>
      <dgm:spPr/>
      <dgm:t>
        <a:bodyPr/>
        <a:lstStyle/>
        <a:p>
          <a:r>
            <a:rPr lang="en-IN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Validate annexure and preview return</a:t>
          </a:r>
          <a:r>
            <a:rPr lang="en-IN" sz="2400" dirty="0"/>
            <a:t> </a:t>
          </a:r>
        </a:p>
      </dgm:t>
    </dgm:pt>
    <dgm:pt modelId="{DC88BC8A-F086-4AD6-94E3-009322A49094}" type="parTrans" cxnId="{F205A81E-D4F6-404A-9B55-7C89040654F6}">
      <dgm:prSet/>
      <dgm:spPr/>
      <dgm:t>
        <a:bodyPr/>
        <a:lstStyle/>
        <a:p>
          <a:endParaRPr lang="en-IN"/>
        </a:p>
      </dgm:t>
    </dgm:pt>
    <dgm:pt modelId="{05BED19B-E1E1-4F2F-8BBB-60041E430EDD}" type="sibTrans" cxnId="{F205A81E-D4F6-404A-9B55-7C89040654F6}">
      <dgm:prSet/>
      <dgm:spPr/>
      <dgm:t>
        <a:bodyPr/>
        <a:lstStyle/>
        <a:p>
          <a:endParaRPr lang="en-IN"/>
        </a:p>
      </dgm:t>
    </dgm:pt>
    <dgm:pt modelId="{7BEB8D63-EFE5-4967-B4FB-4F6DC8FE35FC}">
      <dgm:prSet/>
      <dgm:spPr/>
      <dgm:t>
        <a:bodyPr/>
        <a:lstStyle/>
        <a:p>
          <a:r>
            <a:rPr lang="en-IN"/>
            <a:t>Step 2</a:t>
          </a:r>
        </a:p>
      </dgm:t>
    </dgm:pt>
    <dgm:pt modelId="{815E51FF-6EEB-421F-A99F-99D8766BAAC7}" type="parTrans" cxnId="{2803FA8C-16FC-49EF-A73B-5A71D765C751}">
      <dgm:prSet/>
      <dgm:spPr/>
      <dgm:t>
        <a:bodyPr/>
        <a:lstStyle/>
        <a:p>
          <a:endParaRPr lang="en-IN"/>
        </a:p>
      </dgm:t>
    </dgm:pt>
    <dgm:pt modelId="{C4758E6A-E00C-419A-8058-01331EBDF95F}" type="sibTrans" cxnId="{2803FA8C-16FC-49EF-A73B-5A71D765C751}">
      <dgm:prSet/>
      <dgm:spPr/>
      <dgm:t>
        <a:bodyPr/>
        <a:lstStyle/>
        <a:p>
          <a:endParaRPr lang="en-IN"/>
        </a:p>
      </dgm:t>
    </dgm:pt>
    <dgm:pt modelId="{A877B368-1D81-4E03-8A5C-3C3389EF9793}">
      <dgm:prSet custT="1"/>
      <dgm:spPr/>
      <dgm:t>
        <a:bodyPr/>
        <a:lstStyle/>
        <a:p>
          <a:r>
            <a:rPr lang="en-IN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Copy file and </a:t>
          </a:r>
          <a:r>
            <a:rPr lang="en-IN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rename </a:t>
          </a:r>
          <a:r>
            <a:rPr lang="en-IN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by TIN &amp; Period</a:t>
          </a:r>
        </a:p>
      </dgm:t>
    </dgm:pt>
    <dgm:pt modelId="{34AEE4A1-473D-4B58-9148-AED7F89F9B1D}" type="parTrans" cxnId="{03176A49-861D-4A5F-A953-915027D4560B}">
      <dgm:prSet/>
      <dgm:spPr/>
      <dgm:t>
        <a:bodyPr/>
        <a:lstStyle/>
        <a:p>
          <a:endParaRPr lang="en-IN"/>
        </a:p>
      </dgm:t>
    </dgm:pt>
    <dgm:pt modelId="{2878F534-C11D-4962-AB15-08F7E619AABE}" type="sibTrans" cxnId="{03176A49-861D-4A5F-A953-915027D4560B}">
      <dgm:prSet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1568A31A-834E-4F2C-9461-D7E5AC901923}" type="pres">
      <dgm:prSet presAssocID="{71AE38B2-2941-4D6C-9476-A1BBBD40F706}" presName="composite" presStyleCnt="0"/>
      <dgm:spPr/>
    </dgm:pt>
    <dgm:pt modelId="{E78485B8-C22B-4CB6-BDFE-81FE46480F71}" type="pres">
      <dgm:prSet presAssocID="{71AE38B2-2941-4D6C-9476-A1BBBD40F706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EA6DC9E-0119-4698-9017-9CA17BD05A24}" type="pres">
      <dgm:prSet presAssocID="{71AE38B2-2941-4D6C-9476-A1BBBD40F706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AC46787-AC09-4E9B-99F4-EFD2788654B7}" type="pres">
      <dgm:prSet presAssocID="{EE0EBCC0-A44E-4C48-834A-B818FF27E5B3}" presName="sp" presStyleCnt="0"/>
      <dgm:spPr/>
    </dgm:pt>
    <dgm:pt modelId="{5D480676-6E5D-4851-B98B-F12514C87DE4}" type="pres">
      <dgm:prSet presAssocID="{7BEB8D63-EFE5-4967-B4FB-4F6DC8FE35FC}" presName="composite" presStyleCnt="0"/>
      <dgm:spPr/>
    </dgm:pt>
    <dgm:pt modelId="{A99E1FE0-D344-4A9B-AD07-3529B9D369D9}" type="pres">
      <dgm:prSet presAssocID="{7BEB8D63-EFE5-4967-B4FB-4F6DC8FE35FC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65FDB1E-A0AB-4FA6-8E54-F3751E1450D1}" type="pres">
      <dgm:prSet presAssocID="{7BEB8D63-EFE5-4967-B4FB-4F6DC8FE35FC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7F473D5-B62B-4904-A8FC-D19A66E6C09E}" type="pres">
      <dgm:prSet presAssocID="{C4758E6A-E00C-419A-8058-01331EBDF95F}" presName="sp" presStyleCnt="0"/>
      <dgm:spPr/>
    </dgm:pt>
    <dgm:pt modelId="{DEFF13B6-BA49-4A96-B898-5AC673D7CCB2}" type="pres">
      <dgm:prSet presAssocID="{C6AB3082-38FF-4EB3-909E-0C4F2C29124B}" presName="composite" presStyleCnt="0"/>
      <dgm:spPr/>
    </dgm:pt>
    <dgm:pt modelId="{E5ABF14C-A7E8-44B0-8DC3-8C648EC1B685}" type="pres">
      <dgm:prSet presAssocID="{C6AB3082-38FF-4EB3-909E-0C4F2C29124B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A3D17A7-10A0-4B85-AE0C-A85D3BDC14E1}" type="pres">
      <dgm:prSet presAssocID="{C6AB3082-38FF-4EB3-909E-0C4F2C29124B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1AADF8B-4D53-4C7A-9A95-8B16C696629C}" type="pres">
      <dgm:prSet presAssocID="{90596174-2AF0-43A3-A293-16865329FA60}" presName="sp" presStyleCnt="0"/>
      <dgm:spPr/>
    </dgm:pt>
    <dgm:pt modelId="{B3C3ABA7-129F-4FBB-988C-1E695E93C5A2}" type="pres">
      <dgm:prSet presAssocID="{AC23BE0B-8BA0-4A7E-9169-268A4C98A115}" presName="composite" presStyleCnt="0"/>
      <dgm:spPr/>
    </dgm:pt>
    <dgm:pt modelId="{8D0ABAAF-9377-4BCA-BD7E-67BE6BC532CC}" type="pres">
      <dgm:prSet presAssocID="{AC23BE0B-8BA0-4A7E-9169-268A4C98A115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1B34A7F-CD9D-44EC-8CDC-BA1C9D241C42}" type="pres">
      <dgm:prSet presAssocID="{AC23BE0B-8BA0-4A7E-9169-268A4C98A115}" presName="descendantText" presStyleLbl="alignAcc1" presStyleIdx="3" presStyleCnt="5" custScaleY="129183" custLinFactNeighborX="10946" custLinFactNeighborY="809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367B813-75F4-419B-BE56-F9C34D7AFD2F}" type="pres">
      <dgm:prSet presAssocID="{0976173F-16AF-43C3-8542-C9A05722C052}" presName="sp" presStyleCnt="0"/>
      <dgm:spPr/>
    </dgm:pt>
    <dgm:pt modelId="{416E763F-7E81-41D9-9EEF-61D528C8DE0D}" type="pres">
      <dgm:prSet presAssocID="{81A071A0-3B4B-4B53-BCC2-2D96D5B5D4A1}" presName="composite" presStyleCnt="0"/>
      <dgm:spPr/>
    </dgm:pt>
    <dgm:pt modelId="{8BA71A11-3A37-4D65-BD5F-FEDE6E28985F}" type="pres">
      <dgm:prSet presAssocID="{81A071A0-3B4B-4B53-BCC2-2D96D5B5D4A1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547ED08-7375-4537-9825-EFE6BE396970}" type="pres">
      <dgm:prSet presAssocID="{81A071A0-3B4B-4B53-BCC2-2D96D5B5D4A1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BEE696D-D893-4B2A-8EA0-FA701C7196C9}" type="presOf" srcId="{324D3D26-8794-4D06-B4E9-A215CA7E177C}" destId="{B1B34A7F-CD9D-44EC-8CDC-BA1C9D241C42}" srcOrd="0" destOrd="0" presId="urn:microsoft.com/office/officeart/2005/8/layout/chevron2"/>
    <dgm:cxn modelId="{CCB65804-8A9C-4949-93B7-4FB6673FDBED}" type="presOf" srcId="{7BEB8D63-EFE5-4967-B4FB-4F6DC8FE35FC}" destId="{A99E1FE0-D344-4A9B-AD07-3529B9D369D9}" srcOrd="0" destOrd="0" presId="urn:microsoft.com/office/officeart/2005/8/layout/chevron2"/>
    <dgm:cxn modelId="{8FD58BF0-13CC-4FFC-A7DB-2CD1A03A9FDF}" type="presOf" srcId="{C830F2EC-C9DF-425C-BBFD-C7DFC6C7021C}" destId="{B547ED08-7375-4537-9825-EFE6BE396970}" srcOrd="0" destOrd="0" presId="urn:microsoft.com/office/officeart/2005/8/layout/chevron2"/>
    <dgm:cxn modelId="{F2CA5015-F7D3-4340-BB33-EF8F8B8D717C}" srcId="{81A071A0-3B4B-4B53-BCC2-2D96D5B5D4A1}" destId="{C830F2EC-C9DF-425C-BBFD-C7DFC6C7021C}" srcOrd="0" destOrd="0" parTransId="{0F50F513-664A-47BC-8A59-E6817C744EA7}" sibTransId="{D5FA6F2D-70AF-4D77-A976-44556AC2F69C}"/>
    <dgm:cxn modelId="{71C8553F-AC4F-44B5-92C2-694BC40C60FD}" type="presOf" srcId="{A877B368-1D81-4E03-8A5C-3C3389EF9793}" destId="{B65FDB1E-A0AB-4FA6-8E54-F3751E1450D1}" srcOrd="0" destOrd="0" presId="urn:microsoft.com/office/officeart/2005/8/layout/chevron2"/>
    <dgm:cxn modelId="{26A2EEFE-7362-4762-88C3-FA5357BFAE1D}" srcId="{E1E8C9CA-CCE7-443C-B8F4-0B2AA548124B}" destId="{71AE38B2-2941-4D6C-9476-A1BBBD40F706}" srcOrd="0" destOrd="0" parTransId="{2EE8598E-F4EE-46F6-865D-645F5E209A2B}" sibTransId="{EE0EBCC0-A44E-4C48-834A-B818FF27E5B3}"/>
    <dgm:cxn modelId="{BCB0B751-90A9-4E42-A763-7F9092FA7DF8}" type="presOf" srcId="{E1E8C9CA-CCE7-443C-B8F4-0B2AA548124B}" destId="{5BBFD2D7-FFF4-434D-A317-A94186EF8F1E}" srcOrd="0" destOrd="0" presId="urn:microsoft.com/office/officeart/2005/8/layout/chevron2"/>
    <dgm:cxn modelId="{2803FA8C-16FC-49EF-A73B-5A71D765C751}" srcId="{E1E8C9CA-CCE7-443C-B8F4-0B2AA548124B}" destId="{7BEB8D63-EFE5-4967-B4FB-4F6DC8FE35FC}" srcOrd="1" destOrd="0" parTransId="{815E51FF-6EEB-421F-A99F-99D8766BAAC7}" sibTransId="{C4758E6A-E00C-419A-8058-01331EBDF95F}"/>
    <dgm:cxn modelId="{F205A81E-D4F6-404A-9B55-7C89040654F6}" srcId="{AC23BE0B-8BA0-4A7E-9169-268A4C98A115}" destId="{324D3D26-8794-4D06-B4E9-A215CA7E177C}" srcOrd="0" destOrd="0" parTransId="{DC88BC8A-F086-4AD6-94E3-009322A49094}" sibTransId="{05BED19B-E1E1-4F2F-8BBB-60041E430EDD}"/>
    <dgm:cxn modelId="{3937BA42-1FD9-47E1-8870-46468048F073}" srcId="{E1E8C9CA-CCE7-443C-B8F4-0B2AA548124B}" destId="{AC23BE0B-8BA0-4A7E-9169-268A4C98A115}" srcOrd="3" destOrd="0" parTransId="{E8A70601-6566-49E3-9DFA-31C58F0CC140}" sibTransId="{0976173F-16AF-43C3-8542-C9A05722C052}"/>
    <dgm:cxn modelId="{1F7061E3-508A-4DED-9DD6-5C7CA95D0D2B}" srcId="{E1E8C9CA-CCE7-443C-B8F4-0B2AA548124B}" destId="{C6AB3082-38FF-4EB3-909E-0C4F2C29124B}" srcOrd="2" destOrd="0" parTransId="{632B9665-C774-41FA-A06D-D2F3B2035DB0}" sibTransId="{90596174-2AF0-43A3-A293-16865329FA60}"/>
    <dgm:cxn modelId="{D005E894-DCCF-4FD4-A494-91FEF73BA7AC}" type="presOf" srcId="{81A071A0-3B4B-4B53-BCC2-2D96D5B5D4A1}" destId="{8BA71A11-3A37-4D65-BD5F-FEDE6E28985F}" srcOrd="0" destOrd="0" presId="urn:microsoft.com/office/officeart/2005/8/layout/chevron2"/>
    <dgm:cxn modelId="{2B4252C8-69AB-4F66-8FF0-C03058A4F0B2}" type="presOf" srcId="{71AE38B2-2941-4D6C-9476-A1BBBD40F706}" destId="{E78485B8-C22B-4CB6-BDFE-81FE46480F71}" srcOrd="0" destOrd="0" presId="urn:microsoft.com/office/officeart/2005/8/layout/chevron2"/>
    <dgm:cxn modelId="{3F718152-3A55-4C29-92AC-25E61DCFCECC}" srcId="{C6AB3082-38FF-4EB3-909E-0C4F2C29124B}" destId="{171F4ACD-5869-4A6C-AE26-3884000A6CF6}" srcOrd="0" destOrd="0" parTransId="{CC4CDF78-55C4-4D46-8993-C75512A0FC08}" sibTransId="{253285CF-DF00-4F5C-8A5F-24FE228ED5C2}"/>
    <dgm:cxn modelId="{376D4E8C-18C9-497F-84FF-9A1D8C393A10}" type="presOf" srcId="{AC23BE0B-8BA0-4A7E-9169-268A4C98A115}" destId="{8D0ABAAF-9377-4BCA-BD7E-67BE6BC532CC}" srcOrd="0" destOrd="0" presId="urn:microsoft.com/office/officeart/2005/8/layout/chevron2"/>
    <dgm:cxn modelId="{FBD871B6-2BA6-4024-B14B-9327428CCC84}" type="presOf" srcId="{105D7A96-E05B-4660-881F-54713C144251}" destId="{9EA6DC9E-0119-4698-9017-9CA17BD05A24}" srcOrd="0" destOrd="0" presId="urn:microsoft.com/office/officeart/2005/8/layout/chevron2"/>
    <dgm:cxn modelId="{6BDFC9FA-861D-4F84-9338-5048BE66791F}" srcId="{E1E8C9CA-CCE7-443C-B8F4-0B2AA548124B}" destId="{81A071A0-3B4B-4B53-BCC2-2D96D5B5D4A1}" srcOrd="4" destOrd="0" parTransId="{E51E92BF-183C-4174-911E-4A46237002FE}" sibTransId="{64209660-EE89-470E-A4C1-F4368923F763}"/>
    <dgm:cxn modelId="{FBFF7377-0E02-45E9-AA2E-CFC7D177B92A}" type="presOf" srcId="{171F4ACD-5869-4A6C-AE26-3884000A6CF6}" destId="{5A3D17A7-10A0-4B85-AE0C-A85D3BDC14E1}" srcOrd="0" destOrd="0" presId="urn:microsoft.com/office/officeart/2005/8/layout/chevron2"/>
    <dgm:cxn modelId="{03176A49-861D-4A5F-A953-915027D4560B}" srcId="{7BEB8D63-EFE5-4967-B4FB-4F6DC8FE35FC}" destId="{A877B368-1D81-4E03-8A5C-3C3389EF9793}" srcOrd="0" destOrd="0" parTransId="{34AEE4A1-473D-4B58-9148-AED7F89F9B1D}" sibTransId="{2878F534-C11D-4962-AB15-08F7E619AABE}"/>
    <dgm:cxn modelId="{A83B1A2F-629D-41C4-8F81-C8BD8184AD03}" srcId="{71AE38B2-2941-4D6C-9476-A1BBBD40F706}" destId="{105D7A96-E05B-4660-881F-54713C144251}" srcOrd="0" destOrd="0" parTransId="{9251180F-B87A-4BAE-8139-A9C9105BA585}" sibTransId="{455042F6-BE5F-4235-84D0-23FEDC6FC00E}"/>
    <dgm:cxn modelId="{47B8F47A-C001-485B-8605-6FC33B79401E}" type="presOf" srcId="{C6AB3082-38FF-4EB3-909E-0C4F2C29124B}" destId="{E5ABF14C-A7E8-44B0-8DC3-8C648EC1B685}" srcOrd="0" destOrd="0" presId="urn:microsoft.com/office/officeart/2005/8/layout/chevron2"/>
    <dgm:cxn modelId="{C9508AEE-8920-4AD5-B0F7-0F03FFA9B072}" type="presParOf" srcId="{5BBFD2D7-FFF4-434D-A317-A94186EF8F1E}" destId="{1568A31A-834E-4F2C-9461-D7E5AC901923}" srcOrd="0" destOrd="0" presId="urn:microsoft.com/office/officeart/2005/8/layout/chevron2"/>
    <dgm:cxn modelId="{B2BDE05E-72AC-49B5-A981-C2EF5D0C8237}" type="presParOf" srcId="{1568A31A-834E-4F2C-9461-D7E5AC901923}" destId="{E78485B8-C22B-4CB6-BDFE-81FE46480F71}" srcOrd="0" destOrd="0" presId="urn:microsoft.com/office/officeart/2005/8/layout/chevron2"/>
    <dgm:cxn modelId="{F00D9C5D-B2AA-462B-AD11-96E7B290B421}" type="presParOf" srcId="{1568A31A-834E-4F2C-9461-D7E5AC901923}" destId="{9EA6DC9E-0119-4698-9017-9CA17BD05A24}" srcOrd="1" destOrd="0" presId="urn:microsoft.com/office/officeart/2005/8/layout/chevron2"/>
    <dgm:cxn modelId="{69928124-931C-4BC9-9789-503D4A4A02BF}" type="presParOf" srcId="{5BBFD2D7-FFF4-434D-A317-A94186EF8F1E}" destId="{0AC46787-AC09-4E9B-99F4-EFD2788654B7}" srcOrd="1" destOrd="0" presId="urn:microsoft.com/office/officeart/2005/8/layout/chevron2"/>
    <dgm:cxn modelId="{F8B0A968-D8F9-42CD-872C-3541B0C53ABF}" type="presParOf" srcId="{5BBFD2D7-FFF4-434D-A317-A94186EF8F1E}" destId="{5D480676-6E5D-4851-B98B-F12514C87DE4}" srcOrd="2" destOrd="0" presId="urn:microsoft.com/office/officeart/2005/8/layout/chevron2"/>
    <dgm:cxn modelId="{1EEF05D9-455A-48B8-A6DA-5FCC42251AA2}" type="presParOf" srcId="{5D480676-6E5D-4851-B98B-F12514C87DE4}" destId="{A99E1FE0-D344-4A9B-AD07-3529B9D369D9}" srcOrd="0" destOrd="0" presId="urn:microsoft.com/office/officeart/2005/8/layout/chevron2"/>
    <dgm:cxn modelId="{3F6C02E9-607C-4D92-96E5-CB89373ED986}" type="presParOf" srcId="{5D480676-6E5D-4851-B98B-F12514C87DE4}" destId="{B65FDB1E-A0AB-4FA6-8E54-F3751E1450D1}" srcOrd="1" destOrd="0" presId="urn:microsoft.com/office/officeart/2005/8/layout/chevron2"/>
    <dgm:cxn modelId="{8CAE18C2-C756-4451-97AC-0F29BDCA3BB8}" type="presParOf" srcId="{5BBFD2D7-FFF4-434D-A317-A94186EF8F1E}" destId="{C7F473D5-B62B-4904-A8FC-D19A66E6C09E}" srcOrd="3" destOrd="0" presId="urn:microsoft.com/office/officeart/2005/8/layout/chevron2"/>
    <dgm:cxn modelId="{67EE6537-67A8-4A0E-91A5-252DA3F9778C}" type="presParOf" srcId="{5BBFD2D7-FFF4-434D-A317-A94186EF8F1E}" destId="{DEFF13B6-BA49-4A96-B898-5AC673D7CCB2}" srcOrd="4" destOrd="0" presId="urn:microsoft.com/office/officeart/2005/8/layout/chevron2"/>
    <dgm:cxn modelId="{A8D2C01A-0774-48A2-BB05-D7B80386CB1D}" type="presParOf" srcId="{DEFF13B6-BA49-4A96-B898-5AC673D7CCB2}" destId="{E5ABF14C-A7E8-44B0-8DC3-8C648EC1B685}" srcOrd="0" destOrd="0" presId="urn:microsoft.com/office/officeart/2005/8/layout/chevron2"/>
    <dgm:cxn modelId="{ED5B27C0-380E-49F6-8404-0FDE77DC0985}" type="presParOf" srcId="{DEFF13B6-BA49-4A96-B898-5AC673D7CCB2}" destId="{5A3D17A7-10A0-4B85-AE0C-A85D3BDC14E1}" srcOrd="1" destOrd="0" presId="urn:microsoft.com/office/officeart/2005/8/layout/chevron2"/>
    <dgm:cxn modelId="{402C4D26-5A34-4ADB-922F-7BD7181B5A87}" type="presParOf" srcId="{5BBFD2D7-FFF4-434D-A317-A94186EF8F1E}" destId="{31AADF8B-4D53-4C7A-9A95-8B16C696629C}" srcOrd="5" destOrd="0" presId="urn:microsoft.com/office/officeart/2005/8/layout/chevron2"/>
    <dgm:cxn modelId="{AD5AC62D-884A-4A41-98F5-8E93E3410DBE}" type="presParOf" srcId="{5BBFD2D7-FFF4-434D-A317-A94186EF8F1E}" destId="{B3C3ABA7-129F-4FBB-988C-1E695E93C5A2}" srcOrd="6" destOrd="0" presId="urn:microsoft.com/office/officeart/2005/8/layout/chevron2"/>
    <dgm:cxn modelId="{00F278BD-ACFC-4D44-AA46-535E1ACF04AF}" type="presParOf" srcId="{B3C3ABA7-129F-4FBB-988C-1E695E93C5A2}" destId="{8D0ABAAF-9377-4BCA-BD7E-67BE6BC532CC}" srcOrd="0" destOrd="0" presId="urn:microsoft.com/office/officeart/2005/8/layout/chevron2"/>
    <dgm:cxn modelId="{A5440CBE-0AAD-4474-AFC4-9EED4720F96D}" type="presParOf" srcId="{B3C3ABA7-129F-4FBB-988C-1E695E93C5A2}" destId="{B1B34A7F-CD9D-44EC-8CDC-BA1C9D241C42}" srcOrd="1" destOrd="0" presId="urn:microsoft.com/office/officeart/2005/8/layout/chevron2"/>
    <dgm:cxn modelId="{62823558-DA9C-43FB-951C-534202366DE4}" type="presParOf" srcId="{5BBFD2D7-FFF4-434D-A317-A94186EF8F1E}" destId="{E367B813-75F4-419B-BE56-F9C34D7AFD2F}" srcOrd="7" destOrd="0" presId="urn:microsoft.com/office/officeart/2005/8/layout/chevron2"/>
    <dgm:cxn modelId="{44CFF4B8-491F-4EF3-A517-366798555635}" type="presParOf" srcId="{5BBFD2D7-FFF4-434D-A317-A94186EF8F1E}" destId="{416E763F-7E81-41D9-9EEF-61D528C8DE0D}" srcOrd="8" destOrd="0" presId="urn:microsoft.com/office/officeart/2005/8/layout/chevron2"/>
    <dgm:cxn modelId="{E81D907C-73B6-40B4-BD01-6A08A947F140}" type="presParOf" srcId="{416E763F-7E81-41D9-9EEF-61D528C8DE0D}" destId="{8BA71A11-3A37-4D65-BD5F-FEDE6E28985F}" srcOrd="0" destOrd="0" presId="urn:microsoft.com/office/officeart/2005/8/layout/chevron2"/>
    <dgm:cxn modelId="{32B777CC-264A-478D-9E9A-1FF9E27FAFB3}" type="presParOf" srcId="{416E763F-7E81-41D9-9EEF-61D528C8DE0D}" destId="{B547ED08-7375-4537-9825-EFE6BE39697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2" csCatId="colorful" phldr="1"/>
      <dgm:spPr/>
      <dgm:t>
        <a:bodyPr/>
        <a:lstStyle/>
        <a:p>
          <a:endParaRPr lang="en-IN"/>
        </a:p>
      </dgm:t>
    </dgm:pt>
    <dgm:pt modelId="{D6B10BED-3E76-4A60-9367-58997B5A5105}">
      <dgm:prSet phldrT="[Text]"/>
      <dgm:spPr/>
      <dgm:t>
        <a:bodyPr/>
        <a:lstStyle/>
        <a:p>
          <a:r>
            <a:rPr lang="en-IN"/>
            <a:t>Step 6</a:t>
          </a:r>
        </a:p>
      </dgm:t>
    </dgm:pt>
    <dgm:pt modelId="{C7A68EB6-3920-4A05-91D9-2B05436F8102}" type="parTrans" cxnId="{46E9AECD-A2D3-4F2B-B8C7-6A3D378B6809}">
      <dgm:prSet/>
      <dgm:spPr/>
      <dgm:t>
        <a:bodyPr/>
        <a:lstStyle/>
        <a:p>
          <a:endParaRPr lang="en-IN"/>
        </a:p>
      </dgm:t>
    </dgm:pt>
    <dgm:pt modelId="{382ACA62-AC41-405A-BDDF-DE9079002B4B}" type="sibTrans" cxnId="{46E9AECD-A2D3-4F2B-B8C7-6A3D378B6809}">
      <dgm:prSet/>
      <dgm:spPr/>
      <dgm:t>
        <a:bodyPr/>
        <a:lstStyle/>
        <a:p>
          <a:endParaRPr lang="en-IN"/>
        </a:p>
      </dgm:t>
    </dgm:pt>
    <dgm:pt modelId="{C9667DBD-B774-4DA7-9129-F9CB32711835}">
      <dgm:prSet phldrT="[Text]" custT="1"/>
      <dgm:spPr/>
      <dgm:t>
        <a:bodyPr/>
        <a:lstStyle/>
        <a:p>
          <a:r>
            <a:rPr lang="en-IN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Validate and create file for upload</a:t>
          </a:r>
        </a:p>
      </dgm:t>
    </dgm:pt>
    <dgm:pt modelId="{EDBD83A4-ADCF-4987-A6B1-85E1D5E32455}" type="parTrans" cxnId="{9001B394-0E4B-42B5-8218-5BA287DF0FCE}">
      <dgm:prSet/>
      <dgm:spPr/>
      <dgm:t>
        <a:bodyPr/>
        <a:lstStyle/>
        <a:p>
          <a:endParaRPr lang="en-IN"/>
        </a:p>
      </dgm:t>
    </dgm:pt>
    <dgm:pt modelId="{264318AA-6485-4AC9-A609-D928B3BB8E0D}" type="sibTrans" cxnId="{9001B394-0E4B-42B5-8218-5BA287DF0FCE}">
      <dgm:prSet/>
      <dgm:spPr/>
      <dgm:t>
        <a:bodyPr/>
        <a:lstStyle/>
        <a:p>
          <a:endParaRPr lang="en-IN"/>
        </a:p>
      </dgm:t>
    </dgm:pt>
    <dgm:pt modelId="{9C898833-B7A3-4D6E-AA88-DC31BE6264AE}">
      <dgm:prSet/>
      <dgm:spPr/>
      <dgm:t>
        <a:bodyPr/>
        <a:lstStyle/>
        <a:p>
          <a:r>
            <a:rPr lang="en-IN"/>
            <a:t>Step 8</a:t>
          </a:r>
        </a:p>
      </dgm:t>
    </dgm:pt>
    <dgm:pt modelId="{C366072D-7F8D-412B-A193-6E3319FFA190}" type="parTrans" cxnId="{6FAE72F2-E3F6-4721-9F0D-995E14712478}">
      <dgm:prSet/>
      <dgm:spPr/>
      <dgm:t>
        <a:bodyPr/>
        <a:lstStyle/>
        <a:p>
          <a:endParaRPr lang="en-IN"/>
        </a:p>
      </dgm:t>
    </dgm:pt>
    <dgm:pt modelId="{DD5F9CCE-082D-4B9E-B2EC-FFA949E31357}" type="sibTrans" cxnId="{6FAE72F2-E3F6-4721-9F0D-995E14712478}">
      <dgm:prSet/>
      <dgm:spPr/>
      <dgm:t>
        <a:bodyPr/>
        <a:lstStyle/>
        <a:p>
          <a:endParaRPr lang="en-IN"/>
        </a:p>
      </dgm:t>
    </dgm:pt>
    <dgm:pt modelId="{E56CA923-8C55-4E07-813F-2C884BB9F6A4}">
      <dgm:prSet/>
      <dgm:spPr/>
      <dgm:t>
        <a:bodyPr/>
        <a:lstStyle/>
        <a:p>
          <a:r>
            <a:rPr lang="en-IN"/>
            <a:t>Step 10</a:t>
          </a:r>
        </a:p>
      </dgm:t>
    </dgm:pt>
    <dgm:pt modelId="{6C70E4DA-D5BF-4860-85A2-F19BE5729B3C}" type="parTrans" cxnId="{92051142-CA4C-4BEE-A84A-14C86DFF9BF9}">
      <dgm:prSet/>
      <dgm:spPr/>
      <dgm:t>
        <a:bodyPr/>
        <a:lstStyle/>
        <a:p>
          <a:endParaRPr lang="en-IN"/>
        </a:p>
      </dgm:t>
    </dgm:pt>
    <dgm:pt modelId="{9C3D1D3C-7205-4BF0-8172-9EF6F3730C42}" type="sibTrans" cxnId="{92051142-CA4C-4BEE-A84A-14C86DFF9BF9}">
      <dgm:prSet/>
      <dgm:spPr/>
      <dgm:t>
        <a:bodyPr/>
        <a:lstStyle/>
        <a:p>
          <a:endParaRPr lang="en-IN"/>
        </a:p>
      </dgm:t>
    </dgm:pt>
    <dgm:pt modelId="{6286BA55-A3C9-40AA-A186-3FA7B96CAC6D}">
      <dgm:prSet phldrT="[Text]" custT="1"/>
      <dgm:spPr/>
      <dgm:t>
        <a:bodyPr/>
        <a:lstStyle/>
        <a:p>
          <a:r>
            <a:rPr lang="en-US" sz="2400" b="1">
              <a:latin typeface="Times New Roman" panose="02020603050405020304" pitchFamily="18" charset="0"/>
              <a:cs typeface="Times New Roman" panose="02020603050405020304" pitchFamily="18" charset="0"/>
            </a:rPr>
            <a:t>Verify Draft Return</a:t>
          </a:r>
          <a:endParaRPr lang="en-IN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79AF50-CA92-4337-8AF0-D28EEB6221E3}" type="parTrans" cxnId="{67D439B6-4575-4882-A9C3-02CDF6AABDF2}">
      <dgm:prSet/>
      <dgm:spPr/>
      <dgm:t>
        <a:bodyPr/>
        <a:lstStyle/>
        <a:p>
          <a:endParaRPr lang="en-IN"/>
        </a:p>
      </dgm:t>
    </dgm:pt>
    <dgm:pt modelId="{5DAEEDDE-C6D7-4DD6-886F-16F0C3E7AB3F}" type="sibTrans" cxnId="{67D439B6-4575-4882-A9C3-02CDF6AABDF2}">
      <dgm:prSet/>
      <dgm:spPr/>
      <dgm:t>
        <a:bodyPr/>
        <a:lstStyle/>
        <a:p>
          <a:endParaRPr lang="en-IN"/>
        </a:p>
      </dgm:t>
    </dgm:pt>
    <dgm:pt modelId="{FDAC181E-35D3-410C-85B6-78E31BD1359E}">
      <dgm:prSet/>
      <dgm:spPr/>
      <dgm:t>
        <a:bodyPr/>
        <a:lstStyle/>
        <a:p>
          <a:r>
            <a:rPr lang="en-IN"/>
            <a:t>Step 9</a:t>
          </a:r>
        </a:p>
      </dgm:t>
    </dgm:pt>
    <dgm:pt modelId="{B703CDA6-B7D5-4E99-9EE2-AE39E29B2C76}" type="parTrans" cxnId="{949AE4D4-2504-4D00-A289-8393ACAE41A5}">
      <dgm:prSet/>
      <dgm:spPr/>
      <dgm:t>
        <a:bodyPr/>
        <a:lstStyle/>
        <a:p>
          <a:endParaRPr lang="en-IN"/>
        </a:p>
      </dgm:t>
    </dgm:pt>
    <dgm:pt modelId="{F27CB050-C10B-4380-A441-539F3690E819}" type="sibTrans" cxnId="{949AE4D4-2504-4D00-A289-8393ACAE41A5}">
      <dgm:prSet/>
      <dgm:spPr/>
      <dgm:t>
        <a:bodyPr/>
        <a:lstStyle/>
        <a:p>
          <a:endParaRPr lang="en-IN"/>
        </a:p>
      </dgm:t>
    </dgm:pt>
    <dgm:pt modelId="{14B597E7-A88D-4689-9208-D5504166777C}">
      <dgm:prSet custT="1"/>
      <dgm:spPr/>
      <dgm:t>
        <a:bodyPr/>
        <a:lstStyle/>
        <a:p>
          <a:r>
            <a:rPr lang="en-IN" sz="2400" b="1">
              <a:latin typeface="Times New Roman" panose="02020603050405020304" pitchFamily="18" charset="0"/>
              <a:cs typeface="Times New Roman" panose="02020603050405020304" pitchFamily="18" charset="0"/>
            </a:rPr>
            <a:t>Verify ITC</a:t>
          </a:r>
        </a:p>
      </dgm:t>
    </dgm:pt>
    <dgm:pt modelId="{3B675B87-42C5-4456-B4E9-54879CC3D84B}" type="parTrans" cxnId="{9A0DC437-6E9E-4FCD-A5CE-564E20807601}">
      <dgm:prSet/>
      <dgm:spPr/>
      <dgm:t>
        <a:bodyPr/>
        <a:lstStyle/>
        <a:p>
          <a:endParaRPr lang="en-IN"/>
        </a:p>
      </dgm:t>
    </dgm:pt>
    <dgm:pt modelId="{E3158116-DB06-4592-8E35-E9896C65A3A8}" type="sibTrans" cxnId="{9A0DC437-6E9E-4FCD-A5CE-564E20807601}">
      <dgm:prSet/>
      <dgm:spPr/>
      <dgm:t>
        <a:bodyPr/>
        <a:lstStyle/>
        <a:p>
          <a:endParaRPr lang="en-IN"/>
        </a:p>
      </dgm:t>
    </dgm:pt>
    <dgm:pt modelId="{DC3DFCC5-1487-4DF2-9838-686695A54457}">
      <dgm:prSet custT="1"/>
      <dgm:spPr/>
      <dgm:t>
        <a:bodyPr/>
        <a:lstStyle/>
        <a:p>
          <a:r>
            <a:rPr lang="en-IN" sz="2400" b="1">
              <a:latin typeface="Times New Roman" panose="02020603050405020304" pitchFamily="18" charset="0"/>
              <a:cs typeface="Times New Roman" panose="02020603050405020304" pitchFamily="18" charset="0"/>
            </a:rPr>
            <a:t>Submit  Return with Payment</a:t>
          </a:r>
        </a:p>
      </dgm:t>
    </dgm:pt>
    <dgm:pt modelId="{3D3FF1E4-129B-4D80-A884-5B5D60FA1737}" type="parTrans" cxnId="{3AD0C536-0698-4594-B98C-DDB49D2AC6F4}">
      <dgm:prSet/>
      <dgm:spPr/>
      <dgm:t>
        <a:bodyPr/>
        <a:lstStyle/>
        <a:p>
          <a:endParaRPr lang="en-IN"/>
        </a:p>
      </dgm:t>
    </dgm:pt>
    <dgm:pt modelId="{D042A137-3182-4B7C-8405-C3E6096CB3C1}" type="sibTrans" cxnId="{3AD0C536-0698-4594-B98C-DDB49D2AC6F4}">
      <dgm:prSet/>
      <dgm:spPr/>
      <dgm:t>
        <a:bodyPr/>
        <a:lstStyle/>
        <a:p>
          <a:endParaRPr lang="en-IN"/>
        </a:p>
      </dgm:t>
    </dgm:pt>
    <dgm:pt modelId="{9982ADA3-97BD-484E-8066-5DCE9C96EAF9}">
      <dgm:prSet/>
      <dgm:spPr/>
      <dgm:t>
        <a:bodyPr/>
        <a:lstStyle/>
        <a:p>
          <a:r>
            <a:rPr lang="en-IN"/>
            <a:t>Step 7</a:t>
          </a:r>
        </a:p>
      </dgm:t>
    </dgm:pt>
    <dgm:pt modelId="{A97DD899-FC5C-4165-A739-82086C1DEA7F}" type="parTrans" cxnId="{3FD97D9E-3E7A-4A34-B137-73B13037206C}">
      <dgm:prSet/>
      <dgm:spPr/>
      <dgm:t>
        <a:bodyPr/>
        <a:lstStyle/>
        <a:p>
          <a:endParaRPr lang="en-IN"/>
        </a:p>
      </dgm:t>
    </dgm:pt>
    <dgm:pt modelId="{5385B0D1-7A88-410D-B0FA-27287C9C1F2E}" type="sibTrans" cxnId="{3FD97D9E-3E7A-4A34-B137-73B13037206C}">
      <dgm:prSet/>
      <dgm:spPr/>
      <dgm:t>
        <a:bodyPr/>
        <a:lstStyle/>
        <a:p>
          <a:endParaRPr lang="en-IN"/>
        </a:p>
      </dgm:t>
    </dgm:pt>
    <dgm:pt modelId="{F4A28B8E-3C36-4D47-9D69-4A44EFA68983}">
      <dgm:prSet custT="1"/>
      <dgm:spPr/>
      <dgm:t>
        <a:bodyPr/>
        <a:lstStyle/>
        <a:p>
          <a:pPr algn="l"/>
          <a:r>
            <a:rPr lang="en-IN" sz="2400" b="1">
              <a:latin typeface="Times New Roman" panose="02020603050405020304" pitchFamily="18" charset="0"/>
              <a:cs typeface="Times New Roman" panose="02020603050405020304" pitchFamily="18" charset="0"/>
            </a:rPr>
            <a:t>Upload text file</a:t>
          </a:r>
        </a:p>
      </dgm:t>
    </dgm:pt>
    <dgm:pt modelId="{406DB334-6B28-48E9-846E-0DE82F6B197E}" type="parTrans" cxnId="{8E13959B-B147-4E72-9039-FECDBA6D3AED}">
      <dgm:prSet/>
      <dgm:spPr/>
      <dgm:t>
        <a:bodyPr/>
        <a:lstStyle/>
        <a:p>
          <a:endParaRPr lang="en-IN"/>
        </a:p>
      </dgm:t>
    </dgm:pt>
    <dgm:pt modelId="{3181121F-7D1D-4AFB-A317-2D178120CE09}" type="sibTrans" cxnId="{8E13959B-B147-4E72-9039-FECDBA6D3AED}">
      <dgm:prSet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7819E1D-D088-42E3-9DB0-5035A60A5435}" type="pres">
      <dgm:prSet presAssocID="{D6B10BED-3E76-4A60-9367-58997B5A5105}" presName="composite" presStyleCnt="0"/>
      <dgm:spPr/>
    </dgm:pt>
    <dgm:pt modelId="{DC517F56-D6D3-49FB-9FE3-A731B77A558B}" type="pres">
      <dgm:prSet presAssocID="{D6B10BED-3E76-4A60-9367-58997B5A5105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76D4415-1D68-4061-80C9-922446F47A09}" type="pres">
      <dgm:prSet presAssocID="{D6B10BED-3E76-4A60-9367-58997B5A5105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31F7680-B46C-456D-9FEE-4D3DB3668DD9}" type="pres">
      <dgm:prSet presAssocID="{382ACA62-AC41-405A-BDDF-DE9079002B4B}" presName="sp" presStyleCnt="0"/>
      <dgm:spPr/>
    </dgm:pt>
    <dgm:pt modelId="{4C83851C-C2EE-4652-BAF6-3F6C2420FB6C}" type="pres">
      <dgm:prSet presAssocID="{9982ADA3-97BD-484E-8066-5DCE9C96EAF9}" presName="composite" presStyleCnt="0"/>
      <dgm:spPr/>
    </dgm:pt>
    <dgm:pt modelId="{49CFDBB8-28C6-4230-99D7-050C6F9C4643}" type="pres">
      <dgm:prSet presAssocID="{9982ADA3-97BD-484E-8066-5DCE9C96EAF9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E348285-F039-47EA-87F5-F9083ADC9BE1}" type="pres">
      <dgm:prSet presAssocID="{9982ADA3-97BD-484E-8066-5DCE9C96EAF9}" presName="descendantText" presStyleLbl="alignAcc1" presStyleIdx="1" presStyleCnt="5" custLinFactNeighborX="14206" custLinFactNeighborY="134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AB7634F-6C5D-49E0-A7E8-43C7E519321D}" type="pres">
      <dgm:prSet presAssocID="{5385B0D1-7A88-410D-B0FA-27287C9C1F2E}" presName="sp" presStyleCnt="0"/>
      <dgm:spPr/>
    </dgm:pt>
    <dgm:pt modelId="{50A40F25-D465-49A0-A567-E8E1AE3ED80E}" type="pres">
      <dgm:prSet presAssocID="{9C898833-B7A3-4D6E-AA88-DC31BE6264AE}" presName="composite" presStyleCnt="0"/>
      <dgm:spPr/>
    </dgm:pt>
    <dgm:pt modelId="{6C494E17-510C-414A-AD59-A7AD2FFE09E2}" type="pres">
      <dgm:prSet presAssocID="{9C898833-B7A3-4D6E-AA88-DC31BE6264AE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E3F09C5-93BF-433A-A9FF-2E226B53868C}" type="pres">
      <dgm:prSet presAssocID="{9C898833-B7A3-4D6E-AA88-DC31BE6264AE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D5B5E2F-6039-4B59-B535-C2AA98194CFE}" type="pres">
      <dgm:prSet presAssocID="{DD5F9CCE-082D-4B9E-B2EC-FFA949E31357}" presName="sp" presStyleCnt="0"/>
      <dgm:spPr/>
    </dgm:pt>
    <dgm:pt modelId="{35F45E0E-E1B0-450C-B055-7EA2A5453DAB}" type="pres">
      <dgm:prSet presAssocID="{FDAC181E-35D3-410C-85B6-78E31BD1359E}" presName="composite" presStyleCnt="0"/>
      <dgm:spPr/>
    </dgm:pt>
    <dgm:pt modelId="{5F8F6DDE-9173-411A-84C8-37B78E3837A8}" type="pres">
      <dgm:prSet presAssocID="{FDAC181E-35D3-410C-85B6-78E31BD1359E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C5896B5-8A7F-4D52-8CC4-258912B65F10}" type="pres">
      <dgm:prSet presAssocID="{FDAC181E-35D3-410C-85B6-78E31BD1359E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6765612-E1FC-47A8-9DFD-F2384A6DDB30}" type="pres">
      <dgm:prSet presAssocID="{F27CB050-C10B-4380-A441-539F3690E819}" presName="sp" presStyleCnt="0"/>
      <dgm:spPr/>
    </dgm:pt>
    <dgm:pt modelId="{F61BB2FD-1908-4474-8481-05DDF8740E4F}" type="pres">
      <dgm:prSet presAssocID="{E56CA923-8C55-4E07-813F-2C884BB9F6A4}" presName="composite" presStyleCnt="0"/>
      <dgm:spPr/>
    </dgm:pt>
    <dgm:pt modelId="{B4374E70-B740-40B7-9524-05368EBBFE96}" type="pres">
      <dgm:prSet presAssocID="{E56CA923-8C55-4E07-813F-2C884BB9F6A4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584A270-CE1F-45D9-9903-F3EF19CBCC2D}" type="pres">
      <dgm:prSet presAssocID="{E56CA923-8C55-4E07-813F-2C884BB9F6A4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6E9AECD-A2D3-4F2B-B8C7-6A3D378B6809}" srcId="{E1E8C9CA-CCE7-443C-B8F4-0B2AA548124B}" destId="{D6B10BED-3E76-4A60-9367-58997B5A5105}" srcOrd="0" destOrd="0" parTransId="{C7A68EB6-3920-4A05-91D9-2B05436F8102}" sibTransId="{382ACA62-AC41-405A-BDDF-DE9079002B4B}"/>
    <dgm:cxn modelId="{C23F9D10-5B19-478F-B2B5-7B581F6014A1}" type="presOf" srcId="{FDAC181E-35D3-410C-85B6-78E31BD1359E}" destId="{5F8F6DDE-9173-411A-84C8-37B78E3837A8}" srcOrd="0" destOrd="0" presId="urn:microsoft.com/office/officeart/2005/8/layout/chevron2"/>
    <dgm:cxn modelId="{C0891BB7-57E3-4410-8F5C-4C688783A621}" type="presOf" srcId="{F4A28B8E-3C36-4D47-9D69-4A44EFA68983}" destId="{3E348285-F039-47EA-87F5-F9083ADC9BE1}" srcOrd="0" destOrd="0" presId="urn:microsoft.com/office/officeart/2005/8/layout/chevron2"/>
    <dgm:cxn modelId="{949AE4D4-2504-4D00-A289-8393ACAE41A5}" srcId="{E1E8C9CA-CCE7-443C-B8F4-0B2AA548124B}" destId="{FDAC181E-35D3-410C-85B6-78E31BD1359E}" srcOrd="3" destOrd="0" parTransId="{B703CDA6-B7D5-4E99-9EE2-AE39E29B2C76}" sibTransId="{F27CB050-C10B-4380-A441-539F3690E819}"/>
    <dgm:cxn modelId="{3FD97D9E-3E7A-4A34-B137-73B13037206C}" srcId="{E1E8C9CA-CCE7-443C-B8F4-0B2AA548124B}" destId="{9982ADA3-97BD-484E-8066-5DCE9C96EAF9}" srcOrd="1" destOrd="0" parTransId="{A97DD899-FC5C-4165-A739-82086C1DEA7F}" sibTransId="{5385B0D1-7A88-410D-B0FA-27287C9C1F2E}"/>
    <dgm:cxn modelId="{4280FBF7-754C-4D4D-B824-7BD2F1784BD0}" type="presOf" srcId="{9982ADA3-97BD-484E-8066-5DCE9C96EAF9}" destId="{49CFDBB8-28C6-4230-99D7-050C6F9C4643}" srcOrd="0" destOrd="0" presId="urn:microsoft.com/office/officeart/2005/8/layout/chevron2"/>
    <dgm:cxn modelId="{3AD0C536-0698-4594-B98C-DDB49D2AC6F4}" srcId="{E56CA923-8C55-4E07-813F-2C884BB9F6A4}" destId="{DC3DFCC5-1487-4DF2-9838-686695A54457}" srcOrd="0" destOrd="0" parTransId="{3D3FF1E4-129B-4D80-A884-5B5D60FA1737}" sibTransId="{D042A137-3182-4B7C-8405-C3E6096CB3C1}"/>
    <dgm:cxn modelId="{D1AA3C17-3BDF-455D-9423-27926A52281B}" type="presOf" srcId="{9C898833-B7A3-4D6E-AA88-DC31BE6264AE}" destId="{6C494E17-510C-414A-AD59-A7AD2FFE09E2}" srcOrd="0" destOrd="0" presId="urn:microsoft.com/office/officeart/2005/8/layout/chevron2"/>
    <dgm:cxn modelId="{6FAE72F2-E3F6-4721-9F0D-995E14712478}" srcId="{E1E8C9CA-CCE7-443C-B8F4-0B2AA548124B}" destId="{9C898833-B7A3-4D6E-AA88-DC31BE6264AE}" srcOrd="2" destOrd="0" parTransId="{C366072D-7F8D-412B-A193-6E3319FFA190}" sibTransId="{DD5F9CCE-082D-4B9E-B2EC-FFA949E31357}"/>
    <dgm:cxn modelId="{AF465D9E-80ED-465A-A3DA-270972656BB7}" type="presOf" srcId="{C9667DBD-B774-4DA7-9129-F9CB32711835}" destId="{476D4415-1D68-4061-80C9-922446F47A09}" srcOrd="0" destOrd="0" presId="urn:microsoft.com/office/officeart/2005/8/layout/chevron2"/>
    <dgm:cxn modelId="{67D439B6-4575-4882-A9C3-02CDF6AABDF2}" srcId="{9C898833-B7A3-4D6E-AA88-DC31BE6264AE}" destId="{6286BA55-A3C9-40AA-A186-3FA7B96CAC6D}" srcOrd="0" destOrd="0" parTransId="{5879AF50-CA92-4337-8AF0-D28EEB6221E3}" sibTransId="{5DAEEDDE-C6D7-4DD6-886F-16F0C3E7AB3F}"/>
    <dgm:cxn modelId="{D360E3F0-29AF-48F2-A934-F507DE80860D}" type="presOf" srcId="{D6B10BED-3E76-4A60-9367-58997B5A5105}" destId="{DC517F56-D6D3-49FB-9FE3-A731B77A558B}" srcOrd="0" destOrd="0" presId="urn:microsoft.com/office/officeart/2005/8/layout/chevron2"/>
    <dgm:cxn modelId="{5170DB91-C685-424C-A8DC-B6F74CC706BE}" type="presOf" srcId="{14B597E7-A88D-4689-9208-D5504166777C}" destId="{4C5896B5-8A7F-4D52-8CC4-258912B65F10}" srcOrd="0" destOrd="0" presId="urn:microsoft.com/office/officeart/2005/8/layout/chevron2"/>
    <dgm:cxn modelId="{BD384A39-4575-4243-BA33-FB969C6FFDCE}" type="presOf" srcId="{DC3DFCC5-1487-4DF2-9838-686695A54457}" destId="{2584A270-CE1F-45D9-9903-F3EF19CBCC2D}" srcOrd="0" destOrd="0" presId="urn:microsoft.com/office/officeart/2005/8/layout/chevron2"/>
    <dgm:cxn modelId="{5999CD78-2592-4BB5-9F50-AC2CBB9FF755}" type="presOf" srcId="{E56CA923-8C55-4E07-813F-2C884BB9F6A4}" destId="{B4374E70-B740-40B7-9524-05368EBBFE96}" srcOrd="0" destOrd="0" presId="urn:microsoft.com/office/officeart/2005/8/layout/chevron2"/>
    <dgm:cxn modelId="{8E13959B-B147-4E72-9039-FECDBA6D3AED}" srcId="{9982ADA3-97BD-484E-8066-5DCE9C96EAF9}" destId="{F4A28B8E-3C36-4D47-9D69-4A44EFA68983}" srcOrd="0" destOrd="0" parTransId="{406DB334-6B28-48E9-846E-0DE82F6B197E}" sibTransId="{3181121F-7D1D-4AFB-A317-2D178120CE09}"/>
    <dgm:cxn modelId="{9001B394-0E4B-42B5-8218-5BA287DF0FCE}" srcId="{D6B10BED-3E76-4A60-9367-58997B5A5105}" destId="{C9667DBD-B774-4DA7-9129-F9CB32711835}" srcOrd="0" destOrd="0" parTransId="{EDBD83A4-ADCF-4987-A6B1-85E1D5E32455}" sibTransId="{264318AA-6485-4AC9-A609-D928B3BB8E0D}"/>
    <dgm:cxn modelId="{CCD02CD7-C5E0-4440-9264-F5487C448C7E}" type="presOf" srcId="{6286BA55-A3C9-40AA-A186-3FA7B96CAC6D}" destId="{7E3F09C5-93BF-433A-A9FF-2E226B53868C}" srcOrd="0" destOrd="0" presId="urn:microsoft.com/office/officeart/2005/8/layout/chevron2"/>
    <dgm:cxn modelId="{92051142-CA4C-4BEE-A84A-14C86DFF9BF9}" srcId="{E1E8C9CA-CCE7-443C-B8F4-0B2AA548124B}" destId="{E56CA923-8C55-4E07-813F-2C884BB9F6A4}" srcOrd="4" destOrd="0" parTransId="{6C70E4DA-D5BF-4860-85A2-F19BE5729B3C}" sibTransId="{9C3D1D3C-7205-4BF0-8172-9EF6F3730C42}"/>
    <dgm:cxn modelId="{E5BBD753-9F81-4EEF-A689-C7CB55EF95FE}" type="presOf" srcId="{E1E8C9CA-CCE7-443C-B8F4-0B2AA548124B}" destId="{5BBFD2D7-FFF4-434D-A317-A94186EF8F1E}" srcOrd="0" destOrd="0" presId="urn:microsoft.com/office/officeart/2005/8/layout/chevron2"/>
    <dgm:cxn modelId="{9A0DC437-6E9E-4FCD-A5CE-564E20807601}" srcId="{FDAC181E-35D3-410C-85B6-78E31BD1359E}" destId="{14B597E7-A88D-4689-9208-D5504166777C}" srcOrd="0" destOrd="0" parTransId="{3B675B87-42C5-4456-B4E9-54879CC3D84B}" sibTransId="{E3158116-DB06-4592-8E35-E9896C65A3A8}"/>
    <dgm:cxn modelId="{51386CF8-EEA5-429F-BAFF-E4927C319681}" type="presParOf" srcId="{5BBFD2D7-FFF4-434D-A317-A94186EF8F1E}" destId="{87819E1D-D088-42E3-9DB0-5035A60A5435}" srcOrd="0" destOrd="0" presId="urn:microsoft.com/office/officeart/2005/8/layout/chevron2"/>
    <dgm:cxn modelId="{4222617A-8152-401F-AB9E-188ECF39EF8A}" type="presParOf" srcId="{87819E1D-D088-42E3-9DB0-5035A60A5435}" destId="{DC517F56-D6D3-49FB-9FE3-A731B77A558B}" srcOrd="0" destOrd="0" presId="urn:microsoft.com/office/officeart/2005/8/layout/chevron2"/>
    <dgm:cxn modelId="{BD7C8F7A-C0D8-4871-8F63-F75ADEE08E56}" type="presParOf" srcId="{87819E1D-D088-42E3-9DB0-5035A60A5435}" destId="{476D4415-1D68-4061-80C9-922446F47A09}" srcOrd="1" destOrd="0" presId="urn:microsoft.com/office/officeart/2005/8/layout/chevron2"/>
    <dgm:cxn modelId="{9790C96E-2DD4-4D0D-9E42-7F811B00DAE6}" type="presParOf" srcId="{5BBFD2D7-FFF4-434D-A317-A94186EF8F1E}" destId="{431F7680-B46C-456D-9FEE-4D3DB3668DD9}" srcOrd="1" destOrd="0" presId="urn:microsoft.com/office/officeart/2005/8/layout/chevron2"/>
    <dgm:cxn modelId="{7DF9EE91-F4CC-4D68-9A81-48628AB5334A}" type="presParOf" srcId="{5BBFD2D7-FFF4-434D-A317-A94186EF8F1E}" destId="{4C83851C-C2EE-4652-BAF6-3F6C2420FB6C}" srcOrd="2" destOrd="0" presId="urn:microsoft.com/office/officeart/2005/8/layout/chevron2"/>
    <dgm:cxn modelId="{A03C86F7-A46D-4CF7-A98B-4A6F83CE26C3}" type="presParOf" srcId="{4C83851C-C2EE-4652-BAF6-3F6C2420FB6C}" destId="{49CFDBB8-28C6-4230-99D7-050C6F9C4643}" srcOrd="0" destOrd="0" presId="urn:microsoft.com/office/officeart/2005/8/layout/chevron2"/>
    <dgm:cxn modelId="{F8611C38-0936-4F18-923F-DB26C88E8647}" type="presParOf" srcId="{4C83851C-C2EE-4652-BAF6-3F6C2420FB6C}" destId="{3E348285-F039-47EA-87F5-F9083ADC9BE1}" srcOrd="1" destOrd="0" presId="urn:microsoft.com/office/officeart/2005/8/layout/chevron2"/>
    <dgm:cxn modelId="{8569B4CC-F7C3-4FA1-938E-708CD8518DF8}" type="presParOf" srcId="{5BBFD2D7-FFF4-434D-A317-A94186EF8F1E}" destId="{CAB7634F-6C5D-49E0-A7E8-43C7E519321D}" srcOrd="3" destOrd="0" presId="urn:microsoft.com/office/officeart/2005/8/layout/chevron2"/>
    <dgm:cxn modelId="{A6498D12-C565-4438-94EA-467AD993E0FF}" type="presParOf" srcId="{5BBFD2D7-FFF4-434D-A317-A94186EF8F1E}" destId="{50A40F25-D465-49A0-A567-E8E1AE3ED80E}" srcOrd="4" destOrd="0" presId="urn:microsoft.com/office/officeart/2005/8/layout/chevron2"/>
    <dgm:cxn modelId="{C235AF71-1260-47E1-AD9D-7E09297B37EA}" type="presParOf" srcId="{50A40F25-D465-49A0-A567-E8E1AE3ED80E}" destId="{6C494E17-510C-414A-AD59-A7AD2FFE09E2}" srcOrd="0" destOrd="0" presId="urn:microsoft.com/office/officeart/2005/8/layout/chevron2"/>
    <dgm:cxn modelId="{E48FACE9-FC7A-4EAB-B901-C9475E7E8E34}" type="presParOf" srcId="{50A40F25-D465-49A0-A567-E8E1AE3ED80E}" destId="{7E3F09C5-93BF-433A-A9FF-2E226B53868C}" srcOrd="1" destOrd="0" presId="urn:microsoft.com/office/officeart/2005/8/layout/chevron2"/>
    <dgm:cxn modelId="{0C8E3F7E-4AA7-4764-9A83-E6BA9D682B51}" type="presParOf" srcId="{5BBFD2D7-FFF4-434D-A317-A94186EF8F1E}" destId="{CD5B5E2F-6039-4B59-B535-C2AA98194CFE}" srcOrd="5" destOrd="0" presId="urn:microsoft.com/office/officeart/2005/8/layout/chevron2"/>
    <dgm:cxn modelId="{8B6CDCB8-631F-44BF-9ACF-46271C7CABA8}" type="presParOf" srcId="{5BBFD2D7-FFF4-434D-A317-A94186EF8F1E}" destId="{35F45E0E-E1B0-450C-B055-7EA2A5453DAB}" srcOrd="6" destOrd="0" presId="urn:microsoft.com/office/officeart/2005/8/layout/chevron2"/>
    <dgm:cxn modelId="{6BFFC8C5-5C09-4E8E-B546-A1DAA476324B}" type="presParOf" srcId="{35F45E0E-E1B0-450C-B055-7EA2A5453DAB}" destId="{5F8F6DDE-9173-411A-84C8-37B78E3837A8}" srcOrd="0" destOrd="0" presId="urn:microsoft.com/office/officeart/2005/8/layout/chevron2"/>
    <dgm:cxn modelId="{8D1A6C11-9C1E-4A99-86FB-FA6A1398169E}" type="presParOf" srcId="{35F45E0E-E1B0-450C-B055-7EA2A5453DAB}" destId="{4C5896B5-8A7F-4D52-8CC4-258912B65F10}" srcOrd="1" destOrd="0" presId="urn:microsoft.com/office/officeart/2005/8/layout/chevron2"/>
    <dgm:cxn modelId="{E8C89143-6DDE-4397-8A62-5A232510FFD5}" type="presParOf" srcId="{5BBFD2D7-FFF4-434D-A317-A94186EF8F1E}" destId="{F6765612-E1FC-47A8-9DFD-F2384A6DDB30}" srcOrd="7" destOrd="0" presId="urn:microsoft.com/office/officeart/2005/8/layout/chevron2"/>
    <dgm:cxn modelId="{FE2A22E0-EBF0-407B-8B20-228F9B7C0679}" type="presParOf" srcId="{5BBFD2D7-FFF4-434D-A317-A94186EF8F1E}" destId="{F61BB2FD-1908-4474-8481-05DDF8740E4F}" srcOrd="8" destOrd="0" presId="urn:microsoft.com/office/officeart/2005/8/layout/chevron2"/>
    <dgm:cxn modelId="{CF844F3F-1C52-4778-AA5E-DFE085E5C5F8}" type="presParOf" srcId="{F61BB2FD-1908-4474-8481-05DDF8740E4F}" destId="{B4374E70-B740-40B7-9524-05368EBBFE96}" srcOrd="0" destOrd="0" presId="urn:microsoft.com/office/officeart/2005/8/layout/chevron2"/>
    <dgm:cxn modelId="{EEA5CD0B-80E7-405E-95F6-EF0B5ED67F68}" type="presParOf" srcId="{F61BB2FD-1908-4474-8481-05DDF8740E4F}" destId="{2584A270-CE1F-45D9-9903-F3EF19CBCC2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3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B4967F1F-F72B-487F-9758-C7A8B09B387C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4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BE8EBF62-2CC5-4C1E-85B5-C124ACA57FE1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5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4BE07C67-309E-4DF8-B3C1-93BC6863DE40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6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D6D50FE8-C4A4-4562-966E-D442A0E26A3E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1B61C0-18F9-40FD-B9FE-09B3FCCAD2BB}" type="doc">
      <dgm:prSet loTypeId="urn:microsoft.com/office/officeart/2005/8/layout/vList5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7ECE7F87-14E2-4B72-BE9D-EFB955EA289D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IN" dirty="0" smtClean="0">
              <a:latin typeface="Bookman Old Style" panose="02050604050505020204" pitchFamily="18" charset="0"/>
            </a:rPr>
            <a:t>INVOICE</a:t>
          </a:r>
          <a:endParaRPr lang="en-IN" dirty="0">
            <a:latin typeface="Bookman Old Style" panose="02050604050505020204" pitchFamily="18" charset="0"/>
          </a:endParaRPr>
        </a:p>
      </dgm:t>
    </dgm:pt>
    <dgm:pt modelId="{3D333A83-67E8-47EC-879F-0C4CA382121E}" type="parTrans" cxnId="{A1E45D16-EEFA-4BA1-BC69-4CBEE87E8080}">
      <dgm:prSet/>
      <dgm:spPr/>
      <dgm:t>
        <a:bodyPr/>
        <a:lstStyle/>
        <a:p>
          <a:endParaRPr lang="en-IN"/>
        </a:p>
      </dgm:t>
    </dgm:pt>
    <dgm:pt modelId="{7C89E550-D21B-4214-8C8A-7863ED93C73B}" type="sibTrans" cxnId="{A1E45D16-EEFA-4BA1-BC69-4CBEE87E8080}">
      <dgm:prSet/>
      <dgm:spPr/>
      <dgm:t>
        <a:bodyPr/>
        <a:lstStyle/>
        <a:p>
          <a:endParaRPr lang="en-IN"/>
        </a:p>
      </dgm:t>
    </dgm:pt>
    <dgm:pt modelId="{FECAC1AE-FCAD-4A7D-BE66-7F27BFCE4717}" type="pres">
      <dgm:prSet presAssocID="{BF1B61C0-18F9-40FD-B9FE-09B3FCCAD2B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EE39453-DCAC-4B57-8667-B4C1BC9EA129}" type="pres">
      <dgm:prSet presAssocID="{7ECE7F87-14E2-4B72-BE9D-EFB955EA289D}" presName="linNode" presStyleCnt="0"/>
      <dgm:spPr/>
    </dgm:pt>
    <dgm:pt modelId="{FADF7530-C5E7-491F-B970-C1FC79199FD3}" type="pres">
      <dgm:prSet presAssocID="{7ECE7F87-14E2-4B72-BE9D-EFB955EA289D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BE597D6-7355-416E-BA61-E8AF08ABE90A}" type="presOf" srcId="{BF1B61C0-18F9-40FD-B9FE-09B3FCCAD2BB}" destId="{FECAC1AE-FCAD-4A7D-BE66-7F27BFCE4717}" srcOrd="0" destOrd="0" presId="urn:microsoft.com/office/officeart/2005/8/layout/vList5"/>
    <dgm:cxn modelId="{28BF9E52-2463-4F0E-9646-A7D63651D537}" type="presOf" srcId="{7ECE7F87-14E2-4B72-BE9D-EFB955EA289D}" destId="{FADF7530-C5E7-491F-B970-C1FC79199FD3}" srcOrd="0" destOrd="0" presId="urn:microsoft.com/office/officeart/2005/8/layout/vList5"/>
    <dgm:cxn modelId="{A1E45D16-EEFA-4BA1-BC69-4CBEE87E8080}" srcId="{BF1B61C0-18F9-40FD-B9FE-09B3FCCAD2BB}" destId="{7ECE7F87-14E2-4B72-BE9D-EFB955EA289D}" srcOrd="0" destOrd="0" parTransId="{3D333A83-67E8-47EC-879F-0C4CA382121E}" sibTransId="{7C89E550-D21B-4214-8C8A-7863ED93C73B}"/>
    <dgm:cxn modelId="{1A913B37-2C4B-4663-AEE3-D1BB33972AC9}" type="presParOf" srcId="{FECAC1AE-FCAD-4A7D-BE66-7F27BFCE4717}" destId="{8EE39453-DCAC-4B57-8667-B4C1BC9EA129}" srcOrd="0" destOrd="0" presId="urn:microsoft.com/office/officeart/2005/8/layout/vList5"/>
    <dgm:cxn modelId="{BB41030C-1EDB-4CED-ACBB-D24F62317033}" type="presParOf" srcId="{8EE39453-DCAC-4B57-8667-B4C1BC9EA129}" destId="{FADF7530-C5E7-491F-B970-C1FC79199FD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7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CF97ED27-B9CD-4969-97D8-92560F3F533D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8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55DDBD97-2297-4799-8590-A11E0A9060B5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9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04B3AC9D-DFC3-4DD5-8020-67A622F5CB76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10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60C8009E-B2A6-4260-A149-C36598B1DDC4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11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0B1C48DC-21EC-4252-9C60-4EEE00441CEB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12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2C992AAB-E2C0-4D34-A5D6-79D6880A5B8C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13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3E702815-76FB-4E0F-A2CD-D1113AC1029F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14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D428D91D-AEF7-42E2-8080-9D8F258C2D98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15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56F7846B-5AE2-4F03-9AFD-73C8E4D983B0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16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384875E0-E358-4613-A110-6262BA00B3A4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15342A-D97B-4D37-89B4-0578F548E21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B365B8A-3014-49D2-A93B-99707972AA55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IN" dirty="0" smtClean="0">
              <a:latin typeface="Bookman Old Style" panose="02050604050505020204" pitchFamily="18" charset="0"/>
            </a:rPr>
            <a:t>MULTIPLE SALES IN A SINGLE INVOICE</a:t>
          </a:r>
          <a:endParaRPr lang="en-IN" dirty="0">
            <a:latin typeface="Bookman Old Style" panose="02050604050505020204" pitchFamily="18" charset="0"/>
          </a:endParaRPr>
        </a:p>
      </dgm:t>
    </dgm:pt>
    <dgm:pt modelId="{EDECDBC0-1C34-404F-B079-D60B99108F39}" type="parTrans" cxnId="{A8FBB977-8049-4C3C-894F-5A72833E2840}">
      <dgm:prSet/>
      <dgm:spPr/>
      <dgm:t>
        <a:bodyPr/>
        <a:lstStyle/>
        <a:p>
          <a:endParaRPr lang="en-IN"/>
        </a:p>
      </dgm:t>
    </dgm:pt>
    <dgm:pt modelId="{B30BBFED-EC62-4612-8E9A-F61B91A2ADF4}" type="sibTrans" cxnId="{A8FBB977-8049-4C3C-894F-5A72833E2840}">
      <dgm:prSet/>
      <dgm:spPr/>
      <dgm:t>
        <a:bodyPr/>
        <a:lstStyle/>
        <a:p>
          <a:endParaRPr lang="en-IN"/>
        </a:p>
      </dgm:t>
    </dgm:pt>
    <dgm:pt modelId="{15470B03-03C2-4057-B41B-AC859F1937B4}">
      <dgm:prSet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PAID SEPARATELY 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40B70A7D-1581-41E2-B9CC-4A9245D69AE5}" type="parTrans" cxnId="{6F86711B-3970-4161-BD73-7B8BA568FD56}">
      <dgm:prSet/>
      <dgm:spPr/>
      <dgm:t>
        <a:bodyPr/>
        <a:lstStyle/>
        <a:p>
          <a:endParaRPr lang="en-IN"/>
        </a:p>
      </dgm:t>
    </dgm:pt>
    <dgm:pt modelId="{AA5EE29E-379A-4799-8B32-3253283A0425}" type="sibTrans" cxnId="{6F86711B-3970-4161-BD73-7B8BA568FD56}">
      <dgm:prSet/>
      <dgm:spPr/>
      <dgm:t>
        <a:bodyPr/>
        <a:lstStyle/>
        <a:p>
          <a:endParaRPr lang="en-IN"/>
        </a:p>
      </dgm:t>
    </dgm:pt>
    <dgm:pt modelId="{528640D5-0834-40FF-95FD-A498CA1BC8F8}">
      <dgm:prSet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INCLUSIVE OF TAX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EC04B1D5-8716-4570-AB8B-F6820F59C0CF}" type="parTrans" cxnId="{14BE95AB-A39B-4EAD-9836-210A1A2B7DD3}">
      <dgm:prSet/>
      <dgm:spPr/>
      <dgm:t>
        <a:bodyPr/>
        <a:lstStyle/>
        <a:p>
          <a:endParaRPr lang="en-IN"/>
        </a:p>
      </dgm:t>
    </dgm:pt>
    <dgm:pt modelId="{4B5E82F4-3103-41E6-9E88-33A823506665}" type="sibTrans" cxnId="{14BE95AB-A39B-4EAD-9836-210A1A2B7DD3}">
      <dgm:prSet/>
      <dgm:spPr/>
      <dgm:t>
        <a:bodyPr/>
        <a:lstStyle/>
        <a:p>
          <a:endParaRPr lang="en-IN"/>
        </a:p>
      </dgm:t>
    </dgm:pt>
    <dgm:pt modelId="{25D6F4B8-3084-4D7B-8343-1EC391897515}">
      <dgm:prSet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COMPOSITION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34D7A518-54CA-41E1-831B-4A821304029C}" type="parTrans" cxnId="{D953C061-00D8-44A2-9BA9-56FC4C71C523}">
      <dgm:prSet/>
      <dgm:spPr/>
      <dgm:t>
        <a:bodyPr/>
        <a:lstStyle/>
        <a:p>
          <a:endParaRPr lang="en-IN"/>
        </a:p>
      </dgm:t>
    </dgm:pt>
    <dgm:pt modelId="{6D73C607-EA59-415D-970D-9E3673533245}" type="sibTrans" cxnId="{D953C061-00D8-44A2-9BA9-56FC4C71C523}">
      <dgm:prSet/>
      <dgm:spPr/>
      <dgm:t>
        <a:bodyPr/>
        <a:lstStyle/>
        <a:p>
          <a:endParaRPr lang="en-IN"/>
        </a:p>
      </dgm:t>
    </dgm:pt>
    <dgm:pt modelId="{6E93867D-4712-4ABC-A1FD-13E1B28F4310}">
      <dgm:prSet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FREE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A92110BD-0FC3-42CB-ACE9-B086C1D9A3D8}" type="parTrans" cxnId="{E855B482-629B-4CBA-9A86-BC8AE409ADE2}">
      <dgm:prSet/>
      <dgm:spPr/>
      <dgm:t>
        <a:bodyPr/>
        <a:lstStyle/>
        <a:p>
          <a:endParaRPr lang="en-IN"/>
        </a:p>
      </dgm:t>
    </dgm:pt>
    <dgm:pt modelId="{41A4AD14-A3E4-40C5-B055-23483EB80FCF}" type="sibTrans" cxnId="{E855B482-629B-4CBA-9A86-BC8AE409ADE2}">
      <dgm:prSet/>
      <dgm:spPr/>
      <dgm:t>
        <a:bodyPr/>
        <a:lstStyle/>
        <a:p>
          <a:endParaRPr lang="en-IN"/>
        </a:p>
      </dgm:t>
    </dgm:pt>
    <dgm:pt modelId="{6735E1EE-1B65-41C5-9A55-89A64D223CCC}">
      <dgm:prSet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EXEMPTED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5A9E80BB-3AE5-4525-B7C6-3E364D513B34}" type="parTrans" cxnId="{445302A6-E01E-4C61-9E5F-AAD0D393D197}">
      <dgm:prSet/>
      <dgm:spPr/>
      <dgm:t>
        <a:bodyPr/>
        <a:lstStyle/>
        <a:p>
          <a:endParaRPr lang="en-IN"/>
        </a:p>
      </dgm:t>
    </dgm:pt>
    <dgm:pt modelId="{0C10F567-EB2A-4155-B198-8969B08AEFEC}" type="sibTrans" cxnId="{445302A6-E01E-4C61-9E5F-AAD0D393D197}">
      <dgm:prSet/>
      <dgm:spPr/>
      <dgm:t>
        <a:bodyPr/>
        <a:lstStyle/>
        <a:p>
          <a:endParaRPr lang="en-IN"/>
        </a:p>
      </dgm:t>
    </dgm:pt>
    <dgm:pt modelId="{8DF61D4A-06F8-4646-B432-590FFC0F07E8}">
      <dgm:prSet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LABOUR CHARGES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D8985321-2FCD-435F-8060-3943583AE206}" type="parTrans" cxnId="{AB8A7CE4-2D6F-4772-B32D-7205BD9F24A5}">
      <dgm:prSet/>
      <dgm:spPr/>
      <dgm:t>
        <a:bodyPr/>
        <a:lstStyle/>
        <a:p>
          <a:endParaRPr lang="en-IN"/>
        </a:p>
      </dgm:t>
    </dgm:pt>
    <dgm:pt modelId="{5EBAB1BD-932F-4150-BF9B-D673553B86DD}" type="sibTrans" cxnId="{AB8A7CE4-2D6F-4772-B32D-7205BD9F24A5}">
      <dgm:prSet/>
      <dgm:spPr/>
      <dgm:t>
        <a:bodyPr/>
        <a:lstStyle/>
        <a:p>
          <a:endParaRPr lang="en-IN"/>
        </a:p>
      </dgm:t>
    </dgm:pt>
    <dgm:pt modelId="{DCEA492F-CB3C-4ABB-A100-F50C84A3500E}">
      <dgm:prSet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OTHER CHARGES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390BEBFF-3121-4399-872A-2A150EBC4B7B}" type="parTrans" cxnId="{CB45C2C6-2F1D-4BB8-8051-3E63585A36AD}">
      <dgm:prSet/>
      <dgm:spPr/>
      <dgm:t>
        <a:bodyPr/>
        <a:lstStyle/>
        <a:p>
          <a:endParaRPr lang="en-IN"/>
        </a:p>
      </dgm:t>
    </dgm:pt>
    <dgm:pt modelId="{091A68D9-DDD2-4822-8973-EC94714A25BD}" type="sibTrans" cxnId="{CB45C2C6-2F1D-4BB8-8051-3E63585A36AD}">
      <dgm:prSet/>
      <dgm:spPr/>
      <dgm:t>
        <a:bodyPr/>
        <a:lstStyle/>
        <a:p>
          <a:endParaRPr lang="en-IN"/>
        </a:p>
      </dgm:t>
    </dgm:pt>
    <dgm:pt modelId="{0DD338CC-DFBE-410C-ADF8-CA7036FD9D7C}" type="pres">
      <dgm:prSet presAssocID="{7315342A-D97B-4D37-89B4-0578F548E2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ECBF9AE-8B08-4FCB-A0DE-16EE801263D1}" type="pres">
      <dgm:prSet presAssocID="{6B365B8A-3014-49D2-A93B-99707972AA55}" presName="linNode" presStyleCnt="0"/>
      <dgm:spPr/>
    </dgm:pt>
    <dgm:pt modelId="{17517105-AF60-4598-8EC6-395FF9C79D05}" type="pres">
      <dgm:prSet presAssocID="{6B365B8A-3014-49D2-A93B-99707972AA55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069BEF5-8696-4F2B-8259-CB582CD9F81B}" type="pres">
      <dgm:prSet presAssocID="{6B365B8A-3014-49D2-A93B-99707972AA55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74FEDA7-8E14-4A7B-8F20-B70176128D7C}" type="presOf" srcId="{15470B03-03C2-4057-B41B-AC859F1937B4}" destId="{2069BEF5-8696-4F2B-8259-CB582CD9F81B}" srcOrd="0" destOrd="0" presId="urn:microsoft.com/office/officeart/2005/8/layout/vList5"/>
    <dgm:cxn modelId="{0259B8E4-7E62-4755-AFF1-AA3AEE5093DD}" type="presOf" srcId="{6735E1EE-1B65-41C5-9A55-89A64D223CCC}" destId="{2069BEF5-8696-4F2B-8259-CB582CD9F81B}" srcOrd="0" destOrd="4" presId="urn:microsoft.com/office/officeart/2005/8/layout/vList5"/>
    <dgm:cxn modelId="{8EA6C513-F09F-41AA-90D4-19C5254858D2}" type="presOf" srcId="{25D6F4B8-3084-4D7B-8343-1EC391897515}" destId="{2069BEF5-8696-4F2B-8259-CB582CD9F81B}" srcOrd="0" destOrd="2" presId="urn:microsoft.com/office/officeart/2005/8/layout/vList5"/>
    <dgm:cxn modelId="{CB45C2C6-2F1D-4BB8-8051-3E63585A36AD}" srcId="{6B365B8A-3014-49D2-A93B-99707972AA55}" destId="{DCEA492F-CB3C-4ABB-A100-F50C84A3500E}" srcOrd="6" destOrd="0" parTransId="{390BEBFF-3121-4399-872A-2A150EBC4B7B}" sibTransId="{091A68D9-DDD2-4822-8973-EC94714A25BD}"/>
    <dgm:cxn modelId="{CD85E698-1068-4CC0-AEE7-D47DB9925E12}" type="presOf" srcId="{6E93867D-4712-4ABC-A1FD-13E1B28F4310}" destId="{2069BEF5-8696-4F2B-8259-CB582CD9F81B}" srcOrd="0" destOrd="3" presId="urn:microsoft.com/office/officeart/2005/8/layout/vList5"/>
    <dgm:cxn modelId="{F003E861-921E-4BDD-9507-7F08F2B1F06B}" type="presOf" srcId="{7315342A-D97B-4D37-89B4-0578F548E213}" destId="{0DD338CC-DFBE-410C-ADF8-CA7036FD9D7C}" srcOrd="0" destOrd="0" presId="urn:microsoft.com/office/officeart/2005/8/layout/vList5"/>
    <dgm:cxn modelId="{D953C061-00D8-44A2-9BA9-56FC4C71C523}" srcId="{6B365B8A-3014-49D2-A93B-99707972AA55}" destId="{25D6F4B8-3084-4D7B-8343-1EC391897515}" srcOrd="2" destOrd="0" parTransId="{34D7A518-54CA-41E1-831B-4A821304029C}" sibTransId="{6D73C607-EA59-415D-970D-9E3673533245}"/>
    <dgm:cxn modelId="{7AA1AB45-616D-4245-A2DA-5F442471DA50}" type="presOf" srcId="{6B365B8A-3014-49D2-A93B-99707972AA55}" destId="{17517105-AF60-4598-8EC6-395FF9C79D05}" srcOrd="0" destOrd="0" presId="urn:microsoft.com/office/officeart/2005/8/layout/vList5"/>
    <dgm:cxn modelId="{3DB5334F-B3DA-4D32-967B-5A322C819ADB}" type="presOf" srcId="{8DF61D4A-06F8-4646-B432-590FFC0F07E8}" destId="{2069BEF5-8696-4F2B-8259-CB582CD9F81B}" srcOrd="0" destOrd="5" presId="urn:microsoft.com/office/officeart/2005/8/layout/vList5"/>
    <dgm:cxn modelId="{74DD0CEE-1F75-4C10-AF75-AC61DDBCB271}" type="presOf" srcId="{528640D5-0834-40FF-95FD-A498CA1BC8F8}" destId="{2069BEF5-8696-4F2B-8259-CB582CD9F81B}" srcOrd="0" destOrd="1" presId="urn:microsoft.com/office/officeart/2005/8/layout/vList5"/>
    <dgm:cxn modelId="{55F35C6D-B179-4F27-9051-B274E3B3AE98}" type="presOf" srcId="{DCEA492F-CB3C-4ABB-A100-F50C84A3500E}" destId="{2069BEF5-8696-4F2B-8259-CB582CD9F81B}" srcOrd="0" destOrd="6" presId="urn:microsoft.com/office/officeart/2005/8/layout/vList5"/>
    <dgm:cxn modelId="{6F86711B-3970-4161-BD73-7B8BA568FD56}" srcId="{6B365B8A-3014-49D2-A93B-99707972AA55}" destId="{15470B03-03C2-4057-B41B-AC859F1937B4}" srcOrd="0" destOrd="0" parTransId="{40B70A7D-1581-41E2-B9CC-4A9245D69AE5}" sibTransId="{AA5EE29E-379A-4799-8B32-3253283A0425}"/>
    <dgm:cxn modelId="{14BE95AB-A39B-4EAD-9836-210A1A2B7DD3}" srcId="{6B365B8A-3014-49D2-A93B-99707972AA55}" destId="{528640D5-0834-40FF-95FD-A498CA1BC8F8}" srcOrd="1" destOrd="0" parTransId="{EC04B1D5-8716-4570-AB8B-F6820F59C0CF}" sibTransId="{4B5E82F4-3103-41E6-9E88-33A823506665}"/>
    <dgm:cxn modelId="{A8FBB977-8049-4C3C-894F-5A72833E2840}" srcId="{7315342A-D97B-4D37-89B4-0578F548E213}" destId="{6B365B8A-3014-49D2-A93B-99707972AA55}" srcOrd="0" destOrd="0" parTransId="{EDECDBC0-1C34-404F-B079-D60B99108F39}" sibTransId="{B30BBFED-EC62-4612-8E9A-F61B91A2ADF4}"/>
    <dgm:cxn modelId="{E855B482-629B-4CBA-9A86-BC8AE409ADE2}" srcId="{6B365B8A-3014-49D2-A93B-99707972AA55}" destId="{6E93867D-4712-4ABC-A1FD-13E1B28F4310}" srcOrd="3" destOrd="0" parTransId="{A92110BD-0FC3-42CB-ACE9-B086C1D9A3D8}" sibTransId="{41A4AD14-A3E4-40C5-B055-23483EB80FCF}"/>
    <dgm:cxn modelId="{445302A6-E01E-4C61-9E5F-AAD0D393D197}" srcId="{6B365B8A-3014-49D2-A93B-99707972AA55}" destId="{6735E1EE-1B65-41C5-9A55-89A64D223CCC}" srcOrd="4" destOrd="0" parTransId="{5A9E80BB-3AE5-4525-B7C6-3E364D513B34}" sibTransId="{0C10F567-EB2A-4155-B198-8969B08AEFEC}"/>
    <dgm:cxn modelId="{AB8A7CE4-2D6F-4772-B32D-7205BD9F24A5}" srcId="{6B365B8A-3014-49D2-A93B-99707972AA55}" destId="{8DF61D4A-06F8-4646-B432-590FFC0F07E8}" srcOrd="5" destOrd="0" parTransId="{D8985321-2FCD-435F-8060-3943583AE206}" sibTransId="{5EBAB1BD-932F-4150-BF9B-D673553B86DD}"/>
    <dgm:cxn modelId="{AE9A08EA-F11E-4427-BD8E-035B09D5C09D}" type="presParOf" srcId="{0DD338CC-DFBE-410C-ADF8-CA7036FD9D7C}" destId="{AECBF9AE-8B08-4FCB-A0DE-16EE801263D1}" srcOrd="0" destOrd="0" presId="urn:microsoft.com/office/officeart/2005/8/layout/vList5"/>
    <dgm:cxn modelId="{2E90CB3F-6FE6-40BF-A49E-8D189C1D7731}" type="presParOf" srcId="{AECBF9AE-8B08-4FCB-A0DE-16EE801263D1}" destId="{17517105-AF60-4598-8EC6-395FF9C79D05}" srcOrd="0" destOrd="0" presId="urn:microsoft.com/office/officeart/2005/8/layout/vList5"/>
    <dgm:cxn modelId="{61005927-0B1A-48F6-A053-B1DAB5AF84A7}" type="presParOf" srcId="{AECBF9AE-8B08-4FCB-A0DE-16EE801263D1}" destId="{2069BEF5-8696-4F2B-8259-CB582CD9F81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17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4A545B0E-FEEA-418F-9808-A948BD4C8F04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18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D8DCEE2A-2398-40E5-8C56-E3C7800DFD3F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19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59D20AAE-1330-4A61-AC66-CD5D2D8EEC06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20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3E554E4C-F657-4BC1-9FB4-6939C79ECD94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21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F5A9C195-817E-4907-A054-8A3B966E06DD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8/layout/VerticalAccentList" loCatId="list" qsTypeId="urn:microsoft.com/office/officeart/2005/8/quickstyle/3d1" qsCatId="3D" csTypeId="urn:microsoft.com/office/officeart/2005/8/colors/colorful1#22" csCatId="colorful" phldr="1"/>
      <dgm:spPr/>
      <dgm:t>
        <a:bodyPr/>
        <a:lstStyle/>
        <a:p>
          <a:endParaRPr lang="en-IN"/>
        </a:p>
      </dgm:t>
    </dgm:pt>
    <dgm:pt modelId="{FD1744BE-1E07-44D7-9306-E0BEEAD8E00A}" type="pres">
      <dgm:prSet presAssocID="{E1E8C9CA-CCE7-443C-B8F4-0B2AA548124B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IN"/>
        </a:p>
      </dgm:t>
    </dgm:pt>
  </dgm:ptLst>
  <dgm:cxnLst>
    <dgm:cxn modelId="{07D52F5C-960F-4074-8199-D03B870725BF}" type="presOf" srcId="{E1E8C9CA-CCE7-443C-B8F4-0B2AA548124B}" destId="{FD1744BE-1E07-44D7-9306-E0BEEAD8E00A}" srcOrd="0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vList3#1" loCatId="list" qsTypeId="urn:microsoft.com/office/officeart/2005/8/quickstyle/simple1" qsCatId="simple" csTypeId="urn:microsoft.com/office/officeart/2005/8/colors/colorful1#23" csCatId="colorful" phldr="1"/>
      <dgm:spPr/>
      <dgm:t>
        <a:bodyPr/>
        <a:lstStyle/>
        <a:p>
          <a:endParaRPr lang="en-IN"/>
        </a:p>
      </dgm:t>
    </dgm:pt>
    <dgm:pt modelId="{0596674E-752B-436C-859B-C6FE91B5448B}">
      <dgm:prSet/>
      <dgm:spPr/>
      <dgm:t>
        <a:bodyPr/>
        <a:lstStyle/>
        <a:p>
          <a:r>
            <a:rPr lang="en-US" b="1" smtClean="0"/>
            <a:t>Once </a:t>
          </a:r>
          <a:r>
            <a:rPr lang="en-US" b="0" smtClean="0"/>
            <a:t>dealer</a:t>
          </a:r>
          <a:r>
            <a:rPr lang="en-US" b="1" smtClean="0"/>
            <a:t> Submit the Return</a:t>
          </a:r>
          <a:r>
            <a:rPr lang="en-US" b="0" smtClean="0"/>
            <a:t>, dealer</a:t>
          </a:r>
          <a:r>
            <a:rPr lang="en-US" b="1" smtClean="0"/>
            <a:t> will receive Acknowledgement on the MSTD Portal screen.</a:t>
          </a:r>
          <a:endParaRPr lang="en-IN"/>
        </a:p>
      </dgm:t>
    </dgm:pt>
    <dgm:pt modelId="{E4321DFE-8F22-4E9D-94B2-558A41CA9785}" type="parTrans" cxnId="{607D2F7A-379A-47C4-AEA4-6FBD29A30C9D}">
      <dgm:prSet/>
      <dgm:spPr/>
      <dgm:t>
        <a:bodyPr/>
        <a:lstStyle/>
        <a:p>
          <a:endParaRPr lang="en-IN"/>
        </a:p>
      </dgm:t>
    </dgm:pt>
    <dgm:pt modelId="{92CD68AF-C055-4048-8C45-FDEFDC58A5A1}" type="sibTrans" cxnId="{607D2F7A-379A-47C4-AEA4-6FBD29A30C9D}">
      <dgm:prSet/>
      <dgm:spPr/>
      <dgm:t>
        <a:bodyPr/>
        <a:lstStyle/>
        <a:p>
          <a:endParaRPr lang="en-IN"/>
        </a:p>
      </dgm:t>
    </dgm:pt>
    <dgm:pt modelId="{FF3CFF85-95F8-4406-A370-15C0D9188180}">
      <dgm:prSet/>
      <dgm:spPr/>
      <dgm:t>
        <a:bodyPr/>
        <a:lstStyle/>
        <a:p>
          <a:r>
            <a:rPr lang="en-US" b="0" smtClean="0"/>
            <a:t>Return and Acknowledgement </a:t>
          </a:r>
          <a:r>
            <a:rPr lang="en-US" b="1" smtClean="0"/>
            <a:t>will be sent to dealer o</a:t>
          </a:r>
          <a:r>
            <a:rPr lang="en-US" b="0" smtClean="0"/>
            <a:t>n</a:t>
          </a:r>
          <a:r>
            <a:rPr lang="en-US" b="1" smtClean="0"/>
            <a:t> registered mail id </a:t>
          </a:r>
          <a:endParaRPr lang="en-IN"/>
        </a:p>
      </dgm:t>
    </dgm:pt>
    <dgm:pt modelId="{EB5E30DA-90A6-4EBD-815B-6FCFE0DD6044}" type="parTrans" cxnId="{BCF0C40D-2E23-474A-862C-80E5736E1259}">
      <dgm:prSet/>
      <dgm:spPr/>
      <dgm:t>
        <a:bodyPr/>
        <a:lstStyle/>
        <a:p>
          <a:endParaRPr lang="en-IN"/>
        </a:p>
      </dgm:t>
    </dgm:pt>
    <dgm:pt modelId="{22FC0289-9249-4183-B320-D0BFA5AC6446}" type="sibTrans" cxnId="{BCF0C40D-2E23-474A-862C-80E5736E1259}">
      <dgm:prSet/>
      <dgm:spPr/>
      <dgm:t>
        <a:bodyPr/>
        <a:lstStyle/>
        <a:p>
          <a:endParaRPr lang="en-IN"/>
        </a:p>
      </dgm:t>
    </dgm:pt>
    <dgm:pt modelId="{197CCDEE-5267-4DDD-9B2A-98BD4C1ECFED}">
      <dgm:prSet/>
      <dgm:spPr/>
      <dgm:t>
        <a:bodyPr/>
        <a:lstStyle/>
        <a:p>
          <a:r>
            <a:rPr lang="en-US" b="0" smtClean="0"/>
            <a:t>A</a:t>
          </a:r>
          <a:r>
            <a:rPr lang="en-US" b="1" smtClean="0"/>
            <a:t>cknowledgement message </a:t>
          </a:r>
          <a:r>
            <a:rPr lang="en-US" b="0" smtClean="0"/>
            <a:t>also will be sent </a:t>
          </a:r>
          <a:r>
            <a:rPr lang="en-US" b="1" smtClean="0"/>
            <a:t>o</a:t>
          </a:r>
          <a:r>
            <a:rPr lang="en-US" b="0" smtClean="0"/>
            <a:t>n</a:t>
          </a:r>
          <a:r>
            <a:rPr lang="en-US" b="1" smtClean="0"/>
            <a:t> registered mobile number.</a:t>
          </a:r>
          <a:endParaRPr lang="en-IN"/>
        </a:p>
      </dgm:t>
    </dgm:pt>
    <dgm:pt modelId="{BBD6DC9B-E9D4-43F3-96B1-ABAE25D42BC7}" type="parTrans" cxnId="{33D7BD4E-A2A2-44BC-A37C-F05013E025D5}">
      <dgm:prSet/>
      <dgm:spPr/>
      <dgm:t>
        <a:bodyPr/>
        <a:lstStyle/>
        <a:p>
          <a:endParaRPr lang="en-IN"/>
        </a:p>
      </dgm:t>
    </dgm:pt>
    <dgm:pt modelId="{535E999B-BA84-4530-8471-C7ED556BE202}" type="sibTrans" cxnId="{33D7BD4E-A2A2-44BC-A37C-F05013E025D5}">
      <dgm:prSet/>
      <dgm:spPr/>
      <dgm:t>
        <a:bodyPr/>
        <a:lstStyle/>
        <a:p>
          <a:endParaRPr lang="en-IN"/>
        </a:p>
      </dgm:t>
    </dgm:pt>
    <dgm:pt modelId="{2C1AB221-FAE7-4A1F-ACB0-0764234DDAAA}" type="pres">
      <dgm:prSet presAssocID="{E1E8C9CA-CCE7-443C-B8F4-0B2AA548124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2BE59D2-8BAE-4166-A318-1AF19FC2337A}" type="pres">
      <dgm:prSet presAssocID="{0596674E-752B-436C-859B-C6FE91B5448B}" presName="composite" presStyleCnt="0"/>
      <dgm:spPr/>
    </dgm:pt>
    <dgm:pt modelId="{88F61891-8E6E-4A0C-B956-D847CBC3C780}" type="pres">
      <dgm:prSet presAssocID="{0596674E-752B-436C-859B-C6FE91B5448B}" presName="imgShp" presStyleLbl="fgImgPlace1" presStyleIdx="0" presStyleCnt="3"/>
      <dgm:spPr/>
    </dgm:pt>
    <dgm:pt modelId="{15893D0F-1BD7-4C53-8EC6-3DEC558CF302}" type="pres">
      <dgm:prSet presAssocID="{0596674E-752B-436C-859B-C6FE91B5448B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F8B8FF1-6205-45F8-8CBF-3B6ECDCA39FA}" type="pres">
      <dgm:prSet presAssocID="{92CD68AF-C055-4048-8C45-FDEFDC58A5A1}" presName="spacing" presStyleCnt="0"/>
      <dgm:spPr/>
    </dgm:pt>
    <dgm:pt modelId="{81027C7E-F7FF-430D-9D63-438A8D9D4D77}" type="pres">
      <dgm:prSet presAssocID="{FF3CFF85-95F8-4406-A370-15C0D9188180}" presName="composite" presStyleCnt="0"/>
      <dgm:spPr/>
    </dgm:pt>
    <dgm:pt modelId="{92779101-C3C9-40EE-919C-6ED75D0D0083}" type="pres">
      <dgm:prSet presAssocID="{FF3CFF85-95F8-4406-A370-15C0D9188180}" presName="imgShp" presStyleLbl="fgImgPlace1" presStyleIdx="1" presStyleCnt="3"/>
      <dgm:spPr/>
    </dgm:pt>
    <dgm:pt modelId="{5A716F09-AC5D-4D3A-8593-1CDF83DB7965}" type="pres">
      <dgm:prSet presAssocID="{FF3CFF85-95F8-4406-A370-15C0D9188180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9E03062-A788-4A8C-AD57-C04DF7ACB0DB}" type="pres">
      <dgm:prSet presAssocID="{22FC0289-9249-4183-B320-D0BFA5AC6446}" presName="spacing" presStyleCnt="0"/>
      <dgm:spPr/>
    </dgm:pt>
    <dgm:pt modelId="{A2D6CA46-7A28-4769-A72E-CAC2B604D516}" type="pres">
      <dgm:prSet presAssocID="{197CCDEE-5267-4DDD-9B2A-98BD4C1ECFED}" presName="composite" presStyleCnt="0"/>
      <dgm:spPr/>
    </dgm:pt>
    <dgm:pt modelId="{B6BC5A15-ACF3-4A9D-A0AA-4DB2D965CD79}" type="pres">
      <dgm:prSet presAssocID="{197CCDEE-5267-4DDD-9B2A-98BD4C1ECFED}" presName="imgShp" presStyleLbl="fgImgPlace1" presStyleIdx="2" presStyleCnt="3"/>
      <dgm:spPr/>
    </dgm:pt>
    <dgm:pt modelId="{4D103392-D587-490B-9BD7-EE71C40E972E}" type="pres">
      <dgm:prSet presAssocID="{197CCDEE-5267-4DDD-9B2A-98BD4C1ECFED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07D2F7A-379A-47C4-AEA4-6FBD29A30C9D}" srcId="{E1E8C9CA-CCE7-443C-B8F4-0B2AA548124B}" destId="{0596674E-752B-436C-859B-C6FE91B5448B}" srcOrd="0" destOrd="0" parTransId="{E4321DFE-8F22-4E9D-94B2-558A41CA9785}" sibTransId="{92CD68AF-C055-4048-8C45-FDEFDC58A5A1}"/>
    <dgm:cxn modelId="{33D7BD4E-A2A2-44BC-A37C-F05013E025D5}" srcId="{E1E8C9CA-CCE7-443C-B8F4-0B2AA548124B}" destId="{197CCDEE-5267-4DDD-9B2A-98BD4C1ECFED}" srcOrd="2" destOrd="0" parTransId="{BBD6DC9B-E9D4-43F3-96B1-ABAE25D42BC7}" sibTransId="{535E999B-BA84-4530-8471-C7ED556BE202}"/>
    <dgm:cxn modelId="{F3EB870D-E9CA-465B-A4BF-EC14B66F8E50}" type="presOf" srcId="{E1E8C9CA-CCE7-443C-B8F4-0B2AA548124B}" destId="{2C1AB221-FAE7-4A1F-ACB0-0764234DDAAA}" srcOrd="0" destOrd="0" presId="urn:microsoft.com/office/officeart/2005/8/layout/vList3#1"/>
    <dgm:cxn modelId="{7341A04A-340D-420D-9241-D32DB49C9373}" type="presOf" srcId="{0596674E-752B-436C-859B-C6FE91B5448B}" destId="{15893D0F-1BD7-4C53-8EC6-3DEC558CF302}" srcOrd="0" destOrd="0" presId="urn:microsoft.com/office/officeart/2005/8/layout/vList3#1"/>
    <dgm:cxn modelId="{ACB84FAB-85C3-4776-9CFD-7C7B7121F2FF}" type="presOf" srcId="{FF3CFF85-95F8-4406-A370-15C0D9188180}" destId="{5A716F09-AC5D-4D3A-8593-1CDF83DB7965}" srcOrd="0" destOrd="0" presId="urn:microsoft.com/office/officeart/2005/8/layout/vList3#1"/>
    <dgm:cxn modelId="{BCF0C40D-2E23-474A-862C-80E5736E1259}" srcId="{E1E8C9CA-CCE7-443C-B8F4-0B2AA548124B}" destId="{FF3CFF85-95F8-4406-A370-15C0D9188180}" srcOrd="1" destOrd="0" parTransId="{EB5E30DA-90A6-4EBD-815B-6FCFE0DD6044}" sibTransId="{22FC0289-9249-4183-B320-D0BFA5AC6446}"/>
    <dgm:cxn modelId="{DEBF146F-1AAB-4F3C-8297-7EFAE7B4C313}" type="presOf" srcId="{197CCDEE-5267-4DDD-9B2A-98BD4C1ECFED}" destId="{4D103392-D587-490B-9BD7-EE71C40E972E}" srcOrd="0" destOrd="0" presId="urn:microsoft.com/office/officeart/2005/8/layout/vList3#1"/>
    <dgm:cxn modelId="{593F01B4-F485-4617-A2E3-FF8C0AD60B4D}" type="presParOf" srcId="{2C1AB221-FAE7-4A1F-ACB0-0764234DDAAA}" destId="{E2BE59D2-8BAE-4166-A318-1AF19FC2337A}" srcOrd="0" destOrd="0" presId="urn:microsoft.com/office/officeart/2005/8/layout/vList3#1"/>
    <dgm:cxn modelId="{7681FA7F-C65E-49E6-9D06-990FE652CE2A}" type="presParOf" srcId="{E2BE59D2-8BAE-4166-A318-1AF19FC2337A}" destId="{88F61891-8E6E-4A0C-B956-D847CBC3C780}" srcOrd="0" destOrd="0" presId="urn:microsoft.com/office/officeart/2005/8/layout/vList3#1"/>
    <dgm:cxn modelId="{B1559EF8-2927-48C2-8492-9736222D3CE2}" type="presParOf" srcId="{E2BE59D2-8BAE-4166-A318-1AF19FC2337A}" destId="{15893D0F-1BD7-4C53-8EC6-3DEC558CF302}" srcOrd="1" destOrd="0" presId="urn:microsoft.com/office/officeart/2005/8/layout/vList3#1"/>
    <dgm:cxn modelId="{D0718E6B-DBBD-4701-9106-1D85C93C8C9F}" type="presParOf" srcId="{2C1AB221-FAE7-4A1F-ACB0-0764234DDAAA}" destId="{AF8B8FF1-6205-45F8-8CBF-3B6ECDCA39FA}" srcOrd="1" destOrd="0" presId="urn:microsoft.com/office/officeart/2005/8/layout/vList3#1"/>
    <dgm:cxn modelId="{782F3A2E-61AA-4789-BE12-862193CF97C8}" type="presParOf" srcId="{2C1AB221-FAE7-4A1F-ACB0-0764234DDAAA}" destId="{81027C7E-F7FF-430D-9D63-438A8D9D4D77}" srcOrd="2" destOrd="0" presId="urn:microsoft.com/office/officeart/2005/8/layout/vList3#1"/>
    <dgm:cxn modelId="{CB81F7E9-9639-439B-B27B-21B25B05FF82}" type="presParOf" srcId="{81027C7E-F7FF-430D-9D63-438A8D9D4D77}" destId="{92779101-C3C9-40EE-919C-6ED75D0D0083}" srcOrd="0" destOrd="0" presId="urn:microsoft.com/office/officeart/2005/8/layout/vList3#1"/>
    <dgm:cxn modelId="{0FD4A8D7-41B9-4965-8D43-87DEB3823E6E}" type="presParOf" srcId="{81027C7E-F7FF-430D-9D63-438A8D9D4D77}" destId="{5A716F09-AC5D-4D3A-8593-1CDF83DB7965}" srcOrd="1" destOrd="0" presId="urn:microsoft.com/office/officeart/2005/8/layout/vList3#1"/>
    <dgm:cxn modelId="{3F0F62BC-4F5C-419F-9A02-4066D4F07005}" type="presParOf" srcId="{2C1AB221-FAE7-4A1F-ACB0-0764234DDAAA}" destId="{39E03062-A788-4A8C-AD57-C04DF7ACB0DB}" srcOrd="3" destOrd="0" presId="urn:microsoft.com/office/officeart/2005/8/layout/vList3#1"/>
    <dgm:cxn modelId="{D1D1C156-805F-4EA4-8222-76F252235F24}" type="presParOf" srcId="{2C1AB221-FAE7-4A1F-ACB0-0764234DDAAA}" destId="{A2D6CA46-7A28-4769-A72E-CAC2B604D516}" srcOrd="4" destOrd="0" presId="urn:microsoft.com/office/officeart/2005/8/layout/vList3#1"/>
    <dgm:cxn modelId="{8AD5D24B-06F2-4E97-892C-5FCA34F6FDCD}" type="presParOf" srcId="{A2D6CA46-7A28-4769-A72E-CAC2B604D516}" destId="{B6BC5A15-ACF3-4A9D-A0AA-4DB2D965CD79}" srcOrd="0" destOrd="0" presId="urn:microsoft.com/office/officeart/2005/8/layout/vList3#1"/>
    <dgm:cxn modelId="{49D224A4-D1EE-44F4-A511-02D7111F3C19}" type="presParOf" srcId="{A2D6CA46-7A28-4769-A72E-CAC2B604D516}" destId="{4D103392-D587-490B-9BD7-EE71C40E972E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24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79F88192-475B-4C82-AC2A-BBDB9C2C5BD8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E1E8C9CA-CCE7-443C-B8F4-0B2AA548124B}" type="doc">
      <dgm:prSet loTypeId="urn:microsoft.com/office/officeart/2005/8/layout/chevron2" loCatId="list" qsTypeId="urn:microsoft.com/office/officeart/2005/8/quickstyle/3d1" qsCatId="3D" csTypeId="urn:microsoft.com/office/officeart/2005/8/colors/colorful1#25" csCatId="colorful" phldr="1"/>
      <dgm:spPr/>
      <dgm:t>
        <a:bodyPr/>
        <a:lstStyle/>
        <a:p>
          <a:endParaRPr lang="en-IN"/>
        </a:p>
      </dgm:t>
    </dgm:pt>
    <dgm:pt modelId="{5BBFD2D7-FFF4-434D-A317-A94186EF8F1E}" type="pres">
      <dgm:prSet presAssocID="{E1E8C9CA-CCE7-443C-B8F4-0B2AA548124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AE404F6C-3DD7-49BA-953D-0D4D0941489A}" type="presOf" srcId="{E1E8C9CA-CCE7-443C-B8F4-0B2AA548124B}" destId="{5BBFD2D7-FFF4-434D-A317-A94186EF8F1E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1D05A1F-CF4E-460C-94F5-340B4F4012F7}" type="doc">
      <dgm:prSet loTypeId="urn:microsoft.com/office/officeart/2005/8/layout/hierarchy4" loCatId="list" qsTypeId="urn:microsoft.com/office/officeart/2005/8/quickstyle/simple3" qsCatId="simple" csTypeId="urn:microsoft.com/office/officeart/2005/8/colors/colorful5" csCatId="colorful"/>
      <dgm:spPr/>
      <dgm:t>
        <a:bodyPr/>
        <a:lstStyle/>
        <a:p>
          <a:endParaRPr lang="en-IN"/>
        </a:p>
      </dgm:t>
    </dgm:pt>
    <dgm:pt modelId="{3CE3CD7B-0D31-44D5-9A80-8FFDC1CA3062}">
      <dgm:prSet/>
      <dgm:spPr/>
      <dgm:t>
        <a:bodyPr/>
        <a:lstStyle/>
        <a:p>
          <a:pPr rtl="0"/>
          <a:r>
            <a:rPr lang="en-IN" smtClean="0">
              <a:latin typeface="Bookman Old Style" panose="02050604050505020204" pitchFamily="18" charset="0"/>
            </a:rPr>
            <a:t>FORM 231</a:t>
          </a:r>
          <a:endParaRPr lang="en-IN">
            <a:latin typeface="Bookman Old Style" panose="02050604050505020204" pitchFamily="18" charset="0"/>
          </a:endParaRPr>
        </a:p>
      </dgm:t>
    </dgm:pt>
    <dgm:pt modelId="{14B4404D-1898-4F12-913A-35EF5229563D}" type="parTrans" cxnId="{9EC54F63-9335-4F0D-8584-E6BD461401F7}">
      <dgm:prSet/>
      <dgm:spPr/>
      <dgm:t>
        <a:bodyPr/>
        <a:lstStyle/>
        <a:p>
          <a:endParaRPr lang="en-IN">
            <a:latin typeface="Bookman Old Style" panose="02050604050505020204" pitchFamily="18" charset="0"/>
          </a:endParaRPr>
        </a:p>
      </dgm:t>
    </dgm:pt>
    <dgm:pt modelId="{73CE79BA-34A0-404F-A94F-A1F003AB4CA5}" type="sibTrans" cxnId="{9EC54F63-9335-4F0D-8584-E6BD461401F7}">
      <dgm:prSet/>
      <dgm:spPr/>
      <dgm:t>
        <a:bodyPr/>
        <a:lstStyle/>
        <a:p>
          <a:endParaRPr lang="en-IN">
            <a:latin typeface="Bookman Old Style" panose="02050604050505020204" pitchFamily="18" charset="0"/>
          </a:endParaRPr>
        </a:p>
      </dgm:t>
    </dgm:pt>
    <dgm:pt modelId="{406C6C15-9F1F-441B-836F-6754DA651597}" type="pres">
      <dgm:prSet presAssocID="{71D05A1F-CF4E-460C-94F5-340B4F4012F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5FACD0CE-5557-48AE-AB03-DB1916CEDF40}" type="pres">
      <dgm:prSet presAssocID="{3CE3CD7B-0D31-44D5-9A80-8FFDC1CA3062}" presName="vertOne" presStyleCnt="0"/>
      <dgm:spPr/>
    </dgm:pt>
    <dgm:pt modelId="{A5E96148-F918-4CE5-AA43-5CD70A968BE0}" type="pres">
      <dgm:prSet presAssocID="{3CE3CD7B-0D31-44D5-9A80-8FFDC1CA3062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BC31B461-A921-4540-A356-B0888C9F3014}" type="pres">
      <dgm:prSet presAssocID="{3CE3CD7B-0D31-44D5-9A80-8FFDC1CA3062}" presName="horzOne" presStyleCnt="0"/>
      <dgm:spPr/>
    </dgm:pt>
  </dgm:ptLst>
  <dgm:cxnLst>
    <dgm:cxn modelId="{9EC54F63-9335-4F0D-8584-E6BD461401F7}" srcId="{71D05A1F-CF4E-460C-94F5-340B4F4012F7}" destId="{3CE3CD7B-0D31-44D5-9A80-8FFDC1CA3062}" srcOrd="0" destOrd="0" parTransId="{14B4404D-1898-4F12-913A-35EF5229563D}" sibTransId="{73CE79BA-34A0-404F-A94F-A1F003AB4CA5}"/>
    <dgm:cxn modelId="{FD457A43-7DAB-4D73-BB51-7654C22228DE}" type="presOf" srcId="{71D05A1F-CF4E-460C-94F5-340B4F4012F7}" destId="{406C6C15-9F1F-441B-836F-6754DA651597}" srcOrd="0" destOrd="0" presId="urn:microsoft.com/office/officeart/2005/8/layout/hierarchy4"/>
    <dgm:cxn modelId="{356EC3E5-E720-4187-99AB-58DBFFE4F241}" type="presOf" srcId="{3CE3CD7B-0D31-44D5-9A80-8FFDC1CA3062}" destId="{A5E96148-F918-4CE5-AA43-5CD70A968BE0}" srcOrd="0" destOrd="0" presId="urn:microsoft.com/office/officeart/2005/8/layout/hierarchy4"/>
    <dgm:cxn modelId="{1E2696F1-64A6-4C01-9CDF-B9363BBF1C57}" type="presParOf" srcId="{406C6C15-9F1F-441B-836F-6754DA651597}" destId="{5FACD0CE-5557-48AE-AB03-DB1916CEDF40}" srcOrd="0" destOrd="0" presId="urn:microsoft.com/office/officeart/2005/8/layout/hierarchy4"/>
    <dgm:cxn modelId="{5FCD4F5C-8533-4241-9388-F198610ED0AD}" type="presParOf" srcId="{5FACD0CE-5557-48AE-AB03-DB1916CEDF40}" destId="{A5E96148-F918-4CE5-AA43-5CD70A968BE0}" srcOrd="0" destOrd="0" presId="urn:microsoft.com/office/officeart/2005/8/layout/hierarchy4"/>
    <dgm:cxn modelId="{5B311741-6C96-47C4-B25B-1CAF1D007F99}" type="presParOf" srcId="{5FACD0CE-5557-48AE-AB03-DB1916CEDF40}" destId="{BC31B461-A921-4540-A356-B0888C9F301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15342A-D97B-4D37-89B4-0578F548E21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B365B8A-3014-49D2-A93B-99707972AA55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algn="l" rtl="0"/>
          <a:r>
            <a:rPr lang="en-IN" dirty="0" smtClean="0">
              <a:latin typeface="Bookman Old Style" panose="02050604050505020204" pitchFamily="18" charset="0"/>
            </a:rPr>
            <a:t>POSSIBLE SALES COMBINATION </a:t>
          </a:r>
          <a:endParaRPr lang="en-IN" dirty="0">
            <a:latin typeface="Bookman Old Style" panose="02050604050505020204" pitchFamily="18" charset="0"/>
          </a:endParaRPr>
        </a:p>
      </dgm:t>
    </dgm:pt>
    <dgm:pt modelId="{EDECDBC0-1C34-404F-B079-D60B99108F39}" type="parTrans" cxnId="{A8FBB977-8049-4C3C-894F-5A72833E2840}">
      <dgm:prSet/>
      <dgm:spPr/>
      <dgm:t>
        <a:bodyPr/>
        <a:lstStyle/>
        <a:p>
          <a:endParaRPr lang="en-IN"/>
        </a:p>
      </dgm:t>
    </dgm:pt>
    <dgm:pt modelId="{B30BBFED-EC62-4612-8E9A-F61B91A2ADF4}" type="sibTrans" cxnId="{A8FBB977-8049-4C3C-894F-5A72833E2840}">
      <dgm:prSet/>
      <dgm:spPr/>
      <dgm:t>
        <a:bodyPr/>
        <a:lstStyle/>
        <a:p>
          <a:endParaRPr lang="en-IN"/>
        </a:p>
      </dgm:t>
    </dgm:pt>
    <dgm:pt modelId="{15470B03-03C2-4057-B41B-AC859F1937B4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l"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PAID SEPARATELY 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40B70A7D-1581-41E2-B9CC-4A9245D69AE5}" type="parTrans" cxnId="{6F86711B-3970-4161-BD73-7B8BA568FD56}">
      <dgm:prSet/>
      <dgm:spPr/>
      <dgm:t>
        <a:bodyPr/>
        <a:lstStyle/>
        <a:p>
          <a:endParaRPr lang="en-IN"/>
        </a:p>
      </dgm:t>
    </dgm:pt>
    <dgm:pt modelId="{AA5EE29E-379A-4799-8B32-3253283A0425}" type="sibTrans" cxnId="{6F86711B-3970-4161-BD73-7B8BA568FD56}">
      <dgm:prSet/>
      <dgm:spPr/>
      <dgm:t>
        <a:bodyPr/>
        <a:lstStyle/>
        <a:p>
          <a:endParaRPr lang="en-IN"/>
        </a:p>
      </dgm:t>
    </dgm:pt>
    <dgm:pt modelId="{528640D5-0834-40FF-95FD-A498CA1BC8F8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l"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INCLUSIVE OF TAX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EC04B1D5-8716-4570-AB8B-F6820F59C0CF}" type="parTrans" cxnId="{14BE95AB-A39B-4EAD-9836-210A1A2B7DD3}">
      <dgm:prSet/>
      <dgm:spPr/>
      <dgm:t>
        <a:bodyPr/>
        <a:lstStyle/>
        <a:p>
          <a:endParaRPr lang="en-IN"/>
        </a:p>
      </dgm:t>
    </dgm:pt>
    <dgm:pt modelId="{4B5E82F4-3103-41E6-9E88-33A823506665}" type="sibTrans" cxnId="{14BE95AB-A39B-4EAD-9836-210A1A2B7DD3}">
      <dgm:prSet/>
      <dgm:spPr/>
      <dgm:t>
        <a:bodyPr/>
        <a:lstStyle/>
        <a:p>
          <a:endParaRPr lang="en-IN"/>
        </a:p>
      </dgm:t>
    </dgm:pt>
    <dgm:pt modelId="{25D6F4B8-3084-4D7B-8343-1EC391897515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l" rtl="0"/>
          <a:r>
            <a:rPr lang="en-IN" dirty="0" smtClean="0">
              <a:solidFill>
                <a:schemeClr val="accent2">
                  <a:lumMod val="60000"/>
                  <a:lumOff val="40000"/>
                </a:schemeClr>
              </a:solidFill>
              <a:latin typeface="Bookman Old Style" panose="02050604050505020204" pitchFamily="18" charset="0"/>
            </a:rPr>
            <a:t>COMPOSITION</a:t>
          </a:r>
          <a:endParaRPr lang="en-IN" dirty="0">
            <a:solidFill>
              <a:schemeClr val="accent2">
                <a:lumMod val="60000"/>
                <a:lumOff val="40000"/>
              </a:schemeClr>
            </a:solidFill>
            <a:latin typeface="Bookman Old Style" panose="02050604050505020204" pitchFamily="18" charset="0"/>
          </a:endParaRPr>
        </a:p>
      </dgm:t>
    </dgm:pt>
    <dgm:pt modelId="{34D7A518-54CA-41E1-831B-4A821304029C}" type="parTrans" cxnId="{D953C061-00D8-44A2-9BA9-56FC4C71C523}">
      <dgm:prSet/>
      <dgm:spPr/>
      <dgm:t>
        <a:bodyPr/>
        <a:lstStyle/>
        <a:p>
          <a:endParaRPr lang="en-IN"/>
        </a:p>
      </dgm:t>
    </dgm:pt>
    <dgm:pt modelId="{6D73C607-EA59-415D-970D-9E3673533245}" type="sibTrans" cxnId="{D953C061-00D8-44A2-9BA9-56FC4C71C523}">
      <dgm:prSet/>
      <dgm:spPr/>
      <dgm:t>
        <a:bodyPr/>
        <a:lstStyle/>
        <a:p>
          <a:endParaRPr lang="en-IN"/>
        </a:p>
      </dgm:t>
    </dgm:pt>
    <dgm:pt modelId="{6E93867D-4712-4ABC-A1FD-13E1B28F4310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l"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FREE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A92110BD-0FC3-42CB-ACE9-B086C1D9A3D8}" type="parTrans" cxnId="{E855B482-629B-4CBA-9A86-BC8AE409ADE2}">
      <dgm:prSet/>
      <dgm:spPr/>
      <dgm:t>
        <a:bodyPr/>
        <a:lstStyle/>
        <a:p>
          <a:endParaRPr lang="en-IN"/>
        </a:p>
      </dgm:t>
    </dgm:pt>
    <dgm:pt modelId="{41A4AD14-A3E4-40C5-B055-23483EB80FCF}" type="sibTrans" cxnId="{E855B482-629B-4CBA-9A86-BC8AE409ADE2}">
      <dgm:prSet/>
      <dgm:spPr/>
      <dgm:t>
        <a:bodyPr/>
        <a:lstStyle/>
        <a:p>
          <a:endParaRPr lang="en-IN"/>
        </a:p>
      </dgm:t>
    </dgm:pt>
    <dgm:pt modelId="{6735E1EE-1B65-41C5-9A55-89A64D223CCC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l"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EXEMPTED (u/s 41 &amp; 8)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5A9E80BB-3AE5-4525-B7C6-3E364D513B34}" type="parTrans" cxnId="{445302A6-E01E-4C61-9E5F-AAD0D393D197}">
      <dgm:prSet/>
      <dgm:spPr/>
      <dgm:t>
        <a:bodyPr/>
        <a:lstStyle/>
        <a:p>
          <a:endParaRPr lang="en-IN"/>
        </a:p>
      </dgm:t>
    </dgm:pt>
    <dgm:pt modelId="{0C10F567-EB2A-4155-B198-8969B08AEFEC}" type="sibTrans" cxnId="{445302A6-E01E-4C61-9E5F-AAD0D393D197}">
      <dgm:prSet/>
      <dgm:spPr/>
      <dgm:t>
        <a:bodyPr/>
        <a:lstStyle/>
        <a:p>
          <a:endParaRPr lang="en-IN"/>
        </a:p>
      </dgm:t>
    </dgm:pt>
    <dgm:pt modelId="{8DF61D4A-06F8-4646-B432-590FFC0F07E8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l"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LABOUR CHARGES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D8985321-2FCD-435F-8060-3943583AE206}" type="parTrans" cxnId="{AB8A7CE4-2D6F-4772-B32D-7205BD9F24A5}">
      <dgm:prSet/>
      <dgm:spPr/>
      <dgm:t>
        <a:bodyPr/>
        <a:lstStyle/>
        <a:p>
          <a:endParaRPr lang="en-IN"/>
        </a:p>
      </dgm:t>
    </dgm:pt>
    <dgm:pt modelId="{5EBAB1BD-932F-4150-BF9B-D673553B86DD}" type="sibTrans" cxnId="{AB8A7CE4-2D6F-4772-B32D-7205BD9F24A5}">
      <dgm:prSet/>
      <dgm:spPr/>
      <dgm:t>
        <a:bodyPr/>
        <a:lstStyle/>
        <a:p>
          <a:endParaRPr lang="en-IN"/>
        </a:p>
      </dgm:t>
    </dgm:pt>
    <dgm:pt modelId="{DCEA492F-CB3C-4ABB-A100-F50C84A3500E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l"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OTHER CHARGES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390BEBFF-3121-4399-872A-2A150EBC4B7B}" type="parTrans" cxnId="{CB45C2C6-2F1D-4BB8-8051-3E63585A36AD}">
      <dgm:prSet/>
      <dgm:spPr/>
      <dgm:t>
        <a:bodyPr/>
        <a:lstStyle/>
        <a:p>
          <a:endParaRPr lang="en-IN"/>
        </a:p>
      </dgm:t>
    </dgm:pt>
    <dgm:pt modelId="{091A68D9-DDD2-4822-8973-EC94714A25BD}" type="sibTrans" cxnId="{CB45C2C6-2F1D-4BB8-8051-3E63585A36AD}">
      <dgm:prSet/>
      <dgm:spPr/>
      <dgm:t>
        <a:bodyPr/>
        <a:lstStyle/>
        <a:p>
          <a:endParaRPr lang="en-IN"/>
        </a:p>
      </dgm:t>
    </dgm:pt>
    <dgm:pt modelId="{0DD338CC-DFBE-410C-ADF8-CA7036FD9D7C}" type="pres">
      <dgm:prSet presAssocID="{7315342A-D97B-4D37-89B4-0578F548E2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ECBF9AE-8B08-4FCB-A0DE-16EE801263D1}" type="pres">
      <dgm:prSet presAssocID="{6B365B8A-3014-49D2-A93B-99707972AA55}" presName="linNode" presStyleCnt="0"/>
      <dgm:spPr/>
    </dgm:pt>
    <dgm:pt modelId="{17517105-AF60-4598-8EC6-395FF9C79D05}" type="pres">
      <dgm:prSet presAssocID="{6B365B8A-3014-49D2-A93B-99707972AA55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069BEF5-8696-4F2B-8259-CB582CD9F81B}" type="pres">
      <dgm:prSet presAssocID="{6B365B8A-3014-49D2-A93B-99707972AA55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56BC5E4-DD3D-45CF-A9A4-2E4B50BD82BB}" type="presOf" srcId="{6735E1EE-1B65-41C5-9A55-89A64D223CCC}" destId="{2069BEF5-8696-4F2B-8259-CB582CD9F81B}" srcOrd="0" destOrd="4" presId="urn:microsoft.com/office/officeart/2005/8/layout/vList5"/>
    <dgm:cxn modelId="{E4276403-A7DF-4A0C-AE36-6ED7C2927FC6}" type="presOf" srcId="{6B365B8A-3014-49D2-A93B-99707972AA55}" destId="{17517105-AF60-4598-8EC6-395FF9C79D05}" srcOrd="0" destOrd="0" presId="urn:microsoft.com/office/officeart/2005/8/layout/vList5"/>
    <dgm:cxn modelId="{CB45C2C6-2F1D-4BB8-8051-3E63585A36AD}" srcId="{6B365B8A-3014-49D2-A93B-99707972AA55}" destId="{DCEA492F-CB3C-4ABB-A100-F50C84A3500E}" srcOrd="6" destOrd="0" parTransId="{390BEBFF-3121-4399-872A-2A150EBC4B7B}" sibTransId="{091A68D9-DDD2-4822-8973-EC94714A25BD}"/>
    <dgm:cxn modelId="{CE7D066C-30A9-47F4-91D7-59EADE11051C}" type="presOf" srcId="{25D6F4B8-3084-4D7B-8343-1EC391897515}" destId="{2069BEF5-8696-4F2B-8259-CB582CD9F81B}" srcOrd="0" destOrd="2" presId="urn:microsoft.com/office/officeart/2005/8/layout/vList5"/>
    <dgm:cxn modelId="{5786446F-CB3A-414F-9D87-6B517A11D128}" type="presOf" srcId="{7315342A-D97B-4D37-89B4-0578F548E213}" destId="{0DD338CC-DFBE-410C-ADF8-CA7036FD9D7C}" srcOrd="0" destOrd="0" presId="urn:microsoft.com/office/officeart/2005/8/layout/vList5"/>
    <dgm:cxn modelId="{D953C061-00D8-44A2-9BA9-56FC4C71C523}" srcId="{6B365B8A-3014-49D2-A93B-99707972AA55}" destId="{25D6F4B8-3084-4D7B-8343-1EC391897515}" srcOrd="2" destOrd="0" parTransId="{34D7A518-54CA-41E1-831B-4A821304029C}" sibTransId="{6D73C607-EA59-415D-970D-9E3673533245}"/>
    <dgm:cxn modelId="{6F86711B-3970-4161-BD73-7B8BA568FD56}" srcId="{6B365B8A-3014-49D2-A93B-99707972AA55}" destId="{15470B03-03C2-4057-B41B-AC859F1937B4}" srcOrd="0" destOrd="0" parTransId="{40B70A7D-1581-41E2-B9CC-4A9245D69AE5}" sibTransId="{AA5EE29E-379A-4799-8B32-3253283A0425}"/>
    <dgm:cxn modelId="{14BE95AB-A39B-4EAD-9836-210A1A2B7DD3}" srcId="{6B365B8A-3014-49D2-A93B-99707972AA55}" destId="{528640D5-0834-40FF-95FD-A498CA1BC8F8}" srcOrd="1" destOrd="0" parTransId="{EC04B1D5-8716-4570-AB8B-F6820F59C0CF}" sibTransId="{4B5E82F4-3103-41E6-9E88-33A823506665}"/>
    <dgm:cxn modelId="{A8FBB977-8049-4C3C-894F-5A72833E2840}" srcId="{7315342A-D97B-4D37-89B4-0578F548E213}" destId="{6B365B8A-3014-49D2-A93B-99707972AA55}" srcOrd="0" destOrd="0" parTransId="{EDECDBC0-1C34-404F-B079-D60B99108F39}" sibTransId="{B30BBFED-EC62-4612-8E9A-F61B91A2ADF4}"/>
    <dgm:cxn modelId="{E855B482-629B-4CBA-9A86-BC8AE409ADE2}" srcId="{6B365B8A-3014-49D2-A93B-99707972AA55}" destId="{6E93867D-4712-4ABC-A1FD-13E1B28F4310}" srcOrd="3" destOrd="0" parTransId="{A92110BD-0FC3-42CB-ACE9-B086C1D9A3D8}" sibTransId="{41A4AD14-A3E4-40C5-B055-23483EB80FCF}"/>
    <dgm:cxn modelId="{F5FEA68D-3957-46BA-B15D-327D173D9A15}" type="presOf" srcId="{DCEA492F-CB3C-4ABB-A100-F50C84A3500E}" destId="{2069BEF5-8696-4F2B-8259-CB582CD9F81B}" srcOrd="0" destOrd="6" presId="urn:microsoft.com/office/officeart/2005/8/layout/vList5"/>
    <dgm:cxn modelId="{5FD88F30-0770-4930-BD5F-12F02BDDB868}" type="presOf" srcId="{15470B03-03C2-4057-B41B-AC859F1937B4}" destId="{2069BEF5-8696-4F2B-8259-CB582CD9F81B}" srcOrd="0" destOrd="0" presId="urn:microsoft.com/office/officeart/2005/8/layout/vList5"/>
    <dgm:cxn modelId="{445302A6-E01E-4C61-9E5F-AAD0D393D197}" srcId="{6B365B8A-3014-49D2-A93B-99707972AA55}" destId="{6735E1EE-1B65-41C5-9A55-89A64D223CCC}" srcOrd="4" destOrd="0" parTransId="{5A9E80BB-3AE5-4525-B7C6-3E364D513B34}" sibTransId="{0C10F567-EB2A-4155-B198-8969B08AEFEC}"/>
    <dgm:cxn modelId="{EF6FFDB4-8F59-45DC-AC0E-2F19887773EB}" type="presOf" srcId="{528640D5-0834-40FF-95FD-A498CA1BC8F8}" destId="{2069BEF5-8696-4F2B-8259-CB582CD9F81B}" srcOrd="0" destOrd="1" presId="urn:microsoft.com/office/officeart/2005/8/layout/vList5"/>
    <dgm:cxn modelId="{AB8A7CE4-2D6F-4772-B32D-7205BD9F24A5}" srcId="{6B365B8A-3014-49D2-A93B-99707972AA55}" destId="{8DF61D4A-06F8-4646-B432-590FFC0F07E8}" srcOrd="5" destOrd="0" parTransId="{D8985321-2FCD-435F-8060-3943583AE206}" sibTransId="{5EBAB1BD-932F-4150-BF9B-D673553B86DD}"/>
    <dgm:cxn modelId="{504DF444-D62B-4B12-A604-9B33983C6FBC}" type="presOf" srcId="{6E93867D-4712-4ABC-A1FD-13E1B28F4310}" destId="{2069BEF5-8696-4F2B-8259-CB582CD9F81B}" srcOrd="0" destOrd="3" presId="urn:microsoft.com/office/officeart/2005/8/layout/vList5"/>
    <dgm:cxn modelId="{CB9538FE-AF4B-4B43-937A-049868B8161D}" type="presOf" srcId="{8DF61D4A-06F8-4646-B432-590FFC0F07E8}" destId="{2069BEF5-8696-4F2B-8259-CB582CD9F81B}" srcOrd="0" destOrd="5" presId="urn:microsoft.com/office/officeart/2005/8/layout/vList5"/>
    <dgm:cxn modelId="{D2EDF316-2299-471E-AF99-40AB884EFEB2}" type="presParOf" srcId="{0DD338CC-DFBE-410C-ADF8-CA7036FD9D7C}" destId="{AECBF9AE-8B08-4FCB-A0DE-16EE801263D1}" srcOrd="0" destOrd="0" presId="urn:microsoft.com/office/officeart/2005/8/layout/vList5"/>
    <dgm:cxn modelId="{1C5DAB90-CB73-4BB9-BC65-41FF2F543644}" type="presParOf" srcId="{AECBF9AE-8B08-4FCB-A0DE-16EE801263D1}" destId="{17517105-AF60-4598-8EC6-395FF9C79D05}" srcOrd="0" destOrd="0" presId="urn:microsoft.com/office/officeart/2005/8/layout/vList5"/>
    <dgm:cxn modelId="{F7B92D41-895D-4A76-84A8-4E61A2A30A6F}" type="presParOf" srcId="{AECBF9AE-8B08-4FCB-A0DE-16EE801263D1}" destId="{2069BEF5-8696-4F2B-8259-CB582CD9F81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1D05A1F-CF4E-460C-94F5-340B4F4012F7}" type="doc">
      <dgm:prSet loTypeId="urn:microsoft.com/office/officeart/2005/8/layout/hierarchy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3CE3CD7B-0D31-44D5-9A80-8FFDC1CA3062}">
      <dgm:prSet/>
      <dgm:spPr/>
      <dgm:t>
        <a:bodyPr/>
        <a:lstStyle/>
        <a:p>
          <a:pPr rtl="0"/>
          <a:r>
            <a:rPr lang="en-IN" dirty="0" smtClean="0">
              <a:latin typeface="Bookman Old Style" panose="02050604050505020204" pitchFamily="18" charset="0"/>
            </a:rPr>
            <a:t>FORM 232</a:t>
          </a:r>
          <a:endParaRPr lang="en-IN" dirty="0">
            <a:latin typeface="Bookman Old Style" panose="02050604050505020204" pitchFamily="18" charset="0"/>
          </a:endParaRPr>
        </a:p>
      </dgm:t>
    </dgm:pt>
    <dgm:pt modelId="{14B4404D-1898-4F12-913A-35EF5229563D}" type="parTrans" cxnId="{9EC54F63-9335-4F0D-8584-E6BD461401F7}">
      <dgm:prSet/>
      <dgm:spPr/>
      <dgm:t>
        <a:bodyPr/>
        <a:lstStyle/>
        <a:p>
          <a:endParaRPr lang="en-IN">
            <a:latin typeface="Bookman Old Style" panose="02050604050505020204" pitchFamily="18" charset="0"/>
          </a:endParaRPr>
        </a:p>
      </dgm:t>
    </dgm:pt>
    <dgm:pt modelId="{73CE79BA-34A0-404F-A94F-A1F003AB4CA5}" type="sibTrans" cxnId="{9EC54F63-9335-4F0D-8584-E6BD461401F7}">
      <dgm:prSet/>
      <dgm:spPr/>
      <dgm:t>
        <a:bodyPr/>
        <a:lstStyle/>
        <a:p>
          <a:endParaRPr lang="en-IN">
            <a:latin typeface="Bookman Old Style" panose="02050604050505020204" pitchFamily="18" charset="0"/>
          </a:endParaRPr>
        </a:p>
      </dgm:t>
    </dgm:pt>
    <dgm:pt modelId="{406C6C15-9F1F-441B-836F-6754DA651597}" type="pres">
      <dgm:prSet presAssocID="{71D05A1F-CF4E-460C-94F5-340B4F4012F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5FACD0CE-5557-48AE-AB03-DB1916CEDF40}" type="pres">
      <dgm:prSet presAssocID="{3CE3CD7B-0D31-44D5-9A80-8FFDC1CA3062}" presName="vertOne" presStyleCnt="0"/>
      <dgm:spPr/>
    </dgm:pt>
    <dgm:pt modelId="{A5E96148-F918-4CE5-AA43-5CD70A968BE0}" type="pres">
      <dgm:prSet presAssocID="{3CE3CD7B-0D31-44D5-9A80-8FFDC1CA3062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BC31B461-A921-4540-A356-B0888C9F3014}" type="pres">
      <dgm:prSet presAssocID="{3CE3CD7B-0D31-44D5-9A80-8FFDC1CA3062}" presName="horzOne" presStyleCnt="0"/>
      <dgm:spPr/>
    </dgm:pt>
  </dgm:ptLst>
  <dgm:cxnLst>
    <dgm:cxn modelId="{9EC54F63-9335-4F0D-8584-E6BD461401F7}" srcId="{71D05A1F-CF4E-460C-94F5-340B4F4012F7}" destId="{3CE3CD7B-0D31-44D5-9A80-8FFDC1CA3062}" srcOrd="0" destOrd="0" parTransId="{14B4404D-1898-4F12-913A-35EF5229563D}" sibTransId="{73CE79BA-34A0-404F-A94F-A1F003AB4CA5}"/>
    <dgm:cxn modelId="{8DA1A000-971C-43B9-BE19-519265A85239}" type="presOf" srcId="{3CE3CD7B-0D31-44D5-9A80-8FFDC1CA3062}" destId="{A5E96148-F918-4CE5-AA43-5CD70A968BE0}" srcOrd="0" destOrd="0" presId="urn:microsoft.com/office/officeart/2005/8/layout/hierarchy4"/>
    <dgm:cxn modelId="{85E4DB34-6689-481F-810B-CABC1AF32969}" type="presOf" srcId="{71D05A1F-CF4E-460C-94F5-340B4F4012F7}" destId="{406C6C15-9F1F-441B-836F-6754DA651597}" srcOrd="0" destOrd="0" presId="urn:microsoft.com/office/officeart/2005/8/layout/hierarchy4"/>
    <dgm:cxn modelId="{352209EA-5014-4272-9718-39BFC723A1C0}" type="presParOf" srcId="{406C6C15-9F1F-441B-836F-6754DA651597}" destId="{5FACD0CE-5557-48AE-AB03-DB1916CEDF40}" srcOrd="0" destOrd="0" presId="urn:microsoft.com/office/officeart/2005/8/layout/hierarchy4"/>
    <dgm:cxn modelId="{654985B4-4CEA-4899-BC61-A40F6C997DAF}" type="presParOf" srcId="{5FACD0CE-5557-48AE-AB03-DB1916CEDF40}" destId="{A5E96148-F918-4CE5-AA43-5CD70A968BE0}" srcOrd="0" destOrd="0" presId="urn:microsoft.com/office/officeart/2005/8/layout/hierarchy4"/>
    <dgm:cxn modelId="{8D699EF7-C6D4-4F7F-966C-52B5D97D1E72}" type="presParOf" srcId="{5FACD0CE-5557-48AE-AB03-DB1916CEDF40}" destId="{BC31B461-A921-4540-A356-B0888C9F301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315342A-D97B-4D37-89B4-0578F548E21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B365B8A-3014-49D2-A93B-99707972AA55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IN" dirty="0" smtClean="0">
              <a:latin typeface="Bookman Old Style" panose="02050604050505020204" pitchFamily="18" charset="0"/>
            </a:rPr>
            <a:t>POSSIBLE SALES COMBINATION </a:t>
          </a:r>
          <a:endParaRPr lang="en-IN" dirty="0">
            <a:latin typeface="Bookman Old Style" panose="02050604050505020204" pitchFamily="18" charset="0"/>
          </a:endParaRPr>
        </a:p>
      </dgm:t>
    </dgm:pt>
    <dgm:pt modelId="{EDECDBC0-1C34-404F-B079-D60B99108F39}" type="parTrans" cxnId="{A8FBB977-8049-4C3C-894F-5A72833E2840}">
      <dgm:prSet/>
      <dgm:spPr/>
      <dgm:t>
        <a:bodyPr/>
        <a:lstStyle/>
        <a:p>
          <a:endParaRPr lang="en-IN"/>
        </a:p>
      </dgm:t>
    </dgm:pt>
    <dgm:pt modelId="{B30BBFED-EC62-4612-8E9A-F61B91A2ADF4}" type="sibTrans" cxnId="{A8FBB977-8049-4C3C-894F-5A72833E2840}">
      <dgm:prSet/>
      <dgm:spPr/>
      <dgm:t>
        <a:bodyPr/>
        <a:lstStyle/>
        <a:p>
          <a:endParaRPr lang="en-IN"/>
        </a:p>
      </dgm:t>
    </dgm:pt>
    <dgm:pt modelId="{15470B03-03C2-4057-B41B-AC859F1937B4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2">
                  <a:lumMod val="60000"/>
                  <a:lumOff val="40000"/>
                </a:schemeClr>
              </a:solidFill>
              <a:latin typeface="Bookman Old Style" panose="02050604050505020204" pitchFamily="18" charset="0"/>
            </a:rPr>
            <a:t>TAX PAID SEPARATELY </a:t>
          </a:r>
          <a:endParaRPr lang="en-IN" dirty="0">
            <a:solidFill>
              <a:schemeClr val="accent2">
                <a:lumMod val="60000"/>
                <a:lumOff val="40000"/>
              </a:schemeClr>
            </a:solidFill>
            <a:latin typeface="Bookman Old Style" panose="02050604050505020204" pitchFamily="18" charset="0"/>
          </a:endParaRPr>
        </a:p>
      </dgm:t>
    </dgm:pt>
    <dgm:pt modelId="{40B70A7D-1581-41E2-B9CC-4A9245D69AE5}" type="parTrans" cxnId="{6F86711B-3970-4161-BD73-7B8BA568FD56}">
      <dgm:prSet/>
      <dgm:spPr/>
      <dgm:t>
        <a:bodyPr/>
        <a:lstStyle/>
        <a:p>
          <a:endParaRPr lang="en-IN"/>
        </a:p>
      </dgm:t>
    </dgm:pt>
    <dgm:pt modelId="{AA5EE29E-379A-4799-8B32-3253283A0425}" type="sibTrans" cxnId="{6F86711B-3970-4161-BD73-7B8BA568FD56}">
      <dgm:prSet/>
      <dgm:spPr/>
      <dgm:t>
        <a:bodyPr/>
        <a:lstStyle/>
        <a:p>
          <a:endParaRPr lang="en-IN"/>
        </a:p>
      </dgm:t>
    </dgm:pt>
    <dgm:pt modelId="{528640D5-0834-40FF-95FD-A498CA1BC8F8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2">
                  <a:lumMod val="60000"/>
                  <a:lumOff val="40000"/>
                </a:schemeClr>
              </a:solidFill>
              <a:latin typeface="Bookman Old Style" panose="02050604050505020204" pitchFamily="18" charset="0"/>
            </a:rPr>
            <a:t>INCLUSIVE OF TAX</a:t>
          </a:r>
          <a:endParaRPr lang="en-IN" dirty="0">
            <a:solidFill>
              <a:schemeClr val="accent2">
                <a:lumMod val="60000"/>
                <a:lumOff val="40000"/>
              </a:schemeClr>
            </a:solidFill>
            <a:latin typeface="Bookman Old Style" panose="02050604050505020204" pitchFamily="18" charset="0"/>
          </a:endParaRPr>
        </a:p>
      </dgm:t>
    </dgm:pt>
    <dgm:pt modelId="{EC04B1D5-8716-4570-AB8B-F6820F59C0CF}" type="parTrans" cxnId="{14BE95AB-A39B-4EAD-9836-210A1A2B7DD3}">
      <dgm:prSet/>
      <dgm:spPr/>
      <dgm:t>
        <a:bodyPr/>
        <a:lstStyle/>
        <a:p>
          <a:endParaRPr lang="en-IN"/>
        </a:p>
      </dgm:t>
    </dgm:pt>
    <dgm:pt modelId="{4B5E82F4-3103-41E6-9E88-33A823506665}" type="sibTrans" cxnId="{14BE95AB-A39B-4EAD-9836-210A1A2B7DD3}">
      <dgm:prSet/>
      <dgm:spPr/>
      <dgm:t>
        <a:bodyPr/>
        <a:lstStyle/>
        <a:p>
          <a:endParaRPr lang="en-IN"/>
        </a:p>
      </dgm:t>
    </dgm:pt>
    <dgm:pt modelId="{25D6F4B8-3084-4D7B-8343-1EC391897515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COMPOSITION</a:t>
          </a:r>
          <a:endParaRPr lang="en-IN" dirty="0">
            <a:solidFill>
              <a:schemeClr val="accent2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34D7A518-54CA-41E1-831B-4A821304029C}" type="parTrans" cxnId="{D953C061-00D8-44A2-9BA9-56FC4C71C523}">
      <dgm:prSet/>
      <dgm:spPr/>
      <dgm:t>
        <a:bodyPr/>
        <a:lstStyle/>
        <a:p>
          <a:endParaRPr lang="en-IN"/>
        </a:p>
      </dgm:t>
    </dgm:pt>
    <dgm:pt modelId="{6D73C607-EA59-415D-970D-9E3673533245}" type="sibTrans" cxnId="{D953C061-00D8-44A2-9BA9-56FC4C71C523}">
      <dgm:prSet/>
      <dgm:spPr/>
      <dgm:t>
        <a:bodyPr/>
        <a:lstStyle/>
        <a:p>
          <a:endParaRPr lang="en-IN"/>
        </a:p>
      </dgm:t>
    </dgm:pt>
    <dgm:pt modelId="{6E93867D-4712-4ABC-A1FD-13E1B28F4310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FREE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A92110BD-0FC3-42CB-ACE9-B086C1D9A3D8}" type="parTrans" cxnId="{E855B482-629B-4CBA-9A86-BC8AE409ADE2}">
      <dgm:prSet/>
      <dgm:spPr/>
      <dgm:t>
        <a:bodyPr/>
        <a:lstStyle/>
        <a:p>
          <a:endParaRPr lang="en-IN"/>
        </a:p>
      </dgm:t>
    </dgm:pt>
    <dgm:pt modelId="{41A4AD14-A3E4-40C5-B055-23483EB80FCF}" type="sibTrans" cxnId="{E855B482-629B-4CBA-9A86-BC8AE409ADE2}">
      <dgm:prSet/>
      <dgm:spPr/>
      <dgm:t>
        <a:bodyPr/>
        <a:lstStyle/>
        <a:p>
          <a:endParaRPr lang="en-IN"/>
        </a:p>
      </dgm:t>
    </dgm:pt>
    <dgm:pt modelId="{6735E1EE-1B65-41C5-9A55-89A64D223CCC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2">
                  <a:lumMod val="60000"/>
                  <a:lumOff val="40000"/>
                </a:schemeClr>
              </a:solidFill>
              <a:latin typeface="Bookman Old Style" panose="02050604050505020204" pitchFamily="18" charset="0"/>
            </a:rPr>
            <a:t>EXEMPTED</a:t>
          </a:r>
          <a:endParaRPr lang="en-IN" dirty="0">
            <a:solidFill>
              <a:schemeClr val="accent2">
                <a:lumMod val="60000"/>
                <a:lumOff val="40000"/>
              </a:schemeClr>
            </a:solidFill>
            <a:latin typeface="Bookman Old Style" panose="02050604050505020204" pitchFamily="18" charset="0"/>
          </a:endParaRPr>
        </a:p>
      </dgm:t>
    </dgm:pt>
    <dgm:pt modelId="{5A9E80BB-3AE5-4525-B7C6-3E364D513B34}" type="parTrans" cxnId="{445302A6-E01E-4C61-9E5F-AAD0D393D197}">
      <dgm:prSet/>
      <dgm:spPr/>
      <dgm:t>
        <a:bodyPr/>
        <a:lstStyle/>
        <a:p>
          <a:endParaRPr lang="en-IN"/>
        </a:p>
      </dgm:t>
    </dgm:pt>
    <dgm:pt modelId="{0C10F567-EB2A-4155-B198-8969B08AEFEC}" type="sibTrans" cxnId="{445302A6-E01E-4C61-9E5F-AAD0D393D197}">
      <dgm:prSet/>
      <dgm:spPr/>
      <dgm:t>
        <a:bodyPr/>
        <a:lstStyle/>
        <a:p>
          <a:endParaRPr lang="en-IN"/>
        </a:p>
      </dgm:t>
    </dgm:pt>
    <dgm:pt modelId="{8DF61D4A-06F8-4646-B432-590FFC0F07E8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LABOUR CHARGES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D8985321-2FCD-435F-8060-3943583AE206}" type="parTrans" cxnId="{AB8A7CE4-2D6F-4772-B32D-7205BD9F24A5}">
      <dgm:prSet/>
      <dgm:spPr/>
      <dgm:t>
        <a:bodyPr/>
        <a:lstStyle/>
        <a:p>
          <a:endParaRPr lang="en-IN"/>
        </a:p>
      </dgm:t>
    </dgm:pt>
    <dgm:pt modelId="{5EBAB1BD-932F-4150-BF9B-D673553B86DD}" type="sibTrans" cxnId="{AB8A7CE4-2D6F-4772-B32D-7205BD9F24A5}">
      <dgm:prSet/>
      <dgm:spPr/>
      <dgm:t>
        <a:bodyPr/>
        <a:lstStyle/>
        <a:p>
          <a:endParaRPr lang="en-IN"/>
        </a:p>
      </dgm:t>
    </dgm:pt>
    <dgm:pt modelId="{DCEA492F-CB3C-4ABB-A100-F50C84A3500E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OTHER CHARGES</a:t>
          </a:r>
          <a:endParaRPr lang="en-IN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390BEBFF-3121-4399-872A-2A150EBC4B7B}" type="parTrans" cxnId="{CB45C2C6-2F1D-4BB8-8051-3E63585A36AD}">
      <dgm:prSet/>
      <dgm:spPr/>
      <dgm:t>
        <a:bodyPr/>
        <a:lstStyle/>
        <a:p>
          <a:endParaRPr lang="en-IN"/>
        </a:p>
      </dgm:t>
    </dgm:pt>
    <dgm:pt modelId="{091A68D9-DDD2-4822-8973-EC94714A25BD}" type="sibTrans" cxnId="{CB45C2C6-2F1D-4BB8-8051-3E63585A36AD}">
      <dgm:prSet/>
      <dgm:spPr/>
      <dgm:t>
        <a:bodyPr/>
        <a:lstStyle/>
        <a:p>
          <a:endParaRPr lang="en-IN"/>
        </a:p>
      </dgm:t>
    </dgm:pt>
    <dgm:pt modelId="{0DD338CC-DFBE-410C-ADF8-CA7036FD9D7C}" type="pres">
      <dgm:prSet presAssocID="{7315342A-D97B-4D37-89B4-0578F548E2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ECBF9AE-8B08-4FCB-A0DE-16EE801263D1}" type="pres">
      <dgm:prSet presAssocID="{6B365B8A-3014-49D2-A93B-99707972AA55}" presName="linNode" presStyleCnt="0"/>
      <dgm:spPr/>
    </dgm:pt>
    <dgm:pt modelId="{17517105-AF60-4598-8EC6-395FF9C79D05}" type="pres">
      <dgm:prSet presAssocID="{6B365B8A-3014-49D2-A93B-99707972AA55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069BEF5-8696-4F2B-8259-CB582CD9F81B}" type="pres">
      <dgm:prSet presAssocID="{6B365B8A-3014-49D2-A93B-99707972AA55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0FCB347-899B-4236-8911-65B6B474B248}" type="presOf" srcId="{6E93867D-4712-4ABC-A1FD-13E1B28F4310}" destId="{2069BEF5-8696-4F2B-8259-CB582CD9F81B}" srcOrd="0" destOrd="3" presId="urn:microsoft.com/office/officeart/2005/8/layout/vList5"/>
    <dgm:cxn modelId="{CB45C2C6-2F1D-4BB8-8051-3E63585A36AD}" srcId="{6B365B8A-3014-49D2-A93B-99707972AA55}" destId="{DCEA492F-CB3C-4ABB-A100-F50C84A3500E}" srcOrd="6" destOrd="0" parTransId="{390BEBFF-3121-4399-872A-2A150EBC4B7B}" sibTransId="{091A68D9-DDD2-4822-8973-EC94714A25BD}"/>
    <dgm:cxn modelId="{D18CF5D2-B383-41F3-959F-C3E324B9D2BD}" type="presOf" srcId="{528640D5-0834-40FF-95FD-A498CA1BC8F8}" destId="{2069BEF5-8696-4F2B-8259-CB582CD9F81B}" srcOrd="0" destOrd="1" presId="urn:microsoft.com/office/officeart/2005/8/layout/vList5"/>
    <dgm:cxn modelId="{37C29C23-C565-4830-8608-2C4BF2059FE3}" type="presOf" srcId="{25D6F4B8-3084-4D7B-8343-1EC391897515}" destId="{2069BEF5-8696-4F2B-8259-CB582CD9F81B}" srcOrd="0" destOrd="2" presId="urn:microsoft.com/office/officeart/2005/8/layout/vList5"/>
    <dgm:cxn modelId="{C704BB29-CBFF-4200-97BD-D54E9CAF69AD}" type="presOf" srcId="{6B365B8A-3014-49D2-A93B-99707972AA55}" destId="{17517105-AF60-4598-8EC6-395FF9C79D05}" srcOrd="0" destOrd="0" presId="urn:microsoft.com/office/officeart/2005/8/layout/vList5"/>
    <dgm:cxn modelId="{2C8DBA7A-260A-46C6-B0CC-60C4DB360266}" type="presOf" srcId="{7315342A-D97B-4D37-89B4-0578F548E213}" destId="{0DD338CC-DFBE-410C-ADF8-CA7036FD9D7C}" srcOrd="0" destOrd="0" presId="urn:microsoft.com/office/officeart/2005/8/layout/vList5"/>
    <dgm:cxn modelId="{794C062B-D521-46C3-816F-AAF21779AED9}" type="presOf" srcId="{6735E1EE-1B65-41C5-9A55-89A64D223CCC}" destId="{2069BEF5-8696-4F2B-8259-CB582CD9F81B}" srcOrd="0" destOrd="4" presId="urn:microsoft.com/office/officeart/2005/8/layout/vList5"/>
    <dgm:cxn modelId="{D953C061-00D8-44A2-9BA9-56FC4C71C523}" srcId="{6B365B8A-3014-49D2-A93B-99707972AA55}" destId="{25D6F4B8-3084-4D7B-8343-1EC391897515}" srcOrd="2" destOrd="0" parTransId="{34D7A518-54CA-41E1-831B-4A821304029C}" sibTransId="{6D73C607-EA59-415D-970D-9E3673533245}"/>
    <dgm:cxn modelId="{6F86711B-3970-4161-BD73-7B8BA568FD56}" srcId="{6B365B8A-3014-49D2-A93B-99707972AA55}" destId="{15470B03-03C2-4057-B41B-AC859F1937B4}" srcOrd="0" destOrd="0" parTransId="{40B70A7D-1581-41E2-B9CC-4A9245D69AE5}" sibTransId="{AA5EE29E-379A-4799-8B32-3253283A0425}"/>
    <dgm:cxn modelId="{3EFEF877-C79D-4C00-B523-08548CBDDD3B}" type="presOf" srcId="{DCEA492F-CB3C-4ABB-A100-F50C84A3500E}" destId="{2069BEF5-8696-4F2B-8259-CB582CD9F81B}" srcOrd="0" destOrd="6" presId="urn:microsoft.com/office/officeart/2005/8/layout/vList5"/>
    <dgm:cxn modelId="{14BE95AB-A39B-4EAD-9836-210A1A2B7DD3}" srcId="{6B365B8A-3014-49D2-A93B-99707972AA55}" destId="{528640D5-0834-40FF-95FD-A498CA1BC8F8}" srcOrd="1" destOrd="0" parTransId="{EC04B1D5-8716-4570-AB8B-F6820F59C0CF}" sibTransId="{4B5E82F4-3103-41E6-9E88-33A823506665}"/>
    <dgm:cxn modelId="{A8FBB977-8049-4C3C-894F-5A72833E2840}" srcId="{7315342A-D97B-4D37-89B4-0578F548E213}" destId="{6B365B8A-3014-49D2-A93B-99707972AA55}" srcOrd="0" destOrd="0" parTransId="{EDECDBC0-1C34-404F-B079-D60B99108F39}" sibTransId="{B30BBFED-EC62-4612-8E9A-F61B91A2ADF4}"/>
    <dgm:cxn modelId="{E855B482-629B-4CBA-9A86-BC8AE409ADE2}" srcId="{6B365B8A-3014-49D2-A93B-99707972AA55}" destId="{6E93867D-4712-4ABC-A1FD-13E1B28F4310}" srcOrd="3" destOrd="0" parTransId="{A92110BD-0FC3-42CB-ACE9-B086C1D9A3D8}" sibTransId="{41A4AD14-A3E4-40C5-B055-23483EB80FCF}"/>
    <dgm:cxn modelId="{BE625929-F255-4849-9A99-E932072D977D}" type="presOf" srcId="{8DF61D4A-06F8-4646-B432-590FFC0F07E8}" destId="{2069BEF5-8696-4F2B-8259-CB582CD9F81B}" srcOrd="0" destOrd="5" presId="urn:microsoft.com/office/officeart/2005/8/layout/vList5"/>
    <dgm:cxn modelId="{445302A6-E01E-4C61-9E5F-AAD0D393D197}" srcId="{6B365B8A-3014-49D2-A93B-99707972AA55}" destId="{6735E1EE-1B65-41C5-9A55-89A64D223CCC}" srcOrd="4" destOrd="0" parTransId="{5A9E80BB-3AE5-4525-B7C6-3E364D513B34}" sibTransId="{0C10F567-EB2A-4155-B198-8969B08AEFEC}"/>
    <dgm:cxn modelId="{AB8A7CE4-2D6F-4772-B32D-7205BD9F24A5}" srcId="{6B365B8A-3014-49D2-A93B-99707972AA55}" destId="{8DF61D4A-06F8-4646-B432-590FFC0F07E8}" srcOrd="5" destOrd="0" parTransId="{D8985321-2FCD-435F-8060-3943583AE206}" sibTransId="{5EBAB1BD-932F-4150-BF9B-D673553B86DD}"/>
    <dgm:cxn modelId="{1A4F3B85-4565-4933-85AB-721F20E5BA2E}" type="presOf" srcId="{15470B03-03C2-4057-B41B-AC859F1937B4}" destId="{2069BEF5-8696-4F2B-8259-CB582CD9F81B}" srcOrd="0" destOrd="0" presId="urn:microsoft.com/office/officeart/2005/8/layout/vList5"/>
    <dgm:cxn modelId="{4D5E281E-2BDF-4A37-BDBC-DA7BD27C8150}" type="presParOf" srcId="{0DD338CC-DFBE-410C-ADF8-CA7036FD9D7C}" destId="{AECBF9AE-8B08-4FCB-A0DE-16EE801263D1}" srcOrd="0" destOrd="0" presId="urn:microsoft.com/office/officeart/2005/8/layout/vList5"/>
    <dgm:cxn modelId="{D0B461A9-CF73-437D-B140-C8D323839A82}" type="presParOf" srcId="{AECBF9AE-8B08-4FCB-A0DE-16EE801263D1}" destId="{17517105-AF60-4598-8EC6-395FF9C79D05}" srcOrd="0" destOrd="0" presId="urn:microsoft.com/office/officeart/2005/8/layout/vList5"/>
    <dgm:cxn modelId="{F6D84D3E-953D-49F9-91D7-35CC65B69385}" type="presParOf" srcId="{AECBF9AE-8B08-4FCB-A0DE-16EE801263D1}" destId="{2069BEF5-8696-4F2B-8259-CB582CD9F81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1D05A1F-CF4E-460C-94F5-340B4F4012F7}" type="doc">
      <dgm:prSet loTypeId="urn:microsoft.com/office/officeart/2005/8/layout/hierarchy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3CE3CD7B-0D31-44D5-9A80-8FFDC1CA3062}">
      <dgm:prSet/>
      <dgm:spPr/>
      <dgm:t>
        <a:bodyPr/>
        <a:lstStyle/>
        <a:p>
          <a:pPr rtl="0"/>
          <a:r>
            <a:rPr lang="en-IN" dirty="0" smtClean="0">
              <a:latin typeface="Bookman Old Style" panose="02050604050505020204" pitchFamily="18" charset="0"/>
            </a:rPr>
            <a:t>FORM 233</a:t>
          </a:r>
          <a:endParaRPr lang="en-IN" dirty="0">
            <a:latin typeface="Bookman Old Style" panose="02050604050505020204" pitchFamily="18" charset="0"/>
          </a:endParaRPr>
        </a:p>
      </dgm:t>
    </dgm:pt>
    <dgm:pt modelId="{14B4404D-1898-4F12-913A-35EF5229563D}" type="parTrans" cxnId="{9EC54F63-9335-4F0D-8584-E6BD461401F7}">
      <dgm:prSet/>
      <dgm:spPr/>
      <dgm:t>
        <a:bodyPr/>
        <a:lstStyle/>
        <a:p>
          <a:endParaRPr lang="en-IN">
            <a:latin typeface="Bookman Old Style" panose="02050604050505020204" pitchFamily="18" charset="0"/>
          </a:endParaRPr>
        </a:p>
      </dgm:t>
    </dgm:pt>
    <dgm:pt modelId="{73CE79BA-34A0-404F-A94F-A1F003AB4CA5}" type="sibTrans" cxnId="{9EC54F63-9335-4F0D-8584-E6BD461401F7}">
      <dgm:prSet/>
      <dgm:spPr/>
      <dgm:t>
        <a:bodyPr/>
        <a:lstStyle/>
        <a:p>
          <a:endParaRPr lang="en-IN">
            <a:latin typeface="Bookman Old Style" panose="02050604050505020204" pitchFamily="18" charset="0"/>
          </a:endParaRPr>
        </a:p>
      </dgm:t>
    </dgm:pt>
    <dgm:pt modelId="{406C6C15-9F1F-441B-836F-6754DA651597}" type="pres">
      <dgm:prSet presAssocID="{71D05A1F-CF4E-460C-94F5-340B4F4012F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5FACD0CE-5557-48AE-AB03-DB1916CEDF40}" type="pres">
      <dgm:prSet presAssocID="{3CE3CD7B-0D31-44D5-9A80-8FFDC1CA3062}" presName="vertOne" presStyleCnt="0"/>
      <dgm:spPr/>
    </dgm:pt>
    <dgm:pt modelId="{A5E96148-F918-4CE5-AA43-5CD70A968BE0}" type="pres">
      <dgm:prSet presAssocID="{3CE3CD7B-0D31-44D5-9A80-8FFDC1CA3062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BC31B461-A921-4540-A356-B0888C9F3014}" type="pres">
      <dgm:prSet presAssocID="{3CE3CD7B-0D31-44D5-9A80-8FFDC1CA3062}" presName="horzOne" presStyleCnt="0"/>
      <dgm:spPr/>
    </dgm:pt>
  </dgm:ptLst>
  <dgm:cxnLst>
    <dgm:cxn modelId="{9EC54F63-9335-4F0D-8584-E6BD461401F7}" srcId="{71D05A1F-CF4E-460C-94F5-340B4F4012F7}" destId="{3CE3CD7B-0D31-44D5-9A80-8FFDC1CA3062}" srcOrd="0" destOrd="0" parTransId="{14B4404D-1898-4F12-913A-35EF5229563D}" sibTransId="{73CE79BA-34A0-404F-A94F-A1F003AB4CA5}"/>
    <dgm:cxn modelId="{A43F5B6F-4FB7-4D10-AB1D-3EA0EF72CEBA}" type="presOf" srcId="{3CE3CD7B-0D31-44D5-9A80-8FFDC1CA3062}" destId="{A5E96148-F918-4CE5-AA43-5CD70A968BE0}" srcOrd="0" destOrd="0" presId="urn:microsoft.com/office/officeart/2005/8/layout/hierarchy4"/>
    <dgm:cxn modelId="{D517C952-B564-4645-ACC5-A91DB1259DC8}" type="presOf" srcId="{71D05A1F-CF4E-460C-94F5-340B4F4012F7}" destId="{406C6C15-9F1F-441B-836F-6754DA651597}" srcOrd="0" destOrd="0" presId="urn:microsoft.com/office/officeart/2005/8/layout/hierarchy4"/>
    <dgm:cxn modelId="{23D4C5ED-BEA4-47FA-A1DE-2023559EA796}" type="presParOf" srcId="{406C6C15-9F1F-441B-836F-6754DA651597}" destId="{5FACD0CE-5557-48AE-AB03-DB1916CEDF40}" srcOrd="0" destOrd="0" presId="urn:microsoft.com/office/officeart/2005/8/layout/hierarchy4"/>
    <dgm:cxn modelId="{3B80F8B3-A3F8-4284-89D6-66D14924D8A7}" type="presParOf" srcId="{5FACD0CE-5557-48AE-AB03-DB1916CEDF40}" destId="{A5E96148-F918-4CE5-AA43-5CD70A968BE0}" srcOrd="0" destOrd="0" presId="urn:microsoft.com/office/officeart/2005/8/layout/hierarchy4"/>
    <dgm:cxn modelId="{14066C9B-699D-4B34-A573-68359F2177C3}" type="presParOf" srcId="{5FACD0CE-5557-48AE-AB03-DB1916CEDF40}" destId="{BC31B461-A921-4540-A356-B0888C9F301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315342A-D97B-4D37-89B4-0578F548E21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B365B8A-3014-49D2-A93B-99707972AA55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IN" dirty="0" smtClean="0">
              <a:latin typeface="Bookman Old Style" panose="02050604050505020204" pitchFamily="18" charset="0"/>
            </a:rPr>
            <a:t>POSSIBLE SALES COMBINATION </a:t>
          </a:r>
          <a:endParaRPr lang="en-IN" dirty="0">
            <a:latin typeface="Bookman Old Style" panose="02050604050505020204" pitchFamily="18" charset="0"/>
          </a:endParaRPr>
        </a:p>
      </dgm:t>
    </dgm:pt>
    <dgm:pt modelId="{EDECDBC0-1C34-404F-B079-D60B99108F39}" type="parTrans" cxnId="{A8FBB977-8049-4C3C-894F-5A72833E2840}">
      <dgm:prSet/>
      <dgm:spPr/>
      <dgm:t>
        <a:bodyPr/>
        <a:lstStyle/>
        <a:p>
          <a:endParaRPr lang="en-IN"/>
        </a:p>
      </dgm:t>
    </dgm:pt>
    <dgm:pt modelId="{B30BBFED-EC62-4612-8E9A-F61B91A2ADF4}" type="sibTrans" cxnId="{A8FBB977-8049-4C3C-894F-5A72833E2840}">
      <dgm:prSet/>
      <dgm:spPr/>
      <dgm:t>
        <a:bodyPr/>
        <a:lstStyle/>
        <a:p>
          <a:endParaRPr lang="en-IN"/>
        </a:p>
      </dgm:t>
    </dgm:pt>
    <dgm:pt modelId="{15470B03-03C2-4057-B41B-AC859F1937B4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TAX PAID SEPARATELY </a:t>
          </a:r>
          <a:endParaRPr lang="en-IN" dirty="0">
            <a:solidFill>
              <a:schemeClr val="accent2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40B70A7D-1581-41E2-B9CC-4A9245D69AE5}" type="parTrans" cxnId="{6F86711B-3970-4161-BD73-7B8BA568FD56}">
      <dgm:prSet/>
      <dgm:spPr/>
      <dgm:t>
        <a:bodyPr/>
        <a:lstStyle/>
        <a:p>
          <a:endParaRPr lang="en-IN"/>
        </a:p>
      </dgm:t>
    </dgm:pt>
    <dgm:pt modelId="{AA5EE29E-379A-4799-8B32-3253283A0425}" type="sibTrans" cxnId="{6F86711B-3970-4161-BD73-7B8BA568FD56}">
      <dgm:prSet/>
      <dgm:spPr/>
      <dgm:t>
        <a:bodyPr/>
        <a:lstStyle/>
        <a:p>
          <a:endParaRPr lang="en-IN"/>
        </a:p>
      </dgm:t>
    </dgm:pt>
    <dgm:pt modelId="{528640D5-0834-40FF-95FD-A498CA1BC8F8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INCLUSIVE OF TAX</a:t>
          </a:r>
          <a:endParaRPr lang="en-IN" dirty="0">
            <a:solidFill>
              <a:schemeClr val="accent2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EC04B1D5-8716-4570-AB8B-F6820F59C0CF}" type="parTrans" cxnId="{14BE95AB-A39B-4EAD-9836-210A1A2B7DD3}">
      <dgm:prSet/>
      <dgm:spPr/>
      <dgm:t>
        <a:bodyPr/>
        <a:lstStyle/>
        <a:p>
          <a:endParaRPr lang="en-IN"/>
        </a:p>
      </dgm:t>
    </dgm:pt>
    <dgm:pt modelId="{4B5E82F4-3103-41E6-9E88-33A823506665}" type="sibTrans" cxnId="{14BE95AB-A39B-4EAD-9836-210A1A2B7DD3}">
      <dgm:prSet/>
      <dgm:spPr/>
      <dgm:t>
        <a:bodyPr/>
        <a:lstStyle/>
        <a:p>
          <a:endParaRPr lang="en-IN"/>
        </a:p>
      </dgm:t>
    </dgm:pt>
    <dgm:pt modelId="{25D6F4B8-3084-4D7B-8343-1EC391897515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COMPOSITION</a:t>
          </a:r>
          <a:endParaRPr lang="en-IN" dirty="0">
            <a:solidFill>
              <a:schemeClr val="accent2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34D7A518-54CA-41E1-831B-4A821304029C}" type="parTrans" cxnId="{D953C061-00D8-44A2-9BA9-56FC4C71C523}">
      <dgm:prSet/>
      <dgm:spPr/>
      <dgm:t>
        <a:bodyPr/>
        <a:lstStyle/>
        <a:p>
          <a:endParaRPr lang="en-IN"/>
        </a:p>
      </dgm:t>
    </dgm:pt>
    <dgm:pt modelId="{6D73C607-EA59-415D-970D-9E3673533245}" type="sibTrans" cxnId="{D953C061-00D8-44A2-9BA9-56FC4C71C523}">
      <dgm:prSet/>
      <dgm:spPr/>
      <dgm:t>
        <a:bodyPr/>
        <a:lstStyle/>
        <a:p>
          <a:endParaRPr lang="en-IN"/>
        </a:p>
      </dgm:t>
    </dgm:pt>
    <dgm:pt modelId="{6E93867D-4712-4ABC-A1FD-13E1B28F4310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TAX FREE</a:t>
          </a:r>
          <a:endParaRPr lang="en-IN" dirty="0">
            <a:solidFill>
              <a:schemeClr val="accent2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A92110BD-0FC3-42CB-ACE9-B086C1D9A3D8}" type="parTrans" cxnId="{E855B482-629B-4CBA-9A86-BC8AE409ADE2}">
      <dgm:prSet/>
      <dgm:spPr/>
      <dgm:t>
        <a:bodyPr/>
        <a:lstStyle/>
        <a:p>
          <a:endParaRPr lang="en-IN"/>
        </a:p>
      </dgm:t>
    </dgm:pt>
    <dgm:pt modelId="{41A4AD14-A3E4-40C5-B055-23483EB80FCF}" type="sibTrans" cxnId="{E855B482-629B-4CBA-9A86-BC8AE409ADE2}">
      <dgm:prSet/>
      <dgm:spPr/>
      <dgm:t>
        <a:bodyPr/>
        <a:lstStyle/>
        <a:p>
          <a:endParaRPr lang="en-IN"/>
        </a:p>
      </dgm:t>
    </dgm:pt>
    <dgm:pt modelId="{6735E1EE-1B65-41C5-9A55-89A64D223CCC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EXEMPTED </a:t>
          </a:r>
          <a:r>
            <a:rPr lang="en-IN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(u/s 41 &amp; 8)</a:t>
          </a:r>
          <a:endParaRPr lang="en-IN" dirty="0">
            <a:solidFill>
              <a:schemeClr val="accent2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5A9E80BB-3AE5-4525-B7C6-3E364D513B34}" type="parTrans" cxnId="{445302A6-E01E-4C61-9E5F-AAD0D393D197}">
      <dgm:prSet/>
      <dgm:spPr/>
      <dgm:t>
        <a:bodyPr/>
        <a:lstStyle/>
        <a:p>
          <a:endParaRPr lang="en-IN"/>
        </a:p>
      </dgm:t>
    </dgm:pt>
    <dgm:pt modelId="{0C10F567-EB2A-4155-B198-8969B08AEFEC}" type="sibTrans" cxnId="{445302A6-E01E-4C61-9E5F-AAD0D393D197}">
      <dgm:prSet/>
      <dgm:spPr/>
      <dgm:t>
        <a:bodyPr/>
        <a:lstStyle/>
        <a:p>
          <a:endParaRPr lang="en-IN"/>
        </a:p>
      </dgm:t>
    </dgm:pt>
    <dgm:pt modelId="{8DF61D4A-06F8-4646-B432-590FFC0F07E8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LABOUR CHARGES</a:t>
          </a:r>
          <a:endParaRPr lang="en-IN" dirty="0">
            <a:solidFill>
              <a:schemeClr val="accent2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D8985321-2FCD-435F-8060-3943583AE206}" type="parTrans" cxnId="{AB8A7CE4-2D6F-4772-B32D-7205BD9F24A5}">
      <dgm:prSet/>
      <dgm:spPr/>
      <dgm:t>
        <a:bodyPr/>
        <a:lstStyle/>
        <a:p>
          <a:endParaRPr lang="en-IN"/>
        </a:p>
      </dgm:t>
    </dgm:pt>
    <dgm:pt modelId="{5EBAB1BD-932F-4150-BF9B-D673553B86DD}" type="sibTrans" cxnId="{AB8A7CE4-2D6F-4772-B32D-7205BD9F24A5}">
      <dgm:prSet/>
      <dgm:spPr/>
      <dgm:t>
        <a:bodyPr/>
        <a:lstStyle/>
        <a:p>
          <a:endParaRPr lang="en-IN"/>
        </a:p>
      </dgm:t>
    </dgm:pt>
    <dgm:pt modelId="{DCEA492F-CB3C-4ABB-A100-F50C84A3500E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OTHER CHARGES</a:t>
          </a:r>
          <a:endParaRPr lang="en-IN" dirty="0">
            <a:solidFill>
              <a:schemeClr val="accent2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390BEBFF-3121-4399-872A-2A150EBC4B7B}" type="parTrans" cxnId="{CB45C2C6-2F1D-4BB8-8051-3E63585A36AD}">
      <dgm:prSet/>
      <dgm:spPr/>
      <dgm:t>
        <a:bodyPr/>
        <a:lstStyle/>
        <a:p>
          <a:endParaRPr lang="en-IN"/>
        </a:p>
      </dgm:t>
    </dgm:pt>
    <dgm:pt modelId="{091A68D9-DDD2-4822-8973-EC94714A25BD}" type="sibTrans" cxnId="{CB45C2C6-2F1D-4BB8-8051-3E63585A36AD}">
      <dgm:prSet/>
      <dgm:spPr/>
      <dgm:t>
        <a:bodyPr/>
        <a:lstStyle/>
        <a:p>
          <a:endParaRPr lang="en-IN"/>
        </a:p>
      </dgm:t>
    </dgm:pt>
    <dgm:pt modelId="{0DD338CC-DFBE-410C-ADF8-CA7036FD9D7C}" type="pres">
      <dgm:prSet presAssocID="{7315342A-D97B-4D37-89B4-0578F548E2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ECBF9AE-8B08-4FCB-A0DE-16EE801263D1}" type="pres">
      <dgm:prSet presAssocID="{6B365B8A-3014-49D2-A93B-99707972AA55}" presName="linNode" presStyleCnt="0"/>
      <dgm:spPr/>
    </dgm:pt>
    <dgm:pt modelId="{17517105-AF60-4598-8EC6-395FF9C79D05}" type="pres">
      <dgm:prSet presAssocID="{6B365B8A-3014-49D2-A93B-99707972AA55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069BEF5-8696-4F2B-8259-CB582CD9F81B}" type="pres">
      <dgm:prSet presAssocID="{6B365B8A-3014-49D2-A93B-99707972AA55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11620E6-A0F3-4BCE-8981-032E5D0D4796}" type="presOf" srcId="{7315342A-D97B-4D37-89B4-0578F548E213}" destId="{0DD338CC-DFBE-410C-ADF8-CA7036FD9D7C}" srcOrd="0" destOrd="0" presId="urn:microsoft.com/office/officeart/2005/8/layout/vList5"/>
    <dgm:cxn modelId="{EC64F4D3-C480-4DC2-9D96-72A5891E8EEA}" type="presOf" srcId="{6E93867D-4712-4ABC-A1FD-13E1B28F4310}" destId="{2069BEF5-8696-4F2B-8259-CB582CD9F81B}" srcOrd="0" destOrd="3" presId="urn:microsoft.com/office/officeart/2005/8/layout/vList5"/>
    <dgm:cxn modelId="{CB45C2C6-2F1D-4BB8-8051-3E63585A36AD}" srcId="{6B365B8A-3014-49D2-A93B-99707972AA55}" destId="{DCEA492F-CB3C-4ABB-A100-F50C84A3500E}" srcOrd="6" destOrd="0" parTransId="{390BEBFF-3121-4399-872A-2A150EBC4B7B}" sibTransId="{091A68D9-DDD2-4822-8973-EC94714A25BD}"/>
    <dgm:cxn modelId="{F508F176-3C13-4110-8463-4C42608267F6}" type="presOf" srcId="{6735E1EE-1B65-41C5-9A55-89A64D223CCC}" destId="{2069BEF5-8696-4F2B-8259-CB582CD9F81B}" srcOrd="0" destOrd="4" presId="urn:microsoft.com/office/officeart/2005/8/layout/vList5"/>
    <dgm:cxn modelId="{8B14F4C6-95E2-4165-A2E1-0CDEE7AE2011}" type="presOf" srcId="{528640D5-0834-40FF-95FD-A498CA1BC8F8}" destId="{2069BEF5-8696-4F2B-8259-CB582CD9F81B}" srcOrd="0" destOrd="1" presId="urn:microsoft.com/office/officeart/2005/8/layout/vList5"/>
    <dgm:cxn modelId="{D09711B7-CAF5-421A-A09B-5EF8841295F4}" type="presOf" srcId="{8DF61D4A-06F8-4646-B432-590FFC0F07E8}" destId="{2069BEF5-8696-4F2B-8259-CB582CD9F81B}" srcOrd="0" destOrd="5" presId="urn:microsoft.com/office/officeart/2005/8/layout/vList5"/>
    <dgm:cxn modelId="{EDF3A342-C822-487A-AE1C-8658D113D9B9}" type="presOf" srcId="{25D6F4B8-3084-4D7B-8343-1EC391897515}" destId="{2069BEF5-8696-4F2B-8259-CB582CD9F81B}" srcOrd="0" destOrd="2" presId="urn:microsoft.com/office/officeart/2005/8/layout/vList5"/>
    <dgm:cxn modelId="{D953C061-00D8-44A2-9BA9-56FC4C71C523}" srcId="{6B365B8A-3014-49D2-A93B-99707972AA55}" destId="{25D6F4B8-3084-4D7B-8343-1EC391897515}" srcOrd="2" destOrd="0" parTransId="{34D7A518-54CA-41E1-831B-4A821304029C}" sibTransId="{6D73C607-EA59-415D-970D-9E3673533245}"/>
    <dgm:cxn modelId="{6F86711B-3970-4161-BD73-7B8BA568FD56}" srcId="{6B365B8A-3014-49D2-A93B-99707972AA55}" destId="{15470B03-03C2-4057-B41B-AC859F1937B4}" srcOrd="0" destOrd="0" parTransId="{40B70A7D-1581-41E2-B9CC-4A9245D69AE5}" sibTransId="{AA5EE29E-379A-4799-8B32-3253283A0425}"/>
    <dgm:cxn modelId="{14BE95AB-A39B-4EAD-9836-210A1A2B7DD3}" srcId="{6B365B8A-3014-49D2-A93B-99707972AA55}" destId="{528640D5-0834-40FF-95FD-A498CA1BC8F8}" srcOrd="1" destOrd="0" parTransId="{EC04B1D5-8716-4570-AB8B-F6820F59C0CF}" sibTransId="{4B5E82F4-3103-41E6-9E88-33A823506665}"/>
    <dgm:cxn modelId="{A8FBB977-8049-4C3C-894F-5A72833E2840}" srcId="{7315342A-D97B-4D37-89B4-0578F548E213}" destId="{6B365B8A-3014-49D2-A93B-99707972AA55}" srcOrd="0" destOrd="0" parTransId="{EDECDBC0-1C34-404F-B079-D60B99108F39}" sibTransId="{B30BBFED-EC62-4612-8E9A-F61B91A2ADF4}"/>
    <dgm:cxn modelId="{22153B5A-B81C-4750-95D1-10F5A2228FBC}" type="presOf" srcId="{15470B03-03C2-4057-B41B-AC859F1937B4}" destId="{2069BEF5-8696-4F2B-8259-CB582CD9F81B}" srcOrd="0" destOrd="0" presId="urn:microsoft.com/office/officeart/2005/8/layout/vList5"/>
    <dgm:cxn modelId="{E855B482-629B-4CBA-9A86-BC8AE409ADE2}" srcId="{6B365B8A-3014-49D2-A93B-99707972AA55}" destId="{6E93867D-4712-4ABC-A1FD-13E1B28F4310}" srcOrd="3" destOrd="0" parTransId="{A92110BD-0FC3-42CB-ACE9-B086C1D9A3D8}" sibTransId="{41A4AD14-A3E4-40C5-B055-23483EB80FCF}"/>
    <dgm:cxn modelId="{87AC4641-ADE6-41EA-BA2F-11AB1A846B6F}" type="presOf" srcId="{6B365B8A-3014-49D2-A93B-99707972AA55}" destId="{17517105-AF60-4598-8EC6-395FF9C79D05}" srcOrd="0" destOrd="0" presId="urn:microsoft.com/office/officeart/2005/8/layout/vList5"/>
    <dgm:cxn modelId="{6D621D55-122D-403F-B4AB-92DF92963A77}" type="presOf" srcId="{DCEA492F-CB3C-4ABB-A100-F50C84A3500E}" destId="{2069BEF5-8696-4F2B-8259-CB582CD9F81B}" srcOrd="0" destOrd="6" presId="urn:microsoft.com/office/officeart/2005/8/layout/vList5"/>
    <dgm:cxn modelId="{445302A6-E01E-4C61-9E5F-AAD0D393D197}" srcId="{6B365B8A-3014-49D2-A93B-99707972AA55}" destId="{6735E1EE-1B65-41C5-9A55-89A64D223CCC}" srcOrd="4" destOrd="0" parTransId="{5A9E80BB-3AE5-4525-B7C6-3E364D513B34}" sibTransId="{0C10F567-EB2A-4155-B198-8969B08AEFEC}"/>
    <dgm:cxn modelId="{AB8A7CE4-2D6F-4772-B32D-7205BD9F24A5}" srcId="{6B365B8A-3014-49D2-A93B-99707972AA55}" destId="{8DF61D4A-06F8-4646-B432-590FFC0F07E8}" srcOrd="5" destOrd="0" parTransId="{D8985321-2FCD-435F-8060-3943583AE206}" sibTransId="{5EBAB1BD-932F-4150-BF9B-D673553B86DD}"/>
    <dgm:cxn modelId="{FF9FF57A-A3BA-4189-AC7B-280800DDF210}" type="presParOf" srcId="{0DD338CC-DFBE-410C-ADF8-CA7036FD9D7C}" destId="{AECBF9AE-8B08-4FCB-A0DE-16EE801263D1}" srcOrd="0" destOrd="0" presId="urn:microsoft.com/office/officeart/2005/8/layout/vList5"/>
    <dgm:cxn modelId="{7DE141EF-0979-40F1-9EE6-F94C6D20A97C}" type="presParOf" srcId="{AECBF9AE-8B08-4FCB-A0DE-16EE801263D1}" destId="{17517105-AF60-4598-8EC6-395FF9C79D05}" srcOrd="0" destOrd="0" presId="urn:microsoft.com/office/officeart/2005/8/layout/vList5"/>
    <dgm:cxn modelId="{799BFF0B-0CCD-4115-84E6-54842ED4A1A8}" type="presParOf" srcId="{AECBF9AE-8B08-4FCB-A0DE-16EE801263D1}" destId="{2069BEF5-8696-4F2B-8259-CB582CD9F81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C448DD-A379-4EFE-AB34-2F1F8FDCE816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1E8EB7-1F43-40E3-9332-86B10E73FE5A}">
      <dsp:nvSpPr>
        <dsp:cNvPr id="0" name=""/>
        <dsp:cNvSpPr/>
      </dsp:nvSpPr>
      <dsp:spPr>
        <a:xfrm>
          <a:off x="604289" y="435133"/>
          <a:ext cx="9851585" cy="870267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68580" rIns="68580" bIns="6858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>
              <a:latin typeface="Bookman Old Style" panose="02050604050505020204" pitchFamily="18" charset="0"/>
            </a:rPr>
            <a:t>SALES TO REGISTERED DEALER</a:t>
          </a:r>
          <a:endParaRPr lang="en-IN" sz="2700" kern="1200" dirty="0">
            <a:latin typeface="Bookman Old Style" panose="02050604050505020204" pitchFamily="18" charset="0"/>
          </a:endParaRPr>
        </a:p>
      </dsp:txBody>
      <dsp:txXfrm>
        <a:off x="604289" y="435133"/>
        <a:ext cx="9851585" cy="870267"/>
      </dsp:txXfrm>
    </dsp:sp>
    <dsp:sp modelId="{99D0F588-556E-4CEB-96A1-8F8F14BE872F}">
      <dsp:nvSpPr>
        <dsp:cNvPr id="0" name=""/>
        <dsp:cNvSpPr/>
      </dsp:nvSpPr>
      <dsp:spPr>
        <a:xfrm>
          <a:off x="60372" y="326350"/>
          <a:ext cx="1087834" cy="1087834"/>
        </a:xfrm>
        <a:prstGeom prst="ellipse">
          <a:avLst/>
        </a:prstGeom>
        <a:gradFill flip="none" rotWithShape="0">
          <a:gsLst>
            <a:gs pos="0">
              <a:schemeClr val="accent2">
                <a:shade val="30000"/>
                <a:satMod val="115000"/>
              </a:schemeClr>
            </a:gs>
            <a:gs pos="50000">
              <a:schemeClr val="accent2">
                <a:shade val="67500"/>
                <a:satMod val="115000"/>
              </a:schemeClr>
            </a:gs>
            <a:gs pos="100000">
              <a:schemeClr val="accent2"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D2675B-CEDD-4725-B0B0-2FB6868879EF}">
      <dsp:nvSpPr>
        <dsp:cNvPr id="0" name=""/>
        <dsp:cNvSpPr/>
      </dsp:nvSpPr>
      <dsp:spPr>
        <a:xfrm>
          <a:off x="920631" y="1740535"/>
          <a:ext cx="9535243" cy="870267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68580" rIns="68580" bIns="6858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>
              <a:latin typeface="Bookman Old Style" panose="02050604050505020204" pitchFamily="18" charset="0"/>
            </a:rPr>
            <a:t>SALES TO UNREGISTERED DEALER/CONSUMER</a:t>
          </a:r>
          <a:endParaRPr lang="en-IN" sz="2700" kern="1200" dirty="0">
            <a:latin typeface="Bookman Old Style" panose="02050604050505020204" pitchFamily="18" charset="0"/>
          </a:endParaRPr>
        </a:p>
      </dsp:txBody>
      <dsp:txXfrm>
        <a:off x="920631" y="1740535"/>
        <a:ext cx="9535243" cy="870267"/>
      </dsp:txXfrm>
    </dsp:sp>
    <dsp:sp modelId="{F8438B9E-F88A-45C1-A09B-D0939BE14D96}">
      <dsp:nvSpPr>
        <dsp:cNvPr id="0" name=""/>
        <dsp:cNvSpPr/>
      </dsp:nvSpPr>
      <dsp:spPr>
        <a:xfrm>
          <a:off x="376714" y="1631751"/>
          <a:ext cx="1087834" cy="1087834"/>
        </a:xfrm>
        <a:prstGeom prst="ellipse">
          <a:avLst/>
        </a:prstGeom>
        <a:gradFill flip="none" rotWithShape="0">
          <a:gsLst>
            <a:gs pos="0">
              <a:schemeClr val="accent6">
                <a:lumMod val="60000"/>
                <a:lumOff val="40000"/>
                <a:shade val="30000"/>
                <a:satMod val="115000"/>
              </a:schemeClr>
            </a:gs>
            <a:gs pos="50000">
              <a:schemeClr val="accent6">
                <a:lumMod val="60000"/>
                <a:lumOff val="40000"/>
                <a:shade val="67500"/>
                <a:satMod val="115000"/>
              </a:schemeClr>
            </a:gs>
            <a:gs pos="100000">
              <a:schemeClr val="accent6">
                <a:lumMod val="60000"/>
                <a:lumOff val="40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9ECE13-A7EB-44E0-92A1-B22CA1522709}">
      <dsp:nvSpPr>
        <dsp:cNvPr id="0" name=""/>
        <dsp:cNvSpPr/>
      </dsp:nvSpPr>
      <dsp:spPr>
        <a:xfrm>
          <a:off x="604289" y="3045936"/>
          <a:ext cx="9851585" cy="870267"/>
        </a:xfrm>
        <a:prstGeom prst="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>
              <a:latin typeface="Bookman Old Style" panose="02050604050505020204" pitchFamily="18" charset="0"/>
            </a:rPr>
            <a:t>BRANCH TRANSFER/CONSIGNMENT</a:t>
          </a:r>
          <a:endParaRPr lang="en-IN" sz="2700" kern="1200" dirty="0">
            <a:latin typeface="Bookman Old Style" panose="02050604050505020204" pitchFamily="18" charset="0"/>
          </a:endParaRPr>
        </a:p>
      </dsp:txBody>
      <dsp:txXfrm>
        <a:off x="604289" y="3045936"/>
        <a:ext cx="9851585" cy="870267"/>
      </dsp:txXfrm>
    </dsp:sp>
    <dsp:sp modelId="{BC9DFCCA-99FD-48FE-938A-3E962BE9235D}">
      <dsp:nvSpPr>
        <dsp:cNvPr id="0" name=""/>
        <dsp:cNvSpPr/>
      </dsp:nvSpPr>
      <dsp:spPr>
        <a:xfrm>
          <a:off x="60372" y="2937153"/>
          <a:ext cx="1087834" cy="1087834"/>
        </a:xfrm>
        <a:prstGeom prst="ellipse">
          <a:avLst/>
        </a:prstGeom>
        <a:gradFill flip="none" rotWithShape="0">
          <a:gsLst>
            <a:gs pos="0">
              <a:schemeClr val="bg1">
                <a:lumMod val="65000"/>
                <a:shade val="30000"/>
                <a:satMod val="115000"/>
              </a:schemeClr>
            </a:gs>
            <a:gs pos="50000">
              <a:schemeClr val="bg1">
                <a:lumMod val="65000"/>
                <a:shade val="67500"/>
                <a:satMod val="115000"/>
              </a:schemeClr>
            </a:gs>
            <a:gs pos="100000">
              <a:schemeClr val="bg1">
                <a:lumMod val="65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E96148-F918-4CE5-AA43-5CD70A968BE0}">
      <dsp:nvSpPr>
        <dsp:cNvPr id="0" name=""/>
        <dsp:cNvSpPr/>
      </dsp:nvSpPr>
      <dsp:spPr>
        <a:xfrm>
          <a:off x="0" y="0"/>
          <a:ext cx="10515600" cy="1325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5900" kern="1200" dirty="0" smtClean="0">
              <a:latin typeface="Bookman Old Style" panose="02050604050505020204" pitchFamily="18" charset="0"/>
            </a:rPr>
            <a:t>FORM 234</a:t>
          </a:r>
          <a:endParaRPr lang="en-IN" sz="5900" kern="1200" dirty="0">
            <a:latin typeface="Bookman Old Style" panose="02050604050505020204" pitchFamily="18" charset="0"/>
          </a:endParaRPr>
        </a:p>
      </dsp:txBody>
      <dsp:txXfrm>
        <a:off x="38824" y="38824"/>
        <a:ext cx="10437952" cy="124791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9BEF5-8696-4F2B-8259-CB582CD9F81B}">
      <dsp:nvSpPr>
        <dsp:cNvPr id="0" name=""/>
        <dsp:cNvSpPr/>
      </dsp:nvSpPr>
      <dsp:spPr>
        <a:xfrm rot="5400000">
          <a:off x="5410072" y="-1189323"/>
          <a:ext cx="3481070" cy="6729984"/>
        </a:xfrm>
        <a:prstGeom prst="round2Same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PAID SEPARATELY 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INCLUSIVE OF TAX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2">
                  <a:lumMod val="60000"/>
                  <a:lumOff val="40000"/>
                </a:schemeClr>
              </a:solidFill>
              <a:latin typeface="Bookman Old Style" panose="02050604050505020204" pitchFamily="18" charset="0"/>
            </a:rPr>
            <a:t>COMPOSITION</a:t>
          </a:r>
          <a:endParaRPr lang="en-IN" sz="2800" kern="1200" dirty="0">
            <a:solidFill>
              <a:schemeClr val="accent2">
                <a:lumMod val="60000"/>
                <a:lumOff val="4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FREE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EXEMPTED (u/s 8(4))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LABOUR CHARGES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OTHER CHARGES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sp:txBody>
      <dsp:txXfrm rot="-5400000">
        <a:off x="3785615" y="605066"/>
        <a:ext cx="6560052" cy="3141206"/>
      </dsp:txXfrm>
    </dsp:sp>
    <dsp:sp modelId="{17517105-AF60-4598-8EC6-395FF9C79D05}">
      <dsp:nvSpPr>
        <dsp:cNvPr id="0" name=""/>
        <dsp:cNvSpPr/>
      </dsp:nvSpPr>
      <dsp:spPr>
        <a:xfrm>
          <a:off x="0" y="0"/>
          <a:ext cx="3785616" cy="4351338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300" kern="1200" dirty="0" smtClean="0">
              <a:latin typeface="Bookman Old Style" panose="02050604050505020204" pitchFamily="18" charset="0"/>
            </a:rPr>
            <a:t>POSSIBLE SALES COMBINATION </a:t>
          </a:r>
          <a:endParaRPr lang="en-IN" sz="3300" kern="1200" dirty="0">
            <a:latin typeface="Bookman Old Style" panose="02050604050505020204" pitchFamily="18" charset="0"/>
          </a:endParaRPr>
        </a:p>
      </dsp:txBody>
      <dsp:txXfrm>
        <a:off x="184799" y="184799"/>
        <a:ext cx="3416018" cy="398174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E96148-F918-4CE5-AA43-5CD70A968BE0}">
      <dsp:nvSpPr>
        <dsp:cNvPr id="0" name=""/>
        <dsp:cNvSpPr/>
      </dsp:nvSpPr>
      <dsp:spPr>
        <a:xfrm>
          <a:off x="0" y="0"/>
          <a:ext cx="10515600" cy="1325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5900" kern="1200" dirty="0" smtClean="0">
              <a:latin typeface="Bookman Old Style" panose="02050604050505020204" pitchFamily="18" charset="0"/>
            </a:rPr>
            <a:t>FORM 235</a:t>
          </a:r>
          <a:endParaRPr lang="en-IN" sz="5900" kern="1200" dirty="0">
            <a:latin typeface="Bookman Old Style" panose="02050604050505020204" pitchFamily="18" charset="0"/>
          </a:endParaRPr>
        </a:p>
      </dsp:txBody>
      <dsp:txXfrm>
        <a:off x="38824" y="38824"/>
        <a:ext cx="10437952" cy="124791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9BEF5-8696-4F2B-8259-CB582CD9F81B}">
      <dsp:nvSpPr>
        <dsp:cNvPr id="0" name=""/>
        <dsp:cNvSpPr/>
      </dsp:nvSpPr>
      <dsp:spPr>
        <a:xfrm rot="5400000">
          <a:off x="5410072" y="-1176617"/>
          <a:ext cx="3481070" cy="6729984"/>
        </a:xfrm>
        <a:prstGeom prst="round2Same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PAID SEPARATELY 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INCLUSIVE OF TAX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2">
                  <a:lumMod val="60000"/>
                  <a:lumOff val="40000"/>
                </a:schemeClr>
              </a:solidFill>
              <a:latin typeface="Bookman Old Style" panose="02050604050505020204" pitchFamily="18" charset="0"/>
            </a:rPr>
            <a:t>COMPOSITION</a:t>
          </a:r>
          <a:endParaRPr lang="en-IN" sz="2800" kern="1200" dirty="0">
            <a:solidFill>
              <a:schemeClr val="accent2">
                <a:lumMod val="60000"/>
                <a:lumOff val="4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FREE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EXEMPTED (u/s 41 &amp; 8)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LABOUR CHARGES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OTHER CHARGES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sp:txBody>
      <dsp:txXfrm rot="-5400000">
        <a:off x="3785615" y="617772"/>
        <a:ext cx="6560052" cy="3141206"/>
      </dsp:txXfrm>
    </dsp:sp>
    <dsp:sp modelId="{17517105-AF60-4598-8EC6-395FF9C79D05}">
      <dsp:nvSpPr>
        <dsp:cNvPr id="0" name=""/>
        <dsp:cNvSpPr/>
      </dsp:nvSpPr>
      <dsp:spPr>
        <a:xfrm>
          <a:off x="12719" y="0"/>
          <a:ext cx="3785616" cy="4351338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300" kern="1200" dirty="0" smtClean="0">
              <a:latin typeface="Bookman Old Style" panose="02050604050505020204" pitchFamily="18" charset="0"/>
            </a:rPr>
            <a:t>POSSIBLE SALES COMBINATION </a:t>
          </a:r>
          <a:endParaRPr lang="en-IN" sz="3300" kern="1200" dirty="0">
            <a:latin typeface="Bookman Old Style" panose="02050604050505020204" pitchFamily="18" charset="0"/>
          </a:endParaRPr>
        </a:p>
      </dsp:txBody>
      <dsp:txXfrm>
        <a:off x="197518" y="184799"/>
        <a:ext cx="3416018" cy="398174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DF7530-C5E7-491F-B970-C1FC79199FD3}">
      <dsp:nvSpPr>
        <dsp:cNvPr id="0" name=""/>
        <dsp:cNvSpPr/>
      </dsp:nvSpPr>
      <dsp:spPr>
        <a:xfrm>
          <a:off x="3364992" y="0"/>
          <a:ext cx="3785616" cy="1325563"/>
        </a:xfrm>
        <a:prstGeom prst="roundRect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170" tIns="108585" rIns="217170" bIns="108585" numCol="1" spcCol="1270" anchor="ctr" anchorCtr="0">
          <a:noAutofit/>
        </a:bodyPr>
        <a:lstStyle/>
        <a:p>
          <a:pPr lvl="0" algn="ctr" defTabSz="2533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5700" kern="1200" dirty="0" smtClean="0">
              <a:latin typeface="Bookman Old Style" panose="02050604050505020204" pitchFamily="18" charset="0"/>
            </a:rPr>
            <a:t>INVOICE</a:t>
          </a:r>
          <a:endParaRPr lang="en-IN" sz="5700" kern="1200" dirty="0">
            <a:latin typeface="Bookman Old Style" panose="02050604050505020204" pitchFamily="18" charset="0"/>
          </a:endParaRPr>
        </a:p>
      </dsp:txBody>
      <dsp:txXfrm>
        <a:off x="3429701" y="64709"/>
        <a:ext cx="3656198" cy="119614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9BEF5-8696-4F2B-8259-CB582CD9F81B}">
      <dsp:nvSpPr>
        <dsp:cNvPr id="0" name=""/>
        <dsp:cNvSpPr/>
      </dsp:nvSpPr>
      <dsp:spPr>
        <a:xfrm rot="5400000">
          <a:off x="5410072" y="-1189323"/>
          <a:ext cx="3481070" cy="6729984"/>
        </a:xfrm>
        <a:prstGeom prst="round2SameRect">
          <a:avLst/>
        </a:prstGeom>
        <a:solidFill>
          <a:schemeClr val="accent4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PAID SEPARATELY 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INCLUSIVE OF TAX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COMPOSITION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FREE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EXEMPTED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LABOUR CHARGES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OTHER CHARGES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sp:txBody>
      <dsp:txXfrm rot="-5400000">
        <a:off x="3785615" y="605066"/>
        <a:ext cx="6560052" cy="3141206"/>
      </dsp:txXfrm>
    </dsp:sp>
    <dsp:sp modelId="{17517105-AF60-4598-8EC6-395FF9C79D05}">
      <dsp:nvSpPr>
        <dsp:cNvPr id="0" name=""/>
        <dsp:cNvSpPr/>
      </dsp:nvSpPr>
      <dsp:spPr>
        <a:xfrm>
          <a:off x="0" y="0"/>
          <a:ext cx="3785616" cy="4351338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600" kern="1200" dirty="0" smtClean="0">
              <a:latin typeface="Bookman Old Style" panose="02050604050505020204" pitchFamily="18" charset="0"/>
            </a:rPr>
            <a:t>MULTIPLE SALES IN A SINGLE INVOICE</a:t>
          </a:r>
          <a:endParaRPr lang="en-IN" sz="4600" kern="1200" dirty="0">
            <a:latin typeface="Bookman Old Style" panose="02050604050505020204" pitchFamily="18" charset="0"/>
          </a:endParaRPr>
        </a:p>
      </dsp:txBody>
      <dsp:txXfrm>
        <a:off x="184799" y="184799"/>
        <a:ext cx="3416018" cy="3981740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E96148-F918-4CE5-AA43-5CD70A968BE0}">
      <dsp:nvSpPr>
        <dsp:cNvPr id="0" name=""/>
        <dsp:cNvSpPr/>
      </dsp:nvSpPr>
      <dsp:spPr>
        <a:xfrm>
          <a:off x="0" y="0"/>
          <a:ext cx="10515600" cy="1325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5900" kern="1200" smtClean="0">
              <a:latin typeface="Bookman Old Style" panose="02050604050505020204" pitchFamily="18" charset="0"/>
            </a:rPr>
            <a:t>FORM 231</a:t>
          </a:r>
          <a:endParaRPr lang="en-IN" sz="5900" kern="1200">
            <a:latin typeface="Bookman Old Style" panose="02050604050505020204" pitchFamily="18" charset="0"/>
          </a:endParaRPr>
        </a:p>
      </dsp:txBody>
      <dsp:txXfrm>
        <a:off x="38824" y="38824"/>
        <a:ext cx="10437952" cy="12479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9BEF5-8696-4F2B-8259-CB582CD9F81B}">
      <dsp:nvSpPr>
        <dsp:cNvPr id="0" name=""/>
        <dsp:cNvSpPr/>
      </dsp:nvSpPr>
      <dsp:spPr>
        <a:xfrm rot="5400000">
          <a:off x="5410072" y="-1189323"/>
          <a:ext cx="3481070" cy="6729984"/>
        </a:xfrm>
        <a:prstGeom prst="round2Same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PAID SEPARATELY 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INCLUSIVE OF TAX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2">
                  <a:lumMod val="60000"/>
                  <a:lumOff val="40000"/>
                </a:schemeClr>
              </a:solidFill>
              <a:latin typeface="Bookman Old Style" panose="02050604050505020204" pitchFamily="18" charset="0"/>
            </a:rPr>
            <a:t>COMPOSITION</a:t>
          </a:r>
          <a:endParaRPr lang="en-IN" sz="2800" kern="1200" dirty="0">
            <a:solidFill>
              <a:schemeClr val="accent2">
                <a:lumMod val="60000"/>
                <a:lumOff val="4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FREE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EXEMPTED (u/s 41 &amp; 8)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LABOUR CHARGES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OTHER CHARGES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sp:txBody>
      <dsp:txXfrm rot="-5400000">
        <a:off x="3785615" y="605066"/>
        <a:ext cx="6560052" cy="3141206"/>
      </dsp:txXfrm>
    </dsp:sp>
    <dsp:sp modelId="{17517105-AF60-4598-8EC6-395FF9C79D05}">
      <dsp:nvSpPr>
        <dsp:cNvPr id="0" name=""/>
        <dsp:cNvSpPr/>
      </dsp:nvSpPr>
      <dsp:spPr>
        <a:xfrm>
          <a:off x="0" y="0"/>
          <a:ext cx="3785616" cy="4351338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300" kern="1200" dirty="0" smtClean="0">
              <a:latin typeface="Bookman Old Style" panose="02050604050505020204" pitchFamily="18" charset="0"/>
            </a:rPr>
            <a:t>POSSIBLE SALES COMBINATION </a:t>
          </a:r>
          <a:endParaRPr lang="en-IN" sz="3300" kern="1200" dirty="0">
            <a:latin typeface="Bookman Old Style" panose="02050604050505020204" pitchFamily="18" charset="0"/>
          </a:endParaRPr>
        </a:p>
      </dsp:txBody>
      <dsp:txXfrm>
        <a:off x="184799" y="184799"/>
        <a:ext cx="3416018" cy="39817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E96148-F918-4CE5-AA43-5CD70A968BE0}">
      <dsp:nvSpPr>
        <dsp:cNvPr id="0" name=""/>
        <dsp:cNvSpPr/>
      </dsp:nvSpPr>
      <dsp:spPr>
        <a:xfrm>
          <a:off x="0" y="0"/>
          <a:ext cx="10515600" cy="1325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5900" kern="1200" dirty="0" smtClean="0">
              <a:latin typeface="Bookman Old Style" panose="02050604050505020204" pitchFamily="18" charset="0"/>
            </a:rPr>
            <a:t>FORM 232</a:t>
          </a:r>
          <a:endParaRPr lang="en-IN" sz="5900" kern="1200" dirty="0">
            <a:latin typeface="Bookman Old Style" panose="02050604050505020204" pitchFamily="18" charset="0"/>
          </a:endParaRPr>
        </a:p>
      </dsp:txBody>
      <dsp:txXfrm>
        <a:off x="38824" y="38824"/>
        <a:ext cx="10437952" cy="124791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9BEF5-8696-4F2B-8259-CB582CD9F81B}">
      <dsp:nvSpPr>
        <dsp:cNvPr id="0" name=""/>
        <dsp:cNvSpPr/>
      </dsp:nvSpPr>
      <dsp:spPr>
        <a:xfrm rot="5400000">
          <a:off x="5410072" y="-1189323"/>
          <a:ext cx="3481070" cy="6729984"/>
        </a:xfrm>
        <a:prstGeom prst="round2Same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2">
                  <a:lumMod val="60000"/>
                  <a:lumOff val="40000"/>
                </a:schemeClr>
              </a:solidFill>
              <a:latin typeface="Bookman Old Style" panose="02050604050505020204" pitchFamily="18" charset="0"/>
            </a:rPr>
            <a:t>TAX PAID SEPARATELY </a:t>
          </a:r>
          <a:endParaRPr lang="en-IN" sz="2800" kern="1200" dirty="0">
            <a:solidFill>
              <a:schemeClr val="accent2">
                <a:lumMod val="60000"/>
                <a:lumOff val="4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2">
                  <a:lumMod val="60000"/>
                  <a:lumOff val="40000"/>
                </a:schemeClr>
              </a:solidFill>
              <a:latin typeface="Bookman Old Style" panose="02050604050505020204" pitchFamily="18" charset="0"/>
            </a:rPr>
            <a:t>INCLUSIVE OF TAX</a:t>
          </a:r>
          <a:endParaRPr lang="en-IN" sz="2800" kern="1200" dirty="0">
            <a:solidFill>
              <a:schemeClr val="accent2">
                <a:lumMod val="60000"/>
                <a:lumOff val="4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COMPOSITION</a:t>
          </a:r>
          <a:endParaRPr lang="en-IN" sz="2800" kern="1200" dirty="0">
            <a:solidFill>
              <a:schemeClr val="accent2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TAX FREE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2">
                  <a:lumMod val="60000"/>
                  <a:lumOff val="40000"/>
                </a:schemeClr>
              </a:solidFill>
              <a:latin typeface="Bookman Old Style" panose="02050604050505020204" pitchFamily="18" charset="0"/>
            </a:rPr>
            <a:t>EXEMPTED</a:t>
          </a:r>
          <a:endParaRPr lang="en-IN" sz="2800" kern="1200" dirty="0">
            <a:solidFill>
              <a:schemeClr val="accent2">
                <a:lumMod val="60000"/>
                <a:lumOff val="4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LABOUR CHARGES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OTHER CHARGES</a:t>
          </a:r>
          <a:endParaRPr lang="en-IN" sz="2800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sp:txBody>
      <dsp:txXfrm rot="-5400000">
        <a:off x="3785615" y="605066"/>
        <a:ext cx="6560052" cy="3141206"/>
      </dsp:txXfrm>
    </dsp:sp>
    <dsp:sp modelId="{17517105-AF60-4598-8EC6-395FF9C79D05}">
      <dsp:nvSpPr>
        <dsp:cNvPr id="0" name=""/>
        <dsp:cNvSpPr/>
      </dsp:nvSpPr>
      <dsp:spPr>
        <a:xfrm>
          <a:off x="0" y="0"/>
          <a:ext cx="3785616" cy="4351338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300" kern="1200" dirty="0" smtClean="0">
              <a:latin typeface="Bookman Old Style" panose="02050604050505020204" pitchFamily="18" charset="0"/>
            </a:rPr>
            <a:t>POSSIBLE SALES COMBINATION </a:t>
          </a:r>
          <a:endParaRPr lang="en-IN" sz="3300" kern="1200" dirty="0">
            <a:latin typeface="Bookman Old Style" panose="02050604050505020204" pitchFamily="18" charset="0"/>
          </a:endParaRPr>
        </a:p>
      </dsp:txBody>
      <dsp:txXfrm>
        <a:off x="184799" y="184799"/>
        <a:ext cx="3416018" cy="39817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E96148-F918-4CE5-AA43-5CD70A968BE0}">
      <dsp:nvSpPr>
        <dsp:cNvPr id="0" name=""/>
        <dsp:cNvSpPr/>
      </dsp:nvSpPr>
      <dsp:spPr>
        <a:xfrm>
          <a:off x="0" y="0"/>
          <a:ext cx="10515600" cy="1325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5900" kern="1200" dirty="0" smtClean="0">
              <a:latin typeface="Bookman Old Style" panose="02050604050505020204" pitchFamily="18" charset="0"/>
            </a:rPr>
            <a:t>FORM 233</a:t>
          </a:r>
          <a:endParaRPr lang="en-IN" sz="5900" kern="1200" dirty="0">
            <a:latin typeface="Bookman Old Style" panose="02050604050505020204" pitchFamily="18" charset="0"/>
          </a:endParaRPr>
        </a:p>
      </dsp:txBody>
      <dsp:txXfrm>
        <a:off x="38824" y="38824"/>
        <a:ext cx="10437952" cy="124791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9BEF5-8696-4F2B-8259-CB582CD9F81B}">
      <dsp:nvSpPr>
        <dsp:cNvPr id="0" name=""/>
        <dsp:cNvSpPr/>
      </dsp:nvSpPr>
      <dsp:spPr>
        <a:xfrm rot="5400000">
          <a:off x="5410072" y="-1189323"/>
          <a:ext cx="3481070" cy="6729984"/>
        </a:xfrm>
        <a:prstGeom prst="round2Same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TAX PAID SEPARATELY </a:t>
          </a:r>
          <a:endParaRPr lang="en-IN" sz="2800" kern="1200" dirty="0">
            <a:solidFill>
              <a:schemeClr val="accent2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INCLUSIVE OF TAX</a:t>
          </a:r>
          <a:endParaRPr lang="en-IN" sz="2800" kern="1200" dirty="0">
            <a:solidFill>
              <a:schemeClr val="accent2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COMPOSITION</a:t>
          </a:r>
          <a:endParaRPr lang="en-IN" sz="2800" kern="1200" dirty="0">
            <a:solidFill>
              <a:schemeClr val="accent2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TAX FREE</a:t>
          </a:r>
          <a:endParaRPr lang="en-IN" sz="2800" kern="1200" dirty="0">
            <a:solidFill>
              <a:schemeClr val="accent2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EXEMPTED </a:t>
          </a:r>
          <a:r>
            <a:rPr lang="en-IN" sz="2800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(u/s 41 &amp; 8)</a:t>
          </a:r>
          <a:endParaRPr lang="en-IN" sz="2800" kern="1200" dirty="0">
            <a:solidFill>
              <a:schemeClr val="accent2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LABOUR CHARGES</a:t>
          </a:r>
          <a:endParaRPr lang="en-IN" sz="2800" kern="1200" dirty="0">
            <a:solidFill>
              <a:schemeClr val="accent2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OTHER CHARGES</a:t>
          </a:r>
          <a:endParaRPr lang="en-IN" sz="2800" kern="1200" dirty="0">
            <a:solidFill>
              <a:schemeClr val="accent2">
                <a:lumMod val="50000"/>
              </a:schemeClr>
            </a:solidFill>
            <a:latin typeface="Bookman Old Style" panose="02050604050505020204" pitchFamily="18" charset="0"/>
          </a:endParaRPr>
        </a:p>
      </dsp:txBody>
      <dsp:txXfrm rot="-5400000">
        <a:off x="3785615" y="605066"/>
        <a:ext cx="6560052" cy="3141206"/>
      </dsp:txXfrm>
    </dsp:sp>
    <dsp:sp modelId="{17517105-AF60-4598-8EC6-395FF9C79D05}">
      <dsp:nvSpPr>
        <dsp:cNvPr id="0" name=""/>
        <dsp:cNvSpPr/>
      </dsp:nvSpPr>
      <dsp:spPr>
        <a:xfrm>
          <a:off x="0" y="0"/>
          <a:ext cx="3785616" cy="4351338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300" kern="1200" dirty="0" smtClean="0">
              <a:latin typeface="Bookman Old Style" panose="02050604050505020204" pitchFamily="18" charset="0"/>
            </a:rPr>
            <a:t>POSSIBLE SALES COMBINATION </a:t>
          </a:r>
          <a:endParaRPr lang="en-IN" sz="3300" kern="1200" dirty="0">
            <a:latin typeface="Bookman Old Style" panose="02050604050505020204" pitchFamily="18" charset="0"/>
          </a:endParaRPr>
        </a:p>
      </dsp:txBody>
      <dsp:txXfrm>
        <a:off x="184799" y="184799"/>
        <a:ext cx="3416018" cy="3981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F7F6D-7904-4CC8-9EAC-146B4E43DF50}" type="datetimeFigureOut">
              <a:rPr lang="en-IN" smtClean="0"/>
              <a:pPr/>
              <a:t>21-07-2016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24E88-BB71-4EA2-8DA5-5F1B69EEF69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746294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24E88-BB71-4EA2-8DA5-5F1B69EEF697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845747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933F-97A5-4FE1-B0D7-82FFB2EE307A}" type="datetimeFigureOut">
              <a:rPr lang="en-IN" smtClean="0"/>
              <a:pPr/>
              <a:t>21-07-2016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93EDD-E71C-4696-9C98-23445E5BBB0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13822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933F-97A5-4FE1-B0D7-82FFB2EE307A}" type="datetimeFigureOut">
              <a:rPr lang="en-IN" smtClean="0"/>
              <a:pPr/>
              <a:t>21-07-2016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93EDD-E71C-4696-9C98-23445E5BBB0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22825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933F-97A5-4FE1-B0D7-82FFB2EE307A}" type="datetimeFigureOut">
              <a:rPr lang="en-IN" smtClean="0"/>
              <a:pPr/>
              <a:t>21-07-2016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93EDD-E71C-4696-9C98-23445E5BBB0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087156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933F-97A5-4FE1-B0D7-82FFB2EE307A}" type="datetimeFigureOut">
              <a:rPr lang="en-IN" smtClean="0"/>
              <a:pPr/>
              <a:t>21-07-2016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93EDD-E71C-4696-9C98-23445E5BBB0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510330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933F-97A5-4FE1-B0D7-82FFB2EE307A}" type="datetimeFigureOut">
              <a:rPr lang="en-IN" smtClean="0"/>
              <a:pPr/>
              <a:t>21-07-2016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93EDD-E71C-4696-9C98-23445E5BBB0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33854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933F-97A5-4FE1-B0D7-82FFB2EE307A}" type="datetimeFigureOut">
              <a:rPr lang="en-IN" smtClean="0"/>
              <a:pPr/>
              <a:t>21-07-2016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93EDD-E71C-4696-9C98-23445E5BBB0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123212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933F-97A5-4FE1-B0D7-82FFB2EE307A}" type="datetimeFigureOut">
              <a:rPr lang="en-IN" smtClean="0"/>
              <a:pPr/>
              <a:t>21-07-2016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93EDD-E71C-4696-9C98-23445E5BBB0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255714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933F-97A5-4FE1-B0D7-82FFB2EE307A}" type="datetimeFigureOut">
              <a:rPr lang="en-IN" smtClean="0"/>
              <a:pPr/>
              <a:t>21-07-2016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93EDD-E71C-4696-9C98-23445E5BBB0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860929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933F-97A5-4FE1-B0D7-82FFB2EE307A}" type="datetimeFigureOut">
              <a:rPr lang="en-IN" smtClean="0"/>
              <a:pPr/>
              <a:t>21-07-2016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93EDD-E71C-4696-9C98-23445E5BBB0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377348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933F-97A5-4FE1-B0D7-82FFB2EE307A}" type="datetimeFigureOut">
              <a:rPr lang="en-IN" smtClean="0"/>
              <a:pPr/>
              <a:t>21-07-2016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93EDD-E71C-4696-9C98-23445E5BBB0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20626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933F-97A5-4FE1-B0D7-82FFB2EE307A}" type="datetimeFigureOut">
              <a:rPr lang="en-IN" smtClean="0"/>
              <a:pPr/>
              <a:t>21-07-2016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93EDD-E71C-4696-9C98-23445E5BBB0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61857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C933F-97A5-4FE1-B0D7-82FFB2EE307A}" type="datetimeFigureOut">
              <a:rPr lang="en-IN" smtClean="0"/>
              <a:pPr/>
              <a:t>21-07-2016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93EDD-E71C-4696-9C98-23445E5BBB0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89623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microsoft.com/office/2007/relationships/diagramDrawing" Target="../diagrams/drawing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microsoft.com/office/2007/relationships/diagramDrawing" Target="../diagrams/drawing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7" Type="http://schemas.microsoft.com/office/2007/relationships/diagramDrawing" Target="../diagrams/drawing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9.xml"/><Relationship Id="rId7" Type="http://schemas.openxmlformats.org/officeDocument/2006/relationships/image" Target="../media/image6.jpe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Relationship Id="rId9" Type="http://schemas.microsoft.com/office/2007/relationships/diagramDrawing" Target="../diagrams/drawing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7" Type="http://schemas.microsoft.com/office/2007/relationships/diagramDrawing" Target="../diagrams/drawing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21.xml"/><Relationship Id="rId7" Type="http://schemas.openxmlformats.org/officeDocument/2006/relationships/image" Target="../media/image9.jpe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Relationship Id="rId9" Type="http://schemas.microsoft.com/office/2007/relationships/diagramDrawing" Target="../diagrams/drawing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microsoft.com/office/2007/relationships/diagramDrawing" Target="../diagrams/drawing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7" Type="http://schemas.microsoft.com/office/2007/relationships/diagramDrawing" Target="../diagrams/drawing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7" Type="http://schemas.microsoft.com/office/2007/relationships/diagramDrawing" Target="../diagrams/drawing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7" Type="http://schemas.microsoft.com/office/2007/relationships/diagramDrawing" Target="../diagrams/drawing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7" Type="http://schemas.microsoft.com/office/2007/relationships/diagramDrawing" Target="../diagrams/drawing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7" Type="http://schemas.microsoft.com/office/2007/relationships/diagramDrawing" Target="../diagrams/drawing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7" Type="http://schemas.microsoft.com/office/2007/relationships/diagramDrawing" Target="../diagrams/drawing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7" Type="http://schemas.microsoft.com/office/2007/relationships/diagramDrawing" Target="../diagrams/drawing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7" Type="http://schemas.microsoft.com/office/2007/relationships/diagramDrawing" Target="../diagrams/drawing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7" Type="http://schemas.microsoft.com/office/2007/relationships/diagramDrawing" Target="../diagrams/drawing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7" Type="http://schemas.microsoft.com/office/2007/relationships/diagramDrawing" Target="../diagrams/drawing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7" Type="http://schemas.microsoft.com/office/2007/relationships/diagramDrawing" Target="../diagrams/drawing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7" Type="http://schemas.microsoft.com/office/2007/relationships/diagramDrawing" Target="../diagrams/drawing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diagramLayout" Target="../diagrams/layout2.xml"/><Relationship Id="rId7" Type="http://schemas.openxmlformats.org/officeDocument/2006/relationships/diagramLayout" Target="../diagrams/layout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microsoft.com/office/2007/relationships/diagramDrawing" Target="../diagrams/drawing2.xml"/><Relationship Id="rId4" Type="http://schemas.openxmlformats.org/officeDocument/2006/relationships/diagramQuickStyle" Target="../diagrams/quickStyle2.xml"/><Relationship Id="rId9" Type="http://schemas.openxmlformats.org/officeDocument/2006/relationships/diagramColors" Target="../diagrams/colors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7" Type="http://schemas.microsoft.com/office/2007/relationships/diagramDrawing" Target="../diagrams/drawing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6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7" Type="http://schemas.microsoft.com/office/2007/relationships/diagramDrawing" Target="../diagrams/drawing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7" Type="http://schemas.microsoft.com/office/2007/relationships/diagramDrawing" Target="../diagrams/drawing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diagramLayout" Target="../diagrams/layout4.xml"/><Relationship Id="rId7" Type="http://schemas.openxmlformats.org/officeDocument/2006/relationships/diagramLayout" Target="../diagrams/layout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microsoft.com/office/2007/relationships/diagramDrawing" Target="../diagrams/drawing4.xml"/><Relationship Id="rId4" Type="http://schemas.openxmlformats.org/officeDocument/2006/relationships/diagramQuickStyle" Target="../diagrams/quickStyle4.xml"/><Relationship Id="rId9" Type="http://schemas.openxmlformats.org/officeDocument/2006/relationships/diagramColors" Target="../diagrams/colors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diagramLayout" Target="../diagrams/layout6.xml"/><Relationship Id="rId7" Type="http://schemas.openxmlformats.org/officeDocument/2006/relationships/diagramLayout" Target="../diagrams/layout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7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microsoft.com/office/2007/relationships/diagramDrawing" Target="../diagrams/drawing6.xml"/><Relationship Id="rId4" Type="http://schemas.openxmlformats.org/officeDocument/2006/relationships/diagramQuickStyle" Target="../diagrams/quickStyle6.xml"/><Relationship Id="rId9" Type="http://schemas.openxmlformats.org/officeDocument/2006/relationships/diagramColors" Target="../diagrams/colors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9.xml"/><Relationship Id="rId3" Type="http://schemas.openxmlformats.org/officeDocument/2006/relationships/diagramLayout" Target="../diagrams/layout8.xml"/><Relationship Id="rId7" Type="http://schemas.openxmlformats.org/officeDocument/2006/relationships/diagramLayout" Target="../diagrams/layout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9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microsoft.com/office/2007/relationships/diagramDrawing" Target="../diagrams/drawing8.xml"/><Relationship Id="rId4" Type="http://schemas.openxmlformats.org/officeDocument/2006/relationships/diagramQuickStyle" Target="../diagrams/quickStyle8.xml"/><Relationship Id="rId9" Type="http://schemas.openxmlformats.org/officeDocument/2006/relationships/diagramColors" Target="../diagrams/colors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diagramLayout" Target="../diagrams/layout10.xml"/><Relationship Id="rId7" Type="http://schemas.openxmlformats.org/officeDocument/2006/relationships/diagramLayout" Target="../diagrams/layout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1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microsoft.com/office/2007/relationships/diagramDrawing" Target="../diagrams/drawing10.xml"/><Relationship Id="rId4" Type="http://schemas.openxmlformats.org/officeDocument/2006/relationships/diagramQuickStyle" Target="../diagrams/quickStyle10.xml"/><Relationship Id="rId9" Type="http://schemas.openxmlformats.org/officeDocument/2006/relationships/diagramColors" Target="../diagrams/colors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3.xml"/><Relationship Id="rId3" Type="http://schemas.openxmlformats.org/officeDocument/2006/relationships/diagramLayout" Target="../diagrams/layout12.xml"/><Relationship Id="rId7" Type="http://schemas.openxmlformats.org/officeDocument/2006/relationships/diagramLayout" Target="../diagrams/layout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3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microsoft.com/office/2007/relationships/diagramDrawing" Target="../diagrams/drawing12.xml"/><Relationship Id="rId4" Type="http://schemas.openxmlformats.org/officeDocument/2006/relationships/diagramQuickStyle" Target="../diagrams/quickStyle12.xml"/><Relationship Id="rId9" Type="http://schemas.openxmlformats.org/officeDocument/2006/relationships/diagramColors" Target="../diagrams/colors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en-IN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ookman Old Style" panose="02050604050505020204" pitchFamily="18" charset="0"/>
              </a:rPr>
              <a:t>RETURN ANNEXURE PREAPARATION</a:t>
            </a:r>
            <a:endParaRPr lang="en-IN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6312" y="3813056"/>
            <a:ext cx="2619375" cy="174307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341025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STEPS FOR FILING OF RETURN</a:t>
            </a:r>
            <a:endParaRPr lang="en-IN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65811943"/>
              </p:ext>
            </p:extLst>
          </p:nvPr>
        </p:nvGraphicFramePr>
        <p:xfrm>
          <a:off x="3416300" y="1978025"/>
          <a:ext cx="57912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49655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Download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Annexure </a:t>
            </a:r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Template</a:t>
            </a:r>
            <a:endParaRPr lang="en-IN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2124" y="2132012"/>
            <a:ext cx="2847975" cy="14239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70100" y="3997324"/>
            <a:ext cx="826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Download template from www.mahavat.gov.in</a:t>
            </a:r>
            <a:endParaRPr lang="en-IN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871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Save as and rename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file </a:t>
            </a:r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by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TIN &amp; </a:t>
            </a:r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Period</a:t>
            </a:r>
            <a:endParaRPr lang="en-IN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66900" y="5241112"/>
            <a:ext cx="8395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For future reference save file by TIN and Period</a:t>
            </a:r>
            <a:endParaRPr lang="en-IN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8700" y="1557422"/>
            <a:ext cx="3945300" cy="39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16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Prepare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Sales and Purchases </a:t>
            </a:r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Annexure</a:t>
            </a:r>
            <a:endParaRPr lang="en-IN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38300" y="5219928"/>
            <a:ext cx="93907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Prepare sales and purchase annexure with help guide</a:t>
            </a:r>
            <a:endParaRPr lang="en-IN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7100" y="2250511"/>
            <a:ext cx="10058400" cy="24095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3095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Validate annexure and preview return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06198" y="5377320"/>
            <a:ext cx="78903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Step1- Validate annexure and preview return</a:t>
            </a:r>
            <a:endParaRPr lang="en-IN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1437" y="1928812"/>
            <a:ext cx="6791325" cy="866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2100" y="3105378"/>
            <a:ext cx="2667000" cy="19621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5762" y="3014891"/>
            <a:ext cx="26670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000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Manual Input in Preview </a:t>
            </a:r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Return</a:t>
            </a:r>
            <a:endParaRPr lang="en-IN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8561256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70100" y="3997324"/>
            <a:ext cx="87511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Manual input of tax rate wise sales and purchases</a:t>
            </a:r>
          </a:p>
          <a:p>
            <a:pPr algn="ctr"/>
            <a:r>
              <a:rPr lang="en-IN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Retention, Denial of Set-off</a:t>
            </a:r>
            <a:endParaRPr lang="en-IN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1487" y="1901031"/>
            <a:ext cx="3402013" cy="2235258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xmlns="" val="230808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Validate </a:t>
            </a:r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and create file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t</a:t>
            </a:r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o upload</a:t>
            </a:r>
            <a:endParaRPr lang="en-IN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06198" y="5377320"/>
            <a:ext cx="7973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Step2- Validate and prepare .txt file to upload</a:t>
            </a:r>
            <a:endParaRPr lang="en-IN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1437" y="1928812"/>
            <a:ext cx="6791325" cy="8667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84349" y="3014891"/>
            <a:ext cx="2667000" cy="22383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5762" y="3033711"/>
            <a:ext cx="26670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437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Login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with </a:t>
            </a:r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credentials</a:t>
            </a:r>
            <a:endParaRPr lang="en-IN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/>
          <p:cNvPicPr/>
          <p:nvPr/>
        </p:nvPicPr>
        <p:blipFill rotWithShape="1">
          <a:blip r:embed="rId6"/>
          <a:srcRect t="7873" b="5714"/>
          <a:stretch/>
        </p:blipFill>
        <p:spPr bwMode="auto">
          <a:xfrm>
            <a:off x="2773997" y="2750731"/>
            <a:ext cx="6644005" cy="32277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4621530" y="1955076"/>
            <a:ext cx="2923540" cy="7651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 indent="-228600" algn="ctr">
              <a:lnSpc>
                <a:spcPct val="125000"/>
              </a:lnSpc>
              <a:spcAft>
                <a:spcPts val="0"/>
              </a:spcAft>
            </a:pPr>
            <a:r>
              <a:rPr lang="en-US" sz="110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User: Enter TIN number without suffix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25000"/>
              </a:lnSpc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>
                <a:solidFill>
                  <a:srgbClr val="000000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E.g  27XXXXXXXX)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228600" algn="ctr">
              <a:lnSpc>
                <a:spcPct val="125000"/>
              </a:lnSpc>
              <a:spcAft>
                <a:spcPts val="800"/>
              </a:spcAft>
            </a:pPr>
            <a:r>
              <a:rPr lang="en-US" sz="110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Enter Password and click on LOG ON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6100445" y="2720251"/>
            <a:ext cx="0" cy="5543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5003165" y="3275241"/>
            <a:ext cx="2154555" cy="80518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30525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Select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Returns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C:\Users\jose.jj\Desktop\2.pn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038" r="11124" b="5194"/>
          <a:stretch/>
        </p:blipFill>
        <p:spPr bwMode="auto">
          <a:xfrm>
            <a:off x="3143250" y="2659697"/>
            <a:ext cx="5905500" cy="32404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4487227" y="2053273"/>
            <a:ext cx="1500505" cy="31877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en-US" sz="110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Select “Return Filing’’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4214812" y="2370138"/>
            <a:ext cx="1022350" cy="13544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918267" y="3718243"/>
            <a:ext cx="568960" cy="17208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51734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Select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Periodic Return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 descr="D:\NIIT\MSTD Project\Returns\Testing\Screen shots\SS for manuals\6. periodic return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18" t="8773" r="3357" b="74109"/>
          <a:stretch/>
        </p:blipFill>
        <p:spPr bwMode="auto">
          <a:xfrm>
            <a:off x="2995930" y="2997835"/>
            <a:ext cx="6200140" cy="862330"/>
          </a:xfrm>
          <a:prstGeom prst="rect">
            <a:avLst/>
          </a:prstGeom>
          <a:ln w="1905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4832985" y="2448560"/>
            <a:ext cx="2044065" cy="29273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Click on </a:t>
            </a:r>
            <a:r>
              <a:rPr lang="en-US" sz="1050" i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‘’Periodic Return’’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918585" y="2742565"/>
            <a:ext cx="1931670" cy="8712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3460750" y="3611880"/>
            <a:ext cx="767715" cy="19748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3770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/>
          <a:lstStyle/>
          <a:p>
            <a:pPr algn="ctr"/>
            <a:r>
              <a:rPr lang="en-IN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Bookman Old Style" panose="02050604050505020204" pitchFamily="18" charset="0"/>
              </a:rPr>
              <a:t>TRANSACTIONS</a:t>
            </a:r>
            <a:endParaRPr lang="en-IN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Bookman Old Style" panose="02050604050505020204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0821217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22230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Select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Act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/>
          <p:cNvPicPr/>
          <p:nvPr/>
        </p:nvPicPr>
        <p:blipFill rotWithShape="1">
          <a:blip r:embed="rId6"/>
          <a:srcRect l="1915" t="6810" r="2015" b="4677"/>
          <a:stretch/>
        </p:blipFill>
        <p:spPr bwMode="auto">
          <a:xfrm>
            <a:off x="2904807" y="2321877"/>
            <a:ext cx="6382385" cy="33064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4204970" y="2593658"/>
            <a:ext cx="3126740" cy="32321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 algn="ctr">
              <a:lnSpc>
                <a:spcPct val="12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Select VAT/CST from dropdown. </a:t>
            </a:r>
            <a:r>
              <a:rPr lang="en-US" sz="1050" i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E.g VAT/CST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rot="10800000" flipH="1" flipV="1">
            <a:off x="6061075" y="2921318"/>
            <a:ext cx="739140" cy="6356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6975475" y="4527868"/>
            <a:ext cx="1256665" cy="29273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2. Click on ‘’NEXT’’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7691120" y="4821873"/>
            <a:ext cx="770890" cy="5803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5067300" y="3555683"/>
            <a:ext cx="1908175" cy="54864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18" name="Rounded Rectangle 17"/>
          <p:cNvSpPr/>
          <p:nvPr/>
        </p:nvSpPr>
        <p:spPr>
          <a:xfrm>
            <a:off x="8462645" y="5392738"/>
            <a:ext cx="794385" cy="2940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90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Unfiled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Periods will be displayed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10" descr="C:\Users\jose.jj\Desktop\1.pn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2" t="7307" r="2549" b="5193"/>
          <a:stretch/>
        </p:blipFill>
        <p:spPr bwMode="auto">
          <a:xfrm>
            <a:off x="2937192" y="2442845"/>
            <a:ext cx="6317615" cy="32677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8475662" y="5018405"/>
            <a:ext cx="285750" cy="4210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5640387" y="3905250"/>
            <a:ext cx="953770" cy="163703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19" name="Rounded Rectangle 18"/>
          <p:cNvSpPr/>
          <p:nvPr/>
        </p:nvSpPr>
        <p:spPr>
          <a:xfrm>
            <a:off x="3086417" y="4250690"/>
            <a:ext cx="1311910" cy="2857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Unfiled Periods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760652" y="4725670"/>
            <a:ext cx="1311910" cy="2940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Click on </a:t>
            </a:r>
            <a:r>
              <a:rPr lang="en-US" sz="1050" i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NEXT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475662" y="5436870"/>
            <a:ext cx="756920" cy="30988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4399597" y="4388485"/>
            <a:ext cx="1221105" cy="336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2379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You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will be asked to upload New File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Picture 13"/>
          <p:cNvPicPr/>
          <p:nvPr/>
        </p:nvPicPr>
        <p:blipFill rotWithShape="1">
          <a:blip r:embed="rId6"/>
          <a:srcRect l="2034" t="7235" r="2004" b="5528"/>
          <a:stretch/>
        </p:blipFill>
        <p:spPr bwMode="auto">
          <a:xfrm>
            <a:off x="2908300" y="2371090"/>
            <a:ext cx="6375400" cy="3258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7366000" y="4144010"/>
            <a:ext cx="1492250" cy="2755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Click on </a:t>
            </a:r>
            <a:r>
              <a:rPr lang="en-US" sz="1050" i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‘’YES’’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8110220" y="4416425"/>
            <a:ext cx="873125" cy="9683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8710295" y="5386070"/>
            <a:ext cx="586105" cy="299720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19366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Already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uploaded annexure and not </a:t>
            </a:r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submitted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Return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C:\Users\jose.jj\Desktop\4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33" t="7021" r="2578" b="4665"/>
          <a:stretch/>
        </p:blipFill>
        <p:spPr bwMode="auto">
          <a:xfrm>
            <a:off x="2947352" y="2287587"/>
            <a:ext cx="6297295" cy="3298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5006022" y="4209098"/>
            <a:ext cx="2018030" cy="6381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7" name="Rounded Rectangle 6"/>
          <p:cNvSpPr/>
          <p:nvPr/>
        </p:nvSpPr>
        <p:spPr>
          <a:xfrm>
            <a:off x="7784147" y="4509453"/>
            <a:ext cx="1372870" cy="5238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Click ‘’NO’’ to view Draft Return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715567" y="5962968"/>
            <a:ext cx="1502410" cy="57213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Click ‘’YES’’ to upload new Annexure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8553132" y="5040313"/>
            <a:ext cx="428625" cy="2857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8496617" y="5630228"/>
            <a:ext cx="104775" cy="3257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8351202" y="5324793"/>
            <a:ext cx="431165" cy="3016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12" name="Rounded Rectangle 11"/>
          <p:cNvSpPr/>
          <p:nvPr/>
        </p:nvSpPr>
        <p:spPr>
          <a:xfrm>
            <a:off x="8786812" y="5323523"/>
            <a:ext cx="431165" cy="3016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76227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Upload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File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/>
          <p:nvPr/>
        </p:nvPicPr>
        <p:blipFill rotWithShape="1">
          <a:blip r:embed="rId6"/>
          <a:srcRect l="2274" t="7447" r="2266" b="5106"/>
          <a:stretch/>
        </p:blipFill>
        <p:spPr bwMode="auto">
          <a:xfrm>
            <a:off x="2924492" y="2164080"/>
            <a:ext cx="6343015" cy="3266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5952172" y="4117023"/>
            <a:ext cx="418465" cy="2413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6379527" y="3846513"/>
            <a:ext cx="1127760" cy="3886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6831012" y="4486593"/>
            <a:ext cx="1871345" cy="3016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Click on </a:t>
            </a:r>
            <a:r>
              <a:rPr lang="en-US" sz="1050" i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‘’UPLOAD FILE’’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443912" y="5180648"/>
            <a:ext cx="818515" cy="3333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10" name="Rounded Rectangle 9"/>
          <p:cNvSpPr/>
          <p:nvPr/>
        </p:nvSpPr>
        <p:spPr>
          <a:xfrm>
            <a:off x="6112192" y="3553778"/>
            <a:ext cx="2633980" cy="29273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Click on Browse to select </a:t>
            </a:r>
            <a:r>
              <a:rPr lang="en-US" sz="105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05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txt</a:t>
            </a:r>
            <a:r>
              <a:rPr lang="en-US" sz="105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(Annexure)</a:t>
            </a:r>
            <a:r>
              <a:rPr lang="en-US" sz="10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105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7768272" y="4794568"/>
            <a:ext cx="1073150" cy="3892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925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Click OK</a:t>
            </a:r>
            <a:endParaRPr lang="en-IN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/>
          <p:nvPr/>
        </p:nvPicPr>
        <p:blipFill rotWithShape="1">
          <a:blip r:embed="rId6"/>
          <a:srcRect l="26012" t="38254" r="2286" b="4892"/>
          <a:stretch/>
        </p:blipFill>
        <p:spPr bwMode="auto">
          <a:xfrm>
            <a:off x="3700780" y="2713355"/>
            <a:ext cx="5603240" cy="2498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4396422" y="2807653"/>
            <a:ext cx="2416810" cy="81026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7" name="Rounded Rectangle 6"/>
          <p:cNvSpPr/>
          <p:nvPr/>
        </p:nvSpPr>
        <p:spPr>
          <a:xfrm>
            <a:off x="6794182" y="1817688"/>
            <a:ext cx="1001395" cy="2698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Click on ‘’OK’’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718300" y="2090103"/>
            <a:ext cx="571817" cy="7175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5589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Confirmation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Message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C:\Users\jose.jj\Desktop\1.pn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33" t="7452" r="22334" b="26101"/>
          <a:stretch/>
        </p:blipFill>
        <p:spPr bwMode="auto">
          <a:xfrm>
            <a:off x="3719512" y="2246312"/>
            <a:ext cx="4752975" cy="2365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6302375" y="3442653"/>
            <a:ext cx="873760" cy="7385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7" name="Rounded Rectangle 6"/>
          <p:cNvSpPr/>
          <p:nvPr/>
        </p:nvSpPr>
        <p:spPr>
          <a:xfrm>
            <a:off x="6252210" y="4635818"/>
            <a:ext cx="1008380" cy="27813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Click on ‘’OK’’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756400" y="4181793"/>
            <a:ext cx="0" cy="4533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8152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Click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on Proceed to view </a:t>
            </a:r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draft return</a:t>
            </a:r>
            <a:endParaRPr lang="en-IN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C:\Users\jose.jj\Desktop\2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14" t="7021" r="2241" b="5303"/>
          <a:stretch/>
        </p:blipFill>
        <p:spPr bwMode="auto">
          <a:xfrm>
            <a:off x="2932430" y="2388552"/>
            <a:ext cx="6327140" cy="3274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8605203" y="5414328"/>
            <a:ext cx="595630" cy="26924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7" name="Rounded Rectangle 6"/>
          <p:cNvSpPr/>
          <p:nvPr/>
        </p:nvSpPr>
        <p:spPr>
          <a:xfrm>
            <a:off x="7613968" y="4603433"/>
            <a:ext cx="1396365" cy="32575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Click on </a:t>
            </a:r>
            <a:r>
              <a:rPr lang="en-US" sz="1050" i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PROCEED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18818" y="4929188"/>
            <a:ext cx="629920" cy="4851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996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View </a:t>
            </a:r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Draft </a:t>
            </a:r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Return</a:t>
            </a:r>
            <a:endParaRPr lang="en-IN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D:\NIIT\MSTD Project\Returns\Testing\Screen shots\SS for manuals\View draft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27" t="41917" r="2663" b="9629"/>
          <a:stretch/>
        </p:blipFill>
        <p:spPr bwMode="auto">
          <a:xfrm>
            <a:off x="2783205" y="2678748"/>
            <a:ext cx="6625590" cy="1907540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4478020" y="2946083"/>
            <a:ext cx="1000125" cy="22352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158615" y="2575243"/>
            <a:ext cx="739140" cy="3733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2973070" y="2271713"/>
            <a:ext cx="2354580" cy="3016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Click on Form (E.g 231) to view Draft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084695" y="2643188"/>
            <a:ext cx="1069340" cy="49339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Download button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277225" y="2646363"/>
            <a:ext cx="922655" cy="28448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Print option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8157845" y="3044508"/>
            <a:ext cx="424815" cy="2165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8771255" y="2932113"/>
            <a:ext cx="111125" cy="3365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6447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‘’SUBMIT’’ to file Return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C:\Users\jose.jj\Desktop\3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71" t="7237" r="3309" b="4655"/>
          <a:stretch/>
        </p:blipFill>
        <p:spPr bwMode="auto">
          <a:xfrm>
            <a:off x="2773997" y="2137410"/>
            <a:ext cx="6231890" cy="3291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8509317" y="5141913"/>
            <a:ext cx="492760" cy="2857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6" name="Rounded Rectangle 5"/>
          <p:cNvSpPr/>
          <p:nvPr/>
        </p:nvSpPr>
        <p:spPr>
          <a:xfrm>
            <a:off x="7253922" y="4148138"/>
            <a:ext cx="1256030" cy="5480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5000"/>
              </a:lnSpc>
              <a:spcAft>
                <a:spcPts val="800"/>
              </a:spcAft>
            </a:pPr>
            <a:r>
              <a:rPr lang="en-US" sz="105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Click on SUBMIT to file Return</a:t>
            </a:r>
            <a:endParaRPr lang="en-IN" sz="105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7921942" y="4696778"/>
            <a:ext cx="810895" cy="4457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1054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063244836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4322478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xmlns="" val="2605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Acknowledgement</a:t>
            </a:r>
            <a:endParaRPr lang="en-IN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9816355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C:\Users\jose.jj\Desktop\7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52" t="7234" r="2814" b="5524"/>
          <a:stretch/>
        </p:blipFill>
        <p:spPr bwMode="auto">
          <a:xfrm>
            <a:off x="2959417" y="2142490"/>
            <a:ext cx="6273165" cy="3258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27194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Acknowledgement</a:t>
            </a:r>
            <a:endParaRPr lang="en-IN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1380414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4548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Chalan</a:t>
            </a:r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 MTR-6</a:t>
            </a:r>
            <a:endParaRPr lang="en-IN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0349654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7687" y="1823819"/>
            <a:ext cx="3097213" cy="35615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63800" y="4800600"/>
            <a:ext cx="76633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200" dirty="0" err="1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Chalan</a:t>
            </a:r>
            <a:r>
              <a:rPr lang="en-IN" sz="3200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in MTR-6 shall be prepared by system</a:t>
            </a:r>
            <a:endParaRPr lang="en-IN" sz="32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297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Payment</a:t>
            </a:r>
            <a:endParaRPr lang="en-IN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6552976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49237" y="5029200"/>
            <a:ext cx="78990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200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Dealer shall be directed to payment gateway</a:t>
            </a:r>
            <a:endParaRPr lang="en-IN" sz="32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97250" y="2457450"/>
            <a:ext cx="4756150" cy="228999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88415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THANK YOU</a:t>
            </a:r>
            <a:endParaRPr lang="en-IN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7494" y="2293598"/>
            <a:ext cx="4032106" cy="3020188"/>
          </a:xfrm>
        </p:spPr>
      </p:pic>
    </p:spTree>
    <p:extLst>
      <p:ext uri="{BB962C8B-B14F-4D97-AF65-F5344CB8AC3E}">
        <p14:creationId xmlns:p14="http://schemas.microsoft.com/office/powerpoint/2010/main" xmlns="" val="227753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543890502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631340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xmlns="" val="191109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549772468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5562224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xmlns="" val="194551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894783348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70901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xmlns="" val="307204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420597260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3954190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xmlns="" val="144887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887648768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6856600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xmlns="" val="385522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en-IN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STEPS FOR FILING OF RETURN</a:t>
            </a:r>
            <a:endParaRPr lang="en-IN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68519945"/>
              </p:ext>
            </p:extLst>
          </p:nvPr>
        </p:nvGraphicFramePr>
        <p:xfrm>
          <a:off x="2882900" y="1939925"/>
          <a:ext cx="7124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1976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541</Words>
  <Application>Microsoft Office PowerPoint</Application>
  <PresentationFormat>Custom</PresentationFormat>
  <Paragraphs>141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RETURN ANNEXURE PREAPARATION</vt:lpstr>
      <vt:lpstr>TRANSACTIONS</vt:lpstr>
      <vt:lpstr>Slide 3</vt:lpstr>
      <vt:lpstr>Slide 4</vt:lpstr>
      <vt:lpstr>Slide 5</vt:lpstr>
      <vt:lpstr>Slide 6</vt:lpstr>
      <vt:lpstr>Slide 7</vt:lpstr>
      <vt:lpstr>Slide 8</vt:lpstr>
      <vt:lpstr>STEPS FOR FILING OF RETURN</vt:lpstr>
      <vt:lpstr>STEPS FOR FILING OF RETURN</vt:lpstr>
      <vt:lpstr>Download Annexure Template</vt:lpstr>
      <vt:lpstr>Save as and rename file by TIN &amp; Period</vt:lpstr>
      <vt:lpstr>Prepare Sales and Purchases Annexure</vt:lpstr>
      <vt:lpstr>Validate annexure and preview return </vt:lpstr>
      <vt:lpstr>Manual Input in Preview Return</vt:lpstr>
      <vt:lpstr>Validate and create file to upload</vt:lpstr>
      <vt:lpstr>Login with credentials</vt:lpstr>
      <vt:lpstr>Select Returns</vt:lpstr>
      <vt:lpstr>Select Periodic Return </vt:lpstr>
      <vt:lpstr>Select Act</vt:lpstr>
      <vt:lpstr>Unfiled Periods will be displayed</vt:lpstr>
      <vt:lpstr>You will be asked to upload New File</vt:lpstr>
      <vt:lpstr>Already uploaded annexure and not submitted Return </vt:lpstr>
      <vt:lpstr>Upload File</vt:lpstr>
      <vt:lpstr>Click OK</vt:lpstr>
      <vt:lpstr>Confirmation Message</vt:lpstr>
      <vt:lpstr>Click on Proceed to view draft return</vt:lpstr>
      <vt:lpstr>View Draft Return</vt:lpstr>
      <vt:lpstr>‘’SUBMIT’’ to file Return</vt:lpstr>
      <vt:lpstr>Acknowledgement</vt:lpstr>
      <vt:lpstr>Acknowledgement</vt:lpstr>
      <vt:lpstr>Chalan MTR-6</vt:lpstr>
      <vt:lpstr>Payment</vt:lpstr>
      <vt:lpstr>THANK YOU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RETURN ANNEXURE PREAPARATION</dc:title>
  <dc:creator>MSTD</dc:creator>
  <cp:lastModifiedBy>sandesh.naringrekar</cp:lastModifiedBy>
  <cp:revision>27</cp:revision>
  <dcterms:created xsi:type="dcterms:W3CDTF">2016-03-18T23:40:06Z</dcterms:created>
  <dcterms:modified xsi:type="dcterms:W3CDTF">2016-07-21T06:07:47Z</dcterms:modified>
</cp:coreProperties>
</file>